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57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1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2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4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0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8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47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0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1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95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2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3719952" y="2492728"/>
            <a:ext cx="4777495" cy="17995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41275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latinLnBrk="0">
              <a:defRPr/>
            </a:pPr>
            <a:r>
              <a:rPr lang="en-US" altLang="ko-KR" sz="4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</a:p>
          <a:p>
            <a:pPr algn="ctr" latinLnBrk="0">
              <a:lnSpc>
                <a:spcPct val="20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18" name="그룹 17"/>
          <p:cNvGrpSpPr/>
          <p:nvPr/>
        </p:nvGrpSpPr>
        <p:grpSpPr>
          <a:xfrm>
            <a:off x="4366906" y="1591053"/>
            <a:ext cx="3308962" cy="1338855"/>
            <a:chOff x="4893241" y="1781588"/>
            <a:chExt cx="2154437" cy="871717"/>
          </a:xfrm>
        </p:grpSpPr>
        <p:grpSp>
          <p:nvGrpSpPr>
            <p:cNvPr id="6" name="Group 4"/>
            <p:cNvGrpSpPr>
              <a:grpSpLocks noChangeAspect="1"/>
            </p:cNvGrpSpPr>
            <p:nvPr/>
          </p:nvGrpSpPr>
          <p:grpSpPr bwMode="auto">
            <a:xfrm>
              <a:off x="5345852" y="1800134"/>
              <a:ext cx="1346375" cy="853171"/>
              <a:chOff x="2350" y="1586"/>
              <a:chExt cx="2981" cy="1889"/>
            </a:xfrm>
            <a:effectLst>
              <a:outerShdw blurRad="152400" dist="38100" dir="5400000" algn="t" rotWithShape="0">
                <a:prstClr val="black">
                  <a:alpha val="19000"/>
                </a:prstClr>
              </a:outerShdw>
            </a:effectLst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2667" y="1845"/>
                <a:ext cx="2347" cy="1058"/>
              </a:xfrm>
              <a:custGeom>
                <a:avLst/>
                <a:gdLst>
                  <a:gd name="T0" fmla="*/ 7025 w 7040"/>
                  <a:gd name="T1" fmla="*/ 2908 h 3175"/>
                  <a:gd name="T2" fmla="*/ 6953 w 7040"/>
                  <a:gd name="T3" fmla="*/ 2599 h 3175"/>
                  <a:gd name="T4" fmla="*/ 6854 w 7040"/>
                  <a:gd name="T5" fmla="*/ 2299 h 3175"/>
                  <a:gd name="T6" fmla="*/ 6730 w 7040"/>
                  <a:gd name="T7" fmla="*/ 2013 h 3175"/>
                  <a:gd name="T8" fmla="*/ 6543 w 7040"/>
                  <a:gd name="T9" fmla="*/ 1673 h 3175"/>
                  <a:gd name="T10" fmla="*/ 6171 w 7040"/>
                  <a:gd name="T11" fmla="*/ 1180 h 3175"/>
                  <a:gd name="T12" fmla="*/ 5722 w 7040"/>
                  <a:gd name="T13" fmla="*/ 759 h 3175"/>
                  <a:gd name="T14" fmla="*/ 5272 w 7040"/>
                  <a:gd name="T15" fmla="*/ 460 h 3175"/>
                  <a:gd name="T16" fmla="*/ 4996 w 7040"/>
                  <a:gd name="T17" fmla="*/ 319 h 3175"/>
                  <a:gd name="T18" fmla="*/ 4705 w 7040"/>
                  <a:gd name="T19" fmla="*/ 201 h 3175"/>
                  <a:gd name="T20" fmla="*/ 4403 w 7040"/>
                  <a:gd name="T21" fmla="*/ 110 h 3175"/>
                  <a:gd name="T22" fmla="*/ 4090 w 7040"/>
                  <a:gd name="T23" fmla="*/ 45 h 3175"/>
                  <a:gd name="T24" fmla="*/ 3767 w 7040"/>
                  <a:gd name="T25" fmla="*/ 8 h 3175"/>
                  <a:gd name="T26" fmla="*/ 3520 w 7040"/>
                  <a:gd name="T27" fmla="*/ 0 h 3175"/>
                  <a:gd name="T28" fmla="*/ 3272 w 7040"/>
                  <a:gd name="T29" fmla="*/ 8 h 3175"/>
                  <a:gd name="T30" fmla="*/ 2949 w 7040"/>
                  <a:gd name="T31" fmla="*/ 45 h 3175"/>
                  <a:gd name="T32" fmla="*/ 2637 w 7040"/>
                  <a:gd name="T33" fmla="*/ 110 h 3175"/>
                  <a:gd name="T34" fmla="*/ 2334 w 7040"/>
                  <a:gd name="T35" fmla="*/ 201 h 3175"/>
                  <a:gd name="T36" fmla="*/ 2043 w 7040"/>
                  <a:gd name="T37" fmla="*/ 319 h 3175"/>
                  <a:gd name="T38" fmla="*/ 1767 w 7040"/>
                  <a:gd name="T39" fmla="*/ 460 h 3175"/>
                  <a:gd name="T40" fmla="*/ 1318 w 7040"/>
                  <a:gd name="T41" fmla="*/ 759 h 3175"/>
                  <a:gd name="T42" fmla="*/ 868 w 7040"/>
                  <a:gd name="T43" fmla="*/ 1180 h 3175"/>
                  <a:gd name="T44" fmla="*/ 497 w 7040"/>
                  <a:gd name="T45" fmla="*/ 1673 h 3175"/>
                  <a:gd name="T46" fmla="*/ 308 w 7040"/>
                  <a:gd name="T47" fmla="*/ 2013 h 3175"/>
                  <a:gd name="T48" fmla="*/ 186 w 7040"/>
                  <a:gd name="T49" fmla="*/ 2299 h 3175"/>
                  <a:gd name="T50" fmla="*/ 86 w 7040"/>
                  <a:gd name="T51" fmla="*/ 2599 h 3175"/>
                  <a:gd name="T52" fmla="*/ 14 w 7040"/>
                  <a:gd name="T53" fmla="*/ 2908 h 3175"/>
                  <a:gd name="T54" fmla="*/ 0 w 7040"/>
                  <a:gd name="T55" fmla="*/ 3175 h 3175"/>
                  <a:gd name="T56" fmla="*/ 1596 w 7040"/>
                  <a:gd name="T57" fmla="*/ 2417 h 3175"/>
                  <a:gd name="T58" fmla="*/ 1692 w 7040"/>
                  <a:gd name="T59" fmla="*/ 2208 h 3175"/>
                  <a:gd name="T60" fmla="*/ 1855 w 7040"/>
                  <a:gd name="T61" fmla="*/ 1952 h 3175"/>
                  <a:gd name="T62" fmla="*/ 2054 w 7040"/>
                  <a:gd name="T63" fmla="*/ 1722 h 3175"/>
                  <a:gd name="T64" fmla="*/ 2283 w 7040"/>
                  <a:gd name="T65" fmla="*/ 1523 h 3175"/>
                  <a:gd name="T66" fmla="*/ 2539 w 7040"/>
                  <a:gd name="T67" fmla="*/ 1359 h 3175"/>
                  <a:gd name="T68" fmla="*/ 2820 w 7040"/>
                  <a:gd name="T69" fmla="*/ 1235 h 3175"/>
                  <a:gd name="T70" fmla="*/ 3121 w 7040"/>
                  <a:gd name="T71" fmla="*/ 1151 h 3175"/>
                  <a:gd name="T72" fmla="*/ 3438 w 7040"/>
                  <a:gd name="T73" fmla="*/ 1114 h 3175"/>
                  <a:gd name="T74" fmla="*/ 3602 w 7040"/>
                  <a:gd name="T75" fmla="*/ 1114 h 3175"/>
                  <a:gd name="T76" fmla="*/ 3919 w 7040"/>
                  <a:gd name="T77" fmla="*/ 1151 h 3175"/>
                  <a:gd name="T78" fmla="*/ 4220 w 7040"/>
                  <a:gd name="T79" fmla="*/ 1235 h 3175"/>
                  <a:gd name="T80" fmla="*/ 4501 w 7040"/>
                  <a:gd name="T81" fmla="*/ 1359 h 3175"/>
                  <a:gd name="T82" fmla="*/ 4757 w 7040"/>
                  <a:gd name="T83" fmla="*/ 1523 h 3175"/>
                  <a:gd name="T84" fmla="*/ 4986 w 7040"/>
                  <a:gd name="T85" fmla="*/ 1722 h 3175"/>
                  <a:gd name="T86" fmla="*/ 5185 w 7040"/>
                  <a:gd name="T87" fmla="*/ 1952 h 3175"/>
                  <a:gd name="T88" fmla="*/ 5347 w 7040"/>
                  <a:gd name="T89" fmla="*/ 2208 h 3175"/>
                  <a:gd name="T90" fmla="*/ 5444 w 7040"/>
                  <a:gd name="T91" fmla="*/ 2417 h 3175"/>
                  <a:gd name="T92" fmla="*/ 7040 w 7040"/>
                  <a:gd name="T93" fmla="*/ 3175 h 3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040" h="3175">
                    <a:moveTo>
                      <a:pt x="7040" y="2988"/>
                    </a:moveTo>
                    <a:lnTo>
                      <a:pt x="7025" y="2908"/>
                    </a:lnTo>
                    <a:lnTo>
                      <a:pt x="6994" y="2751"/>
                    </a:lnTo>
                    <a:lnTo>
                      <a:pt x="6953" y="2599"/>
                    </a:lnTo>
                    <a:lnTo>
                      <a:pt x="6907" y="2447"/>
                    </a:lnTo>
                    <a:lnTo>
                      <a:pt x="6854" y="2299"/>
                    </a:lnTo>
                    <a:lnTo>
                      <a:pt x="6796" y="2154"/>
                    </a:lnTo>
                    <a:lnTo>
                      <a:pt x="6730" y="2013"/>
                    </a:lnTo>
                    <a:lnTo>
                      <a:pt x="6659" y="1874"/>
                    </a:lnTo>
                    <a:lnTo>
                      <a:pt x="6543" y="1673"/>
                    </a:lnTo>
                    <a:lnTo>
                      <a:pt x="6368" y="1418"/>
                    </a:lnTo>
                    <a:lnTo>
                      <a:pt x="6171" y="1180"/>
                    </a:lnTo>
                    <a:lnTo>
                      <a:pt x="5957" y="960"/>
                    </a:lnTo>
                    <a:lnTo>
                      <a:pt x="5722" y="759"/>
                    </a:lnTo>
                    <a:lnTo>
                      <a:pt x="5471" y="579"/>
                    </a:lnTo>
                    <a:lnTo>
                      <a:pt x="5272" y="460"/>
                    </a:lnTo>
                    <a:lnTo>
                      <a:pt x="5136" y="386"/>
                    </a:lnTo>
                    <a:lnTo>
                      <a:pt x="4996" y="319"/>
                    </a:lnTo>
                    <a:lnTo>
                      <a:pt x="4852" y="257"/>
                    </a:lnTo>
                    <a:lnTo>
                      <a:pt x="4705" y="201"/>
                    </a:lnTo>
                    <a:lnTo>
                      <a:pt x="4555" y="152"/>
                    </a:lnTo>
                    <a:lnTo>
                      <a:pt x="4403" y="110"/>
                    </a:lnTo>
                    <a:lnTo>
                      <a:pt x="4247" y="74"/>
                    </a:lnTo>
                    <a:lnTo>
                      <a:pt x="4090" y="45"/>
                    </a:lnTo>
                    <a:lnTo>
                      <a:pt x="3929" y="24"/>
                    </a:lnTo>
                    <a:lnTo>
                      <a:pt x="3767" y="8"/>
                    </a:lnTo>
                    <a:lnTo>
                      <a:pt x="3603" y="0"/>
                    </a:lnTo>
                    <a:lnTo>
                      <a:pt x="3520" y="0"/>
                    </a:lnTo>
                    <a:lnTo>
                      <a:pt x="3436" y="0"/>
                    </a:lnTo>
                    <a:lnTo>
                      <a:pt x="3272" y="8"/>
                    </a:lnTo>
                    <a:lnTo>
                      <a:pt x="3111" y="24"/>
                    </a:lnTo>
                    <a:lnTo>
                      <a:pt x="2949" y="45"/>
                    </a:lnTo>
                    <a:lnTo>
                      <a:pt x="2792" y="74"/>
                    </a:lnTo>
                    <a:lnTo>
                      <a:pt x="2637" y="110"/>
                    </a:lnTo>
                    <a:lnTo>
                      <a:pt x="2484" y="152"/>
                    </a:lnTo>
                    <a:lnTo>
                      <a:pt x="2334" y="201"/>
                    </a:lnTo>
                    <a:lnTo>
                      <a:pt x="2188" y="257"/>
                    </a:lnTo>
                    <a:lnTo>
                      <a:pt x="2043" y="319"/>
                    </a:lnTo>
                    <a:lnTo>
                      <a:pt x="1904" y="386"/>
                    </a:lnTo>
                    <a:lnTo>
                      <a:pt x="1767" y="460"/>
                    </a:lnTo>
                    <a:lnTo>
                      <a:pt x="1568" y="579"/>
                    </a:lnTo>
                    <a:lnTo>
                      <a:pt x="1318" y="759"/>
                    </a:lnTo>
                    <a:lnTo>
                      <a:pt x="1083" y="960"/>
                    </a:lnTo>
                    <a:lnTo>
                      <a:pt x="868" y="1180"/>
                    </a:lnTo>
                    <a:lnTo>
                      <a:pt x="671" y="1418"/>
                    </a:lnTo>
                    <a:lnTo>
                      <a:pt x="497" y="1673"/>
                    </a:lnTo>
                    <a:lnTo>
                      <a:pt x="380" y="1874"/>
                    </a:lnTo>
                    <a:lnTo>
                      <a:pt x="308" y="2013"/>
                    </a:lnTo>
                    <a:lnTo>
                      <a:pt x="243" y="2154"/>
                    </a:lnTo>
                    <a:lnTo>
                      <a:pt x="186" y="2299"/>
                    </a:lnTo>
                    <a:lnTo>
                      <a:pt x="132" y="2447"/>
                    </a:lnTo>
                    <a:lnTo>
                      <a:pt x="86" y="2599"/>
                    </a:lnTo>
                    <a:lnTo>
                      <a:pt x="46" y="2751"/>
                    </a:lnTo>
                    <a:lnTo>
                      <a:pt x="14" y="2908"/>
                    </a:lnTo>
                    <a:lnTo>
                      <a:pt x="0" y="2988"/>
                    </a:lnTo>
                    <a:lnTo>
                      <a:pt x="0" y="3175"/>
                    </a:lnTo>
                    <a:lnTo>
                      <a:pt x="1596" y="3175"/>
                    </a:lnTo>
                    <a:lnTo>
                      <a:pt x="1596" y="2417"/>
                    </a:lnTo>
                    <a:lnTo>
                      <a:pt x="1624" y="2347"/>
                    </a:lnTo>
                    <a:lnTo>
                      <a:pt x="1692" y="2208"/>
                    </a:lnTo>
                    <a:lnTo>
                      <a:pt x="1768" y="2077"/>
                    </a:lnTo>
                    <a:lnTo>
                      <a:pt x="1855" y="1952"/>
                    </a:lnTo>
                    <a:lnTo>
                      <a:pt x="1950" y="1832"/>
                    </a:lnTo>
                    <a:lnTo>
                      <a:pt x="2054" y="1722"/>
                    </a:lnTo>
                    <a:lnTo>
                      <a:pt x="2164" y="1618"/>
                    </a:lnTo>
                    <a:lnTo>
                      <a:pt x="2283" y="1523"/>
                    </a:lnTo>
                    <a:lnTo>
                      <a:pt x="2408" y="1436"/>
                    </a:lnTo>
                    <a:lnTo>
                      <a:pt x="2539" y="1359"/>
                    </a:lnTo>
                    <a:lnTo>
                      <a:pt x="2677" y="1291"/>
                    </a:lnTo>
                    <a:lnTo>
                      <a:pt x="2820" y="1235"/>
                    </a:lnTo>
                    <a:lnTo>
                      <a:pt x="2968" y="1187"/>
                    </a:lnTo>
                    <a:lnTo>
                      <a:pt x="3121" y="1151"/>
                    </a:lnTo>
                    <a:lnTo>
                      <a:pt x="3278" y="1127"/>
                    </a:lnTo>
                    <a:lnTo>
                      <a:pt x="3438" y="1114"/>
                    </a:lnTo>
                    <a:lnTo>
                      <a:pt x="3520" y="1114"/>
                    </a:lnTo>
                    <a:lnTo>
                      <a:pt x="3602" y="1114"/>
                    </a:lnTo>
                    <a:lnTo>
                      <a:pt x="3762" y="1127"/>
                    </a:lnTo>
                    <a:lnTo>
                      <a:pt x="3919" y="1151"/>
                    </a:lnTo>
                    <a:lnTo>
                      <a:pt x="4071" y="1187"/>
                    </a:lnTo>
                    <a:lnTo>
                      <a:pt x="4220" y="1235"/>
                    </a:lnTo>
                    <a:lnTo>
                      <a:pt x="4362" y="1291"/>
                    </a:lnTo>
                    <a:lnTo>
                      <a:pt x="4501" y="1359"/>
                    </a:lnTo>
                    <a:lnTo>
                      <a:pt x="4632" y="1436"/>
                    </a:lnTo>
                    <a:lnTo>
                      <a:pt x="4757" y="1523"/>
                    </a:lnTo>
                    <a:lnTo>
                      <a:pt x="4875" y="1618"/>
                    </a:lnTo>
                    <a:lnTo>
                      <a:pt x="4986" y="1722"/>
                    </a:lnTo>
                    <a:lnTo>
                      <a:pt x="5090" y="1832"/>
                    </a:lnTo>
                    <a:lnTo>
                      <a:pt x="5185" y="1952"/>
                    </a:lnTo>
                    <a:lnTo>
                      <a:pt x="5271" y="2077"/>
                    </a:lnTo>
                    <a:lnTo>
                      <a:pt x="5347" y="2208"/>
                    </a:lnTo>
                    <a:lnTo>
                      <a:pt x="5415" y="2347"/>
                    </a:lnTo>
                    <a:lnTo>
                      <a:pt x="5444" y="2417"/>
                    </a:lnTo>
                    <a:lnTo>
                      <a:pt x="5444" y="3175"/>
                    </a:lnTo>
                    <a:lnTo>
                      <a:pt x="7040" y="3175"/>
                    </a:lnTo>
                    <a:lnTo>
                      <a:pt x="7040" y="2988"/>
                    </a:lnTo>
                    <a:close/>
                  </a:path>
                </a:pathLst>
              </a:custGeom>
              <a:solidFill>
                <a:srgbClr val="FFE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2449" y="1586"/>
                <a:ext cx="2783" cy="1369"/>
              </a:xfrm>
              <a:custGeom>
                <a:avLst/>
                <a:gdLst>
                  <a:gd name="T0" fmla="*/ 8347 w 8350"/>
                  <a:gd name="T1" fmla="*/ 4001 h 4108"/>
                  <a:gd name="T2" fmla="*/ 8308 w 8350"/>
                  <a:gd name="T3" fmla="*/ 3584 h 4108"/>
                  <a:gd name="T4" fmla="*/ 8230 w 8350"/>
                  <a:gd name="T5" fmla="*/ 3177 h 4108"/>
                  <a:gd name="T6" fmla="*/ 8114 w 8350"/>
                  <a:gd name="T7" fmla="*/ 2787 h 4108"/>
                  <a:gd name="T8" fmla="*/ 7963 w 8350"/>
                  <a:gd name="T9" fmla="*/ 2414 h 4108"/>
                  <a:gd name="T10" fmla="*/ 7775 w 8350"/>
                  <a:gd name="T11" fmla="*/ 2060 h 4108"/>
                  <a:gd name="T12" fmla="*/ 7558 w 8350"/>
                  <a:gd name="T13" fmla="*/ 1727 h 4108"/>
                  <a:gd name="T14" fmla="*/ 7309 w 8350"/>
                  <a:gd name="T15" fmla="*/ 1417 h 4108"/>
                  <a:gd name="T16" fmla="*/ 7034 w 8350"/>
                  <a:gd name="T17" fmla="*/ 1132 h 4108"/>
                  <a:gd name="T18" fmla="*/ 6731 w 8350"/>
                  <a:gd name="T19" fmla="*/ 874 h 4108"/>
                  <a:gd name="T20" fmla="*/ 6406 w 8350"/>
                  <a:gd name="T21" fmla="*/ 645 h 4108"/>
                  <a:gd name="T22" fmla="*/ 6059 w 8350"/>
                  <a:gd name="T23" fmla="*/ 448 h 4108"/>
                  <a:gd name="T24" fmla="*/ 5691 w 8350"/>
                  <a:gd name="T25" fmla="*/ 284 h 4108"/>
                  <a:gd name="T26" fmla="*/ 5307 w 8350"/>
                  <a:gd name="T27" fmla="*/ 156 h 4108"/>
                  <a:gd name="T28" fmla="*/ 4906 w 8350"/>
                  <a:gd name="T29" fmla="*/ 64 h 4108"/>
                  <a:gd name="T30" fmla="*/ 4493 w 8350"/>
                  <a:gd name="T31" fmla="*/ 12 h 4108"/>
                  <a:gd name="T32" fmla="*/ 4175 w 8350"/>
                  <a:gd name="T33" fmla="*/ 0 h 4108"/>
                  <a:gd name="T34" fmla="*/ 3856 w 8350"/>
                  <a:gd name="T35" fmla="*/ 12 h 4108"/>
                  <a:gd name="T36" fmla="*/ 3443 w 8350"/>
                  <a:gd name="T37" fmla="*/ 64 h 4108"/>
                  <a:gd name="T38" fmla="*/ 3043 w 8350"/>
                  <a:gd name="T39" fmla="*/ 156 h 4108"/>
                  <a:gd name="T40" fmla="*/ 2658 w 8350"/>
                  <a:gd name="T41" fmla="*/ 284 h 4108"/>
                  <a:gd name="T42" fmla="*/ 2291 w 8350"/>
                  <a:gd name="T43" fmla="*/ 448 h 4108"/>
                  <a:gd name="T44" fmla="*/ 1944 w 8350"/>
                  <a:gd name="T45" fmla="*/ 645 h 4108"/>
                  <a:gd name="T46" fmla="*/ 1618 w 8350"/>
                  <a:gd name="T47" fmla="*/ 874 h 4108"/>
                  <a:gd name="T48" fmla="*/ 1316 w 8350"/>
                  <a:gd name="T49" fmla="*/ 1132 h 4108"/>
                  <a:gd name="T50" fmla="*/ 1039 w 8350"/>
                  <a:gd name="T51" fmla="*/ 1417 h 4108"/>
                  <a:gd name="T52" fmla="*/ 792 w 8350"/>
                  <a:gd name="T53" fmla="*/ 1727 h 4108"/>
                  <a:gd name="T54" fmla="*/ 574 w 8350"/>
                  <a:gd name="T55" fmla="*/ 2061 h 4108"/>
                  <a:gd name="T56" fmla="*/ 387 w 8350"/>
                  <a:gd name="T57" fmla="*/ 2415 h 4108"/>
                  <a:gd name="T58" fmla="*/ 236 w 8350"/>
                  <a:gd name="T59" fmla="*/ 2789 h 4108"/>
                  <a:gd name="T60" fmla="*/ 119 w 8350"/>
                  <a:gd name="T61" fmla="*/ 3179 h 4108"/>
                  <a:gd name="T62" fmla="*/ 41 w 8350"/>
                  <a:gd name="T63" fmla="*/ 3584 h 4108"/>
                  <a:gd name="T64" fmla="*/ 2 w 8350"/>
                  <a:gd name="T65" fmla="*/ 4001 h 4108"/>
                  <a:gd name="T66" fmla="*/ 937 w 8350"/>
                  <a:gd name="T67" fmla="*/ 4108 h 4108"/>
                  <a:gd name="T68" fmla="*/ 963 w 8350"/>
                  <a:gd name="T69" fmla="*/ 3499 h 4108"/>
                  <a:gd name="T70" fmla="*/ 1133 w 8350"/>
                  <a:gd name="T71" fmla="*/ 2943 h 4108"/>
                  <a:gd name="T72" fmla="*/ 1394 w 8350"/>
                  <a:gd name="T73" fmla="*/ 2434 h 4108"/>
                  <a:gd name="T74" fmla="*/ 1735 w 8350"/>
                  <a:gd name="T75" fmla="*/ 1982 h 4108"/>
                  <a:gd name="T76" fmla="*/ 2148 w 8350"/>
                  <a:gd name="T77" fmla="*/ 1595 h 4108"/>
                  <a:gd name="T78" fmla="*/ 2625 w 8350"/>
                  <a:gd name="T79" fmla="*/ 1283 h 4108"/>
                  <a:gd name="T80" fmla="*/ 3152 w 8350"/>
                  <a:gd name="T81" fmla="*/ 1057 h 4108"/>
                  <a:gd name="T82" fmla="*/ 3724 w 8350"/>
                  <a:gd name="T83" fmla="*/ 925 h 4108"/>
                  <a:gd name="T84" fmla="*/ 4098 w 8350"/>
                  <a:gd name="T85" fmla="*/ 896 h 4108"/>
                  <a:gd name="T86" fmla="*/ 4251 w 8350"/>
                  <a:gd name="T87" fmla="*/ 896 h 4108"/>
                  <a:gd name="T88" fmla="*/ 4626 w 8350"/>
                  <a:gd name="T89" fmla="*/ 925 h 4108"/>
                  <a:gd name="T90" fmla="*/ 5197 w 8350"/>
                  <a:gd name="T91" fmla="*/ 1057 h 4108"/>
                  <a:gd name="T92" fmla="*/ 5724 w 8350"/>
                  <a:gd name="T93" fmla="*/ 1283 h 4108"/>
                  <a:gd name="T94" fmla="*/ 6201 w 8350"/>
                  <a:gd name="T95" fmla="*/ 1595 h 4108"/>
                  <a:gd name="T96" fmla="*/ 6614 w 8350"/>
                  <a:gd name="T97" fmla="*/ 1982 h 4108"/>
                  <a:gd name="T98" fmla="*/ 6956 w 8350"/>
                  <a:gd name="T99" fmla="*/ 2434 h 4108"/>
                  <a:gd name="T100" fmla="*/ 7216 w 8350"/>
                  <a:gd name="T101" fmla="*/ 2943 h 4108"/>
                  <a:gd name="T102" fmla="*/ 7386 w 8350"/>
                  <a:gd name="T103" fmla="*/ 3499 h 4108"/>
                  <a:gd name="T104" fmla="*/ 7412 w 8350"/>
                  <a:gd name="T105" fmla="*/ 4108 h 4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350" h="4108">
                    <a:moveTo>
                      <a:pt x="8350" y="4108"/>
                    </a:moveTo>
                    <a:lnTo>
                      <a:pt x="8347" y="4001"/>
                    </a:lnTo>
                    <a:lnTo>
                      <a:pt x="8333" y="3791"/>
                    </a:lnTo>
                    <a:lnTo>
                      <a:pt x="8308" y="3584"/>
                    </a:lnTo>
                    <a:lnTo>
                      <a:pt x="8275" y="3379"/>
                    </a:lnTo>
                    <a:lnTo>
                      <a:pt x="8230" y="3177"/>
                    </a:lnTo>
                    <a:lnTo>
                      <a:pt x="8177" y="2980"/>
                    </a:lnTo>
                    <a:lnTo>
                      <a:pt x="8114" y="2787"/>
                    </a:lnTo>
                    <a:lnTo>
                      <a:pt x="8042" y="2598"/>
                    </a:lnTo>
                    <a:lnTo>
                      <a:pt x="7963" y="2414"/>
                    </a:lnTo>
                    <a:lnTo>
                      <a:pt x="7873" y="2235"/>
                    </a:lnTo>
                    <a:lnTo>
                      <a:pt x="7775" y="2060"/>
                    </a:lnTo>
                    <a:lnTo>
                      <a:pt x="7670" y="1891"/>
                    </a:lnTo>
                    <a:lnTo>
                      <a:pt x="7558" y="1727"/>
                    </a:lnTo>
                    <a:lnTo>
                      <a:pt x="7437" y="1569"/>
                    </a:lnTo>
                    <a:lnTo>
                      <a:pt x="7309" y="1417"/>
                    </a:lnTo>
                    <a:lnTo>
                      <a:pt x="7175" y="1272"/>
                    </a:lnTo>
                    <a:lnTo>
                      <a:pt x="7034" y="1132"/>
                    </a:lnTo>
                    <a:lnTo>
                      <a:pt x="6885" y="1000"/>
                    </a:lnTo>
                    <a:lnTo>
                      <a:pt x="6731" y="874"/>
                    </a:lnTo>
                    <a:lnTo>
                      <a:pt x="6571" y="756"/>
                    </a:lnTo>
                    <a:lnTo>
                      <a:pt x="6406" y="645"/>
                    </a:lnTo>
                    <a:lnTo>
                      <a:pt x="6236" y="543"/>
                    </a:lnTo>
                    <a:lnTo>
                      <a:pt x="6059" y="448"/>
                    </a:lnTo>
                    <a:lnTo>
                      <a:pt x="5877" y="362"/>
                    </a:lnTo>
                    <a:lnTo>
                      <a:pt x="5691" y="284"/>
                    </a:lnTo>
                    <a:lnTo>
                      <a:pt x="5501" y="215"/>
                    </a:lnTo>
                    <a:lnTo>
                      <a:pt x="5307" y="156"/>
                    </a:lnTo>
                    <a:lnTo>
                      <a:pt x="5109" y="105"/>
                    </a:lnTo>
                    <a:lnTo>
                      <a:pt x="4906" y="64"/>
                    </a:lnTo>
                    <a:lnTo>
                      <a:pt x="4702" y="33"/>
                    </a:lnTo>
                    <a:lnTo>
                      <a:pt x="4493" y="12"/>
                    </a:lnTo>
                    <a:lnTo>
                      <a:pt x="4281" y="2"/>
                    </a:lnTo>
                    <a:lnTo>
                      <a:pt x="4175" y="0"/>
                    </a:lnTo>
                    <a:lnTo>
                      <a:pt x="4068" y="2"/>
                    </a:lnTo>
                    <a:lnTo>
                      <a:pt x="3856" y="12"/>
                    </a:lnTo>
                    <a:lnTo>
                      <a:pt x="3648" y="33"/>
                    </a:lnTo>
                    <a:lnTo>
                      <a:pt x="3443" y="64"/>
                    </a:lnTo>
                    <a:lnTo>
                      <a:pt x="3240" y="105"/>
                    </a:lnTo>
                    <a:lnTo>
                      <a:pt x="3043" y="156"/>
                    </a:lnTo>
                    <a:lnTo>
                      <a:pt x="2848" y="216"/>
                    </a:lnTo>
                    <a:lnTo>
                      <a:pt x="2658" y="284"/>
                    </a:lnTo>
                    <a:lnTo>
                      <a:pt x="2472" y="362"/>
                    </a:lnTo>
                    <a:lnTo>
                      <a:pt x="2291" y="448"/>
                    </a:lnTo>
                    <a:lnTo>
                      <a:pt x="2114" y="543"/>
                    </a:lnTo>
                    <a:lnTo>
                      <a:pt x="1944" y="645"/>
                    </a:lnTo>
                    <a:lnTo>
                      <a:pt x="1778" y="756"/>
                    </a:lnTo>
                    <a:lnTo>
                      <a:pt x="1618" y="874"/>
                    </a:lnTo>
                    <a:lnTo>
                      <a:pt x="1464" y="1000"/>
                    </a:lnTo>
                    <a:lnTo>
                      <a:pt x="1316" y="1132"/>
                    </a:lnTo>
                    <a:lnTo>
                      <a:pt x="1175" y="1272"/>
                    </a:lnTo>
                    <a:lnTo>
                      <a:pt x="1039" y="1417"/>
                    </a:lnTo>
                    <a:lnTo>
                      <a:pt x="913" y="1569"/>
                    </a:lnTo>
                    <a:lnTo>
                      <a:pt x="792" y="1727"/>
                    </a:lnTo>
                    <a:lnTo>
                      <a:pt x="679" y="1891"/>
                    </a:lnTo>
                    <a:lnTo>
                      <a:pt x="574" y="2061"/>
                    </a:lnTo>
                    <a:lnTo>
                      <a:pt x="476" y="2235"/>
                    </a:lnTo>
                    <a:lnTo>
                      <a:pt x="387" y="2415"/>
                    </a:lnTo>
                    <a:lnTo>
                      <a:pt x="306" y="2600"/>
                    </a:lnTo>
                    <a:lnTo>
                      <a:pt x="236" y="2789"/>
                    </a:lnTo>
                    <a:lnTo>
                      <a:pt x="172" y="2982"/>
                    </a:lnTo>
                    <a:lnTo>
                      <a:pt x="119" y="3179"/>
                    </a:lnTo>
                    <a:lnTo>
                      <a:pt x="74" y="3379"/>
                    </a:lnTo>
                    <a:lnTo>
                      <a:pt x="41" y="3584"/>
                    </a:lnTo>
                    <a:lnTo>
                      <a:pt x="17" y="3791"/>
                    </a:lnTo>
                    <a:lnTo>
                      <a:pt x="2" y="4001"/>
                    </a:lnTo>
                    <a:lnTo>
                      <a:pt x="0" y="4108"/>
                    </a:lnTo>
                    <a:lnTo>
                      <a:pt x="937" y="4108"/>
                    </a:lnTo>
                    <a:lnTo>
                      <a:pt x="937" y="3644"/>
                    </a:lnTo>
                    <a:lnTo>
                      <a:pt x="963" y="3499"/>
                    </a:lnTo>
                    <a:lnTo>
                      <a:pt x="1036" y="3215"/>
                    </a:lnTo>
                    <a:lnTo>
                      <a:pt x="1133" y="2943"/>
                    </a:lnTo>
                    <a:lnTo>
                      <a:pt x="1253" y="2682"/>
                    </a:lnTo>
                    <a:lnTo>
                      <a:pt x="1394" y="2434"/>
                    </a:lnTo>
                    <a:lnTo>
                      <a:pt x="1555" y="2199"/>
                    </a:lnTo>
                    <a:lnTo>
                      <a:pt x="1735" y="1982"/>
                    </a:lnTo>
                    <a:lnTo>
                      <a:pt x="1934" y="1779"/>
                    </a:lnTo>
                    <a:lnTo>
                      <a:pt x="2148" y="1595"/>
                    </a:lnTo>
                    <a:lnTo>
                      <a:pt x="2379" y="1429"/>
                    </a:lnTo>
                    <a:lnTo>
                      <a:pt x="2625" y="1283"/>
                    </a:lnTo>
                    <a:lnTo>
                      <a:pt x="2883" y="1158"/>
                    </a:lnTo>
                    <a:lnTo>
                      <a:pt x="3152" y="1057"/>
                    </a:lnTo>
                    <a:lnTo>
                      <a:pt x="3433" y="978"/>
                    </a:lnTo>
                    <a:lnTo>
                      <a:pt x="3724" y="925"/>
                    </a:lnTo>
                    <a:lnTo>
                      <a:pt x="3947" y="903"/>
                    </a:lnTo>
                    <a:lnTo>
                      <a:pt x="4098" y="896"/>
                    </a:lnTo>
                    <a:lnTo>
                      <a:pt x="4175" y="896"/>
                    </a:lnTo>
                    <a:lnTo>
                      <a:pt x="4251" y="896"/>
                    </a:lnTo>
                    <a:lnTo>
                      <a:pt x="4402" y="903"/>
                    </a:lnTo>
                    <a:lnTo>
                      <a:pt x="4626" y="925"/>
                    </a:lnTo>
                    <a:lnTo>
                      <a:pt x="4916" y="978"/>
                    </a:lnTo>
                    <a:lnTo>
                      <a:pt x="5197" y="1057"/>
                    </a:lnTo>
                    <a:lnTo>
                      <a:pt x="5467" y="1158"/>
                    </a:lnTo>
                    <a:lnTo>
                      <a:pt x="5724" y="1283"/>
                    </a:lnTo>
                    <a:lnTo>
                      <a:pt x="5971" y="1429"/>
                    </a:lnTo>
                    <a:lnTo>
                      <a:pt x="6201" y="1595"/>
                    </a:lnTo>
                    <a:lnTo>
                      <a:pt x="6416" y="1779"/>
                    </a:lnTo>
                    <a:lnTo>
                      <a:pt x="6614" y="1982"/>
                    </a:lnTo>
                    <a:lnTo>
                      <a:pt x="6794" y="2199"/>
                    </a:lnTo>
                    <a:lnTo>
                      <a:pt x="6956" y="2434"/>
                    </a:lnTo>
                    <a:lnTo>
                      <a:pt x="7097" y="2682"/>
                    </a:lnTo>
                    <a:lnTo>
                      <a:pt x="7216" y="2943"/>
                    </a:lnTo>
                    <a:lnTo>
                      <a:pt x="7313" y="3215"/>
                    </a:lnTo>
                    <a:lnTo>
                      <a:pt x="7386" y="3499"/>
                    </a:lnTo>
                    <a:lnTo>
                      <a:pt x="7412" y="3644"/>
                    </a:lnTo>
                    <a:lnTo>
                      <a:pt x="7412" y="4108"/>
                    </a:lnTo>
                    <a:lnTo>
                      <a:pt x="8350" y="4108"/>
                    </a:lnTo>
                    <a:close/>
                  </a:path>
                </a:pathLst>
              </a:custGeom>
              <a:solidFill>
                <a:srgbClr val="FF80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3771" y="1586"/>
                <a:ext cx="1461" cy="1369"/>
              </a:xfrm>
              <a:custGeom>
                <a:avLst/>
                <a:gdLst>
                  <a:gd name="T0" fmla="*/ 104 w 4383"/>
                  <a:gd name="T1" fmla="*/ 2 h 4108"/>
                  <a:gd name="T2" fmla="*/ 103 w 4383"/>
                  <a:gd name="T3" fmla="*/ 12 h 4108"/>
                  <a:gd name="T4" fmla="*/ 504 w 4383"/>
                  <a:gd name="T5" fmla="*/ 61 h 4108"/>
                  <a:gd name="T6" fmla="*/ 895 w 4383"/>
                  <a:gd name="T7" fmla="*/ 147 h 4108"/>
                  <a:gd name="T8" fmla="*/ 1269 w 4383"/>
                  <a:gd name="T9" fmla="*/ 268 h 4108"/>
                  <a:gd name="T10" fmla="*/ 1626 w 4383"/>
                  <a:gd name="T11" fmla="*/ 424 h 4108"/>
                  <a:gd name="T12" fmla="*/ 1966 w 4383"/>
                  <a:gd name="T13" fmla="*/ 609 h 4108"/>
                  <a:gd name="T14" fmla="*/ 2286 w 4383"/>
                  <a:gd name="T15" fmla="*/ 825 h 4108"/>
                  <a:gd name="T16" fmla="*/ 2584 w 4383"/>
                  <a:gd name="T17" fmla="*/ 1069 h 4108"/>
                  <a:gd name="T18" fmla="*/ 2858 w 4383"/>
                  <a:gd name="T19" fmla="*/ 1340 h 4108"/>
                  <a:gd name="T20" fmla="*/ 3107 w 4383"/>
                  <a:gd name="T21" fmla="*/ 1633 h 4108"/>
                  <a:gd name="T22" fmla="*/ 3327 w 4383"/>
                  <a:gd name="T23" fmla="*/ 1949 h 4108"/>
                  <a:gd name="T24" fmla="*/ 3519 w 4383"/>
                  <a:gd name="T25" fmla="*/ 2286 h 4108"/>
                  <a:gd name="T26" fmla="*/ 3679 w 4383"/>
                  <a:gd name="T27" fmla="*/ 2642 h 4108"/>
                  <a:gd name="T28" fmla="*/ 3805 w 4383"/>
                  <a:gd name="T29" fmla="*/ 3013 h 4108"/>
                  <a:gd name="T30" fmla="*/ 3898 w 4383"/>
                  <a:gd name="T31" fmla="*/ 3401 h 4108"/>
                  <a:gd name="T32" fmla="*/ 3954 w 4383"/>
                  <a:gd name="T33" fmla="*/ 3800 h 4108"/>
                  <a:gd name="T34" fmla="*/ 3970 w 4383"/>
                  <a:gd name="T35" fmla="*/ 4108 h 4108"/>
                  <a:gd name="T36" fmla="*/ 3445 w 4383"/>
                  <a:gd name="T37" fmla="*/ 4108 h 4108"/>
                  <a:gd name="T38" fmla="*/ 4380 w 4383"/>
                  <a:gd name="T39" fmla="*/ 4001 h 4108"/>
                  <a:gd name="T40" fmla="*/ 4341 w 4383"/>
                  <a:gd name="T41" fmla="*/ 3584 h 4108"/>
                  <a:gd name="T42" fmla="*/ 4263 w 4383"/>
                  <a:gd name="T43" fmla="*/ 3177 h 4108"/>
                  <a:gd name="T44" fmla="*/ 4147 w 4383"/>
                  <a:gd name="T45" fmla="*/ 2787 h 4108"/>
                  <a:gd name="T46" fmla="*/ 3996 w 4383"/>
                  <a:gd name="T47" fmla="*/ 2414 h 4108"/>
                  <a:gd name="T48" fmla="*/ 3808 w 4383"/>
                  <a:gd name="T49" fmla="*/ 2060 h 4108"/>
                  <a:gd name="T50" fmla="*/ 3591 w 4383"/>
                  <a:gd name="T51" fmla="*/ 1727 h 4108"/>
                  <a:gd name="T52" fmla="*/ 3342 w 4383"/>
                  <a:gd name="T53" fmla="*/ 1417 h 4108"/>
                  <a:gd name="T54" fmla="*/ 3067 w 4383"/>
                  <a:gd name="T55" fmla="*/ 1132 h 4108"/>
                  <a:gd name="T56" fmla="*/ 2764 w 4383"/>
                  <a:gd name="T57" fmla="*/ 874 h 4108"/>
                  <a:gd name="T58" fmla="*/ 2439 w 4383"/>
                  <a:gd name="T59" fmla="*/ 645 h 4108"/>
                  <a:gd name="T60" fmla="*/ 2092 w 4383"/>
                  <a:gd name="T61" fmla="*/ 448 h 4108"/>
                  <a:gd name="T62" fmla="*/ 1724 w 4383"/>
                  <a:gd name="T63" fmla="*/ 284 h 4108"/>
                  <a:gd name="T64" fmla="*/ 1340 w 4383"/>
                  <a:gd name="T65" fmla="*/ 156 h 4108"/>
                  <a:gd name="T66" fmla="*/ 939 w 4383"/>
                  <a:gd name="T67" fmla="*/ 64 h 4108"/>
                  <a:gd name="T68" fmla="*/ 526 w 4383"/>
                  <a:gd name="T69" fmla="*/ 12 h 4108"/>
                  <a:gd name="T70" fmla="*/ 208 w 4383"/>
                  <a:gd name="T71" fmla="*/ 0 h 4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383" h="4108">
                    <a:moveTo>
                      <a:pt x="208" y="0"/>
                    </a:moveTo>
                    <a:lnTo>
                      <a:pt x="104" y="2"/>
                    </a:lnTo>
                    <a:lnTo>
                      <a:pt x="0" y="6"/>
                    </a:lnTo>
                    <a:lnTo>
                      <a:pt x="103" y="12"/>
                    </a:lnTo>
                    <a:lnTo>
                      <a:pt x="306" y="32"/>
                    </a:lnTo>
                    <a:lnTo>
                      <a:pt x="504" y="61"/>
                    </a:lnTo>
                    <a:lnTo>
                      <a:pt x="702" y="100"/>
                    </a:lnTo>
                    <a:lnTo>
                      <a:pt x="895" y="147"/>
                    </a:lnTo>
                    <a:lnTo>
                      <a:pt x="1083" y="203"/>
                    </a:lnTo>
                    <a:lnTo>
                      <a:pt x="1269" y="268"/>
                    </a:lnTo>
                    <a:lnTo>
                      <a:pt x="1449" y="342"/>
                    </a:lnTo>
                    <a:lnTo>
                      <a:pt x="1626" y="424"/>
                    </a:lnTo>
                    <a:lnTo>
                      <a:pt x="1799" y="513"/>
                    </a:lnTo>
                    <a:lnTo>
                      <a:pt x="1966" y="609"/>
                    </a:lnTo>
                    <a:lnTo>
                      <a:pt x="2129" y="713"/>
                    </a:lnTo>
                    <a:lnTo>
                      <a:pt x="2286" y="825"/>
                    </a:lnTo>
                    <a:lnTo>
                      <a:pt x="2439" y="944"/>
                    </a:lnTo>
                    <a:lnTo>
                      <a:pt x="2584" y="1069"/>
                    </a:lnTo>
                    <a:lnTo>
                      <a:pt x="2724" y="1201"/>
                    </a:lnTo>
                    <a:lnTo>
                      <a:pt x="2858" y="1340"/>
                    </a:lnTo>
                    <a:lnTo>
                      <a:pt x="2986" y="1484"/>
                    </a:lnTo>
                    <a:lnTo>
                      <a:pt x="3107" y="1633"/>
                    </a:lnTo>
                    <a:lnTo>
                      <a:pt x="3221" y="1789"/>
                    </a:lnTo>
                    <a:lnTo>
                      <a:pt x="3327" y="1949"/>
                    </a:lnTo>
                    <a:lnTo>
                      <a:pt x="3427" y="2116"/>
                    </a:lnTo>
                    <a:lnTo>
                      <a:pt x="3519" y="2286"/>
                    </a:lnTo>
                    <a:lnTo>
                      <a:pt x="3602" y="2462"/>
                    </a:lnTo>
                    <a:lnTo>
                      <a:pt x="3679" y="2642"/>
                    </a:lnTo>
                    <a:lnTo>
                      <a:pt x="3746" y="2826"/>
                    </a:lnTo>
                    <a:lnTo>
                      <a:pt x="3805" y="3013"/>
                    </a:lnTo>
                    <a:lnTo>
                      <a:pt x="3856" y="3205"/>
                    </a:lnTo>
                    <a:lnTo>
                      <a:pt x="3898" y="3401"/>
                    </a:lnTo>
                    <a:lnTo>
                      <a:pt x="3931" y="3598"/>
                    </a:lnTo>
                    <a:lnTo>
                      <a:pt x="3954" y="3800"/>
                    </a:lnTo>
                    <a:lnTo>
                      <a:pt x="3967" y="4004"/>
                    </a:lnTo>
                    <a:lnTo>
                      <a:pt x="3970" y="4108"/>
                    </a:lnTo>
                    <a:lnTo>
                      <a:pt x="3445" y="4108"/>
                    </a:lnTo>
                    <a:lnTo>
                      <a:pt x="3445" y="4108"/>
                    </a:lnTo>
                    <a:lnTo>
                      <a:pt x="4383" y="4108"/>
                    </a:lnTo>
                    <a:lnTo>
                      <a:pt x="4380" y="4001"/>
                    </a:lnTo>
                    <a:lnTo>
                      <a:pt x="4366" y="3791"/>
                    </a:lnTo>
                    <a:lnTo>
                      <a:pt x="4341" y="3584"/>
                    </a:lnTo>
                    <a:lnTo>
                      <a:pt x="4308" y="3379"/>
                    </a:lnTo>
                    <a:lnTo>
                      <a:pt x="4263" y="3177"/>
                    </a:lnTo>
                    <a:lnTo>
                      <a:pt x="4210" y="2980"/>
                    </a:lnTo>
                    <a:lnTo>
                      <a:pt x="4147" y="2787"/>
                    </a:lnTo>
                    <a:lnTo>
                      <a:pt x="4075" y="2598"/>
                    </a:lnTo>
                    <a:lnTo>
                      <a:pt x="3996" y="2414"/>
                    </a:lnTo>
                    <a:lnTo>
                      <a:pt x="3906" y="2235"/>
                    </a:lnTo>
                    <a:lnTo>
                      <a:pt x="3808" y="2060"/>
                    </a:lnTo>
                    <a:lnTo>
                      <a:pt x="3703" y="1891"/>
                    </a:lnTo>
                    <a:lnTo>
                      <a:pt x="3591" y="1727"/>
                    </a:lnTo>
                    <a:lnTo>
                      <a:pt x="3470" y="1569"/>
                    </a:lnTo>
                    <a:lnTo>
                      <a:pt x="3342" y="1417"/>
                    </a:lnTo>
                    <a:lnTo>
                      <a:pt x="3208" y="1272"/>
                    </a:lnTo>
                    <a:lnTo>
                      <a:pt x="3067" y="1132"/>
                    </a:lnTo>
                    <a:lnTo>
                      <a:pt x="2918" y="1000"/>
                    </a:lnTo>
                    <a:lnTo>
                      <a:pt x="2764" y="874"/>
                    </a:lnTo>
                    <a:lnTo>
                      <a:pt x="2604" y="756"/>
                    </a:lnTo>
                    <a:lnTo>
                      <a:pt x="2439" y="645"/>
                    </a:lnTo>
                    <a:lnTo>
                      <a:pt x="2269" y="543"/>
                    </a:lnTo>
                    <a:lnTo>
                      <a:pt x="2092" y="448"/>
                    </a:lnTo>
                    <a:lnTo>
                      <a:pt x="1910" y="362"/>
                    </a:lnTo>
                    <a:lnTo>
                      <a:pt x="1724" y="284"/>
                    </a:lnTo>
                    <a:lnTo>
                      <a:pt x="1534" y="215"/>
                    </a:lnTo>
                    <a:lnTo>
                      <a:pt x="1340" y="156"/>
                    </a:lnTo>
                    <a:lnTo>
                      <a:pt x="1142" y="105"/>
                    </a:lnTo>
                    <a:lnTo>
                      <a:pt x="939" y="64"/>
                    </a:lnTo>
                    <a:lnTo>
                      <a:pt x="735" y="33"/>
                    </a:lnTo>
                    <a:lnTo>
                      <a:pt x="526" y="12"/>
                    </a:lnTo>
                    <a:lnTo>
                      <a:pt x="314" y="2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E564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3101" y="2183"/>
                <a:ext cx="1479" cy="656"/>
              </a:xfrm>
              <a:custGeom>
                <a:avLst/>
                <a:gdLst>
                  <a:gd name="T0" fmla="*/ 4400 w 4435"/>
                  <a:gd name="T1" fmla="*/ 1421 h 1969"/>
                  <a:gd name="T2" fmla="*/ 4234 w 4435"/>
                  <a:gd name="T3" fmla="*/ 1111 h 1969"/>
                  <a:gd name="T4" fmla="*/ 4026 w 4435"/>
                  <a:gd name="T5" fmla="*/ 829 h 1969"/>
                  <a:gd name="T6" fmla="*/ 3779 w 4435"/>
                  <a:gd name="T7" fmla="*/ 582 h 1969"/>
                  <a:gd name="T8" fmla="*/ 3499 w 4435"/>
                  <a:gd name="T9" fmla="*/ 372 h 1969"/>
                  <a:gd name="T10" fmla="*/ 3187 w 4435"/>
                  <a:gd name="T11" fmla="*/ 205 h 1969"/>
                  <a:gd name="T12" fmla="*/ 2852 w 4435"/>
                  <a:gd name="T13" fmla="*/ 85 h 1969"/>
                  <a:gd name="T14" fmla="*/ 2496 w 4435"/>
                  <a:gd name="T15" fmla="*/ 16 h 1969"/>
                  <a:gd name="T16" fmla="*/ 2217 w 4435"/>
                  <a:gd name="T17" fmla="*/ 0 h 1969"/>
                  <a:gd name="T18" fmla="*/ 1937 w 4435"/>
                  <a:gd name="T19" fmla="*/ 16 h 1969"/>
                  <a:gd name="T20" fmla="*/ 1582 w 4435"/>
                  <a:gd name="T21" fmla="*/ 85 h 1969"/>
                  <a:gd name="T22" fmla="*/ 1246 w 4435"/>
                  <a:gd name="T23" fmla="*/ 205 h 1969"/>
                  <a:gd name="T24" fmla="*/ 935 w 4435"/>
                  <a:gd name="T25" fmla="*/ 372 h 1969"/>
                  <a:gd name="T26" fmla="*/ 656 w 4435"/>
                  <a:gd name="T27" fmla="*/ 582 h 1969"/>
                  <a:gd name="T28" fmla="*/ 408 w 4435"/>
                  <a:gd name="T29" fmla="*/ 829 h 1969"/>
                  <a:gd name="T30" fmla="*/ 199 w 4435"/>
                  <a:gd name="T31" fmla="*/ 1111 h 1969"/>
                  <a:gd name="T32" fmla="*/ 33 w 4435"/>
                  <a:gd name="T33" fmla="*/ 1421 h 1969"/>
                  <a:gd name="T34" fmla="*/ 0 w 4435"/>
                  <a:gd name="T35" fmla="*/ 1969 h 1969"/>
                  <a:gd name="T36" fmla="*/ 802 w 4435"/>
                  <a:gd name="T37" fmla="*/ 1910 h 1969"/>
                  <a:gd name="T38" fmla="*/ 896 w 4435"/>
                  <a:gd name="T39" fmla="*/ 1691 h 1969"/>
                  <a:gd name="T40" fmla="*/ 1024 w 4435"/>
                  <a:gd name="T41" fmla="*/ 1491 h 1969"/>
                  <a:gd name="T42" fmla="*/ 1180 w 4435"/>
                  <a:gd name="T43" fmla="*/ 1314 h 1969"/>
                  <a:gd name="T44" fmla="*/ 1361 w 4435"/>
                  <a:gd name="T45" fmla="*/ 1164 h 1969"/>
                  <a:gd name="T46" fmla="*/ 1566 w 4435"/>
                  <a:gd name="T47" fmla="*/ 1043 h 1969"/>
                  <a:gd name="T48" fmla="*/ 1789 w 4435"/>
                  <a:gd name="T49" fmla="*/ 957 h 1969"/>
                  <a:gd name="T50" fmla="*/ 2028 w 4435"/>
                  <a:gd name="T51" fmla="*/ 906 h 1969"/>
                  <a:gd name="T52" fmla="*/ 2217 w 4435"/>
                  <a:gd name="T53" fmla="*/ 895 h 1969"/>
                  <a:gd name="T54" fmla="*/ 2405 w 4435"/>
                  <a:gd name="T55" fmla="*/ 906 h 1969"/>
                  <a:gd name="T56" fmla="*/ 2644 w 4435"/>
                  <a:gd name="T57" fmla="*/ 957 h 1969"/>
                  <a:gd name="T58" fmla="*/ 2868 w 4435"/>
                  <a:gd name="T59" fmla="*/ 1043 h 1969"/>
                  <a:gd name="T60" fmla="*/ 3072 w 4435"/>
                  <a:gd name="T61" fmla="*/ 1164 h 1969"/>
                  <a:gd name="T62" fmla="*/ 3254 w 4435"/>
                  <a:gd name="T63" fmla="*/ 1314 h 1969"/>
                  <a:gd name="T64" fmla="*/ 3409 w 4435"/>
                  <a:gd name="T65" fmla="*/ 1491 h 1969"/>
                  <a:gd name="T66" fmla="*/ 3537 w 4435"/>
                  <a:gd name="T67" fmla="*/ 1691 h 1969"/>
                  <a:gd name="T68" fmla="*/ 3631 w 4435"/>
                  <a:gd name="T69" fmla="*/ 1910 h 1969"/>
                  <a:gd name="T70" fmla="*/ 4433 w 4435"/>
                  <a:gd name="T71" fmla="*/ 1969 h 1969"/>
                  <a:gd name="T72" fmla="*/ 4435 w 4435"/>
                  <a:gd name="T73" fmla="*/ 1503 h 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435" h="1969">
                    <a:moveTo>
                      <a:pt x="4435" y="1503"/>
                    </a:moveTo>
                    <a:lnTo>
                      <a:pt x="4400" y="1421"/>
                    </a:lnTo>
                    <a:lnTo>
                      <a:pt x="4322" y="1262"/>
                    </a:lnTo>
                    <a:lnTo>
                      <a:pt x="4234" y="1111"/>
                    </a:lnTo>
                    <a:lnTo>
                      <a:pt x="4135" y="965"/>
                    </a:lnTo>
                    <a:lnTo>
                      <a:pt x="4026" y="829"/>
                    </a:lnTo>
                    <a:lnTo>
                      <a:pt x="3906" y="700"/>
                    </a:lnTo>
                    <a:lnTo>
                      <a:pt x="3779" y="582"/>
                    </a:lnTo>
                    <a:lnTo>
                      <a:pt x="3643" y="473"/>
                    </a:lnTo>
                    <a:lnTo>
                      <a:pt x="3499" y="372"/>
                    </a:lnTo>
                    <a:lnTo>
                      <a:pt x="3346" y="284"/>
                    </a:lnTo>
                    <a:lnTo>
                      <a:pt x="3187" y="205"/>
                    </a:lnTo>
                    <a:lnTo>
                      <a:pt x="3023" y="139"/>
                    </a:lnTo>
                    <a:lnTo>
                      <a:pt x="2852" y="85"/>
                    </a:lnTo>
                    <a:lnTo>
                      <a:pt x="2676" y="44"/>
                    </a:lnTo>
                    <a:lnTo>
                      <a:pt x="2496" y="16"/>
                    </a:lnTo>
                    <a:lnTo>
                      <a:pt x="2310" y="2"/>
                    </a:lnTo>
                    <a:lnTo>
                      <a:pt x="2217" y="0"/>
                    </a:lnTo>
                    <a:lnTo>
                      <a:pt x="2123" y="2"/>
                    </a:lnTo>
                    <a:lnTo>
                      <a:pt x="1937" y="16"/>
                    </a:lnTo>
                    <a:lnTo>
                      <a:pt x="1757" y="44"/>
                    </a:lnTo>
                    <a:lnTo>
                      <a:pt x="1582" y="85"/>
                    </a:lnTo>
                    <a:lnTo>
                      <a:pt x="1410" y="139"/>
                    </a:lnTo>
                    <a:lnTo>
                      <a:pt x="1246" y="205"/>
                    </a:lnTo>
                    <a:lnTo>
                      <a:pt x="1088" y="284"/>
                    </a:lnTo>
                    <a:lnTo>
                      <a:pt x="935" y="372"/>
                    </a:lnTo>
                    <a:lnTo>
                      <a:pt x="791" y="471"/>
                    </a:lnTo>
                    <a:lnTo>
                      <a:pt x="656" y="582"/>
                    </a:lnTo>
                    <a:lnTo>
                      <a:pt x="527" y="700"/>
                    </a:lnTo>
                    <a:lnTo>
                      <a:pt x="408" y="829"/>
                    </a:lnTo>
                    <a:lnTo>
                      <a:pt x="298" y="965"/>
                    </a:lnTo>
                    <a:lnTo>
                      <a:pt x="199" y="1111"/>
                    </a:lnTo>
                    <a:lnTo>
                      <a:pt x="111" y="1262"/>
                    </a:lnTo>
                    <a:lnTo>
                      <a:pt x="33" y="1421"/>
                    </a:lnTo>
                    <a:lnTo>
                      <a:pt x="0" y="1503"/>
                    </a:lnTo>
                    <a:lnTo>
                      <a:pt x="0" y="1969"/>
                    </a:lnTo>
                    <a:lnTo>
                      <a:pt x="785" y="1969"/>
                    </a:lnTo>
                    <a:lnTo>
                      <a:pt x="802" y="1910"/>
                    </a:lnTo>
                    <a:lnTo>
                      <a:pt x="846" y="1799"/>
                    </a:lnTo>
                    <a:lnTo>
                      <a:pt x="896" y="1691"/>
                    </a:lnTo>
                    <a:lnTo>
                      <a:pt x="957" y="1588"/>
                    </a:lnTo>
                    <a:lnTo>
                      <a:pt x="1024" y="1491"/>
                    </a:lnTo>
                    <a:lnTo>
                      <a:pt x="1098" y="1399"/>
                    </a:lnTo>
                    <a:lnTo>
                      <a:pt x="1180" y="1314"/>
                    </a:lnTo>
                    <a:lnTo>
                      <a:pt x="1268" y="1236"/>
                    </a:lnTo>
                    <a:lnTo>
                      <a:pt x="1361" y="1164"/>
                    </a:lnTo>
                    <a:lnTo>
                      <a:pt x="1461" y="1099"/>
                    </a:lnTo>
                    <a:lnTo>
                      <a:pt x="1566" y="1043"/>
                    </a:lnTo>
                    <a:lnTo>
                      <a:pt x="1675" y="996"/>
                    </a:lnTo>
                    <a:lnTo>
                      <a:pt x="1789" y="957"/>
                    </a:lnTo>
                    <a:lnTo>
                      <a:pt x="1907" y="927"/>
                    </a:lnTo>
                    <a:lnTo>
                      <a:pt x="2028" y="906"/>
                    </a:lnTo>
                    <a:lnTo>
                      <a:pt x="2153" y="896"/>
                    </a:lnTo>
                    <a:lnTo>
                      <a:pt x="2217" y="895"/>
                    </a:lnTo>
                    <a:lnTo>
                      <a:pt x="2280" y="896"/>
                    </a:lnTo>
                    <a:lnTo>
                      <a:pt x="2405" y="906"/>
                    </a:lnTo>
                    <a:lnTo>
                      <a:pt x="2526" y="927"/>
                    </a:lnTo>
                    <a:lnTo>
                      <a:pt x="2644" y="957"/>
                    </a:lnTo>
                    <a:lnTo>
                      <a:pt x="2758" y="996"/>
                    </a:lnTo>
                    <a:lnTo>
                      <a:pt x="2868" y="1043"/>
                    </a:lnTo>
                    <a:lnTo>
                      <a:pt x="2973" y="1099"/>
                    </a:lnTo>
                    <a:lnTo>
                      <a:pt x="3072" y="1164"/>
                    </a:lnTo>
                    <a:lnTo>
                      <a:pt x="3166" y="1236"/>
                    </a:lnTo>
                    <a:lnTo>
                      <a:pt x="3254" y="1314"/>
                    </a:lnTo>
                    <a:lnTo>
                      <a:pt x="3336" y="1399"/>
                    </a:lnTo>
                    <a:lnTo>
                      <a:pt x="3409" y="1491"/>
                    </a:lnTo>
                    <a:lnTo>
                      <a:pt x="3477" y="1589"/>
                    </a:lnTo>
                    <a:lnTo>
                      <a:pt x="3537" y="1691"/>
                    </a:lnTo>
                    <a:lnTo>
                      <a:pt x="3588" y="1799"/>
                    </a:lnTo>
                    <a:lnTo>
                      <a:pt x="3631" y="1910"/>
                    </a:lnTo>
                    <a:lnTo>
                      <a:pt x="3648" y="1969"/>
                    </a:lnTo>
                    <a:lnTo>
                      <a:pt x="4433" y="1969"/>
                    </a:lnTo>
                    <a:lnTo>
                      <a:pt x="4433" y="1503"/>
                    </a:lnTo>
                    <a:lnTo>
                      <a:pt x="4435" y="1503"/>
                    </a:lnTo>
                    <a:close/>
                  </a:path>
                </a:pathLst>
              </a:custGeom>
              <a:solidFill>
                <a:srgbClr val="B3E5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3941" y="2680"/>
                <a:ext cx="1390" cy="795"/>
              </a:xfrm>
              <a:custGeom>
                <a:avLst/>
                <a:gdLst>
                  <a:gd name="T0" fmla="*/ 703 w 4171"/>
                  <a:gd name="T1" fmla="*/ 2385 h 2387"/>
                  <a:gd name="T2" fmla="*/ 548 w 4171"/>
                  <a:gd name="T3" fmla="*/ 2361 h 2387"/>
                  <a:gd name="T4" fmla="*/ 407 w 4171"/>
                  <a:gd name="T5" fmla="*/ 2306 h 2387"/>
                  <a:gd name="T6" fmla="*/ 282 w 4171"/>
                  <a:gd name="T7" fmla="*/ 2225 h 2387"/>
                  <a:gd name="T8" fmla="*/ 174 w 4171"/>
                  <a:gd name="T9" fmla="*/ 2120 h 2387"/>
                  <a:gd name="T10" fmla="*/ 90 w 4171"/>
                  <a:gd name="T11" fmla="*/ 1996 h 2387"/>
                  <a:gd name="T12" fmla="*/ 31 w 4171"/>
                  <a:gd name="T13" fmla="*/ 1857 h 2387"/>
                  <a:gd name="T14" fmla="*/ 1 w 4171"/>
                  <a:gd name="T15" fmla="*/ 1704 h 2387"/>
                  <a:gd name="T16" fmla="*/ 1 w 4171"/>
                  <a:gd name="T17" fmla="*/ 1584 h 2387"/>
                  <a:gd name="T18" fmla="*/ 40 w 4171"/>
                  <a:gd name="T19" fmla="*/ 1391 h 2387"/>
                  <a:gd name="T20" fmla="*/ 167 w 4171"/>
                  <a:gd name="T21" fmla="*/ 1168 h 2387"/>
                  <a:gd name="T22" fmla="*/ 358 w 4171"/>
                  <a:gd name="T23" fmla="*/ 1001 h 2387"/>
                  <a:gd name="T24" fmla="*/ 599 w 4171"/>
                  <a:gd name="T25" fmla="*/ 907 h 2387"/>
                  <a:gd name="T26" fmla="*/ 703 w 4171"/>
                  <a:gd name="T27" fmla="*/ 896 h 2387"/>
                  <a:gd name="T28" fmla="*/ 812 w 4171"/>
                  <a:gd name="T29" fmla="*/ 899 h 2387"/>
                  <a:gd name="T30" fmla="*/ 883 w 4171"/>
                  <a:gd name="T31" fmla="*/ 887 h 2387"/>
                  <a:gd name="T32" fmla="*/ 950 w 4171"/>
                  <a:gd name="T33" fmla="*/ 824 h 2387"/>
                  <a:gd name="T34" fmla="*/ 975 w 4171"/>
                  <a:gd name="T35" fmla="*/ 758 h 2387"/>
                  <a:gd name="T36" fmla="*/ 1054 w 4171"/>
                  <a:gd name="T37" fmla="*/ 593 h 2387"/>
                  <a:gd name="T38" fmla="*/ 1156 w 4171"/>
                  <a:gd name="T39" fmla="*/ 444 h 2387"/>
                  <a:gd name="T40" fmla="*/ 1280 w 4171"/>
                  <a:gd name="T41" fmla="*/ 311 h 2387"/>
                  <a:gd name="T42" fmla="*/ 1423 w 4171"/>
                  <a:gd name="T43" fmla="*/ 200 h 2387"/>
                  <a:gd name="T44" fmla="*/ 1581 w 4171"/>
                  <a:gd name="T45" fmla="*/ 111 h 2387"/>
                  <a:gd name="T46" fmla="*/ 1754 w 4171"/>
                  <a:gd name="T47" fmla="*/ 46 h 2387"/>
                  <a:gd name="T48" fmla="*/ 1938 w 4171"/>
                  <a:gd name="T49" fmla="*/ 9 h 2387"/>
                  <a:gd name="T50" fmla="*/ 2082 w 4171"/>
                  <a:gd name="T51" fmla="*/ 0 h 2387"/>
                  <a:gd name="T52" fmla="*/ 2297 w 4171"/>
                  <a:gd name="T53" fmla="*/ 19 h 2387"/>
                  <a:gd name="T54" fmla="*/ 2563 w 4171"/>
                  <a:gd name="T55" fmla="*/ 101 h 2387"/>
                  <a:gd name="T56" fmla="*/ 2798 w 4171"/>
                  <a:gd name="T57" fmla="*/ 239 h 2387"/>
                  <a:gd name="T58" fmla="*/ 2994 w 4171"/>
                  <a:gd name="T59" fmla="*/ 426 h 2387"/>
                  <a:gd name="T60" fmla="*/ 3057 w 4171"/>
                  <a:gd name="T61" fmla="*/ 507 h 2387"/>
                  <a:gd name="T62" fmla="*/ 3170 w 4171"/>
                  <a:gd name="T63" fmla="*/ 581 h 2387"/>
                  <a:gd name="T64" fmla="*/ 3269 w 4171"/>
                  <a:gd name="T65" fmla="*/ 596 h 2387"/>
                  <a:gd name="T66" fmla="*/ 3322 w 4171"/>
                  <a:gd name="T67" fmla="*/ 598 h 2387"/>
                  <a:gd name="T68" fmla="*/ 3501 w 4171"/>
                  <a:gd name="T69" fmla="*/ 625 h 2387"/>
                  <a:gd name="T70" fmla="*/ 3667 w 4171"/>
                  <a:gd name="T71" fmla="*/ 687 h 2387"/>
                  <a:gd name="T72" fmla="*/ 3815 w 4171"/>
                  <a:gd name="T73" fmla="*/ 778 h 2387"/>
                  <a:gd name="T74" fmla="*/ 3943 w 4171"/>
                  <a:gd name="T75" fmla="*/ 896 h 2387"/>
                  <a:gd name="T76" fmla="*/ 4045 w 4171"/>
                  <a:gd name="T77" fmla="*/ 1036 h 2387"/>
                  <a:gd name="T78" fmla="*/ 4120 w 4171"/>
                  <a:gd name="T79" fmla="*/ 1194 h 2387"/>
                  <a:gd name="T80" fmla="*/ 4162 w 4171"/>
                  <a:gd name="T81" fmla="*/ 1368 h 2387"/>
                  <a:gd name="T82" fmla="*/ 4171 w 4171"/>
                  <a:gd name="T83" fmla="*/ 1507 h 2387"/>
                  <a:gd name="T84" fmla="*/ 4158 w 4171"/>
                  <a:gd name="T85" fmla="*/ 1642 h 2387"/>
                  <a:gd name="T86" fmla="*/ 4110 w 4171"/>
                  <a:gd name="T87" fmla="*/ 1812 h 2387"/>
                  <a:gd name="T88" fmla="*/ 4032 w 4171"/>
                  <a:gd name="T89" fmla="*/ 1966 h 2387"/>
                  <a:gd name="T90" fmla="*/ 3927 w 4171"/>
                  <a:gd name="T91" fmla="*/ 2100 h 2387"/>
                  <a:gd name="T92" fmla="*/ 3798 w 4171"/>
                  <a:gd name="T93" fmla="*/ 2214 h 2387"/>
                  <a:gd name="T94" fmla="*/ 3649 w 4171"/>
                  <a:gd name="T95" fmla="*/ 2302 h 2387"/>
                  <a:gd name="T96" fmla="*/ 3484 w 4171"/>
                  <a:gd name="T97" fmla="*/ 2359 h 2387"/>
                  <a:gd name="T98" fmla="*/ 3306 w 4171"/>
                  <a:gd name="T99" fmla="*/ 2385 h 2387"/>
                  <a:gd name="T100" fmla="*/ 743 w 4171"/>
                  <a:gd name="T101" fmla="*/ 2387 h 2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171" h="2387">
                    <a:moveTo>
                      <a:pt x="743" y="2387"/>
                    </a:moveTo>
                    <a:lnTo>
                      <a:pt x="703" y="2385"/>
                    </a:lnTo>
                    <a:lnTo>
                      <a:pt x="625" y="2378"/>
                    </a:lnTo>
                    <a:lnTo>
                      <a:pt x="548" y="2361"/>
                    </a:lnTo>
                    <a:lnTo>
                      <a:pt x="476" y="2338"/>
                    </a:lnTo>
                    <a:lnTo>
                      <a:pt x="407" y="2306"/>
                    </a:lnTo>
                    <a:lnTo>
                      <a:pt x="343" y="2268"/>
                    </a:lnTo>
                    <a:lnTo>
                      <a:pt x="282" y="2225"/>
                    </a:lnTo>
                    <a:lnTo>
                      <a:pt x="226" y="2175"/>
                    </a:lnTo>
                    <a:lnTo>
                      <a:pt x="174" y="2120"/>
                    </a:lnTo>
                    <a:lnTo>
                      <a:pt x="129" y="2061"/>
                    </a:lnTo>
                    <a:lnTo>
                      <a:pt x="90" y="1996"/>
                    </a:lnTo>
                    <a:lnTo>
                      <a:pt x="57" y="1929"/>
                    </a:lnTo>
                    <a:lnTo>
                      <a:pt x="31" y="1857"/>
                    </a:lnTo>
                    <a:lnTo>
                      <a:pt x="13" y="1782"/>
                    </a:lnTo>
                    <a:lnTo>
                      <a:pt x="1" y="1704"/>
                    </a:lnTo>
                    <a:lnTo>
                      <a:pt x="0" y="1625"/>
                    </a:lnTo>
                    <a:lnTo>
                      <a:pt x="1" y="1584"/>
                    </a:lnTo>
                    <a:lnTo>
                      <a:pt x="8" y="1518"/>
                    </a:lnTo>
                    <a:lnTo>
                      <a:pt x="40" y="1391"/>
                    </a:lnTo>
                    <a:lnTo>
                      <a:pt x="93" y="1275"/>
                    </a:lnTo>
                    <a:lnTo>
                      <a:pt x="167" y="1168"/>
                    </a:lnTo>
                    <a:lnTo>
                      <a:pt x="255" y="1077"/>
                    </a:lnTo>
                    <a:lnTo>
                      <a:pt x="358" y="1001"/>
                    </a:lnTo>
                    <a:lnTo>
                      <a:pt x="474" y="945"/>
                    </a:lnTo>
                    <a:lnTo>
                      <a:pt x="599" y="907"/>
                    </a:lnTo>
                    <a:lnTo>
                      <a:pt x="665" y="899"/>
                    </a:lnTo>
                    <a:lnTo>
                      <a:pt x="703" y="896"/>
                    </a:lnTo>
                    <a:lnTo>
                      <a:pt x="776" y="896"/>
                    </a:lnTo>
                    <a:lnTo>
                      <a:pt x="812" y="899"/>
                    </a:lnTo>
                    <a:lnTo>
                      <a:pt x="836" y="899"/>
                    </a:lnTo>
                    <a:lnTo>
                      <a:pt x="883" y="887"/>
                    </a:lnTo>
                    <a:lnTo>
                      <a:pt x="921" y="861"/>
                    </a:lnTo>
                    <a:lnTo>
                      <a:pt x="950" y="824"/>
                    </a:lnTo>
                    <a:lnTo>
                      <a:pt x="959" y="801"/>
                    </a:lnTo>
                    <a:lnTo>
                      <a:pt x="975" y="758"/>
                    </a:lnTo>
                    <a:lnTo>
                      <a:pt x="1011" y="674"/>
                    </a:lnTo>
                    <a:lnTo>
                      <a:pt x="1054" y="593"/>
                    </a:lnTo>
                    <a:lnTo>
                      <a:pt x="1103" y="516"/>
                    </a:lnTo>
                    <a:lnTo>
                      <a:pt x="1156" y="444"/>
                    </a:lnTo>
                    <a:lnTo>
                      <a:pt x="1217" y="376"/>
                    </a:lnTo>
                    <a:lnTo>
                      <a:pt x="1280" y="311"/>
                    </a:lnTo>
                    <a:lnTo>
                      <a:pt x="1349" y="254"/>
                    </a:lnTo>
                    <a:lnTo>
                      <a:pt x="1423" y="200"/>
                    </a:lnTo>
                    <a:lnTo>
                      <a:pt x="1500" y="153"/>
                    </a:lnTo>
                    <a:lnTo>
                      <a:pt x="1581" y="111"/>
                    </a:lnTo>
                    <a:lnTo>
                      <a:pt x="1666" y="75"/>
                    </a:lnTo>
                    <a:lnTo>
                      <a:pt x="1754" y="46"/>
                    </a:lnTo>
                    <a:lnTo>
                      <a:pt x="1845" y="25"/>
                    </a:lnTo>
                    <a:lnTo>
                      <a:pt x="1938" y="9"/>
                    </a:lnTo>
                    <a:lnTo>
                      <a:pt x="2033" y="2"/>
                    </a:lnTo>
                    <a:lnTo>
                      <a:pt x="2082" y="0"/>
                    </a:lnTo>
                    <a:lnTo>
                      <a:pt x="2156" y="2"/>
                    </a:lnTo>
                    <a:lnTo>
                      <a:pt x="2297" y="19"/>
                    </a:lnTo>
                    <a:lnTo>
                      <a:pt x="2434" y="52"/>
                    </a:lnTo>
                    <a:lnTo>
                      <a:pt x="2563" y="101"/>
                    </a:lnTo>
                    <a:lnTo>
                      <a:pt x="2684" y="164"/>
                    </a:lnTo>
                    <a:lnTo>
                      <a:pt x="2798" y="239"/>
                    </a:lnTo>
                    <a:lnTo>
                      <a:pt x="2902" y="327"/>
                    </a:lnTo>
                    <a:lnTo>
                      <a:pt x="2994" y="426"/>
                    </a:lnTo>
                    <a:lnTo>
                      <a:pt x="3036" y="480"/>
                    </a:lnTo>
                    <a:lnTo>
                      <a:pt x="3057" y="507"/>
                    </a:lnTo>
                    <a:lnTo>
                      <a:pt x="3109" y="550"/>
                    </a:lnTo>
                    <a:lnTo>
                      <a:pt x="3170" y="581"/>
                    </a:lnTo>
                    <a:lnTo>
                      <a:pt x="3236" y="596"/>
                    </a:lnTo>
                    <a:lnTo>
                      <a:pt x="3269" y="596"/>
                    </a:lnTo>
                    <a:lnTo>
                      <a:pt x="3275" y="596"/>
                    </a:lnTo>
                    <a:lnTo>
                      <a:pt x="3322" y="598"/>
                    </a:lnTo>
                    <a:lnTo>
                      <a:pt x="3413" y="608"/>
                    </a:lnTo>
                    <a:lnTo>
                      <a:pt x="3501" y="625"/>
                    </a:lnTo>
                    <a:lnTo>
                      <a:pt x="3586" y="653"/>
                    </a:lnTo>
                    <a:lnTo>
                      <a:pt x="3667" y="687"/>
                    </a:lnTo>
                    <a:lnTo>
                      <a:pt x="3744" y="729"/>
                    </a:lnTo>
                    <a:lnTo>
                      <a:pt x="3815" y="778"/>
                    </a:lnTo>
                    <a:lnTo>
                      <a:pt x="3883" y="834"/>
                    </a:lnTo>
                    <a:lnTo>
                      <a:pt x="3943" y="896"/>
                    </a:lnTo>
                    <a:lnTo>
                      <a:pt x="3998" y="964"/>
                    </a:lnTo>
                    <a:lnTo>
                      <a:pt x="4045" y="1036"/>
                    </a:lnTo>
                    <a:lnTo>
                      <a:pt x="4087" y="1113"/>
                    </a:lnTo>
                    <a:lnTo>
                      <a:pt x="4120" y="1194"/>
                    </a:lnTo>
                    <a:lnTo>
                      <a:pt x="4145" y="1280"/>
                    </a:lnTo>
                    <a:lnTo>
                      <a:pt x="4162" y="1368"/>
                    </a:lnTo>
                    <a:lnTo>
                      <a:pt x="4171" y="1461"/>
                    </a:lnTo>
                    <a:lnTo>
                      <a:pt x="4171" y="1507"/>
                    </a:lnTo>
                    <a:lnTo>
                      <a:pt x="4168" y="1553"/>
                    </a:lnTo>
                    <a:lnTo>
                      <a:pt x="4158" y="1642"/>
                    </a:lnTo>
                    <a:lnTo>
                      <a:pt x="4139" y="1728"/>
                    </a:lnTo>
                    <a:lnTo>
                      <a:pt x="4110" y="1812"/>
                    </a:lnTo>
                    <a:lnTo>
                      <a:pt x="4076" y="1891"/>
                    </a:lnTo>
                    <a:lnTo>
                      <a:pt x="4032" y="1966"/>
                    </a:lnTo>
                    <a:lnTo>
                      <a:pt x="3983" y="2035"/>
                    </a:lnTo>
                    <a:lnTo>
                      <a:pt x="3927" y="2100"/>
                    </a:lnTo>
                    <a:lnTo>
                      <a:pt x="3865" y="2160"/>
                    </a:lnTo>
                    <a:lnTo>
                      <a:pt x="3798" y="2214"/>
                    </a:lnTo>
                    <a:lnTo>
                      <a:pt x="3726" y="2261"/>
                    </a:lnTo>
                    <a:lnTo>
                      <a:pt x="3649" y="2302"/>
                    </a:lnTo>
                    <a:lnTo>
                      <a:pt x="3569" y="2335"/>
                    </a:lnTo>
                    <a:lnTo>
                      <a:pt x="3484" y="2359"/>
                    </a:lnTo>
                    <a:lnTo>
                      <a:pt x="3396" y="2377"/>
                    </a:lnTo>
                    <a:lnTo>
                      <a:pt x="3306" y="2385"/>
                    </a:lnTo>
                    <a:lnTo>
                      <a:pt x="3260" y="2387"/>
                    </a:lnTo>
                    <a:lnTo>
                      <a:pt x="743" y="2387"/>
                    </a:lnTo>
                    <a:close/>
                  </a:path>
                </a:pathLst>
              </a:custGeom>
              <a:solidFill>
                <a:srgbClr val="ECF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350" y="2680"/>
                <a:ext cx="1390" cy="795"/>
              </a:xfrm>
              <a:custGeom>
                <a:avLst/>
                <a:gdLst>
                  <a:gd name="T0" fmla="*/ 3468 w 4171"/>
                  <a:gd name="T1" fmla="*/ 2385 h 2387"/>
                  <a:gd name="T2" fmla="*/ 3622 w 4171"/>
                  <a:gd name="T3" fmla="*/ 2361 h 2387"/>
                  <a:gd name="T4" fmla="*/ 3763 w 4171"/>
                  <a:gd name="T5" fmla="*/ 2306 h 2387"/>
                  <a:gd name="T6" fmla="*/ 3888 w 4171"/>
                  <a:gd name="T7" fmla="*/ 2225 h 2387"/>
                  <a:gd name="T8" fmla="*/ 3996 w 4171"/>
                  <a:gd name="T9" fmla="*/ 2120 h 2387"/>
                  <a:gd name="T10" fmla="*/ 4080 w 4171"/>
                  <a:gd name="T11" fmla="*/ 1996 h 2387"/>
                  <a:gd name="T12" fmla="*/ 4139 w 4171"/>
                  <a:gd name="T13" fmla="*/ 1857 h 2387"/>
                  <a:gd name="T14" fmla="*/ 4169 w 4171"/>
                  <a:gd name="T15" fmla="*/ 1704 h 2387"/>
                  <a:gd name="T16" fmla="*/ 4169 w 4171"/>
                  <a:gd name="T17" fmla="*/ 1584 h 2387"/>
                  <a:gd name="T18" fmla="*/ 4130 w 4171"/>
                  <a:gd name="T19" fmla="*/ 1391 h 2387"/>
                  <a:gd name="T20" fmla="*/ 4004 w 4171"/>
                  <a:gd name="T21" fmla="*/ 1168 h 2387"/>
                  <a:gd name="T22" fmla="*/ 3812 w 4171"/>
                  <a:gd name="T23" fmla="*/ 1001 h 2387"/>
                  <a:gd name="T24" fmla="*/ 3572 w 4171"/>
                  <a:gd name="T25" fmla="*/ 907 h 2387"/>
                  <a:gd name="T26" fmla="*/ 3468 w 4171"/>
                  <a:gd name="T27" fmla="*/ 896 h 2387"/>
                  <a:gd name="T28" fmla="*/ 3358 w 4171"/>
                  <a:gd name="T29" fmla="*/ 899 h 2387"/>
                  <a:gd name="T30" fmla="*/ 3288 w 4171"/>
                  <a:gd name="T31" fmla="*/ 887 h 2387"/>
                  <a:gd name="T32" fmla="*/ 3220 w 4171"/>
                  <a:gd name="T33" fmla="*/ 824 h 2387"/>
                  <a:gd name="T34" fmla="*/ 3196 w 4171"/>
                  <a:gd name="T35" fmla="*/ 758 h 2387"/>
                  <a:gd name="T36" fmla="*/ 3116 w 4171"/>
                  <a:gd name="T37" fmla="*/ 593 h 2387"/>
                  <a:gd name="T38" fmla="*/ 3014 w 4171"/>
                  <a:gd name="T39" fmla="*/ 444 h 2387"/>
                  <a:gd name="T40" fmla="*/ 2890 w 4171"/>
                  <a:gd name="T41" fmla="*/ 311 h 2387"/>
                  <a:gd name="T42" fmla="*/ 2748 w 4171"/>
                  <a:gd name="T43" fmla="*/ 200 h 2387"/>
                  <a:gd name="T44" fmla="*/ 2589 w 4171"/>
                  <a:gd name="T45" fmla="*/ 111 h 2387"/>
                  <a:gd name="T46" fmla="*/ 2417 w 4171"/>
                  <a:gd name="T47" fmla="*/ 46 h 2387"/>
                  <a:gd name="T48" fmla="*/ 2232 w 4171"/>
                  <a:gd name="T49" fmla="*/ 9 h 2387"/>
                  <a:gd name="T50" fmla="*/ 2088 w 4171"/>
                  <a:gd name="T51" fmla="*/ 0 h 2387"/>
                  <a:gd name="T52" fmla="*/ 1874 w 4171"/>
                  <a:gd name="T53" fmla="*/ 19 h 2387"/>
                  <a:gd name="T54" fmla="*/ 1607 w 4171"/>
                  <a:gd name="T55" fmla="*/ 101 h 2387"/>
                  <a:gd name="T56" fmla="*/ 1372 w 4171"/>
                  <a:gd name="T57" fmla="*/ 239 h 2387"/>
                  <a:gd name="T58" fmla="*/ 1176 w 4171"/>
                  <a:gd name="T59" fmla="*/ 426 h 2387"/>
                  <a:gd name="T60" fmla="*/ 1113 w 4171"/>
                  <a:gd name="T61" fmla="*/ 507 h 2387"/>
                  <a:gd name="T62" fmla="*/ 1001 w 4171"/>
                  <a:gd name="T63" fmla="*/ 581 h 2387"/>
                  <a:gd name="T64" fmla="*/ 901 w 4171"/>
                  <a:gd name="T65" fmla="*/ 596 h 2387"/>
                  <a:gd name="T66" fmla="*/ 848 w 4171"/>
                  <a:gd name="T67" fmla="*/ 598 h 2387"/>
                  <a:gd name="T68" fmla="*/ 670 w 4171"/>
                  <a:gd name="T69" fmla="*/ 625 h 2387"/>
                  <a:gd name="T70" fmla="*/ 504 w 4171"/>
                  <a:gd name="T71" fmla="*/ 687 h 2387"/>
                  <a:gd name="T72" fmla="*/ 356 w 4171"/>
                  <a:gd name="T73" fmla="*/ 778 h 2387"/>
                  <a:gd name="T74" fmla="*/ 227 w 4171"/>
                  <a:gd name="T75" fmla="*/ 896 h 2387"/>
                  <a:gd name="T76" fmla="*/ 125 w 4171"/>
                  <a:gd name="T77" fmla="*/ 1036 h 2387"/>
                  <a:gd name="T78" fmla="*/ 50 w 4171"/>
                  <a:gd name="T79" fmla="*/ 1194 h 2387"/>
                  <a:gd name="T80" fmla="*/ 8 w 4171"/>
                  <a:gd name="T81" fmla="*/ 1368 h 2387"/>
                  <a:gd name="T82" fmla="*/ 0 w 4171"/>
                  <a:gd name="T83" fmla="*/ 1507 h 2387"/>
                  <a:gd name="T84" fmla="*/ 13 w 4171"/>
                  <a:gd name="T85" fmla="*/ 1642 h 2387"/>
                  <a:gd name="T86" fmla="*/ 60 w 4171"/>
                  <a:gd name="T87" fmla="*/ 1812 h 2387"/>
                  <a:gd name="T88" fmla="*/ 138 w 4171"/>
                  <a:gd name="T89" fmla="*/ 1966 h 2387"/>
                  <a:gd name="T90" fmla="*/ 243 w 4171"/>
                  <a:gd name="T91" fmla="*/ 2100 h 2387"/>
                  <a:gd name="T92" fmla="*/ 373 w 4171"/>
                  <a:gd name="T93" fmla="*/ 2214 h 2387"/>
                  <a:gd name="T94" fmla="*/ 521 w 4171"/>
                  <a:gd name="T95" fmla="*/ 2302 h 2387"/>
                  <a:gd name="T96" fmla="*/ 687 w 4171"/>
                  <a:gd name="T97" fmla="*/ 2359 h 2387"/>
                  <a:gd name="T98" fmla="*/ 864 w 4171"/>
                  <a:gd name="T99" fmla="*/ 2385 h 2387"/>
                  <a:gd name="T100" fmla="*/ 3428 w 4171"/>
                  <a:gd name="T101" fmla="*/ 2387 h 2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171" h="2387">
                    <a:moveTo>
                      <a:pt x="3428" y="2387"/>
                    </a:moveTo>
                    <a:lnTo>
                      <a:pt x="3468" y="2385"/>
                    </a:lnTo>
                    <a:lnTo>
                      <a:pt x="3546" y="2378"/>
                    </a:lnTo>
                    <a:lnTo>
                      <a:pt x="3622" y="2361"/>
                    </a:lnTo>
                    <a:lnTo>
                      <a:pt x="3694" y="2338"/>
                    </a:lnTo>
                    <a:lnTo>
                      <a:pt x="3763" y="2306"/>
                    </a:lnTo>
                    <a:lnTo>
                      <a:pt x="3828" y="2268"/>
                    </a:lnTo>
                    <a:lnTo>
                      <a:pt x="3888" y="2225"/>
                    </a:lnTo>
                    <a:lnTo>
                      <a:pt x="3945" y="2175"/>
                    </a:lnTo>
                    <a:lnTo>
                      <a:pt x="3996" y="2120"/>
                    </a:lnTo>
                    <a:lnTo>
                      <a:pt x="4041" y="2061"/>
                    </a:lnTo>
                    <a:lnTo>
                      <a:pt x="4080" y="1996"/>
                    </a:lnTo>
                    <a:lnTo>
                      <a:pt x="4113" y="1929"/>
                    </a:lnTo>
                    <a:lnTo>
                      <a:pt x="4139" y="1857"/>
                    </a:lnTo>
                    <a:lnTo>
                      <a:pt x="4158" y="1782"/>
                    </a:lnTo>
                    <a:lnTo>
                      <a:pt x="4169" y="1704"/>
                    </a:lnTo>
                    <a:lnTo>
                      <a:pt x="4171" y="1625"/>
                    </a:lnTo>
                    <a:lnTo>
                      <a:pt x="4169" y="1584"/>
                    </a:lnTo>
                    <a:lnTo>
                      <a:pt x="4162" y="1518"/>
                    </a:lnTo>
                    <a:lnTo>
                      <a:pt x="4130" y="1391"/>
                    </a:lnTo>
                    <a:lnTo>
                      <a:pt x="4077" y="1275"/>
                    </a:lnTo>
                    <a:lnTo>
                      <a:pt x="4004" y="1168"/>
                    </a:lnTo>
                    <a:lnTo>
                      <a:pt x="3916" y="1077"/>
                    </a:lnTo>
                    <a:lnTo>
                      <a:pt x="3812" y="1001"/>
                    </a:lnTo>
                    <a:lnTo>
                      <a:pt x="3697" y="945"/>
                    </a:lnTo>
                    <a:lnTo>
                      <a:pt x="3572" y="907"/>
                    </a:lnTo>
                    <a:lnTo>
                      <a:pt x="3505" y="899"/>
                    </a:lnTo>
                    <a:lnTo>
                      <a:pt x="3468" y="896"/>
                    </a:lnTo>
                    <a:lnTo>
                      <a:pt x="3394" y="896"/>
                    </a:lnTo>
                    <a:lnTo>
                      <a:pt x="3358" y="899"/>
                    </a:lnTo>
                    <a:lnTo>
                      <a:pt x="3334" y="899"/>
                    </a:lnTo>
                    <a:lnTo>
                      <a:pt x="3288" y="887"/>
                    </a:lnTo>
                    <a:lnTo>
                      <a:pt x="3249" y="861"/>
                    </a:lnTo>
                    <a:lnTo>
                      <a:pt x="3220" y="824"/>
                    </a:lnTo>
                    <a:lnTo>
                      <a:pt x="3212" y="801"/>
                    </a:lnTo>
                    <a:lnTo>
                      <a:pt x="3196" y="758"/>
                    </a:lnTo>
                    <a:lnTo>
                      <a:pt x="3160" y="674"/>
                    </a:lnTo>
                    <a:lnTo>
                      <a:pt x="3116" y="593"/>
                    </a:lnTo>
                    <a:lnTo>
                      <a:pt x="3068" y="516"/>
                    </a:lnTo>
                    <a:lnTo>
                      <a:pt x="3014" y="444"/>
                    </a:lnTo>
                    <a:lnTo>
                      <a:pt x="2954" y="376"/>
                    </a:lnTo>
                    <a:lnTo>
                      <a:pt x="2890" y="311"/>
                    </a:lnTo>
                    <a:lnTo>
                      <a:pt x="2821" y="254"/>
                    </a:lnTo>
                    <a:lnTo>
                      <a:pt x="2748" y="200"/>
                    </a:lnTo>
                    <a:lnTo>
                      <a:pt x="2670" y="153"/>
                    </a:lnTo>
                    <a:lnTo>
                      <a:pt x="2589" y="111"/>
                    </a:lnTo>
                    <a:lnTo>
                      <a:pt x="2504" y="75"/>
                    </a:lnTo>
                    <a:lnTo>
                      <a:pt x="2417" y="46"/>
                    </a:lnTo>
                    <a:lnTo>
                      <a:pt x="2326" y="25"/>
                    </a:lnTo>
                    <a:lnTo>
                      <a:pt x="2232" y="9"/>
                    </a:lnTo>
                    <a:lnTo>
                      <a:pt x="2137" y="2"/>
                    </a:lnTo>
                    <a:lnTo>
                      <a:pt x="2088" y="0"/>
                    </a:lnTo>
                    <a:lnTo>
                      <a:pt x="2015" y="2"/>
                    </a:lnTo>
                    <a:lnTo>
                      <a:pt x="1874" y="19"/>
                    </a:lnTo>
                    <a:lnTo>
                      <a:pt x="1737" y="52"/>
                    </a:lnTo>
                    <a:lnTo>
                      <a:pt x="1607" y="101"/>
                    </a:lnTo>
                    <a:lnTo>
                      <a:pt x="1486" y="164"/>
                    </a:lnTo>
                    <a:lnTo>
                      <a:pt x="1372" y="239"/>
                    </a:lnTo>
                    <a:lnTo>
                      <a:pt x="1269" y="327"/>
                    </a:lnTo>
                    <a:lnTo>
                      <a:pt x="1176" y="426"/>
                    </a:lnTo>
                    <a:lnTo>
                      <a:pt x="1135" y="480"/>
                    </a:lnTo>
                    <a:lnTo>
                      <a:pt x="1113" y="507"/>
                    </a:lnTo>
                    <a:lnTo>
                      <a:pt x="1061" y="550"/>
                    </a:lnTo>
                    <a:lnTo>
                      <a:pt x="1001" y="581"/>
                    </a:lnTo>
                    <a:lnTo>
                      <a:pt x="935" y="596"/>
                    </a:lnTo>
                    <a:lnTo>
                      <a:pt x="901" y="596"/>
                    </a:lnTo>
                    <a:lnTo>
                      <a:pt x="896" y="596"/>
                    </a:lnTo>
                    <a:lnTo>
                      <a:pt x="848" y="598"/>
                    </a:lnTo>
                    <a:lnTo>
                      <a:pt x="757" y="608"/>
                    </a:lnTo>
                    <a:lnTo>
                      <a:pt x="670" y="625"/>
                    </a:lnTo>
                    <a:lnTo>
                      <a:pt x="585" y="653"/>
                    </a:lnTo>
                    <a:lnTo>
                      <a:pt x="504" y="687"/>
                    </a:lnTo>
                    <a:lnTo>
                      <a:pt x="426" y="729"/>
                    </a:lnTo>
                    <a:lnTo>
                      <a:pt x="356" y="778"/>
                    </a:lnTo>
                    <a:lnTo>
                      <a:pt x="288" y="834"/>
                    </a:lnTo>
                    <a:lnTo>
                      <a:pt x="227" y="896"/>
                    </a:lnTo>
                    <a:lnTo>
                      <a:pt x="173" y="964"/>
                    </a:lnTo>
                    <a:lnTo>
                      <a:pt x="125" y="1036"/>
                    </a:lnTo>
                    <a:lnTo>
                      <a:pt x="83" y="1113"/>
                    </a:lnTo>
                    <a:lnTo>
                      <a:pt x="50" y="1194"/>
                    </a:lnTo>
                    <a:lnTo>
                      <a:pt x="26" y="1280"/>
                    </a:lnTo>
                    <a:lnTo>
                      <a:pt x="8" y="1368"/>
                    </a:lnTo>
                    <a:lnTo>
                      <a:pt x="0" y="1461"/>
                    </a:lnTo>
                    <a:lnTo>
                      <a:pt x="0" y="1507"/>
                    </a:lnTo>
                    <a:lnTo>
                      <a:pt x="3" y="1553"/>
                    </a:lnTo>
                    <a:lnTo>
                      <a:pt x="13" y="1642"/>
                    </a:lnTo>
                    <a:lnTo>
                      <a:pt x="32" y="1728"/>
                    </a:lnTo>
                    <a:lnTo>
                      <a:pt x="60" y="1812"/>
                    </a:lnTo>
                    <a:lnTo>
                      <a:pt x="95" y="1891"/>
                    </a:lnTo>
                    <a:lnTo>
                      <a:pt x="138" y="1966"/>
                    </a:lnTo>
                    <a:lnTo>
                      <a:pt x="187" y="2035"/>
                    </a:lnTo>
                    <a:lnTo>
                      <a:pt x="243" y="2100"/>
                    </a:lnTo>
                    <a:lnTo>
                      <a:pt x="305" y="2160"/>
                    </a:lnTo>
                    <a:lnTo>
                      <a:pt x="373" y="2214"/>
                    </a:lnTo>
                    <a:lnTo>
                      <a:pt x="445" y="2261"/>
                    </a:lnTo>
                    <a:lnTo>
                      <a:pt x="521" y="2302"/>
                    </a:lnTo>
                    <a:lnTo>
                      <a:pt x="602" y="2335"/>
                    </a:lnTo>
                    <a:lnTo>
                      <a:pt x="687" y="2359"/>
                    </a:lnTo>
                    <a:lnTo>
                      <a:pt x="775" y="2377"/>
                    </a:lnTo>
                    <a:lnTo>
                      <a:pt x="864" y="2385"/>
                    </a:lnTo>
                    <a:lnTo>
                      <a:pt x="910" y="2387"/>
                    </a:lnTo>
                    <a:lnTo>
                      <a:pt x="3428" y="2387"/>
                    </a:lnTo>
                    <a:close/>
                  </a:path>
                </a:pathLst>
              </a:custGeom>
              <a:solidFill>
                <a:srgbClr val="ECF4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2977" y="2680"/>
                <a:ext cx="763" cy="795"/>
              </a:xfrm>
              <a:custGeom>
                <a:avLst/>
                <a:gdLst>
                  <a:gd name="T0" fmla="*/ 2281 w 2290"/>
                  <a:gd name="T1" fmla="*/ 1518 h 2387"/>
                  <a:gd name="T2" fmla="*/ 2196 w 2290"/>
                  <a:gd name="T3" fmla="*/ 1275 h 2387"/>
                  <a:gd name="T4" fmla="*/ 2035 w 2290"/>
                  <a:gd name="T5" fmla="*/ 1077 h 2387"/>
                  <a:gd name="T6" fmla="*/ 1816 w 2290"/>
                  <a:gd name="T7" fmla="*/ 945 h 2387"/>
                  <a:gd name="T8" fmla="*/ 1624 w 2290"/>
                  <a:gd name="T9" fmla="*/ 899 h 2387"/>
                  <a:gd name="T10" fmla="*/ 1513 w 2290"/>
                  <a:gd name="T11" fmla="*/ 896 h 2387"/>
                  <a:gd name="T12" fmla="*/ 1453 w 2290"/>
                  <a:gd name="T13" fmla="*/ 899 h 2387"/>
                  <a:gd name="T14" fmla="*/ 1368 w 2290"/>
                  <a:gd name="T15" fmla="*/ 861 h 2387"/>
                  <a:gd name="T16" fmla="*/ 1331 w 2290"/>
                  <a:gd name="T17" fmla="*/ 801 h 2387"/>
                  <a:gd name="T18" fmla="*/ 1279 w 2290"/>
                  <a:gd name="T19" fmla="*/ 674 h 2387"/>
                  <a:gd name="T20" fmla="*/ 1187 w 2290"/>
                  <a:gd name="T21" fmla="*/ 516 h 2387"/>
                  <a:gd name="T22" fmla="*/ 1073 w 2290"/>
                  <a:gd name="T23" fmla="*/ 376 h 2387"/>
                  <a:gd name="T24" fmla="*/ 940 w 2290"/>
                  <a:gd name="T25" fmla="*/ 254 h 2387"/>
                  <a:gd name="T26" fmla="*/ 789 w 2290"/>
                  <a:gd name="T27" fmla="*/ 153 h 2387"/>
                  <a:gd name="T28" fmla="*/ 623 w 2290"/>
                  <a:gd name="T29" fmla="*/ 75 h 2387"/>
                  <a:gd name="T30" fmla="*/ 445 w 2290"/>
                  <a:gd name="T31" fmla="*/ 25 h 2387"/>
                  <a:gd name="T32" fmla="*/ 256 w 2290"/>
                  <a:gd name="T33" fmla="*/ 2 h 2387"/>
                  <a:gd name="T34" fmla="*/ 154 w 2290"/>
                  <a:gd name="T35" fmla="*/ 2 h 2387"/>
                  <a:gd name="T36" fmla="*/ 0 w 2290"/>
                  <a:gd name="T37" fmla="*/ 19 h 2387"/>
                  <a:gd name="T38" fmla="*/ 232 w 2290"/>
                  <a:gd name="T39" fmla="*/ 84 h 2387"/>
                  <a:gd name="T40" fmla="*/ 507 w 2290"/>
                  <a:gd name="T41" fmla="*/ 238 h 2387"/>
                  <a:gd name="T42" fmla="*/ 729 w 2290"/>
                  <a:gd name="T43" fmla="*/ 455 h 2387"/>
                  <a:gd name="T44" fmla="*/ 888 w 2290"/>
                  <a:gd name="T45" fmla="*/ 726 h 2387"/>
                  <a:gd name="T46" fmla="*/ 926 w 2290"/>
                  <a:gd name="T47" fmla="*/ 824 h 2387"/>
                  <a:gd name="T48" fmla="*/ 994 w 2290"/>
                  <a:gd name="T49" fmla="*/ 887 h 2387"/>
                  <a:gd name="T50" fmla="*/ 1063 w 2290"/>
                  <a:gd name="T51" fmla="*/ 899 h 2387"/>
                  <a:gd name="T52" fmla="*/ 1174 w 2290"/>
                  <a:gd name="T53" fmla="*/ 896 h 2387"/>
                  <a:gd name="T54" fmla="*/ 1276 w 2290"/>
                  <a:gd name="T55" fmla="*/ 907 h 2387"/>
                  <a:gd name="T56" fmla="*/ 1518 w 2290"/>
                  <a:gd name="T57" fmla="*/ 1001 h 2387"/>
                  <a:gd name="T58" fmla="*/ 1709 w 2290"/>
                  <a:gd name="T59" fmla="*/ 1168 h 2387"/>
                  <a:gd name="T60" fmla="*/ 1835 w 2290"/>
                  <a:gd name="T61" fmla="*/ 1391 h 2387"/>
                  <a:gd name="T62" fmla="*/ 1873 w 2290"/>
                  <a:gd name="T63" fmla="*/ 1584 h 2387"/>
                  <a:gd name="T64" fmla="*/ 1873 w 2290"/>
                  <a:gd name="T65" fmla="*/ 1704 h 2387"/>
                  <a:gd name="T66" fmla="*/ 1845 w 2290"/>
                  <a:gd name="T67" fmla="*/ 1857 h 2387"/>
                  <a:gd name="T68" fmla="*/ 1786 w 2290"/>
                  <a:gd name="T69" fmla="*/ 1996 h 2387"/>
                  <a:gd name="T70" fmla="*/ 1701 w 2290"/>
                  <a:gd name="T71" fmla="*/ 2120 h 2387"/>
                  <a:gd name="T72" fmla="*/ 1594 w 2290"/>
                  <a:gd name="T73" fmla="*/ 2225 h 2387"/>
                  <a:gd name="T74" fmla="*/ 1467 w 2290"/>
                  <a:gd name="T75" fmla="*/ 2306 h 2387"/>
                  <a:gd name="T76" fmla="*/ 1326 w 2290"/>
                  <a:gd name="T77" fmla="*/ 2361 h 2387"/>
                  <a:gd name="T78" fmla="*/ 1172 w 2290"/>
                  <a:gd name="T79" fmla="*/ 2385 h 2387"/>
                  <a:gd name="T80" fmla="*/ 1547 w 2290"/>
                  <a:gd name="T81" fmla="*/ 2387 h 2387"/>
                  <a:gd name="T82" fmla="*/ 1665 w 2290"/>
                  <a:gd name="T83" fmla="*/ 2378 h 2387"/>
                  <a:gd name="T84" fmla="*/ 1813 w 2290"/>
                  <a:gd name="T85" fmla="*/ 2338 h 2387"/>
                  <a:gd name="T86" fmla="*/ 1947 w 2290"/>
                  <a:gd name="T87" fmla="*/ 2268 h 2387"/>
                  <a:gd name="T88" fmla="*/ 2064 w 2290"/>
                  <a:gd name="T89" fmla="*/ 2175 h 2387"/>
                  <a:gd name="T90" fmla="*/ 2160 w 2290"/>
                  <a:gd name="T91" fmla="*/ 2061 h 2387"/>
                  <a:gd name="T92" fmla="*/ 2232 w 2290"/>
                  <a:gd name="T93" fmla="*/ 1929 h 2387"/>
                  <a:gd name="T94" fmla="*/ 2277 w 2290"/>
                  <a:gd name="T95" fmla="*/ 1782 h 2387"/>
                  <a:gd name="T96" fmla="*/ 2290 w 2290"/>
                  <a:gd name="T97" fmla="*/ 1625 h 2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90" h="2387">
                    <a:moveTo>
                      <a:pt x="2288" y="1584"/>
                    </a:moveTo>
                    <a:lnTo>
                      <a:pt x="2281" y="1518"/>
                    </a:lnTo>
                    <a:lnTo>
                      <a:pt x="2249" y="1391"/>
                    </a:lnTo>
                    <a:lnTo>
                      <a:pt x="2196" y="1275"/>
                    </a:lnTo>
                    <a:lnTo>
                      <a:pt x="2123" y="1168"/>
                    </a:lnTo>
                    <a:lnTo>
                      <a:pt x="2035" y="1077"/>
                    </a:lnTo>
                    <a:lnTo>
                      <a:pt x="1931" y="1001"/>
                    </a:lnTo>
                    <a:lnTo>
                      <a:pt x="1816" y="945"/>
                    </a:lnTo>
                    <a:lnTo>
                      <a:pt x="1691" y="907"/>
                    </a:lnTo>
                    <a:lnTo>
                      <a:pt x="1624" y="899"/>
                    </a:lnTo>
                    <a:lnTo>
                      <a:pt x="1587" y="896"/>
                    </a:lnTo>
                    <a:lnTo>
                      <a:pt x="1513" y="896"/>
                    </a:lnTo>
                    <a:lnTo>
                      <a:pt x="1477" y="899"/>
                    </a:lnTo>
                    <a:lnTo>
                      <a:pt x="1453" y="899"/>
                    </a:lnTo>
                    <a:lnTo>
                      <a:pt x="1407" y="887"/>
                    </a:lnTo>
                    <a:lnTo>
                      <a:pt x="1368" y="861"/>
                    </a:lnTo>
                    <a:lnTo>
                      <a:pt x="1339" y="824"/>
                    </a:lnTo>
                    <a:lnTo>
                      <a:pt x="1331" y="801"/>
                    </a:lnTo>
                    <a:lnTo>
                      <a:pt x="1315" y="758"/>
                    </a:lnTo>
                    <a:lnTo>
                      <a:pt x="1279" y="674"/>
                    </a:lnTo>
                    <a:lnTo>
                      <a:pt x="1235" y="593"/>
                    </a:lnTo>
                    <a:lnTo>
                      <a:pt x="1187" y="516"/>
                    </a:lnTo>
                    <a:lnTo>
                      <a:pt x="1133" y="444"/>
                    </a:lnTo>
                    <a:lnTo>
                      <a:pt x="1073" y="376"/>
                    </a:lnTo>
                    <a:lnTo>
                      <a:pt x="1009" y="311"/>
                    </a:lnTo>
                    <a:lnTo>
                      <a:pt x="940" y="254"/>
                    </a:lnTo>
                    <a:lnTo>
                      <a:pt x="867" y="200"/>
                    </a:lnTo>
                    <a:lnTo>
                      <a:pt x="789" y="153"/>
                    </a:lnTo>
                    <a:lnTo>
                      <a:pt x="708" y="111"/>
                    </a:lnTo>
                    <a:lnTo>
                      <a:pt x="623" y="75"/>
                    </a:lnTo>
                    <a:lnTo>
                      <a:pt x="536" y="46"/>
                    </a:lnTo>
                    <a:lnTo>
                      <a:pt x="445" y="25"/>
                    </a:lnTo>
                    <a:lnTo>
                      <a:pt x="351" y="9"/>
                    </a:lnTo>
                    <a:lnTo>
                      <a:pt x="256" y="2"/>
                    </a:lnTo>
                    <a:lnTo>
                      <a:pt x="207" y="0"/>
                    </a:lnTo>
                    <a:lnTo>
                      <a:pt x="154" y="2"/>
                    </a:lnTo>
                    <a:lnTo>
                      <a:pt x="50" y="10"/>
                    </a:lnTo>
                    <a:lnTo>
                      <a:pt x="0" y="19"/>
                    </a:lnTo>
                    <a:lnTo>
                      <a:pt x="79" y="35"/>
                    </a:lnTo>
                    <a:lnTo>
                      <a:pt x="232" y="84"/>
                    </a:lnTo>
                    <a:lnTo>
                      <a:pt x="374" y="151"/>
                    </a:lnTo>
                    <a:lnTo>
                      <a:pt x="507" y="238"/>
                    </a:lnTo>
                    <a:lnTo>
                      <a:pt x="625" y="340"/>
                    </a:lnTo>
                    <a:lnTo>
                      <a:pt x="729" y="455"/>
                    </a:lnTo>
                    <a:lnTo>
                      <a:pt x="818" y="585"/>
                    </a:lnTo>
                    <a:lnTo>
                      <a:pt x="888" y="726"/>
                    </a:lnTo>
                    <a:lnTo>
                      <a:pt x="916" y="801"/>
                    </a:lnTo>
                    <a:lnTo>
                      <a:pt x="926" y="824"/>
                    </a:lnTo>
                    <a:lnTo>
                      <a:pt x="955" y="861"/>
                    </a:lnTo>
                    <a:lnTo>
                      <a:pt x="994" y="887"/>
                    </a:lnTo>
                    <a:lnTo>
                      <a:pt x="1040" y="899"/>
                    </a:lnTo>
                    <a:lnTo>
                      <a:pt x="1063" y="899"/>
                    </a:lnTo>
                    <a:lnTo>
                      <a:pt x="1099" y="896"/>
                    </a:lnTo>
                    <a:lnTo>
                      <a:pt x="1174" y="896"/>
                    </a:lnTo>
                    <a:lnTo>
                      <a:pt x="1211" y="899"/>
                    </a:lnTo>
                    <a:lnTo>
                      <a:pt x="1276" y="907"/>
                    </a:lnTo>
                    <a:lnTo>
                      <a:pt x="1403" y="945"/>
                    </a:lnTo>
                    <a:lnTo>
                      <a:pt x="1518" y="1001"/>
                    </a:lnTo>
                    <a:lnTo>
                      <a:pt x="1620" y="1077"/>
                    </a:lnTo>
                    <a:lnTo>
                      <a:pt x="1709" y="1168"/>
                    </a:lnTo>
                    <a:lnTo>
                      <a:pt x="1781" y="1275"/>
                    </a:lnTo>
                    <a:lnTo>
                      <a:pt x="1835" y="1391"/>
                    </a:lnTo>
                    <a:lnTo>
                      <a:pt x="1868" y="1518"/>
                    </a:lnTo>
                    <a:lnTo>
                      <a:pt x="1873" y="1584"/>
                    </a:lnTo>
                    <a:lnTo>
                      <a:pt x="1876" y="1625"/>
                    </a:lnTo>
                    <a:lnTo>
                      <a:pt x="1873" y="1704"/>
                    </a:lnTo>
                    <a:lnTo>
                      <a:pt x="1862" y="1782"/>
                    </a:lnTo>
                    <a:lnTo>
                      <a:pt x="1845" y="1857"/>
                    </a:lnTo>
                    <a:lnTo>
                      <a:pt x="1819" y="1929"/>
                    </a:lnTo>
                    <a:lnTo>
                      <a:pt x="1786" y="1996"/>
                    </a:lnTo>
                    <a:lnTo>
                      <a:pt x="1745" y="2061"/>
                    </a:lnTo>
                    <a:lnTo>
                      <a:pt x="1701" y="2120"/>
                    </a:lnTo>
                    <a:lnTo>
                      <a:pt x="1650" y="2175"/>
                    </a:lnTo>
                    <a:lnTo>
                      <a:pt x="1594" y="2225"/>
                    </a:lnTo>
                    <a:lnTo>
                      <a:pt x="1534" y="2268"/>
                    </a:lnTo>
                    <a:lnTo>
                      <a:pt x="1467" y="2306"/>
                    </a:lnTo>
                    <a:lnTo>
                      <a:pt x="1398" y="2338"/>
                    </a:lnTo>
                    <a:lnTo>
                      <a:pt x="1326" y="2361"/>
                    </a:lnTo>
                    <a:lnTo>
                      <a:pt x="1251" y="2378"/>
                    </a:lnTo>
                    <a:lnTo>
                      <a:pt x="1172" y="2385"/>
                    </a:lnTo>
                    <a:lnTo>
                      <a:pt x="1133" y="2387"/>
                    </a:lnTo>
                    <a:lnTo>
                      <a:pt x="1547" y="2387"/>
                    </a:lnTo>
                    <a:lnTo>
                      <a:pt x="1587" y="2385"/>
                    </a:lnTo>
                    <a:lnTo>
                      <a:pt x="1665" y="2378"/>
                    </a:lnTo>
                    <a:lnTo>
                      <a:pt x="1741" y="2361"/>
                    </a:lnTo>
                    <a:lnTo>
                      <a:pt x="1813" y="2338"/>
                    </a:lnTo>
                    <a:lnTo>
                      <a:pt x="1882" y="2306"/>
                    </a:lnTo>
                    <a:lnTo>
                      <a:pt x="1947" y="2268"/>
                    </a:lnTo>
                    <a:lnTo>
                      <a:pt x="2007" y="2225"/>
                    </a:lnTo>
                    <a:lnTo>
                      <a:pt x="2064" y="2175"/>
                    </a:lnTo>
                    <a:lnTo>
                      <a:pt x="2115" y="2120"/>
                    </a:lnTo>
                    <a:lnTo>
                      <a:pt x="2160" y="2061"/>
                    </a:lnTo>
                    <a:lnTo>
                      <a:pt x="2199" y="1996"/>
                    </a:lnTo>
                    <a:lnTo>
                      <a:pt x="2232" y="1929"/>
                    </a:lnTo>
                    <a:lnTo>
                      <a:pt x="2258" y="1857"/>
                    </a:lnTo>
                    <a:lnTo>
                      <a:pt x="2277" y="1782"/>
                    </a:lnTo>
                    <a:lnTo>
                      <a:pt x="2288" y="1704"/>
                    </a:lnTo>
                    <a:lnTo>
                      <a:pt x="2290" y="1625"/>
                    </a:lnTo>
                    <a:lnTo>
                      <a:pt x="2288" y="1584"/>
                    </a:lnTo>
                    <a:close/>
                  </a:path>
                </a:pathLst>
              </a:custGeom>
              <a:solidFill>
                <a:srgbClr val="DDEA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4566" y="2680"/>
                <a:ext cx="765" cy="795"/>
              </a:xfrm>
              <a:custGeom>
                <a:avLst/>
                <a:gdLst>
                  <a:gd name="T0" fmla="*/ 1393 w 2295"/>
                  <a:gd name="T1" fmla="*/ 596 h 2387"/>
                  <a:gd name="T2" fmla="*/ 1294 w 2295"/>
                  <a:gd name="T3" fmla="*/ 581 h 2387"/>
                  <a:gd name="T4" fmla="*/ 1181 w 2295"/>
                  <a:gd name="T5" fmla="*/ 507 h 2387"/>
                  <a:gd name="T6" fmla="*/ 1118 w 2295"/>
                  <a:gd name="T7" fmla="*/ 426 h 2387"/>
                  <a:gd name="T8" fmla="*/ 922 w 2295"/>
                  <a:gd name="T9" fmla="*/ 239 h 2387"/>
                  <a:gd name="T10" fmla="*/ 687 w 2295"/>
                  <a:gd name="T11" fmla="*/ 101 h 2387"/>
                  <a:gd name="T12" fmla="*/ 421 w 2295"/>
                  <a:gd name="T13" fmla="*/ 19 h 2387"/>
                  <a:gd name="T14" fmla="*/ 206 w 2295"/>
                  <a:gd name="T15" fmla="*/ 0 h 2387"/>
                  <a:gd name="T16" fmla="*/ 51 w 2295"/>
                  <a:gd name="T17" fmla="*/ 10 h 2387"/>
                  <a:gd name="T18" fmla="*/ 57 w 2295"/>
                  <a:gd name="T19" fmla="*/ 29 h 2387"/>
                  <a:gd name="T20" fmla="*/ 273 w 2295"/>
                  <a:gd name="T21" fmla="*/ 101 h 2387"/>
                  <a:gd name="T22" fmla="*/ 467 w 2295"/>
                  <a:gd name="T23" fmla="*/ 210 h 2387"/>
                  <a:gd name="T24" fmla="*/ 637 w 2295"/>
                  <a:gd name="T25" fmla="*/ 353 h 2387"/>
                  <a:gd name="T26" fmla="*/ 746 w 2295"/>
                  <a:gd name="T27" fmla="*/ 480 h 2387"/>
                  <a:gd name="T28" fmla="*/ 820 w 2295"/>
                  <a:gd name="T29" fmla="*/ 550 h 2387"/>
                  <a:gd name="T30" fmla="*/ 945 w 2295"/>
                  <a:gd name="T31" fmla="*/ 596 h 2387"/>
                  <a:gd name="T32" fmla="*/ 985 w 2295"/>
                  <a:gd name="T33" fmla="*/ 596 h 2387"/>
                  <a:gd name="T34" fmla="*/ 1124 w 2295"/>
                  <a:gd name="T35" fmla="*/ 608 h 2387"/>
                  <a:gd name="T36" fmla="*/ 1297 w 2295"/>
                  <a:gd name="T37" fmla="*/ 653 h 2387"/>
                  <a:gd name="T38" fmla="*/ 1454 w 2295"/>
                  <a:gd name="T39" fmla="*/ 729 h 2387"/>
                  <a:gd name="T40" fmla="*/ 1592 w 2295"/>
                  <a:gd name="T41" fmla="*/ 834 h 2387"/>
                  <a:gd name="T42" fmla="*/ 1707 w 2295"/>
                  <a:gd name="T43" fmla="*/ 964 h 2387"/>
                  <a:gd name="T44" fmla="*/ 1796 w 2295"/>
                  <a:gd name="T45" fmla="*/ 1113 h 2387"/>
                  <a:gd name="T46" fmla="*/ 1855 w 2295"/>
                  <a:gd name="T47" fmla="*/ 1280 h 2387"/>
                  <a:gd name="T48" fmla="*/ 1880 w 2295"/>
                  <a:gd name="T49" fmla="*/ 1461 h 2387"/>
                  <a:gd name="T50" fmla="*/ 1878 w 2295"/>
                  <a:gd name="T51" fmla="*/ 1553 h 2387"/>
                  <a:gd name="T52" fmla="*/ 1848 w 2295"/>
                  <a:gd name="T53" fmla="*/ 1728 h 2387"/>
                  <a:gd name="T54" fmla="*/ 1785 w 2295"/>
                  <a:gd name="T55" fmla="*/ 1891 h 2387"/>
                  <a:gd name="T56" fmla="*/ 1693 w 2295"/>
                  <a:gd name="T57" fmla="*/ 2035 h 2387"/>
                  <a:gd name="T58" fmla="*/ 1575 w 2295"/>
                  <a:gd name="T59" fmla="*/ 2160 h 2387"/>
                  <a:gd name="T60" fmla="*/ 1435 w 2295"/>
                  <a:gd name="T61" fmla="*/ 2261 h 2387"/>
                  <a:gd name="T62" fmla="*/ 1278 w 2295"/>
                  <a:gd name="T63" fmla="*/ 2333 h 2387"/>
                  <a:gd name="T64" fmla="*/ 1106 w 2295"/>
                  <a:gd name="T65" fmla="*/ 2377 h 2387"/>
                  <a:gd name="T66" fmla="*/ 971 w 2295"/>
                  <a:gd name="T67" fmla="*/ 2387 h 2387"/>
                  <a:gd name="T68" fmla="*/ 1430 w 2295"/>
                  <a:gd name="T69" fmla="*/ 2385 h 2387"/>
                  <a:gd name="T70" fmla="*/ 1608 w 2295"/>
                  <a:gd name="T71" fmla="*/ 2359 h 2387"/>
                  <a:gd name="T72" fmla="*/ 1773 w 2295"/>
                  <a:gd name="T73" fmla="*/ 2302 h 2387"/>
                  <a:gd name="T74" fmla="*/ 1922 w 2295"/>
                  <a:gd name="T75" fmla="*/ 2214 h 2387"/>
                  <a:gd name="T76" fmla="*/ 2051 w 2295"/>
                  <a:gd name="T77" fmla="*/ 2100 h 2387"/>
                  <a:gd name="T78" fmla="*/ 2156 w 2295"/>
                  <a:gd name="T79" fmla="*/ 1966 h 2387"/>
                  <a:gd name="T80" fmla="*/ 2234 w 2295"/>
                  <a:gd name="T81" fmla="*/ 1812 h 2387"/>
                  <a:gd name="T82" fmla="*/ 2282 w 2295"/>
                  <a:gd name="T83" fmla="*/ 1642 h 2387"/>
                  <a:gd name="T84" fmla="*/ 2295 w 2295"/>
                  <a:gd name="T85" fmla="*/ 1507 h 2387"/>
                  <a:gd name="T86" fmla="*/ 2286 w 2295"/>
                  <a:gd name="T87" fmla="*/ 1368 h 2387"/>
                  <a:gd name="T88" fmla="*/ 2244 w 2295"/>
                  <a:gd name="T89" fmla="*/ 1194 h 2387"/>
                  <a:gd name="T90" fmla="*/ 2169 w 2295"/>
                  <a:gd name="T91" fmla="*/ 1036 h 2387"/>
                  <a:gd name="T92" fmla="*/ 2067 w 2295"/>
                  <a:gd name="T93" fmla="*/ 896 h 2387"/>
                  <a:gd name="T94" fmla="*/ 1939 w 2295"/>
                  <a:gd name="T95" fmla="*/ 778 h 2387"/>
                  <a:gd name="T96" fmla="*/ 1791 w 2295"/>
                  <a:gd name="T97" fmla="*/ 687 h 2387"/>
                  <a:gd name="T98" fmla="*/ 1625 w 2295"/>
                  <a:gd name="T99" fmla="*/ 625 h 2387"/>
                  <a:gd name="T100" fmla="*/ 1446 w 2295"/>
                  <a:gd name="T101" fmla="*/ 598 h 2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95" h="2387">
                    <a:moveTo>
                      <a:pt x="1399" y="596"/>
                    </a:moveTo>
                    <a:lnTo>
                      <a:pt x="1393" y="596"/>
                    </a:lnTo>
                    <a:lnTo>
                      <a:pt x="1360" y="596"/>
                    </a:lnTo>
                    <a:lnTo>
                      <a:pt x="1294" y="581"/>
                    </a:lnTo>
                    <a:lnTo>
                      <a:pt x="1233" y="550"/>
                    </a:lnTo>
                    <a:lnTo>
                      <a:pt x="1181" y="507"/>
                    </a:lnTo>
                    <a:lnTo>
                      <a:pt x="1160" y="480"/>
                    </a:lnTo>
                    <a:lnTo>
                      <a:pt x="1118" y="426"/>
                    </a:lnTo>
                    <a:lnTo>
                      <a:pt x="1026" y="327"/>
                    </a:lnTo>
                    <a:lnTo>
                      <a:pt x="922" y="239"/>
                    </a:lnTo>
                    <a:lnTo>
                      <a:pt x="808" y="164"/>
                    </a:lnTo>
                    <a:lnTo>
                      <a:pt x="687" y="101"/>
                    </a:lnTo>
                    <a:lnTo>
                      <a:pt x="558" y="52"/>
                    </a:lnTo>
                    <a:lnTo>
                      <a:pt x="421" y="19"/>
                    </a:lnTo>
                    <a:lnTo>
                      <a:pt x="280" y="2"/>
                    </a:lnTo>
                    <a:lnTo>
                      <a:pt x="206" y="0"/>
                    </a:lnTo>
                    <a:lnTo>
                      <a:pt x="153" y="2"/>
                    </a:lnTo>
                    <a:lnTo>
                      <a:pt x="51" y="10"/>
                    </a:lnTo>
                    <a:lnTo>
                      <a:pt x="0" y="19"/>
                    </a:lnTo>
                    <a:lnTo>
                      <a:pt x="57" y="29"/>
                    </a:lnTo>
                    <a:lnTo>
                      <a:pt x="166" y="61"/>
                    </a:lnTo>
                    <a:lnTo>
                      <a:pt x="273" y="101"/>
                    </a:lnTo>
                    <a:lnTo>
                      <a:pt x="372" y="151"/>
                    </a:lnTo>
                    <a:lnTo>
                      <a:pt x="467" y="210"/>
                    </a:lnTo>
                    <a:lnTo>
                      <a:pt x="556" y="278"/>
                    </a:lnTo>
                    <a:lnTo>
                      <a:pt x="637" y="353"/>
                    </a:lnTo>
                    <a:lnTo>
                      <a:pt x="712" y="436"/>
                    </a:lnTo>
                    <a:lnTo>
                      <a:pt x="746" y="480"/>
                    </a:lnTo>
                    <a:lnTo>
                      <a:pt x="768" y="507"/>
                    </a:lnTo>
                    <a:lnTo>
                      <a:pt x="820" y="550"/>
                    </a:lnTo>
                    <a:lnTo>
                      <a:pt x="879" y="581"/>
                    </a:lnTo>
                    <a:lnTo>
                      <a:pt x="945" y="596"/>
                    </a:lnTo>
                    <a:lnTo>
                      <a:pt x="980" y="596"/>
                    </a:lnTo>
                    <a:lnTo>
                      <a:pt x="985" y="596"/>
                    </a:lnTo>
                    <a:lnTo>
                      <a:pt x="1032" y="598"/>
                    </a:lnTo>
                    <a:lnTo>
                      <a:pt x="1124" y="608"/>
                    </a:lnTo>
                    <a:lnTo>
                      <a:pt x="1212" y="625"/>
                    </a:lnTo>
                    <a:lnTo>
                      <a:pt x="1297" y="653"/>
                    </a:lnTo>
                    <a:lnTo>
                      <a:pt x="1377" y="687"/>
                    </a:lnTo>
                    <a:lnTo>
                      <a:pt x="1454" y="729"/>
                    </a:lnTo>
                    <a:lnTo>
                      <a:pt x="1526" y="778"/>
                    </a:lnTo>
                    <a:lnTo>
                      <a:pt x="1592" y="834"/>
                    </a:lnTo>
                    <a:lnTo>
                      <a:pt x="1652" y="896"/>
                    </a:lnTo>
                    <a:lnTo>
                      <a:pt x="1707" y="964"/>
                    </a:lnTo>
                    <a:lnTo>
                      <a:pt x="1756" y="1036"/>
                    </a:lnTo>
                    <a:lnTo>
                      <a:pt x="1796" y="1113"/>
                    </a:lnTo>
                    <a:lnTo>
                      <a:pt x="1829" y="1194"/>
                    </a:lnTo>
                    <a:lnTo>
                      <a:pt x="1855" y="1280"/>
                    </a:lnTo>
                    <a:lnTo>
                      <a:pt x="1873" y="1368"/>
                    </a:lnTo>
                    <a:lnTo>
                      <a:pt x="1880" y="1461"/>
                    </a:lnTo>
                    <a:lnTo>
                      <a:pt x="1880" y="1507"/>
                    </a:lnTo>
                    <a:lnTo>
                      <a:pt x="1878" y="1553"/>
                    </a:lnTo>
                    <a:lnTo>
                      <a:pt x="1868" y="1642"/>
                    </a:lnTo>
                    <a:lnTo>
                      <a:pt x="1848" y="1728"/>
                    </a:lnTo>
                    <a:lnTo>
                      <a:pt x="1821" y="1812"/>
                    </a:lnTo>
                    <a:lnTo>
                      <a:pt x="1785" y="1891"/>
                    </a:lnTo>
                    <a:lnTo>
                      <a:pt x="1742" y="1966"/>
                    </a:lnTo>
                    <a:lnTo>
                      <a:pt x="1693" y="2035"/>
                    </a:lnTo>
                    <a:lnTo>
                      <a:pt x="1636" y="2100"/>
                    </a:lnTo>
                    <a:lnTo>
                      <a:pt x="1575" y="2160"/>
                    </a:lnTo>
                    <a:lnTo>
                      <a:pt x="1507" y="2214"/>
                    </a:lnTo>
                    <a:lnTo>
                      <a:pt x="1435" y="2261"/>
                    </a:lnTo>
                    <a:lnTo>
                      <a:pt x="1358" y="2302"/>
                    </a:lnTo>
                    <a:lnTo>
                      <a:pt x="1278" y="2333"/>
                    </a:lnTo>
                    <a:lnTo>
                      <a:pt x="1194" y="2359"/>
                    </a:lnTo>
                    <a:lnTo>
                      <a:pt x="1106" y="2377"/>
                    </a:lnTo>
                    <a:lnTo>
                      <a:pt x="1017" y="2385"/>
                    </a:lnTo>
                    <a:lnTo>
                      <a:pt x="971" y="2387"/>
                    </a:lnTo>
                    <a:lnTo>
                      <a:pt x="1384" y="2387"/>
                    </a:lnTo>
                    <a:lnTo>
                      <a:pt x="1430" y="2385"/>
                    </a:lnTo>
                    <a:lnTo>
                      <a:pt x="1520" y="2377"/>
                    </a:lnTo>
                    <a:lnTo>
                      <a:pt x="1608" y="2359"/>
                    </a:lnTo>
                    <a:lnTo>
                      <a:pt x="1691" y="2333"/>
                    </a:lnTo>
                    <a:lnTo>
                      <a:pt x="1773" y="2302"/>
                    </a:lnTo>
                    <a:lnTo>
                      <a:pt x="1850" y="2261"/>
                    </a:lnTo>
                    <a:lnTo>
                      <a:pt x="1922" y="2214"/>
                    </a:lnTo>
                    <a:lnTo>
                      <a:pt x="1989" y="2160"/>
                    </a:lnTo>
                    <a:lnTo>
                      <a:pt x="2051" y="2100"/>
                    </a:lnTo>
                    <a:lnTo>
                      <a:pt x="2106" y="2035"/>
                    </a:lnTo>
                    <a:lnTo>
                      <a:pt x="2156" y="1966"/>
                    </a:lnTo>
                    <a:lnTo>
                      <a:pt x="2200" y="1891"/>
                    </a:lnTo>
                    <a:lnTo>
                      <a:pt x="2234" y="1812"/>
                    </a:lnTo>
                    <a:lnTo>
                      <a:pt x="2263" y="1728"/>
                    </a:lnTo>
                    <a:lnTo>
                      <a:pt x="2282" y="1642"/>
                    </a:lnTo>
                    <a:lnTo>
                      <a:pt x="2292" y="1553"/>
                    </a:lnTo>
                    <a:lnTo>
                      <a:pt x="2295" y="1507"/>
                    </a:lnTo>
                    <a:lnTo>
                      <a:pt x="2295" y="1461"/>
                    </a:lnTo>
                    <a:lnTo>
                      <a:pt x="2286" y="1368"/>
                    </a:lnTo>
                    <a:lnTo>
                      <a:pt x="2269" y="1280"/>
                    </a:lnTo>
                    <a:lnTo>
                      <a:pt x="2244" y="1194"/>
                    </a:lnTo>
                    <a:lnTo>
                      <a:pt x="2211" y="1113"/>
                    </a:lnTo>
                    <a:lnTo>
                      <a:pt x="2169" y="1036"/>
                    </a:lnTo>
                    <a:lnTo>
                      <a:pt x="2122" y="964"/>
                    </a:lnTo>
                    <a:lnTo>
                      <a:pt x="2067" y="896"/>
                    </a:lnTo>
                    <a:lnTo>
                      <a:pt x="2007" y="834"/>
                    </a:lnTo>
                    <a:lnTo>
                      <a:pt x="1939" y="778"/>
                    </a:lnTo>
                    <a:lnTo>
                      <a:pt x="1868" y="729"/>
                    </a:lnTo>
                    <a:lnTo>
                      <a:pt x="1791" y="687"/>
                    </a:lnTo>
                    <a:lnTo>
                      <a:pt x="1710" y="653"/>
                    </a:lnTo>
                    <a:lnTo>
                      <a:pt x="1625" y="625"/>
                    </a:lnTo>
                    <a:lnTo>
                      <a:pt x="1537" y="608"/>
                    </a:lnTo>
                    <a:lnTo>
                      <a:pt x="1446" y="598"/>
                    </a:lnTo>
                    <a:lnTo>
                      <a:pt x="1399" y="596"/>
                    </a:lnTo>
                    <a:close/>
                  </a:path>
                </a:pathLst>
              </a:custGeom>
              <a:solidFill>
                <a:srgbClr val="DDEA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4690" y="2818"/>
                <a:ext cx="388" cy="404"/>
              </a:xfrm>
              <a:custGeom>
                <a:avLst/>
                <a:gdLst>
                  <a:gd name="T0" fmla="*/ 1165 w 1165"/>
                  <a:gd name="T1" fmla="*/ 192 h 1210"/>
                  <a:gd name="T2" fmla="*/ 1097 w 1165"/>
                  <a:gd name="T3" fmla="*/ 183 h 1210"/>
                  <a:gd name="T4" fmla="*/ 1027 w 1165"/>
                  <a:gd name="T5" fmla="*/ 180 h 1210"/>
                  <a:gd name="T6" fmla="*/ 1024 w 1165"/>
                  <a:gd name="T7" fmla="*/ 180 h 1210"/>
                  <a:gd name="T8" fmla="*/ 1021 w 1165"/>
                  <a:gd name="T9" fmla="*/ 180 h 1210"/>
                  <a:gd name="T10" fmla="*/ 986 w 1165"/>
                  <a:gd name="T11" fmla="*/ 180 h 1210"/>
                  <a:gd name="T12" fmla="*/ 922 w 1165"/>
                  <a:gd name="T13" fmla="*/ 165 h 1210"/>
                  <a:gd name="T14" fmla="*/ 861 w 1165"/>
                  <a:gd name="T15" fmla="*/ 134 h 1210"/>
                  <a:gd name="T16" fmla="*/ 809 w 1165"/>
                  <a:gd name="T17" fmla="*/ 91 h 1210"/>
                  <a:gd name="T18" fmla="*/ 788 w 1165"/>
                  <a:gd name="T19" fmla="*/ 64 h 1210"/>
                  <a:gd name="T20" fmla="*/ 763 w 1165"/>
                  <a:gd name="T21" fmla="*/ 32 h 1210"/>
                  <a:gd name="T22" fmla="*/ 737 w 1165"/>
                  <a:gd name="T23" fmla="*/ 0 h 1210"/>
                  <a:gd name="T24" fmla="*/ 657 w 1165"/>
                  <a:gd name="T25" fmla="*/ 33 h 1210"/>
                  <a:gd name="T26" fmla="*/ 508 w 1165"/>
                  <a:gd name="T27" fmla="*/ 118 h 1210"/>
                  <a:gd name="T28" fmla="*/ 374 w 1165"/>
                  <a:gd name="T29" fmla="*/ 225 h 1210"/>
                  <a:gd name="T30" fmla="*/ 258 w 1165"/>
                  <a:gd name="T31" fmla="*/ 349 h 1210"/>
                  <a:gd name="T32" fmla="*/ 160 w 1165"/>
                  <a:gd name="T33" fmla="*/ 489 h 1210"/>
                  <a:gd name="T34" fmla="*/ 83 w 1165"/>
                  <a:gd name="T35" fmla="*/ 643 h 1210"/>
                  <a:gd name="T36" fmla="*/ 42 w 1165"/>
                  <a:gd name="T37" fmla="*/ 767 h 1210"/>
                  <a:gd name="T38" fmla="*/ 22 w 1165"/>
                  <a:gd name="T39" fmla="*/ 852 h 1210"/>
                  <a:gd name="T40" fmla="*/ 7 w 1165"/>
                  <a:gd name="T41" fmla="*/ 939 h 1210"/>
                  <a:gd name="T42" fmla="*/ 0 w 1165"/>
                  <a:gd name="T43" fmla="*/ 1030 h 1210"/>
                  <a:gd name="T44" fmla="*/ 0 w 1165"/>
                  <a:gd name="T45" fmla="*/ 1076 h 1210"/>
                  <a:gd name="T46" fmla="*/ 1 w 1165"/>
                  <a:gd name="T47" fmla="*/ 1104 h 1210"/>
                  <a:gd name="T48" fmla="*/ 23 w 1165"/>
                  <a:gd name="T49" fmla="*/ 1151 h 1210"/>
                  <a:gd name="T50" fmla="*/ 59 w 1165"/>
                  <a:gd name="T51" fmla="*/ 1189 h 1210"/>
                  <a:gd name="T52" fmla="*/ 108 w 1165"/>
                  <a:gd name="T53" fmla="*/ 1209 h 1210"/>
                  <a:gd name="T54" fmla="*/ 135 w 1165"/>
                  <a:gd name="T55" fmla="*/ 1210 h 1210"/>
                  <a:gd name="T56" fmla="*/ 163 w 1165"/>
                  <a:gd name="T57" fmla="*/ 1209 h 1210"/>
                  <a:gd name="T58" fmla="*/ 210 w 1165"/>
                  <a:gd name="T59" fmla="*/ 1189 h 1210"/>
                  <a:gd name="T60" fmla="*/ 248 w 1165"/>
                  <a:gd name="T61" fmla="*/ 1151 h 1210"/>
                  <a:gd name="T62" fmla="*/ 268 w 1165"/>
                  <a:gd name="T63" fmla="*/ 1104 h 1210"/>
                  <a:gd name="T64" fmla="*/ 269 w 1165"/>
                  <a:gd name="T65" fmla="*/ 1076 h 1210"/>
                  <a:gd name="T66" fmla="*/ 271 w 1165"/>
                  <a:gd name="T67" fmla="*/ 1030 h 1210"/>
                  <a:gd name="T68" fmla="*/ 279 w 1165"/>
                  <a:gd name="T69" fmla="*/ 941 h 1210"/>
                  <a:gd name="T70" fmla="*/ 298 w 1165"/>
                  <a:gd name="T71" fmla="*/ 854 h 1210"/>
                  <a:gd name="T72" fmla="*/ 324 w 1165"/>
                  <a:gd name="T73" fmla="*/ 772 h 1210"/>
                  <a:gd name="T74" fmla="*/ 357 w 1165"/>
                  <a:gd name="T75" fmla="*/ 693 h 1210"/>
                  <a:gd name="T76" fmla="*/ 397 w 1165"/>
                  <a:gd name="T77" fmla="*/ 618 h 1210"/>
                  <a:gd name="T78" fmla="*/ 445 w 1165"/>
                  <a:gd name="T79" fmla="*/ 548 h 1210"/>
                  <a:gd name="T80" fmla="*/ 500 w 1165"/>
                  <a:gd name="T81" fmla="*/ 481 h 1210"/>
                  <a:gd name="T82" fmla="*/ 560 w 1165"/>
                  <a:gd name="T83" fmla="*/ 422 h 1210"/>
                  <a:gd name="T84" fmla="*/ 625 w 1165"/>
                  <a:gd name="T85" fmla="*/ 368 h 1210"/>
                  <a:gd name="T86" fmla="*/ 696 w 1165"/>
                  <a:gd name="T87" fmla="*/ 320 h 1210"/>
                  <a:gd name="T88" fmla="*/ 770 w 1165"/>
                  <a:gd name="T89" fmla="*/ 278 h 1210"/>
                  <a:gd name="T90" fmla="*/ 850 w 1165"/>
                  <a:gd name="T91" fmla="*/ 245 h 1210"/>
                  <a:gd name="T92" fmla="*/ 933 w 1165"/>
                  <a:gd name="T93" fmla="*/ 219 h 1210"/>
                  <a:gd name="T94" fmla="*/ 1020 w 1165"/>
                  <a:gd name="T95" fmla="*/ 202 h 1210"/>
                  <a:gd name="T96" fmla="*/ 1109 w 1165"/>
                  <a:gd name="T97" fmla="*/ 193 h 1210"/>
                  <a:gd name="T98" fmla="*/ 1154 w 1165"/>
                  <a:gd name="T99" fmla="*/ 192 h 1210"/>
                  <a:gd name="T100" fmla="*/ 1159 w 1165"/>
                  <a:gd name="T101" fmla="*/ 192 h 1210"/>
                  <a:gd name="T102" fmla="*/ 1165 w 1165"/>
                  <a:gd name="T103" fmla="*/ 192 h 1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165" h="1210">
                    <a:moveTo>
                      <a:pt x="1165" y="192"/>
                    </a:moveTo>
                    <a:lnTo>
                      <a:pt x="1097" y="183"/>
                    </a:lnTo>
                    <a:lnTo>
                      <a:pt x="1027" y="180"/>
                    </a:lnTo>
                    <a:lnTo>
                      <a:pt x="1024" y="180"/>
                    </a:lnTo>
                    <a:lnTo>
                      <a:pt x="1021" y="180"/>
                    </a:lnTo>
                    <a:lnTo>
                      <a:pt x="986" y="180"/>
                    </a:lnTo>
                    <a:lnTo>
                      <a:pt x="922" y="165"/>
                    </a:lnTo>
                    <a:lnTo>
                      <a:pt x="861" y="134"/>
                    </a:lnTo>
                    <a:lnTo>
                      <a:pt x="809" y="91"/>
                    </a:lnTo>
                    <a:lnTo>
                      <a:pt x="788" y="64"/>
                    </a:lnTo>
                    <a:lnTo>
                      <a:pt x="763" y="32"/>
                    </a:lnTo>
                    <a:lnTo>
                      <a:pt x="737" y="0"/>
                    </a:lnTo>
                    <a:lnTo>
                      <a:pt x="657" y="33"/>
                    </a:lnTo>
                    <a:lnTo>
                      <a:pt x="508" y="118"/>
                    </a:lnTo>
                    <a:lnTo>
                      <a:pt x="374" y="225"/>
                    </a:lnTo>
                    <a:lnTo>
                      <a:pt x="258" y="349"/>
                    </a:lnTo>
                    <a:lnTo>
                      <a:pt x="160" y="489"/>
                    </a:lnTo>
                    <a:lnTo>
                      <a:pt x="83" y="643"/>
                    </a:lnTo>
                    <a:lnTo>
                      <a:pt x="42" y="767"/>
                    </a:lnTo>
                    <a:lnTo>
                      <a:pt x="22" y="852"/>
                    </a:lnTo>
                    <a:lnTo>
                      <a:pt x="7" y="939"/>
                    </a:lnTo>
                    <a:lnTo>
                      <a:pt x="0" y="1030"/>
                    </a:lnTo>
                    <a:lnTo>
                      <a:pt x="0" y="1076"/>
                    </a:lnTo>
                    <a:lnTo>
                      <a:pt x="1" y="1104"/>
                    </a:lnTo>
                    <a:lnTo>
                      <a:pt x="23" y="1151"/>
                    </a:lnTo>
                    <a:lnTo>
                      <a:pt x="59" y="1189"/>
                    </a:lnTo>
                    <a:lnTo>
                      <a:pt x="108" y="1209"/>
                    </a:lnTo>
                    <a:lnTo>
                      <a:pt x="135" y="1210"/>
                    </a:lnTo>
                    <a:lnTo>
                      <a:pt x="163" y="1209"/>
                    </a:lnTo>
                    <a:lnTo>
                      <a:pt x="210" y="1189"/>
                    </a:lnTo>
                    <a:lnTo>
                      <a:pt x="248" y="1151"/>
                    </a:lnTo>
                    <a:lnTo>
                      <a:pt x="268" y="1104"/>
                    </a:lnTo>
                    <a:lnTo>
                      <a:pt x="269" y="1076"/>
                    </a:lnTo>
                    <a:lnTo>
                      <a:pt x="271" y="1030"/>
                    </a:lnTo>
                    <a:lnTo>
                      <a:pt x="279" y="941"/>
                    </a:lnTo>
                    <a:lnTo>
                      <a:pt x="298" y="854"/>
                    </a:lnTo>
                    <a:lnTo>
                      <a:pt x="324" y="772"/>
                    </a:lnTo>
                    <a:lnTo>
                      <a:pt x="357" y="693"/>
                    </a:lnTo>
                    <a:lnTo>
                      <a:pt x="397" y="618"/>
                    </a:lnTo>
                    <a:lnTo>
                      <a:pt x="445" y="548"/>
                    </a:lnTo>
                    <a:lnTo>
                      <a:pt x="500" y="481"/>
                    </a:lnTo>
                    <a:lnTo>
                      <a:pt x="560" y="422"/>
                    </a:lnTo>
                    <a:lnTo>
                      <a:pt x="625" y="368"/>
                    </a:lnTo>
                    <a:lnTo>
                      <a:pt x="696" y="320"/>
                    </a:lnTo>
                    <a:lnTo>
                      <a:pt x="770" y="278"/>
                    </a:lnTo>
                    <a:lnTo>
                      <a:pt x="850" y="245"/>
                    </a:lnTo>
                    <a:lnTo>
                      <a:pt x="933" y="219"/>
                    </a:lnTo>
                    <a:lnTo>
                      <a:pt x="1020" y="202"/>
                    </a:lnTo>
                    <a:lnTo>
                      <a:pt x="1109" y="193"/>
                    </a:lnTo>
                    <a:lnTo>
                      <a:pt x="1154" y="192"/>
                    </a:lnTo>
                    <a:lnTo>
                      <a:pt x="1159" y="192"/>
                    </a:lnTo>
                    <a:lnTo>
                      <a:pt x="1165" y="192"/>
                    </a:lnTo>
                    <a:close/>
                  </a:path>
                </a:pathLst>
              </a:custGeom>
              <a:solidFill>
                <a:srgbClr val="DDEA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2648" y="2815"/>
                <a:ext cx="343" cy="407"/>
              </a:xfrm>
              <a:custGeom>
                <a:avLst/>
                <a:gdLst>
                  <a:gd name="T0" fmla="*/ 757 w 1027"/>
                  <a:gd name="T1" fmla="*/ 1087 h 1221"/>
                  <a:gd name="T2" fmla="*/ 759 w 1027"/>
                  <a:gd name="T3" fmla="*/ 1115 h 1221"/>
                  <a:gd name="T4" fmla="*/ 779 w 1027"/>
                  <a:gd name="T5" fmla="*/ 1162 h 1221"/>
                  <a:gd name="T6" fmla="*/ 816 w 1027"/>
                  <a:gd name="T7" fmla="*/ 1200 h 1221"/>
                  <a:gd name="T8" fmla="*/ 864 w 1027"/>
                  <a:gd name="T9" fmla="*/ 1220 h 1221"/>
                  <a:gd name="T10" fmla="*/ 891 w 1027"/>
                  <a:gd name="T11" fmla="*/ 1221 h 1221"/>
                  <a:gd name="T12" fmla="*/ 919 w 1027"/>
                  <a:gd name="T13" fmla="*/ 1220 h 1221"/>
                  <a:gd name="T14" fmla="*/ 967 w 1027"/>
                  <a:gd name="T15" fmla="*/ 1200 h 1221"/>
                  <a:gd name="T16" fmla="*/ 1003 w 1027"/>
                  <a:gd name="T17" fmla="*/ 1162 h 1221"/>
                  <a:gd name="T18" fmla="*/ 1025 w 1027"/>
                  <a:gd name="T19" fmla="*/ 1115 h 1221"/>
                  <a:gd name="T20" fmla="*/ 1027 w 1027"/>
                  <a:gd name="T21" fmla="*/ 1087 h 1221"/>
                  <a:gd name="T22" fmla="*/ 1027 w 1027"/>
                  <a:gd name="T23" fmla="*/ 1041 h 1221"/>
                  <a:gd name="T24" fmla="*/ 1019 w 1027"/>
                  <a:gd name="T25" fmla="*/ 950 h 1221"/>
                  <a:gd name="T26" fmla="*/ 998 w 1027"/>
                  <a:gd name="T27" fmla="*/ 819 h 1221"/>
                  <a:gd name="T28" fmla="*/ 944 w 1027"/>
                  <a:gd name="T29" fmla="*/ 652 h 1221"/>
                  <a:gd name="T30" fmla="*/ 870 w 1027"/>
                  <a:gd name="T31" fmla="*/ 498 h 1221"/>
                  <a:gd name="T32" fmla="*/ 773 w 1027"/>
                  <a:gd name="T33" fmla="*/ 357 h 1221"/>
                  <a:gd name="T34" fmla="*/ 658 w 1027"/>
                  <a:gd name="T35" fmla="*/ 230 h 1221"/>
                  <a:gd name="T36" fmla="*/ 525 w 1027"/>
                  <a:gd name="T37" fmla="*/ 122 h 1221"/>
                  <a:gd name="T38" fmla="*/ 378 w 1027"/>
                  <a:gd name="T39" fmla="*/ 34 h 1221"/>
                  <a:gd name="T40" fmla="*/ 301 w 1027"/>
                  <a:gd name="T41" fmla="*/ 0 h 1221"/>
                  <a:gd name="T42" fmla="*/ 269 w 1027"/>
                  <a:gd name="T43" fmla="*/ 36 h 1221"/>
                  <a:gd name="T44" fmla="*/ 239 w 1027"/>
                  <a:gd name="T45" fmla="*/ 75 h 1221"/>
                  <a:gd name="T46" fmla="*/ 217 w 1027"/>
                  <a:gd name="T47" fmla="*/ 102 h 1221"/>
                  <a:gd name="T48" fmla="*/ 165 w 1027"/>
                  <a:gd name="T49" fmla="*/ 145 h 1221"/>
                  <a:gd name="T50" fmla="*/ 105 w 1027"/>
                  <a:gd name="T51" fmla="*/ 176 h 1221"/>
                  <a:gd name="T52" fmla="*/ 40 w 1027"/>
                  <a:gd name="T53" fmla="*/ 191 h 1221"/>
                  <a:gd name="T54" fmla="*/ 5 w 1027"/>
                  <a:gd name="T55" fmla="*/ 191 h 1221"/>
                  <a:gd name="T56" fmla="*/ 0 w 1027"/>
                  <a:gd name="T57" fmla="*/ 191 h 1221"/>
                  <a:gd name="T58" fmla="*/ 39 w 1027"/>
                  <a:gd name="T59" fmla="*/ 200 h 1221"/>
                  <a:gd name="T60" fmla="*/ 118 w 1027"/>
                  <a:gd name="T61" fmla="*/ 220 h 1221"/>
                  <a:gd name="T62" fmla="*/ 193 w 1027"/>
                  <a:gd name="T63" fmla="*/ 246 h 1221"/>
                  <a:gd name="T64" fmla="*/ 265 w 1027"/>
                  <a:gd name="T65" fmla="*/ 279 h 1221"/>
                  <a:gd name="T66" fmla="*/ 332 w 1027"/>
                  <a:gd name="T67" fmla="*/ 320 h 1221"/>
                  <a:gd name="T68" fmla="*/ 397 w 1027"/>
                  <a:gd name="T69" fmla="*/ 364 h 1221"/>
                  <a:gd name="T70" fmla="*/ 486 w 1027"/>
                  <a:gd name="T71" fmla="*/ 441 h 1221"/>
                  <a:gd name="T72" fmla="*/ 587 w 1027"/>
                  <a:gd name="T73" fmla="*/ 559 h 1221"/>
                  <a:gd name="T74" fmla="*/ 649 w 1027"/>
                  <a:gd name="T75" fmla="*/ 659 h 1221"/>
                  <a:gd name="T76" fmla="*/ 684 w 1027"/>
                  <a:gd name="T77" fmla="*/ 730 h 1221"/>
                  <a:gd name="T78" fmla="*/ 713 w 1027"/>
                  <a:gd name="T79" fmla="*/ 805 h 1221"/>
                  <a:gd name="T80" fmla="*/ 734 w 1027"/>
                  <a:gd name="T81" fmla="*/ 883 h 1221"/>
                  <a:gd name="T82" fmla="*/ 749 w 1027"/>
                  <a:gd name="T83" fmla="*/ 962 h 1221"/>
                  <a:gd name="T84" fmla="*/ 756 w 1027"/>
                  <a:gd name="T85" fmla="*/ 1045 h 1221"/>
                  <a:gd name="T86" fmla="*/ 757 w 1027"/>
                  <a:gd name="T87" fmla="*/ 1087 h 1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027" h="1221">
                    <a:moveTo>
                      <a:pt x="757" y="1087"/>
                    </a:moveTo>
                    <a:lnTo>
                      <a:pt x="759" y="1115"/>
                    </a:lnTo>
                    <a:lnTo>
                      <a:pt x="779" y="1162"/>
                    </a:lnTo>
                    <a:lnTo>
                      <a:pt x="816" y="1200"/>
                    </a:lnTo>
                    <a:lnTo>
                      <a:pt x="864" y="1220"/>
                    </a:lnTo>
                    <a:lnTo>
                      <a:pt x="891" y="1221"/>
                    </a:lnTo>
                    <a:lnTo>
                      <a:pt x="919" y="1220"/>
                    </a:lnTo>
                    <a:lnTo>
                      <a:pt x="967" y="1200"/>
                    </a:lnTo>
                    <a:lnTo>
                      <a:pt x="1003" y="1162"/>
                    </a:lnTo>
                    <a:lnTo>
                      <a:pt x="1025" y="1115"/>
                    </a:lnTo>
                    <a:lnTo>
                      <a:pt x="1027" y="1087"/>
                    </a:lnTo>
                    <a:lnTo>
                      <a:pt x="1027" y="1041"/>
                    </a:lnTo>
                    <a:lnTo>
                      <a:pt x="1019" y="950"/>
                    </a:lnTo>
                    <a:lnTo>
                      <a:pt x="998" y="819"/>
                    </a:lnTo>
                    <a:lnTo>
                      <a:pt x="944" y="652"/>
                    </a:lnTo>
                    <a:lnTo>
                      <a:pt x="870" y="498"/>
                    </a:lnTo>
                    <a:lnTo>
                      <a:pt x="773" y="357"/>
                    </a:lnTo>
                    <a:lnTo>
                      <a:pt x="658" y="230"/>
                    </a:lnTo>
                    <a:lnTo>
                      <a:pt x="525" y="122"/>
                    </a:lnTo>
                    <a:lnTo>
                      <a:pt x="378" y="34"/>
                    </a:lnTo>
                    <a:lnTo>
                      <a:pt x="301" y="0"/>
                    </a:lnTo>
                    <a:lnTo>
                      <a:pt x="269" y="36"/>
                    </a:lnTo>
                    <a:lnTo>
                      <a:pt x="239" y="75"/>
                    </a:lnTo>
                    <a:lnTo>
                      <a:pt x="217" y="102"/>
                    </a:lnTo>
                    <a:lnTo>
                      <a:pt x="165" y="145"/>
                    </a:lnTo>
                    <a:lnTo>
                      <a:pt x="105" y="176"/>
                    </a:lnTo>
                    <a:lnTo>
                      <a:pt x="40" y="191"/>
                    </a:lnTo>
                    <a:lnTo>
                      <a:pt x="5" y="191"/>
                    </a:lnTo>
                    <a:lnTo>
                      <a:pt x="0" y="191"/>
                    </a:lnTo>
                    <a:lnTo>
                      <a:pt x="39" y="200"/>
                    </a:lnTo>
                    <a:lnTo>
                      <a:pt x="118" y="220"/>
                    </a:lnTo>
                    <a:lnTo>
                      <a:pt x="193" y="246"/>
                    </a:lnTo>
                    <a:lnTo>
                      <a:pt x="265" y="279"/>
                    </a:lnTo>
                    <a:lnTo>
                      <a:pt x="332" y="320"/>
                    </a:lnTo>
                    <a:lnTo>
                      <a:pt x="397" y="364"/>
                    </a:lnTo>
                    <a:lnTo>
                      <a:pt x="486" y="441"/>
                    </a:lnTo>
                    <a:lnTo>
                      <a:pt x="587" y="559"/>
                    </a:lnTo>
                    <a:lnTo>
                      <a:pt x="649" y="659"/>
                    </a:lnTo>
                    <a:lnTo>
                      <a:pt x="684" y="730"/>
                    </a:lnTo>
                    <a:lnTo>
                      <a:pt x="713" y="805"/>
                    </a:lnTo>
                    <a:lnTo>
                      <a:pt x="734" y="883"/>
                    </a:lnTo>
                    <a:lnTo>
                      <a:pt x="749" y="962"/>
                    </a:lnTo>
                    <a:lnTo>
                      <a:pt x="756" y="1045"/>
                    </a:lnTo>
                    <a:lnTo>
                      <a:pt x="757" y="1087"/>
                    </a:lnTo>
                    <a:close/>
                  </a:path>
                </a:pathLst>
              </a:custGeom>
              <a:solidFill>
                <a:srgbClr val="DDEA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26" name="직선 연결선 25"/>
            <p:cNvCxnSpPr/>
            <p:nvPr/>
          </p:nvCxnSpPr>
          <p:spPr>
            <a:xfrm rot="19800000" flipV="1">
              <a:off x="5318371" y="1987327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4400000" flipV="1">
              <a:off x="5066907" y="1856048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6721118" y="2124440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V="1">
              <a:off x="6561336" y="1802502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18900000" flipV="1">
              <a:off x="4893241" y="2128257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flipV="1">
              <a:off x="7017609" y="1964925"/>
              <a:ext cx="30069" cy="135235"/>
            </a:xfrm>
            <a:prstGeom prst="line">
              <a:avLst/>
            </a:prstGeom>
            <a:ln w="28575" cap="rnd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630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7559" y="740200"/>
            <a:ext cx="11707374" cy="5897666"/>
          </a:xfrm>
          <a:prstGeom prst="rect">
            <a:avLst/>
          </a:prstGeom>
          <a:solidFill>
            <a:schemeClr val="bg1"/>
          </a:solidFill>
          <a:ln w="41275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339103" y="102938"/>
            <a:ext cx="6580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88367" y="145506"/>
            <a:ext cx="1346375" cy="853171"/>
            <a:chOff x="2350" y="1586"/>
            <a:chExt cx="2981" cy="1889"/>
          </a:xfrm>
          <a:effectLst>
            <a:outerShdw blurRad="152400" dist="38100" dir="5400000" algn="t" rotWithShape="0">
              <a:prstClr val="black">
                <a:alpha val="19000"/>
              </a:prstClr>
            </a:outerShdw>
          </a:effectLst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667" y="1845"/>
              <a:ext cx="2347" cy="1058"/>
            </a:xfrm>
            <a:custGeom>
              <a:avLst/>
              <a:gdLst>
                <a:gd name="T0" fmla="*/ 7025 w 7040"/>
                <a:gd name="T1" fmla="*/ 2908 h 3175"/>
                <a:gd name="T2" fmla="*/ 6953 w 7040"/>
                <a:gd name="T3" fmla="*/ 2599 h 3175"/>
                <a:gd name="T4" fmla="*/ 6854 w 7040"/>
                <a:gd name="T5" fmla="*/ 2299 h 3175"/>
                <a:gd name="T6" fmla="*/ 6730 w 7040"/>
                <a:gd name="T7" fmla="*/ 2013 h 3175"/>
                <a:gd name="T8" fmla="*/ 6543 w 7040"/>
                <a:gd name="T9" fmla="*/ 1673 h 3175"/>
                <a:gd name="T10" fmla="*/ 6171 w 7040"/>
                <a:gd name="T11" fmla="*/ 1180 h 3175"/>
                <a:gd name="T12" fmla="*/ 5722 w 7040"/>
                <a:gd name="T13" fmla="*/ 759 h 3175"/>
                <a:gd name="T14" fmla="*/ 5272 w 7040"/>
                <a:gd name="T15" fmla="*/ 460 h 3175"/>
                <a:gd name="T16" fmla="*/ 4996 w 7040"/>
                <a:gd name="T17" fmla="*/ 319 h 3175"/>
                <a:gd name="T18" fmla="*/ 4705 w 7040"/>
                <a:gd name="T19" fmla="*/ 201 h 3175"/>
                <a:gd name="T20" fmla="*/ 4403 w 7040"/>
                <a:gd name="T21" fmla="*/ 110 h 3175"/>
                <a:gd name="T22" fmla="*/ 4090 w 7040"/>
                <a:gd name="T23" fmla="*/ 45 h 3175"/>
                <a:gd name="T24" fmla="*/ 3767 w 7040"/>
                <a:gd name="T25" fmla="*/ 8 h 3175"/>
                <a:gd name="T26" fmla="*/ 3520 w 7040"/>
                <a:gd name="T27" fmla="*/ 0 h 3175"/>
                <a:gd name="T28" fmla="*/ 3272 w 7040"/>
                <a:gd name="T29" fmla="*/ 8 h 3175"/>
                <a:gd name="T30" fmla="*/ 2949 w 7040"/>
                <a:gd name="T31" fmla="*/ 45 h 3175"/>
                <a:gd name="T32" fmla="*/ 2637 w 7040"/>
                <a:gd name="T33" fmla="*/ 110 h 3175"/>
                <a:gd name="T34" fmla="*/ 2334 w 7040"/>
                <a:gd name="T35" fmla="*/ 201 h 3175"/>
                <a:gd name="T36" fmla="*/ 2043 w 7040"/>
                <a:gd name="T37" fmla="*/ 319 h 3175"/>
                <a:gd name="T38" fmla="*/ 1767 w 7040"/>
                <a:gd name="T39" fmla="*/ 460 h 3175"/>
                <a:gd name="T40" fmla="*/ 1318 w 7040"/>
                <a:gd name="T41" fmla="*/ 759 h 3175"/>
                <a:gd name="T42" fmla="*/ 868 w 7040"/>
                <a:gd name="T43" fmla="*/ 1180 h 3175"/>
                <a:gd name="T44" fmla="*/ 497 w 7040"/>
                <a:gd name="T45" fmla="*/ 1673 h 3175"/>
                <a:gd name="T46" fmla="*/ 308 w 7040"/>
                <a:gd name="T47" fmla="*/ 2013 h 3175"/>
                <a:gd name="T48" fmla="*/ 186 w 7040"/>
                <a:gd name="T49" fmla="*/ 2299 h 3175"/>
                <a:gd name="T50" fmla="*/ 86 w 7040"/>
                <a:gd name="T51" fmla="*/ 2599 h 3175"/>
                <a:gd name="T52" fmla="*/ 14 w 7040"/>
                <a:gd name="T53" fmla="*/ 2908 h 3175"/>
                <a:gd name="T54" fmla="*/ 0 w 7040"/>
                <a:gd name="T55" fmla="*/ 3175 h 3175"/>
                <a:gd name="T56" fmla="*/ 1596 w 7040"/>
                <a:gd name="T57" fmla="*/ 2417 h 3175"/>
                <a:gd name="T58" fmla="*/ 1692 w 7040"/>
                <a:gd name="T59" fmla="*/ 2208 h 3175"/>
                <a:gd name="T60" fmla="*/ 1855 w 7040"/>
                <a:gd name="T61" fmla="*/ 1952 h 3175"/>
                <a:gd name="T62" fmla="*/ 2054 w 7040"/>
                <a:gd name="T63" fmla="*/ 1722 h 3175"/>
                <a:gd name="T64" fmla="*/ 2283 w 7040"/>
                <a:gd name="T65" fmla="*/ 1523 h 3175"/>
                <a:gd name="T66" fmla="*/ 2539 w 7040"/>
                <a:gd name="T67" fmla="*/ 1359 h 3175"/>
                <a:gd name="T68" fmla="*/ 2820 w 7040"/>
                <a:gd name="T69" fmla="*/ 1235 h 3175"/>
                <a:gd name="T70" fmla="*/ 3121 w 7040"/>
                <a:gd name="T71" fmla="*/ 1151 h 3175"/>
                <a:gd name="T72" fmla="*/ 3438 w 7040"/>
                <a:gd name="T73" fmla="*/ 1114 h 3175"/>
                <a:gd name="T74" fmla="*/ 3602 w 7040"/>
                <a:gd name="T75" fmla="*/ 1114 h 3175"/>
                <a:gd name="T76" fmla="*/ 3919 w 7040"/>
                <a:gd name="T77" fmla="*/ 1151 h 3175"/>
                <a:gd name="T78" fmla="*/ 4220 w 7040"/>
                <a:gd name="T79" fmla="*/ 1235 h 3175"/>
                <a:gd name="T80" fmla="*/ 4501 w 7040"/>
                <a:gd name="T81" fmla="*/ 1359 h 3175"/>
                <a:gd name="T82" fmla="*/ 4757 w 7040"/>
                <a:gd name="T83" fmla="*/ 1523 h 3175"/>
                <a:gd name="T84" fmla="*/ 4986 w 7040"/>
                <a:gd name="T85" fmla="*/ 1722 h 3175"/>
                <a:gd name="T86" fmla="*/ 5185 w 7040"/>
                <a:gd name="T87" fmla="*/ 1952 h 3175"/>
                <a:gd name="T88" fmla="*/ 5347 w 7040"/>
                <a:gd name="T89" fmla="*/ 2208 h 3175"/>
                <a:gd name="T90" fmla="*/ 5444 w 7040"/>
                <a:gd name="T91" fmla="*/ 2417 h 3175"/>
                <a:gd name="T92" fmla="*/ 7040 w 7040"/>
                <a:gd name="T93" fmla="*/ 3175 h 3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40" h="3175">
                  <a:moveTo>
                    <a:pt x="7040" y="2988"/>
                  </a:moveTo>
                  <a:lnTo>
                    <a:pt x="7025" y="2908"/>
                  </a:lnTo>
                  <a:lnTo>
                    <a:pt x="6994" y="2751"/>
                  </a:lnTo>
                  <a:lnTo>
                    <a:pt x="6953" y="2599"/>
                  </a:lnTo>
                  <a:lnTo>
                    <a:pt x="6907" y="2447"/>
                  </a:lnTo>
                  <a:lnTo>
                    <a:pt x="6854" y="2299"/>
                  </a:lnTo>
                  <a:lnTo>
                    <a:pt x="6796" y="2154"/>
                  </a:lnTo>
                  <a:lnTo>
                    <a:pt x="6730" y="2013"/>
                  </a:lnTo>
                  <a:lnTo>
                    <a:pt x="6659" y="1874"/>
                  </a:lnTo>
                  <a:lnTo>
                    <a:pt x="6543" y="1673"/>
                  </a:lnTo>
                  <a:lnTo>
                    <a:pt x="6368" y="1418"/>
                  </a:lnTo>
                  <a:lnTo>
                    <a:pt x="6171" y="1180"/>
                  </a:lnTo>
                  <a:lnTo>
                    <a:pt x="5957" y="960"/>
                  </a:lnTo>
                  <a:lnTo>
                    <a:pt x="5722" y="759"/>
                  </a:lnTo>
                  <a:lnTo>
                    <a:pt x="5471" y="579"/>
                  </a:lnTo>
                  <a:lnTo>
                    <a:pt x="5272" y="460"/>
                  </a:lnTo>
                  <a:lnTo>
                    <a:pt x="5136" y="386"/>
                  </a:lnTo>
                  <a:lnTo>
                    <a:pt x="4996" y="319"/>
                  </a:lnTo>
                  <a:lnTo>
                    <a:pt x="4852" y="257"/>
                  </a:lnTo>
                  <a:lnTo>
                    <a:pt x="4705" y="201"/>
                  </a:lnTo>
                  <a:lnTo>
                    <a:pt x="4555" y="152"/>
                  </a:lnTo>
                  <a:lnTo>
                    <a:pt x="4403" y="110"/>
                  </a:lnTo>
                  <a:lnTo>
                    <a:pt x="4247" y="74"/>
                  </a:lnTo>
                  <a:lnTo>
                    <a:pt x="4090" y="45"/>
                  </a:lnTo>
                  <a:lnTo>
                    <a:pt x="3929" y="24"/>
                  </a:lnTo>
                  <a:lnTo>
                    <a:pt x="3767" y="8"/>
                  </a:lnTo>
                  <a:lnTo>
                    <a:pt x="3603" y="0"/>
                  </a:lnTo>
                  <a:lnTo>
                    <a:pt x="3520" y="0"/>
                  </a:lnTo>
                  <a:lnTo>
                    <a:pt x="3436" y="0"/>
                  </a:lnTo>
                  <a:lnTo>
                    <a:pt x="3272" y="8"/>
                  </a:lnTo>
                  <a:lnTo>
                    <a:pt x="3111" y="24"/>
                  </a:lnTo>
                  <a:lnTo>
                    <a:pt x="2949" y="45"/>
                  </a:lnTo>
                  <a:lnTo>
                    <a:pt x="2792" y="74"/>
                  </a:lnTo>
                  <a:lnTo>
                    <a:pt x="2637" y="110"/>
                  </a:lnTo>
                  <a:lnTo>
                    <a:pt x="2484" y="152"/>
                  </a:lnTo>
                  <a:lnTo>
                    <a:pt x="2334" y="201"/>
                  </a:lnTo>
                  <a:lnTo>
                    <a:pt x="2188" y="257"/>
                  </a:lnTo>
                  <a:lnTo>
                    <a:pt x="2043" y="319"/>
                  </a:lnTo>
                  <a:lnTo>
                    <a:pt x="1904" y="386"/>
                  </a:lnTo>
                  <a:lnTo>
                    <a:pt x="1767" y="460"/>
                  </a:lnTo>
                  <a:lnTo>
                    <a:pt x="1568" y="579"/>
                  </a:lnTo>
                  <a:lnTo>
                    <a:pt x="1318" y="759"/>
                  </a:lnTo>
                  <a:lnTo>
                    <a:pt x="1083" y="960"/>
                  </a:lnTo>
                  <a:lnTo>
                    <a:pt x="868" y="1180"/>
                  </a:lnTo>
                  <a:lnTo>
                    <a:pt x="671" y="1418"/>
                  </a:lnTo>
                  <a:lnTo>
                    <a:pt x="497" y="1673"/>
                  </a:lnTo>
                  <a:lnTo>
                    <a:pt x="380" y="1874"/>
                  </a:lnTo>
                  <a:lnTo>
                    <a:pt x="308" y="2013"/>
                  </a:lnTo>
                  <a:lnTo>
                    <a:pt x="243" y="2154"/>
                  </a:lnTo>
                  <a:lnTo>
                    <a:pt x="186" y="2299"/>
                  </a:lnTo>
                  <a:lnTo>
                    <a:pt x="132" y="2447"/>
                  </a:lnTo>
                  <a:lnTo>
                    <a:pt x="86" y="2599"/>
                  </a:lnTo>
                  <a:lnTo>
                    <a:pt x="46" y="2751"/>
                  </a:lnTo>
                  <a:lnTo>
                    <a:pt x="14" y="2908"/>
                  </a:lnTo>
                  <a:lnTo>
                    <a:pt x="0" y="2988"/>
                  </a:lnTo>
                  <a:lnTo>
                    <a:pt x="0" y="3175"/>
                  </a:lnTo>
                  <a:lnTo>
                    <a:pt x="1596" y="3175"/>
                  </a:lnTo>
                  <a:lnTo>
                    <a:pt x="1596" y="2417"/>
                  </a:lnTo>
                  <a:lnTo>
                    <a:pt x="1624" y="2347"/>
                  </a:lnTo>
                  <a:lnTo>
                    <a:pt x="1692" y="2208"/>
                  </a:lnTo>
                  <a:lnTo>
                    <a:pt x="1768" y="2077"/>
                  </a:lnTo>
                  <a:lnTo>
                    <a:pt x="1855" y="1952"/>
                  </a:lnTo>
                  <a:lnTo>
                    <a:pt x="1950" y="1832"/>
                  </a:lnTo>
                  <a:lnTo>
                    <a:pt x="2054" y="1722"/>
                  </a:lnTo>
                  <a:lnTo>
                    <a:pt x="2164" y="1618"/>
                  </a:lnTo>
                  <a:lnTo>
                    <a:pt x="2283" y="1523"/>
                  </a:lnTo>
                  <a:lnTo>
                    <a:pt x="2408" y="1436"/>
                  </a:lnTo>
                  <a:lnTo>
                    <a:pt x="2539" y="1359"/>
                  </a:lnTo>
                  <a:lnTo>
                    <a:pt x="2677" y="1291"/>
                  </a:lnTo>
                  <a:lnTo>
                    <a:pt x="2820" y="1235"/>
                  </a:lnTo>
                  <a:lnTo>
                    <a:pt x="2968" y="1187"/>
                  </a:lnTo>
                  <a:lnTo>
                    <a:pt x="3121" y="1151"/>
                  </a:lnTo>
                  <a:lnTo>
                    <a:pt x="3278" y="1127"/>
                  </a:lnTo>
                  <a:lnTo>
                    <a:pt x="3438" y="1114"/>
                  </a:lnTo>
                  <a:lnTo>
                    <a:pt x="3520" y="1114"/>
                  </a:lnTo>
                  <a:lnTo>
                    <a:pt x="3602" y="1114"/>
                  </a:lnTo>
                  <a:lnTo>
                    <a:pt x="3762" y="1127"/>
                  </a:lnTo>
                  <a:lnTo>
                    <a:pt x="3919" y="1151"/>
                  </a:lnTo>
                  <a:lnTo>
                    <a:pt x="4071" y="1187"/>
                  </a:lnTo>
                  <a:lnTo>
                    <a:pt x="4220" y="1235"/>
                  </a:lnTo>
                  <a:lnTo>
                    <a:pt x="4362" y="1291"/>
                  </a:lnTo>
                  <a:lnTo>
                    <a:pt x="4501" y="1359"/>
                  </a:lnTo>
                  <a:lnTo>
                    <a:pt x="4632" y="1436"/>
                  </a:lnTo>
                  <a:lnTo>
                    <a:pt x="4757" y="1523"/>
                  </a:lnTo>
                  <a:lnTo>
                    <a:pt x="4875" y="1618"/>
                  </a:lnTo>
                  <a:lnTo>
                    <a:pt x="4986" y="1722"/>
                  </a:lnTo>
                  <a:lnTo>
                    <a:pt x="5090" y="1832"/>
                  </a:lnTo>
                  <a:lnTo>
                    <a:pt x="5185" y="1952"/>
                  </a:lnTo>
                  <a:lnTo>
                    <a:pt x="5271" y="2077"/>
                  </a:lnTo>
                  <a:lnTo>
                    <a:pt x="5347" y="2208"/>
                  </a:lnTo>
                  <a:lnTo>
                    <a:pt x="5415" y="2347"/>
                  </a:lnTo>
                  <a:lnTo>
                    <a:pt x="5444" y="2417"/>
                  </a:lnTo>
                  <a:lnTo>
                    <a:pt x="5444" y="3175"/>
                  </a:lnTo>
                  <a:lnTo>
                    <a:pt x="7040" y="3175"/>
                  </a:lnTo>
                  <a:lnTo>
                    <a:pt x="7040" y="2988"/>
                  </a:ln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449" y="1586"/>
              <a:ext cx="2783" cy="1369"/>
            </a:xfrm>
            <a:custGeom>
              <a:avLst/>
              <a:gdLst>
                <a:gd name="T0" fmla="*/ 8347 w 8350"/>
                <a:gd name="T1" fmla="*/ 4001 h 4108"/>
                <a:gd name="T2" fmla="*/ 8308 w 8350"/>
                <a:gd name="T3" fmla="*/ 3584 h 4108"/>
                <a:gd name="T4" fmla="*/ 8230 w 8350"/>
                <a:gd name="T5" fmla="*/ 3177 h 4108"/>
                <a:gd name="T6" fmla="*/ 8114 w 8350"/>
                <a:gd name="T7" fmla="*/ 2787 h 4108"/>
                <a:gd name="T8" fmla="*/ 7963 w 8350"/>
                <a:gd name="T9" fmla="*/ 2414 h 4108"/>
                <a:gd name="T10" fmla="*/ 7775 w 8350"/>
                <a:gd name="T11" fmla="*/ 2060 h 4108"/>
                <a:gd name="T12" fmla="*/ 7558 w 8350"/>
                <a:gd name="T13" fmla="*/ 1727 h 4108"/>
                <a:gd name="T14" fmla="*/ 7309 w 8350"/>
                <a:gd name="T15" fmla="*/ 1417 h 4108"/>
                <a:gd name="T16" fmla="*/ 7034 w 8350"/>
                <a:gd name="T17" fmla="*/ 1132 h 4108"/>
                <a:gd name="T18" fmla="*/ 6731 w 8350"/>
                <a:gd name="T19" fmla="*/ 874 h 4108"/>
                <a:gd name="T20" fmla="*/ 6406 w 8350"/>
                <a:gd name="T21" fmla="*/ 645 h 4108"/>
                <a:gd name="T22" fmla="*/ 6059 w 8350"/>
                <a:gd name="T23" fmla="*/ 448 h 4108"/>
                <a:gd name="T24" fmla="*/ 5691 w 8350"/>
                <a:gd name="T25" fmla="*/ 284 h 4108"/>
                <a:gd name="T26" fmla="*/ 5307 w 8350"/>
                <a:gd name="T27" fmla="*/ 156 h 4108"/>
                <a:gd name="T28" fmla="*/ 4906 w 8350"/>
                <a:gd name="T29" fmla="*/ 64 h 4108"/>
                <a:gd name="T30" fmla="*/ 4493 w 8350"/>
                <a:gd name="T31" fmla="*/ 12 h 4108"/>
                <a:gd name="T32" fmla="*/ 4175 w 8350"/>
                <a:gd name="T33" fmla="*/ 0 h 4108"/>
                <a:gd name="T34" fmla="*/ 3856 w 8350"/>
                <a:gd name="T35" fmla="*/ 12 h 4108"/>
                <a:gd name="T36" fmla="*/ 3443 w 8350"/>
                <a:gd name="T37" fmla="*/ 64 h 4108"/>
                <a:gd name="T38" fmla="*/ 3043 w 8350"/>
                <a:gd name="T39" fmla="*/ 156 h 4108"/>
                <a:gd name="T40" fmla="*/ 2658 w 8350"/>
                <a:gd name="T41" fmla="*/ 284 h 4108"/>
                <a:gd name="T42" fmla="*/ 2291 w 8350"/>
                <a:gd name="T43" fmla="*/ 448 h 4108"/>
                <a:gd name="T44" fmla="*/ 1944 w 8350"/>
                <a:gd name="T45" fmla="*/ 645 h 4108"/>
                <a:gd name="T46" fmla="*/ 1618 w 8350"/>
                <a:gd name="T47" fmla="*/ 874 h 4108"/>
                <a:gd name="T48" fmla="*/ 1316 w 8350"/>
                <a:gd name="T49" fmla="*/ 1132 h 4108"/>
                <a:gd name="T50" fmla="*/ 1039 w 8350"/>
                <a:gd name="T51" fmla="*/ 1417 h 4108"/>
                <a:gd name="T52" fmla="*/ 792 w 8350"/>
                <a:gd name="T53" fmla="*/ 1727 h 4108"/>
                <a:gd name="T54" fmla="*/ 574 w 8350"/>
                <a:gd name="T55" fmla="*/ 2061 h 4108"/>
                <a:gd name="T56" fmla="*/ 387 w 8350"/>
                <a:gd name="T57" fmla="*/ 2415 h 4108"/>
                <a:gd name="T58" fmla="*/ 236 w 8350"/>
                <a:gd name="T59" fmla="*/ 2789 h 4108"/>
                <a:gd name="T60" fmla="*/ 119 w 8350"/>
                <a:gd name="T61" fmla="*/ 3179 h 4108"/>
                <a:gd name="T62" fmla="*/ 41 w 8350"/>
                <a:gd name="T63" fmla="*/ 3584 h 4108"/>
                <a:gd name="T64" fmla="*/ 2 w 8350"/>
                <a:gd name="T65" fmla="*/ 4001 h 4108"/>
                <a:gd name="T66" fmla="*/ 937 w 8350"/>
                <a:gd name="T67" fmla="*/ 4108 h 4108"/>
                <a:gd name="T68" fmla="*/ 963 w 8350"/>
                <a:gd name="T69" fmla="*/ 3499 h 4108"/>
                <a:gd name="T70" fmla="*/ 1133 w 8350"/>
                <a:gd name="T71" fmla="*/ 2943 h 4108"/>
                <a:gd name="T72" fmla="*/ 1394 w 8350"/>
                <a:gd name="T73" fmla="*/ 2434 h 4108"/>
                <a:gd name="T74" fmla="*/ 1735 w 8350"/>
                <a:gd name="T75" fmla="*/ 1982 h 4108"/>
                <a:gd name="T76" fmla="*/ 2148 w 8350"/>
                <a:gd name="T77" fmla="*/ 1595 h 4108"/>
                <a:gd name="T78" fmla="*/ 2625 w 8350"/>
                <a:gd name="T79" fmla="*/ 1283 h 4108"/>
                <a:gd name="T80" fmla="*/ 3152 w 8350"/>
                <a:gd name="T81" fmla="*/ 1057 h 4108"/>
                <a:gd name="T82" fmla="*/ 3724 w 8350"/>
                <a:gd name="T83" fmla="*/ 925 h 4108"/>
                <a:gd name="T84" fmla="*/ 4098 w 8350"/>
                <a:gd name="T85" fmla="*/ 896 h 4108"/>
                <a:gd name="T86" fmla="*/ 4251 w 8350"/>
                <a:gd name="T87" fmla="*/ 896 h 4108"/>
                <a:gd name="T88" fmla="*/ 4626 w 8350"/>
                <a:gd name="T89" fmla="*/ 925 h 4108"/>
                <a:gd name="T90" fmla="*/ 5197 w 8350"/>
                <a:gd name="T91" fmla="*/ 1057 h 4108"/>
                <a:gd name="T92" fmla="*/ 5724 w 8350"/>
                <a:gd name="T93" fmla="*/ 1283 h 4108"/>
                <a:gd name="T94" fmla="*/ 6201 w 8350"/>
                <a:gd name="T95" fmla="*/ 1595 h 4108"/>
                <a:gd name="T96" fmla="*/ 6614 w 8350"/>
                <a:gd name="T97" fmla="*/ 1982 h 4108"/>
                <a:gd name="T98" fmla="*/ 6956 w 8350"/>
                <a:gd name="T99" fmla="*/ 2434 h 4108"/>
                <a:gd name="T100" fmla="*/ 7216 w 8350"/>
                <a:gd name="T101" fmla="*/ 2943 h 4108"/>
                <a:gd name="T102" fmla="*/ 7386 w 8350"/>
                <a:gd name="T103" fmla="*/ 3499 h 4108"/>
                <a:gd name="T104" fmla="*/ 7412 w 8350"/>
                <a:gd name="T105" fmla="*/ 4108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350" h="4108">
                  <a:moveTo>
                    <a:pt x="8350" y="4108"/>
                  </a:moveTo>
                  <a:lnTo>
                    <a:pt x="8347" y="4001"/>
                  </a:lnTo>
                  <a:lnTo>
                    <a:pt x="8333" y="3791"/>
                  </a:lnTo>
                  <a:lnTo>
                    <a:pt x="8308" y="3584"/>
                  </a:lnTo>
                  <a:lnTo>
                    <a:pt x="8275" y="3379"/>
                  </a:lnTo>
                  <a:lnTo>
                    <a:pt x="8230" y="3177"/>
                  </a:lnTo>
                  <a:lnTo>
                    <a:pt x="8177" y="2980"/>
                  </a:lnTo>
                  <a:lnTo>
                    <a:pt x="8114" y="2787"/>
                  </a:lnTo>
                  <a:lnTo>
                    <a:pt x="8042" y="2598"/>
                  </a:lnTo>
                  <a:lnTo>
                    <a:pt x="7963" y="2414"/>
                  </a:lnTo>
                  <a:lnTo>
                    <a:pt x="7873" y="2235"/>
                  </a:lnTo>
                  <a:lnTo>
                    <a:pt x="7775" y="2060"/>
                  </a:lnTo>
                  <a:lnTo>
                    <a:pt x="7670" y="1891"/>
                  </a:lnTo>
                  <a:lnTo>
                    <a:pt x="7558" y="1727"/>
                  </a:lnTo>
                  <a:lnTo>
                    <a:pt x="7437" y="1569"/>
                  </a:lnTo>
                  <a:lnTo>
                    <a:pt x="7309" y="1417"/>
                  </a:lnTo>
                  <a:lnTo>
                    <a:pt x="7175" y="1272"/>
                  </a:lnTo>
                  <a:lnTo>
                    <a:pt x="7034" y="1132"/>
                  </a:lnTo>
                  <a:lnTo>
                    <a:pt x="6885" y="1000"/>
                  </a:lnTo>
                  <a:lnTo>
                    <a:pt x="6731" y="874"/>
                  </a:lnTo>
                  <a:lnTo>
                    <a:pt x="6571" y="756"/>
                  </a:lnTo>
                  <a:lnTo>
                    <a:pt x="6406" y="645"/>
                  </a:lnTo>
                  <a:lnTo>
                    <a:pt x="6236" y="543"/>
                  </a:lnTo>
                  <a:lnTo>
                    <a:pt x="6059" y="448"/>
                  </a:lnTo>
                  <a:lnTo>
                    <a:pt x="5877" y="362"/>
                  </a:lnTo>
                  <a:lnTo>
                    <a:pt x="5691" y="284"/>
                  </a:lnTo>
                  <a:lnTo>
                    <a:pt x="5501" y="215"/>
                  </a:lnTo>
                  <a:lnTo>
                    <a:pt x="5307" y="156"/>
                  </a:lnTo>
                  <a:lnTo>
                    <a:pt x="5109" y="105"/>
                  </a:lnTo>
                  <a:lnTo>
                    <a:pt x="4906" y="64"/>
                  </a:lnTo>
                  <a:lnTo>
                    <a:pt x="4702" y="33"/>
                  </a:lnTo>
                  <a:lnTo>
                    <a:pt x="4493" y="12"/>
                  </a:lnTo>
                  <a:lnTo>
                    <a:pt x="4281" y="2"/>
                  </a:lnTo>
                  <a:lnTo>
                    <a:pt x="4175" y="0"/>
                  </a:lnTo>
                  <a:lnTo>
                    <a:pt x="4068" y="2"/>
                  </a:lnTo>
                  <a:lnTo>
                    <a:pt x="3856" y="12"/>
                  </a:lnTo>
                  <a:lnTo>
                    <a:pt x="3648" y="33"/>
                  </a:lnTo>
                  <a:lnTo>
                    <a:pt x="3443" y="64"/>
                  </a:lnTo>
                  <a:lnTo>
                    <a:pt x="3240" y="105"/>
                  </a:lnTo>
                  <a:lnTo>
                    <a:pt x="3043" y="156"/>
                  </a:lnTo>
                  <a:lnTo>
                    <a:pt x="2848" y="216"/>
                  </a:lnTo>
                  <a:lnTo>
                    <a:pt x="2658" y="284"/>
                  </a:lnTo>
                  <a:lnTo>
                    <a:pt x="2472" y="362"/>
                  </a:lnTo>
                  <a:lnTo>
                    <a:pt x="2291" y="448"/>
                  </a:lnTo>
                  <a:lnTo>
                    <a:pt x="2114" y="543"/>
                  </a:lnTo>
                  <a:lnTo>
                    <a:pt x="1944" y="645"/>
                  </a:lnTo>
                  <a:lnTo>
                    <a:pt x="1778" y="756"/>
                  </a:lnTo>
                  <a:lnTo>
                    <a:pt x="1618" y="874"/>
                  </a:lnTo>
                  <a:lnTo>
                    <a:pt x="1464" y="1000"/>
                  </a:lnTo>
                  <a:lnTo>
                    <a:pt x="1316" y="1132"/>
                  </a:lnTo>
                  <a:lnTo>
                    <a:pt x="1175" y="1272"/>
                  </a:lnTo>
                  <a:lnTo>
                    <a:pt x="1039" y="1417"/>
                  </a:lnTo>
                  <a:lnTo>
                    <a:pt x="913" y="1569"/>
                  </a:lnTo>
                  <a:lnTo>
                    <a:pt x="792" y="1727"/>
                  </a:lnTo>
                  <a:lnTo>
                    <a:pt x="679" y="1891"/>
                  </a:lnTo>
                  <a:lnTo>
                    <a:pt x="574" y="2061"/>
                  </a:lnTo>
                  <a:lnTo>
                    <a:pt x="476" y="2235"/>
                  </a:lnTo>
                  <a:lnTo>
                    <a:pt x="387" y="2415"/>
                  </a:lnTo>
                  <a:lnTo>
                    <a:pt x="306" y="2600"/>
                  </a:lnTo>
                  <a:lnTo>
                    <a:pt x="236" y="2789"/>
                  </a:lnTo>
                  <a:lnTo>
                    <a:pt x="172" y="2982"/>
                  </a:lnTo>
                  <a:lnTo>
                    <a:pt x="119" y="3179"/>
                  </a:lnTo>
                  <a:lnTo>
                    <a:pt x="74" y="3379"/>
                  </a:lnTo>
                  <a:lnTo>
                    <a:pt x="41" y="3584"/>
                  </a:lnTo>
                  <a:lnTo>
                    <a:pt x="17" y="3791"/>
                  </a:lnTo>
                  <a:lnTo>
                    <a:pt x="2" y="4001"/>
                  </a:lnTo>
                  <a:lnTo>
                    <a:pt x="0" y="4108"/>
                  </a:lnTo>
                  <a:lnTo>
                    <a:pt x="937" y="4108"/>
                  </a:lnTo>
                  <a:lnTo>
                    <a:pt x="937" y="3644"/>
                  </a:lnTo>
                  <a:lnTo>
                    <a:pt x="963" y="3499"/>
                  </a:lnTo>
                  <a:lnTo>
                    <a:pt x="1036" y="3215"/>
                  </a:lnTo>
                  <a:lnTo>
                    <a:pt x="1133" y="2943"/>
                  </a:lnTo>
                  <a:lnTo>
                    <a:pt x="1253" y="2682"/>
                  </a:lnTo>
                  <a:lnTo>
                    <a:pt x="1394" y="2434"/>
                  </a:lnTo>
                  <a:lnTo>
                    <a:pt x="1555" y="2199"/>
                  </a:lnTo>
                  <a:lnTo>
                    <a:pt x="1735" y="1982"/>
                  </a:lnTo>
                  <a:lnTo>
                    <a:pt x="1934" y="1779"/>
                  </a:lnTo>
                  <a:lnTo>
                    <a:pt x="2148" y="1595"/>
                  </a:lnTo>
                  <a:lnTo>
                    <a:pt x="2379" y="1429"/>
                  </a:lnTo>
                  <a:lnTo>
                    <a:pt x="2625" y="1283"/>
                  </a:lnTo>
                  <a:lnTo>
                    <a:pt x="2883" y="1158"/>
                  </a:lnTo>
                  <a:lnTo>
                    <a:pt x="3152" y="1057"/>
                  </a:lnTo>
                  <a:lnTo>
                    <a:pt x="3433" y="978"/>
                  </a:lnTo>
                  <a:lnTo>
                    <a:pt x="3724" y="925"/>
                  </a:lnTo>
                  <a:lnTo>
                    <a:pt x="3947" y="903"/>
                  </a:lnTo>
                  <a:lnTo>
                    <a:pt x="4098" y="896"/>
                  </a:lnTo>
                  <a:lnTo>
                    <a:pt x="4175" y="896"/>
                  </a:lnTo>
                  <a:lnTo>
                    <a:pt x="4251" y="896"/>
                  </a:lnTo>
                  <a:lnTo>
                    <a:pt x="4402" y="903"/>
                  </a:lnTo>
                  <a:lnTo>
                    <a:pt x="4626" y="925"/>
                  </a:lnTo>
                  <a:lnTo>
                    <a:pt x="4916" y="978"/>
                  </a:lnTo>
                  <a:lnTo>
                    <a:pt x="5197" y="1057"/>
                  </a:lnTo>
                  <a:lnTo>
                    <a:pt x="5467" y="1158"/>
                  </a:lnTo>
                  <a:lnTo>
                    <a:pt x="5724" y="1283"/>
                  </a:lnTo>
                  <a:lnTo>
                    <a:pt x="5971" y="1429"/>
                  </a:lnTo>
                  <a:lnTo>
                    <a:pt x="6201" y="1595"/>
                  </a:lnTo>
                  <a:lnTo>
                    <a:pt x="6416" y="1779"/>
                  </a:lnTo>
                  <a:lnTo>
                    <a:pt x="6614" y="1982"/>
                  </a:lnTo>
                  <a:lnTo>
                    <a:pt x="6794" y="2199"/>
                  </a:lnTo>
                  <a:lnTo>
                    <a:pt x="6956" y="2434"/>
                  </a:lnTo>
                  <a:lnTo>
                    <a:pt x="7097" y="2682"/>
                  </a:lnTo>
                  <a:lnTo>
                    <a:pt x="7216" y="2943"/>
                  </a:lnTo>
                  <a:lnTo>
                    <a:pt x="7313" y="3215"/>
                  </a:lnTo>
                  <a:lnTo>
                    <a:pt x="7386" y="3499"/>
                  </a:lnTo>
                  <a:lnTo>
                    <a:pt x="7412" y="3644"/>
                  </a:lnTo>
                  <a:lnTo>
                    <a:pt x="7412" y="4108"/>
                  </a:lnTo>
                  <a:lnTo>
                    <a:pt x="8350" y="4108"/>
                  </a:lnTo>
                  <a:close/>
                </a:path>
              </a:pathLst>
            </a:custGeom>
            <a:solidFill>
              <a:srgbClr val="FF8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771" y="1586"/>
              <a:ext cx="1461" cy="1369"/>
            </a:xfrm>
            <a:custGeom>
              <a:avLst/>
              <a:gdLst>
                <a:gd name="T0" fmla="*/ 104 w 4383"/>
                <a:gd name="T1" fmla="*/ 2 h 4108"/>
                <a:gd name="T2" fmla="*/ 103 w 4383"/>
                <a:gd name="T3" fmla="*/ 12 h 4108"/>
                <a:gd name="T4" fmla="*/ 504 w 4383"/>
                <a:gd name="T5" fmla="*/ 61 h 4108"/>
                <a:gd name="T6" fmla="*/ 895 w 4383"/>
                <a:gd name="T7" fmla="*/ 147 h 4108"/>
                <a:gd name="T8" fmla="*/ 1269 w 4383"/>
                <a:gd name="T9" fmla="*/ 268 h 4108"/>
                <a:gd name="T10" fmla="*/ 1626 w 4383"/>
                <a:gd name="T11" fmla="*/ 424 h 4108"/>
                <a:gd name="T12" fmla="*/ 1966 w 4383"/>
                <a:gd name="T13" fmla="*/ 609 h 4108"/>
                <a:gd name="T14" fmla="*/ 2286 w 4383"/>
                <a:gd name="T15" fmla="*/ 825 h 4108"/>
                <a:gd name="T16" fmla="*/ 2584 w 4383"/>
                <a:gd name="T17" fmla="*/ 1069 h 4108"/>
                <a:gd name="T18" fmla="*/ 2858 w 4383"/>
                <a:gd name="T19" fmla="*/ 1340 h 4108"/>
                <a:gd name="T20" fmla="*/ 3107 w 4383"/>
                <a:gd name="T21" fmla="*/ 1633 h 4108"/>
                <a:gd name="T22" fmla="*/ 3327 w 4383"/>
                <a:gd name="T23" fmla="*/ 1949 h 4108"/>
                <a:gd name="T24" fmla="*/ 3519 w 4383"/>
                <a:gd name="T25" fmla="*/ 2286 h 4108"/>
                <a:gd name="T26" fmla="*/ 3679 w 4383"/>
                <a:gd name="T27" fmla="*/ 2642 h 4108"/>
                <a:gd name="T28" fmla="*/ 3805 w 4383"/>
                <a:gd name="T29" fmla="*/ 3013 h 4108"/>
                <a:gd name="T30" fmla="*/ 3898 w 4383"/>
                <a:gd name="T31" fmla="*/ 3401 h 4108"/>
                <a:gd name="T32" fmla="*/ 3954 w 4383"/>
                <a:gd name="T33" fmla="*/ 3800 h 4108"/>
                <a:gd name="T34" fmla="*/ 3970 w 4383"/>
                <a:gd name="T35" fmla="*/ 4108 h 4108"/>
                <a:gd name="T36" fmla="*/ 3445 w 4383"/>
                <a:gd name="T37" fmla="*/ 4108 h 4108"/>
                <a:gd name="T38" fmla="*/ 4380 w 4383"/>
                <a:gd name="T39" fmla="*/ 4001 h 4108"/>
                <a:gd name="T40" fmla="*/ 4341 w 4383"/>
                <a:gd name="T41" fmla="*/ 3584 h 4108"/>
                <a:gd name="T42" fmla="*/ 4263 w 4383"/>
                <a:gd name="T43" fmla="*/ 3177 h 4108"/>
                <a:gd name="T44" fmla="*/ 4147 w 4383"/>
                <a:gd name="T45" fmla="*/ 2787 h 4108"/>
                <a:gd name="T46" fmla="*/ 3996 w 4383"/>
                <a:gd name="T47" fmla="*/ 2414 h 4108"/>
                <a:gd name="T48" fmla="*/ 3808 w 4383"/>
                <a:gd name="T49" fmla="*/ 2060 h 4108"/>
                <a:gd name="T50" fmla="*/ 3591 w 4383"/>
                <a:gd name="T51" fmla="*/ 1727 h 4108"/>
                <a:gd name="T52" fmla="*/ 3342 w 4383"/>
                <a:gd name="T53" fmla="*/ 1417 h 4108"/>
                <a:gd name="T54" fmla="*/ 3067 w 4383"/>
                <a:gd name="T55" fmla="*/ 1132 h 4108"/>
                <a:gd name="T56" fmla="*/ 2764 w 4383"/>
                <a:gd name="T57" fmla="*/ 874 h 4108"/>
                <a:gd name="T58" fmla="*/ 2439 w 4383"/>
                <a:gd name="T59" fmla="*/ 645 h 4108"/>
                <a:gd name="T60" fmla="*/ 2092 w 4383"/>
                <a:gd name="T61" fmla="*/ 448 h 4108"/>
                <a:gd name="T62" fmla="*/ 1724 w 4383"/>
                <a:gd name="T63" fmla="*/ 284 h 4108"/>
                <a:gd name="T64" fmla="*/ 1340 w 4383"/>
                <a:gd name="T65" fmla="*/ 156 h 4108"/>
                <a:gd name="T66" fmla="*/ 939 w 4383"/>
                <a:gd name="T67" fmla="*/ 64 h 4108"/>
                <a:gd name="T68" fmla="*/ 526 w 4383"/>
                <a:gd name="T69" fmla="*/ 12 h 4108"/>
                <a:gd name="T70" fmla="*/ 208 w 4383"/>
                <a:gd name="T71" fmla="*/ 0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83" h="4108">
                  <a:moveTo>
                    <a:pt x="208" y="0"/>
                  </a:moveTo>
                  <a:lnTo>
                    <a:pt x="104" y="2"/>
                  </a:lnTo>
                  <a:lnTo>
                    <a:pt x="0" y="6"/>
                  </a:lnTo>
                  <a:lnTo>
                    <a:pt x="103" y="12"/>
                  </a:lnTo>
                  <a:lnTo>
                    <a:pt x="306" y="32"/>
                  </a:lnTo>
                  <a:lnTo>
                    <a:pt x="504" y="61"/>
                  </a:lnTo>
                  <a:lnTo>
                    <a:pt x="702" y="100"/>
                  </a:lnTo>
                  <a:lnTo>
                    <a:pt x="895" y="147"/>
                  </a:lnTo>
                  <a:lnTo>
                    <a:pt x="1083" y="203"/>
                  </a:lnTo>
                  <a:lnTo>
                    <a:pt x="1269" y="268"/>
                  </a:lnTo>
                  <a:lnTo>
                    <a:pt x="1449" y="342"/>
                  </a:lnTo>
                  <a:lnTo>
                    <a:pt x="1626" y="424"/>
                  </a:lnTo>
                  <a:lnTo>
                    <a:pt x="1799" y="513"/>
                  </a:lnTo>
                  <a:lnTo>
                    <a:pt x="1966" y="609"/>
                  </a:lnTo>
                  <a:lnTo>
                    <a:pt x="2129" y="713"/>
                  </a:lnTo>
                  <a:lnTo>
                    <a:pt x="2286" y="825"/>
                  </a:lnTo>
                  <a:lnTo>
                    <a:pt x="2439" y="944"/>
                  </a:lnTo>
                  <a:lnTo>
                    <a:pt x="2584" y="1069"/>
                  </a:lnTo>
                  <a:lnTo>
                    <a:pt x="2724" y="1201"/>
                  </a:lnTo>
                  <a:lnTo>
                    <a:pt x="2858" y="1340"/>
                  </a:lnTo>
                  <a:lnTo>
                    <a:pt x="2986" y="1484"/>
                  </a:lnTo>
                  <a:lnTo>
                    <a:pt x="3107" y="1633"/>
                  </a:lnTo>
                  <a:lnTo>
                    <a:pt x="3221" y="1789"/>
                  </a:lnTo>
                  <a:lnTo>
                    <a:pt x="3327" y="1949"/>
                  </a:lnTo>
                  <a:lnTo>
                    <a:pt x="3427" y="2116"/>
                  </a:lnTo>
                  <a:lnTo>
                    <a:pt x="3519" y="2286"/>
                  </a:lnTo>
                  <a:lnTo>
                    <a:pt x="3602" y="2462"/>
                  </a:lnTo>
                  <a:lnTo>
                    <a:pt x="3679" y="2642"/>
                  </a:lnTo>
                  <a:lnTo>
                    <a:pt x="3746" y="2826"/>
                  </a:lnTo>
                  <a:lnTo>
                    <a:pt x="3805" y="3013"/>
                  </a:lnTo>
                  <a:lnTo>
                    <a:pt x="3856" y="3205"/>
                  </a:lnTo>
                  <a:lnTo>
                    <a:pt x="3898" y="3401"/>
                  </a:lnTo>
                  <a:lnTo>
                    <a:pt x="3931" y="3598"/>
                  </a:lnTo>
                  <a:lnTo>
                    <a:pt x="3954" y="3800"/>
                  </a:lnTo>
                  <a:lnTo>
                    <a:pt x="3967" y="4004"/>
                  </a:lnTo>
                  <a:lnTo>
                    <a:pt x="3970" y="4108"/>
                  </a:lnTo>
                  <a:lnTo>
                    <a:pt x="3445" y="4108"/>
                  </a:lnTo>
                  <a:lnTo>
                    <a:pt x="3445" y="4108"/>
                  </a:lnTo>
                  <a:lnTo>
                    <a:pt x="4383" y="4108"/>
                  </a:lnTo>
                  <a:lnTo>
                    <a:pt x="4380" y="4001"/>
                  </a:lnTo>
                  <a:lnTo>
                    <a:pt x="4366" y="3791"/>
                  </a:lnTo>
                  <a:lnTo>
                    <a:pt x="4341" y="3584"/>
                  </a:lnTo>
                  <a:lnTo>
                    <a:pt x="4308" y="3379"/>
                  </a:lnTo>
                  <a:lnTo>
                    <a:pt x="4263" y="3177"/>
                  </a:lnTo>
                  <a:lnTo>
                    <a:pt x="4210" y="2980"/>
                  </a:lnTo>
                  <a:lnTo>
                    <a:pt x="4147" y="2787"/>
                  </a:lnTo>
                  <a:lnTo>
                    <a:pt x="4075" y="2598"/>
                  </a:lnTo>
                  <a:lnTo>
                    <a:pt x="3996" y="2414"/>
                  </a:lnTo>
                  <a:lnTo>
                    <a:pt x="3906" y="2235"/>
                  </a:lnTo>
                  <a:lnTo>
                    <a:pt x="3808" y="2060"/>
                  </a:lnTo>
                  <a:lnTo>
                    <a:pt x="3703" y="1891"/>
                  </a:lnTo>
                  <a:lnTo>
                    <a:pt x="3591" y="1727"/>
                  </a:lnTo>
                  <a:lnTo>
                    <a:pt x="3470" y="1569"/>
                  </a:lnTo>
                  <a:lnTo>
                    <a:pt x="3342" y="1417"/>
                  </a:lnTo>
                  <a:lnTo>
                    <a:pt x="3208" y="1272"/>
                  </a:lnTo>
                  <a:lnTo>
                    <a:pt x="3067" y="1132"/>
                  </a:lnTo>
                  <a:lnTo>
                    <a:pt x="2918" y="1000"/>
                  </a:lnTo>
                  <a:lnTo>
                    <a:pt x="2764" y="874"/>
                  </a:lnTo>
                  <a:lnTo>
                    <a:pt x="2604" y="756"/>
                  </a:lnTo>
                  <a:lnTo>
                    <a:pt x="2439" y="645"/>
                  </a:lnTo>
                  <a:lnTo>
                    <a:pt x="2269" y="543"/>
                  </a:lnTo>
                  <a:lnTo>
                    <a:pt x="2092" y="448"/>
                  </a:lnTo>
                  <a:lnTo>
                    <a:pt x="1910" y="362"/>
                  </a:lnTo>
                  <a:lnTo>
                    <a:pt x="1724" y="284"/>
                  </a:lnTo>
                  <a:lnTo>
                    <a:pt x="1534" y="215"/>
                  </a:lnTo>
                  <a:lnTo>
                    <a:pt x="1340" y="156"/>
                  </a:lnTo>
                  <a:lnTo>
                    <a:pt x="1142" y="105"/>
                  </a:lnTo>
                  <a:lnTo>
                    <a:pt x="939" y="64"/>
                  </a:lnTo>
                  <a:lnTo>
                    <a:pt x="735" y="33"/>
                  </a:lnTo>
                  <a:lnTo>
                    <a:pt x="526" y="12"/>
                  </a:lnTo>
                  <a:lnTo>
                    <a:pt x="314" y="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56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101" y="2183"/>
              <a:ext cx="1479" cy="656"/>
            </a:xfrm>
            <a:custGeom>
              <a:avLst/>
              <a:gdLst>
                <a:gd name="T0" fmla="*/ 4400 w 4435"/>
                <a:gd name="T1" fmla="*/ 1421 h 1969"/>
                <a:gd name="T2" fmla="*/ 4234 w 4435"/>
                <a:gd name="T3" fmla="*/ 1111 h 1969"/>
                <a:gd name="T4" fmla="*/ 4026 w 4435"/>
                <a:gd name="T5" fmla="*/ 829 h 1969"/>
                <a:gd name="T6" fmla="*/ 3779 w 4435"/>
                <a:gd name="T7" fmla="*/ 582 h 1969"/>
                <a:gd name="T8" fmla="*/ 3499 w 4435"/>
                <a:gd name="T9" fmla="*/ 372 h 1969"/>
                <a:gd name="T10" fmla="*/ 3187 w 4435"/>
                <a:gd name="T11" fmla="*/ 205 h 1969"/>
                <a:gd name="T12" fmla="*/ 2852 w 4435"/>
                <a:gd name="T13" fmla="*/ 85 h 1969"/>
                <a:gd name="T14" fmla="*/ 2496 w 4435"/>
                <a:gd name="T15" fmla="*/ 16 h 1969"/>
                <a:gd name="T16" fmla="*/ 2217 w 4435"/>
                <a:gd name="T17" fmla="*/ 0 h 1969"/>
                <a:gd name="T18" fmla="*/ 1937 w 4435"/>
                <a:gd name="T19" fmla="*/ 16 h 1969"/>
                <a:gd name="T20" fmla="*/ 1582 w 4435"/>
                <a:gd name="T21" fmla="*/ 85 h 1969"/>
                <a:gd name="T22" fmla="*/ 1246 w 4435"/>
                <a:gd name="T23" fmla="*/ 205 h 1969"/>
                <a:gd name="T24" fmla="*/ 935 w 4435"/>
                <a:gd name="T25" fmla="*/ 372 h 1969"/>
                <a:gd name="T26" fmla="*/ 656 w 4435"/>
                <a:gd name="T27" fmla="*/ 582 h 1969"/>
                <a:gd name="T28" fmla="*/ 408 w 4435"/>
                <a:gd name="T29" fmla="*/ 829 h 1969"/>
                <a:gd name="T30" fmla="*/ 199 w 4435"/>
                <a:gd name="T31" fmla="*/ 1111 h 1969"/>
                <a:gd name="T32" fmla="*/ 33 w 4435"/>
                <a:gd name="T33" fmla="*/ 1421 h 1969"/>
                <a:gd name="T34" fmla="*/ 0 w 4435"/>
                <a:gd name="T35" fmla="*/ 1969 h 1969"/>
                <a:gd name="T36" fmla="*/ 802 w 4435"/>
                <a:gd name="T37" fmla="*/ 1910 h 1969"/>
                <a:gd name="T38" fmla="*/ 896 w 4435"/>
                <a:gd name="T39" fmla="*/ 1691 h 1969"/>
                <a:gd name="T40" fmla="*/ 1024 w 4435"/>
                <a:gd name="T41" fmla="*/ 1491 h 1969"/>
                <a:gd name="T42" fmla="*/ 1180 w 4435"/>
                <a:gd name="T43" fmla="*/ 1314 h 1969"/>
                <a:gd name="T44" fmla="*/ 1361 w 4435"/>
                <a:gd name="T45" fmla="*/ 1164 h 1969"/>
                <a:gd name="T46" fmla="*/ 1566 w 4435"/>
                <a:gd name="T47" fmla="*/ 1043 h 1969"/>
                <a:gd name="T48" fmla="*/ 1789 w 4435"/>
                <a:gd name="T49" fmla="*/ 957 h 1969"/>
                <a:gd name="T50" fmla="*/ 2028 w 4435"/>
                <a:gd name="T51" fmla="*/ 906 h 1969"/>
                <a:gd name="T52" fmla="*/ 2217 w 4435"/>
                <a:gd name="T53" fmla="*/ 895 h 1969"/>
                <a:gd name="T54" fmla="*/ 2405 w 4435"/>
                <a:gd name="T55" fmla="*/ 906 h 1969"/>
                <a:gd name="T56" fmla="*/ 2644 w 4435"/>
                <a:gd name="T57" fmla="*/ 957 h 1969"/>
                <a:gd name="T58" fmla="*/ 2868 w 4435"/>
                <a:gd name="T59" fmla="*/ 1043 h 1969"/>
                <a:gd name="T60" fmla="*/ 3072 w 4435"/>
                <a:gd name="T61" fmla="*/ 1164 h 1969"/>
                <a:gd name="T62" fmla="*/ 3254 w 4435"/>
                <a:gd name="T63" fmla="*/ 1314 h 1969"/>
                <a:gd name="T64" fmla="*/ 3409 w 4435"/>
                <a:gd name="T65" fmla="*/ 1491 h 1969"/>
                <a:gd name="T66" fmla="*/ 3537 w 4435"/>
                <a:gd name="T67" fmla="*/ 1691 h 1969"/>
                <a:gd name="T68" fmla="*/ 3631 w 4435"/>
                <a:gd name="T69" fmla="*/ 1910 h 1969"/>
                <a:gd name="T70" fmla="*/ 4433 w 4435"/>
                <a:gd name="T71" fmla="*/ 1969 h 1969"/>
                <a:gd name="T72" fmla="*/ 4435 w 4435"/>
                <a:gd name="T73" fmla="*/ 1503 h 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35" h="1969">
                  <a:moveTo>
                    <a:pt x="4435" y="1503"/>
                  </a:moveTo>
                  <a:lnTo>
                    <a:pt x="4400" y="1421"/>
                  </a:lnTo>
                  <a:lnTo>
                    <a:pt x="4322" y="1262"/>
                  </a:lnTo>
                  <a:lnTo>
                    <a:pt x="4234" y="1111"/>
                  </a:lnTo>
                  <a:lnTo>
                    <a:pt x="4135" y="965"/>
                  </a:lnTo>
                  <a:lnTo>
                    <a:pt x="4026" y="829"/>
                  </a:lnTo>
                  <a:lnTo>
                    <a:pt x="3906" y="700"/>
                  </a:lnTo>
                  <a:lnTo>
                    <a:pt x="3779" y="582"/>
                  </a:lnTo>
                  <a:lnTo>
                    <a:pt x="3643" y="473"/>
                  </a:lnTo>
                  <a:lnTo>
                    <a:pt x="3499" y="372"/>
                  </a:lnTo>
                  <a:lnTo>
                    <a:pt x="3346" y="284"/>
                  </a:lnTo>
                  <a:lnTo>
                    <a:pt x="3187" y="205"/>
                  </a:lnTo>
                  <a:lnTo>
                    <a:pt x="3023" y="139"/>
                  </a:lnTo>
                  <a:lnTo>
                    <a:pt x="2852" y="85"/>
                  </a:lnTo>
                  <a:lnTo>
                    <a:pt x="2676" y="44"/>
                  </a:lnTo>
                  <a:lnTo>
                    <a:pt x="2496" y="16"/>
                  </a:lnTo>
                  <a:lnTo>
                    <a:pt x="2310" y="2"/>
                  </a:lnTo>
                  <a:lnTo>
                    <a:pt x="2217" y="0"/>
                  </a:lnTo>
                  <a:lnTo>
                    <a:pt x="2123" y="2"/>
                  </a:lnTo>
                  <a:lnTo>
                    <a:pt x="1937" y="16"/>
                  </a:lnTo>
                  <a:lnTo>
                    <a:pt x="1757" y="44"/>
                  </a:lnTo>
                  <a:lnTo>
                    <a:pt x="1582" y="85"/>
                  </a:lnTo>
                  <a:lnTo>
                    <a:pt x="1410" y="139"/>
                  </a:lnTo>
                  <a:lnTo>
                    <a:pt x="1246" y="205"/>
                  </a:lnTo>
                  <a:lnTo>
                    <a:pt x="1088" y="284"/>
                  </a:lnTo>
                  <a:lnTo>
                    <a:pt x="935" y="372"/>
                  </a:lnTo>
                  <a:lnTo>
                    <a:pt x="791" y="471"/>
                  </a:lnTo>
                  <a:lnTo>
                    <a:pt x="656" y="582"/>
                  </a:lnTo>
                  <a:lnTo>
                    <a:pt x="527" y="700"/>
                  </a:lnTo>
                  <a:lnTo>
                    <a:pt x="408" y="829"/>
                  </a:lnTo>
                  <a:lnTo>
                    <a:pt x="298" y="965"/>
                  </a:lnTo>
                  <a:lnTo>
                    <a:pt x="199" y="1111"/>
                  </a:lnTo>
                  <a:lnTo>
                    <a:pt x="111" y="1262"/>
                  </a:lnTo>
                  <a:lnTo>
                    <a:pt x="33" y="1421"/>
                  </a:lnTo>
                  <a:lnTo>
                    <a:pt x="0" y="1503"/>
                  </a:lnTo>
                  <a:lnTo>
                    <a:pt x="0" y="1969"/>
                  </a:lnTo>
                  <a:lnTo>
                    <a:pt x="785" y="1969"/>
                  </a:lnTo>
                  <a:lnTo>
                    <a:pt x="802" y="1910"/>
                  </a:lnTo>
                  <a:lnTo>
                    <a:pt x="846" y="1799"/>
                  </a:lnTo>
                  <a:lnTo>
                    <a:pt x="896" y="1691"/>
                  </a:lnTo>
                  <a:lnTo>
                    <a:pt x="957" y="1588"/>
                  </a:lnTo>
                  <a:lnTo>
                    <a:pt x="1024" y="1491"/>
                  </a:lnTo>
                  <a:lnTo>
                    <a:pt x="1098" y="1399"/>
                  </a:lnTo>
                  <a:lnTo>
                    <a:pt x="1180" y="1314"/>
                  </a:lnTo>
                  <a:lnTo>
                    <a:pt x="1268" y="1236"/>
                  </a:lnTo>
                  <a:lnTo>
                    <a:pt x="1361" y="1164"/>
                  </a:lnTo>
                  <a:lnTo>
                    <a:pt x="1461" y="1099"/>
                  </a:lnTo>
                  <a:lnTo>
                    <a:pt x="1566" y="1043"/>
                  </a:lnTo>
                  <a:lnTo>
                    <a:pt x="1675" y="996"/>
                  </a:lnTo>
                  <a:lnTo>
                    <a:pt x="1789" y="957"/>
                  </a:lnTo>
                  <a:lnTo>
                    <a:pt x="1907" y="927"/>
                  </a:lnTo>
                  <a:lnTo>
                    <a:pt x="2028" y="906"/>
                  </a:lnTo>
                  <a:lnTo>
                    <a:pt x="2153" y="896"/>
                  </a:lnTo>
                  <a:lnTo>
                    <a:pt x="2217" y="895"/>
                  </a:lnTo>
                  <a:lnTo>
                    <a:pt x="2280" y="896"/>
                  </a:lnTo>
                  <a:lnTo>
                    <a:pt x="2405" y="906"/>
                  </a:lnTo>
                  <a:lnTo>
                    <a:pt x="2526" y="927"/>
                  </a:lnTo>
                  <a:lnTo>
                    <a:pt x="2644" y="957"/>
                  </a:lnTo>
                  <a:lnTo>
                    <a:pt x="2758" y="996"/>
                  </a:lnTo>
                  <a:lnTo>
                    <a:pt x="2868" y="1043"/>
                  </a:lnTo>
                  <a:lnTo>
                    <a:pt x="2973" y="1099"/>
                  </a:lnTo>
                  <a:lnTo>
                    <a:pt x="3072" y="1164"/>
                  </a:lnTo>
                  <a:lnTo>
                    <a:pt x="3166" y="1236"/>
                  </a:lnTo>
                  <a:lnTo>
                    <a:pt x="3254" y="1314"/>
                  </a:lnTo>
                  <a:lnTo>
                    <a:pt x="3336" y="1399"/>
                  </a:lnTo>
                  <a:lnTo>
                    <a:pt x="3409" y="1491"/>
                  </a:lnTo>
                  <a:lnTo>
                    <a:pt x="3477" y="1589"/>
                  </a:lnTo>
                  <a:lnTo>
                    <a:pt x="3537" y="1691"/>
                  </a:lnTo>
                  <a:lnTo>
                    <a:pt x="3588" y="1799"/>
                  </a:lnTo>
                  <a:lnTo>
                    <a:pt x="3631" y="1910"/>
                  </a:lnTo>
                  <a:lnTo>
                    <a:pt x="3648" y="1969"/>
                  </a:lnTo>
                  <a:lnTo>
                    <a:pt x="4433" y="1969"/>
                  </a:lnTo>
                  <a:lnTo>
                    <a:pt x="4433" y="1503"/>
                  </a:lnTo>
                  <a:lnTo>
                    <a:pt x="4435" y="1503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941" y="2680"/>
              <a:ext cx="1390" cy="795"/>
            </a:xfrm>
            <a:custGeom>
              <a:avLst/>
              <a:gdLst>
                <a:gd name="T0" fmla="*/ 703 w 4171"/>
                <a:gd name="T1" fmla="*/ 2385 h 2387"/>
                <a:gd name="T2" fmla="*/ 548 w 4171"/>
                <a:gd name="T3" fmla="*/ 2361 h 2387"/>
                <a:gd name="T4" fmla="*/ 407 w 4171"/>
                <a:gd name="T5" fmla="*/ 2306 h 2387"/>
                <a:gd name="T6" fmla="*/ 282 w 4171"/>
                <a:gd name="T7" fmla="*/ 2225 h 2387"/>
                <a:gd name="T8" fmla="*/ 174 w 4171"/>
                <a:gd name="T9" fmla="*/ 2120 h 2387"/>
                <a:gd name="T10" fmla="*/ 90 w 4171"/>
                <a:gd name="T11" fmla="*/ 1996 h 2387"/>
                <a:gd name="T12" fmla="*/ 31 w 4171"/>
                <a:gd name="T13" fmla="*/ 1857 h 2387"/>
                <a:gd name="T14" fmla="*/ 1 w 4171"/>
                <a:gd name="T15" fmla="*/ 1704 h 2387"/>
                <a:gd name="T16" fmla="*/ 1 w 4171"/>
                <a:gd name="T17" fmla="*/ 1584 h 2387"/>
                <a:gd name="T18" fmla="*/ 40 w 4171"/>
                <a:gd name="T19" fmla="*/ 1391 h 2387"/>
                <a:gd name="T20" fmla="*/ 167 w 4171"/>
                <a:gd name="T21" fmla="*/ 1168 h 2387"/>
                <a:gd name="T22" fmla="*/ 358 w 4171"/>
                <a:gd name="T23" fmla="*/ 1001 h 2387"/>
                <a:gd name="T24" fmla="*/ 599 w 4171"/>
                <a:gd name="T25" fmla="*/ 907 h 2387"/>
                <a:gd name="T26" fmla="*/ 703 w 4171"/>
                <a:gd name="T27" fmla="*/ 896 h 2387"/>
                <a:gd name="T28" fmla="*/ 812 w 4171"/>
                <a:gd name="T29" fmla="*/ 899 h 2387"/>
                <a:gd name="T30" fmla="*/ 883 w 4171"/>
                <a:gd name="T31" fmla="*/ 887 h 2387"/>
                <a:gd name="T32" fmla="*/ 950 w 4171"/>
                <a:gd name="T33" fmla="*/ 824 h 2387"/>
                <a:gd name="T34" fmla="*/ 975 w 4171"/>
                <a:gd name="T35" fmla="*/ 758 h 2387"/>
                <a:gd name="T36" fmla="*/ 1054 w 4171"/>
                <a:gd name="T37" fmla="*/ 593 h 2387"/>
                <a:gd name="T38" fmla="*/ 1156 w 4171"/>
                <a:gd name="T39" fmla="*/ 444 h 2387"/>
                <a:gd name="T40" fmla="*/ 1280 w 4171"/>
                <a:gd name="T41" fmla="*/ 311 h 2387"/>
                <a:gd name="T42" fmla="*/ 1423 w 4171"/>
                <a:gd name="T43" fmla="*/ 200 h 2387"/>
                <a:gd name="T44" fmla="*/ 1581 w 4171"/>
                <a:gd name="T45" fmla="*/ 111 h 2387"/>
                <a:gd name="T46" fmla="*/ 1754 w 4171"/>
                <a:gd name="T47" fmla="*/ 46 h 2387"/>
                <a:gd name="T48" fmla="*/ 1938 w 4171"/>
                <a:gd name="T49" fmla="*/ 9 h 2387"/>
                <a:gd name="T50" fmla="*/ 2082 w 4171"/>
                <a:gd name="T51" fmla="*/ 0 h 2387"/>
                <a:gd name="T52" fmla="*/ 2297 w 4171"/>
                <a:gd name="T53" fmla="*/ 19 h 2387"/>
                <a:gd name="T54" fmla="*/ 2563 w 4171"/>
                <a:gd name="T55" fmla="*/ 101 h 2387"/>
                <a:gd name="T56" fmla="*/ 2798 w 4171"/>
                <a:gd name="T57" fmla="*/ 239 h 2387"/>
                <a:gd name="T58" fmla="*/ 2994 w 4171"/>
                <a:gd name="T59" fmla="*/ 426 h 2387"/>
                <a:gd name="T60" fmla="*/ 3057 w 4171"/>
                <a:gd name="T61" fmla="*/ 507 h 2387"/>
                <a:gd name="T62" fmla="*/ 3170 w 4171"/>
                <a:gd name="T63" fmla="*/ 581 h 2387"/>
                <a:gd name="T64" fmla="*/ 3269 w 4171"/>
                <a:gd name="T65" fmla="*/ 596 h 2387"/>
                <a:gd name="T66" fmla="*/ 3322 w 4171"/>
                <a:gd name="T67" fmla="*/ 598 h 2387"/>
                <a:gd name="T68" fmla="*/ 3501 w 4171"/>
                <a:gd name="T69" fmla="*/ 625 h 2387"/>
                <a:gd name="T70" fmla="*/ 3667 w 4171"/>
                <a:gd name="T71" fmla="*/ 687 h 2387"/>
                <a:gd name="T72" fmla="*/ 3815 w 4171"/>
                <a:gd name="T73" fmla="*/ 778 h 2387"/>
                <a:gd name="T74" fmla="*/ 3943 w 4171"/>
                <a:gd name="T75" fmla="*/ 896 h 2387"/>
                <a:gd name="T76" fmla="*/ 4045 w 4171"/>
                <a:gd name="T77" fmla="*/ 1036 h 2387"/>
                <a:gd name="T78" fmla="*/ 4120 w 4171"/>
                <a:gd name="T79" fmla="*/ 1194 h 2387"/>
                <a:gd name="T80" fmla="*/ 4162 w 4171"/>
                <a:gd name="T81" fmla="*/ 1368 h 2387"/>
                <a:gd name="T82" fmla="*/ 4171 w 4171"/>
                <a:gd name="T83" fmla="*/ 1507 h 2387"/>
                <a:gd name="T84" fmla="*/ 4158 w 4171"/>
                <a:gd name="T85" fmla="*/ 1642 h 2387"/>
                <a:gd name="T86" fmla="*/ 4110 w 4171"/>
                <a:gd name="T87" fmla="*/ 1812 h 2387"/>
                <a:gd name="T88" fmla="*/ 4032 w 4171"/>
                <a:gd name="T89" fmla="*/ 1966 h 2387"/>
                <a:gd name="T90" fmla="*/ 3927 w 4171"/>
                <a:gd name="T91" fmla="*/ 2100 h 2387"/>
                <a:gd name="T92" fmla="*/ 3798 w 4171"/>
                <a:gd name="T93" fmla="*/ 2214 h 2387"/>
                <a:gd name="T94" fmla="*/ 3649 w 4171"/>
                <a:gd name="T95" fmla="*/ 2302 h 2387"/>
                <a:gd name="T96" fmla="*/ 3484 w 4171"/>
                <a:gd name="T97" fmla="*/ 2359 h 2387"/>
                <a:gd name="T98" fmla="*/ 3306 w 4171"/>
                <a:gd name="T99" fmla="*/ 2385 h 2387"/>
                <a:gd name="T100" fmla="*/ 743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743" y="2387"/>
                  </a:moveTo>
                  <a:lnTo>
                    <a:pt x="703" y="2385"/>
                  </a:lnTo>
                  <a:lnTo>
                    <a:pt x="625" y="2378"/>
                  </a:lnTo>
                  <a:lnTo>
                    <a:pt x="548" y="2361"/>
                  </a:lnTo>
                  <a:lnTo>
                    <a:pt x="476" y="2338"/>
                  </a:lnTo>
                  <a:lnTo>
                    <a:pt x="407" y="2306"/>
                  </a:lnTo>
                  <a:lnTo>
                    <a:pt x="343" y="2268"/>
                  </a:lnTo>
                  <a:lnTo>
                    <a:pt x="282" y="2225"/>
                  </a:lnTo>
                  <a:lnTo>
                    <a:pt x="226" y="2175"/>
                  </a:lnTo>
                  <a:lnTo>
                    <a:pt x="174" y="2120"/>
                  </a:lnTo>
                  <a:lnTo>
                    <a:pt x="129" y="2061"/>
                  </a:lnTo>
                  <a:lnTo>
                    <a:pt x="90" y="1996"/>
                  </a:lnTo>
                  <a:lnTo>
                    <a:pt x="57" y="1929"/>
                  </a:lnTo>
                  <a:lnTo>
                    <a:pt x="31" y="1857"/>
                  </a:lnTo>
                  <a:lnTo>
                    <a:pt x="13" y="1782"/>
                  </a:lnTo>
                  <a:lnTo>
                    <a:pt x="1" y="1704"/>
                  </a:lnTo>
                  <a:lnTo>
                    <a:pt x="0" y="1625"/>
                  </a:lnTo>
                  <a:lnTo>
                    <a:pt x="1" y="1584"/>
                  </a:lnTo>
                  <a:lnTo>
                    <a:pt x="8" y="1518"/>
                  </a:lnTo>
                  <a:lnTo>
                    <a:pt x="40" y="1391"/>
                  </a:lnTo>
                  <a:lnTo>
                    <a:pt x="93" y="1275"/>
                  </a:lnTo>
                  <a:lnTo>
                    <a:pt x="167" y="1168"/>
                  </a:lnTo>
                  <a:lnTo>
                    <a:pt x="255" y="1077"/>
                  </a:lnTo>
                  <a:lnTo>
                    <a:pt x="358" y="1001"/>
                  </a:lnTo>
                  <a:lnTo>
                    <a:pt x="474" y="945"/>
                  </a:lnTo>
                  <a:lnTo>
                    <a:pt x="599" y="907"/>
                  </a:lnTo>
                  <a:lnTo>
                    <a:pt x="665" y="899"/>
                  </a:lnTo>
                  <a:lnTo>
                    <a:pt x="703" y="896"/>
                  </a:lnTo>
                  <a:lnTo>
                    <a:pt x="776" y="896"/>
                  </a:lnTo>
                  <a:lnTo>
                    <a:pt x="812" y="899"/>
                  </a:lnTo>
                  <a:lnTo>
                    <a:pt x="836" y="899"/>
                  </a:lnTo>
                  <a:lnTo>
                    <a:pt x="883" y="887"/>
                  </a:lnTo>
                  <a:lnTo>
                    <a:pt x="921" y="861"/>
                  </a:lnTo>
                  <a:lnTo>
                    <a:pt x="950" y="824"/>
                  </a:lnTo>
                  <a:lnTo>
                    <a:pt x="959" y="801"/>
                  </a:lnTo>
                  <a:lnTo>
                    <a:pt x="975" y="758"/>
                  </a:lnTo>
                  <a:lnTo>
                    <a:pt x="1011" y="674"/>
                  </a:lnTo>
                  <a:lnTo>
                    <a:pt x="1054" y="593"/>
                  </a:lnTo>
                  <a:lnTo>
                    <a:pt x="1103" y="516"/>
                  </a:lnTo>
                  <a:lnTo>
                    <a:pt x="1156" y="444"/>
                  </a:lnTo>
                  <a:lnTo>
                    <a:pt x="1217" y="376"/>
                  </a:lnTo>
                  <a:lnTo>
                    <a:pt x="1280" y="311"/>
                  </a:lnTo>
                  <a:lnTo>
                    <a:pt x="1349" y="254"/>
                  </a:lnTo>
                  <a:lnTo>
                    <a:pt x="1423" y="200"/>
                  </a:lnTo>
                  <a:lnTo>
                    <a:pt x="1500" y="153"/>
                  </a:lnTo>
                  <a:lnTo>
                    <a:pt x="1581" y="111"/>
                  </a:lnTo>
                  <a:lnTo>
                    <a:pt x="1666" y="75"/>
                  </a:lnTo>
                  <a:lnTo>
                    <a:pt x="1754" y="46"/>
                  </a:lnTo>
                  <a:lnTo>
                    <a:pt x="1845" y="25"/>
                  </a:lnTo>
                  <a:lnTo>
                    <a:pt x="1938" y="9"/>
                  </a:lnTo>
                  <a:lnTo>
                    <a:pt x="2033" y="2"/>
                  </a:lnTo>
                  <a:lnTo>
                    <a:pt x="2082" y="0"/>
                  </a:lnTo>
                  <a:lnTo>
                    <a:pt x="2156" y="2"/>
                  </a:lnTo>
                  <a:lnTo>
                    <a:pt x="2297" y="19"/>
                  </a:lnTo>
                  <a:lnTo>
                    <a:pt x="2434" y="52"/>
                  </a:lnTo>
                  <a:lnTo>
                    <a:pt x="2563" y="101"/>
                  </a:lnTo>
                  <a:lnTo>
                    <a:pt x="2684" y="164"/>
                  </a:lnTo>
                  <a:lnTo>
                    <a:pt x="2798" y="239"/>
                  </a:lnTo>
                  <a:lnTo>
                    <a:pt x="2902" y="327"/>
                  </a:lnTo>
                  <a:lnTo>
                    <a:pt x="2994" y="426"/>
                  </a:lnTo>
                  <a:lnTo>
                    <a:pt x="3036" y="480"/>
                  </a:lnTo>
                  <a:lnTo>
                    <a:pt x="3057" y="507"/>
                  </a:lnTo>
                  <a:lnTo>
                    <a:pt x="3109" y="550"/>
                  </a:lnTo>
                  <a:lnTo>
                    <a:pt x="3170" y="581"/>
                  </a:lnTo>
                  <a:lnTo>
                    <a:pt x="3236" y="596"/>
                  </a:lnTo>
                  <a:lnTo>
                    <a:pt x="3269" y="596"/>
                  </a:lnTo>
                  <a:lnTo>
                    <a:pt x="3275" y="596"/>
                  </a:lnTo>
                  <a:lnTo>
                    <a:pt x="3322" y="598"/>
                  </a:lnTo>
                  <a:lnTo>
                    <a:pt x="3413" y="608"/>
                  </a:lnTo>
                  <a:lnTo>
                    <a:pt x="3501" y="625"/>
                  </a:lnTo>
                  <a:lnTo>
                    <a:pt x="3586" y="653"/>
                  </a:lnTo>
                  <a:lnTo>
                    <a:pt x="3667" y="687"/>
                  </a:lnTo>
                  <a:lnTo>
                    <a:pt x="3744" y="729"/>
                  </a:lnTo>
                  <a:lnTo>
                    <a:pt x="3815" y="778"/>
                  </a:lnTo>
                  <a:lnTo>
                    <a:pt x="3883" y="834"/>
                  </a:lnTo>
                  <a:lnTo>
                    <a:pt x="3943" y="896"/>
                  </a:lnTo>
                  <a:lnTo>
                    <a:pt x="3998" y="964"/>
                  </a:lnTo>
                  <a:lnTo>
                    <a:pt x="4045" y="1036"/>
                  </a:lnTo>
                  <a:lnTo>
                    <a:pt x="4087" y="1113"/>
                  </a:lnTo>
                  <a:lnTo>
                    <a:pt x="4120" y="1194"/>
                  </a:lnTo>
                  <a:lnTo>
                    <a:pt x="4145" y="1280"/>
                  </a:lnTo>
                  <a:lnTo>
                    <a:pt x="4162" y="1368"/>
                  </a:lnTo>
                  <a:lnTo>
                    <a:pt x="4171" y="1461"/>
                  </a:lnTo>
                  <a:lnTo>
                    <a:pt x="4171" y="1507"/>
                  </a:lnTo>
                  <a:lnTo>
                    <a:pt x="4168" y="1553"/>
                  </a:lnTo>
                  <a:lnTo>
                    <a:pt x="4158" y="1642"/>
                  </a:lnTo>
                  <a:lnTo>
                    <a:pt x="4139" y="1728"/>
                  </a:lnTo>
                  <a:lnTo>
                    <a:pt x="4110" y="1812"/>
                  </a:lnTo>
                  <a:lnTo>
                    <a:pt x="4076" y="1891"/>
                  </a:lnTo>
                  <a:lnTo>
                    <a:pt x="4032" y="1966"/>
                  </a:lnTo>
                  <a:lnTo>
                    <a:pt x="3983" y="2035"/>
                  </a:lnTo>
                  <a:lnTo>
                    <a:pt x="3927" y="2100"/>
                  </a:lnTo>
                  <a:lnTo>
                    <a:pt x="3865" y="2160"/>
                  </a:lnTo>
                  <a:lnTo>
                    <a:pt x="3798" y="2214"/>
                  </a:lnTo>
                  <a:lnTo>
                    <a:pt x="3726" y="2261"/>
                  </a:lnTo>
                  <a:lnTo>
                    <a:pt x="3649" y="2302"/>
                  </a:lnTo>
                  <a:lnTo>
                    <a:pt x="3569" y="2335"/>
                  </a:lnTo>
                  <a:lnTo>
                    <a:pt x="3484" y="2359"/>
                  </a:lnTo>
                  <a:lnTo>
                    <a:pt x="3396" y="2377"/>
                  </a:lnTo>
                  <a:lnTo>
                    <a:pt x="3306" y="2385"/>
                  </a:lnTo>
                  <a:lnTo>
                    <a:pt x="3260" y="2387"/>
                  </a:lnTo>
                  <a:lnTo>
                    <a:pt x="743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350" y="2680"/>
              <a:ext cx="1390" cy="795"/>
            </a:xfrm>
            <a:custGeom>
              <a:avLst/>
              <a:gdLst>
                <a:gd name="T0" fmla="*/ 3468 w 4171"/>
                <a:gd name="T1" fmla="*/ 2385 h 2387"/>
                <a:gd name="T2" fmla="*/ 3622 w 4171"/>
                <a:gd name="T3" fmla="*/ 2361 h 2387"/>
                <a:gd name="T4" fmla="*/ 3763 w 4171"/>
                <a:gd name="T5" fmla="*/ 2306 h 2387"/>
                <a:gd name="T6" fmla="*/ 3888 w 4171"/>
                <a:gd name="T7" fmla="*/ 2225 h 2387"/>
                <a:gd name="T8" fmla="*/ 3996 w 4171"/>
                <a:gd name="T9" fmla="*/ 2120 h 2387"/>
                <a:gd name="T10" fmla="*/ 4080 w 4171"/>
                <a:gd name="T11" fmla="*/ 1996 h 2387"/>
                <a:gd name="T12" fmla="*/ 4139 w 4171"/>
                <a:gd name="T13" fmla="*/ 1857 h 2387"/>
                <a:gd name="T14" fmla="*/ 4169 w 4171"/>
                <a:gd name="T15" fmla="*/ 1704 h 2387"/>
                <a:gd name="T16" fmla="*/ 4169 w 4171"/>
                <a:gd name="T17" fmla="*/ 1584 h 2387"/>
                <a:gd name="T18" fmla="*/ 4130 w 4171"/>
                <a:gd name="T19" fmla="*/ 1391 h 2387"/>
                <a:gd name="T20" fmla="*/ 4004 w 4171"/>
                <a:gd name="T21" fmla="*/ 1168 h 2387"/>
                <a:gd name="T22" fmla="*/ 3812 w 4171"/>
                <a:gd name="T23" fmla="*/ 1001 h 2387"/>
                <a:gd name="T24" fmla="*/ 3572 w 4171"/>
                <a:gd name="T25" fmla="*/ 907 h 2387"/>
                <a:gd name="T26" fmla="*/ 3468 w 4171"/>
                <a:gd name="T27" fmla="*/ 896 h 2387"/>
                <a:gd name="T28" fmla="*/ 3358 w 4171"/>
                <a:gd name="T29" fmla="*/ 899 h 2387"/>
                <a:gd name="T30" fmla="*/ 3288 w 4171"/>
                <a:gd name="T31" fmla="*/ 887 h 2387"/>
                <a:gd name="T32" fmla="*/ 3220 w 4171"/>
                <a:gd name="T33" fmla="*/ 824 h 2387"/>
                <a:gd name="T34" fmla="*/ 3196 w 4171"/>
                <a:gd name="T35" fmla="*/ 758 h 2387"/>
                <a:gd name="T36" fmla="*/ 3116 w 4171"/>
                <a:gd name="T37" fmla="*/ 593 h 2387"/>
                <a:gd name="T38" fmla="*/ 3014 w 4171"/>
                <a:gd name="T39" fmla="*/ 444 h 2387"/>
                <a:gd name="T40" fmla="*/ 2890 w 4171"/>
                <a:gd name="T41" fmla="*/ 311 h 2387"/>
                <a:gd name="T42" fmla="*/ 2748 w 4171"/>
                <a:gd name="T43" fmla="*/ 200 h 2387"/>
                <a:gd name="T44" fmla="*/ 2589 w 4171"/>
                <a:gd name="T45" fmla="*/ 111 h 2387"/>
                <a:gd name="T46" fmla="*/ 2417 w 4171"/>
                <a:gd name="T47" fmla="*/ 46 h 2387"/>
                <a:gd name="T48" fmla="*/ 2232 w 4171"/>
                <a:gd name="T49" fmla="*/ 9 h 2387"/>
                <a:gd name="T50" fmla="*/ 2088 w 4171"/>
                <a:gd name="T51" fmla="*/ 0 h 2387"/>
                <a:gd name="T52" fmla="*/ 1874 w 4171"/>
                <a:gd name="T53" fmla="*/ 19 h 2387"/>
                <a:gd name="T54" fmla="*/ 1607 w 4171"/>
                <a:gd name="T55" fmla="*/ 101 h 2387"/>
                <a:gd name="T56" fmla="*/ 1372 w 4171"/>
                <a:gd name="T57" fmla="*/ 239 h 2387"/>
                <a:gd name="T58" fmla="*/ 1176 w 4171"/>
                <a:gd name="T59" fmla="*/ 426 h 2387"/>
                <a:gd name="T60" fmla="*/ 1113 w 4171"/>
                <a:gd name="T61" fmla="*/ 507 h 2387"/>
                <a:gd name="T62" fmla="*/ 1001 w 4171"/>
                <a:gd name="T63" fmla="*/ 581 h 2387"/>
                <a:gd name="T64" fmla="*/ 901 w 4171"/>
                <a:gd name="T65" fmla="*/ 596 h 2387"/>
                <a:gd name="T66" fmla="*/ 848 w 4171"/>
                <a:gd name="T67" fmla="*/ 598 h 2387"/>
                <a:gd name="T68" fmla="*/ 670 w 4171"/>
                <a:gd name="T69" fmla="*/ 625 h 2387"/>
                <a:gd name="T70" fmla="*/ 504 w 4171"/>
                <a:gd name="T71" fmla="*/ 687 h 2387"/>
                <a:gd name="T72" fmla="*/ 356 w 4171"/>
                <a:gd name="T73" fmla="*/ 778 h 2387"/>
                <a:gd name="T74" fmla="*/ 227 w 4171"/>
                <a:gd name="T75" fmla="*/ 896 h 2387"/>
                <a:gd name="T76" fmla="*/ 125 w 4171"/>
                <a:gd name="T77" fmla="*/ 1036 h 2387"/>
                <a:gd name="T78" fmla="*/ 50 w 4171"/>
                <a:gd name="T79" fmla="*/ 1194 h 2387"/>
                <a:gd name="T80" fmla="*/ 8 w 4171"/>
                <a:gd name="T81" fmla="*/ 1368 h 2387"/>
                <a:gd name="T82" fmla="*/ 0 w 4171"/>
                <a:gd name="T83" fmla="*/ 1507 h 2387"/>
                <a:gd name="T84" fmla="*/ 13 w 4171"/>
                <a:gd name="T85" fmla="*/ 1642 h 2387"/>
                <a:gd name="T86" fmla="*/ 60 w 4171"/>
                <a:gd name="T87" fmla="*/ 1812 h 2387"/>
                <a:gd name="T88" fmla="*/ 138 w 4171"/>
                <a:gd name="T89" fmla="*/ 1966 h 2387"/>
                <a:gd name="T90" fmla="*/ 243 w 4171"/>
                <a:gd name="T91" fmla="*/ 2100 h 2387"/>
                <a:gd name="T92" fmla="*/ 373 w 4171"/>
                <a:gd name="T93" fmla="*/ 2214 h 2387"/>
                <a:gd name="T94" fmla="*/ 521 w 4171"/>
                <a:gd name="T95" fmla="*/ 2302 h 2387"/>
                <a:gd name="T96" fmla="*/ 687 w 4171"/>
                <a:gd name="T97" fmla="*/ 2359 h 2387"/>
                <a:gd name="T98" fmla="*/ 864 w 4171"/>
                <a:gd name="T99" fmla="*/ 2385 h 2387"/>
                <a:gd name="T100" fmla="*/ 3428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3428" y="2387"/>
                  </a:moveTo>
                  <a:lnTo>
                    <a:pt x="3468" y="2385"/>
                  </a:lnTo>
                  <a:lnTo>
                    <a:pt x="3546" y="2378"/>
                  </a:lnTo>
                  <a:lnTo>
                    <a:pt x="3622" y="2361"/>
                  </a:lnTo>
                  <a:lnTo>
                    <a:pt x="3694" y="2338"/>
                  </a:lnTo>
                  <a:lnTo>
                    <a:pt x="3763" y="2306"/>
                  </a:lnTo>
                  <a:lnTo>
                    <a:pt x="3828" y="2268"/>
                  </a:lnTo>
                  <a:lnTo>
                    <a:pt x="3888" y="2225"/>
                  </a:lnTo>
                  <a:lnTo>
                    <a:pt x="3945" y="2175"/>
                  </a:lnTo>
                  <a:lnTo>
                    <a:pt x="3996" y="2120"/>
                  </a:lnTo>
                  <a:lnTo>
                    <a:pt x="4041" y="2061"/>
                  </a:lnTo>
                  <a:lnTo>
                    <a:pt x="4080" y="1996"/>
                  </a:lnTo>
                  <a:lnTo>
                    <a:pt x="4113" y="1929"/>
                  </a:lnTo>
                  <a:lnTo>
                    <a:pt x="4139" y="1857"/>
                  </a:lnTo>
                  <a:lnTo>
                    <a:pt x="4158" y="1782"/>
                  </a:lnTo>
                  <a:lnTo>
                    <a:pt x="4169" y="1704"/>
                  </a:lnTo>
                  <a:lnTo>
                    <a:pt x="4171" y="1625"/>
                  </a:lnTo>
                  <a:lnTo>
                    <a:pt x="4169" y="1584"/>
                  </a:lnTo>
                  <a:lnTo>
                    <a:pt x="4162" y="1518"/>
                  </a:lnTo>
                  <a:lnTo>
                    <a:pt x="4130" y="1391"/>
                  </a:lnTo>
                  <a:lnTo>
                    <a:pt x="4077" y="1275"/>
                  </a:lnTo>
                  <a:lnTo>
                    <a:pt x="4004" y="1168"/>
                  </a:lnTo>
                  <a:lnTo>
                    <a:pt x="3916" y="1077"/>
                  </a:lnTo>
                  <a:lnTo>
                    <a:pt x="3812" y="1001"/>
                  </a:lnTo>
                  <a:lnTo>
                    <a:pt x="3697" y="945"/>
                  </a:lnTo>
                  <a:lnTo>
                    <a:pt x="3572" y="907"/>
                  </a:lnTo>
                  <a:lnTo>
                    <a:pt x="3505" y="899"/>
                  </a:lnTo>
                  <a:lnTo>
                    <a:pt x="3468" y="896"/>
                  </a:lnTo>
                  <a:lnTo>
                    <a:pt x="3394" y="896"/>
                  </a:lnTo>
                  <a:lnTo>
                    <a:pt x="3358" y="899"/>
                  </a:lnTo>
                  <a:lnTo>
                    <a:pt x="3334" y="899"/>
                  </a:lnTo>
                  <a:lnTo>
                    <a:pt x="3288" y="887"/>
                  </a:lnTo>
                  <a:lnTo>
                    <a:pt x="3249" y="861"/>
                  </a:lnTo>
                  <a:lnTo>
                    <a:pt x="3220" y="824"/>
                  </a:lnTo>
                  <a:lnTo>
                    <a:pt x="3212" y="801"/>
                  </a:lnTo>
                  <a:lnTo>
                    <a:pt x="3196" y="758"/>
                  </a:lnTo>
                  <a:lnTo>
                    <a:pt x="3160" y="674"/>
                  </a:lnTo>
                  <a:lnTo>
                    <a:pt x="3116" y="593"/>
                  </a:lnTo>
                  <a:lnTo>
                    <a:pt x="3068" y="516"/>
                  </a:lnTo>
                  <a:lnTo>
                    <a:pt x="3014" y="444"/>
                  </a:lnTo>
                  <a:lnTo>
                    <a:pt x="2954" y="376"/>
                  </a:lnTo>
                  <a:lnTo>
                    <a:pt x="2890" y="311"/>
                  </a:lnTo>
                  <a:lnTo>
                    <a:pt x="2821" y="254"/>
                  </a:lnTo>
                  <a:lnTo>
                    <a:pt x="2748" y="200"/>
                  </a:lnTo>
                  <a:lnTo>
                    <a:pt x="2670" y="153"/>
                  </a:lnTo>
                  <a:lnTo>
                    <a:pt x="2589" y="111"/>
                  </a:lnTo>
                  <a:lnTo>
                    <a:pt x="2504" y="75"/>
                  </a:lnTo>
                  <a:lnTo>
                    <a:pt x="2417" y="46"/>
                  </a:lnTo>
                  <a:lnTo>
                    <a:pt x="2326" y="25"/>
                  </a:lnTo>
                  <a:lnTo>
                    <a:pt x="2232" y="9"/>
                  </a:lnTo>
                  <a:lnTo>
                    <a:pt x="2137" y="2"/>
                  </a:lnTo>
                  <a:lnTo>
                    <a:pt x="2088" y="0"/>
                  </a:lnTo>
                  <a:lnTo>
                    <a:pt x="2015" y="2"/>
                  </a:lnTo>
                  <a:lnTo>
                    <a:pt x="1874" y="19"/>
                  </a:lnTo>
                  <a:lnTo>
                    <a:pt x="1737" y="52"/>
                  </a:lnTo>
                  <a:lnTo>
                    <a:pt x="1607" y="101"/>
                  </a:lnTo>
                  <a:lnTo>
                    <a:pt x="1486" y="164"/>
                  </a:lnTo>
                  <a:lnTo>
                    <a:pt x="1372" y="239"/>
                  </a:lnTo>
                  <a:lnTo>
                    <a:pt x="1269" y="327"/>
                  </a:lnTo>
                  <a:lnTo>
                    <a:pt x="1176" y="426"/>
                  </a:lnTo>
                  <a:lnTo>
                    <a:pt x="1135" y="480"/>
                  </a:lnTo>
                  <a:lnTo>
                    <a:pt x="1113" y="507"/>
                  </a:lnTo>
                  <a:lnTo>
                    <a:pt x="1061" y="550"/>
                  </a:lnTo>
                  <a:lnTo>
                    <a:pt x="1001" y="581"/>
                  </a:lnTo>
                  <a:lnTo>
                    <a:pt x="935" y="596"/>
                  </a:lnTo>
                  <a:lnTo>
                    <a:pt x="901" y="596"/>
                  </a:lnTo>
                  <a:lnTo>
                    <a:pt x="896" y="596"/>
                  </a:lnTo>
                  <a:lnTo>
                    <a:pt x="848" y="598"/>
                  </a:lnTo>
                  <a:lnTo>
                    <a:pt x="757" y="608"/>
                  </a:lnTo>
                  <a:lnTo>
                    <a:pt x="670" y="625"/>
                  </a:lnTo>
                  <a:lnTo>
                    <a:pt x="585" y="653"/>
                  </a:lnTo>
                  <a:lnTo>
                    <a:pt x="504" y="687"/>
                  </a:lnTo>
                  <a:lnTo>
                    <a:pt x="426" y="729"/>
                  </a:lnTo>
                  <a:lnTo>
                    <a:pt x="356" y="778"/>
                  </a:lnTo>
                  <a:lnTo>
                    <a:pt x="288" y="834"/>
                  </a:lnTo>
                  <a:lnTo>
                    <a:pt x="227" y="896"/>
                  </a:lnTo>
                  <a:lnTo>
                    <a:pt x="173" y="964"/>
                  </a:lnTo>
                  <a:lnTo>
                    <a:pt x="125" y="1036"/>
                  </a:lnTo>
                  <a:lnTo>
                    <a:pt x="83" y="1113"/>
                  </a:lnTo>
                  <a:lnTo>
                    <a:pt x="50" y="1194"/>
                  </a:lnTo>
                  <a:lnTo>
                    <a:pt x="26" y="1280"/>
                  </a:lnTo>
                  <a:lnTo>
                    <a:pt x="8" y="1368"/>
                  </a:lnTo>
                  <a:lnTo>
                    <a:pt x="0" y="1461"/>
                  </a:lnTo>
                  <a:lnTo>
                    <a:pt x="0" y="1507"/>
                  </a:lnTo>
                  <a:lnTo>
                    <a:pt x="3" y="1553"/>
                  </a:lnTo>
                  <a:lnTo>
                    <a:pt x="13" y="1642"/>
                  </a:lnTo>
                  <a:lnTo>
                    <a:pt x="32" y="1728"/>
                  </a:lnTo>
                  <a:lnTo>
                    <a:pt x="60" y="1812"/>
                  </a:lnTo>
                  <a:lnTo>
                    <a:pt x="95" y="1891"/>
                  </a:lnTo>
                  <a:lnTo>
                    <a:pt x="138" y="1966"/>
                  </a:lnTo>
                  <a:lnTo>
                    <a:pt x="187" y="2035"/>
                  </a:lnTo>
                  <a:lnTo>
                    <a:pt x="243" y="2100"/>
                  </a:lnTo>
                  <a:lnTo>
                    <a:pt x="305" y="2160"/>
                  </a:lnTo>
                  <a:lnTo>
                    <a:pt x="373" y="2214"/>
                  </a:lnTo>
                  <a:lnTo>
                    <a:pt x="445" y="2261"/>
                  </a:lnTo>
                  <a:lnTo>
                    <a:pt x="521" y="2302"/>
                  </a:lnTo>
                  <a:lnTo>
                    <a:pt x="602" y="2335"/>
                  </a:lnTo>
                  <a:lnTo>
                    <a:pt x="687" y="2359"/>
                  </a:lnTo>
                  <a:lnTo>
                    <a:pt x="775" y="2377"/>
                  </a:lnTo>
                  <a:lnTo>
                    <a:pt x="864" y="2385"/>
                  </a:lnTo>
                  <a:lnTo>
                    <a:pt x="910" y="2387"/>
                  </a:lnTo>
                  <a:lnTo>
                    <a:pt x="3428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2977" y="2680"/>
              <a:ext cx="763" cy="795"/>
            </a:xfrm>
            <a:custGeom>
              <a:avLst/>
              <a:gdLst>
                <a:gd name="T0" fmla="*/ 2281 w 2290"/>
                <a:gd name="T1" fmla="*/ 1518 h 2387"/>
                <a:gd name="T2" fmla="*/ 2196 w 2290"/>
                <a:gd name="T3" fmla="*/ 1275 h 2387"/>
                <a:gd name="T4" fmla="*/ 2035 w 2290"/>
                <a:gd name="T5" fmla="*/ 1077 h 2387"/>
                <a:gd name="T6" fmla="*/ 1816 w 2290"/>
                <a:gd name="T7" fmla="*/ 945 h 2387"/>
                <a:gd name="T8" fmla="*/ 1624 w 2290"/>
                <a:gd name="T9" fmla="*/ 899 h 2387"/>
                <a:gd name="T10" fmla="*/ 1513 w 2290"/>
                <a:gd name="T11" fmla="*/ 896 h 2387"/>
                <a:gd name="T12" fmla="*/ 1453 w 2290"/>
                <a:gd name="T13" fmla="*/ 899 h 2387"/>
                <a:gd name="T14" fmla="*/ 1368 w 2290"/>
                <a:gd name="T15" fmla="*/ 861 h 2387"/>
                <a:gd name="T16" fmla="*/ 1331 w 2290"/>
                <a:gd name="T17" fmla="*/ 801 h 2387"/>
                <a:gd name="T18" fmla="*/ 1279 w 2290"/>
                <a:gd name="T19" fmla="*/ 674 h 2387"/>
                <a:gd name="T20" fmla="*/ 1187 w 2290"/>
                <a:gd name="T21" fmla="*/ 516 h 2387"/>
                <a:gd name="T22" fmla="*/ 1073 w 2290"/>
                <a:gd name="T23" fmla="*/ 376 h 2387"/>
                <a:gd name="T24" fmla="*/ 940 w 2290"/>
                <a:gd name="T25" fmla="*/ 254 h 2387"/>
                <a:gd name="T26" fmla="*/ 789 w 2290"/>
                <a:gd name="T27" fmla="*/ 153 h 2387"/>
                <a:gd name="T28" fmla="*/ 623 w 2290"/>
                <a:gd name="T29" fmla="*/ 75 h 2387"/>
                <a:gd name="T30" fmla="*/ 445 w 2290"/>
                <a:gd name="T31" fmla="*/ 25 h 2387"/>
                <a:gd name="T32" fmla="*/ 256 w 2290"/>
                <a:gd name="T33" fmla="*/ 2 h 2387"/>
                <a:gd name="T34" fmla="*/ 154 w 2290"/>
                <a:gd name="T35" fmla="*/ 2 h 2387"/>
                <a:gd name="T36" fmla="*/ 0 w 2290"/>
                <a:gd name="T37" fmla="*/ 19 h 2387"/>
                <a:gd name="T38" fmla="*/ 232 w 2290"/>
                <a:gd name="T39" fmla="*/ 84 h 2387"/>
                <a:gd name="T40" fmla="*/ 507 w 2290"/>
                <a:gd name="T41" fmla="*/ 238 h 2387"/>
                <a:gd name="T42" fmla="*/ 729 w 2290"/>
                <a:gd name="T43" fmla="*/ 455 h 2387"/>
                <a:gd name="T44" fmla="*/ 888 w 2290"/>
                <a:gd name="T45" fmla="*/ 726 h 2387"/>
                <a:gd name="T46" fmla="*/ 926 w 2290"/>
                <a:gd name="T47" fmla="*/ 824 h 2387"/>
                <a:gd name="T48" fmla="*/ 994 w 2290"/>
                <a:gd name="T49" fmla="*/ 887 h 2387"/>
                <a:gd name="T50" fmla="*/ 1063 w 2290"/>
                <a:gd name="T51" fmla="*/ 899 h 2387"/>
                <a:gd name="T52" fmla="*/ 1174 w 2290"/>
                <a:gd name="T53" fmla="*/ 896 h 2387"/>
                <a:gd name="T54" fmla="*/ 1276 w 2290"/>
                <a:gd name="T55" fmla="*/ 907 h 2387"/>
                <a:gd name="T56" fmla="*/ 1518 w 2290"/>
                <a:gd name="T57" fmla="*/ 1001 h 2387"/>
                <a:gd name="T58" fmla="*/ 1709 w 2290"/>
                <a:gd name="T59" fmla="*/ 1168 h 2387"/>
                <a:gd name="T60" fmla="*/ 1835 w 2290"/>
                <a:gd name="T61" fmla="*/ 1391 h 2387"/>
                <a:gd name="T62" fmla="*/ 1873 w 2290"/>
                <a:gd name="T63" fmla="*/ 1584 h 2387"/>
                <a:gd name="T64" fmla="*/ 1873 w 2290"/>
                <a:gd name="T65" fmla="*/ 1704 h 2387"/>
                <a:gd name="T66" fmla="*/ 1845 w 2290"/>
                <a:gd name="T67" fmla="*/ 1857 h 2387"/>
                <a:gd name="T68" fmla="*/ 1786 w 2290"/>
                <a:gd name="T69" fmla="*/ 1996 h 2387"/>
                <a:gd name="T70" fmla="*/ 1701 w 2290"/>
                <a:gd name="T71" fmla="*/ 2120 h 2387"/>
                <a:gd name="T72" fmla="*/ 1594 w 2290"/>
                <a:gd name="T73" fmla="*/ 2225 h 2387"/>
                <a:gd name="T74" fmla="*/ 1467 w 2290"/>
                <a:gd name="T75" fmla="*/ 2306 h 2387"/>
                <a:gd name="T76" fmla="*/ 1326 w 2290"/>
                <a:gd name="T77" fmla="*/ 2361 h 2387"/>
                <a:gd name="T78" fmla="*/ 1172 w 2290"/>
                <a:gd name="T79" fmla="*/ 2385 h 2387"/>
                <a:gd name="T80" fmla="*/ 1547 w 2290"/>
                <a:gd name="T81" fmla="*/ 2387 h 2387"/>
                <a:gd name="T82" fmla="*/ 1665 w 2290"/>
                <a:gd name="T83" fmla="*/ 2378 h 2387"/>
                <a:gd name="T84" fmla="*/ 1813 w 2290"/>
                <a:gd name="T85" fmla="*/ 2338 h 2387"/>
                <a:gd name="T86" fmla="*/ 1947 w 2290"/>
                <a:gd name="T87" fmla="*/ 2268 h 2387"/>
                <a:gd name="T88" fmla="*/ 2064 w 2290"/>
                <a:gd name="T89" fmla="*/ 2175 h 2387"/>
                <a:gd name="T90" fmla="*/ 2160 w 2290"/>
                <a:gd name="T91" fmla="*/ 2061 h 2387"/>
                <a:gd name="T92" fmla="*/ 2232 w 2290"/>
                <a:gd name="T93" fmla="*/ 1929 h 2387"/>
                <a:gd name="T94" fmla="*/ 2277 w 2290"/>
                <a:gd name="T95" fmla="*/ 1782 h 2387"/>
                <a:gd name="T96" fmla="*/ 2290 w 2290"/>
                <a:gd name="T97" fmla="*/ 1625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0" h="2387">
                  <a:moveTo>
                    <a:pt x="2288" y="1584"/>
                  </a:moveTo>
                  <a:lnTo>
                    <a:pt x="2281" y="1518"/>
                  </a:lnTo>
                  <a:lnTo>
                    <a:pt x="2249" y="1391"/>
                  </a:lnTo>
                  <a:lnTo>
                    <a:pt x="2196" y="1275"/>
                  </a:lnTo>
                  <a:lnTo>
                    <a:pt x="2123" y="1168"/>
                  </a:lnTo>
                  <a:lnTo>
                    <a:pt x="2035" y="1077"/>
                  </a:lnTo>
                  <a:lnTo>
                    <a:pt x="1931" y="1001"/>
                  </a:lnTo>
                  <a:lnTo>
                    <a:pt x="1816" y="945"/>
                  </a:lnTo>
                  <a:lnTo>
                    <a:pt x="1691" y="907"/>
                  </a:lnTo>
                  <a:lnTo>
                    <a:pt x="1624" y="899"/>
                  </a:lnTo>
                  <a:lnTo>
                    <a:pt x="1587" y="896"/>
                  </a:lnTo>
                  <a:lnTo>
                    <a:pt x="1513" y="896"/>
                  </a:lnTo>
                  <a:lnTo>
                    <a:pt x="1477" y="899"/>
                  </a:lnTo>
                  <a:lnTo>
                    <a:pt x="1453" y="899"/>
                  </a:lnTo>
                  <a:lnTo>
                    <a:pt x="1407" y="887"/>
                  </a:lnTo>
                  <a:lnTo>
                    <a:pt x="1368" y="861"/>
                  </a:lnTo>
                  <a:lnTo>
                    <a:pt x="1339" y="824"/>
                  </a:lnTo>
                  <a:lnTo>
                    <a:pt x="1331" y="801"/>
                  </a:lnTo>
                  <a:lnTo>
                    <a:pt x="1315" y="758"/>
                  </a:lnTo>
                  <a:lnTo>
                    <a:pt x="1279" y="674"/>
                  </a:lnTo>
                  <a:lnTo>
                    <a:pt x="1235" y="593"/>
                  </a:lnTo>
                  <a:lnTo>
                    <a:pt x="1187" y="516"/>
                  </a:lnTo>
                  <a:lnTo>
                    <a:pt x="1133" y="444"/>
                  </a:lnTo>
                  <a:lnTo>
                    <a:pt x="1073" y="376"/>
                  </a:lnTo>
                  <a:lnTo>
                    <a:pt x="1009" y="311"/>
                  </a:lnTo>
                  <a:lnTo>
                    <a:pt x="940" y="254"/>
                  </a:lnTo>
                  <a:lnTo>
                    <a:pt x="867" y="200"/>
                  </a:lnTo>
                  <a:lnTo>
                    <a:pt x="789" y="153"/>
                  </a:lnTo>
                  <a:lnTo>
                    <a:pt x="708" y="111"/>
                  </a:lnTo>
                  <a:lnTo>
                    <a:pt x="623" y="75"/>
                  </a:lnTo>
                  <a:lnTo>
                    <a:pt x="536" y="46"/>
                  </a:lnTo>
                  <a:lnTo>
                    <a:pt x="445" y="25"/>
                  </a:lnTo>
                  <a:lnTo>
                    <a:pt x="351" y="9"/>
                  </a:lnTo>
                  <a:lnTo>
                    <a:pt x="256" y="2"/>
                  </a:lnTo>
                  <a:lnTo>
                    <a:pt x="207" y="0"/>
                  </a:lnTo>
                  <a:lnTo>
                    <a:pt x="154" y="2"/>
                  </a:lnTo>
                  <a:lnTo>
                    <a:pt x="50" y="10"/>
                  </a:lnTo>
                  <a:lnTo>
                    <a:pt x="0" y="19"/>
                  </a:lnTo>
                  <a:lnTo>
                    <a:pt x="79" y="35"/>
                  </a:lnTo>
                  <a:lnTo>
                    <a:pt x="232" y="84"/>
                  </a:lnTo>
                  <a:lnTo>
                    <a:pt x="374" y="151"/>
                  </a:lnTo>
                  <a:lnTo>
                    <a:pt x="507" y="238"/>
                  </a:lnTo>
                  <a:lnTo>
                    <a:pt x="625" y="340"/>
                  </a:lnTo>
                  <a:lnTo>
                    <a:pt x="729" y="455"/>
                  </a:lnTo>
                  <a:lnTo>
                    <a:pt x="818" y="585"/>
                  </a:lnTo>
                  <a:lnTo>
                    <a:pt x="888" y="726"/>
                  </a:lnTo>
                  <a:lnTo>
                    <a:pt x="916" y="801"/>
                  </a:lnTo>
                  <a:lnTo>
                    <a:pt x="926" y="824"/>
                  </a:lnTo>
                  <a:lnTo>
                    <a:pt x="955" y="861"/>
                  </a:lnTo>
                  <a:lnTo>
                    <a:pt x="994" y="887"/>
                  </a:lnTo>
                  <a:lnTo>
                    <a:pt x="1040" y="899"/>
                  </a:lnTo>
                  <a:lnTo>
                    <a:pt x="1063" y="899"/>
                  </a:lnTo>
                  <a:lnTo>
                    <a:pt x="1099" y="896"/>
                  </a:lnTo>
                  <a:lnTo>
                    <a:pt x="1174" y="896"/>
                  </a:lnTo>
                  <a:lnTo>
                    <a:pt x="1211" y="899"/>
                  </a:lnTo>
                  <a:lnTo>
                    <a:pt x="1276" y="907"/>
                  </a:lnTo>
                  <a:lnTo>
                    <a:pt x="1403" y="945"/>
                  </a:lnTo>
                  <a:lnTo>
                    <a:pt x="1518" y="1001"/>
                  </a:lnTo>
                  <a:lnTo>
                    <a:pt x="1620" y="1077"/>
                  </a:lnTo>
                  <a:lnTo>
                    <a:pt x="1709" y="1168"/>
                  </a:lnTo>
                  <a:lnTo>
                    <a:pt x="1781" y="1275"/>
                  </a:lnTo>
                  <a:lnTo>
                    <a:pt x="1835" y="1391"/>
                  </a:lnTo>
                  <a:lnTo>
                    <a:pt x="1868" y="1518"/>
                  </a:lnTo>
                  <a:lnTo>
                    <a:pt x="1873" y="1584"/>
                  </a:lnTo>
                  <a:lnTo>
                    <a:pt x="1876" y="1625"/>
                  </a:lnTo>
                  <a:lnTo>
                    <a:pt x="1873" y="1704"/>
                  </a:lnTo>
                  <a:lnTo>
                    <a:pt x="1862" y="1782"/>
                  </a:lnTo>
                  <a:lnTo>
                    <a:pt x="1845" y="1857"/>
                  </a:lnTo>
                  <a:lnTo>
                    <a:pt x="1819" y="1929"/>
                  </a:lnTo>
                  <a:lnTo>
                    <a:pt x="1786" y="1996"/>
                  </a:lnTo>
                  <a:lnTo>
                    <a:pt x="1745" y="2061"/>
                  </a:lnTo>
                  <a:lnTo>
                    <a:pt x="1701" y="2120"/>
                  </a:lnTo>
                  <a:lnTo>
                    <a:pt x="1650" y="2175"/>
                  </a:lnTo>
                  <a:lnTo>
                    <a:pt x="1594" y="2225"/>
                  </a:lnTo>
                  <a:lnTo>
                    <a:pt x="1534" y="2268"/>
                  </a:lnTo>
                  <a:lnTo>
                    <a:pt x="1467" y="2306"/>
                  </a:lnTo>
                  <a:lnTo>
                    <a:pt x="1398" y="2338"/>
                  </a:lnTo>
                  <a:lnTo>
                    <a:pt x="1326" y="2361"/>
                  </a:lnTo>
                  <a:lnTo>
                    <a:pt x="1251" y="2378"/>
                  </a:lnTo>
                  <a:lnTo>
                    <a:pt x="1172" y="2385"/>
                  </a:lnTo>
                  <a:lnTo>
                    <a:pt x="1133" y="2387"/>
                  </a:lnTo>
                  <a:lnTo>
                    <a:pt x="1547" y="2387"/>
                  </a:lnTo>
                  <a:lnTo>
                    <a:pt x="1587" y="2385"/>
                  </a:lnTo>
                  <a:lnTo>
                    <a:pt x="1665" y="2378"/>
                  </a:lnTo>
                  <a:lnTo>
                    <a:pt x="1741" y="2361"/>
                  </a:lnTo>
                  <a:lnTo>
                    <a:pt x="1813" y="2338"/>
                  </a:lnTo>
                  <a:lnTo>
                    <a:pt x="1882" y="2306"/>
                  </a:lnTo>
                  <a:lnTo>
                    <a:pt x="1947" y="2268"/>
                  </a:lnTo>
                  <a:lnTo>
                    <a:pt x="2007" y="2225"/>
                  </a:lnTo>
                  <a:lnTo>
                    <a:pt x="2064" y="2175"/>
                  </a:lnTo>
                  <a:lnTo>
                    <a:pt x="2115" y="2120"/>
                  </a:lnTo>
                  <a:lnTo>
                    <a:pt x="2160" y="2061"/>
                  </a:lnTo>
                  <a:lnTo>
                    <a:pt x="2199" y="1996"/>
                  </a:lnTo>
                  <a:lnTo>
                    <a:pt x="2232" y="1929"/>
                  </a:lnTo>
                  <a:lnTo>
                    <a:pt x="2258" y="1857"/>
                  </a:lnTo>
                  <a:lnTo>
                    <a:pt x="2277" y="1782"/>
                  </a:lnTo>
                  <a:lnTo>
                    <a:pt x="2288" y="1704"/>
                  </a:lnTo>
                  <a:lnTo>
                    <a:pt x="2290" y="1625"/>
                  </a:lnTo>
                  <a:lnTo>
                    <a:pt x="2288" y="1584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566" y="2680"/>
              <a:ext cx="765" cy="795"/>
            </a:xfrm>
            <a:custGeom>
              <a:avLst/>
              <a:gdLst>
                <a:gd name="T0" fmla="*/ 1393 w 2295"/>
                <a:gd name="T1" fmla="*/ 596 h 2387"/>
                <a:gd name="T2" fmla="*/ 1294 w 2295"/>
                <a:gd name="T3" fmla="*/ 581 h 2387"/>
                <a:gd name="T4" fmla="*/ 1181 w 2295"/>
                <a:gd name="T5" fmla="*/ 507 h 2387"/>
                <a:gd name="T6" fmla="*/ 1118 w 2295"/>
                <a:gd name="T7" fmla="*/ 426 h 2387"/>
                <a:gd name="T8" fmla="*/ 922 w 2295"/>
                <a:gd name="T9" fmla="*/ 239 h 2387"/>
                <a:gd name="T10" fmla="*/ 687 w 2295"/>
                <a:gd name="T11" fmla="*/ 101 h 2387"/>
                <a:gd name="T12" fmla="*/ 421 w 2295"/>
                <a:gd name="T13" fmla="*/ 19 h 2387"/>
                <a:gd name="T14" fmla="*/ 206 w 2295"/>
                <a:gd name="T15" fmla="*/ 0 h 2387"/>
                <a:gd name="T16" fmla="*/ 51 w 2295"/>
                <a:gd name="T17" fmla="*/ 10 h 2387"/>
                <a:gd name="T18" fmla="*/ 57 w 2295"/>
                <a:gd name="T19" fmla="*/ 29 h 2387"/>
                <a:gd name="T20" fmla="*/ 273 w 2295"/>
                <a:gd name="T21" fmla="*/ 101 h 2387"/>
                <a:gd name="T22" fmla="*/ 467 w 2295"/>
                <a:gd name="T23" fmla="*/ 210 h 2387"/>
                <a:gd name="T24" fmla="*/ 637 w 2295"/>
                <a:gd name="T25" fmla="*/ 353 h 2387"/>
                <a:gd name="T26" fmla="*/ 746 w 2295"/>
                <a:gd name="T27" fmla="*/ 480 h 2387"/>
                <a:gd name="T28" fmla="*/ 820 w 2295"/>
                <a:gd name="T29" fmla="*/ 550 h 2387"/>
                <a:gd name="T30" fmla="*/ 945 w 2295"/>
                <a:gd name="T31" fmla="*/ 596 h 2387"/>
                <a:gd name="T32" fmla="*/ 985 w 2295"/>
                <a:gd name="T33" fmla="*/ 596 h 2387"/>
                <a:gd name="T34" fmla="*/ 1124 w 2295"/>
                <a:gd name="T35" fmla="*/ 608 h 2387"/>
                <a:gd name="T36" fmla="*/ 1297 w 2295"/>
                <a:gd name="T37" fmla="*/ 653 h 2387"/>
                <a:gd name="T38" fmla="*/ 1454 w 2295"/>
                <a:gd name="T39" fmla="*/ 729 h 2387"/>
                <a:gd name="T40" fmla="*/ 1592 w 2295"/>
                <a:gd name="T41" fmla="*/ 834 h 2387"/>
                <a:gd name="T42" fmla="*/ 1707 w 2295"/>
                <a:gd name="T43" fmla="*/ 964 h 2387"/>
                <a:gd name="T44" fmla="*/ 1796 w 2295"/>
                <a:gd name="T45" fmla="*/ 1113 h 2387"/>
                <a:gd name="T46" fmla="*/ 1855 w 2295"/>
                <a:gd name="T47" fmla="*/ 1280 h 2387"/>
                <a:gd name="T48" fmla="*/ 1880 w 2295"/>
                <a:gd name="T49" fmla="*/ 1461 h 2387"/>
                <a:gd name="T50" fmla="*/ 1878 w 2295"/>
                <a:gd name="T51" fmla="*/ 1553 h 2387"/>
                <a:gd name="T52" fmla="*/ 1848 w 2295"/>
                <a:gd name="T53" fmla="*/ 1728 h 2387"/>
                <a:gd name="T54" fmla="*/ 1785 w 2295"/>
                <a:gd name="T55" fmla="*/ 1891 h 2387"/>
                <a:gd name="T56" fmla="*/ 1693 w 2295"/>
                <a:gd name="T57" fmla="*/ 2035 h 2387"/>
                <a:gd name="T58" fmla="*/ 1575 w 2295"/>
                <a:gd name="T59" fmla="*/ 2160 h 2387"/>
                <a:gd name="T60" fmla="*/ 1435 w 2295"/>
                <a:gd name="T61" fmla="*/ 2261 h 2387"/>
                <a:gd name="T62" fmla="*/ 1278 w 2295"/>
                <a:gd name="T63" fmla="*/ 2333 h 2387"/>
                <a:gd name="T64" fmla="*/ 1106 w 2295"/>
                <a:gd name="T65" fmla="*/ 2377 h 2387"/>
                <a:gd name="T66" fmla="*/ 971 w 2295"/>
                <a:gd name="T67" fmla="*/ 2387 h 2387"/>
                <a:gd name="T68" fmla="*/ 1430 w 2295"/>
                <a:gd name="T69" fmla="*/ 2385 h 2387"/>
                <a:gd name="T70" fmla="*/ 1608 w 2295"/>
                <a:gd name="T71" fmla="*/ 2359 h 2387"/>
                <a:gd name="T72" fmla="*/ 1773 w 2295"/>
                <a:gd name="T73" fmla="*/ 2302 h 2387"/>
                <a:gd name="T74" fmla="*/ 1922 w 2295"/>
                <a:gd name="T75" fmla="*/ 2214 h 2387"/>
                <a:gd name="T76" fmla="*/ 2051 w 2295"/>
                <a:gd name="T77" fmla="*/ 2100 h 2387"/>
                <a:gd name="T78" fmla="*/ 2156 w 2295"/>
                <a:gd name="T79" fmla="*/ 1966 h 2387"/>
                <a:gd name="T80" fmla="*/ 2234 w 2295"/>
                <a:gd name="T81" fmla="*/ 1812 h 2387"/>
                <a:gd name="T82" fmla="*/ 2282 w 2295"/>
                <a:gd name="T83" fmla="*/ 1642 h 2387"/>
                <a:gd name="T84" fmla="*/ 2295 w 2295"/>
                <a:gd name="T85" fmla="*/ 1507 h 2387"/>
                <a:gd name="T86" fmla="*/ 2286 w 2295"/>
                <a:gd name="T87" fmla="*/ 1368 h 2387"/>
                <a:gd name="T88" fmla="*/ 2244 w 2295"/>
                <a:gd name="T89" fmla="*/ 1194 h 2387"/>
                <a:gd name="T90" fmla="*/ 2169 w 2295"/>
                <a:gd name="T91" fmla="*/ 1036 h 2387"/>
                <a:gd name="T92" fmla="*/ 2067 w 2295"/>
                <a:gd name="T93" fmla="*/ 896 h 2387"/>
                <a:gd name="T94" fmla="*/ 1939 w 2295"/>
                <a:gd name="T95" fmla="*/ 778 h 2387"/>
                <a:gd name="T96" fmla="*/ 1791 w 2295"/>
                <a:gd name="T97" fmla="*/ 687 h 2387"/>
                <a:gd name="T98" fmla="*/ 1625 w 2295"/>
                <a:gd name="T99" fmla="*/ 625 h 2387"/>
                <a:gd name="T100" fmla="*/ 1446 w 2295"/>
                <a:gd name="T101" fmla="*/ 598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95" h="2387">
                  <a:moveTo>
                    <a:pt x="1399" y="596"/>
                  </a:moveTo>
                  <a:lnTo>
                    <a:pt x="1393" y="596"/>
                  </a:lnTo>
                  <a:lnTo>
                    <a:pt x="1360" y="596"/>
                  </a:lnTo>
                  <a:lnTo>
                    <a:pt x="1294" y="581"/>
                  </a:lnTo>
                  <a:lnTo>
                    <a:pt x="1233" y="550"/>
                  </a:lnTo>
                  <a:lnTo>
                    <a:pt x="1181" y="507"/>
                  </a:lnTo>
                  <a:lnTo>
                    <a:pt x="1160" y="480"/>
                  </a:lnTo>
                  <a:lnTo>
                    <a:pt x="1118" y="426"/>
                  </a:lnTo>
                  <a:lnTo>
                    <a:pt x="1026" y="327"/>
                  </a:lnTo>
                  <a:lnTo>
                    <a:pt x="922" y="239"/>
                  </a:lnTo>
                  <a:lnTo>
                    <a:pt x="808" y="164"/>
                  </a:lnTo>
                  <a:lnTo>
                    <a:pt x="687" y="101"/>
                  </a:lnTo>
                  <a:lnTo>
                    <a:pt x="558" y="52"/>
                  </a:lnTo>
                  <a:lnTo>
                    <a:pt x="421" y="19"/>
                  </a:lnTo>
                  <a:lnTo>
                    <a:pt x="280" y="2"/>
                  </a:lnTo>
                  <a:lnTo>
                    <a:pt x="206" y="0"/>
                  </a:lnTo>
                  <a:lnTo>
                    <a:pt x="153" y="2"/>
                  </a:lnTo>
                  <a:lnTo>
                    <a:pt x="51" y="10"/>
                  </a:lnTo>
                  <a:lnTo>
                    <a:pt x="0" y="19"/>
                  </a:lnTo>
                  <a:lnTo>
                    <a:pt x="57" y="29"/>
                  </a:lnTo>
                  <a:lnTo>
                    <a:pt x="166" y="61"/>
                  </a:lnTo>
                  <a:lnTo>
                    <a:pt x="273" y="101"/>
                  </a:lnTo>
                  <a:lnTo>
                    <a:pt x="372" y="151"/>
                  </a:lnTo>
                  <a:lnTo>
                    <a:pt x="467" y="210"/>
                  </a:lnTo>
                  <a:lnTo>
                    <a:pt x="556" y="278"/>
                  </a:lnTo>
                  <a:lnTo>
                    <a:pt x="637" y="353"/>
                  </a:lnTo>
                  <a:lnTo>
                    <a:pt x="712" y="436"/>
                  </a:lnTo>
                  <a:lnTo>
                    <a:pt x="746" y="480"/>
                  </a:lnTo>
                  <a:lnTo>
                    <a:pt x="768" y="507"/>
                  </a:lnTo>
                  <a:lnTo>
                    <a:pt x="820" y="550"/>
                  </a:lnTo>
                  <a:lnTo>
                    <a:pt x="879" y="581"/>
                  </a:lnTo>
                  <a:lnTo>
                    <a:pt x="945" y="596"/>
                  </a:lnTo>
                  <a:lnTo>
                    <a:pt x="980" y="596"/>
                  </a:lnTo>
                  <a:lnTo>
                    <a:pt x="985" y="596"/>
                  </a:lnTo>
                  <a:lnTo>
                    <a:pt x="1032" y="598"/>
                  </a:lnTo>
                  <a:lnTo>
                    <a:pt x="1124" y="608"/>
                  </a:lnTo>
                  <a:lnTo>
                    <a:pt x="1212" y="625"/>
                  </a:lnTo>
                  <a:lnTo>
                    <a:pt x="1297" y="653"/>
                  </a:lnTo>
                  <a:lnTo>
                    <a:pt x="1377" y="687"/>
                  </a:lnTo>
                  <a:lnTo>
                    <a:pt x="1454" y="729"/>
                  </a:lnTo>
                  <a:lnTo>
                    <a:pt x="1526" y="778"/>
                  </a:lnTo>
                  <a:lnTo>
                    <a:pt x="1592" y="834"/>
                  </a:lnTo>
                  <a:lnTo>
                    <a:pt x="1652" y="896"/>
                  </a:lnTo>
                  <a:lnTo>
                    <a:pt x="1707" y="964"/>
                  </a:lnTo>
                  <a:lnTo>
                    <a:pt x="1756" y="1036"/>
                  </a:lnTo>
                  <a:lnTo>
                    <a:pt x="1796" y="1113"/>
                  </a:lnTo>
                  <a:lnTo>
                    <a:pt x="1829" y="1194"/>
                  </a:lnTo>
                  <a:lnTo>
                    <a:pt x="1855" y="1280"/>
                  </a:lnTo>
                  <a:lnTo>
                    <a:pt x="1873" y="1368"/>
                  </a:lnTo>
                  <a:lnTo>
                    <a:pt x="1880" y="1461"/>
                  </a:lnTo>
                  <a:lnTo>
                    <a:pt x="1880" y="1507"/>
                  </a:lnTo>
                  <a:lnTo>
                    <a:pt x="1878" y="1553"/>
                  </a:lnTo>
                  <a:lnTo>
                    <a:pt x="1868" y="1642"/>
                  </a:lnTo>
                  <a:lnTo>
                    <a:pt x="1848" y="1728"/>
                  </a:lnTo>
                  <a:lnTo>
                    <a:pt x="1821" y="1812"/>
                  </a:lnTo>
                  <a:lnTo>
                    <a:pt x="1785" y="1891"/>
                  </a:lnTo>
                  <a:lnTo>
                    <a:pt x="1742" y="1966"/>
                  </a:lnTo>
                  <a:lnTo>
                    <a:pt x="1693" y="2035"/>
                  </a:lnTo>
                  <a:lnTo>
                    <a:pt x="1636" y="2100"/>
                  </a:lnTo>
                  <a:lnTo>
                    <a:pt x="1575" y="2160"/>
                  </a:lnTo>
                  <a:lnTo>
                    <a:pt x="1507" y="2214"/>
                  </a:lnTo>
                  <a:lnTo>
                    <a:pt x="1435" y="2261"/>
                  </a:lnTo>
                  <a:lnTo>
                    <a:pt x="1358" y="2302"/>
                  </a:lnTo>
                  <a:lnTo>
                    <a:pt x="1278" y="2333"/>
                  </a:lnTo>
                  <a:lnTo>
                    <a:pt x="1194" y="2359"/>
                  </a:lnTo>
                  <a:lnTo>
                    <a:pt x="1106" y="2377"/>
                  </a:lnTo>
                  <a:lnTo>
                    <a:pt x="1017" y="2385"/>
                  </a:lnTo>
                  <a:lnTo>
                    <a:pt x="971" y="2387"/>
                  </a:lnTo>
                  <a:lnTo>
                    <a:pt x="1384" y="2387"/>
                  </a:lnTo>
                  <a:lnTo>
                    <a:pt x="1430" y="2385"/>
                  </a:lnTo>
                  <a:lnTo>
                    <a:pt x="1520" y="2377"/>
                  </a:lnTo>
                  <a:lnTo>
                    <a:pt x="1608" y="2359"/>
                  </a:lnTo>
                  <a:lnTo>
                    <a:pt x="1691" y="2333"/>
                  </a:lnTo>
                  <a:lnTo>
                    <a:pt x="1773" y="2302"/>
                  </a:lnTo>
                  <a:lnTo>
                    <a:pt x="1850" y="2261"/>
                  </a:lnTo>
                  <a:lnTo>
                    <a:pt x="1922" y="2214"/>
                  </a:lnTo>
                  <a:lnTo>
                    <a:pt x="1989" y="2160"/>
                  </a:lnTo>
                  <a:lnTo>
                    <a:pt x="2051" y="2100"/>
                  </a:lnTo>
                  <a:lnTo>
                    <a:pt x="2106" y="2035"/>
                  </a:lnTo>
                  <a:lnTo>
                    <a:pt x="2156" y="1966"/>
                  </a:lnTo>
                  <a:lnTo>
                    <a:pt x="2200" y="1891"/>
                  </a:lnTo>
                  <a:lnTo>
                    <a:pt x="2234" y="1812"/>
                  </a:lnTo>
                  <a:lnTo>
                    <a:pt x="2263" y="1728"/>
                  </a:lnTo>
                  <a:lnTo>
                    <a:pt x="2282" y="1642"/>
                  </a:lnTo>
                  <a:lnTo>
                    <a:pt x="2292" y="1553"/>
                  </a:lnTo>
                  <a:lnTo>
                    <a:pt x="2295" y="1507"/>
                  </a:lnTo>
                  <a:lnTo>
                    <a:pt x="2295" y="1461"/>
                  </a:lnTo>
                  <a:lnTo>
                    <a:pt x="2286" y="1368"/>
                  </a:lnTo>
                  <a:lnTo>
                    <a:pt x="2269" y="1280"/>
                  </a:lnTo>
                  <a:lnTo>
                    <a:pt x="2244" y="1194"/>
                  </a:lnTo>
                  <a:lnTo>
                    <a:pt x="2211" y="1113"/>
                  </a:lnTo>
                  <a:lnTo>
                    <a:pt x="2169" y="1036"/>
                  </a:lnTo>
                  <a:lnTo>
                    <a:pt x="2122" y="964"/>
                  </a:lnTo>
                  <a:lnTo>
                    <a:pt x="2067" y="896"/>
                  </a:lnTo>
                  <a:lnTo>
                    <a:pt x="2007" y="834"/>
                  </a:lnTo>
                  <a:lnTo>
                    <a:pt x="1939" y="778"/>
                  </a:lnTo>
                  <a:lnTo>
                    <a:pt x="1868" y="729"/>
                  </a:lnTo>
                  <a:lnTo>
                    <a:pt x="1791" y="687"/>
                  </a:lnTo>
                  <a:lnTo>
                    <a:pt x="1710" y="653"/>
                  </a:lnTo>
                  <a:lnTo>
                    <a:pt x="1625" y="625"/>
                  </a:lnTo>
                  <a:lnTo>
                    <a:pt x="1537" y="608"/>
                  </a:lnTo>
                  <a:lnTo>
                    <a:pt x="1446" y="598"/>
                  </a:lnTo>
                  <a:lnTo>
                    <a:pt x="1399" y="596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690" y="2818"/>
              <a:ext cx="388" cy="404"/>
            </a:xfrm>
            <a:custGeom>
              <a:avLst/>
              <a:gdLst>
                <a:gd name="T0" fmla="*/ 1165 w 1165"/>
                <a:gd name="T1" fmla="*/ 192 h 1210"/>
                <a:gd name="T2" fmla="*/ 1097 w 1165"/>
                <a:gd name="T3" fmla="*/ 183 h 1210"/>
                <a:gd name="T4" fmla="*/ 1027 w 1165"/>
                <a:gd name="T5" fmla="*/ 180 h 1210"/>
                <a:gd name="T6" fmla="*/ 1024 w 1165"/>
                <a:gd name="T7" fmla="*/ 180 h 1210"/>
                <a:gd name="T8" fmla="*/ 1021 w 1165"/>
                <a:gd name="T9" fmla="*/ 180 h 1210"/>
                <a:gd name="T10" fmla="*/ 986 w 1165"/>
                <a:gd name="T11" fmla="*/ 180 h 1210"/>
                <a:gd name="T12" fmla="*/ 922 w 1165"/>
                <a:gd name="T13" fmla="*/ 165 h 1210"/>
                <a:gd name="T14" fmla="*/ 861 w 1165"/>
                <a:gd name="T15" fmla="*/ 134 h 1210"/>
                <a:gd name="T16" fmla="*/ 809 w 1165"/>
                <a:gd name="T17" fmla="*/ 91 h 1210"/>
                <a:gd name="T18" fmla="*/ 788 w 1165"/>
                <a:gd name="T19" fmla="*/ 64 h 1210"/>
                <a:gd name="T20" fmla="*/ 763 w 1165"/>
                <a:gd name="T21" fmla="*/ 32 h 1210"/>
                <a:gd name="T22" fmla="*/ 737 w 1165"/>
                <a:gd name="T23" fmla="*/ 0 h 1210"/>
                <a:gd name="T24" fmla="*/ 657 w 1165"/>
                <a:gd name="T25" fmla="*/ 33 h 1210"/>
                <a:gd name="T26" fmla="*/ 508 w 1165"/>
                <a:gd name="T27" fmla="*/ 118 h 1210"/>
                <a:gd name="T28" fmla="*/ 374 w 1165"/>
                <a:gd name="T29" fmla="*/ 225 h 1210"/>
                <a:gd name="T30" fmla="*/ 258 w 1165"/>
                <a:gd name="T31" fmla="*/ 349 h 1210"/>
                <a:gd name="T32" fmla="*/ 160 w 1165"/>
                <a:gd name="T33" fmla="*/ 489 h 1210"/>
                <a:gd name="T34" fmla="*/ 83 w 1165"/>
                <a:gd name="T35" fmla="*/ 643 h 1210"/>
                <a:gd name="T36" fmla="*/ 42 w 1165"/>
                <a:gd name="T37" fmla="*/ 767 h 1210"/>
                <a:gd name="T38" fmla="*/ 22 w 1165"/>
                <a:gd name="T39" fmla="*/ 852 h 1210"/>
                <a:gd name="T40" fmla="*/ 7 w 1165"/>
                <a:gd name="T41" fmla="*/ 939 h 1210"/>
                <a:gd name="T42" fmla="*/ 0 w 1165"/>
                <a:gd name="T43" fmla="*/ 1030 h 1210"/>
                <a:gd name="T44" fmla="*/ 0 w 1165"/>
                <a:gd name="T45" fmla="*/ 1076 h 1210"/>
                <a:gd name="T46" fmla="*/ 1 w 1165"/>
                <a:gd name="T47" fmla="*/ 1104 h 1210"/>
                <a:gd name="T48" fmla="*/ 23 w 1165"/>
                <a:gd name="T49" fmla="*/ 1151 h 1210"/>
                <a:gd name="T50" fmla="*/ 59 w 1165"/>
                <a:gd name="T51" fmla="*/ 1189 h 1210"/>
                <a:gd name="T52" fmla="*/ 108 w 1165"/>
                <a:gd name="T53" fmla="*/ 1209 h 1210"/>
                <a:gd name="T54" fmla="*/ 135 w 1165"/>
                <a:gd name="T55" fmla="*/ 1210 h 1210"/>
                <a:gd name="T56" fmla="*/ 163 w 1165"/>
                <a:gd name="T57" fmla="*/ 1209 h 1210"/>
                <a:gd name="T58" fmla="*/ 210 w 1165"/>
                <a:gd name="T59" fmla="*/ 1189 h 1210"/>
                <a:gd name="T60" fmla="*/ 248 w 1165"/>
                <a:gd name="T61" fmla="*/ 1151 h 1210"/>
                <a:gd name="T62" fmla="*/ 268 w 1165"/>
                <a:gd name="T63" fmla="*/ 1104 h 1210"/>
                <a:gd name="T64" fmla="*/ 269 w 1165"/>
                <a:gd name="T65" fmla="*/ 1076 h 1210"/>
                <a:gd name="T66" fmla="*/ 271 w 1165"/>
                <a:gd name="T67" fmla="*/ 1030 h 1210"/>
                <a:gd name="T68" fmla="*/ 279 w 1165"/>
                <a:gd name="T69" fmla="*/ 941 h 1210"/>
                <a:gd name="T70" fmla="*/ 298 w 1165"/>
                <a:gd name="T71" fmla="*/ 854 h 1210"/>
                <a:gd name="T72" fmla="*/ 324 w 1165"/>
                <a:gd name="T73" fmla="*/ 772 h 1210"/>
                <a:gd name="T74" fmla="*/ 357 w 1165"/>
                <a:gd name="T75" fmla="*/ 693 h 1210"/>
                <a:gd name="T76" fmla="*/ 397 w 1165"/>
                <a:gd name="T77" fmla="*/ 618 h 1210"/>
                <a:gd name="T78" fmla="*/ 445 w 1165"/>
                <a:gd name="T79" fmla="*/ 548 h 1210"/>
                <a:gd name="T80" fmla="*/ 500 w 1165"/>
                <a:gd name="T81" fmla="*/ 481 h 1210"/>
                <a:gd name="T82" fmla="*/ 560 w 1165"/>
                <a:gd name="T83" fmla="*/ 422 h 1210"/>
                <a:gd name="T84" fmla="*/ 625 w 1165"/>
                <a:gd name="T85" fmla="*/ 368 h 1210"/>
                <a:gd name="T86" fmla="*/ 696 w 1165"/>
                <a:gd name="T87" fmla="*/ 320 h 1210"/>
                <a:gd name="T88" fmla="*/ 770 w 1165"/>
                <a:gd name="T89" fmla="*/ 278 h 1210"/>
                <a:gd name="T90" fmla="*/ 850 w 1165"/>
                <a:gd name="T91" fmla="*/ 245 h 1210"/>
                <a:gd name="T92" fmla="*/ 933 w 1165"/>
                <a:gd name="T93" fmla="*/ 219 h 1210"/>
                <a:gd name="T94" fmla="*/ 1020 w 1165"/>
                <a:gd name="T95" fmla="*/ 202 h 1210"/>
                <a:gd name="T96" fmla="*/ 1109 w 1165"/>
                <a:gd name="T97" fmla="*/ 193 h 1210"/>
                <a:gd name="T98" fmla="*/ 1154 w 1165"/>
                <a:gd name="T99" fmla="*/ 192 h 1210"/>
                <a:gd name="T100" fmla="*/ 1159 w 1165"/>
                <a:gd name="T101" fmla="*/ 192 h 1210"/>
                <a:gd name="T102" fmla="*/ 1165 w 1165"/>
                <a:gd name="T103" fmla="*/ 192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5" h="1210">
                  <a:moveTo>
                    <a:pt x="1165" y="192"/>
                  </a:moveTo>
                  <a:lnTo>
                    <a:pt x="1097" y="183"/>
                  </a:lnTo>
                  <a:lnTo>
                    <a:pt x="1027" y="180"/>
                  </a:lnTo>
                  <a:lnTo>
                    <a:pt x="1024" y="180"/>
                  </a:lnTo>
                  <a:lnTo>
                    <a:pt x="1021" y="180"/>
                  </a:lnTo>
                  <a:lnTo>
                    <a:pt x="986" y="180"/>
                  </a:lnTo>
                  <a:lnTo>
                    <a:pt x="922" y="165"/>
                  </a:lnTo>
                  <a:lnTo>
                    <a:pt x="861" y="134"/>
                  </a:lnTo>
                  <a:lnTo>
                    <a:pt x="809" y="91"/>
                  </a:lnTo>
                  <a:lnTo>
                    <a:pt x="788" y="64"/>
                  </a:lnTo>
                  <a:lnTo>
                    <a:pt x="763" y="32"/>
                  </a:lnTo>
                  <a:lnTo>
                    <a:pt x="737" y="0"/>
                  </a:lnTo>
                  <a:lnTo>
                    <a:pt x="657" y="33"/>
                  </a:lnTo>
                  <a:lnTo>
                    <a:pt x="508" y="118"/>
                  </a:lnTo>
                  <a:lnTo>
                    <a:pt x="374" y="225"/>
                  </a:lnTo>
                  <a:lnTo>
                    <a:pt x="258" y="349"/>
                  </a:lnTo>
                  <a:lnTo>
                    <a:pt x="160" y="489"/>
                  </a:lnTo>
                  <a:lnTo>
                    <a:pt x="83" y="643"/>
                  </a:lnTo>
                  <a:lnTo>
                    <a:pt x="42" y="767"/>
                  </a:lnTo>
                  <a:lnTo>
                    <a:pt x="22" y="852"/>
                  </a:lnTo>
                  <a:lnTo>
                    <a:pt x="7" y="939"/>
                  </a:lnTo>
                  <a:lnTo>
                    <a:pt x="0" y="1030"/>
                  </a:lnTo>
                  <a:lnTo>
                    <a:pt x="0" y="1076"/>
                  </a:lnTo>
                  <a:lnTo>
                    <a:pt x="1" y="1104"/>
                  </a:lnTo>
                  <a:lnTo>
                    <a:pt x="23" y="1151"/>
                  </a:lnTo>
                  <a:lnTo>
                    <a:pt x="59" y="1189"/>
                  </a:lnTo>
                  <a:lnTo>
                    <a:pt x="108" y="1209"/>
                  </a:lnTo>
                  <a:lnTo>
                    <a:pt x="135" y="1210"/>
                  </a:lnTo>
                  <a:lnTo>
                    <a:pt x="163" y="1209"/>
                  </a:lnTo>
                  <a:lnTo>
                    <a:pt x="210" y="1189"/>
                  </a:lnTo>
                  <a:lnTo>
                    <a:pt x="248" y="1151"/>
                  </a:lnTo>
                  <a:lnTo>
                    <a:pt x="268" y="1104"/>
                  </a:lnTo>
                  <a:lnTo>
                    <a:pt x="269" y="1076"/>
                  </a:lnTo>
                  <a:lnTo>
                    <a:pt x="271" y="1030"/>
                  </a:lnTo>
                  <a:lnTo>
                    <a:pt x="279" y="941"/>
                  </a:lnTo>
                  <a:lnTo>
                    <a:pt x="298" y="854"/>
                  </a:lnTo>
                  <a:lnTo>
                    <a:pt x="324" y="772"/>
                  </a:lnTo>
                  <a:lnTo>
                    <a:pt x="357" y="693"/>
                  </a:lnTo>
                  <a:lnTo>
                    <a:pt x="397" y="618"/>
                  </a:lnTo>
                  <a:lnTo>
                    <a:pt x="445" y="548"/>
                  </a:lnTo>
                  <a:lnTo>
                    <a:pt x="500" y="481"/>
                  </a:lnTo>
                  <a:lnTo>
                    <a:pt x="560" y="422"/>
                  </a:lnTo>
                  <a:lnTo>
                    <a:pt x="625" y="368"/>
                  </a:lnTo>
                  <a:lnTo>
                    <a:pt x="696" y="320"/>
                  </a:lnTo>
                  <a:lnTo>
                    <a:pt x="770" y="278"/>
                  </a:lnTo>
                  <a:lnTo>
                    <a:pt x="850" y="245"/>
                  </a:lnTo>
                  <a:lnTo>
                    <a:pt x="933" y="219"/>
                  </a:lnTo>
                  <a:lnTo>
                    <a:pt x="1020" y="202"/>
                  </a:lnTo>
                  <a:lnTo>
                    <a:pt x="1109" y="193"/>
                  </a:lnTo>
                  <a:lnTo>
                    <a:pt x="1154" y="192"/>
                  </a:lnTo>
                  <a:lnTo>
                    <a:pt x="1159" y="192"/>
                  </a:lnTo>
                  <a:lnTo>
                    <a:pt x="1165" y="192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648" y="2815"/>
              <a:ext cx="343" cy="407"/>
            </a:xfrm>
            <a:custGeom>
              <a:avLst/>
              <a:gdLst>
                <a:gd name="T0" fmla="*/ 757 w 1027"/>
                <a:gd name="T1" fmla="*/ 1087 h 1221"/>
                <a:gd name="T2" fmla="*/ 759 w 1027"/>
                <a:gd name="T3" fmla="*/ 1115 h 1221"/>
                <a:gd name="T4" fmla="*/ 779 w 1027"/>
                <a:gd name="T5" fmla="*/ 1162 h 1221"/>
                <a:gd name="T6" fmla="*/ 816 w 1027"/>
                <a:gd name="T7" fmla="*/ 1200 h 1221"/>
                <a:gd name="T8" fmla="*/ 864 w 1027"/>
                <a:gd name="T9" fmla="*/ 1220 h 1221"/>
                <a:gd name="T10" fmla="*/ 891 w 1027"/>
                <a:gd name="T11" fmla="*/ 1221 h 1221"/>
                <a:gd name="T12" fmla="*/ 919 w 1027"/>
                <a:gd name="T13" fmla="*/ 1220 h 1221"/>
                <a:gd name="T14" fmla="*/ 967 w 1027"/>
                <a:gd name="T15" fmla="*/ 1200 h 1221"/>
                <a:gd name="T16" fmla="*/ 1003 w 1027"/>
                <a:gd name="T17" fmla="*/ 1162 h 1221"/>
                <a:gd name="T18" fmla="*/ 1025 w 1027"/>
                <a:gd name="T19" fmla="*/ 1115 h 1221"/>
                <a:gd name="T20" fmla="*/ 1027 w 1027"/>
                <a:gd name="T21" fmla="*/ 1087 h 1221"/>
                <a:gd name="T22" fmla="*/ 1027 w 1027"/>
                <a:gd name="T23" fmla="*/ 1041 h 1221"/>
                <a:gd name="T24" fmla="*/ 1019 w 1027"/>
                <a:gd name="T25" fmla="*/ 950 h 1221"/>
                <a:gd name="T26" fmla="*/ 998 w 1027"/>
                <a:gd name="T27" fmla="*/ 819 h 1221"/>
                <a:gd name="T28" fmla="*/ 944 w 1027"/>
                <a:gd name="T29" fmla="*/ 652 h 1221"/>
                <a:gd name="T30" fmla="*/ 870 w 1027"/>
                <a:gd name="T31" fmla="*/ 498 h 1221"/>
                <a:gd name="T32" fmla="*/ 773 w 1027"/>
                <a:gd name="T33" fmla="*/ 357 h 1221"/>
                <a:gd name="T34" fmla="*/ 658 w 1027"/>
                <a:gd name="T35" fmla="*/ 230 h 1221"/>
                <a:gd name="T36" fmla="*/ 525 w 1027"/>
                <a:gd name="T37" fmla="*/ 122 h 1221"/>
                <a:gd name="T38" fmla="*/ 378 w 1027"/>
                <a:gd name="T39" fmla="*/ 34 h 1221"/>
                <a:gd name="T40" fmla="*/ 301 w 1027"/>
                <a:gd name="T41" fmla="*/ 0 h 1221"/>
                <a:gd name="T42" fmla="*/ 269 w 1027"/>
                <a:gd name="T43" fmla="*/ 36 h 1221"/>
                <a:gd name="T44" fmla="*/ 239 w 1027"/>
                <a:gd name="T45" fmla="*/ 75 h 1221"/>
                <a:gd name="T46" fmla="*/ 217 w 1027"/>
                <a:gd name="T47" fmla="*/ 102 h 1221"/>
                <a:gd name="T48" fmla="*/ 165 w 1027"/>
                <a:gd name="T49" fmla="*/ 145 h 1221"/>
                <a:gd name="T50" fmla="*/ 105 w 1027"/>
                <a:gd name="T51" fmla="*/ 176 h 1221"/>
                <a:gd name="T52" fmla="*/ 40 w 1027"/>
                <a:gd name="T53" fmla="*/ 191 h 1221"/>
                <a:gd name="T54" fmla="*/ 5 w 1027"/>
                <a:gd name="T55" fmla="*/ 191 h 1221"/>
                <a:gd name="T56" fmla="*/ 0 w 1027"/>
                <a:gd name="T57" fmla="*/ 191 h 1221"/>
                <a:gd name="T58" fmla="*/ 39 w 1027"/>
                <a:gd name="T59" fmla="*/ 200 h 1221"/>
                <a:gd name="T60" fmla="*/ 118 w 1027"/>
                <a:gd name="T61" fmla="*/ 220 h 1221"/>
                <a:gd name="T62" fmla="*/ 193 w 1027"/>
                <a:gd name="T63" fmla="*/ 246 h 1221"/>
                <a:gd name="T64" fmla="*/ 265 w 1027"/>
                <a:gd name="T65" fmla="*/ 279 h 1221"/>
                <a:gd name="T66" fmla="*/ 332 w 1027"/>
                <a:gd name="T67" fmla="*/ 320 h 1221"/>
                <a:gd name="T68" fmla="*/ 397 w 1027"/>
                <a:gd name="T69" fmla="*/ 364 h 1221"/>
                <a:gd name="T70" fmla="*/ 486 w 1027"/>
                <a:gd name="T71" fmla="*/ 441 h 1221"/>
                <a:gd name="T72" fmla="*/ 587 w 1027"/>
                <a:gd name="T73" fmla="*/ 559 h 1221"/>
                <a:gd name="T74" fmla="*/ 649 w 1027"/>
                <a:gd name="T75" fmla="*/ 659 h 1221"/>
                <a:gd name="T76" fmla="*/ 684 w 1027"/>
                <a:gd name="T77" fmla="*/ 730 h 1221"/>
                <a:gd name="T78" fmla="*/ 713 w 1027"/>
                <a:gd name="T79" fmla="*/ 805 h 1221"/>
                <a:gd name="T80" fmla="*/ 734 w 1027"/>
                <a:gd name="T81" fmla="*/ 883 h 1221"/>
                <a:gd name="T82" fmla="*/ 749 w 1027"/>
                <a:gd name="T83" fmla="*/ 962 h 1221"/>
                <a:gd name="T84" fmla="*/ 756 w 1027"/>
                <a:gd name="T85" fmla="*/ 1045 h 1221"/>
                <a:gd name="T86" fmla="*/ 757 w 1027"/>
                <a:gd name="T87" fmla="*/ 1087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7" h="1221">
                  <a:moveTo>
                    <a:pt x="757" y="1087"/>
                  </a:moveTo>
                  <a:lnTo>
                    <a:pt x="759" y="1115"/>
                  </a:lnTo>
                  <a:lnTo>
                    <a:pt x="779" y="1162"/>
                  </a:lnTo>
                  <a:lnTo>
                    <a:pt x="816" y="1200"/>
                  </a:lnTo>
                  <a:lnTo>
                    <a:pt x="864" y="1220"/>
                  </a:lnTo>
                  <a:lnTo>
                    <a:pt x="891" y="1221"/>
                  </a:lnTo>
                  <a:lnTo>
                    <a:pt x="919" y="1220"/>
                  </a:lnTo>
                  <a:lnTo>
                    <a:pt x="967" y="1200"/>
                  </a:lnTo>
                  <a:lnTo>
                    <a:pt x="1003" y="1162"/>
                  </a:lnTo>
                  <a:lnTo>
                    <a:pt x="1025" y="1115"/>
                  </a:lnTo>
                  <a:lnTo>
                    <a:pt x="1027" y="1087"/>
                  </a:lnTo>
                  <a:lnTo>
                    <a:pt x="1027" y="1041"/>
                  </a:lnTo>
                  <a:lnTo>
                    <a:pt x="1019" y="950"/>
                  </a:lnTo>
                  <a:lnTo>
                    <a:pt x="998" y="819"/>
                  </a:lnTo>
                  <a:lnTo>
                    <a:pt x="944" y="652"/>
                  </a:lnTo>
                  <a:lnTo>
                    <a:pt x="870" y="498"/>
                  </a:lnTo>
                  <a:lnTo>
                    <a:pt x="773" y="357"/>
                  </a:lnTo>
                  <a:lnTo>
                    <a:pt x="658" y="230"/>
                  </a:lnTo>
                  <a:lnTo>
                    <a:pt x="525" y="122"/>
                  </a:lnTo>
                  <a:lnTo>
                    <a:pt x="378" y="34"/>
                  </a:lnTo>
                  <a:lnTo>
                    <a:pt x="301" y="0"/>
                  </a:lnTo>
                  <a:lnTo>
                    <a:pt x="269" y="36"/>
                  </a:lnTo>
                  <a:lnTo>
                    <a:pt x="239" y="75"/>
                  </a:lnTo>
                  <a:lnTo>
                    <a:pt x="217" y="102"/>
                  </a:lnTo>
                  <a:lnTo>
                    <a:pt x="165" y="145"/>
                  </a:lnTo>
                  <a:lnTo>
                    <a:pt x="105" y="176"/>
                  </a:lnTo>
                  <a:lnTo>
                    <a:pt x="40" y="191"/>
                  </a:lnTo>
                  <a:lnTo>
                    <a:pt x="5" y="191"/>
                  </a:lnTo>
                  <a:lnTo>
                    <a:pt x="0" y="191"/>
                  </a:lnTo>
                  <a:lnTo>
                    <a:pt x="39" y="200"/>
                  </a:lnTo>
                  <a:lnTo>
                    <a:pt x="118" y="220"/>
                  </a:lnTo>
                  <a:lnTo>
                    <a:pt x="193" y="246"/>
                  </a:lnTo>
                  <a:lnTo>
                    <a:pt x="265" y="279"/>
                  </a:lnTo>
                  <a:lnTo>
                    <a:pt x="332" y="320"/>
                  </a:lnTo>
                  <a:lnTo>
                    <a:pt x="397" y="364"/>
                  </a:lnTo>
                  <a:lnTo>
                    <a:pt x="486" y="441"/>
                  </a:lnTo>
                  <a:lnTo>
                    <a:pt x="587" y="559"/>
                  </a:lnTo>
                  <a:lnTo>
                    <a:pt x="649" y="659"/>
                  </a:lnTo>
                  <a:lnTo>
                    <a:pt x="684" y="730"/>
                  </a:lnTo>
                  <a:lnTo>
                    <a:pt x="713" y="805"/>
                  </a:lnTo>
                  <a:lnTo>
                    <a:pt x="734" y="883"/>
                  </a:lnTo>
                  <a:lnTo>
                    <a:pt x="749" y="962"/>
                  </a:lnTo>
                  <a:lnTo>
                    <a:pt x="756" y="1045"/>
                  </a:lnTo>
                  <a:lnTo>
                    <a:pt x="757" y="1087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335756" y="126960"/>
            <a:ext cx="1934969" cy="411932"/>
            <a:chOff x="772335" y="303490"/>
            <a:chExt cx="1934969" cy="411932"/>
          </a:xfrm>
        </p:grpSpPr>
        <p:cxnSp>
          <p:nvCxnSpPr>
            <p:cNvPr id="26" name="직선 연결선 25"/>
            <p:cNvCxnSpPr/>
            <p:nvPr/>
          </p:nvCxnSpPr>
          <p:spPr>
            <a:xfrm rot="19800000" flipV="1">
              <a:off x="1197465" y="509229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4400000" flipV="1">
              <a:off x="946001" y="37795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2600212" y="646342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V="1">
              <a:off x="2440430" y="324404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18900000" flipV="1">
              <a:off x="772335" y="650159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39"/>
          <p:cNvGrpSpPr/>
          <p:nvPr/>
        </p:nvGrpSpPr>
        <p:grpSpPr>
          <a:xfrm>
            <a:off x="9136733" y="206035"/>
            <a:ext cx="2175976" cy="372070"/>
            <a:chOff x="8784308" y="234610"/>
            <a:chExt cx="2175976" cy="372070"/>
          </a:xfrm>
        </p:grpSpPr>
        <p:cxnSp>
          <p:nvCxnSpPr>
            <p:cNvPr id="28" name="직선 연결선 27"/>
            <p:cNvCxnSpPr/>
            <p:nvPr/>
          </p:nvCxnSpPr>
          <p:spPr>
            <a:xfrm rot="4500000" flipV="1">
              <a:off x="8763394" y="394046"/>
              <a:ext cx="107092" cy="65263"/>
            </a:xfrm>
            <a:prstGeom prst="line">
              <a:avLst/>
            </a:prstGeom>
            <a:ln w="28575" cap="rnd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9800000" flipV="1">
              <a:off x="9892623" y="484717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14400000" flipV="1">
              <a:off x="10310830" y="299893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10559087" y="541417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16200000" flipV="1">
              <a:off x="10874107" y="276891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9800000" flipV="1">
              <a:off x="9263264" y="23461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15300000" flipV="1">
              <a:off x="9523903" y="426003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그룹 57"/>
          <p:cNvGrpSpPr/>
          <p:nvPr/>
        </p:nvGrpSpPr>
        <p:grpSpPr>
          <a:xfrm>
            <a:off x="5271536" y="1974307"/>
            <a:ext cx="1625235" cy="1625235"/>
            <a:chOff x="5271536" y="1887222"/>
            <a:chExt cx="1094509" cy="1094509"/>
          </a:xfrm>
        </p:grpSpPr>
        <p:sp>
          <p:nvSpPr>
            <p:cNvPr id="44" name="타원 43"/>
            <p:cNvSpPr/>
            <p:nvPr/>
          </p:nvSpPr>
          <p:spPr>
            <a:xfrm>
              <a:off x="5271536" y="1887222"/>
              <a:ext cx="1094509" cy="1094509"/>
            </a:xfrm>
            <a:prstGeom prst="ellipse">
              <a:avLst/>
            </a:prstGeom>
            <a:solidFill>
              <a:srgbClr val="FCB4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331" y="2105658"/>
              <a:ext cx="629969" cy="629969"/>
            </a:xfrm>
            <a:prstGeom prst="rect">
              <a:avLst/>
            </a:prstGeom>
          </p:spPr>
        </p:pic>
      </p:grpSp>
      <p:grpSp>
        <p:nvGrpSpPr>
          <p:cNvPr id="57" name="그룹 56"/>
          <p:cNvGrpSpPr/>
          <p:nvPr/>
        </p:nvGrpSpPr>
        <p:grpSpPr>
          <a:xfrm>
            <a:off x="8812654" y="1974307"/>
            <a:ext cx="1625235" cy="1625235"/>
            <a:chOff x="8769112" y="1887222"/>
            <a:chExt cx="1094509" cy="1094509"/>
          </a:xfrm>
        </p:grpSpPr>
        <p:sp>
          <p:nvSpPr>
            <p:cNvPr id="46" name="타원 45"/>
            <p:cNvSpPr/>
            <p:nvPr/>
          </p:nvSpPr>
          <p:spPr>
            <a:xfrm>
              <a:off x="8769112" y="1887222"/>
              <a:ext cx="1094509" cy="1094509"/>
            </a:xfrm>
            <a:prstGeom prst="ellipse">
              <a:avLst/>
            </a:prstGeom>
            <a:solidFill>
              <a:srgbClr val="FCB4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51" name="그림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1381" y="2140972"/>
              <a:ext cx="629969" cy="629969"/>
            </a:xfrm>
            <a:prstGeom prst="rect">
              <a:avLst/>
            </a:prstGeom>
          </p:spPr>
        </p:pic>
      </p:grpSp>
      <p:grpSp>
        <p:nvGrpSpPr>
          <p:cNvPr id="59" name="그룹 58"/>
          <p:cNvGrpSpPr/>
          <p:nvPr/>
        </p:nvGrpSpPr>
        <p:grpSpPr>
          <a:xfrm>
            <a:off x="1678362" y="1974307"/>
            <a:ext cx="1625235" cy="1625235"/>
            <a:chOff x="1678362" y="1887222"/>
            <a:chExt cx="1094509" cy="1094509"/>
          </a:xfrm>
        </p:grpSpPr>
        <p:sp>
          <p:nvSpPr>
            <p:cNvPr id="42" name="타원 41"/>
            <p:cNvSpPr/>
            <p:nvPr/>
          </p:nvSpPr>
          <p:spPr>
            <a:xfrm>
              <a:off x="1678362" y="1887222"/>
              <a:ext cx="1094509" cy="1094509"/>
            </a:xfrm>
            <a:prstGeom prst="ellipse">
              <a:avLst/>
            </a:prstGeom>
            <a:solidFill>
              <a:srgbClr val="FCB4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52" name="그림 5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5790" y="2119491"/>
              <a:ext cx="629969" cy="629969"/>
            </a:xfrm>
            <a:prstGeom prst="rect">
              <a:avLst/>
            </a:prstGeom>
          </p:spPr>
        </p:pic>
      </p:grpSp>
      <p:sp>
        <p:nvSpPr>
          <p:cNvPr id="53" name="사각형: 둥근 모서리 13">
            <a:extLst>
              <a:ext uri="{FF2B5EF4-FFF2-40B4-BE49-F238E27FC236}">
                <a16:creationId xmlns="" xmlns:a16="http://schemas.microsoft.com/office/drawing/2014/main" id="{FAADA5D9-235A-49E7-B71A-455025C3E251}"/>
              </a:ext>
            </a:extLst>
          </p:cNvPr>
          <p:cNvSpPr/>
          <p:nvPr/>
        </p:nvSpPr>
        <p:spPr>
          <a:xfrm>
            <a:off x="2325624" y="1815816"/>
            <a:ext cx="316331" cy="316606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srgbClr val="49342E"/>
              </a:solidFill>
            </a:endParaRPr>
          </a:p>
        </p:txBody>
      </p:sp>
      <p:sp>
        <p:nvSpPr>
          <p:cNvPr id="54" name="사각형: 둥근 모서리 13">
            <a:extLst>
              <a:ext uri="{FF2B5EF4-FFF2-40B4-BE49-F238E27FC236}">
                <a16:creationId xmlns="" xmlns:a16="http://schemas.microsoft.com/office/drawing/2014/main" id="{FAADA5D9-235A-49E7-B71A-455025C3E251}"/>
              </a:ext>
            </a:extLst>
          </p:cNvPr>
          <p:cNvSpPr/>
          <p:nvPr/>
        </p:nvSpPr>
        <p:spPr>
          <a:xfrm>
            <a:off x="5937893" y="1826451"/>
            <a:ext cx="316331" cy="316606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srgbClr val="49342E"/>
              </a:solidFill>
            </a:endParaRPr>
          </a:p>
        </p:txBody>
      </p:sp>
      <p:sp>
        <p:nvSpPr>
          <p:cNvPr id="55" name="사각형: 둥근 모서리 13">
            <a:extLst>
              <a:ext uri="{FF2B5EF4-FFF2-40B4-BE49-F238E27FC236}">
                <a16:creationId xmlns="" xmlns:a16="http://schemas.microsoft.com/office/drawing/2014/main" id="{FAADA5D9-235A-49E7-B71A-455025C3E251}"/>
              </a:ext>
            </a:extLst>
          </p:cNvPr>
          <p:cNvSpPr/>
          <p:nvPr/>
        </p:nvSpPr>
        <p:spPr>
          <a:xfrm>
            <a:off x="9459134" y="1828041"/>
            <a:ext cx="316331" cy="316606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srgbClr val="49342E"/>
              </a:solidFill>
            </a:endParaRPr>
          </a:p>
        </p:txBody>
      </p:sp>
      <p:sp>
        <p:nvSpPr>
          <p:cNvPr id="56" name="자유형 55"/>
          <p:cNvSpPr/>
          <p:nvPr/>
        </p:nvSpPr>
        <p:spPr>
          <a:xfrm>
            <a:off x="5990039" y="1759315"/>
            <a:ext cx="215900" cy="224536"/>
          </a:xfrm>
          <a:custGeom>
            <a:avLst/>
            <a:gdLst>
              <a:gd name="connsiteX0" fmla="*/ 0 w 317500"/>
              <a:gd name="connsiteY0" fmla="*/ 101600 h 330200"/>
              <a:gd name="connsiteX1" fmla="*/ 114300 w 317500"/>
              <a:gd name="connsiteY1" fmla="*/ 330200 h 330200"/>
              <a:gd name="connsiteX2" fmla="*/ 317500 w 317500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330200">
                <a:moveTo>
                  <a:pt x="0" y="101600"/>
                </a:moveTo>
                <a:lnTo>
                  <a:pt x="114300" y="330200"/>
                </a:lnTo>
                <a:lnTo>
                  <a:pt x="317500" y="0"/>
                </a:lnTo>
              </a:path>
            </a:pathLst>
          </a:custGeom>
          <a:noFill/>
          <a:ln w="60325" cap="rnd"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7FEC52E6-E0E1-427E-87A8-FEE2AAF979A8}"/>
              </a:ext>
            </a:extLst>
          </p:cNvPr>
          <p:cNvSpPr/>
          <p:nvPr/>
        </p:nvSpPr>
        <p:spPr>
          <a:xfrm>
            <a:off x="1037494" y="3999460"/>
            <a:ext cx="2906970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="" xmlns:a16="http://schemas.microsoft.com/office/drawing/2014/main" id="{7FEC52E6-E0E1-427E-87A8-FEE2AAF979A8}"/>
              </a:ext>
            </a:extLst>
          </p:cNvPr>
          <p:cNvSpPr/>
          <p:nvPr/>
        </p:nvSpPr>
        <p:spPr>
          <a:xfrm>
            <a:off x="4642573" y="3999460"/>
            <a:ext cx="2906970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="" xmlns:a16="http://schemas.microsoft.com/office/drawing/2014/main" id="{7FEC52E6-E0E1-427E-87A8-FEE2AAF979A8}"/>
              </a:ext>
            </a:extLst>
          </p:cNvPr>
          <p:cNvSpPr/>
          <p:nvPr/>
        </p:nvSpPr>
        <p:spPr>
          <a:xfrm>
            <a:off x="8247652" y="3999460"/>
            <a:ext cx="2906970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47292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7559" y="740200"/>
            <a:ext cx="11707374" cy="5897666"/>
          </a:xfrm>
          <a:prstGeom prst="rect">
            <a:avLst/>
          </a:prstGeom>
          <a:solidFill>
            <a:schemeClr val="bg1"/>
          </a:solidFill>
          <a:ln w="41275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88367" y="145506"/>
            <a:ext cx="1346375" cy="853171"/>
            <a:chOff x="2350" y="1586"/>
            <a:chExt cx="2981" cy="1889"/>
          </a:xfrm>
          <a:effectLst>
            <a:outerShdw blurRad="152400" dist="38100" dir="5400000" algn="t" rotWithShape="0">
              <a:prstClr val="black">
                <a:alpha val="19000"/>
              </a:prstClr>
            </a:outerShdw>
          </a:effectLst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667" y="1845"/>
              <a:ext cx="2347" cy="1058"/>
            </a:xfrm>
            <a:custGeom>
              <a:avLst/>
              <a:gdLst>
                <a:gd name="T0" fmla="*/ 7025 w 7040"/>
                <a:gd name="T1" fmla="*/ 2908 h 3175"/>
                <a:gd name="T2" fmla="*/ 6953 w 7040"/>
                <a:gd name="T3" fmla="*/ 2599 h 3175"/>
                <a:gd name="T4" fmla="*/ 6854 w 7040"/>
                <a:gd name="T5" fmla="*/ 2299 h 3175"/>
                <a:gd name="T6" fmla="*/ 6730 w 7040"/>
                <a:gd name="T7" fmla="*/ 2013 h 3175"/>
                <a:gd name="T8" fmla="*/ 6543 w 7040"/>
                <a:gd name="T9" fmla="*/ 1673 h 3175"/>
                <a:gd name="T10" fmla="*/ 6171 w 7040"/>
                <a:gd name="T11" fmla="*/ 1180 h 3175"/>
                <a:gd name="T12" fmla="*/ 5722 w 7040"/>
                <a:gd name="T13" fmla="*/ 759 h 3175"/>
                <a:gd name="T14" fmla="*/ 5272 w 7040"/>
                <a:gd name="T15" fmla="*/ 460 h 3175"/>
                <a:gd name="T16" fmla="*/ 4996 w 7040"/>
                <a:gd name="T17" fmla="*/ 319 h 3175"/>
                <a:gd name="T18" fmla="*/ 4705 w 7040"/>
                <a:gd name="T19" fmla="*/ 201 h 3175"/>
                <a:gd name="T20" fmla="*/ 4403 w 7040"/>
                <a:gd name="T21" fmla="*/ 110 h 3175"/>
                <a:gd name="T22" fmla="*/ 4090 w 7040"/>
                <a:gd name="T23" fmla="*/ 45 h 3175"/>
                <a:gd name="T24" fmla="*/ 3767 w 7040"/>
                <a:gd name="T25" fmla="*/ 8 h 3175"/>
                <a:gd name="T26" fmla="*/ 3520 w 7040"/>
                <a:gd name="T27" fmla="*/ 0 h 3175"/>
                <a:gd name="T28" fmla="*/ 3272 w 7040"/>
                <a:gd name="T29" fmla="*/ 8 h 3175"/>
                <a:gd name="T30" fmla="*/ 2949 w 7040"/>
                <a:gd name="T31" fmla="*/ 45 h 3175"/>
                <a:gd name="T32" fmla="*/ 2637 w 7040"/>
                <a:gd name="T33" fmla="*/ 110 h 3175"/>
                <a:gd name="T34" fmla="*/ 2334 w 7040"/>
                <a:gd name="T35" fmla="*/ 201 h 3175"/>
                <a:gd name="T36" fmla="*/ 2043 w 7040"/>
                <a:gd name="T37" fmla="*/ 319 h 3175"/>
                <a:gd name="T38" fmla="*/ 1767 w 7040"/>
                <a:gd name="T39" fmla="*/ 460 h 3175"/>
                <a:gd name="T40" fmla="*/ 1318 w 7040"/>
                <a:gd name="T41" fmla="*/ 759 h 3175"/>
                <a:gd name="T42" fmla="*/ 868 w 7040"/>
                <a:gd name="T43" fmla="*/ 1180 h 3175"/>
                <a:gd name="T44" fmla="*/ 497 w 7040"/>
                <a:gd name="T45" fmla="*/ 1673 h 3175"/>
                <a:gd name="T46" fmla="*/ 308 w 7040"/>
                <a:gd name="T47" fmla="*/ 2013 h 3175"/>
                <a:gd name="T48" fmla="*/ 186 w 7040"/>
                <a:gd name="T49" fmla="*/ 2299 h 3175"/>
                <a:gd name="T50" fmla="*/ 86 w 7040"/>
                <a:gd name="T51" fmla="*/ 2599 h 3175"/>
                <a:gd name="T52" fmla="*/ 14 w 7040"/>
                <a:gd name="T53" fmla="*/ 2908 h 3175"/>
                <a:gd name="T54" fmla="*/ 0 w 7040"/>
                <a:gd name="T55" fmla="*/ 3175 h 3175"/>
                <a:gd name="T56" fmla="*/ 1596 w 7040"/>
                <a:gd name="T57" fmla="*/ 2417 h 3175"/>
                <a:gd name="T58" fmla="*/ 1692 w 7040"/>
                <a:gd name="T59" fmla="*/ 2208 h 3175"/>
                <a:gd name="T60" fmla="*/ 1855 w 7040"/>
                <a:gd name="T61" fmla="*/ 1952 h 3175"/>
                <a:gd name="T62" fmla="*/ 2054 w 7040"/>
                <a:gd name="T63" fmla="*/ 1722 h 3175"/>
                <a:gd name="T64" fmla="*/ 2283 w 7040"/>
                <a:gd name="T65" fmla="*/ 1523 h 3175"/>
                <a:gd name="T66" fmla="*/ 2539 w 7040"/>
                <a:gd name="T67" fmla="*/ 1359 h 3175"/>
                <a:gd name="T68" fmla="*/ 2820 w 7040"/>
                <a:gd name="T69" fmla="*/ 1235 h 3175"/>
                <a:gd name="T70" fmla="*/ 3121 w 7040"/>
                <a:gd name="T71" fmla="*/ 1151 h 3175"/>
                <a:gd name="T72" fmla="*/ 3438 w 7040"/>
                <a:gd name="T73" fmla="*/ 1114 h 3175"/>
                <a:gd name="T74" fmla="*/ 3602 w 7040"/>
                <a:gd name="T75" fmla="*/ 1114 h 3175"/>
                <a:gd name="T76" fmla="*/ 3919 w 7040"/>
                <a:gd name="T77" fmla="*/ 1151 h 3175"/>
                <a:gd name="T78" fmla="*/ 4220 w 7040"/>
                <a:gd name="T79" fmla="*/ 1235 h 3175"/>
                <a:gd name="T80" fmla="*/ 4501 w 7040"/>
                <a:gd name="T81" fmla="*/ 1359 h 3175"/>
                <a:gd name="T82" fmla="*/ 4757 w 7040"/>
                <a:gd name="T83" fmla="*/ 1523 h 3175"/>
                <a:gd name="T84" fmla="*/ 4986 w 7040"/>
                <a:gd name="T85" fmla="*/ 1722 h 3175"/>
                <a:gd name="T86" fmla="*/ 5185 w 7040"/>
                <a:gd name="T87" fmla="*/ 1952 h 3175"/>
                <a:gd name="T88" fmla="*/ 5347 w 7040"/>
                <a:gd name="T89" fmla="*/ 2208 h 3175"/>
                <a:gd name="T90" fmla="*/ 5444 w 7040"/>
                <a:gd name="T91" fmla="*/ 2417 h 3175"/>
                <a:gd name="T92" fmla="*/ 7040 w 7040"/>
                <a:gd name="T93" fmla="*/ 3175 h 3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40" h="3175">
                  <a:moveTo>
                    <a:pt x="7040" y="2988"/>
                  </a:moveTo>
                  <a:lnTo>
                    <a:pt x="7025" y="2908"/>
                  </a:lnTo>
                  <a:lnTo>
                    <a:pt x="6994" y="2751"/>
                  </a:lnTo>
                  <a:lnTo>
                    <a:pt x="6953" y="2599"/>
                  </a:lnTo>
                  <a:lnTo>
                    <a:pt x="6907" y="2447"/>
                  </a:lnTo>
                  <a:lnTo>
                    <a:pt x="6854" y="2299"/>
                  </a:lnTo>
                  <a:lnTo>
                    <a:pt x="6796" y="2154"/>
                  </a:lnTo>
                  <a:lnTo>
                    <a:pt x="6730" y="2013"/>
                  </a:lnTo>
                  <a:lnTo>
                    <a:pt x="6659" y="1874"/>
                  </a:lnTo>
                  <a:lnTo>
                    <a:pt x="6543" y="1673"/>
                  </a:lnTo>
                  <a:lnTo>
                    <a:pt x="6368" y="1418"/>
                  </a:lnTo>
                  <a:lnTo>
                    <a:pt x="6171" y="1180"/>
                  </a:lnTo>
                  <a:lnTo>
                    <a:pt x="5957" y="960"/>
                  </a:lnTo>
                  <a:lnTo>
                    <a:pt x="5722" y="759"/>
                  </a:lnTo>
                  <a:lnTo>
                    <a:pt x="5471" y="579"/>
                  </a:lnTo>
                  <a:lnTo>
                    <a:pt x="5272" y="460"/>
                  </a:lnTo>
                  <a:lnTo>
                    <a:pt x="5136" y="386"/>
                  </a:lnTo>
                  <a:lnTo>
                    <a:pt x="4996" y="319"/>
                  </a:lnTo>
                  <a:lnTo>
                    <a:pt x="4852" y="257"/>
                  </a:lnTo>
                  <a:lnTo>
                    <a:pt x="4705" y="201"/>
                  </a:lnTo>
                  <a:lnTo>
                    <a:pt x="4555" y="152"/>
                  </a:lnTo>
                  <a:lnTo>
                    <a:pt x="4403" y="110"/>
                  </a:lnTo>
                  <a:lnTo>
                    <a:pt x="4247" y="74"/>
                  </a:lnTo>
                  <a:lnTo>
                    <a:pt x="4090" y="45"/>
                  </a:lnTo>
                  <a:lnTo>
                    <a:pt x="3929" y="24"/>
                  </a:lnTo>
                  <a:lnTo>
                    <a:pt x="3767" y="8"/>
                  </a:lnTo>
                  <a:lnTo>
                    <a:pt x="3603" y="0"/>
                  </a:lnTo>
                  <a:lnTo>
                    <a:pt x="3520" y="0"/>
                  </a:lnTo>
                  <a:lnTo>
                    <a:pt x="3436" y="0"/>
                  </a:lnTo>
                  <a:lnTo>
                    <a:pt x="3272" y="8"/>
                  </a:lnTo>
                  <a:lnTo>
                    <a:pt x="3111" y="24"/>
                  </a:lnTo>
                  <a:lnTo>
                    <a:pt x="2949" y="45"/>
                  </a:lnTo>
                  <a:lnTo>
                    <a:pt x="2792" y="74"/>
                  </a:lnTo>
                  <a:lnTo>
                    <a:pt x="2637" y="110"/>
                  </a:lnTo>
                  <a:lnTo>
                    <a:pt x="2484" y="152"/>
                  </a:lnTo>
                  <a:lnTo>
                    <a:pt x="2334" y="201"/>
                  </a:lnTo>
                  <a:lnTo>
                    <a:pt x="2188" y="257"/>
                  </a:lnTo>
                  <a:lnTo>
                    <a:pt x="2043" y="319"/>
                  </a:lnTo>
                  <a:lnTo>
                    <a:pt x="1904" y="386"/>
                  </a:lnTo>
                  <a:lnTo>
                    <a:pt x="1767" y="460"/>
                  </a:lnTo>
                  <a:lnTo>
                    <a:pt x="1568" y="579"/>
                  </a:lnTo>
                  <a:lnTo>
                    <a:pt x="1318" y="759"/>
                  </a:lnTo>
                  <a:lnTo>
                    <a:pt x="1083" y="960"/>
                  </a:lnTo>
                  <a:lnTo>
                    <a:pt x="868" y="1180"/>
                  </a:lnTo>
                  <a:lnTo>
                    <a:pt x="671" y="1418"/>
                  </a:lnTo>
                  <a:lnTo>
                    <a:pt x="497" y="1673"/>
                  </a:lnTo>
                  <a:lnTo>
                    <a:pt x="380" y="1874"/>
                  </a:lnTo>
                  <a:lnTo>
                    <a:pt x="308" y="2013"/>
                  </a:lnTo>
                  <a:lnTo>
                    <a:pt x="243" y="2154"/>
                  </a:lnTo>
                  <a:lnTo>
                    <a:pt x="186" y="2299"/>
                  </a:lnTo>
                  <a:lnTo>
                    <a:pt x="132" y="2447"/>
                  </a:lnTo>
                  <a:lnTo>
                    <a:pt x="86" y="2599"/>
                  </a:lnTo>
                  <a:lnTo>
                    <a:pt x="46" y="2751"/>
                  </a:lnTo>
                  <a:lnTo>
                    <a:pt x="14" y="2908"/>
                  </a:lnTo>
                  <a:lnTo>
                    <a:pt x="0" y="2988"/>
                  </a:lnTo>
                  <a:lnTo>
                    <a:pt x="0" y="3175"/>
                  </a:lnTo>
                  <a:lnTo>
                    <a:pt x="1596" y="3175"/>
                  </a:lnTo>
                  <a:lnTo>
                    <a:pt x="1596" y="2417"/>
                  </a:lnTo>
                  <a:lnTo>
                    <a:pt x="1624" y="2347"/>
                  </a:lnTo>
                  <a:lnTo>
                    <a:pt x="1692" y="2208"/>
                  </a:lnTo>
                  <a:lnTo>
                    <a:pt x="1768" y="2077"/>
                  </a:lnTo>
                  <a:lnTo>
                    <a:pt x="1855" y="1952"/>
                  </a:lnTo>
                  <a:lnTo>
                    <a:pt x="1950" y="1832"/>
                  </a:lnTo>
                  <a:lnTo>
                    <a:pt x="2054" y="1722"/>
                  </a:lnTo>
                  <a:lnTo>
                    <a:pt x="2164" y="1618"/>
                  </a:lnTo>
                  <a:lnTo>
                    <a:pt x="2283" y="1523"/>
                  </a:lnTo>
                  <a:lnTo>
                    <a:pt x="2408" y="1436"/>
                  </a:lnTo>
                  <a:lnTo>
                    <a:pt x="2539" y="1359"/>
                  </a:lnTo>
                  <a:lnTo>
                    <a:pt x="2677" y="1291"/>
                  </a:lnTo>
                  <a:lnTo>
                    <a:pt x="2820" y="1235"/>
                  </a:lnTo>
                  <a:lnTo>
                    <a:pt x="2968" y="1187"/>
                  </a:lnTo>
                  <a:lnTo>
                    <a:pt x="3121" y="1151"/>
                  </a:lnTo>
                  <a:lnTo>
                    <a:pt x="3278" y="1127"/>
                  </a:lnTo>
                  <a:lnTo>
                    <a:pt x="3438" y="1114"/>
                  </a:lnTo>
                  <a:lnTo>
                    <a:pt x="3520" y="1114"/>
                  </a:lnTo>
                  <a:lnTo>
                    <a:pt x="3602" y="1114"/>
                  </a:lnTo>
                  <a:lnTo>
                    <a:pt x="3762" y="1127"/>
                  </a:lnTo>
                  <a:lnTo>
                    <a:pt x="3919" y="1151"/>
                  </a:lnTo>
                  <a:lnTo>
                    <a:pt x="4071" y="1187"/>
                  </a:lnTo>
                  <a:lnTo>
                    <a:pt x="4220" y="1235"/>
                  </a:lnTo>
                  <a:lnTo>
                    <a:pt x="4362" y="1291"/>
                  </a:lnTo>
                  <a:lnTo>
                    <a:pt x="4501" y="1359"/>
                  </a:lnTo>
                  <a:lnTo>
                    <a:pt x="4632" y="1436"/>
                  </a:lnTo>
                  <a:lnTo>
                    <a:pt x="4757" y="1523"/>
                  </a:lnTo>
                  <a:lnTo>
                    <a:pt x="4875" y="1618"/>
                  </a:lnTo>
                  <a:lnTo>
                    <a:pt x="4986" y="1722"/>
                  </a:lnTo>
                  <a:lnTo>
                    <a:pt x="5090" y="1832"/>
                  </a:lnTo>
                  <a:lnTo>
                    <a:pt x="5185" y="1952"/>
                  </a:lnTo>
                  <a:lnTo>
                    <a:pt x="5271" y="2077"/>
                  </a:lnTo>
                  <a:lnTo>
                    <a:pt x="5347" y="2208"/>
                  </a:lnTo>
                  <a:lnTo>
                    <a:pt x="5415" y="2347"/>
                  </a:lnTo>
                  <a:lnTo>
                    <a:pt x="5444" y="2417"/>
                  </a:lnTo>
                  <a:lnTo>
                    <a:pt x="5444" y="3175"/>
                  </a:lnTo>
                  <a:lnTo>
                    <a:pt x="7040" y="3175"/>
                  </a:lnTo>
                  <a:lnTo>
                    <a:pt x="7040" y="2988"/>
                  </a:ln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449" y="1586"/>
              <a:ext cx="2783" cy="1369"/>
            </a:xfrm>
            <a:custGeom>
              <a:avLst/>
              <a:gdLst>
                <a:gd name="T0" fmla="*/ 8347 w 8350"/>
                <a:gd name="T1" fmla="*/ 4001 h 4108"/>
                <a:gd name="T2" fmla="*/ 8308 w 8350"/>
                <a:gd name="T3" fmla="*/ 3584 h 4108"/>
                <a:gd name="T4" fmla="*/ 8230 w 8350"/>
                <a:gd name="T5" fmla="*/ 3177 h 4108"/>
                <a:gd name="T6" fmla="*/ 8114 w 8350"/>
                <a:gd name="T7" fmla="*/ 2787 h 4108"/>
                <a:gd name="T8" fmla="*/ 7963 w 8350"/>
                <a:gd name="T9" fmla="*/ 2414 h 4108"/>
                <a:gd name="T10" fmla="*/ 7775 w 8350"/>
                <a:gd name="T11" fmla="*/ 2060 h 4108"/>
                <a:gd name="T12" fmla="*/ 7558 w 8350"/>
                <a:gd name="T13" fmla="*/ 1727 h 4108"/>
                <a:gd name="T14" fmla="*/ 7309 w 8350"/>
                <a:gd name="T15" fmla="*/ 1417 h 4108"/>
                <a:gd name="T16" fmla="*/ 7034 w 8350"/>
                <a:gd name="T17" fmla="*/ 1132 h 4108"/>
                <a:gd name="T18" fmla="*/ 6731 w 8350"/>
                <a:gd name="T19" fmla="*/ 874 h 4108"/>
                <a:gd name="T20" fmla="*/ 6406 w 8350"/>
                <a:gd name="T21" fmla="*/ 645 h 4108"/>
                <a:gd name="T22" fmla="*/ 6059 w 8350"/>
                <a:gd name="T23" fmla="*/ 448 h 4108"/>
                <a:gd name="T24" fmla="*/ 5691 w 8350"/>
                <a:gd name="T25" fmla="*/ 284 h 4108"/>
                <a:gd name="T26" fmla="*/ 5307 w 8350"/>
                <a:gd name="T27" fmla="*/ 156 h 4108"/>
                <a:gd name="T28" fmla="*/ 4906 w 8350"/>
                <a:gd name="T29" fmla="*/ 64 h 4108"/>
                <a:gd name="T30" fmla="*/ 4493 w 8350"/>
                <a:gd name="T31" fmla="*/ 12 h 4108"/>
                <a:gd name="T32" fmla="*/ 4175 w 8350"/>
                <a:gd name="T33" fmla="*/ 0 h 4108"/>
                <a:gd name="T34" fmla="*/ 3856 w 8350"/>
                <a:gd name="T35" fmla="*/ 12 h 4108"/>
                <a:gd name="T36" fmla="*/ 3443 w 8350"/>
                <a:gd name="T37" fmla="*/ 64 h 4108"/>
                <a:gd name="T38" fmla="*/ 3043 w 8350"/>
                <a:gd name="T39" fmla="*/ 156 h 4108"/>
                <a:gd name="T40" fmla="*/ 2658 w 8350"/>
                <a:gd name="T41" fmla="*/ 284 h 4108"/>
                <a:gd name="T42" fmla="*/ 2291 w 8350"/>
                <a:gd name="T43" fmla="*/ 448 h 4108"/>
                <a:gd name="T44" fmla="*/ 1944 w 8350"/>
                <a:gd name="T45" fmla="*/ 645 h 4108"/>
                <a:gd name="T46" fmla="*/ 1618 w 8350"/>
                <a:gd name="T47" fmla="*/ 874 h 4108"/>
                <a:gd name="T48" fmla="*/ 1316 w 8350"/>
                <a:gd name="T49" fmla="*/ 1132 h 4108"/>
                <a:gd name="T50" fmla="*/ 1039 w 8350"/>
                <a:gd name="T51" fmla="*/ 1417 h 4108"/>
                <a:gd name="T52" fmla="*/ 792 w 8350"/>
                <a:gd name="T53" fmla="*/ 1727 h 4108"/>
                <a:gd name="T54" fmla="*/ 574 w 8350"/>
                <a:gd name="T55" fmla="*/ 2061 h 4108"/>
                <a:gd name="T56" fmla="*/ 387 w 8350"/>
                <a:gd name="T57" fmla="*/ 2415 h 4108"/>
                <a:gd name="T58" fmla="*/ 236 w 8350"/>
                <a:gd name="T59" fmla="*/ 2789 h 4108"/>
                <a:gd name="T60" fmla="*/ 119 w 8350"/>
                <a:gd name="T61" fmla="*/ 3179 h 4108"/>
                <a:gd name="T62" fmla="*/ 41 w 8350"/>
                <a:gd name="T63" fmla="*/ 3584 h 4108"/>
                <a:gd name="T64" fmla="*/ 2 w 8350"/>
                <a:gd name="T65" fmla="*/ 4001 h 4108"/>
                <a:gd name="T66" fmla="*/ 937 w 8350"/>
                <a:gd name="T67" fmla="*/ 4108 h 4108"/>
                <a:gd name="T68" fmla="*/ 963 w 8350"/>
                <a:gd name="T69" fmla="*/ 3499 h 4108"/>
                <a:gd name="T70" fmla="*/ 1133 w 8350"/>
                <a:gd name="T71" fmla="*/ 2943 h 4108"/>
                <a:gd name="T72" fmla="*/ 1394 w 8350"/>
                <a:gd name="T73" fmla="*/ 2434 h 4108"/>
                <a:gd name="T74" fmla="*/ 1735 w 8350"/>
                <a:gd name="T75" fmla="*/ 1982 h 4108"/>
                <a:gd name="T76" fmla="*/ 2148 w 8350"/>
                <a:gd name="T77" fmla="*/ 1595 h 4108"/>
                <a:gd name="T78" fmla="*/ 2625 w 8350"/>
                <a:gd name="T79" fmla="*/ 1283 h 4108"/>
                <a:gd name="T80" fmla="*/ 3152 w 8350"/>
                <a:gd name="T81" fmla="*/ 1057 h 4108"/>
                <a:gd name="T82" fmla="*/ 3724 w 8350"/>
                <a:gd name="T83" fmla="*/ 925 h 4108"/>
                <a:gd name="T84" fmla="*/ 4098 w 8350"/>
                <a:gd name="T85" fmla="*/ 896 h 4108"/>
                <a:gd name="T86" fmla="*/ 4251 w 8350"/>
                <a:gd name="T87" fmla="*/ 896 h 4108"/>
                <a:gd name="T88" fmla="*/ 4626 w 8350"/>
                <a:gd name="T89" fmla="*/ 925 h 4108"/>
                <a:gd name="T90" fmla="*/ 5197 w 8350"/>
                <a:gd name="T91" fmla="*/ 1057 h 4108"/>
                <a:gd name="T92" fmla="*/ 5724 w 8350"/>
                <a:gd name="T93" fmla="*/ 1283 h 4108"/>
                <a:gd name="T94" fmla="*/ 6201 w 8350"/>
                <a:gd name="T95" fmla="*/ 1595 h 4108"/>
                <a:gd name="T96" fmla="*/ 6614 w 8350"/>
                <a:gd name="T97" fmla="*/ 1982 h 4108"/>
                <a:gd name="T98" fmla="*/ 6956 w 8350"/>
                <a:gd name="T99" fmla="*/ 2434 h 4108"/>
                <a:gd name="T100" fmla="*/ 7216 w 8350"/>
                <a:gd name="T101" fmla="*/ 2943 h 4108"/>
                <a:gd name="T102" fmla="*/ 7386 w 8350"/>
                <a:gd name="T103" fmla="*/ 3499 h 4108"/>
                <a:gd name="T104" fmla="*/ 7412 w 8350"/>
                <a:gd name="T105" fmla="*/ 4108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350" h="4108">
                  <a:moveTo>
                    <a:pt x="8350" y="4108"/>
                  </a:moveTo>
                  <a:lnTo>
                    <a:pt x="8347" y="4001"/>
                  </a:lnTo>
                  <a:lnTo>
                    <a:pt x="8333" y="3791"/>
                  </a:lnTo>
                  <a:lnTo>
                    <a:pt x="8308" y="3584"/>
                  </a:lnTo>
                  <a:lnTo>
                    <a:pt x="8275" y="3379"/>
                  </a:lnTo>
                  <a:lnTo>
                    <a:pt x="8230" y="3177"/>
                  </a:lnTo>
                  <a:lnTo>
                    <a:pt x="8177" y="2980"/>
                  </a:lnTo>
                  <a:lnTo>
                    <a:pt x="8114" y="2787"/>
                  </a:lnTo>
                  <a:lnTo>
                    <a:pt x="8042" y="2598"/>
                  </a:lnTo>
                  <a:lnTo>
                    <a:pt x="7963" y="2414"/>
                  </a:lnTo>
                  <a:lnTo>
                    <a:pt x="7873" y="2235"/>
                  </a:lnTo>
                  <a:lnTo>
                    <a:pt x="7775" y="2060"/>
                  </a:lnTo>
                  <a:lnTo>
                    <a:pt x="7670" y="1891"/>
                  </a:lnTo>
                  <a:lnTo>
                    <a:pt x="7558" y="1727"/>
                  </a:lnTo>
                  <a:lnTo>
                    <a:pt x="7437" y="1569"/>
                  </a:lnTo>
                  <a:lnTo>
                    <a:pt x="7309" y="1417"/>
                  </a:lnTo>
                  <a:lnTo>
                    <a:pt x="7175" y="1272"/>
                  </a:lnTo>
                  <a:lnTo>
                    <a:pt x="7034" y="1132"/>
                  </a:lnTo>
                  <a:lnTo>
                    <a:pt x="6885" y="1000"/>
                  </a:lnTo>
                  <a:lnTo>
                    <a:pt x="6731" y="874"/>
                  </a:lnTo>
                  <a:lnTo>
                    <a:pt x="6571" y="756"/>
                  </a:lnTo>
                  <a:lnTo>
                    <a:pt x="6406" y="645"/>
                  </a:lnTo>
                  <a:lnTo>
                    <a:pt x="6236" y="543"/>
                  </a:lnTo>
                  <a:lnTo>
                    <a:pt x="6059" y="448"/>
                  </a:lnTo>
                  <a:lnTo>
                    <a:pt x="5877" y="362"/>
                  </a:lnTo>
                  <a:lnTo>
                    <a:pt x="5691" y="284"/>
                  </a:lnTo>
                  <a:lnTo>
                    <a:pt x="5501" y="215"/>
                  </a:lnTo>
                  <a:lnTo>
                    <a:pt x="5307" y="156"/>
                  </a:lnTo>
                  <a:lnTo>
                    <a:pt x="5109" y="105"/>
                  </a:lnTo>
                  <a:lnTo>
                    <a:pt x="4906" y="64"/>
                  </a:lnTo>
                  <a:lnTo>
                    <a:pt x="4702" y="33"/>
                  </a:lnTo>
                  <a:lnTo>
                    <a:pt x="4493" y="12"/>
                  </a:lnTo>
                  <a:lnTo>
                    <a:pt x="4281" y="2"/>
                  </a:lnTo>
                  <a:lnTo>
                    <a:pt x="4175" y="0"/>
                  </a:lnTo>
                  <a:lnTo>
                    <a:pt x="4068" y="2"/>
                  </a:lnTo>
                  <a:lnTo>
                    <a:pt x="3856" y="12"/>
                  </a:lnTo>
                  <a:lnTo>
                    <a:pt x="3648" y="33"/>
                  </a:lnTo>
                  <a:lnTo>
                    <a:pt x="3443" y="64"/>
                  </a:lnTo>
                  <a:lnTo>
                    <a:pt x="3240" y="105"/>
                  </a:lnTo>
                  <a:lnTo>
                    <a:pt x="3043" y="156"/>
                  </a:lnTo>
                  <a:lnTo>
                    <a:pt x="2848" y="216"/>
                  </a:lnTo>
                  <a:lnTo>
                    <a:pt x="2658" y="284"/>
                  </a:lnTo>
                  <a:lnTo>
                    <a:pt x="2472" y="362"/>
                  </a:lnTo>
                  <a:lnTo>
                    <a:pt x="2291" y="448"/>
                  </a:lnTo>
                  <a:lnTo>
                    <a:pt x="2114" y="543"/>
                  </a:lnTo>
                  <a:lnTo>
                    <a:pt x="1944" y="645"/>
                  </a:lnTo>
                  <a:lnTo>
                    <a:pt x="1778" y="756"/>
                  </a:lnTo>
                  <a:lnTo>
                    <a:pt x="1618" y="874"/>
                  </a:lnTo>
                  <a:lnTo>
                    <a:pt x="1464" y="1000"/>
                  </a:lnTo>
                  <a:lnTo>
                    <a:pt x="1316" y="1132"/>
                  </a:lnTo>
                  <a:lnTo>
                    <a:pt x="1175" y="1272"/>
                  </a:lnTo>
                  <a:lnTo>
                    <a:pt x="1039" y="1417"/>
                  </a:lnTo>
                  <a:lnTo>
                    <a:pt x="913" y="1569"/>
                  </a:lnTo>
                  <a:lnTo>
                    <a:pt x="792" y="1727"/>
                  </a:lnTo>
                  <a:lnTo>
                    <a:pt x="679" y="1891"/>
                  </a:lnTo>
                  <a:lnTo>
                    <a:pt x="574" y="2061"/>
                  </a:lnTo>
                  <a:lnTo>
                    <a:pt x="476" y="2235"/>
                  </a:lnTo>
                  <a:lnTo>
                    <a:pt x="387" y="2415"/>
                  </a:lnTo>
                  <a:lnTo>
                    <a:pt x="306" y="2600"/>
                  </a:lnTo>
                  <a:lnTo>
                    <a:pt x="236" y="2789"/>
                  </a:lnTo>
                  <a:lnTo>
                    <a:pt x="172" y="2982"/>
                  </a:lnTo>
                  <a:lnTo>
                    <a:pt x="119" y="3179"/>
                  </a:lnTo>
                  <a:lnTo>
                    <a:pt x="74" y="3379"/>
                  </a:lnTo>
                  <a:lnTo>
                    <a:pt x="41" y="3584"/>
                  </a:lnTo>
                  <a:lnTo>
                    <a:pt x="17" y="3791"/>
                  </a:lnTo>
                  <a:lnTo>
                    <a:pt x="2" y="4001"/>
                  </a:lnTo>
                  <a:lnTo>
                    <a:pt x="0" y="4108"/>
                  </a:lnTo>
                  <a:lnTo>
                    <a:pt x="937" y="4108"/>
                  </a:lnTo>
                  <a:lnTo>
                    <a:pt x="937" y="3644"/>
                  </a:lnTo>
                  <a:lnTo>
                    <a:pt x="963" y="3499"/>
                  </a:lnTo>
                  <a:lnTo>
                    <a:pt x="1036" y="3215"/>
                  </a:lnTo>
                  <a:lnTo>
                    <a:pt x="1133" y="2943"/>
                  </a:lnTo>
                  <a:lnTo>
                    <a:pt x="1253" y="2682"/>
                  </a:lnTo>
                  <a:lnTo>
                    <a:pt x="1394" y="2434"/>
                  </a:lnTo>
                  <a:lnTo>
                    <a:pt x="1555" y="2199"/>
                  </a:lnTo>
                  <a:lnTo>
                    <a:pt x="1735" y="1982"/>
                  </a:lnTo>
                  <a:lnTo>
                    <a:pt x="1934" y="1779"/>
                  </a:lnTo>
                  <a:lnTo>
                    <a:pt x="2148" y="1595"/>
                  </a:lnTo>
                  <a:lnTo>
                    <a:pt x="2379" y="1429"/>
                  </a:lnTo>
                  <a:lnTo>
                    <a:pt x="2625" y="1283"/>
                  </a:lnTo>
                  <a:lnTo>
                    <a:pt x="2883" y="1158"/>
                  </a:lnTo>
                  <a:lnTo>
                    <a:pt x="3152" y="1057"/>
                  </a:lnTo>
                  <a:lnTo>
                    <a:pt x="3433" y="978"/>
                  </a:lnTo>
                  <a:lnTo>
                    <a:pt x="3724" y="925"/>
                  </a:lnTo>
                  <a:lnTo>
                    <a:pt x="3947" y="903"/>
                  </a:lnTo>
                  <a:lnTo>
                    <a:pt x="4098" y="896"/>
                  </a:lnTo>
                  <a:lnTo>
                    <a:pt x="4175" y="896"/>
                  </a:lnTo>
                  <a:lnTo>
                    <a:pt x="4251" y="896"/>
                  </a:lnTo>
                  <a:lnTo>
                    <a:pt x="4402" y="903"/>
                  </a:lnTo>
                  <a:lnTo>
                    <a:pt x="4626" y="925"/>
                  </a:lnTo>
                  <a:lnTo>
                    <a:pt x="4916" y="978"/>
                  </a:lnTo>
                  <a:lnTo>
                    <a:pt x="5197" y="1057"/>
                  </a:lnTo>
                  <a:lnTo>
                    <a:pt x="5467" y="1158"/>
                  </a:lnTo>
                  <a:lnTo>
                    <a:pt x="5724" y="1283"/>
                  </a:lnTo>
                  <a:lnTo>
                    <a:pt x="5971" y="1429"/>
                  </a:lnTo>
                  <a:lnTo>
                    <a:pt x="6201" y="1595"/>
                  </a:lnTo>
                  <a:lnTo>
                    <a:pt x="6416" y="1779"/>
                  </a:lnTo>
                  <a:lnTo>
                    <a:pt x="6614" y="1982"/>
                  </a:lnTo>
                  <a:lnTo>
                    <a:pt x="6794" y="2199"/>
                  </a:lnTo>
                  <a:lnTo>
                    <a:pt x="6956" y="2434"/>
                  </a:lnTo>
                  <a:lnTo>
                    <a:pt x="7097" y="2682"/>
                  </a:lnTo>
                  <a:lnTo>
                    <a:pt x="7216" y="2943"/>
                  </a:lnTo>
                  <a:lnTo>
                    <a:pt x="7313" y="3215"/>
                  </a:lnTo>
                  <a:lnTo>
                    <a:pt x="7386" y="3499"/>
                  </a:lnTo>
                  <a:lnTo>
                    <a:pt x="7412" y="3644"/>
                  </a:lnTo>
                  <a:lnTo>
                    <a:pt x="7412" y="4108"/>
                  </a:lnTo>
                  <a:lnTo>
                    <a:pt x="8350" y="4108"/>
                  </a:lnTo>
                  <a:close/>
                </a:path>
              </a:pathLst>
            </a:custGeom>
            <a:solidFill>
              <a:srgbClr val="FF8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771" y="1586"/>
              <a:ext cx="1461" cy="1369"/>
            </a:xfrm>
            <a:custGeom>
              <a:avLst/>
              <a:gdLst>
                <a:gd name="T0" fmla="*/ 104 w 4383"/>
                <a:gd name="T1" fmla="*/ 2 h 4108"/>
                <a:gd name="T2" fmla="*/ 103 w 4383"/>
                <a:gd name="T3" fmla="*/ 12 h 4108"/>
                <a:gd name="T4" fmla="*/ 504 w 4383"/>
                <a:gd name="T5" fmla="*/ 61 h 4108"/>
                <a:gd name="T6" fmla="*/ 895 w 4383"/>
                <a:gd name="T7" fmla="*/ 147 h 4108"/>
                <a:gd name="T8" fmla="*/ 1269 w 4383"/>
                <a:gd name="T9" fmla="*/ 268 h 4108"/>
                <a:gd name="T10" fmla="*/ 1626 w 4383"/>
                <a:gd name="T11" fmla="*/ 424 h 4108"/>
                <a:gd name="T12" fmla="*/ 1966 w 4383"/>
                <a:gd name="T13" fmla="*/ 609 h 4108"/>
                <a:gd name="T14" fmla="*/ 2286 w 4383"/>
                <a:gd name="T15" fmla="*/ 825 h 4108"/>
                <a:gd name="T16" fmla="*/ 2584 w 4383"/>
                <a:gd name="T17" fmla="*/ 1069 h 4108"/>
                <a:gd name="T18" fmla="*/ 2858 w 4383"/>
                <a:gd name="T19" fmla="*/ 1340 h 4108"/>
                <a:gd name="T20" fmla="*/ 3107 w 4383"/>
                <a:gd name="T21" fmla="*/ 1633 h 4108"/>
                <a:gd name="T22" fmla="*/ 3327 w 4383"/>
                <a:gd name="T23" fmla="*/ 1949 h 4108"/>
                <a:gd name="T24" fmla="*/ 3519 w 4383"/>
                <a:gd name="T25" fmla="*/ 2286 h 4108"/>
                <a:gd name="T26" fmla="*/ 3679 w 4383"/>
                <a:gd name="T27" fmla="*/ 2642 h 4108"/>
                <a:gd name="T28" fmla="*/ 3805 w 4383"/>
                <a:gd name="T29" fmla="*/ 3013 h 4108"/>
                <a:gd name="T30" fmla="*/ 3898 w 4383"/>
                <a:gd name="T31" fmla="*/ 3401 h 4108"/>
                <a:gd name="T32" fmla="*/ 3954 w 4383"/>
                <a:gd name="T33" fmla="*/ 3800 h 4108"/>
                <a:gd name="T34" fmla="*/ 3970 w 4383"/>
                <a:gd name="T35" fmla="*/ 4108 h 4108"/>
                <a:gd name="T36" fmla="*/ 3445 w 4383"/>
                <a:gd name="T37" fmla="*/ 4108 h 4108"/>
                <a:gd name="T38" fmla="*/ 4380 w 4383"/>
                <a:gd name="T39" fmla="*/ 4001 h 4108"/>
                <a:gd name="T40" fmla="*/ 4341 w 4383"/>
                <a:gd name="T41" fmla="*/ 3584 h 4108"/>
                <a:gd name="T42" fmla="*/ 4263 w 4383"/>
                <a:gd name="T43" fmla="*/ 3177 h 4108"/>
                <a:gd name="T44" fmla="*/ 4147 w 4383"/>
                <a:gd name="T45" fmla="*/ 2787 h 4108"/>
                <a:gd name="T46" fmla="*/ 3996 w 4383"/>
                <a:gd name="T47" fmla="*/ 2414 h 4108"/>
                <a:gd name="T48" fmla="*/ 3808 w 4383"/>
                <a:gd name="T49" fmla="*/ 2060 h 4108"/>
                <a:gd name="T50" fmla="*/ 3591 w 4383"/>
                <a:gd name="T51" fmla="*/ 1727 h 4108"/>
                <a:gd name="T52" fmla="*/ 3342 w 4383"/>
                <a:gd name="T53" fmla="*/ 1417 h 4108"/>
                <a:gd name="T54" fmla="*/ 3067 w 4383"/>
                <a:gd name="T55" fmla="*/ 1132 h 4108"/>
                <a:gd name="T56" fmla="*/ 2764 w 4383"/>
                <a:gd name="T57" fmla="*/ 874 h 4108"/>
                <a:gd name="T58" fmla="*/ 2439 w 4383"/>
                <a:gd name="T59" fmla="*/ 645 h 4108"/>
                <a:gd name="T60" fmla="*/ 2092 w 4383"/>
                <a:gd name="T61" fmla="*/ 448 h 4108"/>
                <a:gd name="T62" fmla="*/ 1724 w 4383"/>
                <a:gd name="T63" fmla="*/ 284 h 4108"/>
                <a:gd name="T64" fmla="*/ 1340 w 4383"/>
                <a:gd name="T65" fmla="*/ 156 h 4108"/>
                <a:gd name="T66" fmla="*/ 939 w 4383"/>
                <a:gd name="T67" fmla="*/ 64 h 4108"/>
                <a:gd name="T68" fmla="*/ 526 w 4383"/>
                <a:gd name="T69" fmla="*/ 12 h 4108"/>
                <a:gd name="T70" fmla="*/ 208 w 4383"/>
                <a:gd name="T71" fmla="*/ 0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83" h="4108">
                  <a:moveTo>
                    <a:pt x="208" y="0"/>
                  </a:moveTo>
                  <a:lnTo>
                    <a:pt x="104" y="2"/>
                  </a:lnTo>
                  <a:lnTo>
                    <a:pt x="0" y="6"/>
                  </a:lnTo>
                  <a:lnTo>
                    <a:pt x="103" y="12"/>
                  </a:lnTo>
                  <a:lnTo>
                    <a:pt x="306" y="32"/>
                  </a:lnTo>
                  <a:lnTo>
                    <a:pt x="504" y="61"/>
                  </a:lnTo>
                  <a:lnTo>
                    <a:pt x="702" y="100"/>
                  </a:lnTo>
                  <a:lnTo>
                    <a:pt x="895" y="147"/>
                  </a:lnTo>
                  <a:lnTo>
                    <a:pt x="1083" y="203"/>
                  </a:lnTo>
                  <a:lnTo>
                    <a:pt x="1269" y="268"/>
                  </a:lnTo>
                  <a:lnTo>
                    <a:pt x="1449" y="342"/>
                  </a:lnTo>
                  <a:lnTo>
                    <a:pt x="1626" y="424"/>
                  </a:lnTo>
                  <a:lnTo>
                    <a:pt x="1799" y="513"/>
                  </a:lnTo>
                  <a:lnTo>
                    <a:pt x="1966" y="609"/>
                  </a:lnTo>
                  <a:lnTo>
                    <a:pt x="2129" y="713"/>
                  </a:lnTo>
                  <a:lnTo>
                    <a:pt x="2286" y="825"/>
                  </a:lnTo>
                  <a:lnTo>
                    <a:pt x="2439" y="944"/>
                  </a:lnTo>
                  <a:lnTo>
                    <a:pt x="2584" y="1069"/>
                  </a:lnTo>
                  <a:lnTo>
                    <a:pt x="2724" y="1201"/>
                  </a:lnTo>
                  <a:lnTo>
                    <a:pt x="2858" y="1340"/>
                  </a:lnTo>
                  <a:lnTo>
                    <a:pt x="2986" y="1484"/>
                  </a:lnTo>
                  <a:lnTo>
                    <a:pt x="3107" y="1633"/>
                  </a:lnTo>
                  <a:lnTo>
                    <a:pt x="3221" y="1789"/>
                  </a:lnTo>
                  <a:lnTo>
                    <a:pt x="3327" y="1949"/>
                  </a:lnTo>
                  <a:lnTo>
                    <a:pt x="3427" y="2116"/>
                  </a:lnTo>
                  <a:lnTo>
                    <a:pt x="3519" y="2286"/>
                  </a:lnTo>
                  <a:lnTo>
                    <a:pt x="3602" y="2462"/>
                  </a:lnTo>
                  <a:lnTo>
                    <a:pt x="3679" y="2642"/>
                  </a:lnTo>
                  <a:lnTo>
                    <a:pt x="3746" y="2826"/>
                  </a:lnTo>
                  <a:lnTo>
                    <a:pt x="3805" y="3013"/>
                  </a:lnTo>
                  <a:lnTo>
                    <a:pt x="3856" y="3205"/>
                  </a:lnTo>
                  <a:lnTo>
                    <a:pt x="3898" y="3401"/>
                  </a:lnTo>
                  <a:lnTo>
                    <a:pt x="3931" y="3598"/>
                  </a:lnTo>
                  <a:lnTo>
                    <a:pt x="3954" y="3800"/>
                  </a:lnTo>
                  <a:lnTo>
                    <a:pt x="3967" y="4004"/>
                  </a:lnTo>
                  <a:lnTo>
                    <a:pt x="3970" y="4108"/>
                  </a:lnTo>
                  <a:lnTo>
                    <a:pt x="3445" y="4108"/>
                  </a:lnTo>
                  <a:lnTo>
                    <a:pt x="3445" y="4108"/>
                  </a:lnTo>
                  <a:lnTo>
                    <a:pt x="4383" y="4108"/>
                  </a:lnTo>
                  <a:lnTo>
                    <a:pt x="4380" y="4001"/>
                  </a:lnTo>
                  <a:lnTo>
                    <a:pt x="4366" y="3791"/>
                  </a:lnTo>
                  <a:lnTo>
                    <a:pt x="4341" y="3584"/>
                  </a:lnTo>
                  <a:lnTo>
                    <a:pt x="4308" y="3379"/>
                  </a:lnTo>
                  <a:lnTo>
                    <a:pt x="4263" y="3177"/>
                  </a:lnTo>
                  <a:lnTo>
                    <a:pt x="4210" y="2980"/>
                  </a:lnTo>
                  <a:lnTo>
                    <a:pt x="4147" y="2787"/>
                  </a:lnTo>
                  <a:lnTo>
                    <a:pt x="4075" y="2598"/>
                  </a:lnTo>
                  <a:lnTo>
                    <a:pt x="3996" y="2414"/>
                  </a:lnTo>
                  <a:lnTo>
                    <a:pt x="3906" y="2235"/>
                  </a:lnTo>
                  <a:lnTo>
                    <a:pt x="3808" y="2060"/>
                  </a:lnTo>
                  <a:lnTo>
                    <a:pt x="3703" y="1891"/>
                  </a:lnTo>
                  <a:lnTo>
                    <a:pt x="3591" y="1727"/>
                  </a:lnTo>
                  <a:lnTo>
                    <a:pt x="3470" y="1569"/>
                  </a:lnTo>
                  <a:lnTo>
                    <a:pt x="3342" y="1417"/>
                  </a:lnTo>
                  <a:lnTo>
                    <a:pt x="3208" y="1272"/>
                  </a:lnTo>
                  <a:lnTo>
                    <a:pt x="3067" y="1132"/>
                  </a:lnTo>
                  <a:lnTo>
                    <a:pt x="2918" y="1000"/>
                  </a:lnTo>
                  <a:lnTo>
                    <a:pt x="2764" y="874"/>
                  </a:lnTo>
                  <a:lnTo>
                    <a:pt x="2604" y="756"/>
                  </a:lnTo>
                  <a:lnTo>
                    <a:pt x="2439" y="645"/>
                  </a:lnTo>
                  <a:lnTo>
                    <a:pt x="2269" y="543"/>
                  </a:lnTo>
                  <a:lnTo>
                    <a:pt x="2092" y="448"/>
                  </a:lnTo>
                  <a:lnTo>
                    <a:pt x="1910" y="362"/>
                  </a:lnTo>
                  <a:lnTo>
                    <a:pt x="1724" y="284"/>
                  </a:lnTo>
                  <a:lnTo>
                    <a:pt x="1534" y="215"/>
                  </a:lnTo>
                  <a:lnTo>
                    <a:pt x="1340" y="156"/>
                  </a:lnTo>
                  <a:lnTo>
                    <a:pt x="1142" y="105"/>
                  </a:lnTo>
                  <a:lnTo>
                    <a:pt x="939" y="64"/>
                  </a:lnTo>
                  <a:lnTo>
                    <a:pt x="735" y="33"/>
                  </a:lnTo>
                  <a:lnTo>
                    <a:pt x="526" y="12"/>
                  </a:lnTo>
                  <a:lnTo>
                    <a:pt x="314" y="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56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101" y="2183"/>
              <a:ext cx="1479" cy="656"/>
            </a:xfrm>
            <a:custGeom>
              <a:avLst/>
              <a:gdLst>
                <a:gd name="T0" fmla="*/ 4400 w 4435"/>
                <a:gd name="T1" fmla="*/ 1421 h 1969"/>
                <a:gd name="T2" fmla="*/ 4234 w 4435"/>
                <a:gd name="T3" fmla="*/ 1111 h 1969"/>
                <a:gd name="T4" fmla="*/ 4026 w 4435"/>
                <a:gd name="T5" fmla="*/ 829 h 1969"/>
                <a:gd name="T6" fmla="*/ 3779 w 4435"/>
                <a:gd name="T7" fmla="*/ 582 h 1969"/>
                <a:gd name="T8" fmla="*/ 3499 w 4435"/>
                <a:gd name="T9" fmla="*/ 372 h 1969"/>
                <a:gd name="T10" fmla="*/ 3187 w 4435"/>
                <a:gd name="T11" fmla="*/ 205 h 1969"/>
                <a:gd name="T12" fmla="*/ 2852 w 4435"/>
                <a:gd name="T13" fmla="*/ 85 h 1969"/>
                <a:gd name="T14" fmla="*/ 2496 w 4435"/>
                <a:gd name="T15" fmla="*/ 16 h 1969"/>
                <a:gd name="T16" fmla="*/ 2217 w 4435"/>
                <a:gd name="T17" fmla="*/ 0 h 1969"/>
                <a:gd name="T18" fmla="*/ 1937 w 4435"/>
                <a:gd name="T19" fmla="*/ 16 h 1969"/>
                <a:gd name="T20" fmla="*/ 1582 w 4435"/>
                <a:gd name="T21" fmla="*/ 85 h 1969"/>
                <a:gd name="T22" fmla="*/ 1246 w 4435"/>
                <a:gd name="T23" fmla="*/ 205 h 1969"/>
                <a:gd name="T24" fmla="*/ 935 w 4435"/>
                <a:gd name="T25" fmla="*/ 372 h 1969"/>
                <a:gd name="T26" fmla="*/ 656 w 4435"/>
                <a:gd name="T27" fmla="*/ 582 h 1969"/>
                <a:gd name="T28" fmla="*/ 408 w 4435"/>
                <a:gd name="T29" fmla="*/ 829 h 1969"/>
                <a:gd name="T30" fmla="*/ 199 w 4435"/>
                <a:gd name="T31" fmla="*/ 1111 h 1969"/>
                <a:gd name="T32" fmla="*/ 33 w 4435"/>
                <a:gd name="T33" fmla="*/ 1421 h 1969"/>
                <a:gd name="T34" fmla="*/ 0 w 4435"/>
                <a:gd name="T35" fmla="*/ 1969 h 1969"/>
                <a:gd name="T36" fmla="*/ 802 w 4435"/>
                <a:gd name="T37" fmla="*/ 1910 h 1969"/>
                <a:gd name="T38" fmla="*/ 896 w 4435"/>
                <a:gd name="T39" fmla="*/ 1691 h 1969"/>
                <a:gd name="T40" fmla="*/ 1024 w 4435"/>
                <a:gd name="T41" fmla="*/ 1491 h 1969"/>
                <a:gd name="T42" fmla="*/ 1180 w 4435"/>
                <a:gd name="T43" fmla="*/ 1314 h 1969"/>
                <a:gd name="T44" fmla="*/ 1361 w 4435"/>
                <a:gd name="T45" fmla="*/ 1164 h 1969"/>
                <a:gd name="T46" fmla="*/ 1566 w 4435"/>
                <a:gd name="T47" fmla="*/ 1043 h 1969"/>
                <a:gd name="T48" fmla="*/ 1789 w 4435"/>
                <a:gd name="T49" fmla="*/ 957 h 1969"/>
                <a:gd name="T50" fmla="*/ 2028 w 4435"/>
                <a:gd name="T51" fmla="*/ 906 h 1969"/>
                <a:gd name="T52" fmla="*/ 2217 w 4435"/>
                <a:gd name="T53" fmla="*/ 895 h 1969"/>
                <a:gd name="T54" fmla="*/ 2405 w 4435"/>
                <a:gd name="T55" fmla="*/ 906 h 1969"/>
                <a:gd name="T56" fmla="*/ 2644 w 4435"/>
                <a:gd name="T57" fmla="*/ 957 h 1969"/>
                <a:gd name="T58" fmla="*/ 2868 w 4435"/>
                <a:gd name="T59" fmla="*/ 1043 h 1969"/>
                <a:gd name="T60" fmla="*/ 3072 w 4435"/>
                <a:gd name="T61" fmla="*/ 1164 h 1969"/>
                <a:gd name="T62" fmla="*/ 3254 w 4435"/>
                <a:gd name="T63" fmla="*/ 1314 h 1969"/>
                <a:gd name="T64" fmla="*/ 3409 w 4435"/>
                <a:gd name="T65" fmla="*/ 1491 h 1969"/>
                <a:gd name="T66" fmla="*/ 3537 w 4435"/>
                <a:gd name="T67" fmla="*/ 1691 h 1969"/>
                <a:gd name="T68" fmla="*/ 3631 w 4435"/>
                <a:gd name="T69" fmla="*/ 1910 h 1969"/>
                <a:gd name="T70" fmla="*/ 4433 w 4435"/>
                <a:gd name="T71" fmla="*/ 1969 h 1969"/>
                <a:gd name="T72" fmla="*/ 4435 w 4435"/>
                <a:gd name="T73" fmla="*/ 1503 h 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35" h="1969">
                  <a:moveTo>
                    <a:pt x="4435" y="1503"/>
                  </a:moveTo>
                  <a:lnTo>
                    <a:pt x="4400" y="1421"/>
                  </a:lnTo>
                  <a:lnTo>
                    <a:pt x="4322" y="1262"/>
                  </a:lnTo>
                  <a:lnTo>
                    <a:pt x="4234" y="1111"/>
                  </a:lnTo>
                  <a:lnTo>
                    <a:pt x="4135" y="965"/>
                  </a:lnTo>
                  <a:lnTo>
                    <a:pt x="4026" y="829"/>
                  </a:lnTo>
                  <a:lnTo>
                    <a:pt x="3906" y="700"/>
                  </a:lnTo>
                  <a:lnTo>
                    <a:pt x="3779" y="582"/>
                  </a:lnTo>
                  <a:lnTo>
                    <a:pt x="3643" y="473"/>
                  </a:lnTo>
                  <a:lnTo>
                    <a:pt x="3499" y="372"/>
                  </a:lnTo>
                  <a:lnTo>
                    <a:pt x="3346" y="284"/>
                  </a:lnTo>
                  <a:lnTo>
                    <a:pt x="3187" y="205"/>
                  </a:lnTo>
                  <a:lnTo>
                    <a:pt x="3023" y="139"/>
                  </a:lnTo>
                  <a:lnTo>
                    <a:pt x="2852" y="85"/>
                  </a:lnTo>
                  <a:lnTo>
                    <a:pt x="2676" y="44"/>
                  </a:lnTo>
                  <a:lnTo>
                    <a:pt x="2496" y="16"/>
                  </a:lnTo>
                  <a:lnTo>
                    <a:pt x="2310" y="2"/>
                  </a:lnTo>
                  <a:lnTo>
                    <a:pt x="2217" y="0"/>
                  </a:lnTo>
                  <a:lnTo>
                    <a:pt x="2123" y="2"/>
                  </a:lnTo>
                  <a:lnTo>
                    <a:pt x="1937" y="16"/>
                  </a:lnTo>
                  <a:lnTo>
                    <a:pt x="1757" y="44"/>
                  </a:lnTo>
                  <a:lnTo>
                    <a:pt x="1582" y="85"/>
                  </a:lnTo>
                  <a:lnTo>
                    <a:pt x="1410" y="139"/>
                  </a:lnTo>
                  <a:lnTo>
                    <a:pt x="1246" y="205"/>
                  </a:lnTo>
                  <a:lnTo>
                    <a:pt x="1088" y="284"/>
                  </a:lnTo>
                  <a:lnTo>
                    <a:pt x="935" y="372"/>
                  </a:lnTo>
                  <a:lnTo>
                    <a:pt x="791" y="471"/>
                  </a:lnTo>
                  <a:lnTo>
                    <a:pt x="656" y="582"/>
                  </a:lnTo>
                  <a:lnTo>
                    <a:pt x="527" y="700"/>
                  </a:lnTo>
                  <a:lnTo>
                    <a:pt x="408" y="829"/>
                  </a:lnTo>
                  <a:lnTo>
                    <a:pt x="298" y="965"/>
                  </a:lnTo>
                  <a:lnTo>
                    <a:pt x="199" y="1111"/>
                  </a:lnTo>
                  <a:lnTo>
                    <a:pt x="111" y="1262"/>
                  </a:lnTo>
                  <a:lnTo>
                    <a:pt x="33" y="1421"/>
                  </a:lnTo>
                  <a:lnTo>
                    <a:pt x="0" y="1503"/>
                  </a:lnTo>
                  <a:lnTo>
                    <a:pt x="0" y="1969"/>
                  </a:lnTo>
                  <a:lnTo>
                    <a:pt x="785" y="1969"/>
                  </a:lnTo>
                  <a:lnTo>
                    <a:pt x="802" y="1910"/>
                  </a:lnTo>
                  <a:lnTo>
                    <a:pt x="846" y="1799"/>
                  </a:lnTo>
                  <a:lnTo>
                    <a:pt x="896" y="1691"/>
                  </a:lnTo>
                  <a:lnTo>
                    <a:pt x="957" y="1588"/>
                  </a:lnTo>
                  <a:lnTo>
                    <a:pt x="1024" y="1491"/>
                  </a:lnTo>
                  <a:lnTo>
                    <a:pt x="1098" y="1399"/>
                  </a:lnTo>
                  <a:lnTo>
                    <a:pt x="1180" y="1314"/>
                  </a:lnTo>
                  <a:lnTo>
                    <a:pt x="1268" y="1236"/>
                  </a:lnTo>
                  <a:lnTo>
                    <a:pt x="1361" y="1164"/>
                  </a:lnTo>
                  <a:lnTo>
                    <a:pt x="1461" y="1099"/>
                  </a:lnTo>
                  <a:lnTo>
                    <a:pt x="1566" y="1043"/>
                  </a:lnTo>
                  <a:lnTo>
                    <a:pt x="1675" y="996"/>
                  </a:lnTo>
                  <a:lnTo>
                    <a:pt x="1789" y="957"/>
                  </a:lnTo>
                  <a:lnTo>
                    <a:pt x="1907" y="927"/>
                  </a:lnTo>
                  <a:lnTo>
                    <a:pt x="2028" y="906"/>
                  </a:lnTo>
                  <a:lnTo>
                    <a:pt x="2153" y="896"/>
                  </a:lnTo>
                  <a:lnTo>
                    <a:pt x="2217" y="895"/>
                  </a:lnTo>
                  <a:lnTo>
                    <a:pt x="2280" y="896"/>
                  </a:lnTo>
                  <a:lnTo>
                    <a:pt x="2405" y="906"/>
                  </a:lnTo>
                  <a:lnTo>
                    <a:pt x="2526" y="927"/>
                  </a:lnTo>
                  <a:lnTo>
                    <a:pt x="2644" y="957"/>
                  </a:lnTo>
                  <a:lnTo>
                    <a:pt x="2758" y="996"/>
                  </a:lnTo>
                  <a:lnTo>
                    <a:pt x="2868" y="1043"/>
                  </a:lnTo>
                  <a:lnTo>
                    <a:pt x="2973" y="1099"/>
                  </a:lnTo>
                  <a:lnTo>
                    <a:pt x="3072" y="1164"/>
                  </a:lnTo>
                  <a:lnTo>
                    <a:pt x="3166" y="1236"/>
                  </a:lnTo>
                  <a:lnTo>
                    <a:pt x="3254" y="1314"/>
                  </a:lnTo>
                  <a:lnTo>
                    <a:pt x="3336" y="1399"/>
                  </a:lnTo>
                  <a:lnTo>
                    <a:pt x="3409" y="1491"/>
                  </a:lnTo>
                  <a:lnTo>
                    <a:pt x="3477" y="1589"/>
                  </a:lnTo>
                  <a:lnTo>
                    <a:pt x="3537" y="1691"/>
                  </a:lnTo>
                  <a:lnTo>
                    <a:pt x="3588" y="1799"/>
                  </a:lnTo>
                  <a:lnTo>
                    <a:pt x="3631" y="1910"/>
                  </a:lnTo>
                  <a:lnTo>
                    <a:pt x="3648" y="1969"/>
                  </a:lnTo>
                  <a:lnTo>
                    <a:pt x="4433" y="1969"/>
                  </a:lnTo>
                  <a:lnTo>
                    <a:pt x="4433" y="1503"/>
                  </a:lnTo>
                  <a:lnTo>
                    <a:pt x="4435" y="1503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941" y="2680"/>
              <a:ext cx="1390" cy="795"/>
            </a:xfrm>
            <a:custGeom>
              <a:avLst/>
              <a:gdLst>
                <a:gd name="T0" fmla="*/ 703 w 4171"/>
                <a:gd name="T1" fmla="*/ 2385 h 2387"/>
                <a:gd name="T2" fmla="*/ 548 w 4171"/>
                <a:gd name="T3" fmla="*/ 2361 h 2387"/>
                <a:gd name="T4" fmla="*/ 407 w 4171"/>
                <a:gd name="T5" fmla="*/ 2306 h 2387"/>
                <a:gd name="T6" fmla="*/ 282 w 4171"/>
                <a:gd name="T7" fmla="*/ 2225 h 2387"/>
                <a:gd name="T8" fmla="*/ 174 w 4171"/>
                <a:gd name="T9" fmla="*/ 2120 h 2387"/>
                <a:gd name="T10" fmla="*/ 90 w 4171"/>
                <a:gd name="T11" fmla="*/ 1996 h 2387"/>
                <a:gd name="T12" fmla="*/ 31 w 4171"/>
                <a:gd name="T13" fmla="*/ 1857 h 2387"/>
                <a:gd name="T14" fmla="*/ 1 w 4171"/>
                <a:gd name="T15" fmla="*/ 1704 h 2387"/>
                <a:gd name="T16" fmla="*/ 1 w 4171"/>
                <a:gd name="T17" fmla="*/ 1584 h 2387"/>
                <a:gd name="T18" fmla="*/ 40 w 4171"/>
                <a:gd name="T19" fmla="*/ 1391 h 2387"/>
                <a:gd name="T20" fmla="*/ 167 w 4171"/>
                <a:gd name="T21" fmla="*/ 1168 h 2387"/>
                <a:gd name="T22" fmla="*/ 358 w 4171"/>
                <a:gd name="T23" fmla="*/ 1001 h 2387"/>
                <a:gd name="T24" fmla="*/ 599 w 4171"/>
                <a:gd name="T25" fmla="*/ 907 h 2387"/>
                <a:gd name="T26" fmla="*/ 703 w 4171"/>
                <a:gd name="T27" fmla="*/ 896 h 2387"/>
                <a:gd name="T28" fmla="*/ 812 w 4171"/>
                <a:gd name="T29" fmla="*/ 899 h 2387"/>
                <a:gd name="T30" fmla="*/ 883 w 4171"/>
                <a:gd name="T31" fmla="*/ 887 h 2387"/>
                <a:gd name="T32" fmla="*/ 950 w 4171"/>
                <a:gd name="T33" fmla="*/ 824 h 2387"/>
                <a:gd name="T34" fmla="*/ 975 w 4171"/>
                <a:gd name="T35" fmla="*/ 758 h 2387"/>
                <a:gd name="T36" fmla="*/ 1054 w 4171"/>
                <a:gd name="T37" fmla="*/ 593 h 2387"/>
                <a:gd name="T38" fmla="*/ 1156 w 4171"/>
                <a:gd name="T39" fmla="*/ 444 h 2387"/>
                <a:gd name="T40" fmla="*/ 1280 w 4171"/>
                <a:gd name="T41" fmla="*/ 311 h 2387"/>
                <a:gd name="T42" fmla="*/ 1423 w 4171"/>
                <a:gd name="T43" fmla="*/ 200 h 2387"/>
                <a:gd name="T44" fmla="*/ 1581 w 4171"/>
                <a:gd name="T45" fmla="*/ 111 h 2387"/>
                <a:gd name="T46" fmla="*/ 1754 w 4171"/>
                <a:gd name="T47" fmla="*/ 46 h 2387"/>
                <a:gd name="T48" fmla="*/ 1938 w 4171"/>
                <a:gd name="T49" fmla="*/ 9 h 2387"/>
                <a:gd name="T50" fmla="*/ 2082 w 4171"/>
                <a:gd name="T51" fmla="*/ 0 h 2387"/>
                <a:gd name="T52" fmla="*/ 2297 w 4171"/>
                <a:gd name="T53" fmla="*/ 19 h 2387"/>
                <a:gd name="T54" fmla="*/ 2563 w 4171"/>
                <a:gd name="T55" fmla="*/ 101 h 2387"/>
                <a:gd name="T56" fmla="*/ 2798 w 4171"/>
                <a:gd name="T57" fmla="*/ 239 h 2387"/>
                <a:gd name="T58" fmla="*/ 2994 w 4171"/>
                <a:gd name="T59" fmla="*/ 426 h 2387"/>
                <a:gd name="T60" fmla="*/ 3057 w 4171"/>
                <a:gd name="T61" fmla="*/ 507 h 2387"/>
                <a:gd name="T62" fmla="*/ 3170 w 4171"/>
                <a:gd name="T63" fmla="*/ 581 h 2387"/>
                <a:gd name="T64" fmla="*/ 3269 w 4171"/>
                <a:gd name="T65" fmla="*/ 596 h 2387"/>
                <a:gd name="T66" fmla="*/ 3322 w 4171"/>
                <a:gd name="T67" fmla="*/ 598 h 2387"/>
                <a:gd name="T68" fmla="*/ 3501 w 4171"/>
                <a:gd name="T69" fmla="*/ 625 h 2387"/>
                <a:gd name="T70" fmla="*/ 3667 w 4171"/>
                <a:gd name="T71" fmla="*/ 687 h 2387"/>
                <a:gd name="T72" fmla="*/ 3815 w 4171"/>
                <a:gd name="T73" fmla="*/ 778 h 2387"/>
                <a:gd name="T74" fmla="*/ 3943 w 4171"/>
                <a:gd name="T75" fmla="*/ 896 h 2387"/>
                <a:gd name="T76" fmla="*/ 4045 w 4171"/>
                <a:gd name="T77" fmla="*/ 1036 h 2387"/>
                <a:gd name="T78" fmla="*/ 4120 w 4171"/>
                <a:gd name="T79" fmla="*/ 1194 h 2387"/>
                <a:gd name="T80" fmla="*/ 4162 w 4171"/>
                <a:gd name="T81" fmla="*/ 1368 h 2387"/>
                <a:gd name="T82" fmla="*/ 4171 w 4171"/>
                <a:gd name="T83" fmla="*/ 1507 h 2387"/>
                <a:gd name="T84" fmla="*/ 4158 w 4171"/>
                <a:gd name="T85" fmla="*/ 1642 h 2387"/>
                <a:gd name="T86" fmla="*/ 4110 w 4171"/>
                <a:gd name="T87" fmla="*/ 1812 h 2387"/>
                <a:gd name="T88" fmla="*/ 4032 w 4171"/>
                <a:gd name="T89" fmla="*/ 1966 h 2387"/>
                <a:gd name="T90" fmla="*/ 3927 w 4171"/>
                <a:gd name="T91" fmla="*/ 2100 h 2387"/>
                <a:gd name="T92" fmla="*/ 3798 w 4171"/>
                <a:gd name="T93" fmla="*/ 2214 h 2387"/>
                <a:gd name="T94" fmla="*/ 3649 w 4171"/>
                <a:gd name="T95" fmla="*/ 2302 h 2387"/>
                <a:gd name="T96" fmla="*/ 3484 w 4171"/>
                <a:gd name="T97" fmla="*/ 2359 h 2387"/>
                <a:gd name="T98" fmla="*/ 3306 w 4171"/>
                <a:gd name="T99" fmla="*/ 2385 h 2387"/>
                <a:gd name="T100" fmla="*/ 743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743" y="2387"/>
                  </a:moveTo>
                  <a:lnTo>
                    <a:pt x="703" y="2385"/>
                  </a:lnTo>
                  <a:lnTo>
                    <a:pt x="625" y="2378"/>
                  </a:lnTo>
                  <a:lnTo>
                    <a:pt x="548" y="2361"/>
                  </a:lnTo>
                  <a:lnTo>
                    <a:pt x="476" y="2338"/>
                  </a:lnTo>
                  <a:lnTo>
                    <a:pt x="407" y="2306"/>
                  </a:lnTo>
                  <a:lnTo>
                    <a:pt x="343" y="2268"/>
                  </a:lnTo>
                  <a:lnTo>
                    <a:pt x="282" y="2225"/>
                  </a:lnTo>
                  <a:lnTo>
                    <a:pt x="226" y="2175"/>
                  </a:lnTo>
                  <a:lnTo>
                    <a:pt x="174" y="2120"/>
                  </a:lnTo>
                  <a:lnTo>
                    <a:pt x="129" y="2061"/>
                  </a:lnTo>
                  <a:lnTo>
                    <a:pt x="90" y="1996"/>
                  </a:lnTo>
                  <a:lnTo>
                    <a:pt x="57" y="1929"/>
                  </a:lnTo>
                  <a:lnTo>
                    <a:pt x="31" y="1857"/>
                  </a:lnTo>
                  <a:lnTo>
                    <a:pt x="13" y="1782"/>
                  </a:lnTo>
                  <a:lnTo>
                    <a:pt x="1" y="1704"/>
                  </a:lnTo>
                  <a:lnTo>
                    <a:pt x="0" y="1625"/>
                  </a:lnTo>
                  <a:lnTo>
                    <a:pt x="1" y="1584"/>
                  </a:lnTo>
                  <a:lnTo>
                    <a:pt x="8" y="1518"/>
                  </a:lnTo>
                  <a:lnTo>
                    <a:pt x="40" y="1391"/>
                  </a:lnTo>
                  <a:lnTo>
                    <a:pt x="93" y="1275"/>
                  </a:lnTo>
                  <a:lnTo>
                    <a:pt x="167" y="1168"/>
                  </a:lnTo>
                  <a:lnTo>
                    <a:pt x="255" y="1077"/>
                  </a:lnTo>
                  <a:lnTo>
                    <a:pt x="358" y="1001"/>
                  </a:lnTo>
                  <a:lnTo>
                    <a:pt x="474" y="945"/>
                  </a:lnTo>
                  <a:lnTo>
                    <a:pt x="599" y="907"/>
                  </a:lnTo>
                  <a:lnTo>
                    <a:pt x="665" y="899"/>
                  </a:lnTo>
                  <a:lnTo>
                    <a:pt x="703" y="896"/>
                  </a:lnTo>
                  <a:lnTo>
                    <a:pt x="776" y="896"/>
                  </a:lnTo>
                  <a:lnTo>
                    <a:pt x="812" y="899"/>
                  </a:lnTo>
                  <a:lnTo>
                    <a:pt x="836" y="899"/>
                  </a:lnTo>
                  <a:lnTo>
                    <a:pt x="883" y="887"/>
                  </a:lnTo>
                  <a:lnTo>
                    <a:pt x="921" y="861"/>
                  </a:lnTo>
                  <a:lnTo>
                    <a:pt x="950" y="824"/>
                  </a:lnTo>
                  <a:lnTo>
                    <a:pt x="959" y="801"/>
                  </a:lnTo>
                  <a:lnTo>
                    <a:pt x="975" y="758"/>
                  </a:lnTo>
                  <a:lnTo>
                    <a:pt x="1011" y="674"/>
                  </a:lnTo>
                  <a:lnTo>
                    <a:pt x="1054" y="593"/>
                  </a:lnTo>
                  <a:lnTo>
                    <a:pt x="1103" y="516"/>
                  </a:lnTo>
                  <a:lnTo>
                    <a:pt x="1156" y="444"/>
                  </a:lnTo>
                  <a:lnTo>
                    <a:pt x="1217" y="376"/>
                  </a:lnTo>
                  <a:lnTo>
                    <a:pt x="1280" y="311"/>
                  </a:lnTo>
                  <a:lnTo>
                    <a:pt x="1349" y="254"/>
                  </a:lnTo>
                  <a:lnTo>
                    <a:pt x="1423" y="200"/>
                  </a:lnTo>
                  <a:lnTo>
                    <a:pt x="1500" y="153"/>
                  </a:lnTo>
                  <a:lnTo>
                    <a:pt x="1581" y="111"/>
                  </a:lnTo>
                  <a:lnTo>
                    <a:pt x="1666" y="75"/>
                  </a:lnTo>
                  <a:lnTo>
                    <a:pt x="1754" y="46"/>
                  </a:lnTo>
                  <a:lnTo>
                    <a:pt x="1845" y="25"/>
                  </a:lnTo>
                  <a:lnTo>
                    <a:pt x="1938" y="9"/>
                  </a:lnTo>
                  <a:lnTo>
                    <a:pt x="2033" y="2"/>
                  </a:lnTo>
                  <a:lnTo>
                    <a:pt x="2082" y="0"/>
                  </a:lnTo>
                  <a:lnTo>
                    <a:pt x="2156" y="2"/>
                  </a:lnTo>
                  <a:lnTo>
                    <a:pt x="2297" y="19"/>
                  </a:lnTo>
                  <a:lnTo>
                    <a:pt x="2434" y="52"/>
                  </a:lnTo>
                  <a:lnTo>
                    <a:pt x="2563" y="101"/>
                  </a:lnTo>
                  <a:lnTo>
                    <a:pt x="2684" y="164"/>
                  </a:lnTo>
                  <a:lnTo>
                    <a:pt x="2798" y="239"/>
                  </a:lnTo>
                  <a:lnTo>
                    <a:pt x="2902" y="327"/>
                  </a:lnTo>
                  <a:lnTo>
                    <a:pt x="2994" y="426"/>
                  </a:lnTo>
                  <a:lnTo>
                    <a:pt x="3036" y="480"/>
                  </a:lnTo>
                  <a:lnTo>
                    <a:pt x="3057" y="507"/>
                  </a:lnTo>
                  <a:lnTo>
                    <a:pt x="3109" y="550"/>
                  </a:lnTo>
                  <a:lnTo>
                    <a:pt x="3170" y="581"/>
                  </a:lnTo>
                  <a:lnTo>
                    <a:pt x="3236" y="596"/>
                  </a:lnTo>
                  <a:lnTo>
                    <a:pt x="3269" y="596"/>
                  </a:lnTo>
                  <a:lnTo>
                    <a:pt x="3275" y="596"/>
                  </a:lnTo>
                  <a:lnTo>
                    <a:pt x="3322" y="598"/>
                  </a:lnTo>
                  <a:lnTo>
                    <a:pt x="3413" y="608"/>
                  </a:lnTo>
                  <a:lnTo>
                    <a:pt x="3501" y="625"/>
                  </a:lnTo>
                  <a:lnTo>
                    <a:pt x="3586" y="653"/>
                  </a:lnTo>
                  <a:lnTo>
                    <a:pt x="3667" y="687"/>
                  </a:lnTo>
                  <a:lnTo>
                    <a:pt x="3744" y="729"/>
                  </a:lnTo>
                  <a:lnTo>
                    <a:pt x="3815" y="778"/>
                  </a:lnTo>
                  <a:lnTo>
                    <a:pt x="3883" y="834"/>
                  </a:lnTo>
                  <a:lnTo>
                    <a:pt x="3943" y="896"/>
                  </a:lnTo>
                  <a:lnTo>
                    <a:pt x="3998" y="964"/>
                  </a:lnTo>
                  <a:lnTo>
                    <a:pt x="4045" y="1036"/>
                  </a:lnTo>
                  <a:lnTo>
                    <a:pt x="4087" y="1113"/>
                  </a:lnTo>
                  <a:lnTo>
                    <a:pt x="4120" y="1194"/>
                  </a:lnTo>
                  <a:lnTo>
                    <a:pt x="4145" y="1280"/>
                  </a:lnTo>
                  <a:lnTo>
                    <a:pt x="4162" y="1368"/>
                  </a:lnTo>
                  <a:lnTo>
                    <a:pt x="4171" y="1461"/>
                  </a:lnTo>
                  <a:lnTo>
                    <a:pt x="4171" y="1507"/>
                  </a:lnTo>
                  <a:lnTo>
                    <a:pt x="4168" y="1553"/>
                  </a:lnTo>
                  <a:lnTo>
                    <a:pt x="4158" y="1642"/>
                  </a:lnTo>
                  <a:lnTo>
                    <a:pt x="4139" y="1728"/>
                  </a:lnTo>
                  <a:lnTo>
                    <a:pt x="4110" y="1812"/>
                  </a:lnTo>
                  <a:lnTo>
                    <a:pt x="4076" y="1891"/>
                  </a:lnTo>
                  <a:lnTo>
                    <a:pt x="4032" y="1966"/>
                  </a:lnTo>
                  <a:lnTo>
                    <a:pt x="3983" y="2035"/>
                  </a:lnTo>
                  <a:lnTo>
                    <a:pt x="3927" y="2100"/>
                  </a:lnTo>
                  <a:lnTo>
                    <a:pt x="3865" y="2160"/>
                  </a:lnTo>
                  <a:lnTo>
                    <a:pt x="3798" y="2214"/>
                  </a:lnTo>
                  <a:lnTo>
                    <a:pt x="3726" y="2261"/>
                  </a:lnTo>
                  <a:lnTo>
                    <a:pt x="3649" y="2302"/>
                  </a:lnTo>
                  <a:lnTo>
                    <a:pt x="3569" y="2335"/>
                  </a:lnTo>
                  <a:lnTo>
                    <a:pt x="3484" y="2359"/>
                  </a:lnTo>
                  <a:lnTo>
                    <a:pt x="3396" y="2377"/>
                  </a:lnTo>
                  <a:lnTo>
                    <a:pt x="3306" y="2385"/>
                  </a:lnTo>
                  <a:lnTo>
                    <a:pt x="3260" y="2387"/>
                  </a:lnTo>
                  <a:lnTo>
                    <a:pt x="743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350" y="2680"/>
              <a:ext cx="1390" cy="795"/>
            </a:xfrm>
            <a:custGeom>
              <a:avLst/>
              <a:gdLst>
                <a:gd name="T0" fmla="*/ 3468 w 4171"/>
                <a:gd name="T1" fmla="*/ 2385 h 2387"/>
                <a:gd name="T2" fmla="*/ 3622 w 4171"/>
                <a:gd name="T3" fmla="*/ 2361 h 2387"/>
                <a:gd name="T4" fmla="*/ 3763 w 4171"/>
                <a:gd name="T5" fmla="*/ 2306 h 2387"/>
                <a:gd name="T6" fmla="*/ 3888 w 4171"/>
                <a:gd name="T7" fmla="*/ 2225 h 2387"/>
                <a:gd name="T8" fmla="*/ 3996 w 4171"/>
                <a:gd name="T9" fmla="*/ 2120 h 2387"/>
                <a:gd name="T10" fmla="*/ 4080 w 4171"/>
                <a:gd name="T11" fmla="*/ 1996 h 2387"/>
                <a:gd name="T12" fmla="*/ 4139 w 4171"/>
                <a:gd name="T13" fmla="*/ 1857 h 2387"/>
                <a:gd name="T14" fmla="*/ 4169 w 4171"/>
                <a:gd name="T15" fmla="*/ 1704 h 2387"/>
                <a:gd name="T16" fmla="*/ 4169 w 4171"/>
                <a:gd name="T17" fmla="*/ 1584 h 2387"/>
                <a:gd name="T18" fmla="*/ 4130 w 4171"/>
                <a:gd name="T19" fmla="*/ 1391 h 2387"/>
                <a:gd name="T20" fmla="*/ 4004 w 4171"/>
                <a:gd name="T21" fmla="*/ 1168 h 2387"/>
                <a:gd name="T22" fmla="*/ 3812 w 4171"/>
                <a:gd name="T23" fmla="*/ 1001 h 2387"/>
                <a:gd name="T24" fmla="*/ 3572 w 4171"/>
                <a:gd name="T25" fmla="*/ 907 h 2387"/>
                <a:gd name="T26" fmla="*/ 3468 w 4171"/>
                <a:gd name="T27" fmla="*/ 896 h 2387"/>
                <a:gd name="T28" fmla="*/ 3358 w 4171"/>
                <a:gd name="T29" fmla="*/ 899 h 2387"/>
                <a:gd name="T30" fmla="*/ 3288 w 4171"/>
                <a:gd name="T31" fmla="*/ 887 h 2387"/>
                <a:gd name="T32" fmla="*/ 3220 w 4171"/>
                <a:gd name="T33" fmla="*/ 824 h 2387"/>
                <a:gd name="T34" fmla="*/ 3196 w 4171"/>
                <a:gd name="T35" fmla="*/ 758 h 2387"/>
                <a:gd name="T36" fmla="*/ 3116 w 4171"/>
                <a:gd name="T37" fmla="*/ 593 h 2387"/>
                <a:gd name="T38" fmla="*/ 3014 w 4171"/>
                <a:gd name="T39" fmla="*/ 444 h 2387"/>
                <a:gd name="T40" fmla="*/ 2890 w 4171"/>
                <a:gd name="T41" fmla="*/ 311 h 2387"/>
                <a:gd name="T42" fmla="*/ 2748 w 4171"/>
                <a:gd name="T43" fmla="*/ 200 h 2387"/>
                <a:gd name="T44" fmla="*/ 2589 w 4171"/>
                <a:gd name="T45" fmla="*/ 111 h 2387"/>
                <a:gd name="T46" fmla="*/ 2417 w 4171"/>
                <a:gd name="T47" fmla="*/ 46 h 2387"/>
                <a:gd name="T48" fmla="*/ 2232 w 4171"/>
                <a:gd name="T49" fmla="*/ 9 h 2387"/>
                <a:gd name="T50" fmla="*/ 2088 w 4171"/>
                <a:gd name="T51" fmla="*/ 0 h 2387"/>
                <a:gd name="T52" fmla="*/ 1874 w 4171"/>
                <a:gd name="T53" fmla="*/ 19 h 2387"/>
                <a:gd name="T54" fmla="*/ 1607 w 4171"/>
                <a:gd name="T55" fmla="*/ 101 h 2387"/>
                <a:gd name="T56" fmla="*/ 1372 w 4171"/>
                <a:gd name="T57" fmla="*/ 239 h 2387"/>
                <a:gd name="T58" fmla="*/ 1176 w 4171"/>
                <a:gd name="T59" fmla="*/ 426 h 2387"/>
                <a:gd name="T60" fmla="*/ 1113 w 4171"/>
                <a:gd name="T61" fmla="*/ 507 h 2387"/>
                <a:gd name="T62" fmla="*/ 1001 w 4171"/>
                <a:gd name="T63" fmla="*/ 581 h 2387"/>
                <a:gd name="T64" fmla="*/ 901 w 4171"/>
                <a:gd name="T65" fmla="*/ 596 h 2387"/>
                <a:gd name="T66" fmla="*/ 848 w 4171"/>
                <a:gd name="T67" fmla="*/ 598 h 2387"/>
                <a:gd name="T68" fmla="*/ 670 w 4171"/>
                <a:gd name="T69" fmla="*/ 625 h 2387"/>
                <a:gd name="T70" fmla="*/ 504 w 4171"/>
                <a:gd name="T71" fmla="*/ 687 h 2387"/>
                <a:gd name="T72" fmla="*/ 356 w 4171"/>
                <a:gd name="T73" fmla="*/ 778 h 2387"/>
                <a:gd name="T74" fmla="*/ 227 w 4171"/>
                <a:gd name="T75" fmla="*/ 896 h 2387"/>
                <a:gd name="T76" fmla="*/ 125 w 4171"/>
                <a:gd name="T77" fmla="*/ 1036 h 2387"/>
                <a:gd name="T78" fmla="*/ 50 w 4171"/>
                <a:gd name="T79" fmla="*/ 1194 h 2387"/>
                <a:gd name="T80" fmla="*/ 8 w 4171"/>
                <a:gd name="T81" fmla="*/ 1368 h 2387"/>
                <a:gd name="T82" fmla="*/ 0 w 4171"/>
                <a:gd name="T83" fmla="*/ 1507 h 2387"/>
                <a:gd name="T84" fmla="*/ 13 w 4171"/>
                <a:gd name="T85" fmla="*/ 1642 h 2387"/>
                <a:gd name="T86" fmla="*/ 60 w 4171"/>
                <a:gd name="T87" fmla="*/ 1812 h 2387"/>
                <a:gd name="T88" fmla="*/ 138 w 4171"/>
                <a:gd name="T89" fmla="*/ 1966 h 2387"/>
                <a:gd name="T90" fmla="*/ 243 w 4171"/>
                <a:gd name="T91" fmla="*/ 2100 h 2387"/>
                <a:gd name="T92" fmla="*/ 373 w 4171"/>
                <a:gd name="T93" fmla="*/ 2214 h 2387"/>
                <a:gd name="T94" fmla="*/ 521 w 4171"/>
                <a:gd name="T95" fmla="*/ 2302 h 2387"/>
                <a:gd name="T96" fmla="*/ 687 w 4171"/>
                <a:gd name="T97" fmla="*/ 2359 h 2387"/>
                <a:gd name="T98" fmla="*/ 864 w 4171"/>
                <a:gd name="T99" fmla="*/ 2385 h 2387"/>
                <a:gd name="T100" fmla="*/ 3428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3428" y="2387"/>
                  </a:moveTo>
                  <a:lnTo>
                    <a:pt x="3468" y="2385"/>
                  </a:lnTo>
                  <a:lnTo>
                    <a:pt x="3546" y="2378"/>
                  </a:lnTo>
                  <a:lnTo>
                    <a:pt x="3622" y="2361"/>
                  </a:lnTo>
                  <a:lnTo>
                    <a:pt x="3694" y="2338"/>
                  </a:lnTo>
                  <a:lnTo>
                    <a:pt x="3763" y="2306"/>
                  </a:lnTo>
                  <a:lnTo>
                    <a:pt x="3828" y="2268"/>
                  </a:lnTo>
                  <a:lnTo>
                    <a:pt x="3888" y="2225"/>
                  </a:lnTo>
                  <a:lnTo>
                    <a:pt x="3945" y="2175"/>
                  </a:lnTo>
                  <a:lnTo>
                    <a:pt x="3996" y="2120"/>
                  </a:lnTo>
                  <a:lnTo>
                    <a:pt x="4041" y="2061"/>
                  </a:lnTo>
                  <a:lnTo>
                    <a:pt x="4080" y="1996"/>
                  </a:lnTo>
                  <a:lnTo>
                    <a:pt x="4113" y="1929"/>
                  </a:lnTo>
                  <a:lnTo>
                    <a:pt x="4139" y="1857"/>
                  </a:lnTo>
                  <a:lnTo>
                    <a:pt x="4158" y="1782"/>
                  </a:lnTo>
                  <a:lnTo>
                    <a:pt x="4169" y="1704"/>
                  </a:lnTo>
                  <a:lnTo>
                    <a:pt x="4171" y="1625"/>
                  </a:lnTo>
                  <a:lnTo>
                    <a:pt x="4169" y="1584"/>
                  </a:lnTo>
                  <a:lnTo>
                    <a:pt x="4162" y="1518"/>
                  </a:lnTo>
                  <a:lnTo>
                    <a:pt x="4130" y="1391"/>
                  </a:lnTo>
                  <a:lnTo>
                    <a:pt x="4077" y="1275"/>
                  </a:lnTo>
                  <a:lnTo>
                    <a:pt x="4004" y="1168"/>
                  </a:lnTo>
                  <a:lnTo>
                    <a:pt x="3916" y="1077"/>
                  </a:lnTo>
                  <a:lnTo>
                    <a:pt x="3812" y="1001"/>
                  </a:lnTo>
                  <a:lnTo>
                    <a:pt x="3697" y="945"/>
                  </a:lnTo>
                  <a:lnTo>
                    <a:pt x="3572" y="907"/>
                  </a:lnTo>
                  <a:lnTo>
                    <a:pt x="3505" y="899"/>
                  </a:lnTo>
                  <a:lnTo>
                    <a:pt x="3468" y="896"/>
                  </a:lnTo>
                  <a:lnTo>
                    <a:pt x="3394" y="896"/>
                  </a:lnTo>
                  <a:lnTo>
                    <a:pt x="3358" y="899"/>
                  </a:lnTo>
                  <a:lnTo>
                    <a:pt x="3334" y="899"/>
                  </a:lnTo>
                  <a:lnTo>
                    <a:pt x="3288" y="887"/>
                  </a:lnTo>
                  <a:lnTo>
                    <a:pt x="3249" y="861"/>
                  </a:lnTo>
                  <a:lnTo>
                    <a:pt x="3220" y="824"/>
                  </a:lnTo>
                  <a:lnTo>
                    <a:pt x="3212" y="801"/>
                  </a:lnTo>
                  <a:lnTo>
                    <a:pt x="3196" y="758"/>
                  </a:lnTo>
                  <a:lnTo>
                    <a:pt x="3160" y="674"/>
                  </a:lnTo>
                  <a:lnTo>
                    <a:pt x="3116" y="593"/>
                  </a:lnTo>
                  <a:lnTo>
                    <a:pt x="3068" y="516"/>
                  </a:lnTo>
                  <a:lnTo>
                    <a:pt x="3014" y="444"/>
                  </a:lnTo>
                  <a:lnTo>
                    <a:pt x="2954" y="376"/>
                  </a:lnTo>
                  <a:lnTo>
                    <a:pt x="2890" y="311"/>
                  </a:lnTo>
                  <a:lnTo>
                    <a:pt x="2821" y="254"/>
                  </a:lnTo>
                  <a:lnTo>
                    <a:pt x="2748" y="200"/>
                  </a:lnTo>
                  <a:lnTo>
                    <a:pt x="2670" y="153"/>
                  </a:lnTo>
                  <a:lnTo>
                    <a:pt x="2589" y="111"/>
                  </a:lnTo>
                  <a:lnTo>
                    <a:pt x="2504" y="75"/>
                  </a:lnTo>
                  <a:lnTo>
                    <a:pt x="2417" y="46"/>
                  </a:lnTo>
                  <a:lnTo>
                    <a:pt x="2326" y="25"/>
                  </a:lnTo>
                  <a:lnTo>
                    <a:pt x="2232" y="9"/>
                  </a:lnTo>
                  <a:lnTo>
                    <a:pt x="2137" y="2"/>
                  </a:lnTo>
                  <a:lnTo>
                    <a:pt x="2088" y="0"/>
                  </a:lnTo>
                  <a:lnTo>
                    <a:pt x="2015" y="2"/>
                  </a:lnTo>
                  <a:lnTo>
                    <a:pt x="1874" y="19"/>
                  </a:lnTo>
                  <a:lnTo>
                    <a:pt x="1737" y="52"/>
                  </a:lnTo>
                  <a:lnTo>
                    <a:pt x="1607" y="101"/>
                  </a:lnTo>
                  <a:lnTo>
                    <a:pt x="1486" y="164"/>
                  </a:lnTo>
                  <a:lnTo>
                    <a:pt x="1372" y="239"/>
                  </a:lnTo>
                  <a:lnTo>
                    <a:pt x="1269" y="327"/>
                  </a:lnTo>
                  <a:lnTo>
                    <a:pt x="1176" y="426"/>
                  </a:lnTo>
                  <a:lnTo>
                    <a:pt x="1135" y="480"/>
                  </a:lnTo>
                  <a:lnTo>
                    <a:pt x="1113" y="507"/>
                  </a:lnTo>
                  <a:lnTo>
                    <a:pt x="1061" y="550"/>
                  </a:lnTo>
                  <a:lnTo>
                    <a:pt x="1001" y="581"/>
                  </a:lnTo>
                  <a:lnTo>
                    <a:pt x="935" y="596"/>
                  </a:lnTo>
                  <a:lnTo>
                    <a:pt x="901" y="596"/>
                  </a:lnTo>
                  <a:lnTo>
                    <a:pt x="896" y="596"/>
                  </a:lnTo>
                  <a:lnTo>
                    <a:pt x="848" y="598"/>
                  </a:lnTo>
                  <a:lnTo>
                    <a:pt x="757" y="608"/>
                  </a:lnTo>
                  <a:lnTo>
                    <a:pt x="670" y="625"/>
                  </a:lnTo>
                  <a:lnTo>
                    <a:pt x="585" y="653"/>
                  </a:lnTo>
                  <a:lnTo>
                    <a:pt x="504" y="687"/>
                  </a:lnTo>
                  <a:lnTo>
                    <a:pt x="426" y="729"/>
                  </a:lnTo>
                  <a:lnTo>
                    <a:pt x="356" y="778"/>
                  </a:lnTo>
                  <a:lnTo>
                    <a:pt x="288" y="834"/>
                  </a:lnTo>
                  <a:lnTo>
                    <a:pt x="227" y="896"/>
                  </a:lnTo>
                  <a:lnTo>
                    <a:pt x="173" y="964"/>
                  </a:lnTo>
                  <a:lnTo>
                    <a:pt x="125" y="1036"/>
                  </a:lnTo>
                  <a:lnTo>
                    <a:pt x="83" y="1113"/>
                  </a:lnTo>
                  <a:lnTo>
                    <a:pt x="50" y="1194"/>
                  </a:lnTo>
                  <a:lnTo>
                    <a:pt x="26" y="1280"/>
                  </a:lnTo>
                  <a:lnTo>
                    <a:pt x="8" y="1368"/>
                  </a:lnTo>
                  <a:lnTo>
                    <a:pt x="0" y="1461"/>
                  </a:lnTo>
                  <a:lnTo>
                    <a:pt x="0" y="1507"/>
                  </a:lnTo>
                  <a:lnTo>
                    <a:pt x="3" y="1553"/>
                  </a:lnTo>
                  <a:lnTo>
                    <a:pt x="13" y="1642"/>
                  </a:lnTo>
                  <a:lnTo>
                    <a:pt x="32" y="1728"/>
                  </a:lnTo>
                  <a:lnTo>
                    <a:pt x="60" y="1812"/>
                  </a:lnTo>
                  <a:lnTo>
                    <a:pt x="95" y="1891"/>
                  </a:lnTo>
                  <a:lnTo>
                    <a:pt x="138" y="1966"/>
                  </a:lnTo>
                  <a:lnTo>
                    <a:pt x="187" y="2035"/>
                  </a:lnTo>
                  <a:lnTo>
                    <a:pt x="243" y="2100"/>
                  </a:lnTo>
                  <a:lnTo>
                    <a:pt x="305" y="2160"/>
                  </a:lnTo>
                  <a:lnTo>
                    <a:pt x="373" y="2214"/>
                  </a:lnTo>
                  <a:lnTo>
                    <a:pt x="445" y="2261"/>
                  </a:lnTo>
                  <a:lnTo>
                    <a:pt x="521" y="2302"/>
                  </a:lnTo>
                  <a:lnTo>
                    <a:pt x="602" y="2335"/>
                  </a:lnTo>
                  <a:lnTo>
                    <a:pt x="687" y="2359"/>
                  </a:lnTo>
                  <a:lnTo>
                    <a:pt x="775" y="2377"/>
                  </a:lnTo>
                  <a:lnTo>
                    <a:pt x="864" y="2385"/>
                  </a:lnTo>
                  <a:lnTo>
                    <a:pt x="910" y="2387"/>
                  </a:lnTo>
                  <a:lnTo>
                    <a:pt x="3428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2977" y="2680"/>
              <a:ext cx="763" cy="795"/>
            </a:xfrm>
            <a:custGeom>
              <a:avLst/>
              <a:gdLst>
                <a:gd name="T0" fmla="*/ 2281 w 2290"/>
                <a:gd name="T1" fmla="*/ 1518 h 2387"/>
                <a:gd name="T2" fmla="*/ 2196 w 2290"/>
                <a:gd name="T3" fmla="*/ 1275 h 2387"/>
                <a:gd name="T4" fmla="*/ 2035 w 2290"/>
                <a:gd name="T5" fmla="*/ 1077 h 2387"/>
                <a:gd name="T6" fmla="*/ 1816 w 2290"/>
                <a:gd name="T7" fmla="*/ 945 h 2387"/>
                <a:gd name="T8" fmla="*/ 1624 w 2290"/>
                <a:gd name="T9" fmla="*/ 899 h 2387"/>
                <a:gd name="T10" fmla="*/ 1513 w 2290"/>
                <a:gd name="T11" fmla="*/ 896 h 2387"/>
                <a:gd name="T12" fmla="*/ 1453 w 2290"/>
                <a:gd name="T13" fmla="*/ 899 h 2387"/>
                <a:gd name="T14" fmla="*/ 1368 w 2290"/>
                <a:gd name="T15" fmla="*/ 861 h 2387"/>
                <a:gd name="T16" fmla="*/ 1331 w 2290"/>
                <a:gd name="T17" fmla="*/ 801 h 2387"/>
                <a:gd name="T18" fmla="*/ 1279 w 2290"/>
                <a:gd name="T19" fmla="*/ 674 h 2387"/>
                <a:gd name="T20" fmla="*/ 1187 w 2290"/>
                <a:gd name="T21" fmla="*/ 516 h 2387"/>
                <a:gd name="T22" fmla="*/ 1073 w 2290"/>
                <a:gd name="T23" fmla="*/ 376 h 2387"/>
                <a:gd name="T24" fmla="*/ 940 w 2290"/>
                <a:gd name="T25" fmla="*/ 254 h 2387"/>
                <a:gd name="T26" fmla="*/ 789 w 2290"/>
                <a:gd name="T27" fmla="*/ 153 h 2387"/>
                <a:gd name="T28" fmla="*/ 623 w 2290"/>
                <a:gd name="T29" fmla="*/ 75 h 2387"/>
                <a:gd name="T30" fmla="*/ 445 w 2290"/>
                <a:gd name="T31" fmla="*/ 25 h 2387"/>
                <a:gd name="T32" fmla="*/ 256 w 2290"/>
                <a:gd name="T33" fmla="*/ 2 h 2387"/>
                <a:gd name="T34" fmla="*/ 154 w 2290"/>
                <a:gd name="T35" fmla="*/ 2 h 2387"/>
                <a:gd name="T36" fmla="*/ 0 w 2290"/>
                <a:gd name="T37" fmla="*/ 19 h 2387"/>
                <a:gd name="T38" fmla="*/ 232 w 2290"/>
                <a:gd name="T39" fmla="*/ 84 h 2387"/>
                <a:gd name="T40" fmla="*/ 507 w 2290"/>
                <a:gd name="T41" fmla="*/ 238 h 2387"/>
                <a:gd name="T42" fmla="*/ 729 w 2290"/>
                <a:gd name="T43" fmla="*/ 455 h 2387"/>
                <a:gd name="T44" fmla="*/ 888 w 2290"/>
                <a:gd name="T45" fmla="*/ 726 h 2387"/>
                <a:gd name="T46" fmla="*/ 926 w 2290"/>
                <a:gd name="T47" fmla="*/ 824 h 2387"/>
                <a:gd name="T48" fmla="*/ 994 w 2290"/>
                <a:gd name="T49" fmla="*/ 887 h 2387"/>
                <a:gd name="T50" fmla="*/ 1063 w 2290"/>
                <a:gd name="T51" fmla="*/ 899 h 2387"/>
                <a:gd name="T52" fmla="*/ 1174 w 2290"/>
                <a:gd name="T53" fmla="*/ 896 h 2387"/>
                <a:gd name="T54" fmla="*/ 1276 w 2290"/>
                <a:gd name="T55" fmla="*/ 907 h 2387"/>
                <a:gd name="T56" fmla="*/ 1518 w 2290"/>
                <a:gd name="T57" fmla="*/ 1001 h 2387"/>
                <a:gd name="T58" fmla="*/ 1709 w 2290"/>
                <a:gd name="T59" fmla="*/ 1168 h 2387"/>
                <a:gd name="T60" fmla="*/ 1835 w 2290"/>
                <a:gd name="T61" fmla="*/ 1391 h 2387"/>
                <a:gd name="T62" fmla="*/ 1873 w 2290"/>
                <a:gd name="T63" fmla="*/ 1584 h 2387"/>
                <a:gd name="T64" fmla="*/ 1873 w 2290"/>
                <a:gd name="T65" fmla="*/ 1704 h 2387"/>
                <a:gd name="T66" fmla="*/ 1845 w 2290"/>
                <a:gd name="T67" fmla="*/ 1857 h 2387"/>
                <a:gd name="T68" fmla="*/ 1786 w 2290"/>
                <a:gd name="T69" fmla="*/ 1996 h 2387"/>
                <a:gd name="T70" fmla="*/ 1701 w 2290"/>
                <a:gd name="T71" fmla="*/ 2120 h 2387"/>
                <a:gd name="T72" fmla="*/ 1594 w 2290"/>
                <a:gd name="T73" fmla="*/ 2225 h 2387"/>
                <a:gd name="T74" fmla="*/ 1467 w 2290"/>
                <a:gd name="T75" fmla="*/ 2306 h 2387"/>
                <a:gd name="T76" fmla="*/ 1326 w 2290"/>
                <a:gd name="T77" fmla="*/ 2361 h 2387"/>
                <a:gd name="T78" fmla="*/ 1172 w 2290"/>
                <a:gd name="T79" fmla="*/ 2385 h 2387"/>
                <a:gd name="T80" fmla="*/ 1547 w 2290"/>
                <a:gd name="T81" fmla="*/ 2387 h 2387"/>
                <a:gd name="T82" fmla="*/ 1665 w 2290"/>
                <a:gd name="T83" fmla="*/ 2378 h 2387"/>
                <a:gd name="T84" fmla="*/ 1813 w 2290"/>
                <a:gd name="T85" fmla="*/ 2338 h 2387"/>
                <a:gd name="T86" fmla="*/ 1947 w 2290"/>
                <a:gd name="T87" fmla="*/ 2268 h 2387"/>
                <a:gd name="T88" fmla="*/ 2064 w 2290"/>
                <a:gd name="T89" fmla="*/ 2175 h 2387"/>
                <a:gd name="T90" fmla="*/ 2160 w 2290"/>
                <a:gd name="T91" fmla="*/ 2061 h 2387"/>
                <a:gd name="T92" fmla="*/ 2232 w 2290"/>
                <a:gd name="T93" fmla="*/ 1929 h 2387"/>
                <a:gd name="T94" fmla="*/ 2277 w 2290"/>
                <a:gd name="T95" fmla="*/ 1782 h 2387"/>
                <a:gd name="T96" fmla="*/ 2290 w 2290"/>
                <a:gd name="T97" fmla="*/ 1625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0" h="2387">
                  <a:moveTo>
                    <a:pt x="2288" y="1584"/>
                  </a:moveTo>
                  <a:lnTo>
                    <a:pt x="2281" y="1518"/>
                  </a:lnTo>
                  <a:lnTo>
                    <a:pt x="2249" y="1391"/>
                  </a:lnTo>
                  <a:lnTo>
                    <a:pt x="2196" y="1275"/>
                  </a:lnTo>
                  <a:lnTo>
                    <a:pt x="2123" y="1168"/>
                  </a:lnTo>
                  <a:lnTo>
                    <a:pt x="2035" y="1077"/>
                  </a:lnTo>
                  <a:lnTo>
                    <a:pt x="1931" y="1001"/>
                  </a:lnTo>
                  <a:lnTo>
                    <a:pt x="1816" y="945"/>
                  </a:lnTo>
                  <a:lnTo>
                    <a:pt x="1691" y="907"/>
                  </a:lnTo>
                  <a:lnTo>
                    <a:pt x="1624" y="899"/>
                  </a:lnTo>
                  <a:lnTo>
                    <a:pt x="1587" y="896"/>
                  </a:lnTo>
                  <a:lnTo>
                    <a:pt x="1513" y="896"/>
                  </a:lnTo>
                  <a:lnTo>
                    <a:pt x="1477" y="899"/>
                  </a:lnTo>
                  <a:lnTo>
                    <a:pt x="1453" y="899"/>
                  </a:lnTo>
                  <a:lnTo>
                    <a:pt x="1407" y="887"/>
                  </a:lnTo>
                  <a:lnTo>
                    <a:pt x="1368" y="861"/>
                  </a:lnTo>
                  <a:lnTo>
                    <a:pt x="1339" y="824"/>
                  </a:lnTo>
                  <a:lnTo>
                    <a:pt x="1331" y="801"/>
                  </a:lnTo>
                  <a:lnTo>
                    <a:pt x="1315" y="758"/>
                  </a:lnTo>
                  <a:lnTo>
                    <a:pt x="1279" y="674"/>
                  </a:lnTo>
                  <a:lnTo>
                    <a:pt x="1235" y="593"/>
                  </a:lnTo>
                  <a:lnTo>
                    <a:pt x="1187" y="516"/>
                  </a:lnTo>
                  <a:lnTo>
                    <a:pt x="1133" y="444"/>
                  </a:lnTo>
                  <a:lnTo>
                    <a:pt x="1073" y="376"/>
                  </a:lnTo>
                  <a:lnTo>
                    <a:pt x="1009" y="311"/>
                  </a:lnTo>
                  <a:lnTo>
                    <a:pt x="940" y="254"/>
                  </a:lnTo>
                  <a:lnTo>
                    <a:pt x="867" y="200"/>
                  </a:lnTo>
                  <a:lnTo>
                    <a:pt x="789" y="153"/>
                  </a:lnTo>
                  <a:lnTo>
                    <a:pt x="708" y="111"/>
                  </a:lnTo>
                  <a:lnTo>
                    <a:pt x="623" y="75"/>
                  </a:lnTo>
                  <a:lnTo>
                    <a:pt x="536" y="46"/>
                  </a:lnTo>
                  <a:lnTo>
                    <a:pt x="445" y="25"/>
                  </a:lnTo>
                  <a:lnTo>
                    <a:pt x="351" y="9"/>
                  </a:lnTo>
                  <a:lnTo>
                    <a:pt x="256" y="2"/>
                  </a:lnTo>
                  <a:lnTo>
                    <a:pt x="207" y="0"/>
                  </a:lnTo>
                  <a:lnTo>
                    <a:pt x="154" y="2"/>
                  </a:lnTo>
                  <a:lnTo>
                    <a:pt x="50" y="10"/>
                  </a:lnTo>
                  <a:lnTo>
                    <a:pt x="0" y="19"/>
                  </a:lnTo>
                  <a:lnTo>
                    <a:pt x="79" y="35"/>
                  </a:lnTo>
                  <a:lnTo>
                    <a:pt x="232" y="84"/>
                  </a:lnTo>
                  <a:lnTo>
                    <a:pt x="374" y="151"/>
                  </a:lnTo>
                  <a:lnTo>
                    <a:pt x="507" y="238"/>
                  </a:lnTo>
                  <a:lnTo>
                    <a:pt x="625" y="340"/>
                  </a:lnTo>
                  <a:lnTo>
                    <a:pt x="729" y="455"/>
                  </a:lnTo>
                  <a:lnTo>
                    <a:pt x="818" y="585"/>
                  </a:lnTo>
                  <a:lnTo>
                    <a:pt x="888" y="726"/>
                  </a:lnTo>
                  <a:lnTo>
                    <a:pt x="916" y="801"/>
                  </a:lnTo>
                  <a:lnTo>
                    <a:pt x="926" y="824"/>
                  </a:lnTo>
                  <a:lnTo>
                    <a:pt x="955" y="861"/>
                  </a:lnTo>
                  <a:lnTo>
                    <a:pt x="994" y="887"/>
                  </a:lnTo>
                  <a:lnTo>
                    <a:pt x="1040" y="899"/>
                  </a:lnTo>
                  <a:lnTo>
                    <a:pt x="1063" y="899"/>
                  </a:lnTo>
                  <a:lnTo>
                    <a:pt x="1099" y="896"/>
                  </a:lnTo>
                  <a:lnTo>
                    <a:pt x="1174" y="896"/>
                  </a:lnTo>
                  <a:lnTo>
                    <a:pt x="1211" y="899"/>
                  </a:lnTo>
                  <a:lnTo>
                    <a:pt x="1276" y="907"/>
                  </a:lnTo>
                  <a:lnTo>
                    <a:pt x="1403" y="945"/>
                  </a:lnTo>
                  <a:lnTo>
                    <a:pt x="1518" y="1001"/>
                  </a:lnTo>
                  <a:lnTo>
                    <a:pt x="1620" y="1077"/>
                  </a:lnTo>
                  <a:lnTo>
                    <a:pt x="1709" y="1168"/>
                  </a:lnTo>
                  <a:lnTo>
                    <a:pt x="1781" y="1275"/>
                  </a:lnTo>
                  <a:lnTo>
                    <a:pt x="1835" y="1391"/>
                  </a:lnTo>
                  <a:lnTo>
                    <a:pt x="1868" y="1518"/>
                  </a:lnTo>
                  <a:lnTo>
                    <a:pt x="1873" y="1584"/>
                  </a:lnTo>
                  <a:lnTo>
                    <a:pt x="1876" y="1625"/>
                  </a:lnTo>
                  <a:lnTo>
                    <a:pt x="1873" y="1704"/>
                  </a:lnTo>
                  <a:lnTo>
                    <a:pt x="1862" y="1782"/>
                  </a:lnTo>
                  <a:lnTo>
                    <a:pt x="1845" y="1857"/>
                  </a:lnTo>
                  <a:lnTo>
                    <a:pt x="1819" y="1929"/>
                  </a:lnTo>
                  <a:lnTo>
                    <a:pt x="1786" y="1996"/>
                  </a:lnTo>
                  <a:lnTo>
                    <a:pt x="1745" y="2061"/>
                  </a:lnTo>
                  <a:lnTo>
                    <a:pt x="1701" y="2120"/>
                  </a:lnTo>
                  <a:lnTo>
                    <a:pt x="1650" y="2175"/>
                  </a:lnTo>
                  <a:lnTo>
                    <a:pt x="1594" y="2225"/>
                  </a:lnTo>
                  <a:lnTo>
                    <a:pt x="1534" y="2268"/>
                  </a:lnTo>
                  <a:lnTo>
                    <a:pt x="1467" y="2306"/>
                  </a:lnTo>
                  <a:lnTo>
                    <a:pt x="1398" y="2338"/>
                  </a:lnTo>
                  <a:lnTo>
                    <a:pt x="1326" y="2361"/>
                  </a:lnTo>
                  <a:lnTo>
                    <a:pt x="1251" y="2378"/>
                  </a:lnTo>
                  <a:lnTo>
                    <a:pt x="1172" y="2385"/>
                  </a:lnTo>
                  <a:lnTo>
                    <a:pt x="1133" y="2387"/>
                  </a:lnTo>
                  <a:lnTo>
                    <a:pt x="1547" y="2387"/>
                  </a:lnTo>
                  <a:lnTo>
                    <a:pt x="1587" y="2385"/>
                  </a:lnTo>
                  <a:lnTo>
                    <a:pt x="1665" y="2378"/>
                  </a:lnTo>
                  <a:lnTo>
                    <a:pt x="1741" y="2361"/>
                  </a:lnTo>
                  <a:lnTo>
                    <a:pt x="1813" y="2338"/>
                  </a:lnTo>
                  <a:lnTo>
                    <a:pt x="1882" y="2306"/>
                  </a:lnTo>
                  <a:lnTo>
                    <a:pt x="1947" y="2268"/>
                  </a:lnTo>
                  <a:lnTo>
                    <a:pt x="2007" y="2225"/>
                  </a:lnTo>
                  <a:lnTo>
                    <a:pt x="2064" y="2175"/>
                  </a:lnTo>
                  <a:lnTo>
                    <a:pt x="2115" y="2120"/>
                  </a:lnTo>
                  <a:lnTo>
                    <a:pt x="2160" y="2061"/>
                  </a:lnTo>
                  <a:lnTo>
                    <a:pt x="2199" y="1996"/>
                  </a:lnTo>
                  <a:lnTo>
                    <a:pt x="2232" y="1929"/>
                  </a:lnTo>
                  <a:lnTo>
                    <a:pt x="2258" y="1857"/>
                  </a:lnTo>
                  <a:lnTo>
                    <a:pt x="2277" y="1782"/>
                  </a:lnTo>
                  <a:lnTo>
                    <a:pt x="2288" y="1704"/>
                  </a:lnTo>
                  <a:lnTo>
                    <a:pt x="2290" y="1625"/>
                  </a:lnTo>
                  <a:lnTo>
                    <a:pt x="2288" y="1584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566" y="2680"/>
              <a:ext cx="765" cy="795"/>
            </a:xfrm>
            <a:custGeom>
              <a:avLst/>
              <a:gdLst>
                <a:gd name="T0" fmla="*/ 1393 w 2295"/>
                <a:gd name="T1" fmla="*/ 596 h 2387"/>
                <a:gd name="T2" fmla="*/ 1294 w 2295"/>
                <a:gd name="T3" fmla="*/ 581 h 2387"/>
                <a:gd name="T4" fmla="*/ 1181 w 2295"/>
                <a:gd name="T5" fmla="*/ 507 h 2387"/>
                <a:gd name="T6" fmla="*/ 1118 w 2295"/>
                <a:gd name="T7" fmla="*/ 426 h 2387"/>
                <a:gd name="T8" fmla="*/ 922 w 2295"/>
                <a:gd name="T9" fmla="*/ 239 h 2387"/>
                <a:gd name="T10" fmla="*/ 687 w 2295"/>
                <a:gd name="T11" fmla="*/ 101 h 2387"/>
                <a:gd name="T12" fmla="*/ 421 w 2295"/>
                <a:gd name="T13" fmla="*/ 19 h 2387"/>
                <a:gd name="T14" fmla="*/ 206 w 2295"/>
                <a:gd name="T15" fmla="*/ 0 h 2387"/>
                <a:gd name="T16" fmla="*/ 51 w 2295"/>
                <a:gd name="T17" fmla="*/ 10 h 2387"/>
                <a:gd name="T18" fmla="*/ 57 w 2295"/>
                <a:gd name="T19" fmla="*/ 29 h 2387"/>
                <a:gd name="T20" fmla="*/ 273 w 2295"/>
                <a:gd name="T21" fmla="*/ 101 h 2387"/>
                <a:gd name="T22" fmla="*/ 467 w 2295"/>
                <a:gd name="T23" fmla="*/ 210 h 2387"/>
                <a:gd name="T24" fmla="*/ 637 w 2295"/>
                <a:gd name="T25" fmla="*/ 353 h 2387"/>
                <a:gd name="T26" fmla="*/ 746 w 2295"/>
                <a:gd name="T27" fmla="*/ 480 h 2387"/>
                <a:gd name="T28" fmla="*/ 820 w 2295"/>
                <a:gd name="T29" fmla="*/ 550 h 2387"/>
                <a:gd name="T30" fmla="*/ 945 w 2295"/>
                <a:gd name="T31" fmla="*/ 596 h 2387"/>
                <a:gd name="T32" fmla="*/ 985 w 2295"/>
                <a:gd name="T33" fmla="*/ 596 h 2387"/>
                <a:gd name="T34" fmla="*/ 1124 w 2295"/>
                <a:gd name="T35" fmla="*/ 608 h 2387"/>
                <a:gd name="T36" fmla="*/ 1297 w 2295"/>
                <a:gd name="T37" fmla="*/ 653 h 2387"/>
                <a:gd name="T38" fmla="*/ 1454 w 2295"/>
                <a:gd name="T39" fmla="*/ 729 h 2387"/>
                <a:gd name="T40" fmla="*/ 1592 w 2295"/>
                <a:gd name="T41" fmla="*/ 834 h 2387"/>
                <a:gd name="T42" fmla="*/ 1707 w 2295"/>
                <a:gd name="T43" fmla="*/ 964 h 2387"/>
                <a:gd name="T44" fmla="*/ 1796 w 2295"/>
                <a:gd name="T45" fmla="*/ 1113 h 2387"/>
                <a:gd name="T46" fmla="*/ 1855 w 2295"/>
                <a:gd name="T47" fmla="*/ 1280 h 2387"/>
                <a:gd name="T48" fmla="*/ 1880 w 2295"/>
                <a:gd name="T49" fmla="*/ 1461 h 2387"/>
                <a:gd name="T50" fmla="*/ 1878 w 2295"/>
                <a:gd name="T51" fmla="*/ 1553 h 2387"/>
                <a:gd name="T52" fmla="*/ 1848 w 2295"/>
                <a:gd name="T53" fmla="*/ 1728 h 2387"/>
                <a:gd name="T54" fmla="*/ 1785 w 2295"/>
                <a:gd name="T55" fmla="*/ 1891 h 2387"/>
                <a:gd name="T56" fmla="*/ 1693 w 2295"/>
                <a:gd name="T57" fmla="*/ 2035 h 2387"/>
                <a:gd name="T58" fmla="*/ 1575 w 2295"/>
                <a:gd name="T59" fmla="*/ 2160 h 2387"/>
                <a:gd name="T60" fmla="*/ 1435 w 2295"/>
                <a:gd name="T61" fmla="*/ 2261 h 2387"/>
                <a:gd name="T62" fmla="*/ 1278 w 2295"/>
                <a:gd name="T63" fmla="*/ 2333 h 2387"/>
                <a:gd name="T64" fmla="*/ 1106 w 2295"/>
                <a:gd name="T65" fmla="*/ 2377 h 2387"/>
                <a:gd name="T66" fmla="*/ 971 w 2295"/>
                <a:gd name="T67" fmla="*/ 2387 h 2387"/>
                <a:gd name="T68" fmla="*/ 1430 w 2295"/>
                <a:gd name="T69" fmla="*/ 2385 h 2387"/>
                <a:gd name="T70" fmla="*/ 1608 w 2295"/>
                <a:gd name="T71" fmla="*/ 2359 h 2387"/>
                <a:gd name="T72" fmla="*/ 1773 w 2295"/>
                <a:gd name="T73" fmla="*/ 2302 h 2387"/>
                <a:gd name="T74" fmla="*/ 1922 w 2295"/>
                <a:gd name="T75" fmla="*/ 2214 h 2387"/>
                <a:gd name="T76" fmla="*/ 2051 w 2295"/>
                <a:gd name="T77" fmla="*/ 2100 h 2387"/>
                <a:gd name="T78" fmla="*/ 2156 w 2295"/>
                <a:gd name="T79" fmla="*/ 1966 h 2387"/>
                <a:gd name="T80" fmla="*/ 2234 w 2295"/>
                <a:gd name="T81" fmla="*/ 1812 h 2387"/>
                <a:gd name="T82" fmla="*/ 2282 w 2295"/>
                <a:gd name="T83" fmla="*/ 1642 h 2387"/>
                <a:gd name="T84" fmla="*/ 2295 w 2295"/>
                <a:gd name="T85" fmla="*/ 1507 h 2387"/>
                <a:gd name="T86" fmla="*/ 2286 w 2295"/>
                <a:gd name="T87" fmla="*/ 1368 h 2387"/>
                <a:gd name="T88" fmla="*/ 2244 w 2295"/>
                <a:gd name="T89" fmla="*/ 1194 h 2387"/>
                <a:gd name="T90" fmla="*/ 2169 w 2295"/>
                <a:gd name="T91" fmla="*/ 1036 h 2387"/>
                <a:gd name="T92" fmla="*/ 2067 w 2295"/>
                <a:gd name="T93" fmla="*/ 896 h 2387"/>
                <a:gd name="T94" fmla="*/ 1939 w 2295"/>
                <a:gd name="T95" fmla="*/ 778 h 2387"/>
                <a:gd name="T96" fmla="*/ 1791 w 2295"/>
                <a:gd name="T97" fmla="*/ 687 h 2387"/>
                <a:gd name="T98" fmla="*/ 1625 w 2295"/>
                <a:gd name="T99" fmla="*/ 625 h 2387"/>
                <a:gd name="T100" fmla="*/ 1446 w 2295"/>
                <a:gd name="T101" fmla="*/ 598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95" h="2387">
                  <a:moveTo>
                    <a:pt x="1399" y="596"/>
                  </a:moveTo>
                  <a:lnTo>
                    <a:pt x="1393" y="596"/>
                  </a:lnTo>
                  <a:lnTo>
                    <a:pt x="1360" y="596"/>
                  </a:lnTo>
                  <a:lnTo>
                    <a:pt x="1294" y="581"/>
                  </a:lnTo>
                  <a:lnTo>
                    <a:pt x="1233" y="550"/>
                  </a:lnTo>
                  <a:lnTo>
                    <a:pt x="1181" y="507"/>
                  </a:lnTo>
                  <a:lnTo>
                    <a:pt x="1160" y="480"/>
                  </a:lnTo>
                  <a:lnTo>
                    <a:pt x="1118" y="426"/>
                  </a:lnTo>
                  <a:lnTo>
                    <a:pt x="1026" y="327"/>
                  </a:lnTo>
                  <a:lnTo>
                    <a:pt x="922" y="239"/>
                  </a:lnTo>
                  <a:lnTo>
                    <a:pt x="808" y="164"/>
                  </a:lnTo>
                  <a:lnTo>
                    <a:pt x="687" y="101"/>
                  </a:lnTo>
                  <a:lnTo>
                    <a:pt x="558" y="52"/>
                  </a:lnTo>
                  <a:lnTo>
                    <a:pt x="421" y="19"/>
                  </a:lnTo>
                  <a:lnTo>
                    <a:pt x="280" y="2"/>
                  </a:lnTo>
                  <a:lnTo>
                    <a:pt x="206" y="0"/>
                  </a:lnTo>
                  <a:lnTo>
                    <a:pt x="153" y="2"/>
                  </a:lnTo>
                  <a:lnTo>
                    <a:pt x="51" y="10"/>
                  </a:lnTo>
                  <a:lnTo>
                    <a:pt x="0" y="19"/>
                  </a:lnTo>
                  <a:lnTo>
                    <a:pt x="57" y="29"/>
                  </a:lnTo>
                  <a:lnTo>
                    <a:pt x="166" y="61"/>
                  </a:lnTo>
                  <a:lnTo>
                    <a:pt x="273" y="101"/>
                  </a:lnTo>
                  <a:lnTo>
                    <a:pt x="372" y="151"/>
                  </a:lnTo>
                  <a:lnTo>
                    <a:pt x="467" y="210"/>
                  </a:lnTo>
                  <a:lnTo>
                    <a:pt x="556" y="278"/>
                  </a:lnTo>
                  <a:lnTo>
                    <a:pt x="637" y="353"/>
                  </a:lnTo>
                  <a:lnTo>
                    <a:pt x="712" y="436"/>
                  </a:lnTo>
                  <a:lnTo>
                    <a:pt x="746" y="480"/>
                  </a:lnTo>
                  <a:lnTo>
                    <a:pt x="768" y="507"/>
                  </a:lnTo>
                  <a:lnTo>
                    <a:pt x="820" y="550"/>
                  </a:lnTo>
                  <a:lnTo>
                    <a:pt x="879" y="581"/>
                  </a:lnTo>
                  <a:lnTo>
                    <a:pt x="945" y="596"/>
                  </a:lnTo>
                  <a:lnTo>
                    <a:pt x="980" y="596"/>
                  </a:lnTo>
                  <a:lnTo>
                    <a:pt x="985" y="596"/>
                  </a:lnTo>
                  <a:lnTo>
                    <a:pt x="1032" y="598"/>
                  </a:lnTo>
                  <a:lnTo>
                    <a:pt x="1124" y="608"/>
                  </a:lnTo>
                  <a:lnTo>
                    <a:pt x="1212" y="625"/>
                  </a:lnTo>
                  <a:lnTo>
                    <a:pt x="1297" y="653"/>
                  </a:lnTo>
                  <a:lnTo>
                    <a:pt x="1377" y="687"/>
                  </a:lnTo>
                  <a:lnTo>
                    <a:pt x="1454" y="729"/>
                  </a:lnTo>
                  <a:lnTo>
                    <a:pt x="1526" y="778"/>
                  </a:lnTo>
                  <a:lnTo>
                    <a:pt x="1592" y="834"/>
                  </a:lnTo>
                  <a:lnTo>
                    <a:pt x="1652" y="896"/>
                  </a:lnTo>
                  <a:lnTo>
                    <a:pt x="1707" y="964"/>
                  </a:lnTo>
                  <a:lnTo>
                    <a:pt x="1756" y="1036"/>
                  </a:lnTo>
                  <a:lnTo>
                    <a:pt x="1796" y="1113"/>
                  </a:lnTo>
                  <a:lnTo>
                    <a:pt x="1829" y="1194"/>
                  </a:lnTo>
                  <a:lnTo>
                    <a:pt x="1855" y="1280"/>
                  </a:lnTo>
                  <a:lnTo>
                    <a:pt x="1873" y="1368"/>
                  </a:lnTo>
                  <a:lnTo>
                    <a:pt x="1880" y="1461"/>
                  </a:lnTo>
                  <a:lnTo>
                    <a:pt x="1880" y="1507"/>
                  </a:lnTo>
                  <a:lnTo>
                    <a:pt x="1878" y="1553"/>
                  </a:lnTo>
                  <a:lnTo>
                    <a:pt x="1868" y="1642"/>
                  </a:lnTo>
                  <a:lnTo>
                    <a:pt x="1848" y="1728"/>
                  </a:lnTo>
                  <a:lnTo>
                    <a:pt x="1821" y="1812"/>
                  </a:lnTo>
                  <a:lnTo>
                    <a:pt x="1785" y="1891"/>
                  </a:lnTo>
                  <a:lnTo>
                    <a:pt x="1742" y="1966"/>
                  </a:lnTo>
                  <a:lnTo>
                    <a:pt x="1693" y="2035"/>
                  </a:lnTo>
                  <a:lnTo>
                    <a:pt x="1636" y="2100"/>
                  </a:lnTo>
                  <a:lnTo>
                    <a:pt x="1575" y="2160"/>
                  </a:lnTo>
                  <a:lnTo>
                    <a:pt x="1507" y="2214"/>
                  </a:lnTo>
                  <a:lnTo>
                    <a:pt x="1435" y="2261"/>
                  </a:lnTo>
                  <a:lnTo>
                    <a:pt x="1358" y="2302"/>
                  </a:lnTo>
                  <a:lnTo>
                    <a:pt x="1278" y="2333"/>
                  </a:lnTo>
                  <a:lnTo>
                    <a:pt x="1194" y="2359"/>
                  </a:lnTo>
                  <a:lnTo>
                    <a:pt x="1106" y="2377"/>
                  </a:lnTo>
                  <a:lnTo>
                    <a:pt x="1017" y="2385"/>
                  </a:lnTo>
                  <a:lnTo>
                    <a:pt x="971" y="2387"/>
                  </a:lnTo>
                  <a:lnTo>
                    <a:pt x="1384" y="2387"/>
                  </a:lnTo>
                  <a:lnTo>
                    <a:pt x="1430" y="2385"/>
                  </a:lnTo>
                  <a:lnTo>
                    <a:pt x="1520" y="2377"/>
                  </a:lnTo>
                  <a:lnTo>
                    <a:pt x="1608" y="2359"/>
                  </a:lnTo>
                  <a:lnTo>
                    <a:pt x="1691" y="2333"/>
                  </a:lnTo>
                  <a:lnTo>
                    <a:pt x="1773" y="2302"/>
                  </a:lnTo>
                  <a:lnTo>
                    <a:pt x="1850" y="2261"/>
                  </a:lnTo>
                  <a:lnTo>
                    <a:pt x="1922" y="2214"/>
                  </a:lnTo>
                  <a:lnTo>
                    <a:pt x="1989" y="2160"/>
                  </a:lnTo>
                  <a:lnTo>
                    <a:pt x="2051" y="2100"/>
                  </a:lnTo>
                  <a:lnTo>
                    <a:pt x="2106" y="2035"/>
                  </a:lnTo>
                  <a:lnTo>
                    <a:pt x="2156" y="1966"/>
                  </a:lnTo>
                  <a:lnTo>
                    <a:pt x="2200" y="1891"/>
                  </a:lnTo>
                  <a:lnTo>
                    <a:pt x="2234" y="1812"/>
                  </a:lnTo>
                  <a:lnTo>
                    <a:pt x="2263" y="1728"/>
                  </a:lnTo>
                  <a:lnTo>
                    <a:pt x="2282" y="1642"/>
                  </a:lnTo>
                  <a:lnTo>
                    <a:pt x="2292" y="1553"/>
                  </a:lnTo>
                  <a:lnTo>
                    <a:pt x="2295" y="1507"/>
                  </a:lnTo>
                  <a:lnTo>
                    <a:pt x="2295" y="1461"/>
                  </a:lnTo>
                  <a:lnTo>
                    <a:pt x="2286" y="1368"/>
                  </a:lnTo>
                  <a:lnTo>
                    <a:pt x="2269" y="1280"/>
                  </a:lnTo>
                  <a:lnTo>
                    <a:pt x="2244" y="1194"/>
                  </a:lnTo>
                  <a:lnTo>
                    <a:pt x="2211" y="1113"/>
                  </a:lnTo>
                  <a:lnTo>
                    <a:pt x="2169" y="1036"/>
                  </a:lnTo>
                  <a:lnTo>
                    <a:pt x="2122" y="964"/>
                  </a:lnTo>
                  <a:lnTo>
                    <a:pt x="2067" y="896"/>
                  </a:lnTo>
                  <a:lnTo>
                    <a:pt x="2007" y="834"/>
                  </a:lnTo>
                  <a:lnTo>
                    <a:pt x="1939" y="778"/>
                  </a:lnTo>
                  <a:lnTo>
                    <a:pt x="1868" y="729"/>
                  </a:lnTo>
                  <a:lnTo>
                    <a:pt x="1791" y="687"/>
                  </a:lnTo>
                  <a:lnTo>
                    <a:pt x="1710" y="653"/>
                  </a:lnTo>
                  <a:lnTo>
                    <a:pt x="1625" y="625"/>
                  </a:lnTo>
                  <a:lnTo>
                    <a:pt x="1537" y="608"/>
                  </a:lnTo>
                  <a:lnTo>
                    <a:pt x="1446" y="598"/>
                  </a:lnTo>
                  <a:lnTo>
                    <a:pt x="1399" y="596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690" y="2818"/>
              <a:ext cx="388" cy="404"/>
            </a:xfrm>
            <a:custGeom>
              <a:avLst/>
              <a:gdLst>
                <a:gd name="T0" fmla="*/ 1165 w 1165"/>
                <a:gd name="T1" fmla="*/ 192 h 1210"/>
                <a:gd name="T2" fmla="*/ 1097 w 1165"/>
                <a:gd name="T3" fmla="*/ 183 h 1210"/>
                <a:gd name="T4" fmla="*/ 1027 w 1165"/>
                <a:gd name="T5" fmla="*/ 180 h 1210"/>
                <a:gd name="T6" fmla="*/ 1024 w 1165"/>
                <a:gd name="T7" fmla="*/ 180 h 1210"/>
                <a:gd name="T8" fmla="*/ 1021 w 1165"/>
                <a:gd name="T9" fmla="*/ 180 h 1210"/>
                <a:gd name="T10" fmla="*/ 986 w 1165"/>
                <a:gd name="T11" fmla="*/ 180 h 1210"/>
                <a:gd name="T12" fmla="*/ 922 w 1165"/>
                <a:gd name="T13" fmla="*/ 165 h 1210"/>
                <a:gd name="T14" fmla="*/ 861 w 1165"/>
                <a:gd name="T15" fmla="*/ 134 h 1210"/>
                <a:gd name="T16" fmla="*/ 809 w 1165"/>
                <a:gd name="T17" fmla="*/ 91 h 1210"/>
                <a:gd name="T18" fmla="*/ 788 w 1165"/>
                <a:gd name="T19" fmla="*/ 64 h 1210"/>
                <a:gd name="T20" fmla="*/ 763 w 1165"/>
                <a:gd name="T21" fmla="*/ 32 h 1210"/>
                <a:gd name="T22" fmla="*/ 737 w 1165"/>
                <a:gd name="T23" fmla="*/ 0 h 1210"/>
                <a:gd name="T24" fmla="*/ 657 w 1165"/>
                <a:gd name="T25" fmla="*/ 33 h 1210"/>
                <a:gd name="T26" fmla="*/ 508 w 1165"/>
                <a:gd name="T27" fmla="*/ 118 h 1210"/>
                <a:gd name="T28" fmla="*/ 374 w 1165"/>
                <a:gd name="T29" fmla="*/ 225 h 1210"/>
                <a:gd name="T30" fmla="*/ 258 w 1165"/>
                <a:gd name="T31" fmla="*/ 349 h 1210"/>
                <a:gd name="T32" fmla="*/ 160 w 1165"/>
                <a:gd name="T33" fmla="*/ 489 h 1210"/>
                <a:gd name="T34" fmla="*/ 83 w 1165"/>
                <a:gd name="T35" fmla="*/ 643 h 1210"/>
                <a:gd name="T36" fmla="*/ 42 w 1165"/>
                <a:gd name="T37" fmla="*/ 767 h 1210"/>
                <a:gd name="T38" fmla="*/ 22 w 1165"/>
                <a:gd name="T39" fmla="*/ 852 h 1210"/>
                <a:gd name="T40" fmla="*/ 7 w 1165"/>
                <a:gd name="T41" fmla="*/ 939 h 1210"/>
                <a:gd name="T42" fmla="*/ 0 w 1165"/>
                <a:gd name="T43" fmla="*/ 1030 h 1210"/>
                <a:gd name="T44" fmla="*/ 0 w 1165"/>
                <a:gd name="T45" fmla="*/ 1076 h 1210"/>
                <a:gd name="T46" fmla="*/ 1 w 1165"/>
                <a:gd name="T47" fmla="*/ 1104 h 1210"/>
                <a:gd name="T48" fmla="*/ 23 w 1165"/>
                <a:gd name="T49" fmla="*/ 1151 h 1210"/>
                <a:gd name="T50" fmla="*/ 59 w 1165"/>
                <a:gd name="T51" fmla="*/ 1189 h 1210"/>
                <a:gd name="T52" fmla="*/ 108 w 1165"/>
                <a:gd name="T53" fmla="*/ 1209 h 1210"/>
                <a:gd name="T54" fmla="*/ 135 w 1165"/>
                <a:gd name="T55" fmla="*/ 1210 h 1210"/>
                <a:gd name="T56" fmla="*/ 163 w 1165"/>
                <a:gd name="T57" fmla="*/ 1209 h 1210"/>
                <a:gd name="T58" fmla="*/ 210 w 1165"/>
                <a:gd name="T59" fmla="*/ 1189 h 1210"/>
                <a:gd name="T60" fmla="*/ 248 w 1165"/>
                <a:gd name="T61" fmla="*/ 1151 h 1210"/>
                <a:gd name="T62" fmla="*/ 268 w 1165"/>
                <a:gd name="T63" fmla="*/ 1104 h 1210"/>
                <a:gd name="T64" fmla="*/ 269 w 1165"/>
                <a:gd name="T65" fmla="*/ 1076 h 1210"/>
                <a:gd name="T66" fmla="*/ 271 w 1165"/>
                <a:gd name="T67" fmla="*/ 1030 h 1210"/>
                <a:gd name="T68" fmla="*/ 279 w 1165"/>
                <a:gd name="T69" fmla="*/ 941 h 1210"/>
                <a:gd name="T70" fmla="*/ 298 w 1165"/>
                <a:gd name="T71" fmla="*/ 854 h 1210"/>
                <a:gd name="T72" fmla="*/ 324 w 1165"/>
                <a:gd name="T73" fmla="*/ 772 h 1210"/>
                <a:gd name="T74" fmla="*/ 357 w 1165"/>
                <a:gd name="T75" fmla="*/ 693 h 1210"/>
                <a:gd name="T76" fmla="*/ 397 w 1165"/>
                <a:gd name="T77" fmla="*/ 618 h 1210"/>
                <a:gd name="T78" fmla="*/ 445 w 1165"/>
                <a:gd name="T79" fmla="*/ 548 h 1210"/>
                <a:gd name="T80" fmla="*/ 500 w 1165"/>
                <a:gd name="T81" fmla="*/ 481 h 1210"/>
                <a:gd name="T82" fmla="*/ 560 w 1165"/>
                <a:gd name="T83" fmla="*/ 422 h 1210"/>
                <a:gd name="T84" fmla="*/ 625 w 1165"/>
                <a:gd name="T85" fmla="*/ 368 h 1210"/>
                <a:gd name="T86" fmla="*/ 696 w 1165"/>
                <a:gd name="T87" fmla="*/ 320 h 1210"/>
                <a:gd name="T88" fmla="*/ 770 w 1165"/>
                <a:gd name="T89" fmla="*/ 278 h 1210"/>
                <a:gd name="T90" fmla="*/ 850 w 1165"/>
                <a:gd name="T91" fmla="*/ 245 h 1210"/>
                <a:gd name="T92" fmla="*/ 933 w 1165"/>
                <a:gd name="T93" fmla="*/ 219 h 1210"/>
                <a:gd name="T94" fmla="*/ 1020 w 1165"/>
                <a:gd name="T95" fmla="*/ 202 h 1210"/>
                <a:gd name="T96" fmla="*/ 1109 w 1165"/>
                <a:gd name="T97" fmla="*/ 193 h 1210"/>
                <a:gd name="T98" fmla="*/ 1154 w 1165"/>
                <a:gd name="T99" fmla="*/ 192 h 1210"/>
                <a:gd name="T100" fmla="*/ 1159 w 1165"/>
                <a:gd name="T101" fmla="*/ 192 h 1210"/>
                <a:gd name="T102" fmla="*/ 1165 w 1165"/>
                <a:gd name="T103" fmla="*/ 192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5" h="1210">
                  <a:moveTo>
                    <a:pt x="1165" y="192"/>
                  </a:moveTo>
                  <a:lnTo>
                    <a:pt x="1097" y="183"/>
                  </a:lnTo>
                  <a:lnTo>
                    <a:pt x="1027" y="180"/>
                  </a:lnTo>
                  <a:lnTo>
                    <a:pt x="1024" y="180"/>
                  </a:lnTo>
                  <a:lnTo>
                    <a:pt x="1021" y="180"/>
                  </a:lnTo>
                  <a:lnTo>
                    <a:pt x="986" y="180"/>
                  </a:lnTo>
                  <a:lnTo>
                    <a:pt x="922" y="165"/>
                  </a:lnTo>
                  <a:lnTo>
                    <a:pt x="861" y="134"/>
                  </a:lnTo>
                  <a:lnTo>
                    <a:pt x="809" y="91"/>
                  </a:lnTo>
                  <a:lnTo>
                    <a:pt x="788" y="64"/>
                  </a:lnTo>
                  <a:lnTo>
                    <a:pt x="763" y="32"/>
                  </a:lnTo>
                  <a:lnTo>
                    <a:pt x="737" y="0"/>
                  </a:lnTo>
                  <a:lnTo>
                    <a:pt x="657" y="33"/>
                  </a:lnTo>
                  <a:lnTo>
                    <a:pt x="508" y="118"/>
                  </a:lnTo>
                  <a:lnTo>
                    <a:pt x="374" y="225"/>
                  </a:lnTo>
                  <a:lnTo>
                    <a:pt x="258" y="349"/>
                  </a:lnTo>
                  <a:lnTo>
                    <a:pt x="160" y="489"/>
                  </a:lnTo>
                  <a:lnTo>
                    <a:pt x="83" y="643"/>
                  </a:lnTo>
                  <a:lnTo>
                    <a:pt x="42" y="767"/>
                  </a:lnTo>
                  <a:lnTo>
                    <a:pt x="22" y="852"/>
                  </a:lnTo>
                  <a:lnTo>
                    <a:pt x="7" y="939"/>
                  </a:lnTo>
                  <a:lnTo>
                    <a:pt x="0" y="1030"/>
                  </a:lnTo>
                  <a:lnTo>
                    <a:pt x="0" y="1076"/>
                  </a:lnTo>
                  <a:lnTo>
                    <a:pt x="1" y="1104"/>
                  </a:lnTo>
                  <a:lnTo>
                    <a:pt x="23" y="1151"/>
                  </a:lnTo>
                  <a:lnTo>
                    <a:pt x="59" y="1189"/>
                  </a:lnTo>
                  <a:lnTo>
                    <a:pt x="108" y="1209"/>
                  </a:lnTo>
                  <a:lnTo>
                    <a:pt x="135" y="1210"/>
                  </a:lnTo>
                  <a:lnTo>
                    <a:pt x="163" y="1209"/>
                  </a:lnTo>
                  <a:lnTo>
                    <a:pt x="210" y="1189"/>
                  </a:lnTo>
                  <a:lnTo>
                    <a:pt x="248" y="1151"/>
                  </a:lnTo>
                  <a:lnTo>
                    <a:pt x="268" y="1104"/>
                  </a:lnTo>
                  <a:lnTo>
                    <a:pt x="269" y="1076"/>
                  </a:lnTo>
                  <a:lnTo>
                    <a:pt x="271" y="1030"/>
                  </a:lnTo>
                  <a:lnTo>
                    <a:pt x="279" y="941"/>
                  </a:lnTo>
                  <a:lnTo>
                    <a:pt x="298" y="854"/>
                  </a:lnTo>
                  <a:lnTo>
                    <a:pt x="324" y="772"/>
                  </a:lnTo>
                  <a:lnTo>
                    <a:pt x="357" y="693"/>
                  </a:lnTo>
                  <a:lnTo>
                    <a:pt x="397" y="618"/>
                  </a:lnTo>
                  <a:lnTo>
                    <a:pt x="445" y="548"/>
                  </a:lnTo>
                  <a:lnTo>
                    <a:pt x="500" y="481"/>
                  </a:lnTo>
                  <a:lnTo>
                    <a:pt x="560" y="422"/>
                  </a:lnTo>
                  <a:lnTo>
                    <a:pt x="625" y="368"/>
                  </a:lnTo>
                  <a:lnTo>
                    <a:pt x="696" y="320"/>
                  </a:lnTo>
                  <a:lnTo>
                    <a:pt x="770" y="278"/>
                  </a:lnTo>
                  <a:lnTo>
                    <a:pt x="850" y="245"/>
                  </a:lnTo>
                  <a:lnTo>
                    <a:pt x="933" y="219"/>
                  </a:lnTo>
                  <a:lnTo>
                    <a:pt x="1020" y="202"/>
                  </a:lnTo>
                  <a:lnTo>
                    <a:pt x="1109" y="193"/>
                  </a:lnTo>
                  <a:lnTo>
                    <a:pt x="1154" y="192"/>
                  </a:lnTo>
                  <a:lnTo>
                    <a:pt x="1159" y="192"/>
                  </a:lnTo>
                  <a:lnTo>
                    <a:pt x="1165" y="192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648" y="2815"/>
              <a:ext cx="343" cy="407"/>
            </a:xfrm>
            <a:custGeom>
              <a:avLst/>
              <a:gdLst>
                <a:gd name="T0" fmla="*/ 757 w 1027"/>
                <a:gd name="T1" fmla="*/ 1087 h 1221"/>
                <a:gd name="T2" fmla="*/ 759 w 1027"/>
                <a:gd name="T3" fmla="*/ 1115 h 1221"/>
                <a:gd name="T4" fmla="*/ 779 w 1027"/>
                <a:gd name="T5" fmla="*/ 1162 h 1221"/>
                <a:gd name="T6" fmla="*/ 816 w 1027"/>
                <a:gd name="T7" fmla="*/ 1200 h 1221"/>
                <a:gd name="T8" fmla="*/ 864 w 1027"/>
                <a:gd name="T9" fmla="*/ 1220 h 1221"/>
                <a:gd name="T10" fmla="*/ 891 w 1027"/>
                <a:gd name="T11" fmla="*/ 1221 h 1221"/>
                <a:gd name="T12" fmla="*/ 919 w 1027"/>
                <a:gd name="T13" fmla="*/ 1220 h 1221"/>
                <a:gd name="T14" fmla="*/ 967 w 1027"/>
                <a:gd name="T15" fmla="*/ 1200 h 1221"/>
                <a:gd name="T16" fmla="*/ 1003 w 1027"/>
                <a:gd name="T17" fmla="*/ 1162 h 1221"/>
                <a:gd name="T18" fmla="*/ 1025 w 1027"/>
                <a:gd name="T19" fmla="*/ 1115 h 1221"/>
                <a:gd name="T20" fmla="*/ 1027 w 1027"/>
                <a:gd name="T21" fmla="*/ 1087 h 1221"/>
                <a:gd name="T22" fmla="*/ 1027 w 1027"/>
                <a:gd name="T23" fmla="*/ 1041 h 1221"/>
                <a:gd name="T24" fmla="*/ 1019 w 1027"/>
                <a:gd name="T25" fmla="*/ 950 h 1221"/>
                <a:gd name="T26" fmla="*/ 998 w 1027"/>
                <a:gd name="T27" fmla="*/ 819 h 1221"/>
                <a:gd name="T28" fmla="*/ 944 w 1027"/>
                <a:gd name="T29" fmla="*/ 652 h 1221"/>
                <a:gd name="T30" fmla="*/ 870 w 1027"/>
                <a:gd name="T31" fmla="*/ 498 h 1221"/>
                <a:gd name="T32" fmla="*/ 773 w 1027"/>
                <a:gd name="T33" fmla="*/ 357 h 1221"/>
                <a:gd name="T34" fmla="*/ 658 w 1027"/>
                <a:gd name="T35" fmla="*/ 230 h 1221"/>
                <a:gd name="T36" fmla="*/ 525 w 1027"/>
                <a:gd name="T37" fmla="*/ 122 h 1221"/>
                <a:gd name="T38" fmla="*/ 378 w 1027"/>
                <a:gd name="T39" fmla="*/ 34 h 1221"/>
                <a:gd name="T40" fmla="*/ 301 w 1027"/>
                <a:gd name="T41" fmla="*/ 0 h 1221"/>
                <a:gd name="T42" fmla="*/ 269 w 1027"/>
                <a:gd name="T43" fmla="*/ 36 h 1221"/>
                <a:gd name="T44" fmla="*/ 239 w 1027"/>
                <a:gd name="T45" fmla="*/ 75 h 1221"/>
                <a:gd name="T46" fmla="*/ 217 w 1027"/>
                <a:gd name="T47" fmla="*/ 102 h 1221"/>
                <a:gd name="T48" fmla="*/ 165 w 1027"/>
                <a:gd name="T49" fmla="*/ 145 h 1221"/>
                <a:gd name="T50" fmla="*/ 105 w 1027"/>
                <a:gd name="T51" fmla="*/ 176 h 1221"/>
                <a:gd name="T52" fmla="*/ 40 w 1027"/>
                <a:gd name="T53" fmla="*/ 191 h 1221"/>
                <a:gd name="T54" fmla="*/ 5 w 1027"/>
                <a:gd name="T55" fmla="*/ 191 h 1221"/>
                <a:gd name="T56" fmla="*/ 0 w 1027"/>
                <a:gd name="T57" fmla="*/ 191 h 1221"/>
                <a:gd name="T58" fmla="*/ 39 w 1027"/>
                <a:gd name="T59" fmla="*/ 200 h 1221"/>
                <a:gd name="T60" fmla="*/ 118 w 1027"/>
                <a:gd name="T61" fmla="*/ 220 h 1221"/>
                <a:gd name="T62" fmla="*/ 193 w 1027"/>
                <a:gd name="T63" fmla="*/ 246 h 1221"/>
                <a:gd name="T64" fmla="*/ 265 w 1027"/>
                <a:gd name="T65" fmla="*/ 279 h 1221"/>
                <a:gd name="T66" fmla="*/ 332 w 1027"/>
                <a:gd name="T67" fmla="*/ 320 h 1221"/>
                <a:gd name="T68" fmla="*/ 397 w 1027"/>
                <a:gd name="T69" fmla="*/ 364 h 1221"/>
                <a:gd name="T70" fmla="*/ 486 w 1027"/>
                <a:gd name="T71" fmla="*/ 441 h 1221"/>
                <a:gd name="T72" fmla="*/ 587 w 1027"/>
                <a:gd name="T73" fmla="*/ 559 h 1221"/>
                <a:gd name="T74" fmla="*/ 649 w 1027"/>
                <a:gd name="T75" fmla="*/ 659 h 1221"/>
                <a:gd name="T76" fmla="*/ 684 w 1027"/>
                <a:gd name="T77" fmla="*/ 730 h 1221"/>
                <a:gd name="T78" fmla="*/ 713 w 1027"/>
                <a:gd name="T79" fmla="*/ 805 h 1221"/>
                <a:gd name="T80" fmla="*/ 734 w 1027"/>
                <a:gd name="T81" fmla="*/ 883 h 1221"/>
                <a:gd name="T82" fmla="*/ 749 w 1027"/>
                <a:gd name="T83" fmla="*/ 962 h 1221"/>
                <a:gd name="T84" fmla="*/ 756 w 1027"/>
                <a:gd name="T85" fmla="*/ 1045 h 1221"/>
                <a:gd name="T86" fmla="*/ 757 w 1027"/>
                <a:gd name="T87" fmla="*/ 1087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7" h="1221">
                  <a:moveTo>
                    <a:pt x="757" y="1087"/>
                  </a:moveTo>
                  <a:lnTo>
                    <a:pt x="759" y="1115"/>
                  </a:lnTo>
                  <a:lnTo>
                    <a:pt x="779" y="1162"/>
                  </a:lnTo>
                  <a:lnTo>
                    <a:pt x="816" y="1200"/>
                  </a:lnTo>
                  <a:lnTo>
                    <a:pt x="864" y="1220"/>
                  </a:lnTo>
                  <a:lnTo>
                    <a:pt x="891" y="1221"/>
                  </a:lnTo>
                  <a:lnTo>
                    <a:pt x="919" y="1220"/>
                  </a:lnTo>
                  <a:lnTo>
                    <a:pt x="967" y="1200"/>
                  </a:lnTo>
                  <a:lnTo>
                    <a:pt x="1003" y="1162"/>
                  </a:lnTo>
                  <a:lnTo>
                    <a:pt x="1025" y="1115"/>
                  </a:lnTo>
                  <a:lnTo>
                    <a:pt x="1027" y="1087"/>
                  </a:lnTo>
                  <a:lnTo>
                    <a:pt x="1027" y="1041"/>
                  </a:lnTo>
                  <a:lnTo>
                    <a:pt x="1019" y="950"/>
                  </a:lnTo>
                  <a:lnTo>
                    <a:pt x="998" y="819"/>
                  </a:lnTo>
                  <a:lnTo>
                    <a:pt x="944" y="652"/>
                  </a:lnTo>
                  <a:lnTo>
                    <a:pt x="870" y="498"/>
                  </a:lnTo>
                  <a:lnTo>
                    <a:pt x="773" y="357"/>
                  </a:lnTo>
                  <a:lnTo>
                    <a:pt x="658" y="230"/>
                  </a:lnTo>
                  <a:lnTo>
                    <a:pt x="525" y="122"/>
                  </a:lnTo>
                  <a:lnTo>
                    <a:pt x="378" y="34"/>
                  </a:lnTo>
                  <a:lnTo>
                    <a:pt x="301" y="0"/>
                  </a:lnTo>
                  <a:lnTo>
                    <a:pt x="269" y="36"/>
                  </a:lnTo>
                  <a:lnTo>
                    <a:pt x="239" y="75"/>
                  </a:lnTo>
                  <a:lnTo>
                    <a:pt x="217" y="102"/>
                  </a:lnTo>
                  <a:lnTo>
                    <a:pt x="165" y="145"/>
                  </a:lnTo>
                  <a:lnTo>
                    <a:pt x="105" y="176"/>
                  </a:lnTo>
                  <a:lnTo>
                    <a:pt x="40" y="191"/>
                  </a:lnTo>
                  <a:lnTo>
                    <a:pt x="5" y="191"/>
                  </a:lnTo>
                  <a:lnTo>
                    <a:pt x="0" y="191"/>
                  </a:lnTo>
                  <a:lnTo>
                    <a:pt x="39" y="200"/>
                  </a:lnTo>
                  <a:lnTo>
                    <a:pt x="118" y="220"/>
                  </a:lnTo>
                  <a:lnTo>
                    <a:pt x="193" y="246"/>
                  </a:lnTo>
                  <a:lnTo>
                    <a:pt x="265" y="279"/>
                  </a:lnTo>
                  <a:lnTo>
                    <a:pt x="332" y="320"/>
                  </a:lnTo>
                  <a:lnTo>
                    <a:pt x="397" y="364"/>
                  </a:lnTo>
                  <a:lnTo>
                    <a:pt x="486" y="441"/>
                  </a:lnTo>
                  <a:lnTo>
                    <a:pt x="587" y="559"/>
                  </a:lnTo>
                  <a:lnTo>
                    <a:pt x="649" y="659"/>
                  </a:lnTo>
                  <a:lnTo>
                    <a:pt x="684" y="730"/>
                  </a:lnTo>
                  <a:lnTo>
                    <a:pt x="713" y="805"/>
                  </a:lnTo>
                  <a:lnTo>
                    <a:pt x="734" y="883"/>
                  </a:lnTo>
                  <a:lnTo>
                    <a:pt x="749" y="962"/>
                  </a:lnTo>
                  <a:lnTo>
                    <a:pt x="756" y="1045"/>
                  </a:lnTo>
                  <a:lnTo>
                    <a:pt x="757" y="1087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335756" y="126960"/>
            <a:ext cx="1934969" cy="411932"/>
            <a:chOff x="772335" y="303490"/>
            <a:chExt cx="1934969" cy="411932"/>
          </a:xfrm>
        </p:grpSpPr>
        <p:cxnSp>
          <p:nvCxnSpPr>
            <p:cNvPr id="26" name="직선 연결선 25"/>
            <p:cNvCxnSpPr/>
            <p:nvPr/>
          </p:nvCxnSpPr>
          <p:spPr>
            <a:xfrm rot="19800000" flipV="1">
              <a:off x="1197465" y="509229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4400000" flipV="1">
              <a:off x="946001" y="37795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2600212" y="646342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V="1">
              <a:off x="2440430" y="324404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18900000" flipV="1">
              <a:off x="772335" y="650159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39"/>
          <p:cNvGrpSpPr/>
          <p:nvPr/>
        </p:nvGrpSpPr>
        <p:grpSpPr>
          <a:xfrm>
            <a:off x="9136733" y="206035"/>
            <a:ext cx="2175976" cy="372070"/>
            <a:chOff x="8784308" y="234610"/>
            <a:chExt cx="2175976" cy="372070"/>
          </a:xfrm>
        </p:grpSpPr>
        <p:cxnSp>
          <p:nvCxnSpPr>
            <p:cNvPr id="28" name="직선 연결선 27"/>
            <p:cNvCxnSpPr/>
            <p:nvPr/>
          </p:nvCxnSpPr>
          <p:spPr>
            <a:xfrm rot="4500000" flipV="1">
              <a:off x="8763394" y="394046"/>
              <a:ext cx="107092" cy="65263"/>
            </a:xfrm>
            <a:prstGeom prst="line">
              <a:avLst/>
            </a:prstGeom>
            <a:ln w="28575" cap="rnd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9800000" flipV="1">
              <a:off x="9892623" y="484717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14400000" flipV="1">
              <a:off x="10310830" y="299893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10559087" y="541417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16200000" flipV="1">
              <a:off x="10874107" y="276891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9800000" flipV="1">
              <a:off x="9263264" y="23461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15300000" flipV="1">
              <a:off x="9523903" y="426003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자유형 44"/>
          <p:cNvSpPr/>
          <p:nvPr/>
        </p:nvSpPr>
        <p:spPr>
          <a:xfrm>
            <a:off x="1261964" y="2366227"/>
            <a:ext cx="2580726" cy="2611159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3470" h="1935892">
                <a:moveTo>
                  <a:pt x="0" y="0"/>
                </a:moveTo>
                <a:lnTo>
                  <a:pt x="1696995" y="8238"/>
                </a:lnTo>
                <a:lnTo>
                  <a:pt x="1705233" y="1491049"/>
                </a:lnTo>
                <a:lnTo>
                  <a:pt x="1713470" y="1894703"/>
                </a:lnTo>
                <a:lnTo>
                  <a:pt x="922638" y="1935892"/>
                </a:lnTo>
                <a:lnTo>
                  <a:pt x="32952" y="1927655"/>
                </a:lnTo>
                <a:lnTo>
                  <a:pt x="65903" y="897925"/>
                </a:lnTo>
                <a:lnTo>
                  <a:pt x="0" y="0"/>
                </a:lnTo>
                <a:close/>
              </a:path>
            </a:pathLst>
          </a:custGeom>
          <a:pattFill prst="dkDnDiag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b"/>
          <a:lstStyle/>
          <a:p>
            <a:pPr algn="ctr"/>
            <a:endParaRPr lang="en-US" altLang="ko-KR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8" name="자유형 47"/>
          <p:cNvSpPr/>
          <p:nvPr/>
        </p:nvSpPr>
        <p:spPr>
          <a:xfrm>
            <a:off x="1231853" y="2209851"/>
            <a:ext cx="2567614" cy="2666949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자유형 48"/>
          <p:cNvSpPr/>
          <p:nvPr/>
        </p:nvSpPr>
        <p:spPr>
          <a:xfrm>
            <a:off x="2182298" y="1997369"/>
            <a:ext cx="653614" cy="322591"/>
          </a:xfrm>
          <a:custGeom>
            <a:avLst/>
            <a:gdLst>
              <a:gd name="connsiteX0" fmla="*/ 90616 w 1935892"/>
              <a:gd name="connsiteY0" fmla="*/ 57665 h 486032"/>
              <a:gd name="connsiteX1" fmla="*/ 0 w 1935892"/>
              <a:gd name="connsiteY1" fmla="*/ 140043 h 486032"/>
              <a:gd name="connsiteX2" fmla="*/ 74140 w 1935892"/>
              <a:gd name="connsiteY2" fmla="*/ 140043 h 486032"/>
              <a:gd name="connsiteX3" fmla="*/ 49427 w 1935892"/>
              <a:gd name="connsiteY3" fmla="*/ 205946 h 486032"/>
              <a:gd name="connsiteX4" fmla="*/ 131805 w 1935892"/>
              <a:gd name="connsiteY4" fmla="*/ 214183 h 486032"/>
              <a:gd name="connsiteX5" fmla="*/ 8238 w 1935892"/>
              <a:gd name="connsiteY5" fmla="*/ 247135 h 486032"/>
              <a:gd name="connsiteX6" fmla="*/ 123567 w 1935892"/>
              <a:gd name="connsiteY6" fmla="*/ 280086 h 486032"/>
              <a:gd name="connsiteX7" fmla="*/ 49427 w 1935892"/>
              <a:gd name="connsiteY7" fmla="*/ 313038 h 486032"/>
              <a:gd name="connsiteX8" fmla="*/ 148281 w 1935892"/>
              <a:gd name="connsiteY8" fmla="*/ 345989 h 486032"/>
              <a:gd name="connsiteX9" fmla="*/ 90616 w 1935892"/>
              <a:gd name="connsiteY9" fmla="*/ 370702 h 486032"/>
              <a:gd name="connsiteX10" fmla="*/ 57665 w 1935892"/>
              <a:gd name="connsiteY10" fmla="*/ 411892 h 486032"/>
              <a:gd name="connsiteX11" fmla="*/ 98854 w 1935892"/>
              <a:gd name="connsiteY11" fmla="*/ 428367 h 486032"/>
              <a:gd name="connsiteX12" fmla="*/ 57665 w 1935892"/>
              <a:gd name="connsiteY12" fmla="*/ 477794 h 486032"/>
              <a:gd name="connsiteX13" fmla="*/ 1878227 w 1935892"/>
              <a:gd name="connsiteY13" fmla="*/ 486032 h 486032"/>
              <a:gd name="connsiteX14" fmla="*/ 1787611 w 1935892"/>
              <a:gd name="connsiteY14" fmla="*/ 420129 h 486032"/>
              <a:gd name="connsiteX15" fmla="*/ 1853513 w 1935892"/>
              <a:gd name="connsiteY15" fmla="*/ 378940 h 486032"/>
              <a:gd name="connsiteX16" fmla="*/ 1828800 w 1935892"/>
              <a:gd name="connsiteY16" fmla="*/ 345989 h 486032"/>
              <a:gd name="connsiteX17" fmla="*/ 1919416 w 1935892"/>
              <a:gd name="connsiteY17" fmla="*/ 329513 h 486032"/>
              <a:gd name="connsiteX18" fmla="*/ 1861751 w 1935892"/>
              <a:gd name="connsiteY18" fmla="*/ 280086 h 486032"/>
              <a:gd name="connsiteX19" fmla="*/ 1935892 w 1935892"/>
              <a:gd name="connsiteY19" fmla="*/ 255373 h 486032"/>
              <a:gd name="connsiteX20" fmla="*/ 1837038 w 1935892"/>
              <a:gd name="connsiteY20" fmla="*/ 164756 h 486032"/>
              <a:gd name="connsiteX21" fmla="*/ 1869989 w 1935892"/>
              <a:gd name="connsiteY21" fmla="*/ 107092 h 486032"/>
              <a:gd name="connsiteX22" fmla="*/ 1762897 w 1935892"/>
              <a:gd name="connsiteY22" fmla="*/ 32951 h 486032"/>
              <a:gd name="connsiteX23" fmla="*/ 1804086 w 1935892"/>
              <a:gd name="connsiteY23" fmla="*/ 0 h 486032"/>
              <a:gd name="connsiteX24" fmla="*/ 90616 w 1935892"/>
              <a:gd name="connsiteY24" fmla="*/ 57665 h 48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35892" h="486032">
                <a:moveTo>
                  <a:pt x="90616" y="57665"/>
                </a:moveTo>
                <a:lnTo>
                  <a:pt x="0" y="140043"/>
                </a:lnTo>
                <a:lnTo>
                  <a:pt x="74140" y="140043"/>
                </a:lnTo>
                <a:lnTo>
                  <a:pt x="49427" y="205946"/>
                </a:lnTo>
                <a:lnTo>
                  <a:pt x="131805" y="214183"/>
                </a:lnTo>
                <a:lnTo>
                  <a:pt x="8238" y="247135"/>
                </a:lnTo>
                <a:lnTo>
                  <a:pt x="123567" y="280086"/>
                </a:lnTo>
                <a:lnTo>
                  <a:pt x="49427" y="313038"/>
                </a:lnTo>
                <a:lnTo>
                  <a:pt x="148281" y="345989"/>
                </a:lnTo>
                <a:lnTo>
                  <a:pt x="90616" y="370702"/>
                </a:lnTo>
                <a:lnTo>
                  <a:pt x="57665" y="411892"/>
                </a:lnTo>
                <a:lnTo>
                  <a:pt x="98854" y="428367"/>
                </a:lnTo>
                <a:lnTo>
                  <a:pt x="57665" y="477794"/>
                </a:lnTo>
                <a:lnTo>
                  <a:pt x="1878227" y="486032"/>
                </a:lnTo>
                <a:lnTo>
                  <a:pt x="1787611" y="420129"/>
                </a:lnTo>
                <a:lnTo>
                  <a:pt x="1853513" y="378940"/>
                </a:lnTo>
                <a:lnTo>
                  <a:pt x="1828800" y="345989"/>
                </a:lnTo>
                <a:lnTo>
                  <a:pt x="1919416" y="329513"/>
                </a:lnTo>
                <a:lnTo>
                  <a:pt x="1861751" y="280086"/>
                </a:lnTo>
                <a:lnTo>
                  <a:pt x="1935892" y="255373"/>
                </a:lnTo>
                <a:lnTo>
                  <a:pt x="1837038" y="164756"/>
                </a:lnTo>
                <a:lnTo>
                  <a:pt x="1869989" y="107092"/>
                </a:lnTo>
                <a:lnTo>
                  <a:pt x="1762897" y="32951"/>
                </a:lnTo>
                <a:lnTo>
                  <a:pt x="1804086" y="0"/>
                </a:lnTo>
                <a:lnTo>
                  <a:pt x="90616" y="57665"/>
                </a:lnTo>
                <a:close/>
              </a:path>
            </a:pathLst>
          </a:custGeom>
          <a:solidFill>
            <a:srgbClr val="EAC096">
              <a:alpha val="58000"/>
            </a:srgb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1850495" y="1556321"/>
            <a:ext cx="13172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="" xmlns:a16="http://schemas.microsoft.com/office/drawing/2014/main" id="{7FEC52E6-E0E1-427E-87A8-FEE2AAF979A8}"/>
              </a:ext>
            </a:extLst>
          </p:cNvPr>
          <p:cNvSpPr/>
          <p:nvPr/>
        </p:nvSpPr>
        <p:spPr>
          <a:xfrm>
            <a:off x="1102265" y="5100602"/>
            <a:ext cx="290697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5" name="자유형 64"/>
          <p:cNvSpPr/>
          <p:nvPr/>
        </p:nvSpPr>
        <p:spPr>
          <a:xfrm>
            <a:off x="4854143" y="2366227"/>
            <a:ext cx="2580726" cy="2611159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3470" h="1935892">
                <a:moveTo>
                  <a:pt x="0" y="0"/>
                </a:moveTo>
                <a:lnTo>
                  <a:pt x="1696995" y="8238"/>
                </a:lnTo>
                <a:lnTo>
                  <a:pt x="1705233" y="1491049"/>
                </a:lnTo>
                <a:lnTo>
                  <a:pt x="1713470" y="1894703"/>
                </a:lnTo>
                <a:lnTo>
                  <a:pt x="922638" y="1935892"/>
                </a:lnTo>
                <a:lnTo>
                  <a:pt x="32952" y="1927655"/>
                </a:lnTo>
                <a:lnTo>
                  <a:pt x="65903" y="897925"/>
                </a:lnTo>
                <a:lnTo>
                  <a:pt x="0" y="0"/>
                </a:lnTo>
                <a:close/>
              </a:path>
            </a:pathLst>
          </a:custGeom>
          <a:pattFill prst="dkDnDiag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b"/>
          <a:lstStyle/>
          <a:p>
            <a:pPr algn="ctr"/>
            <a:endParaRPr lang="en-US" altLang="ko-KR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6" name="자유형 65"/>
          <p:cNvSpPr/>
          <p:nvPr/>
        </p:nvSpPr>
        <p:spPr>
          <a:xfrm>
            <a:off x="4824032" y="2209851"/>
            <a:ext cx="2567614" cy="2666949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자유형 66"/>
          <p:cNvSpPr/>
          <p:nvPr/>
        </p:nvSpPr>
        <p:spPr>
          <a:xfrm>
            <a:off x="5774477" y="1997369"/>
            <a:ext cx="653614" cy="322591"/>
          </a:xfrm>
          <a:custGeom>
            <a:avLst/>
            <a:gdLst>
              <a:gd name="connsiteX0" fmla="*/ 90616 w 1935892"/>
              <a:gd name="connsiteY0" fmla="*/ 57665 h 486032"/>
              <a:gd name="connsiteX1" fmla="*/ 0 w 1935892"/>
              <a:gd name="connsiteY1" fmla="*/ 140043 h 486032"/>
              <a:gd name="connsiteX2" fmla="*/ 74140 w 1935892"/>
              <a:gd name="connsiteY2" fmla="*/ 140043 h 486032"/>
              <a:gd name="connsiteX3" fmla="*/ 49427 w 1935892"/>
              <a:gd name="connsiteY3" fmla="*/ 205946 h 486032"/>
              <a:gd name="connsiteX4" fmla="*/ 131805 w 1935892"/>
              <a:gd name="connsiteY4" fmla="*/ 214183 h 486032"/>
              <a:gd name="connsiteX5" fmla="*/ 8238 w 1935892"/>
              <a:gd name="connsiteY5" fmla="*/ 247135 h 486032"/>
              <a:gd name="connsiteX6" fmla="*/ 123567 w 1935892"/>
              <a:gd name="connsiteY6" fmla="*/ 280086 h 486032"/>
              <a:gd name="connsiteX7" fmla="*/ 49427 w 1935892"/>
              <a:gd name="connsiteY7" fmla="*/ 313038 h 486032"/>
              <a:gd name="connsiteX8" fmla="*/ 148281 w 1935892"/>
              <a:gd name="connsiteY8" fmla="*/ 345989 h 486032"/>
              <a:gd name="connsiteX9" fmla="*/ 90616 w 1935892"/>
              <a:gd name="connsiteY9" fmla="*/ 370702 h 486032"/>
              <a:gd name="connsiteX10" fmla="*/ 57665 w 1935892"/>
              <a:gd name="connsiteY10" fmla="*/ 411892 h 486032"/>
              <a:gd name="connsiteX11" fmla="*/ 98854 w 1935892"/>
              <a:gd name="connsiteY11" fmla="*/ 428367 h 486032"/>
              <a:gd name="connsiteX12" fmla="*/ 57665 w 1935892"/>
              <a:gd name="connsiteY12" fmla="*/ 477794 h 486032"/>
              <a:gd name="connsiteX13" fmla="*/ 1878227 w 1935892"/>
              <a:gd name="connsiteY13" fmla="*/ 486032 h 486032"/>
              <a:gd name="connsiteX14" fmla="*/ 1787611 w 1935892"/>
              <a:gd name="connsiteY14" fmla="*/ 420129 h 486032"/>
              <a:gd name="connsiteX15" fmla="*/ 1853513 w 1935892"/>
              <a:gd name="connsiteY15" fmla="*/ 378940 h 486032"/>
              <a:gd name="connsiteX16" fmla="*/ 1828800 w 1935892"/>
              <a:gd name="connsiteY16" fmla="*/ 345989 h 486032"/>
              <a:gd name="connsiteX17" fmla="*/ 1919416 w 1935892"/>
              <a:gd name="connsiteY17" fmla="*/ 329513 h 486032"/>
              <a:gd name="connsiteX18" fmla="*/ 1861751 w 1935892"/>
              <a:gd name="connsiteY18" fmla="*/ 280086 h 486032"/>
              <a:gd name="connsiteX19" fmla="*/ 1935892 w 1935892"/>
              <a:gd name="connsiteY19" fmla="*/ 255373 h 486032"/>
              <a:gd name="connsiteX20" fmla="*/ 1837038 w 1935892"/>
              <a:gd name="connsiteY20" fmla="*/ 164756 h 486032"/>
              <a:gd name="connsiteX21" fmla="*/ 1869989 w 1935892"/>
              <a:gd name="connsiteY21" fmla="*/ 107092 h 486032"/>
              <a:gd name="connsiteX22" fmla="*/ 1762897 w 1935892"/>
              <a:gd name="connsiteY22" fmla="*/ 32951 h 486032"/>
              <a:gd name="connsiteX23" fmla="*/ 1804086 w 1935892"/>
              <a:gd name="connsiteY23" fmla="*/ 0 h 486032"/>
              <a:gd name="connsiteX24" fmla="*/ 90616 w 1935892"/>
              <a:gd name="connsiteY24" fmla="*/ 57665 h 48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35892" h="486032">
                <a:moveTo>
                  <a:pt x="90616" y="57665"/>
                </a:moveTo>
                <a:lnTo>
                  <a:pt x="0" y="140043"/>
                </a:lnTo>
                <a:lnTo>
                  <a:pt x="74140" y="140043"/>
                </a:lnTo>
                <a:lnTo>
                  <a:pt x="49427" y="205946"/>
                </a:lnTo>
                <a:lnTo>
                  <a:pt x="131805" y="214183"/>
                </a:lnTo>
                <a:lnTo>
                  <a:pt x="8238" y="247135"/>
                </a:lnTo>
                <a:lnTo>
                  <a:pt x="123567" y="280086"/>
                </a:lnTo>
                <a:lnTo>
                  <a:pt x="49427" y="313038"/>
                </a:lnTo>
                <a:lnTo>
                  <a:pt x="148281" y="345989"/>
                </a:lnTo>
                <a:lnTo>
                  <a:pt x="90616" y="370702"/>
                </a:lnTo>
                <a:lnTo>
                  <a:pt x="57665" y="411892"/>
                </a:lnTo>
                <a:lnTo>
                  <a:pt x="98854" y="428367"/>
                </a:lnTo>
                <a:lnTo>
                  <a:pt x="57665" y="477794"/>
                </a:lnTo>
                <a:lnTo>
                  <a:pt x="1878227" y="486032"/>
                </a:lnTo>
                <a:lnTo>
                  <a:pt x="1787611" y="420129"/>
                </a:lnTo>
                <a:lnTo>
                  <a:pt x="1853513" y="378940"/>
                </a:lnTo>
                <a:lnTo>
                  <a:pt x="1828800" y="345989"/>
                </a:lnTo>
                <a:lnTo>
                  <a:pt x="1919416" y="329513"/>
                </a:lnTo>
                <a:lnTo>
                  <a:pt x="1861751" y="280086"/>
                </a:lnTo>
                <a:lnTo>
                  <a:pt x="1935892" y="255373"/>
                </a:lnTo>
                <a:lnTo>
                  <a:pt x="1837038" y="164756"/>
                </a:lnTo>
                <a:lnTo>
                  <a:pt x="1869989" y="107092"/>
                </a:lnTo>
                <a:lnTo>
                  <a:pt x="1762897" y="32951"/>
                </a:lnTo>
                <a:lnTo>
                  <a:pt x="1804086" y="0"/>
                </a:lnTo>
                <a:lnTo>
                  <a:pt x="90616" y="57665"/>
                </a:lnTo>
                <a:close/>
              </a:path>
            </a:pathLst>
          </a:custGeom>
          <a:solidFill>
            <a:srgbClr val="EAC096">
              <a:alpha val="58000"/>
            </a:srgb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5442674" y="1556321"/>
            <a:ext cx="13172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</p:txBody>
      </p:sp>
      <p:sp>
        <p:nvSpPr>
          <p:cNvPr id="70" name="자유형 69"/>
          <p:cNvSpPr/>
          <p:nvPr/>
        </p:nvSpPr>
        <p:spPr>
          <a:xfrm>
            <a:off x="8446322" y="2366227"/>
            <a:ext cx="2580726" cy="2611159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3470" h="1935892">
                <a:moveTo>
                  <a:pt x="0" y="0"/>
                </a:moveTo>
                <a:lnTo>
                  <a:pt x="1696995" y="8238"/>
                </a:lnTo>
                <a:lnTo>
                  <a:pt x="1705233" y="1491049"/>
                </a:lnTo>
                <a:lnTo>
                  <a:pt x="1713470" y="1894703"/>
                </a:lnTo>
                <a:lnTo>
                  <a:pt x="922638" y="1935892"/>
                </a:lnTo>
                <a:lnTo>
                  <a:pt x="32952" y="1927655"/>
                </a:lnTo>
                <a:lnTo>
                  <a:pt x="65903" y="897925"/>
                </a:lnTo>
                <a:lnTo>
                  <a:pt x="0" y="0"/>
                </a:lnTo>
                <a:close/>
              </a:path>
            </a:pathLst>
          </a:custGeom>
          <a:pattFill prst="dkDnDiag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b"/>
          <a:lstStyle/>
          <a:p>
            <a:pPr algn="ctr"/>
            <a:endParaRPr lang="en-US" altLang="ko-KR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1" name="자유형 70"/>
          <p:cNvSpPr/>
          <p:nvPr/>
        </p:nvSpPr>
        <p:spPr>
          <a:xfrm>
            <a:off x="8416211" y="2209851"/>
            <a:ext cx="2567614" cy="2666949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2" name="자유형 71"/>
          <p:cNvSpPr/>
          <p:nvPr/>
        </p:nvSpPr>
        <p:spPr>
          <a:xfrm>
            <a:off x="9366656" y="1997369"/>
            <a:ext cx="653614" cy="322591"/>
          </a:xfrm>
          <a:custGeom>
            <a:avLst/>
            <a:gdLst>
              <a:gd name="connsiteX0" fmla="*/ 90616 w 1935892"/>
              <a:gd name="connsiteY0" fmla="*/ 57665 h 486032"/>
              <a:gd name="connsiteX1" fmla="*/ 0 w 1935892"/>
              <a:gd name="connsiteY1" fmla="*/ 140043 h 486032"/>
              <a:gd name="connsiteX2" fmla="*/ 74140 w 1935892"/>
              <a:gd name="connsiteY2" fmla="*/ 140043 h 486032"/>
              <a:gd name="connsiteX3" fmla="*/ 49427 w 1935892"/>
              <a:gd name="connsiteY3" fmla="*/ 205946 h 486032"/>
              <a:gd name="connsiteX4" fmla="*/ 131805 w 1935892"/>
              <a:gd name="connsiteY4" fmla="*/ 214183 h 486032"/>
              <a:gd name="connsiteX5" fmla="*/ 8238 w 1935892"/>
              <a:gd name="connsiteY5" fmla="*/ 247135 h 486032"/>
              <a:gd name="connsiteX6" fmla="*/ 123567 w 1935892"/>
              <a:gd name="connsiteY6" fmla="*/ 280086 h 486032"/>
              <a:gd name="connsiteX7" fmla="*/ 49427 w 1935892"/>
              <a:gd name="connsiteY7" fmla="*/ 313038 h 486032"/>
              <a:gd name="connsiteX8" fmla="*/ 148281 w 1935892"/>
              <a:gd name="connsiteY8" fmla="*/ 345989 h 486032"/>
              <a:gd name="connsiteX9" fmla="*/ 90616 w 1935892"/>
              <a:gd name="connsiteY9" fmla="*/ 370702 h 486032"/>
              <a:gd name="connsiteX10" fmla="*/ 57665 w 1935892"/>
              <a:gd name="connsiteY10" fmla="*/ 411892 h 486032"/>
              <a:gd name="connsiteX11" fmla="*/ 98854 w 1935892"/>
              <a:gd name="connsiteY11" fmla="*/ 428367 h 486032"/>
              <a:gd name="connsiteX12" fmla="*/ 57665 w 1935892"/>
              <a:gd name="connsiteY12" fmla="*/ 477794 h 486032"/>
              <a:gd name="connsiteX13" fmla="*/ 1878227 w 1935892"/>
              <a:gd name="connsiteY13" fmla="*/ 486032 h 486032"/>
              <a:gd name="connsiteX14" fmla="*/ 1787611 w 1935892"/>
              <a:gd name="connsiteY14" fmla="*/ 420129 h 486032"/>
              <a:gd name="connsiteX15" fmla="*/ 1853513 w 1935892"/>
              <a:gd name="connsiteY15" fmla="*/ 378940 h 486032"/>
              <a:gd name="connsiteX16" fmla="*/ 1828800 w 1935892"/>
              <a:gd name="connsiteY16" fmla="*/ 345989 h 486032"/>
              <a:gd name="connsiteX17" fmla="*/ 1919416 w 1935892"/>
              <a:gd name="connsiteY17" fmla="*/ 329513 h 486032"/>
              <a:gd name="connsiteX18" fmla="*/ 1861751 w 1935892"/>
              <a:gd name="connsiteY18" fmla="*/ 280086 h 486032"/>
              <a:gd name="connsiteX19" fmla="*/ 1935892 w 1935892"/>
              <a:gd name="connsiteY19" fmla="*/ 255373 h 486032"/>
              <a:gd name="connsiteX20" fmla="*/ 1837038 w 1935892"/>
              <a:gd name="connsiteY20" fmla="*/ 164756 h 486032"/>
              <a:gd name="connsiteX21" fmla="*/ 1869989 w 1935892"/>
              <a:gd name="connsiteY21" fmla="*/ 107092 h 486032"/>
              <a:gd name="connsiteX22" fmla="*/ 1762897 w 1935892"/>
              <a:gd name="connsiteY22" fmla="*/ 32951 h 486032"/>
              <a:gd name="connsiteX23" fmla="*/ 1804086 w 1935892"/>
              <a:gd name="connsiteY23" fmla="*/ 0 h 486032"/>
              <a:gd name="connsiteX24" fmla="*/ 90616 w 1935892"/>
              <a:gd name="connsiteY24" fmla="*/ 57665 h 48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35892" h="486032">
                <a:moveTo>
                  <a:pt x="90616" y="57665"/>
                </a:moveTo>
                <a:lnTo>
                  <a:pt x="0" y="140043"/>
                </a:lnTo>
                <a:lnTo>
                  <a:pt x="74140" y="140043"/>
                </a:lnTo>
                <a:lnTo>
                  <a:pt x="49427" y="205946"/>
                </a:lnTo>
                <a:lnTo>
                  <a:pt x="131805" y="214183"/>
                </a:lnTo>
                <a:lnTo>
                  <a:pt x="8238" y="247135"/>
                </a:lnTo>
                <a:lnTo>
                  <a:pt x="123567" y="280086"/>
                </a:lnTo>
                <a:lnTo>
                  <a:pt x="49427" y="313038"/>
                </a:lnTo>
                <a:lnTo>
                  <a:pt x="148281" y="345989"/>
                </a:lnTo>
                <a:lnTo>
                  <a:pt x="90616" y="370702"/>
                </a:lnTo>
                <a:lnTo>
                  <a:pt x="57665" y="411892"/>
                </a:lnTo>
                <a:lnTo>
                  <a:pt x="98854" y="428367"/>
                </a:lnTo>
                <a:lnTo>
                  <a:pt x="57665" y="477794"/>
                </a:lnTo>
                <a:lnTo>
                  <a:pt x="1878227" y="486032"/>
                </a:lnTo>
                <a:lnTo>
                  <a:pt x="1787611" y="420129"/>
                </a:lnTo>
                <a:lnTo>
                  <a:pt x="1853513" y="378940"/>
                </a:lnTo>
                <a:lnTo>
                  <a:pt x="1828800" y="345989"/>
                </a:lnTo>
                <a:lnTo>
                  <a:pt x="1919416" y="329513"/>
                </a:lnTo>
                <a:lnTo>
                  <a:pt x="1861751" y="280086"/>
                </a:lnTo>
                <a:lnTo>
                  <a:pt x="1935892" y="255373"/>
                </a:lnTo>
                <a:lnTo>
                  <a:pt x="1837038" y="164756"/>
                </a:lnTo>
                <a:lnTo>
                  <a:pt x="1869989" y="107092"/>
                </a:lnTo>
                <a:lnTo>
                  <a:pt x="1762897" y="32951"/>
                </a:lnTo>
                <a:lnTo>
                  <a:pt x="1804086" y="0"/>
                </a:lnTo>
                <a:lnTo>
                  <a:pt x="90616" y="57665"/>
                </a:lnTo>
                <a:close/>
              </a:path>
            </a:pathLst>
          </a:custGeom>
          <a:solidFill>
            <a:srgbClr val="EAC096">
              <a:alpha val="58000"/>
            </a:srgb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9034853" y="1556321"/>
            <a:ext cx="13172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2339103" y="102938"/>
            <a:ext cx="6580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="" xmlns:a16="http://schemas.microsoft.com/office/drawing/2014/main" id="{7FEC52E6-E0E1-427E-87A8-FEE2AAF979A8}"/>
              </a:ext>
            </a:extLst>
          </p:cNvPr>
          <p:cNvSpPr/>
          <p:nvPr/>
        </p:nvSpPr>
        <p:spPr>
          <a:xfrm>
            <a:off x="4654354" y="5100601"/>
            <a:ext cx="290697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="" xmlns:a16="http://schemas.microsoft.com/office/drawing/2014/main" id="{7FEC52E6-E0E1-427E-87A8-FEE2AAF979A8}"/>
              </a:ext>
            </a:extLst>
          </p:cNvPr>
          <p:cNvSpPr/>
          <p:nvPr/>
        </p:nvSpPr>
        <p:spPr>
          <a:xfrm>
            <a:off x="8206443" y="5100600"/>
            <a:ext cx="290697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82535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7559" y="740200"/>
            <a:ext cx="11707374" cy="5897666"/>
          </a:xfrm>
          <a:prstGeom prst="rect">
            <a:avLst/>
          </a:prstGeom>
          <a:solidFill>
            <a:schemeClr val="bg1"/>
          </a:solidFill>
          <a:ln w="41275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88367" y="145506"/>
            <a:ext cx="1346375" cy="853171"/>
            <a:chOff x="2350" y="1586"/>
            <a:chExt cx="2981" cy="1889"/>
          </a:xfrm>
          <a:effectLst>
            <a:outerShdw blurRad="152400" dist="38100" dir="5400000" algn="t" rotWithShape="0">
              <a:prstClr val="black">
                <a:alpha val="19000"/>
              </a:prstClr>
            </a:outerShdw>
          </a:effectLst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667" y="1845"/>
              <a:ext cx="2347" cy="1058"/>
            </a:xfrm>
            <a:custGeom>
              <a:avLst/>
              <a:gdLst>
                <a:gd name="T0" fmla="*/ 7025 w 7040"/>
                <a:gd name="T1" fmla="*/ 2908 h 3175"/>
                <a:gd name="T2" fmla="*/ 6953 w 7040"/>
                <a:gd name="T3" fmla="*/ 2599 h 3175"/>
                <a:gd name="T4" fmla="*/ 6854 w 7040"/>
                <a:gd name="T5" fmla="*/ 2299 h 3175"/>
                <a:gd name="T6" fmla="*/ 6730 w 7040"/>
                <a:gd name="T7" fmla="*/ 2013 h 3175"/>
                <a:gd name="T8" fmla="*/ 6543 w 7040"/>
                <a:gd name="T9" fmla="*/ 1673 h 3175"/>
                <a:gd name="T10" fmla="*/ 6171 w 7040"/>
                <a:gd name="T11" fmla="*/ 1180 h 3175"/>
                <a:gd name="T12" fmla="*/ 5722 w 7040"/>
                <a:gd name="T13" fmla="*/ 759 h 3175"/>
                <a:gd name="T14" fmla="*/ 5272 w 7040"/>
                <a:gd name="T15" fmla="*/ 460 h 3175"/>
                <a:gd name="T16" fmla="*/ 4996 w 7040"/>
                <a:gd name="T17" fmla="*/ 319 h 3175"/>
                <a:gd name="T18" fmla="*/ 4705 w 7040"/>
                <a:gd name="T19" fmla="*/ 201 h 3175"/>
                <a:gd name="T20" fmla="*/ 4403 w 7040"/>
                <a:gd name="T21" fmla="*/ 110 h 3175"/>
                <a:gd name="T22" fmla="*/ 4090 w 7040"/>
                <a:gd name="T23" fmla="*/ 45 h 3175"/>
                <a:gd name="T24" fmla="*/ 3767 w 7040"/>
                <a:gd name="T25" fmla="*/ 8 h 3175"/>
                <a:gd name="T26" fmla="*/ 3520 w 7040"/>
                <a:gd name="T27" fmla="*/ 0 h 3175"/>
                <a:gd name="T28" fmla="*/ 3272 w 7040"/>
                <a:gd name="T29" fmla="*/ 8 h 3175"/>
                <a:gd name="T30" fmla="*/ 2949 w 7040"/>
                <a:gd name="T31" fmla="*/ 45 h 3175"/>
                <a:gd name="T32" fmla="*/ 2637 w 7040"/>
                <a:gd name="T33" fmla="*/ 110 h 3175"/>
                <a:gd name="T34" fmla="*/ 2334 w 7040"/>
                <a:gd name="T35" fmla="*/ 201 h 3175"/>
                <a:gd name="T36" fmla="*/ 2043 w 7040"/>
                <a:gd name="T37" fmla="*/ 319 h 3175"/>
                <a:gd name="T38" fmla="*/ 1767 w 7040"/>
                <a:gd name="T39" fmla="*/ 460 h 3175"/>
                <a:gd name="T40" fmla="*/ 1318 w 7040"/>
                <a:gd name="T41" fmla="*/ 759 h 3175"/>
                <a:gd name="T42" fmla="*/ 868 w 7040"/>
                <a:gd name="T43" fmla="*/ 1180 h 3175"/>
                <a:gd name="T44" fmla="*/ 497 w 7040"/>
                <a:gd name="T45" fmla="*/ 1673 h 3175"/>
                <a:gd name="T46" fmla="*/ 308 w 7040"/>
                <a:gd name="T47" fmla="*/ 2013 h 3175"/>
                <a:gd name="T48" fmla="*/ 186 w 7040"/>
                <a:gd name="T49" fmla="*/ 2299 h 3175"/>
                <a:gd name="T50" fmla="*/ 86 w 7040"/>
                <a:gd name="T51" fmla="*/ 2599 h 3175"/>
                <a:gd name="T52" fmla="*/ 14 w 7040"/>
                <a:gd name="T53" fmla="*/ 2908 h 3175"/>
                <a:gd name="T54" fmla="*/ 0 w 7040"/>
                <a:gd name="T55" fmla="*/ 3175 h 3175"/>
                <a:gd name="T56" fmla="*/ 1596 w 7040"/>
                <a:gd name="T57" fmla="*/ 2417 h 3175"/>
                <a:gd name="T58" fmla="*/ 1692 w 7040"/>
                <a:gd name="T59" fmla="*/ 2208 h 3175"/>
                <a:gd name="T60" fmla="*/ 1855 w 7040"/>
                <a:gd name="T61" fmla="*/ 1952 h 3175"/>
                <a:gd name="T62" fmla="*/ 2054 w 7040"/>
                <a:gd name="T63" fmla="*/ 1722 h 3175"/>
                <a:gd name="T64" fmla="*/ 2283 w 7040"/>
                <a:gd name="T65" fmla="*/ 1523 h 3175"/>
                <a:gd name="T66" fmla="*/ 2539 w 7040"/>
                <a:gd name="T67" fmla="*/ 1359 h 3175"/>
                <a:gd name="T68" fmla="*/ 2820 w 7040"/>
                <a:gd name="T69" fmla="*/ 1235 h 3175"/>
                <a:gd name="T70" fmla="*/ 3121 w 7040"/>
                <a:gd name="T71" fmla="*/ 1151 h 3175"/>
                <a:gd name="T72" fmla="*/ 3438 w 7040"/>
                <a:gd name="T73" fmla="*/ 1114 h 3175"/>
                <a:gd name="T74" fmla="*/ 3602 w 7040"/>
                <a:gd name="T75" fmla="*/ 1114 h 3175"/>
                <a:gd name="T76" fmla="*/ 3919 w 7040"/>
                <a:gd name="T77" fmla="*/ 1151 h 3175"/>
                <a:gd name="T78" fmla="*/ 4220 w 7040"/>
                <a:gd name="T79" fmla="*/ 1235 h 3175"/>
                <a:gd name="T80" fmla="*/ 4501 w 7040"/>
                <a:gd name="T81" fmla="*/ 1359 h 3175"/>
                <a:gd name="T82" fmla="*/ 4757 w 7040"/>
                <a:gd name="T83" fmla="*/ 1523 h 3175"/>
                <a:gd name="T84" fmla="*/ 4986 w 7040"/>
                <a:gd name="T85" fmla="*/ 1722 h 3175"/>
                <a:gd name="T86" fmla="*/ 5185 w 7040"/>
                <a:gd name="T87" fmla="*/ 1952 h 3175"/>
                <a:gd name="T88" fmla="*/ 5347 w 7040"/>
                <a:gd name="T89" fmla="*/ 2208 h 3175"/>
                <a:gd name="T90" fmla="*/ 5444 w 7040"/>
                <a:gd name="T91" fmla="*/ 2417 h 3175"/>
                <a:gd name="T92" fmla="*/ 7040 w 7040"/>
                <a:gd name="T93" fmla="*/ 3175 h 3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40" h="3175">
                  <a:moveTo>
                    <a:pt x="7040" y="2988"/>
                  </a:moveTo>
                  <a:lnTo>
                    <a:pt x="7025" y="2908"/>
                  </a:lnTo>
                  <a:lnTo>
                    <a:pt x="6994" y="2751"/>
                  </a:lnTo>
                  <a:lnTo>
                    <a:pt x="6953" y="2599"/>
                  </a:lnTo>
                  <a:lnTo>
                    <a:pt x="6907" y="2447"/>
                  </a:lnTo>
                  <a:lnTo>
                    <a:pt x="6854" y="2299"/>
                  </a:lnTo>
                  <a:lnTo>
                    <a:pt x="6796" y="2154"/>
                  </a:lnTo>
                  <a:lnTo>
                    <a:pt x="6730" y="2013"/>
                  </a:lnTo>
                  <a:lnTo>
                    <a:pt x="6659" y="1874"/>
                  </a:lnTo>
                  <a:lnTo>
                    <a:pt x="6543" y="1673"/>
                  </a:lnTo>
                  <a:lnTo>
                    <a:pt x="6368" y="1418"/>
                  </a:lnTo>
                  <a:lnTo>
                    <a:pt x="6171" y="1180"/>
                  </a:lnTo>
                  <a:lnTo>
                    <a:pt x="5957" y="960"/>
                  </a:lnTo>
                  <a:lnTo>
                    <a:pt x="5722" y="759"/>
                  </a:lnTo>
                  <a:lnTo>
                    <a:pt x="5471" y="579"/>
                  </a:lnTo>
                  <a:lnTo>
                    <a:pt x="5272" y="460"/>
                  </a:lnTo>
                  <a:lnTo>
                    <a:pt x="5136" y="386"/>
                  </a:lnTo>
                  <a:lnTo>
                    <a:pt x="4996" y="319"/>
                  </a:lnTo>
                  <a:lnTo>
                    <a:pt x="4852" y="257"/>
                  </a:lnTo>
                  <a:lnTo>
                    <a:pt x="4705" y="201"/>
                  </a:lnTo>
                  <a:lnTo>
                    <a:pt x="4555" y="152"/>
                  </a:lnTo>
                  <a:lnTo>
                    <a:pt x="4403" y="110"/>
                  </a:lnTo>
                  <a:lnTo>
                    <a:pt x="4247" y="74"/>
                  </a:lnTo>
                  <a:lnTo>
                    <a:pt x="4090" y="45"/>
                  </a:lnTo>
                  <a:lnTo>
                    <a:pt x="3929" y="24"/>
                  </a:lnTo>
                  <a:lnTo>
                    <a:pt x="3767" y="8"/>
                  </a:lnTo>
                  <a:lnTo>
                    <a:pt x="3603" y="0"/>
                  </a:lnTo>
                  <a:lnTo>
                    <a:pt x="3520" y="0"/>
                  </a:lnTo>
                  <a:lnTo>
                    <a:pt x="3436" y="0"/>
                  </a:lnTo>
                  <a:lnTo>
                    <a:pt x="3272" y="8"/>
                  </a:lnTo>
                  <a:lnTo>
                    <a:pt x="3111" y="24"/>
                  </a:lnTo>
                  <a:lnTo>
                    <a:pt x="2949" y="45"/>
                  </a:lnTo>
                  <a:lnTo>
                    <a:pt x="2792" y="74"/>
                  </a:lnTo>
                  <a:lnTo>
                    <a:pt x="2637" y="110"/>
                  </a:lnTo>
                  <a:lnTo>
                    <a:pt x="2484" y="152"/>
                  </a:lnTo>
                  <a:lnTo>
                    <a:pt x="2334" y="201"/>
                  </a:lnTo>
                  <a:lnTo>
                    <a:pt x="2188" y="257"/>
                  </a:lnTo>
                  <a:lnTo>
                    <a:pt x="2043" y="319"/>
                  </a:lnTo>
                  <a:lnTo>
                    <a:pt x="1904" y="386"/>
                  </a:lnTo>
                  <a:lnTo>
                    <a:pt x="1767" y="460"/>
                  </a:lnTo>
                  <a:lnTo>
                    <a:pt x="1568" y="579"/>
                  </a:lnTo>
                  <a:lnTo>
                    <a:pt x="1318" y="759"/>
                  </a:lnTo>
                  <a:lnTo>
                    <a:pt x="1083" y="960"/>
                  </a:lnTo>
                  <a:lnTo>
                    <a:pt x="868" y="1180"/>
                  </a:lnTo>
                  <a:lnTo>
                    <a:pt x="671" y="1418"/>
                  </a:lnTo>
                  <a:lnTo>
                    <a:pt x="497" y="1673"/>
                  </a:lnTo>
                  <a:lnTo>
                    <a:pt x="380" y="1874"/>
                  </a:lnTo>
                  <a:lnTo>
                    <a:pt x="308" y="2013"/>
                  </a:lnTo>
                  <a:lnTo>
                    <a:pt x="243" y="2154"/>
                  </a:lnTo>
                  <a:lnTo>
                    <a:pt x="186" y="2299"/>
                  </a:lnTo>
                  <a:lnTo>
                    <a:pt x="132" y="2447"/>
                  </a:lnTo>
                  <a:lnTo>
                    <a:pt x="86" y="2599"/>
                  </a:lnTo>
                  <a:lnTo>
                    <a:pt x="46" y="2751"/>
                  </a:lnTo>
                  <a:lnTo>
                    <a:pt x="14" y="2908"/>
                  </a:lnTo>
                  <a:lnTo>
                    <a:pt x="0" y="2988"/>
                  </a:lnTo>
                  <a:lnTo>
                    <a:pt x="0" y="3175"/>
                  </a:lnTo>
                  <a:lnTo>
                    <a:pt x="1596" y="3175"/>
                  </a:lnTo>
                  <a:lnTo>
                    <a:pt x="1596" y="2417"/>
                  </a:lnTo>
                  <a:lnTo>
                    <a:pt x="1624" y="2347"/>
                  </a:lnTo>
                  <a:lnTo>
                    <a:pt x="1692" y="2208"/>
                  </a:lnTo>
                  <a:lnTo>
                    <a:pt x="1768" y="2077"/>
                  </a:lnTo>
                  <a:lnTo>
                    <a:pt x="1855" y="1952"/>
                  </a:lnTo>
                  <a:lnTo>
                    <a:pt x="1950" y="1832"/>
                  </a:lnTo>
                  <a:lnTo>
                    <a:pt x="2054" y="1722"/>
                  </a:lnTo>
                  <a:lnTo>
                    <a:pt x="2164" y="1618"/>
                  </a:lnTo>
                  <a:lnTo>
                    <a:pt x="2283" y="1523"/>
                  </a:lnTo>
                  <a:lnTo>
                    <a:pt x="2408" y="1436"/>
                  </a:lnTo>
                  <a:lnTo>
                    <a:pt x="2539" y="1359"/>
                  </a:lnTo>
                  <a:lnTo>
                    <a:pt x="2677" y="1291"/>
                  </a:lnTo>
                  <a:lnTo>
                    <a:pt x="2820" y="1235"/>
                  </a:lnTo>
                  <a:lnTo>
                    <a:pt x="2968" y="1187"/>
                  </a:lnTo>
                  <a:lnTo>
                    <a:pt x="3121" y="1151"/>
                  </a:lnTo>
                  <a:lnTo>
                    <a:pt x="3278" y="1127"/>
                  </a:lnTo>
                  <a:lnTo>
                    <a:pt x="3438" y="1114"/>
                  </a:lnTo>
                  <a:lnTo>
                    <a:pt x="3520" y="1114"/>
                  </a:lnTo>
                  <a:lnTo>
                    <a:pt x="3602" y="1114"/>
                  </a:lnTo>
                  <a:lnTo>
                    <a:pt x="3762" y="1127"/>
                  </a:lnTo>
                  <a:lnTo>
                    <a:pt x="3919" y="1151"/>
                  </a:lnTo>
                  <a:lnTo>
                    <a:pt x="4071" y="1187"/>
                  </a:lnTo>
                  <a:lnTo>
                    <a:pt x="4220" y="1235"/>
                  </a:lnTo>
                  <a:lnTo>
                    <a:pt x="4362" y="1291"/>
                  </a:lnTo>
                  <a:lnTo>
                    <a:pt x="4501" y="1359"/>
                  </a:lnTo>
                  <a:lnTo>
                    <a:pt x="4632" y="1436"/>
                  </a:lnTo>
                  <a:lnTo>
                    <a:pt x="4757" y="1523"/>
                  </a:lnTo>
                  <a:lnTo>
                    <a:pt x="4875" y="1618"/>
                  </a:lnTo>
                  <a:lnTo>
                    <a:pt x="4986" y="1722"/>
                  </a:lnTo>
                  <a:lnTo>
                    <a:pt x="5090" y="1832"/>
                  </a:lnTo>
                  <a:lnTo>
                    <a:pt x="5185" y="1952"/>
                  </a:lnTo>
                  <a:lnTo>
                    <a:pt x="5271" y="2077"/>
                  </a:lnTo>
                  <a:lnTo>
                    <a:pt x="5347" y="2208"/>
                  </a:lnTo>
                  <a:lnTo>
                    <a:pt x="5415" y="2347"/>
                  </a:lnTo>
                  <a:lnTo>
                    <a:pt x="5444" y="2417"/>
                  </a:lnTo>
                  <a:lnTo>
                    <a:pt x="5444" y="3175"/>
                  </a:lnTo>
                  <a:lnTo>
                    <a:pt x="7040" y="3175"/>
                  </a:lnTo>
                  <a:lnTo>
                    <a:pt x="7040" y="2988"/>
                  </a:ln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449" y="1586"/>
              <a:ext cx="2783" cy="1369"/>
            </a:xfrm>
            <a:custGeom>
              <a:avLst/>
              <a:gdLst>
                <a:gd name="T0" fmla="*/ 8347 w 8350"/>
                <a:gd name="T1" fmla="*/ 4001 h 4108"/>
                <a:gd name="T2" fmla="*/ 8308 w 8350"/>
                <a:gd name="T3" fmla="*/ 3584 h 4108"/>
                <a:gd name="T4" fmla="*/ 8230 w 8350"/>
                <a:gd name="T5" fmla="*/ 3177 h 4108"/>
                <a:gd name="T6" fmla="*/ 8114 w 8350"/>
                <a:gd name="T7" fmla="*/ 2787 h 4108"/>
                <a:gd name="T8" fmla="*/ 7963 w 8350"/>
                <a:gd name="T9" fmla="*/ 2414 h 4108"/>
                <a:gd name="T10" fmla="*/ 7775 w 8350"/>
                <a:gd name="T11" fmla="*/ 2060 h 4108"/>
                <a:gd name="T12" fmla="*/ 7558 w 8350"/>
                <a:gd name="T13" fmla="*/ 1727 h 4108"/>
                <a:gd name="T14" fmla="*/ 7309 w 8350"/>
                <a:gd name="T15" fmla="*/ 1417 h 4108"/>
                <a:gd name="T16" fmla="*/ 7034 w 8350"/>
                <a:gd name="T17" fmla="*/ 1132 h 4108"/>
                <a:gd name="T18" fmla="*/ 6731 w 8350"/>
                <a:gd name="T19" fmla="*/ 874 h 4108"/>
                <a:gd name="T20" fmla="*/ 6406 w 8350"/>
                <a:gd name="T21" fmla="*/ 645 h 4108"/>
                <a:gd name="T22" fmla="*/ 6059 w 8350"/>
                <a:gd name="T23" fmla="*/ 448 h 4108"/>
                <a:gd name="T24" fmla="*/ 5691 w 8350"/>
                <a:gd name="T25" fmla="*/ 284 h 4108"/>
                <a:gd name="T26" fmla="*/ 5307 w 8350"/>
                <a:gd name="T27" fmla="*/ 156 h 4108"/>
                <a:gd name="T28" fmla="*/ 4906 w 8350"/>
                <a:gd name="T29" fmla="*/ 64 h 4108"/>
                <a:gd name="T30" fmla="*/ 4493 w 8350"/>
                <a:gd name="T31" fmla="*/ 12 h 4108"/>
                <a:gd name="T32" fmla="*/ 4175 w 8350"/>
                <a:gd name="T33" fmla="*/ 0 h 4108"/>
                <a:gd name="T34" fmla="*/ 3856 w 8350"/>
                <a:gd name="T35" fmla="*/ 12 h 4108"/>
                <a:gd name="T36" fmla="*/ 3443 w 8350"/>
                <a:gd name="T37" fmla="*/ 64 h 4108"/>
                <a:gd name="T38" fmla="*/ 3043 w 8350"/>
                <a:gd name="T39" fmla="*/ 156 h 4108"/>
                <a:gd name="T40" fmla="*/ 2658 w 8350"/>
                <a:gd name="T41" fmla="*/ 284 h 4108"/>
                <a:gd name="T42" fmla="*/ 2291 w 8350"/>
                <a:gd name="T43" fmla="*/ 448 h 4108"/>
                <a:gd name="T44" fmla="*/ 1944 w 8350"/>
                <a:gd name="T45" fmla="*/ 645 h 4108"/>
                <a:gd name="T46" fmla="*/ 1618 w 8350"/>
                <a:gd name="T47" fmla="*/ 874 h 4108"/>
                <a:gd name="T48" fmla="*/ 1316 w 8350"/>
                <a:gd name="T49" fmla="*/ 1132 h 4108"/>
                <a:gd name="T50" fmla="*/ 1039 w 8350"/>
                <a:gd name="T51" fmla="*/ 1417 h 4108"/>
                <a:gd name="T52" fmla="*/ 792 w 8350"/>
                <a:gd name="T53" fmla="*/ 1727 h 4108"/>
                <a:gd name="T54" fmla="*/ 574 w 8350"/>
                <a:gd name="T55" fmla="*/ 2061 h 4108"/>
                <a:gd name="T56" fmla="*/ 387 w 8350"/>
                <a:gd name="T57" fmla="*/ 2415 h 4108"/>
                <a:gd name="T58" fmla="*/ 236 w 8350"/>
                <a:gd name="T59" fmla="*/ 2789 h 4108"/>
                <a:gd name="T60" fmla="*/ 119 w 8350"/>
                <a:gd name="T61" fmla="*/ 3179 h 4108"/>
                <a:gd name="T62" fmla="*/ 41 w 8350"/>
                <a:gd name="T63" fmla="*/ 3584 h 4108"/>
                <a:gd name="T64" fmla="*/ 2 w 8350"/>
                <a:gd name="T65" fmla="*/ 4001 h 4108"/>
                <a:gd name="T66" fmla="*/ 937 w 8350"/>
                <a:gd name="T67" fmla="*/ 4108 h 4108"/>
                <a:gd name="T68" fmla="*/ 963 w 8350"/>
                <a:gd name="T69" fmla="*/ 3499 h 4108"/>
                <a:gd name="T70" fmla="*/ 1133 w 8350"/>
                <a:gd name="T71" fmla="*/ 2943 h 4108"/>
                <a:gd name="T72" fmla="*/ 1394 w 8350"/>
                <a:gd name="T73" fmla="*/ 2434 h 4108"/>
                <a:gd name="T74" fmla="*/ 1735 w 8350"/>
                <a:gd name="T75" fmla="*/ 1982 h 4108"/>
                <a:gd name="T76" fmla="*/ 2148 w 8350"/>
                <a:gd name="T77" fmla="*/ 1595 h 4108"/>
                <a:gd name="T78" fmla="*/ 2625 w 8350"/>
                <a:gd name="T79" fmla="*/ 1283 h 4108"/>
                <a:gd name="T80" fmla="*/ 3152 w 8350"/>
                <a:gd name="T81" fmla="*/ 1057 h 4108"/>
                <a:gd name="T82" fmla="*/ 3724 w 8350"/>
                <a:gd name="T83" fmla="*/ 925 h 4108"/>
                <a:gd name="T84" fmla="*/ 4098 w 8350"/>
                <a:gd name="T85" fmla="*/ 896 h 4108"/>
                <a:gd name="T86" fmla="*/ 4251 w 8350"/>
                <a:gd name="T87" fmla="*/ 896 h 4108"/>
                <a:gd name="T88" fmla="*/ 4626 w 8350"/>
                <a:gd name="T89" fmla="*/ 925 h 4108"/>
                <a:gd name="T90" fmla="*/ 5197 w 8350"/>
                <a:gd name="T91" fmla="*/ 1057 h 4108"/>
                <a:gd name="T92" fmla="*/ 5724 w 8350"/>
                <a:gd name="T93" fmla="*/ 1283 h 4108"/>
                <a:gd name="T94" fmla="*/ 6201 w 8350"/>
                <a:gd name="T95" fmla="*/ 1595 h 4108"/>
                <a:gd name="T96" fmla="*/ 6614 w 8350"/>
                <a:gd name="T97" fmla="*/ 1982 h 4108"/>
                <a:gd name="T98" fmla="*/ 6956 w 8350"/>
                <a:gd name="T99" fmla="*/ 2434 h 4108"/>
                <a:gd name="T100" fmla="*/ 7216 w 8350"/>
                <a:gd name="T101" fmla="*/ 2943 h 4108"/>
                <a:gd name="T102" fmla="*/ 7386 w 8350"/>
                <a:gd name="T103" fmla="*/ 3499 h 4108"/>
                <a:gd name="T104" fmla="*/ 7412 w 8350"/>
                <a:gd name="T105" fmla="*/ 4108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350" h="4108">
                  <a:moveTo>
                    <a:pt x="8350" y="4108"/>
                  </a:moveTo>
                  <a:lnTo>
                    <a:pt x="8347" y="4001"/>
                  </a:lnTo>
                  <a:lnTo>
                    <a:pt x="8333" y="3791"/>
                  </a:lnTo>
                  <a:lnTo>
                    <a:pt x="8308" y="3584"/>
                  </a:lnTo>
                  <a:lnTo>
                    <a:pt x="8275" y="3379"/>
                  </a:lnTo>
                  <a:lnTo>
                    <a:pt x="8230" y="3177"/>
                  </a:lnTo>
                  <a:lnTo>
                    <a:pt x="8177" y="2980"/>
                  </a:lnTo>
                  <a:lnTo>
                    <a:pt x="8114" y="2787"/>
                  </a:lnTo>
                  <a:lnTo>
                    <a:pt x="8042" y="2598"/>
                  </a:lnTo>
                  <a:lnTo>
                    <a:pt x="7963" y="2414"/>
                  </a:lnTo>
                  <a:lnTo>
                    <a:pt x="7873" y="2235"/>
                  </a:lnTo>
                  <a:lnTo>
                    <a:pt x="7775" y="2060"/>
                  </a:lnTo>
                  <a:lnTo>
                    <a:pt x="7670" y="1891"/>
                  </a:lnTo>
                  <a:lnTo>
                    <a:pt x="7558" y="1727"/>
                  </a:lnTo>
                  <a:lnTo>
                    <a:pt x="7437" y="1569"/>
                  </a:lnTo>
                  <a:lnTo>
                    <a:pt x="7309" y="1417"/>
                  </a:lnTo>
                  <a:lnTo>
                    <a:pt x="7175" y="1272"/>
                  </a:lnTo>
                  <a:lnTo>
                    <a:pt x="7034" y="1132"/>
                  </a:lnTo>
                  <a:lnTo>
                    <a:pt x="6885" y="1000"/>
                  </a:lnTo>
                  <a:lnTo>
                    <a:pt x="6731" y="874"/>
                  </a:lnTo>
                  <a:lnTo>
                    <a:pt x="6571" y="756"/>
                  </a:lnTo>
                  <a:lnTo>
                    <a:pt x="6406" y="645"/>
                  </a:lnTo>
                  <a:lnTo>
                    <a:pt x="6236" y="543"/>
                  </a:lnTo>
                  <a:lnTo>
                    <a:pt x="6059" y="448"/>
                  </a:lnTo>
                  <a:lnTo>
                    <a:pt x="5877" y="362"/>
                  </a:lnTo>
                  <a:lnTo>
                    <a:pt x="5691" y="284"/>
                  </a:lnTo>
                  <a:lnTo>
                    <a:pt x="5501" y="215"/>
                  </a:lnTo>
                  <a:lnTo>
                    <a:pt x="5307" y="156"/>
                  </a:lnTo>
                  <a:lnTo>
                    <a:pt x="5109" y="105"/>
                  </a:lnTo>
                  <a:lnTo>
                    <a:pt x="4906" y="64"/>
                  </a:lnTo>
                  <a:lnTo>
                    <a:pt x="4702" y="33"/>
                  </a:lnTo>
                  <a:lnTo>
                    <a:pt x="4493" y="12"/>
                  </a:lnTo>
                  <a:lnTo>
                    <a:pt x="4281" y="2"/>
                  </a:lnTo>
                  <a:lnTo>
                    <a:pt x="4175" y="0"/>
                  </a:lnTo>
                  <a:lnTo>
                    <a:pt x="4068" y="2"/>
                  </a:lnTo>
                  <a:lnTo>
                    <a:pt x="3856" y="12"/>
                  </a:lnTo>
                  <a:lnTo>
                    <a:pt x="3648" y="33"/>
                  </a:lnTo>
                  <a:lnTo>
                    <a:pt x="3443" y="64"/>
                  </a:lnTo>
                  <a:lnTo>
                    <a:pt x="3240" y="105"/>
                  </a:lnTo>
                  <a:lnTo>
                    <a:pt x="3043" y="156"/>
                  </a:lnTo>
                  <a:lnTo>
                    <a:pt x="2848" y="216"/>
                  </a:lnTo>
                  <a:lnTo>
                    <a:pt x="2658" y="284"/>
                  </a:lnTo>
                  <a:lnTo>
                    <a:pt x="2472" y="362"/>
                  </a:lnTo>
                  <a:lnTo>
                    <a:pt x="2291" y="448"/>
                  </a:lnTo>
                  <a:lnTo>
                    <a:pt x="2114" y="543"/>
                  </a:lnTo>
                  <a:lnTo>
                    <a:pt x="1944" y="645"/>
                  </a:lnTo>
                  <a:lnTo>
                    <a:pt x="1778" y="756"/>
                  </a:lnTo>
                  <a:lnTo>
                    <a:pt x="1618" y="874"/>
                  </a:lnTo>
                  <a:lnTo>
                    <a:pt x="1464" y="1000"/>
                  </a:lnTo>
                  <a:lnTo>
                    <a:pt x="1316" y="1132"/>
                  </a:lnTo>
                  <a:lnTo>
                    <a:pt x="1175" y="1272"/>
                  </a:lnTo>
                  <a:lnTo>
                    <a:pt x="1039" y="1417"/>
                  </a:lnTo>
                  <a:lnTo>
                    <a:pt x="913" y="1569"/>
                  </a:lnTo>
                  <a:lnTo>
                    <a:pt x="792" y="1727"/>
                  </a:lnTo>
                  <a:lnTo>
                    <a:pt x="679" y="1891"/>
                  </a:lnTo>
                  <a:lnTo>
                    <a:pt x="574" y="2061"/>
                  </a:lnTo>
                  <a:lnTo>
                    <a:pt x="476" y="2235"/>
                  </a:lnTo>
                  <a:lnTo>
                    <a:pt x="387" y="2415"/>
                  </a:lnTo>
                  <a:lnTo>
                    <a:pt x="306" y="2600"/>
                  </a:lnTo>
                  <a:lnTo>
                    <a:pt x="236" y="2789"/>
                  </a:lnTo>
                  <a:lnTo>
                    <a:pt x="172" y="2982"/>
                  </a:lnTo>
                  <a:lnTo>
                    <a:pt x="119" y="3179"/>
                  </a:lnTo>
                  <a:lnTo>
                    <a:pt x="74" y="3379"/>
                  </a:lnTo>
                  <a:lnTo>
                    <a:pt x="41" y="3584"/>
                  </a:lnTo>
                  <a:lnTo>
                    <a:pt x="17" y="3791"/>
                  </a:lnTo>
                  <a:lnTo>
                    <a:pt x="2" y="4001"/>
                  </a:lnTo>
                  <a:lnTo>
                    <a:pt x="0" y="4108"/>
                  </a:lnTo>
                  <a:lnTo>
                    <a:pt x="937" y="4108"/>
                  </a:lnTo>
                  <a:lnTo>
                    <a:pt x="937" y="3644"/>
                  </a:lnTo>
                  <a:lnTo>
                    <a:pt x="963" y="3499"/>
                  </a:lnTo>
                  <a:lnTo>
                    <a:pt x="1036" y="3215"/>
                  </a:lnTo>
                  <a:lnTo>
                    <a:pt x="1133" y="2943"/>
                  </a:lnTo>
                  <a:lnTo>
                    <a:pt x="1253" y="2682"/>
                  </a:lnTo>
                  <a:lnTo>
                    <a:pt x="1394" y="2434"/>
                  </a:lnTo>
                  <a:lnTo>
                    <a:pt x="1555" y="2199"/>
                  </a:lnTo>
                  <a:lnTo>
                    <a:pt x="1735" y="1982"/>
                  </a:lnTo>
                  <a:lnTo>
                    <a:pt x="1934" y="1779"/>
                  </a:lnTo>
                  <a:lnTo>
                    <a:pt x="2148" y="1595"/>
                  </a:lnTo>
                  <a:lnTo>
                    <a:pt x="2379" y="1429"/>
                  </a:lnTo>
                  <a:lnTo>
                    <a:pt x="2625" y="1283"/>
                  </a:lnTo>
                  <a:lnTo>
                    <a:pt x="2883" y="1158"/>
                  </a:lnTo>
                  <a:lnTo>
                    <a:pt x="3152" y="1057"/>
                  </a:lnTo>
                  <a:lnTo>
                    <a:pt x="3433" y="978"/>
                  </a:lnTo>
                  <a:lnTo>
                    <a:pt x="3724" y="925"/>
                  </a:lnTo>
                  <a:lnTo>
                    <a:pt x="3947" y="903"/>
                  </a:lnTo>
                  <a:lnTo>
                    <a:pt x="4098" y="896"/>
                  </a:lnTo>
                  <a:lnTo>
                    <a:pt x="4175" y="896"/>
                  </a:lnTo>
                  <a:lnTo>
                    <a:pt x="4251" y="896"/>
                  </a:lnTo>
                  <a:lnTo>
                    <a:pt x="4402" y="903"/>
                  </a:lnTo>
                  <a:lnTo>
                    <a:pt x="4626" y="925"/>
                  </a:lnTo>
                  <a:lnTo>
                    <a:pt x="4916" y="978"/>
                  </a:lnTo>
                  <a:lnTo>
                    <a:pt x="5197" y="1057"/>
                  </a:lnTo>
                  <a:lnTo>
                    <a:pt x="5467" y="1158"/>
                  </a:lnTo>
                  <a:lnTo>
                    <a:pt x="5724" y="1283"/>
                  </a:lnTo>
                  <a:lnTo>
                    <a:pt x="5971" y="1429"/>
                  </a:lnTo>
                  <a:lnTo>
                    <a:pt x="6201" y="1595"/>
                  </a:lnTo>
                  <a:lnTo>
                    <a:pt x="6416" y="1779"/>
                  </a:lnTo>
                  <a:lnTo>
                    <a:pt x="6614" y="1982"/>
                  </a:lnTo>
                  <a:lnTo>
                    <a:pt x="6794" y="2199"/>
                  </a:lnTo>
                  <a:lnTo>
                    <a:pt x="6956" y="2434"/>
                  </a:lnTo>
                  <a:lnTo>
                    <a:pt x="7097" y="2682"/>
                  </a:lnTo>
                  <a:lnTo>
                    <a:pt x="7216" y="2943"/>
                  </a:lnTo>
                  <a:lnTo>
                    <a:pt x="7313" y="3215"/>
                  </a:lnTo>
                  <a:lnTo>
                    <a:pt x="7386" y="3499"/>
                  </a:lnTo>
                  <a:lnTo>
                    <a:pt x="7412" y="3644"/>
                  </a:lnTo>
                  <a:lnTo>
                    <a:pt x="7412" y="4108"/>
                  </a:lnTo>
                  <a:lnTo>
                    <a:pt x="8350" y="4108"/>
                  </a:lnTo>
                  <a:close/>
                </a:path>
              </a:pathLst>
            </a:custGeom>
            <a:solidFill>
              <a:srgbClr val="FF8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771" y="1586"/>
              <a:ext cx="1461" cy="1369"/>
            </a:xfrm>
            <a:custGeom>
              <a:avLst/>
              <a:gdLst>
                <a:gd name="T0" fmla="*/ 104 w 4383"/>
                <a:gd name="T1" fmla="*/ 2 h 4108"/>
                <a:gd name="T2" fmla="*/ 103 w 4383"/>
                <a:gd name="T3" fmla="*/ 12 h 4108"/>
                <a:gd name="T4" fmla="*/ 504 w 4383"/>
                <a:gd name="T5" fmla="*/ 61 h 4108"/>
                <a:gd name="T6" fmla="*/ 895 w 4383"/>
                <a:gd name="T7" fmla="*/ 147 h 4108"/>
                <a:gd name="T8" fmla="*/ 1269 w 4383"/>
                <a:gd name="T9" fmla="*/ 268 h 4108"/>
                <a:gd name="T10" fmla="*/ 1626 w 4383"/>
                <a:gd name="T11" fmla="*/ 424 h 4108"/>
                <a:gd name="T12" fmla="*/ 1966 w 4383"/>
                <a:gd name="T13" fmla="*/ 609 h 4108"/>
                <a:gd name="T14" fmla="*/ 2286 w 4383"/>
                <a:gd name="T15" fmla="*/ 825 h 4108"/>
                <a:gd name="T16" fmla="*/ 2584 w 4383"/>
                <a:gd name="T17" fmla="*/ 1069 h 4108"/>
                <a:gd name="T18" fmla="*/ 2858 w 4383"/>
                <a:gd name="T19" fmla="*/ 1340 h 4108"/>
                <a:gd name="T20" fmla="*/ 3107 w 4383"/>
                <a:gd name="T21" fmla="*/ 1633 h 4108"/>
                <a:gd name="T22" fmla="*/ 3327 w 4383"/>
                <a:gd name="T23" fmla="*/ 1949 h 4108"/>
                <a:gd name="T24" fmla="*/ 3519 w 4383"/>
                <a:gd name="T25" fmla="*/ 2286 h 4108"/>
                <a:gd name="T26" fmla="*/ 3679 w 4383"/>
                <a:gd name="T27" fmla="*/ 2642 h 4108"/>
                <a:gd name="T28" fmla="*/ 3805 w 4383"/>
                <a:gd name="T29" fmla="*/ 3013 h 4108"/>
                <a:gd name="T30" fmla="*/ 3898 w 4383"/>
                <a:gd name="T31" fmla="*/ 3401 h 4108"/>
                <a:gd name="T32" fmla="*/ 3954 w 4383"/>
                <a:gd name="T33" fmla="*/ 3800 h 4108"/>
                <a:gd name="T34" fmla="*/ 3970 w 4383"/>
                <a:gd name="T35" fmla="*/ 4108 h 4108"/>
                <a:gd name="T36" fmla="*/ 3445 w 4383"/>
                <a:gd name="T37" fmla="*/ 4108 h 4108"/>
                <a:gd name="T38" fmla="*/ 4380 w 4383"/>
                <a:gd name="T39" fmla="*/ 4001 h 4108"/>
                <a:gd name="T40" fmla="*/ 4341 w 4383"/>
                <a:gd name="T41" fmla="*/ 3584 h 4108"/>
                <a:gd name="T42" fmla="*/ 4263 w 4383"/>
                <a:gd name="T43" fmla="*/ 3177 h 4108"/>
                <a:gd name="T44" fmla="*/ 4147 w 4383"/>
                <a:gd name="T45" fmla="*/ 2787 h 4108"/>
                <a:gd name="T46" fmla="*/ 3996 w 4383"/>
                <a:gd name="T47" fmla="*/ 2414 h 4108"/>
                <a:gd name="T48" fmla="*/ 3808 w 4383"/>
                <a:gd name="T49" fmla="*/ 2060 h 4108"/>
                <a:gd name="T50" fmla="*/ 3591 w 4383"/>
                <a:gd name="T51" fmla="*/ 1727 h 4108"/>
                <a:gd name="T52" fmla="*/ 3342 w 4383"/>
                <a:gd name="T53" fmla="*/ 1417 h 4108"/>
                <a:gd name="T54" fmla="*/ 3067 w 4383"/>
                <a:gd name="T55" fmla="*/ 1132 h 4108"/>
                <a:gd name="T56" fmla="*/ 2764 w 4383"/>
                <a:gd name="T57" fmla="*/ 874 h 4108"/>
                <a:gd name="T58" fmla="*/ 2439 w 4383"/>
                <a:gd name="T59" fmla="*/ 645 h 4108"/>
                <a:gd name="T60" fmla="*/ 2092 w 4383"/>
                <a:gd name="T61" fmla="*/ 448 h 4108"/>
                <a:gd name="T62" fmla="*/ 1724 w 4383"/>
                <a:gd name="T63" fmla="*/ 284 h 4108"/>
                <a:gd name="T64" fmla="*/ 1340 w 4383"/>
                <a:gd name="T65" fmla="*/ 156 h 4108"/>
                <a:gd name="T66" fmla="*/ 939 w 4383"/>
                <a:gd name="T67" fmla="*/ 64 h 4108"/>
                <a:gd name="T68" fmla="*/ 526 w 4383"/>
                <a:gd name="T69" fmla="*/ 12 h 4108"/>
                <a:gd name="T70" fmla="*/ 208 w 4383"/>
                <a:gd name="T71" fmla="*/ 0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83" h="4108">
                  <a:moveTo>
                    <a:pt x="208" y="0"/>
                  </a:moveTo>
                  <a:lnTo>
                    <a:pt x="104" y="2"/>
                  </a:lnTo>
                  <a:lnTo>
                    <a:pt x="0" y="6"/>
                  </a:lnTo>
                  <a:lnTo>
                    <a:pt x="103" y="12"/>
                  </a:lnTo>
                  <a:lnTo>
                    <a:pt x="306" y="32"/>
                  </a:lnTo>
                  <a:lnTo>
                    <a:pt x="504" y="61"/>
                  </a:lnTo>
                  <a:lnTo>
                    <a:pt x="702" y="100"/>
                  </a:lnTo>
                  <a:lnTo>
                    <a:pt x="895" y="147"/>
                  </a:lnTo>
                  <a:lnTo>
                    <a:pt x="1083" y="203"/>
                  </a:lnTo>
                  <a:lnTo>
                    <a:pt x="1269" y="268"/>
                  </a:lnTo>
                  <a:lnTo>
                    <a:pt x="1449" y="342"/>
                  </a:lnTo>
                  <a:lnTo>
                    <a:pt x="1626" y="424"/>
                  </a:lnTo>
                  <a:lnTo>
                    <a:pt x="1799" y="513"/>
                  </a:lnTo>
                  <a:lnTo>
                    <a:pt x="1966" y="609"/>
                  </a:lnTo>
                  <a:lnTo>
                    <a:pt x="2129" y="713"/>
                  </a:lnTo>
                  <a:lnTo>
                    <a:pt x="2286" y="825"/>
                  </a:lnTo>
                  <a:lnTo>
                    <a:pt x="2439" y="944"/>
                  </a:lnTo>
                  <a:lnTo>
                    <a:pt x="2584" y="1069"/>
                  </a:lnTo>
                  <a:lnTo>
                    <a:pt x="2724" y="1201"/>
                  </a:lnTo>
                  <a:lnTo>
                    <a:pt x="2858" y="1340"/>
                  </a:lnTo>
                  <a:lnTo>
                    <a:pt x="2986" y="1484"/>
                  </a:lnTo>
                  <a:lnTo>
                    <a:pt x="3107" y="1633"/>
                  </a:lnTo>
                  <a:lnTo>
                    <a:pt x="3221" y="1789"/>
                  </a:lnTo>
                  <a:lnTo>
                    <a:pt x="3327" y="1949"/>
                  </a:lnTo>
                  <a:lnTo>
                    <a:pt x="3427" y="2116"/>
                  </a:lnTo>
                  <a:lnTo>
                    <a:pt x="3519" y="2286"/>
                  </a:lnTo>
                  <a:lnTo>
                    <a:pt x="3602" y="2462"/>
                  </a:lnTo>
                  <a:lnTo>
                    <a:pt x="3679" y="2642"/>
                  </a:lnTo>
                  <a:lnTo>
                    <a:pt x="3746" y="2826"/>
                  </a:lnTo>
                  <a:lnTo>
                    <a:pt x="3805" y="3013"/>
                  </a:lnTo>
                  <a:lnTo>
                    <a:pt x="3856" y="3205"/>
                  </a:lnTo>
                  <a:lnTo>
                    <a:pt x="3898" y="3401"/>
                  </a:lnTo>
                  <a:lnTo>
                    <a:pt x="3931" y="3598"/>
                  </a:lnTo>
                  <a:lnTo>
                    <a:pt x="3954" y="3800"/>
                  </a:lnTo>
                  <a:lnTo>
                    <a:pt x="3967" y="4004"/>
                  </a:lnTo>
                  <a:lnTo>
                    <a:pt x="3970" y="4108"/>
                  </a:lnTo>
                  <a:lnTo>
                    <a:pt x="3445" y="4108"/>
                  </a:lnTo>
                  <a:lnTo>
                    <a:pt x="3445" y="4108"/>
                  </a:lnTo>
                  <a:lnTo>
                    <a:pt x="4383" y="4108"/>
                  </a:lnTo>
                  <a:lnTo>
                    <a:pt x="4380" y="4001"/>
                  </a:lnTo>
                  <a:lnTo>
                    <a:pt x="4366" y="3791"/>
                  </a:lnTo>
                  <a:lnTo>
                    <a:pt x="4341" y="3584"/>
                  </a:lnTo>
                  <a:lnTo>
                    <a:pt x="4308" y="3379"/>
                  </a:lnTo>
                  <a:lnTo>
                    <a:pt x="4263" y="3177"/>
                  </a:lnTo>
                  <a:lnTo>
                    <a:pt x="4210" y="2980"/>
                  </a:lnTo>
                  <a:lnTo>
                    <a:pt x="4147" y="2787"/>
                  </a:lnTo>
                  <a:lnTo>
                    <a:pt x="4075" y="2598"/>
                  </a:lnTo>
                  <a:lnTo>
                    <a:pt x="3996" y="2414"/>
                  </a:lnTo>
                  <a:lnTo>
                    <a:pt x="3906" y="2235"/>
                  </a:lnTo>
                  <a:lnTo>
                    <a:pt x="3808" y="2060"/>
                  </a:lnTo>
                  <a:lnTo>
                    <a:pt x="3703" y="1891"/>
                  </a:lnTo>
                  <a:lnTo>
                    <a:pt x="3591" y="1727"/>
                  </a:lnTo>
                  <a:lnTo>
                    <a:pt x="3470" y="1569"/>
                  </a:lnTo>
                  <a:lnTo>
                    <a:pt x="3342" y="1417"/>
                  </a:lnTo>
                  <a:lnTo>
                    <a:pt x="3208" y="1272"/>
                  </a:lnTo>
                  <a:lnTo>
                    <a:pt x="3067" y="1132"/>
                  </a:lnTo>
                  <a:lnTo>
                    <a:pt x="2918" y="1000"/>
                  </a:lnTo>
                  <a:lnTo>
                    <a:pt x="2764" y="874"/>
                  </a:lnTo>
                  <a:lnTo>
                    <a:pt x="2604" y="756"/>
                  </a:lnTo>
                  <a:lnTo>
                    <a:pt x="2439" y="645"/>
                  </a:lnTo>
                  <a:lnTo>
                    <a:pt x="2269" y="543"/>
                  </a:lnTo>
                  <a:lnTo>
                    <a:pt x="2092" y="448"/>
                  </a:lnTo>
                  <a:lnTo>
                    <a:pt x="1910" y="362"/>
                  </a:lnTo>
                  <a:lnTo>
                    <a:pt x="1724" y="284"/>
                  </a:lnTo>
                  <a:lnTo>
                    <a:pt x="1534" y="215"/>
                  </a:lnTo>
                  <a:lnTo>
                    <a:pt x="1340" y="156"/>
                  </a:lnTo>
                  <a:lnTo>
                    <a:pt x="1142" y="105"/>
                  </a:lnTo>
                  <a:lnTo>
                    <a:pt x="939" y="64"/>
                  </a:lnTo>
                  <a:lnTo>
                    <a:pt x="735" y="33"/>
                  </a:lnTo>
                  <a:lnTo>
                    <a:pt x="526" y="12"/>
                  </a:lnTo>
                  <a:lnTo>
                    <a:pt x="314" y="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56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101" y="2183"/>
              <a:ext cx="1479" cy="656"/>
            </a:xfrm>
            <a:custGeom>
              <a:avLst/>
              <a:gdLst>
                <a:gd name="T0" fmla="*/ 4400 w 4435"/>
                <a:gd name="T1" fmla="*/ 1421 h 1969"/>
                <a:gd name="T2" fmla="*/ 4234 w 4435"/>
                <a:gd name="T3" fmla="*/ 1111 h 1969"/>
                <a:gd name="T4" fmla="*/ 4026 w 4435"/>
                <a:gd name="T5" fmla="*/ 829 h 1969"/>
                <a:gd name="T6" fmla="*/ 3779 w 4435"/>
                <a:gd name="T7" fmla="*/ 582 h 1969"/>
                <a:gd name="T8" fmla="*/ 3499 w 4435"/>
                <a:gd name="T9" fmla="*/ 372 h 1969"/>
                <a:gd name="T10" fmla="*/ 3187 w 4435"/>
                <a:gd name="T11" fmla="*/ 205 h 1969"/>
                <a:gd name="T12" fmla="*/ 2852 w 4435"/>
                <a:gd name="T13" fmla="*/ 85 h 1969"/>
                <a:gd name="T14" fmla="*/ 2496 w 4435"/>
                <a:gd name="T15" fmla="*/ 16 h 1969"/>
                <a:gd name="T16" fmla="*/ 2217 w 4435"/>
                <a:gd name="T17" fmla="*/ 0 h 1969"/>
                <a:gd name="T18" fmla="*/ 1937 w 4435"/>
                <a:gd name="T19" fmla="*/ 16 h 1969"/>
                <a:gd name="T20" fmla="*/ 1582 w 4435"/>
                <a:gd name="T21" fmla="*/ 85 h 1969"/>
                <a:gd name="T22" fmla="*/ 1246 w 4435"/>
                <a:gd name="T23" fmla="*/ 205 h 1969"/>
                <a:gd name="T24" fmla="*/ 935 w 4435"/>
                <a:gd name="T25" fmla="*/ 372 h 1969"/>
                <a:gd name="T26" fmla="*/ 656 w 4435"/>
                <a:gd name="T27" fmla="*/ 582 h 1969"/>
                <a:gd name="T28" fmla="*/ 408 w 4435"/>
                <a:gd name="T29" fmla="*/ 829 h 1969"/>
                <a:gd name="T30" fmla="*/ 199 w 4435"/>
                <a:gd name="T31" fmla="*/ 1111 h 1969"/>
                <a:gd name="T32" fmla="*/ 33 w 4435"/>
                <a:gd name="T33" fmla="*/ 1421 h 1969"/>
                <a:gd name="T34" fmla="*/ 0 w 4435"/>
                <a:gd name="T35" fmla="*/ 1969 h 1969"/>
                <a:gd name="T36" fmla="*/ 802 w 4435"/>
                <a:gd name="T37" fmla="*/ 1910 h 1969"/>
                <a:gd name="T38" fmla="*/ 896 w 4435"/>
                <a:gd name="T39" fmla="*/ 1691 h 1969"/>
                <a:gd name="T40" fmla="*/ 1024 w 4435"/>
                <a:gd name="T41" fmla="*/ 1491 h 1969"/>
                <a:gd name="T42" fmla="*/ 1180 w 4435"/>
                <a:gd name="T43" fmla="*/ 1314 h 1969"/>
                <a:gd name="T44" fmla="*/ 1361 w 4435"/>
                <a:gd name="T45" fmla="*/ 1164 h 1969"/>
                <a:gd name="T46" fmla="*/ 1566 w 4435"/>
                <a:gd name="T47" fmla="*/ 1043 h 1969"/>
                <a:gd name="T48" fmla="*/ 1789 w 4435"/>
                <a:gd name="T49" fmla="*/ 957 h 1969"/>
                <a:gd name="T50" fmla="*/ 2028 w 4435"/>
                <a:gd name="T51" fmla="*/ 906 h 1969"/>
                <a:gd name="T52" fmla="*/ 2217 w 4435"/>
                <a:gd name="T53" fmla="*/ 895 h 1969"/>
                <a:gd name="T54" fmla="*/ 2405 w 4435"/>
                <a:gd name="T55" fmla="*/ 906 h 1969"/>
                <a:gd name="T56" fmla="*/ 2644 w 4435"/>
                <a:gd name="T57" fmla="*/ 957 h 1969"/>
                <a:gd name="T58" fmla="*/ 2868 w 4435"/>
                <a:gd name="T59" fmla="*/ 1043 h 1969"/>
                <a:gd name="T60" fmla="*/ 3072 w 4435"/>
                <a:gd name="T61" fmla="*/ 1164 h 1969"/>
                <a:gd name="T62" fmla="*/ 3254 w 4435"/>
                <a:gd name="T63" fmla="*/ 1314 h 1969"/>
                <a:gd name="T64" fmla="*/ 3409 w 4435"/>
                <a:gd name="T65" fmla="*/ 1491 h 1969"/>
                <a:gd name="T66" fmla="*/ 3537 w 4435"/>
                <a:gd name="T67" fmla="*/ 1691 h 1969"/>
                <a:gd name="T68" fmla="*/ 3631 w 4435"/>
                <a:gd name="T69" fmla="*/ 1910 h 1969"/>
                <a:gd name="T70" fmla="*/ 4433 w 4435"/>
                <a:gd name="T71" fmla="*/ 1969 h 1969"/>
                <a:gd name="T72" fmla="*/ 4435 w 4435"/>
                <a:gd name="T73" fmla="*/ 1503 h 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35" h="1969">
                  <a:moveTo>
                    <a:pt x="4435" y="1503"/>
                  </a:moveTo>
                  <a:lnTo>
                    <a:pt x="4400" y="1421"/>
                  </a:lnTo>
                  <a:lnTo>
                    <a:pt x="4322" y="1262"/>
                  </a:lnTo>
                  <a:lnTo>
                    <a:pt x="4234" y="1111"/>
                  </a:lnTo>
                  <a:lnTo>
                    <a:pt x="4135" y="965"/>
                  </a:lnTo>
                  <a:lnTo>
                    <a:pt x="4026" y="829"/>
                  </a:lnTo>
                  <a:lnTo>
                    <a:pt x="3906" y="700"/>
                  </a:lnTo>
                  <a:lnTo>
                    <a:pt x="3779" y="582"/>
                  </a:lnTo>
                  <a:lnTo>
                    <a:pt x="3643" y="473"/>
                  </a:lnTo>
                  <a:lnTo>
                    <a:pt x="3499" y="372"/>
                  </a:lnTo>
                  <a:lnTo>
                    <a:pt x="3346" y="284"/>
                  </a:lnTo>
                  <a:lnTo>
                    <a:pt x="3187" y="205"/>
                  </a:lnTo>
                  <a:lnTo>
                    <a:pt x="3023" y="139"/>
                  </a:lnTo>
                  <a:lnTo>
                    <a:pt x="2852" y="85"/>
                  </a:lnTo>
                  <a:lnTo>
                    <a:pt x="2676" y="44"/>
                  </a:lnTo>
                  <a:lnTo>
                    <a:pt x="2496" y="16"/>
                  </a:lnTo>
                  <a:lnTo>
                    <a:pt x="2310" y="2"/>
                  </a:lnTo>
                  <a:lnTo>
                    <a:pt x="2217" y="0"/>
                  </a:lnTo>
                  <a:lnTo>
                    <a:pt x="2123" y="2"/>
                  </a:lnTo>
                  <a:lnTo>
                    <a:pt x="1937" y="16"/>
                  </a:lnTo>
                  <a:lnTo>
                    <a:pt x="1757" y="44"/>
                  </a:lnTo>
                  <a:lnTo>
                    <a:pt x="1582" y="85"/>
                  </a:lnTo>
                  <a:lnTo>
                    <a:pt x="1410" y="139"/>
                  </a:lnTo>
                  <a:lnTo>
                    <a:pt x="1246" y="205"/>
                  </a:lnTo>
                  <a:lnTo>
                    <a:pt x="1088" y="284"/>
                  </a:lnTo>
                  <a:lnTo>
                    <a:pt x="935" y="372"/>
                  </a:lnTo>
                  <a:lnTo>
                    <a:pt x="791" y="471"/>
                  </a:lnTo>
                  <a:lnTo>
                    <a:pt x="656" y="582"/>
                  </a:lnTo>
                  <a:lnTo>
                    <a:pt x="527" y="700"/>
                  </a:lnTo>
                  <a:lnTo>
                    <a:pt x="408" y="829"/>
                  </a:lnTo>
                  <a:lnTo>
                    <a:pt x="298" y="965"/>
                  </a:lnTo>
                  <a:lnTo>
                    <a:pt x="199" y="1111"/>
                  </a:lnTo>
                  <a:lnTo>
                    <a:pt x="111" y="1262"/>
                  </a:lnTo>
                  <a:lnTo>
                    <a:pt x="33" y="1421"/>
                  </a:lnTo>
                  <a:lnTo>
                    <a:pt x="0" y="1503"/>
                  </a:lnTo>
                  <a:lnTo>
                    <a:pt x="0" y="1969"/>
                  </a:lnTo>
                  <a:lnTo>
                    <a:pt x="785" y="1969"/>
                  </a:lnTo>
                  <a:lnTo>
                    <a:pt x="802" y="1910"/>
                  </a:lnTo>
                  <a:lnTo>
                    <a:pt x="846" y="1799"/>
                  </a:lnTo>
                  <a:lnTo>
                    <a:pt x="896" y="1691"/>
                  </a:lnTo>
                  <a:lnTo>
                    <a:pt x="957" y="1588"/>
                  </a:lnTo>
                  <a:lnTo>
                    <a:pt x="1024" y="1491"/>
                  </a:lnTo>
                  <a:lnTo>
                    <a:pt x="1098" y="1399"/>
                  </a:lnTo>
                  <a:lnTo>
                    <a:pt x="1180" y="1314"/>
                  </a:lnTo>
                  <a:lnTo>
                    <a:pt x="1268" y="1236"/>
                  </a:lnTo>
                  <a:lnTo>
                    <a:pt x="1361" y="1164"/>
                  </a:lnTo>
                  <a:lnTo>
                    <a:pt x="1461" y="1099"/>
                  </a:lnTo>
                  <a:lnTo>
                    <a:pt x="1566" y="1043"/>
                  </a:lnTo>
                  <a:lnTo>
                    <a:pt x="1675" y="996"/>
                  </a:lnTo>
                  <a:lnTo>
                    <a:pt x="1789" y="957"/>
                  </a:lnTo>
                  <a:lnTo>
                    <a:pt x="1907" y="927"/>
                  </a:lnTo>
                  <a:lnTo>
                    <a:pt x="2028" y="906"/>
                  </a:lnTo>
                  <a:lnTo>
                    <a:pt x="2153" y="896"/>
                  </a:lnTo>
                  <a:lnTo>
                    <a:pt x="2217" y="895"/>
                  </a:lnTo>
                  <a:lnTo>
                    <a:pt x="2280" y="896"/>
                  </a:lnTo>
                  <a:lnTo>
                    <a:pt x="2405" y="906"/>
                  </a:lnTo>
                  <a:lnTo>
                    <a:pt x="2526" y="927"/>
                  </a:lnTo>
                  <a:lnTo>
                    <a:pt x="2644" y="957"/>
                  </a:lnTo>
                  <a:lnTo>
                    <a:pt x="2758" y="996"/>
                  </a:lnTo>
                  <a:lnTo>
                    <a:pt x="2868" y="1043"/>
                  </a:lnTo>
                  <a:lnTo>
                    <a:pt x="2973" y="1099"/>
                  </a:lnTo>
                  <a:lnTo>
                    <a:pt x="3072" y="1164"/>
                  </a:lnTo>
                  <a:lnTo>
                    <a:pt x="3166" y="1236"/>
                  </a:lnTo>
                  <a:lnTo>
                    <a:pt x="3254" y="1314"/>
                  </a:lnTo>
                  <a:lnTo>
                    <a:pt x="3336" y="1399"/>
                  </a:lnTo>
                  <a:lnTo>
                    <a:pt x="3409" y="1491"/>
                  </a:lnTo>
                  <a:lnTo>
                    <a:pt x="3477" y="1589"/>
                  </a:lnTo>
                  <a:lnTo>
                    <a:pt x="3537" y="1691"/>
                  </a:lnTo>
                  <a:lnTo>
                    <a:pt x="3588" y="1799"/>
                  </a:lnTo>
                  <a:lnTo>
                    <a:pt x="3631" y="1910"/>
                  </a:lnTo>
                  <a:lnTo>
                    <a:pt x="3648" y="1969"/>
                  </a:lnTo>
                  <a:lnTo>
                    <a:pt x="4433" y="1969"/>
                  </a:lnTo>
                  <a:lnTo>
                    <a:pt x="4433" y="1503"/>
                  </a:lnTo>
                  <a:lnTo>
                    <a:pt x="4435" y="1503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941" y="2680"/>
              <a:ext cx="1390" cy="795"/>
            </a:xfrm>
            <a:custGeom>
              <a:avLst/>
              <a:gdLst>
                <a:gd name="T0" fmla="*/ 703 w 4171"/>
                <a:gd name="T1" fmla="*/ 2385 h 2387"/>
                <a:gd name="T2" fmla="*/ 548 w 4171"/>
                <a:gd name="T3" fmla="*/ 2361 h 2387"/>
                <a:gd name="T4" fmla="*/ 407 w 4171"/>
                <a:gd name="T5" fmla="*/ 2306 h 2387"/>
                <a:gd name="T6" fmla="*/ 282 w 4171"/>
                <a:gd name="T7" fmla="*/ 2225 h 2387"/>
                <a:gd name="T8" fmla="*/ 174 w 4171"/>
                <a:gd name="T9" fmla="*/ 2120 h 2387"/>
                <a:gd name="T10" fmla="*/ 90 w 4171"/>
                <a:gd name="T11" fmla="*/ 1996 h 2387"/>
                <a:gd name="T12" fmla="*/ 31 w 4171"/>
                <a:gd name="T13" fmla="*/ 1857 h 2387"/>
                <a:gd name="T14" fmla="*/ 1 w 4171"/>
                <a:gd name="T15" fmla="*/ 1704 h 2387"/>
                <a:gd name="T16" fmla="*/ 1 w 4171"/>
                <a:gd name="T17" fmla="*/ 1584 h 2387"/>
                <a:gd name="T18" fmla="*/ 40 w 4171"/>
                <a:gd name="T19" fmla="*/ 1391 h 2387"/>
                <a:gd name="T20" fmla="*/ 167 w 4171"/>
                <a:gd name="T21" fmla="*/ 1168 h 2387"/>
                <a:gd name="T22" fmla="*/ 358 w 4171"/>
                <a:gd name="T23" fmla="*/ 1001 h 2387"/>
                <a:gd name="T24" fmla="*/ 599 w 4171"/>
                <a:gd name="T25" fmla="*/ 907 h 2387"/>
                <a:gd name="T26" fmla="*/ 703 w 4171"/>
                <a:gd name="T27" fmla="*/ 896 h 2387"/>
                <a:gd name="T28" fmla="*/ 812 w 4171"/>
                <a:gd name="T29" fmla="*/ 899 h 2387"/>
                <a:gd name="T30" fmla="*/ 883 w 4171"/>
                <a:gd name="T31" fmla="*/ 887 h 2387"/>
                <a:gd name="T32" fmla="*/ 950 w 4171"/>
                <a:gd name="T33" fmla="*/ 824 h 2387"/>
                <a:gd name="T34" fmla="*/ 975 w 4171"/>
                <a:gd name="T35" fmla="*/ 758 h 2387"/>
                <a:gd name="T36" fmla="*/ 1054 w 4171"/>
                <a:gd name="T37" fmla="*/ 593 h 2387"/>
                <a:gd name="T38" fmla="*/ 1156 w 4171"/>
                <a:gd name="T39" fmla="*/ 444 h 2387"/>
                <a:gd name="T40" fmla="*/ 1280 w 4171"/>
                <a:gd name="T41" fmla="*/ 311 h 2387"/>
                <a:gd name="T42" fmla="*/ 1423 w 4171"/>
                <a:gd name="T43" fmla="*/ 200 h 2387"/>
                <a:gd name="T44" fmla="*/ 1581 w 4171"/>
                <a:gd name="T45" fmla="*/ 111 h 2387"/>
                <a:gd name="T46" fmla="*/ 1754 w 4171"/>
                <a:gd name="T47" fmla="*/ 46 h 2387"/>
                <a:gd name="T48" fmla="*/ 1938 w 4171"/>
                <a:gd name="T49" fmla="*/ 9 h 2387"/>
                <a:gd name="T50" fmla="*/ 2082 w 4171"/>
                <a:gd name="T51" fmla="*/ 0 h 2387"/>
                <a:gd name="T52" fmla="*/ 2297 w 4171"/>
                <a:gd name="T53" fmla="*/ 19 h 2387"/>
                <a:gd name="T54" fmla="*/ 2563 w 4171"/>
                <a:gd name="T55" fmla="*/ 101 h 2387"/>
                <a:gd name="T56" fmla="*/ 2798 w 4171"/>
                <a:gd name="T57" fmla="*/ 239 h 2387"/>
                <a:gd name="T58" fmla="*/ 2994 w 4171"/>
                <a:gd name="T59" fmla="*/ 426 h 2387"/>
                <a:gd name="T60" fmla="*/ 3057 w 4171"/>
                <a:gd name="T61" fmla="*/ 507 h 2387"/>
                <a:gd name="T62" fmla="*/ 3170 w 4171"/>
                <a:gd name="T63" fmla="*/ 581 h 2387"/>
                <a:gd name="T64" fmla="*/ 3269 w 4171"/>
                <a:gd name="T65" fmla="*/ 596 h 2387"/>
                <a:gd name="T66" fmla="*/ 3322 w 4171"/>
                <a:gd name="T67" fmla="*/ 598 h 2387"/>
                <a:gd name="T68" fmla="*/ 3501 w 4171"/>
                <a:gd name="T69" fmla="*/ 625 h 2387"/>
                <a:gd name="T70" fmla="*/ 3667 w 4171"/>
                <a:gd name="T71" fmla="*/ 687 h 2387"/>
                <a:gd name="T72" fmla="*/ 3815 w 4171"/>
                <a:gd name="T73" fmla="*/ 778 h 2387"/>
                <a:gd name="T74" fmla="*/ 3943 w 4171"/>
                <a:gd name="T75" fmla="*/ 896 h 2387"/>
                <a:gd name="T76" fmla="*/ 4045 w 4171"/>
                <a:gd name="T77" fmla="*/ 1036 h 2387"/>
                <a:gd name="T78" fmla="*/ 4120 w 4171"/>
                <a:gd name="T79" fmla="*/ 1194 h 2387"/>
                <a:gd name="T80" fmla="*/ 4162 w 4171"/>
                <a:gd name="T81" fmla="*/ 1368 h 2387"/>
                <a:gd name="T82" fmla="*/ 4171 w 4171"/>
                <a:gd name="T83" fmla="*/ 1507 h 2387"/>
                <a:gd name="T84" fmla="*/ 4158 w 4171"/>
                <a:gd name="T85" fmla="*/ 1642 h 2387"/>
                <a:gd name="T86" fmla="*/ 4110 w 4171"/>
                <a:gd name="T87" fmla="*/ 1812 h 2387"/>
                <a:gd name="T88" fmla="*/ 4032 w 4171"/>
                <a:gd name="T89" fmla="*/ 1966 h 2387"/>
                <a:gd name="T90" fmla="*/ 3927 w 4171"/>
                <a:gd name="T91" fmla="*/ 2100 h 2387"/>
                <a:gd name="T92" fmla="*/ 3798 w 4171"/>
                <a:gd name="T93" fmla="*/ 2214 h 2387"/>
                <a:gd name="T94" fmla="*/ 3649 w 4171"/>
                <a:gd name="T95" fmla="*/ 2302 h 2387"/>
                <a:gd name="T96" fmla="*/ 3484 w 4171"/>
                <a:gd name="T97" fmla="*/ 2359 h 2387"/>
                <a:gd name="T98" fmla="*/ 3306 w 4171"/>
                <a:gd name="T99" fmla="*/ 2385 h 2387"/>
                <a:gd name="T100" fmla="*/ 743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743" y="2387"/>
                  </a:moveTo>
                  <a:lnTo>
                    <a:pt x="703" y="2385"/>
                  </a:lnTo>
                  <a:lnTo>
                    <a:pt x="625" y="2378"/>
                  </a:lnTo>
                  <a:lnTo>
                    <a:pt x="548" y="2361"/>
                  </a:lnTo>
                  <a:lnTo>
                    <a:pt x="476" y="2338"/>
                  </a:lnTo>
                  <a:lnTo>
                    <a:pt x="407" y="2306"/>
                  </a:lnTo>
                  <a:lnTo>
                    <a:pt x="343" y="2268"/>
                  </a:lnTo>
                  <a:lnTo>
                    <a:pt x="282" y="2225"/>
                  </a:lnTo>
                  <a:lnTo>
                    <a:pt x="226" y="2175"/>
                  </a:lnTo>
                  <a:lnTo>
                    <a:pt x="174" y="2120"/>
                  </a:lnTo>
                  <a:lnTo>
                    <a:pt x="129" y="2061"/>
                  </a:lnTo>
                  <a:lnTo>
                    <a:pt x="90" y="1996"/>
                  </a:lnTo>
                  <a:lnTo>
                    <a:pt x="57" y="1929"/>
                  </a:lnTo>
                  <a:lnTo>
                    <a:pt x="31" y="1857"/>
                  </a:lnTo>
                  <a:lnTo>
                    <a:pt x="13" y="1782"/>
                  </a:lnTo>
                  <a:lnTo>
                    <a:pt x="1" y="1704"/>
                  </a:lnTo>
                  <a:lnTo>
                    <a:pt x="0" y="1625"/>
                  </a:lnTo>
                  <a:lnTo>
                    <a:pt x="1" y="1584"/>
                  </a:lnTo>
                  <a:lnTo>
                    <a:pt x="8" y="1518"/>
                  </a:lnTo>
                  <a:lnTo>
                    <a:pt x="40" y="1391"/>
                  </a:lnTo>
                  <a:lnTo>
                    <a:pt x="93" y="1275"/>
                  </a:lnTo>
                  <a:lnTo>
                    <a:pt x="167" y="1168"/>
                  </a:lnTo>
                  <a:lnTo>
                    <a:pt x="255" y="1077"/>
                  </a:lnTo>
                  <a:lnTo>
                    <a:pt x="358" y="1001"/>
                  </a:lnTo>
                  <a:lnTo>
                    <a:pt x="474" y="945"/>
                  </a:lnTo>
                  <a:lnTo>
                    <a:pt x="599" y="907"/>
                  </a:lnTo>
                  <a:lnTo>
                    <a:pt x="665" y="899"/>
                  </a:lnTo>
                  <a:lnTo>
                    <a:pt x="703" y="896"/>
                  </a:lnTo>
                  <a:lnTo>
                    <a:pt x="776" y="896"/>
                  </a:lnTo>
                  <a:lnTo>
                    <a:pt x="812" y="899"/>
                  </a:lnTo>
                  <a:lnTo>
                    <a:pt x="836" y="899"/>
                  </a:lnTo>
                  <a:lnTo>
                    <a:pt x="883" y="887"/>
                  </a:lnTo>
                  <a:lnTo>
                    <a:pt x="921" y="861"/>
                  </a:lnTo>
                  <a:lnTo>
                    <a:pt x="950" y="824"/>
                  </a:lnTo>
                  <a:lnTo>
                    <a:pt x="959" y="801"/>
                  </a:lnTo>
                  <a:lnTo>
                    <a:pt x="975" y="758"/>
                  </a:lnTo>
                  <a:lnTo>
                    <a:pt x="1011" y="674"/>
                  </a:lnTo>
                  <a:lnTo>
                    <a:pt x="1054" y="593"/>
                  </a:lnTo>
                  <a:lnTo>
                    <a:pt x="1103" y="516"/>
                  </a:lnTo>
                  <a:lnTo>
                    <a:pt x="1156" y="444"/>
                  </a:lnTo>
                  <a:lnTo>
                    <a:pt x="1217" y="376"/>
                  </a:lnTo>
                  <a:lnTo>
                    <a:pt x="1280" y="311"/>
                  </a:lnTo>
                  <a:lnTo>
                    <a:pt x="1349" y="254"/>
                  </a:lnTo>
                  <a:lnTo>
                    <a:pt x="1423" y="200"/>
                  </a:lnTo>
                  <a:lnTo>
                    <a:pt x="1500" y="153"/>
                  </a:lnTo>
                  <a:lnTo>
                    <a:pt x="1581" y="111"/>
                  </a:lnTo>
                  <a:lnTo>
                    <a:pt x="1666" y="75"/>
                  </a:lnTo>
                  <a:lnTo>
                    <a:pt x="1754" y="46"/>
                  </a:lnTo>
                  <a:lnTo>
                    <a:pt x="1845" y="25"/>
                  </a:lnTo>
                  <a:lnTo>
                    <a:pt x="1938" y="9"/>
                  </a:lnTo>
                  <a:lnTo>
                    <a:pt x="2033" y="2"/>
                  </a:lnTo>
                  <a:lnTo>
                    <a:pt x="2082" y="0"/>
                  </a:lnTo>
                  <a:lnTo>
                    <a:pt x="2156" y="2"/>
                  </a:lnTo>
                  <a:lnTo>
                    <a:pt x="2297" y="19"/>
                  </a:lnTo>
                  <a:lnTo>
                    <a:pt x="2434" y="52"/>
                  </a:lnTo>
                  <a:lnTo>
                    <a:pt x="2563" y="101"/>
                  </a:lnTo>
                  <a:lnTo>
                    <a:pt x="2684" y="164"/>
                  </a:lnTo>
                  <a:lnTo>
                    <a:pt x="2798" y="239"/>
                  </a:lnTo>
                  <a:lnTo>
                    <a:pt x="2902" y="327"/>
                  </a:lnTo>
                  <a:lnTo>
                    <a:pt x="2994" y="426"/>
                  </a:lnTo>
                  <a:lnTo>
                    <a:pt x="3036" y="480"/>
                  </a:lnTo>
                  <a:lnTo>
                    <a:pt x="3057" y="507"/>
                  </a:lnTo>
                  <a:lnTo>
                    <a:pt x="3109" y="550"/>
                  </a:lnTo>
                  <a:lnTo>
                    <a:pt x="3170" y="581"/>
                  </a:lnTo>
                  <a:lnTo>
                    <a:pt x="3236" y="596"/>
                  </a:lnTo>
                  <a:lnTo>
                    <a:pt x="3269" y="596"/>
                  </a:lnTo>
                  <a:lnTo>
                    <a:pt x="3275" y="596"/>
                  </a:lnTo>
                  <a:lnTo>
                    <a:pt x="3322" y="598"/>
                  </a:lnTo>
                  <a:lnTo>
                    <a:pt x="3413" y="608"/>
                  </a:lnTo>
                  <a:lnTo>
                    <a:pt x="3501" y="625"/>
                  </a:lnTo>
                  <a:lnTo>
                    <a:pt x="3586" y="653"/>
                  </a:lnTo>
                  <a:lnTo>
                    <a:pt x="3667" y="687"/>
                  </a:lnTo>
                  <a:lnTo>
                    <a:pt x="3744" y="729"/>
                  </a:lnTo>
                  <a:lnTo>
                    <a:pt x="3815" y="778"/>
                  </a:lnTo>
                  <a:lnTo>
                    <a:pt x="3883" y="834"/>
                  </a:lnTo>
                  <a:lnTo>
                    <a:pt x="3943" y="896"/>
                  </a:lnTo>
                  <a:lnTo>
                    <a:pt x="3998" y="964"/>
                  </a:lnTo>
                  <a:lnTo>
                    <a:pt x="4045" y="1036"/>
                  </a:lnTo>
                  <a:lnTo>
                    <a:pt x="4087" y="1113"/>
                  </a:lnTo>
                  <a:lnTo>
                    <a:pt x="4120" y="1194"/>
                  </a:lnTo>
                  <a:lnTo>
                    <a:pt x="4145" y="1280"/>
                  </a:lnTo>
                  <a:lnTo>
                    <a:pt x="4162" y="1368"/>
                  </a:lnTo>
                  <a:lnTo>
                    <a:pt x="4171" y="1461"/>
                  </a:lnTo>
                  <a:lnTo>
                    <a:pt x="4171" y="1507"/>
                  </a:lnTo>
                  <a:lnTo>
                    <a:pt x="4168" y="1553"/>
                  </a:lnTo>
                  <a:lnTo>
                    <a:pt x="4158" y="1642"/>
                  </a:lnTo>
                  <a:lnTo>
                    <a:pt x="4139" y="1728"/>
                  </a:lnTo>
                  <a:lnTo>
                    <a:pt x="4110" y="1812"/>
                  </a:lnTo>
                  <a:lnTo>
                    <a:pt x="4076" y="1891"/>
                  </a:lnTo>
                  <a:lnTo>
                    <a:pt x="4032" y="1966"/>
                  </a:lnTo>
                  <a:lnTo>
                    <a:pt x="3983" y="2035"/>
                  </a:lnTo>
                  <a:lnTo>
                    <a:pt x="3927" y="2100"/>
                  </a:lnTo>
                  <a:lnTo>
                    <a:pt x="3865" y="2160"/>
                  </a:lnTo>
                  <a:lnTo>
                    <a:pt x="3798" y="2214"/>
                  </a:lnTo>
                  <a:lnTo>
                    <a:pt x="3726" y="2261"/>
                  </a:lnTo>
                  <a:lnTo>
                    <a:pt x="3649" y="2302"/>
                  </a:lnTo>
                  <a:lnTo>
                    <a:pt x="3569" y="2335"/>
                  </a:lnTo>
                  <a:lnTo>
                    <a:pt x="3484" y="2359"/>
                  </a:lnTo>
                  <a:lnTo>
                    <a:pt x="3396" y="2377"/>
                  </a:lnTo>
                  <a:lnTo>
                    <a:pt x="3306" y="2385"/>
                  </a:lnTo>
                  <a:lnTo>
                    <a:pt x="3260" y="2387"/>
                  </a:lnTo>
                  <a:lnTo>
                    <a:pt x="743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350" y="2680"/>
              <a:ext cx="1390" cy="795"/>
            </a:xfrm>
            <a:custGeom>
              <a:avLst/>
              <a:gdLst>
                <a:gd name="T0" fmla="*/ 3468 w 4171"/>
                <a:gd name="T1" fmla="*/ 2385 h 2387"/>
                <a:gd name="T2" fmla="*/ 3622 w 4171"/>
                <a:gd name="T3" fmla="*/ 2361 h 2387"/>
                <a:gd name="T4" fmla="*/ 3763 w 4171"/>
                <a:gd name="T5" fmla="*/ 2306 h 2387"/>
                <a:gd name="T6" fmla="*/ 3888 w 4171"/>
                <a:gd name="T7" fmla="*/ 2225 h 2387"/>
                <a:gd name="T8" fmla="*/ 3996 w 4171"/>
                <a:gd name="T9" fmla="*/ 2120 h 2387"/>
                <a:gd name="T10" fmla="*/ 4080 w 4171"/>
                <a:gd name="T11" fmla="*/ 1996 h 2387"/>
                <a:gd name="T12" fmla="*/ 4139 w 4171"/>
                <a:gd name="T13" fmla="*/ 1857 h 2387"/>
                <a:gd name="T14" fmla="*/ 4169 w 4171"/>
                <a:gd name="T15" fmla="*/ 1704 h 2387"/>
                <a:gd name="T16" fmla="*/ 4169 w 4171"/>
                <a:gd name="T17" fmla="*/ 1584 h 2387"/>
                <a:gd name="T18" fmla="*/ 4130 w 4171"/>
                <a:gd name="T19" fmla="*/ 1391 h 2387"/>
                <a:gd name="T20" fmla="*/ 4004 w 4171"/>
                <a:gd name="T21" fmla="*/ 1168 h 2387"/>
                <a:gd name="T22" fmla="*/ 3812 w 4171"/>
                <a:gd name="T23" fmla="*/ 1001 h 2387"/>
                <a:gd name="T24" fmla="*/ 3572 w 4171"/>
                <a:gd name="T25" fmla="*/ 907 h 2387"/>
                <a:gd name="T26" fmla="*/ 3468 w 4171"/>
                <a:gd name="T27" fmla="*/ 896 h 2387"/>
                <a:gd name="T28" fmla="*/ 3358 w 4171"/>
                <a:gd name="T29" fmla="*/ 899 h 2387"/>
                <a:gd name="T30" fmla="*/ 3288 w 4171"/>
                <a:gd name="T31" fmla="*/ 887 h 2387"/>
                <a:gd name="T32" fmla="*/ 3220 w 4171"/>
                <a:gd name="T33" fmla="*/ 824 h 2387"/>
                <a:gd name="T34" fmla="*/ 3196 w 4171"/>
                <a:gd name="T35" fmla="*/ 758 h 2387"/>
                <a:gd name="T36" fmla="*/ 3116 w 4171"/>
                <a:gd name="T37" fmla="*/ 593 h 2387"/>
                <a:gd name="T38" fmla="*/ 3014 w 4171"/>
                <a:gd name="T39" fmla="*/ 444 h 2387"/>
                <a:gd name="T40" fmla="*/ 2890 w 4171"/>
                <a:gd name="T41" fmla="*/ 311 h 2387"/>
                <a:gd name="T42" fmla="*/ 2748 w 4171"/>
                <a:gd name="T43" fmla="*/ 200 h 2387"/>
                <a:gd name="T44" fmla="*/ 2589 w 4171"/>
                <a:gd name="T45" fmla="*/ 111 h 2387"/>
                <a:gd name="T46" fmla="*/ 2417 w 4171"/>
                <a:gd name="T47" fmla="*/ 46 h 2387"/>
                <a:gd name="T48" fmla="*/ 2232 w 4171"/>
                <a:gd name="T49" fmla="*/ 9 h 2387"/>
                <a:gd name="T50" fmla="*/ 2088 w 4171"/>
                <a:gd name="T51" fmla="*/ 0 h 2387"/>
                <a:gd name="T52" fmla="*/ 1874 w 4171"/>
                <a:gd name="T53" fmla="*/ 19 h 2387"/>
                <a:gd name="T54" fmla="*/ 1607 w 4171"/>
                <a:gd name="T55" fmla="*/ 101 h 2387"/>
                <a:gd name="T56" fmla="*/ 1372 w 4171"/>
                <a:gd name="T57" fmla="*/ 239 h 2387"/>
                <a:gd name="T58" fmla="*/ 1176 w 4171"/>
                <a:gd name="T59" fmla="*/ 426 h 2387"/>
                <a:gd name="T60" fmla="*/ 1113 w 4171"/>
                <a:gd name="T61" fmla="*/ 507 h 2387"/>
                <a:gd name="T62" fmla="*/ 1001 w 4171"/>
                <a:gd name="T63" fmla="*/ 581 h 2387"/>
                <a:gd name="T64" fmla="*/ 901 w 4171"/>
                <a:gd name="T65" fmla="*/ 596 h 2387"/>
                <a:gd name="T66" fmla="*/ 848 w 4171"/>
                <a:gd name="T67" fmla="*/ 598 h 2387"/>
                <a:gd name="T68" fmla="*/ 670 w 4171"/>
                <a:gd name="T69" fmla="*/ 625 h 2387"/>
                <a:gd name="T70" fmla="*/ 504 w 4171"/>
                <a:gd name="T71" fmla="*/ 687 h 2387"/>
                <a:gd name="T72" fmla="*/ 356 w 4171"/>
                <a:gd name="T73" fmla="*/ 778 h 2387"/>
                <a:gd name="T74" fmla="*/ 227 w 4171"/>
                <a:gd name="T75" fmla="*/ 896 h 2387"/>
                <a:gd name="T76" fmla="*/ 125 w 4171"/>
                <a:gd name="T77" fmla="*/ 1036 h 2387"/>
                <a:gd name="T78" fmla="*/ 50 w 4171"/>
                <a:gd name="T79" fmla="*/ 1194 h 2387"/>
                <a:gd name="T80" fmla="*/ 8 w 4171"/>
                <a:gd name="T81" fmla="*/ 1368 h 2387"/>
                <a:gd name="T82" fmla="*/ 0 w 4171"/>
                <a:gd name="T83" fmla="*/ 1507 h 2387"/>
                <a:gd name="T84" fmla="*/ 13 w 4171"/>
                <a:gd name="T85" fmla="*/ 1642 h 2387"/>
                <a:gd name="T86" fmla="*/ 60 w 4171"/>
                <a:gd name="T87" fmla="*/ 1812 h 2387"/>
                <a:gd name="T88" fmla="*/ 138 w 4171"/>
                <a:gd name="T89" fmla="*/ 1966 h 2387"/>
                <a:gd name="T90" fmla="*/ 243 w 4171"/>
                <a:gd name="T91" fmla="*/ 2100 h 2387"/>
                <a:gd name="T92" fmla="*/ 373 w 4171"/>
                <a:gd name="T93" fmla="*/ 2214 h 2387"/>
                <a:gd name="T94" fmla="*/ 521 w 4171"/>
                <a:gd name="T95" fmla="*/ 2302 h 2387"/>
                <a:gd name="T96" fmla="*/ 687 w 4171"/>
                <a:gd name="T97" fmla="*/ 2359 h 2387"/>
                <a:gd name="T98" fmla="*/ 864 w 4171"/>
                <a:gd name="T99" fmla="*/ 2385 h 2387"/>
                <a:gd name="T100" fmla="*/ 3428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3428" y="2387"/>
                  </a:moveTo>
                  <a:lnTo>
                    <a:pt x="3468" y="2385"/>
                  </a:lnTo>
                  <a:lnTo>
                    <a:pt x="3546" y="2378"/>
                  </a:lnTo>
                  <a:lnTo>
                    <a:pt x="3622" y="2361"/>
                  </a:lnTo>
                  <a:lnTo>
                    <a:pt x="3694" y="2338"/>
                  </a:lnTo>
                  <a:lnTo>
                    <a:pt x="3763" y="2306"/>
                  </a:lnTo>
                  <a:lnTo>
                    <a:pt x="3828" y="2268"/>
                  </a:lnTo>
                  <a:lnTo>
                    <a:pt x="3888" y="2225"/>
                  </a:lnTo>
                  <a:lnTo>
                    <a:pt x="3945" y="2175"/>
                  </a:lnTo>
                  <a:lnTo>
                    <a:pt x="3996" y="2120"/>
                  </a:lnTo>
                  <a:lnTo>
                    <a:pt x="4041" y="2061"/>
                  </a:lnTo>
                  <a:lnTo>
                    <a:pt x="4080" y="1996"/>
                  </a:lnTo>
                  <a:lnTo>
                    <a:pt x="4113" y="1929"/>
                  </a:lnTo>
                  <a:lnTo>
                    <a:pt x="4139" y="1857"/>
                  </a:lnTo>
                  <a:lnTo>
                    <a:pt x="4158" y="1782"/>
                  </a:lnTo>
                  <a:lnTo>
                    <a:pt x="4169" y="1704"/>
                  </a:lnTo>
                  <a:lnTo>
                    <a:pt x="4171" y="1625"/>
                  </a:lnTo>
                  <a:lnTo>
                    <a:pt x="4169" y="1584"/>
                  </a:lnTo>
                  <a:lnTo>
                    <a:pt x="4162" y="1518"/>
                  </a:lnTo>
                  <a:lnTo>
                    <a:pt x="4130" y="1391"/>
                  </a:lnTo>
                  <a:lnTo>
                    <a:pt x="4077" y="1275"/>
                  </a:lnTo>
                  <a:lnTo>
                    <a:pt x="4004" y="1168"/>
                  </a:lnTo>
                  <a:lnTo>
                    <a:pt x="3916" y="1077"/>
                  </a:lnTo>
                  <a:lnTo>
                    <a:pt x="3812" y="1001"/>
                  </a:lnTo>
                  <a:lnTo>
                    <a:pt x="3697" y="945"/>
                  </a:lnTo>
                  <a:lnTo>
                    <a:pt x="3572" y="907"/>
                  </a:lnTo>
                  <a:lnTo>
                    <a:pt x="3505" y="899"/>
                  </a:lnTo>
                  <a:lnTo>
                    <a:pt x="3468" y="896"/>
                  </a:lnTo>
                  <a:lnTo>
                    <a:pt x="3394" y="896"/>
                  </a:lnTo>
                  <a:lnTo>
                    <a:pt x="3358" y="899"/>
                  </a:lnTo>
                  <a:lnTo>
                    <a:pt x="3334" y="899"/>
                  </a:lnTo>
                  <a:lnTo>
                    <a:pt x="3288" y="887"/>
                  </a:lnTo>
                  <a:lnTo>
                    <a:pt x="3249" y="861"/>
                  </a:lnTo>
                  <a:lnTo>
                    <a:pt x="3220" y="824"/>
                  </a:lnTo>
                  <a:lnTo>
                    <a:pt x="3212" y="801"/>
                  </a:lnTo>
                  <a:lnTo>
                    <a:pt x="3196" y="758"/>
                  </a:lnTo>
                  <a:lnTo>
                    <a:pt x="3160" y="674"/>
                  </a:lnTo>
                  <a:lnTo>
                    <a:pt x="3116" y="593"/>
                  </a:lnTo>
                  <a:lnTo>
                    <a:pt x="3068" y="516"/>
                  </a:lnTo>
                  <a:lnTo>
                    <a:pt x="3014" y="444"/>
                  </a:lnTo>
                  <a:lnTo>
                    <a:pt x="2954" y="376"/>
                  </a:lnTo>
                  <a:lnTo>
                    <a:pt x="2890" y="311"/>
                  </a:lnTo>
                  <a:lnTo>
                    <a:pt x="2821" y="254"/>
                  </a:lnTo>
                  <a:lnTo>
                    <a:pt x="2748" y="200"/>
                  </a:lnTo>
                  <a:lnTo>
                    <a:pt x="2670" y="153"/>
                  </a:lnTo>
                  <a:lnTo>
                    <a:pt x="2589" y="111"/>
                  </a:lnTo>
                  <a:lnTo>
                    <a:pt x="2504" y="75"/>
                  </a:lnTo>
                  <a:lnTo>
                    <a:pt x="2417" y="46"/>
                  </a:lnTo>
                  <a:lnTo>
                    <a:pt x="2326" y="25"/>
                  </a:lnTo>
                  <a:lnTo>
                    <a:pt x="2232" y="9"/>
                  </a:lnTo>
                  <a:lnTo>
                    <a:pt x="2137" y="2"/>
                  </a:lnTo>
                  <a:lnTo>
                    <a:pt x="2088" y="0"/>
                  </a:lnTo>
                  <a:lnTo>
                    <a:pt x="2015" y="2"/>
                  </a:lnTo>
                  <a:lnTo>
                    <a:pt x="1874" y="19"/>
                  </a:lnTo>
                  <a:lnTo>
                    <a:pt x="1737" y="52"/>
                  </a:lnTo>
                  <a:lnTo>
                    <a:pt x="1607" y="101"/>
                  </a:lnTo>
                  <a:lnTo>
                    <a:pt x="1486" y="164"/>
                  </a:lnTo>
                  <a:lnTo>
                    <a:pt x="1372" y="239"/>
                  </a:lnTo>
                  <a:lnTo>
                    <a:pt x="1269" y="327"/>
                  </a:lnTo>
                  <a:lnTo>
                    <a:pt x="1176" y="426"/>
                  </a:lnTo>
                  <a:lnTo>
                    <a:pt x="1135" y="480"/>
                  </a:lnTo>
                  <a:lnTo>
                    <a:pt x="1113" y="507"/>
                  </a:lnTo>
                  <a:lnTo>
                    <a:pt x="1061" y="550"/>
                  </a:lnTo>
                  <a:lnTo>
                    <a:pt x="1001" y="581"/>
                  </a:lnTo>
                  <a:lnTo>
                    <a:pt x="935" y="596"/>
                  </a:lnTo>
                  <a:lnTo>
                    <a:pt x="901" y="596"/>
                  </a:lnTo>
                  <a:lnTo>
                    <a:pt x="896" y="596"/>
                  </a:lnTo>
                  <a:lnTo>
                    <a:pt x="848" y="598"/>
                  </a:lnTo>
                  <a:lnTo>
                    <a:pt x="757" y="608"/>
                  </a:lnTo>
                  <a:lnTo>
                    <a:pt x="670" y="625"/>
                  </a:lnTo>
                  <a:lnTo>
                    <a:pt x="585" y="653"/>
                  </a:lnTo>
                  <a:lnTo>
                    <a:pt x="504" y="687"/>
                  </a:lnTo>
                  <a:lnTo>
                    <a:pt x="426" y="729"/>
                  </a:lnTo>
                  <a:lnTo>
                    <a:pt x="356" y="778"/>
                  </a:lnTo>
                  <a:lnTo>
                    <a:pt x="288" y="834"/>
                  </a:lnTo>
                  <a:lnTo>
                    <a:pt x="227" y="896"/>
                  </a:lnTo>
                  <a:lnTo>
                    <a:pt x="173" y="964"/>
                  </a:lnTo>
                  <a:lnTo>
                    <a:pt x="125" y="1036"/>
                  </a:lnTo>
                  <a:lnTo>
                    <a:pt x="83" y="1113"/>
                  </a:lnTo>
                  <a:lnTo>
                    <a:pt x="50" y="1194"/>
                  </a:lnTo>
                  <a:lnTo>
                    <a:pt x="26" y="1280"/>
                  </a:lnTo>
                  <a:lnTo>
                    <a:pt x="8" y="1368"/>
                  </a:lnTo>
                  <a:lnTo>
                    <a:pt x="0" y="1461"/>
                  </a:lnTo>
                  <a:lnTo>
                    <a:pt x="0" y="1507"/>
                  </a:lnTo>
                  <a:lnTo>
                    <a:pt x="3" y="1553"/>
                  </a:lnTo>
                  <a:lnTo>
                    <a:pt x="13" y="1642"/>
                  </a:lnTo>
                  <a:lnTo>
                    <a:pt x="32" y="1728"/>
                  </a:lnTo>
                  <a:lnTo>
                    <a:pt x="60" y="1812"/>
                  </a:lnTo>
                  <a:lnTo>
                    <a:pt x="95" y="1891"/>
                  </a:lnTo>
                  <a:lnTo>
                    <a:pt x="138" y="1966"/>
                  </a:lnTo>
                  <a:lnTo>
                    <a:pt x="187" y="2035"/>
                  </a:lnTo>
                  <a:lnTo>
                    <a:pt x="243" y="2100"/>
                  </a:lnTo>
                  <a:lnTo>
                    <a:pt x="305" y="2160"/>
                  </a:lnTo>
                  <a:lnTo>
                    <a:pt x="373" y="2214"/>
                  </a:lnTo>
                  <a:lnTo>
                    <a:pt x="445" y="2261"/>
                  </a:lnTo>
                  <a:lnTo>
                    <a:pt x="521" y="2302"/>
                  </a:lnTo>
                  <a:lnTo>
                    <a:pt x="602" y="2335"/>
                  </a:lnTo>
                  <a:lnTo>
                    <a:pt x="687" y="2359"/>
                  </a:lnTo>
                  <a:lnTo>
                    <a:pt x="775" y="2377"/>
                  </a:lnTo>
                  <a:lnTo>
                    <a:pt x="864" y="2385"/>
                  </a:lnTo>
                  <a:lnTo>
                    <a:pt x="910" y="2387"/>
                  </a:lnTo>
                  <a:lnTo>
                    <a:pt x="3428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2977" y="2680"/>
              <a:ext cx="763" cy="795"/>
            </a:xfrm>
            <a:custGeom>
              <a:avLst/>
              <a:gdLst>
                <a:gd name="T0" fmla="*/ 2281 w 2290"/>
                <a:gd name="T1" fmla="*/ 1518 h 2387"/>
                <a:gd name="T2" fmla="*/ 2196 w 2290"/>
                <a:gd name="T3" fmla="*/ 1275 h 2387"/>
                <a:gd name="T4" fmla="*/ 2035 w 2290"/>
                <a:gd name="T5" fmla="*/ 1077 h 2387"/>
                <a:gd name="T6" fmla="*/ 1816 w 2290"/>
                <a:gd name="T7" fmla="*/ 945 h 2387"/>
                <a:gd name="T8" fmla="*/ 1624 w 2290"/>
                <a:gd name="T9" fmla="*/ 899 h 2387"/>
                <a:gd name="T10" fmla="*/ 1513 w 2290"/>
                <a:gd name="T11" fmla="*/ 896 h 2387"/>
                <a:gd name="T12" fmla="*/ 1453 w 2290"/>
                <a:gd name="T13" fmla="*/ 899 h 2387"/>
                <a:gd name="T14" fmla="*/ 1368 w 2290"/>
                <a:gd name="T15" fmla="*/ 861 h 2387"/>
                <a:gd name="T16" fmla="*/ 1331 w 2290"/>
                <a:gd name="T17" fmla="*/ 801 h 2387"/>
                <a:gd name="T18" fmla="*/ 1279 w 2290"/>
                <a:gd name="T19" fmla="*/ 674 h 2387"/>
                <a:gd name="T20" fmla="*/ 1187 w 2290"/>
                <a:gd name="T21" fmla="*/ 516 h 2387"/>
                <a:gd name="T22" fmla="*/ 1073 w 2290"/>
                <a:gd name="T23" fmla="*/ 376 h 2387"/>
                <a:gd name="T24" fmla="*/ 940 w 2290"/>
                <a:gd name="T25" fmla="*/ 254 h 2387"/>
                <a:gd name="T26" fmla="*/ 789 w 2290"/>
                <a:gd name="T27" fmla="*/ 153 h 2387"/>
                <a:gd name="T28" fmla="*/ 623 w 2290"/>
                <a:gd name="T29" fmla="*/ 75 h 2387"/>
                <a:gd name="T30" fmla="*/ 445 w 2290"/>
                <a:gd name="T31" fmla="*/ 25 h 2387"/>
                <a:gd name="T32" fmla="*/ 256 w 2290"/>
                <a:gd name="T33" fmla="*/ 2 h 2387"/>
                <a:gd name="T34" fmla="*/ 154 w 2290"/>
                <a:gd name="T35" fmla="*/ 2 h 2387"/>
                <a:gd name="T36" fmla="*/ 0 w 2290"/>
                <a:gd name="T37" fmla="*/ 19 h 2387"/>
                <a:gd name="T38" fmla="*/ 232 w 2290"/>
                <a:gd name="T39" fmla="*/ 84 h 2387"/>
                <a:gd name="T40" fmla="*/ 507 w 2290"/>
                <a:gd name="T41" fmla="*/ 238 h 2387"/>
                <a:gd name="T42" fmla="*/ 729 w 2290"/>
                <a:gd name="T43" fmla="*/ 455 h 2387"/>
                <a:gd name="T44" fmla="*/ 888 w 2290"/>
                <a:gd name="T45" fmla="*/ 726 h 2387"/>
                <a:gd name="T46" fmla="*/ 926 w 2290"/>
                <a:gd name="T47" fmla="*/ 824 h 2387"/>
                <a:gd name="T48" fmla="*/ 994 w 2290"/>
                <a:gd name="T49" fmla="*/ 887 h 2387"/>
                <a:gd name="T50" fmla="*/ 1063 w 2290"/>
                <a:gd name="T51" fmla="*/ 899 h 2387"/>
                <a:gd name="T52" fmla="*/ 1174 w 2290"/>
                <a:gd name="T53" fmla="*/ 896 h 2387"/>
                <a:gd name="T54" fmla="*/ 1276 w 2290"/>
                <a:gd name="T55" fmla="*/ 907 h 2387"/>
                <a:gd name="T56" fmla="*/ 1518 w 2290"/>
                <a:gd name="T57" fmla="*/ 1001 h 2387"/>
                <a:gd name="T58" fmla="*/ 1709 w 2290"/>
                <a:gd name="T59" fmla="*/ 1168 h 2387"/>
                <a:gd name="T60" fmla="*/ 1835 w 2290"/>
                <a:gd name="T61" fmla="*/ 1391 h 2387"/>
                <a:gd name="T62" fmla="*/ 1873 w 2290"/>
                <a:gd name="T63" fmla="*/ 1584 h 2387"/>
                <a:gd name="T64" fmla="*/ 1873 w 2290"/>
                <a:gd name="T65" fmla="*/ 1704 h 2387"/>
                <a:gd name="T66" fmla="*/ 1845 w 2290"/>
                <a:gd name="T67" fmla="*/ 1857 h 2387"/>
                <a:gd name="T68" fmla="*/ 1786 w 2290"/>
                <a:gd name="T69" fmla="*/ 1996 h 2387"/>
                <a:gd name="T70" fmla="*/ 1701 w 2290"/>
                <a:gd name="T71" fmla="*/ 2120 h 2387"/>
                <a:gd name="T72" fmla="*/ 1594 w 2290"/>
                <a:gd name="T73" fmla="*/ 2225 h 2387"/>
                <a:gd name="T74" fmla="*/ 1467 w 2290"/>
                <a:gd name="T75" fmla="*/ 2306 h 2387"/>
                <a:gd name="T76" fmla="*/ 1326 w 2290"/>
                <a:gd name="T77" fmla="*/ 2361 h 2387"/>
                <a:gd name="T78" fmla="*/ 1172 w 2290"/>
                <a:gd name="T79" fmla="*/ 2385 h 2387"/>
                <a:gd name="T80" fmla="*/ 1547 w 2290"/>
                <a:gd name="T81" fmla="*/ 2387 h 2387"/>
                <a:gd name="T82" fmla="*/ 1665 w 2290"/>
                <a:gd name="T83" fmla="*/ 2378 h 2387"/>
                <a:gd name="T84" fmla="*/ 1813 w 2290"/>
                <a:gd name="T85" fmla="*/ 2338 h 2387"/>
                <a:gd name="T86" fmla="*/ 1947 w 2290"/>
                <a:gd name="T87" fmla="*/ 2268 h 2387"/>
                <a:gd name="T88" fmla="*/ 2064 w 2290"/>
                <a:gd name="T89" fmla="*/ 2175 h 2387"/>
                <a:gd name="T90" fmla="*/ 2160 w 2290"/>
                <a:gd name="T91" fmla="*/ 2061 h 2387"/>
                <a:gd name="T92" fmla="*/ 2232 w 2290"/>
                <a:gd name="T93" fmla="*/ 1929 h 2387"/>
                <a:gd name="T94" fmla="*/ 2277 w 2290"/>
                <a:gd name="T95" fmla="*/ 1782 h 2387"/>
                <a:gd name="T96" fmla="*/ 2290 w 2290"/>
                <a:gd name="T97" fmla="*/ 1625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0" h="2387">
                  <a:moveTo>
                    <a:pt x="2288" y="1584"/>
                  </a:moveTo>
                  <a:lnTo>
                    <a:pt x="2281" y="1518"/>
                  </a:lnTo>
                  <a:lnTo>
                    <a:pt x="2249" y="1391"/>
                  </a:lnTo>
                  <a:lnTo>
                    <a:pt x="2196" y="1275"/>
                  </a:lnTo>
                  <a:lnTo>
                    <a:pt x="2123" y="1168"/>
                  </a:lnTo>
                  <a:lnTo>
                    <a:pt x="2035" y="1077"/>
                  </a:lnTo>
                  <a:lnTo>
                    <a:pt x="1931" y="1001"/>
                  </a:lnTo>
                  <a:lnTo>
                    <a:pt x="1816" y="945"/>
                  </a:lnTo>
                  <a:lnTo>
                    <a:pt x="1691" y="907"/>
                  </a:lnTo>
                  <a:lnTo>
                    <a:pt x="1624" y="899"/>
                  </a:lnTo>
                  <a:lnTo>
                    <a:pt x="1587" y="896"/>
                  </a:lnTo>
                  <a:lnTo>
                    <a:pt x="1513" y="896"/>
                  </a:lnTo>
                  <a:lnTo>
                    <a:pt x="1477" y="899"/>
                  </a:lnTo>
                  <a:lnTo>
                    <a:pt x="1453" y="899"/>
                  </a:lnTo>
                  <a:lnTo>
                    <a:pt x="1407" y="887"/>
                  </a:lnTo>
                  <a:lnTo>
                    <a:pt x="1368" y="861"/>
                  </a:lnTo>
                  <a:lnTo>
                    <a:pt x="1339" y="824"/>
                  </a:lnTo>
                  <a:lnTo>
                    <a:pt x="1331" y="801"/>
                  </a:lnTo>
                  <a:lnTo>
                    <a:pt x="1315" y="758"/>
                  </a:lnTo>
                  <a:lnTo>
                    <a:pt x="1279" y="674"/>
                  </a:lnTo>
                  <a:lnTo>
                    <a:pt x="1235" y="593"/>
                  </a:lnTo>
                  <a:lnTo>
                    <a:pt x="1187" y="516"/>
                  </a:lnTo>
                  <a:lnTo>
                    <a:pt x="1133" y="444"/>
                  </a:lnTo>
                  <a:lnTo>
                    <a:pt x="1073" y="376"/>
                  </a:lnTo>
                  <a:lnTo>
                    <a:pt x="1009" y="311"/>
                  </a:lnTo>
                  <a:lnTo>
                    <a:pt x="940" y="254"/>
                  </a:lnTo>
                  <a:lnTo>
                    <a:pt x="867" y="200"/>
                  </a:lnTo>
                  <a:lnTo>
                    <a:pt x="789" y="153"/>
                  </a:lnTo>
                  <a:lnTo>
                    <a:pt x="708" y="111"/>
                  </a:lnTo>
                  <a:lnTo>
                    <a:pt x="623" y="75"/>
                  </a:lnTo>
                  <a:lnTo>
                    <a:pt x="536" y="46"/>
                  </a:lnTo>
                  <a:lnTo>
                    <a:pt x="445" y="25"/>
                  </a:lnTo>
                  <a:lnTo>
                    <a:pt x="351" y="9"/>
                  </a:lnTo>
                  <a:lnTo>
                    <a:pt x="256" y="2"/>
                  </a:lnTo>
                  <a:lnTo>
                    <a:pt x="207" y="0"/>
                  </a:lnTo>
                  <a:lnTo>
                    <a:pt x="154" y="2"/>
                  </a:lnTo>
                  <a:lnTo>
                    <a:pt x="50" y="10"/>
                  </a:lnTo>
                  <a:lnTo>
                    <a:pt x="0" y="19"/>
                  </a:lnTo>
                  <a:lnTo>
                    <a:pt x="79" y="35"/>
                  </a:lnTo>
                  <a:lnTo>
                    <a:pt x="232" y="84"/>
                  </a:lnTo>
                  <a:lnTo>
                    <a:pt x="374" y="151"/>
                  </a:lnTo>
                  <a:lnTo>
                    <a:pt x="507" y="238"/>
                  </a:lnTo>
                  <a:lnTo>
                    <a:pt x="625" y="340"/>
                  </a:lnTo>
                  <a:lnTo>
                    <a:pt x="729" y="455"/>
                  </a:lnTo>
                  <a:lnTo>
                    <a:pt x="818" y="585"/>
                  </a:lnTo>
                  <a:lnTo>
                    <a:pt x="888" y="726"/>
                  </a:lnTo>
                  <a:lnTo>
                    <a:pt x="916" y="801"/>
                  </a:lnTo>
                  <a:lnTo>
                    <a:pt x="926" y="824"/>
                  </a:lnTo>
                  <a:lnTo>
                    <a:pt x="955" y="861"/>
                  </a:lnTo>
                  <a:lnTo>
                    <a:pt x="994" y="887"/>
                  </a:lnTo>
                  <a:lnTo>
                    <a:pt x="1040" y="899"/>
                  </a:lnTo>
                  <a:lnTo>
                    <a:pt x="1063" y="899"/>
                  </a:lnTo>
                  <a:lnTo>
                    <a:pt x="1099" y="896"/>
                  </a:lnTo>
                  <a:lnTo>
                    <a:pt x="1174" y="896"/>
                  </a:lnTo>
                  <a:lnTo>
                    <a:pt x="1211" y="899"/>
                  </a:lnTo>
                  <a:lnTo>
                    <a:pt x="1276" y="907"/>
                  </a:lnTo>
                  <a:lnTo>
                    <a:pt x="1403" y="945"/>
                  </a:lnTo>
                  <a:lnTo>
                    <a:pt x="1518" y="1001"/>
                  </a:lnTo>
                  <a:lnTo>
                    <a:pt x="1620" y="1077"/>
                  </a:lnTo>
                  <a:lnTo>
                    <a:pt x="1709" y="1168"/>
                  </a:lnTo>
                  <a:lnTo>
                    <a:pt x="1781" y="1275"/>
                  </a:lnTo>
                  <a:lnTo>
                    <a:pt x="1835" y="1391"/>
                  </a:lnTo>
                  <a:lnTo>
                    <a:pt x="1868" y="1518"/>
                  </a:lnTo>
                  <a:lnTo>
                    <a:pt x="1873" y="1584"/>
                  </a:lnTo>
                  <a:lnTo>
                    <a:pt x="1876" y="1625"/>
                  </a:lnTo>
                  <a:lnTo>
                    <a:pt x="1873" y="1704"/>
                  </a:lnTo>
                  <a:lnTo>
                    <a:pt x="1862" y="1782"/>
                  </a:lnTo>
                  <a:lnTo>
                    <a:pt x="1845" y="1857"/>
                  </a:lnTo>
                  <a:lnTo>
                    <a:pt x="1819" y="1929"/>
                  </a:lnTo>
                  <a:lnTo>
                    <a:pt x="1786" y="1996"/>
                  </a:lnTo>
                  <a:lnTo>
                    <a:pt x="1745" y="2061"/>
                  </a:lnTo>
                  <a:lnTo>
                    <a:pt x="1701" y="2120"/>
                  </a:lnTo>
                  <a:lnTo>
                    <a:pt x="1650" y="2175"/>
                  </a:lnTo>
                  <a:lnTo>
                    <a:pt x="1594" y="2225"/>
                  </a:lnTo>
                  <a:lnTo>
                    <a:pt x="1534" y="2268"/>
                  </a:lnTo>
                  <a:lnTo>
                    <a:pt x="1467" y="2306"/>
                  </a:lnTo>
                  <a:lnTo>
                    <a:pt x="1398" y="2338"/>
                  </a:lnTo>
                  <a:lnTo>
                    <a:pt x="1326" y="2361"/>
                  </a:lnTo>
                  <a:lnTo>
                    <a:pt x="1251" y="2378"/>
                  </a:lnTo>
                  <a:lnTo>
                    <a:pt x="1172" y="2385"/>
                  </a:lnTo>
                  <a:lnTo>
                    <a:pt x="1133" y="2387"/>
                  </a:lnTo>
                  <a:lnTo>
                    <a:pt x="1547" y="2387"/>
                  </a:lnTo>
                  <a:lnTo>
                    <a:pt x="1587" y="2385"/>
                  </a:lnTo>
                  <a:lnTo>
                    <a:pt x="1665" y="2378"/>
                  </a:lnTo>
                  <a:lnTo>
                    <a:pt x="1741" y="2361"/>
                  </a:lnTo>
                  <a:lnTo>
                    <a:pt x="1813" y="2338"/>
                  </a:lnTo>
                  <a:lnTo>
                    <a:pt x="1882" y="2306"/>
                  </a:lnTo>
                  <a:lnTo>
                    <a:pt x="1947" y="2268"/>
                  </a:lnTo>
                  <a:lnTo>
                    <a:pt x="2007" y="2225"/>
                  </a:lnTo>
                  <a:lnTo>
                    <a:pt x="2064" y="2175"/>
                  </a:lnTo>
                  <a:lnTo>
                    <a:pt x="2115" y="2120"/>
                  </a:lnTo>
                  <a:lnTo>
                    <a:pt x="2160" y="2061"/>
                  </a:lnTo>
                  <a:lnTo>
                    <a:pt x="2199" y="1996"/>
                  </a:lnTo>
                  <a:lnTo>
                    <a:pt x="2232" y="1929"/>
                  </a:lnTo>
                  <a:lnTo>
                    <a:pt x="2258" y="1857"/>
                  </a:lnTo>
                  <a:lnTo>
                    <a:pt x="2277" y="1782"/>
                  </a:lnTo>
                  <a:lnTo>
                    <a:pt x="2288" y="1704"/>
                  </a:lnTo>
                  <a:lnTo>
                    <a:pt x="2290" y="1625"/>
                  </a:lnTo>
                  <a:lnTo>
                    <a:pt x="2288" y="1584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566" y="2680"/>
              <a:ext cx="765" cy="795"/>
            </a:xfrm>
            <a:custGeom>
              <a:avLst/>
              <a:gdLst>
                <a:gd name="T0" fmla="*/ 1393 w 2295"/>
                <a:gd name="T1" fmla="*/ 596 h 2387"/>
                <a:gd name="T2" fmla="*/ 1294 w 2295"/>
                <a:gd name="T3" fmla="*/ 581 h 2387"/>
                <a:gd name="T4" fmla="*/ 1181 w 2295"/>
                <a:gd name="T5" fmla="*/ 507 h 2387"/>
                <a:gd name="T6" fmla="*/ 1118 w 2295"/>
                <a:gd name="T7" fmla="*/ 426 h 2387"/>
                <a:gd name="T8" fmla="*/ 922 w 2295"/>
                <a:gd name="T9" fmla="*/ 239 h 2387"/>
                <a:gd name="T10" fmla="*/ 687 w 2295"/>
                <a:gd name="T11" fmla="*/ 101 h 2387"/>
                <a:gd name="T12" fmla="*/ 421 w 2295"/>
                <a:gd name="T13" fmla="*/ 19 h 2387"/>
                <a:gd name="T14" fmla="*/ 206 w 2295"/>
                <a:gd name="T15" fmla="*/ 0 h 2387"/>
                <a:gd name="T16" fmla="*/ 51 w 2295"/>
                <a:gd name="T17" fmla="*/ 10 h 2387"/>
                <a:gd name="T18" fmla="*/ 57 w 2295"/>
                <a:gd name="T19" fmla="*/ 29 h 2387"/>
                <a:gd name="T20" fmla="*/ 273 w 2295"/>
                <a:gd name="T21" fmla="*/ 101 h 2387"/>
                <a:gd name="T22" fmla="*/ 467 w 2295"/>
                <a:gd name="T23" fmla="*/ 210 h 2387"/>
                <a:gd name="T24" fmla="*/ 637 w 2295"/>
                <a:gd name="T25" fmla="*/ 353 h 2387"/>
                <a:gd name="T26" fmla="*/ 746 w 2295"/>
                <a:gd name="T27" fmla="*/ 480 h 2387"/>
                <a:gd name="T28" fmla="*/ 820 w 2295"/>
                <a:gd name="T29" fmla="*/ 550 h 2387"/>
                <a:gd name="T30" fmla="*/ 945 w 2295"/>
                <a:gd name="T31" fmla="*/ 596 h 2387"/>
                <a:gd name="T32" fmla="*/ 985 w 2295"/>
                <a:gd name="T33" fmla="*/ 596 h 2387"/>
                <a:gd name="T34" fmla="*/ 1124 w 2295"/>
                <a:gd name="T35" fmla="*/ 608 h 2387"/>
                <a:gd name="T36" fmla="*/ 1297 w 2295"/>
                <a:gd name="T37" fmla="*/ 653 h 2387"/>
                <a:gd name="T38" fmla="*/ 1454 w 2295"/>
                <a:gd name="T39" fmla="*/ 729 h 2387"/>
                <a:gd name="T40" fmla="*/ 1592 w 2295"/>
                <a:gd name="T41" fmla="*/ 834 h 2387"/>
                <a:gd name="T42" fmla="*/ 1707 w 2295"/>
                <a:gd name="T43" fmla="*/ 964 h 2387"/>
                <a:gd name="T44" fmla="*/ 1796 w 2295"/>
                <a:gd name="T45" fmla="*/ 1113 h 2387"/>
                <a:gd name="T46" fmla="*/ 1855 w 2295"/>
                <a:gd name="T47" fmla="*/ 1280 h 2387"/>
                <a:gd name="T48" fmla="*/ 1880 w 2295"/>
                <a:gd name="T49" fmla="*/ 1461 h 2387"/>
                <a:gd name="T50" fmla="*/ 1878 w 2295"/>
                <a:gd name="T51" fmla="*/ 1553 h 2387"/>
                <a:gd name="T52" fmla="*/ 1848 w 2295"/>
                <a:gd name="T53" fmla="*/ 1728 h 2387"/>
                <a:gd name="T54" fmla="*/ 1785 w 2295"/>
                <a:gd name="T55" fmla="*/ 1891 h 2387"/>
                <a:gd name="T56" fmla="*/ 1693 w 2295"/>
                <a:gd name="T57" fmla="*/ 2035 h 2387"/>
                <a:gd name="T58" fmla="*/ 1575 w 2295"/>
                <a:gd name="T59" fmla="*/ 2160 h 2387"/>
                <a:gd name="T60" fmla="*/ 1435 w 2295"/>
                <a:gd name="T61" fmla="*/ 2261 h 2387"/>
                <a:gd name="T62" fmla="*/ 1278 w 2295"/>
                <a:gd name="T63" fmla="*/ 2333 h 2387"/>
                <a:gd name="T64" fmla="*/ 1106 w 2295"/>
                <a:gd name="T65" fmla="*/ 2377 h 2387"/>
                <a:gd name="T66" fmla="*/ 971 w 2295"/>
                <a:gd name="T67" fmla="*/ 2387 h 2387"/>
                <a:gd name="T68" fmla="*/ 1430 w 2295"/>
                <a:gd name="T69" fmla="*/ 2385 h 2387"/>
                <a:gd name="T70" fmla="*/ 1608 w 2295"/>
                <a:gd name="T71" fmla="*/ 2359 h 2387"/>
                <a:gd name="T72" fmla="*/ 1773 w 2295"/>
                <a:gd name="T73" fmla="*/ 2302 h 2387"/>
                <a:gd name="T74" fmla="*/ 1922 w 2295"/>
                <a:gd name="T75" fmla="*/ 2214 h 2387"/>
                <a:gd name="T76" fmla="*/ 2051 w 2295"/>
                <a:gd name="T77" fmla="*/ 2100 h 2387"/>
                <a:gd name="T78" fmla="*/ 2156 w 2295"/>
                <a:gd name="T79" fmla="*/ 1966 h 2387"/>
                <a:gd name="T80" fmla="*/ 2234 w 2295"/>
                <a:gd name="T81" fmla="*/ 1812 h 2387"/>
                <a:gd name="T82" fmla="*/ 2282 w 2295"/>
                <a:gd name="T83" fmla="*/ 1642 h 2387"/>
                <a:gd name="T84" fmla="*/ 2295 w 2295"/>
                <a:gd name="T85" fmla="*/ 1507 h 2387"/>
                <a:gd name="T86" fmla="*/ 2286 w 2295"/>
                <a:gd name="T87" fmla="*/ 1368 h 2387"/>
                <a:gd name="T88" fmla="*/ 2244 w 2295"/>
                <a:gd name="T89" fmla="*/ 1194 h 2387"/>
                <a:gd name="T90" fmla="*/ 2169 w 2295"/>
                <a:gd name="T91" fmla="*/ 1036 h 2387"/>
                <a:gd name="T92" fmla="*/ 2067 w 2295"/>
                <a:gd name="T93" fmla="*/ 896 h 2387"/>
                <a:gd name="T94" fmla="*/ 1939 w 2295"/>
                <a:gd name="T95" fmla="*/ 778 h 2387"/>
                <a:gd name="T96" fmla="*/ 1791 w 2295"/>
                <a:gd name="T97" fmla="*/ 687 h 2387"/>
                <a:gd name="T98" fmla="*/ 1625 w 2295"/>
                <a:gd name="T99" fmla="*/ 625 h 2387"/>
                <a:gd name="T100" fmla="*/ 1446 w 2295"/>
                <a:gd name="T101" fmla="*/ 598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95" h="2387">
                  <a:moveTo>
                    <a:pt x="1399" y="596"/>
                  </a:moveTo>
                  <a:lnTo>
                    <a:pt x="1393" y="596"/>
                  </a:lnTo>
                  <a:lnTo>
                    <a:pt x="1360" y="596"/>
                  </a:lnTo>
                  <a:lnTo>
                    <a:pt x="1294" y="581"/>
                  </a:lnTo>
                  <a:lnTo>
                    <a:pt x="1233" y="550"/>
                  </a:lnTo>
                  <a:lnTo>
                    <a:pt x="1181" y="507"/>
                  </a:lnTo>
                  <a:lnTo>
                    <a:pt x="1160" y="480"/>
                  </a:lnTo>
                  <a:lnTo>
                    <a:pt x="1118" y="426"/>
                  </a:lnTo>
                  <a:lnTo>
                    <a:pt x="1026" y="327"/>
                  </a:lnTo>
                  <a:lnTo>
                    <a:pt x="922" y="239"/>
                  </a:lnTo>
                  <a:lnTo>
                    <a:pt x="808" y="164"/>
                  </a:lnTo>
                  <a:lnTo>
                    <a:pt x="687" y="101"/>
                  </a:lnTo>
                  <a:lnTo>
                    <a:pt x="558" y="52"/>
                  </a:lnTo>
                  <a:lnTo>
                    <a:pt x="421" y="19"/>
                  </a:lnTo>
                  <a:lnTo>
                    <a:pt x="280" y="2"/>
                  </a:lnTo>
                  <a:lnTo>
                    <a:pt x="206" y="0"/>
                  </a:lnTo>
                  <a:lnTo>
                    <a:pt x="153" y="2"/>
                  </a:lnTo>
                  <a:lnTo>
                    <a:pt x="51" y="10"/>
                  </a:lnTo>
                  <a:lnTo>
                    <a:pt x="0" y="19"/>
                  </a:lnTo>
                  <a:lnTo>
                    <a:pt x="57" y="29"/>
                  </a:lnTo>
                  <a:lnTo>
                    <a:pt x="166" y="61"/>
                  </a:lnTo>
                  <a:lnTo>
                    <a:pt x="273" y="101"/>
                  </a:lnTo>
                  <a:lnTo>
                    <a:pt x="372" y="151"/>
                  </a:lnTo>
                  <a:lnTo>
                    <a:pt x="467" y="210"/>
                  </a:lnTo>
                  <a:lnTo>
                    <a:pt x="556" y="278"/>
                  </a:lnTo>
                  <a:lnTo>
                    <a:pt x="637" y="353"/>
                  </a:lnTo>
                  <a:lnTo>
                    <a:pt x="712" y="436"/>
                  </a:lnTo>
                  <a:lnTo>
                    <a:pt x="746" y="480"/>
                  </a:lnTo>
                  <a:lnTo>
                    <a:pt x="768" y="507"/>
                  </a:lnTo>
                  <a:lnTo>
                    <a:pt x="820" y="550"/>
                  </a:lnTo>
                  <a:lnTo>
                    <a:pt x="879" y="581"/>
                  </a:lnTo>
                  <a:lnTo>
                    <a:pt x="945" y="596"/>
                  </a:lnTo>
                  <a:lnTo>
                    <a:pt x="980" y="596"/>
                  </a:lnTo>
                  <a:lnTo>
                    <a:pt x="985" y="596"/>
                  </a:lnTo>
                  <a:lnTo>
                    <a:pt x="1032" y="598"/>
                  </a:lnTo>
                  <a:lnTo>
                    <a:pt x="1124" y="608"/>
                  </a:lnTo>
                  <a:lnTo>
                    <a:pt x="1212" y="625"/>
                  </a:lnTo>
                  <a:lnTo>
                    <a:pt x="1297" y="653"/>
                  </a:lnTo>
                  <a:lnTo>
                    <a:pt x="1377" y="687"/>
                  </a:lnTo>
                  <a:lnTo>
                    <a:pt x="1454" y="729"/>
                  </a:lnTo>
                  <a:lnTo>
                    <a:pt x="1526" y="778"/>
                  </a:lnTo>
                  <a:lnTo>
                    <a:pt x="1592" y="834"/>
                  </a:lnTo>
                  <a:lnTo>
                    <a:pt x="1652" y="896"/>
                  </a:lnTo>
                  <a:lnTo>
                    <a:pt x="1707" y="964"/>
                  </a:lnTo>
                  <a:lnTo>
                    <a:pt x="1756" y="1036"/>
                  </a:lnTo>
                  <a:lnTo>
                    <a:pt x="1796" y="1113"/>
                  </a:lnTo>
                  <a:lnTo>
                    <a:pt x="1829" y="1194"/>
                  </a:lnTo>
                  <a:lnTo>
                    <a:pt x="1855" y="1280"/>
                  </a:lnTo>
                  <a:lnTo>
                    <a:pt x="1873" y="1368"/>
                  </a:lnTo>
                  <a:lnTo>
                    <a:pt x="1880" y="1461"/>
                  </a:lnTo>
                  <a:lnTo>
                    <a:pt x="1880" y="1507"/>
                  </a:lnTo>
                  <a:lnTo>
                    <a:pt x="1878" y="1553"/>
                  </a:lnTo>
                  <a:lnTo>
                    <a:pt x="1868" y="1642"/>
                  </a:lnTo>
                  <a:lnTo>
                    <a:pt x="1848" y="1728"/>
                  </a:lnTo>
                  <a:lnTo>
                    <a:pt x="1821" y="1812"/>
                  </a:lnTo>
                  <a:lnTo>
                    <a:pt x="1785" y="1891"/>
                  </a:lnTo>
                  <a:lnTo>
                    <a:pt x="1742" y="1966"/>
                  </a:lnTo>
                  <a:lnTo>
                    <a:pt x="1693" y="2035"/>
                  </a:lnTo>
                  <a:lnTo>
                    <a:pt x="1636" y="2100"/>
                  </a:lnTo>
                  <a:lnTo>
                    <a:pt x="1575" y="2160"/>
                  </a:lnTo>
                  <a:lnTo>
                    <a:pt x="1507" y="2214"/>
                  </a:lnTo>
                  <a:lnTo>
                    <a:pt x="1435" y="2261"/>
                  </a:lnTo>
                  <a:lnTo>
                    <a:pt x="1358" y="2302"/>
                  </a:lnTo>
                  <a:lnTo>
                    <a:pt x="1278" y="2333"/>
                  </a:lnTo>
                  <a:lnTo>
                    <a:pt x="1194" y="2359"/>
                  </a:lnTo>
                  <a:lnTo>
                    <a:pt x="1106" y="2377"/>
                  </a:lnTo>
                  <a:lnTo>
                    <a:pt x="1017" y="2385"/>
                  </a:lnTo>
                  <a:lnTo>
                    <a:pt x="971" y="2387"/>
                  </a:lnTo>
                  <a:lnTo>
                    <a:pt x="1384" y="2387"/>
                  </a:lnTo>
                  <a:lnTo>
                    <a:pt x="1430" y="2385"/>
                  </a:lnTo>
                  <a:lnTo>
                    <a:pt x="1520" y="2377"/>
                  </a:lnTo>
                  <a:lnTo>
                    <a:pt x="1608" y="2359"/>
                  </a:lnTo>
                  <a:lnTo>
                    <a:pt x="1691" y="2333"/>
                  </a:lnTo>
                  <a:lnTo>
                    <a:pt x="1773" y="2302"/>
                  </a:lnTo>
                  <a:lnTo>
                    <a:pt x="1850" y="2261"/>
                  </a:lnTo>
                  <a:lnTo>
                    <a:pt x="1922" y="2214"/>
                  </a:lnTo>
                  <a:lnTo>
                    <a:pt x="1989" y="2160"/>
                  </a:lnTo>
                  <a:lnTo>
                    <a:pt x="2051" y="2100"/>
                  </a:lnTo>
                  <a:lnTo>
                    <a:pt x="2106" y="2035"/>
                  </a:lnTo>
                  <a:lnTo>
                    <a:pt x="2156" y="1966"/>
                  </a:lnTo>
                  <a:lnTo>
                    <a:pt x="2200" y="1891"/>
                  </a:lnTo>
                  <a:lnTo>
                    <a:pt x="2234" y="1812"/>
                  </a:lnTo>
                  <a:lnTo>
                    <a:pt x="2263" y="1728"/>
                  </a:lnTo>
                  <a:lnTo>
                    <a:pt x="2282" y="1642"/>
                  </a:lnTo>
                  <a:lnTo>
                    <a:pt x="2292" y="1553"/>
                  </a:lnTo>
                  <a:lnTo>
                    <a:pt x="2295" y="1507"/>
                  </a:lnTo>
                  <a:lnTo>
                    <a:pt x="2295" y="1461"/>
                  </a:lnTo>
                  <a:lnTo>
                    <a:pt x="2286" y="1368"/>
                  </a:lnTo>
                  <a:lnTo>
                    <a:pt x="2269" y="1280"/>
                  </a:lnTo>
                  <a:lnTo>
                    <a:pt x="2244" y="1194"/>
                  </a:lnTo>
                  <a:lnTo>
                    <a:pt x="2211" y="1113"/>
                  </a:lnTo>
                  <a:lnTo>
                    <a:pt x="2169" y="1036"/>
                  </a:lnTo>
                  <a:lnTo>
                    <a:pt x="2122" y="964"/>
                  </a:lnTo>
                  <a:lnTo>
                    <a:pt x="2067" y="896"/>
                  </a:lnTo>
                  <a:lnTo>
                    <a:pt x="2007" y="834"/>
                  </a:lnTo>
                  <a:lnTo>
                    <a:pt x="1939" y="778"/>
                  </a:lnTo>
                  <a:lnTo>
                    <a:pt x="1868" y="729"/>
                  </a:lnTo>
                  <a:lnTo>
                    <a:pt x="1791" y="687"/>
                  </a:lnTo>
                  <a:lnTo>
                    <a:pt x="1710" y="653"/>
                  </a:lnTo>
                  <a:lnTo>
                    <a:pt x="1625" y="625"/>
                  </a:lnTo>
                  <a:lnTo>
                    <a:pt x="1537" y="608"/>
                  </a:lnTo>
                  <a:lnTo>
                    <a:pt x="1446" y="598"/>
                  </a:lnTo>
                  <a:lnTo>
                    <a:pt x="1399" y="596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690" y="2818"/>
              <a:ext cx="388" cy="404"/>
            </a:xfrm>
            <a:custGeom>
              <a:avLst/>
              <a:gdLst>
                <a:gd name="T0" fmla="*/ 1165 w 1165"/>
                <a:gd name="T1" fmla="*/ 192 h 1210"/>
                <a:gd name="T2" fmla="*/ 1097 w 1165"/>
                <a:gd name="T3" fmla="*/ 183 h 1210"/>
                <a:gd name="T4" fmla="*/ 1027 w 1165"/>
                <a:gd name="T5" fmla="*/ 180 h 1210"/>
                <a:gd name="T6" fmla="*/ 1024 w 1165"/>
                <a:gd name="T7" fmla="*/ 180 h 1210"/>
                <a:gd name="T8" fmla="*/ 1021 w 1165"/>
                <a:gd name="T9" fmla="*/ 180 h 1210"/>
                <a:gd name="T10" fmla="*/ 986 w 1165"/>
                <a:gd name="T11" fmla="*/ 180 h 1210"/>
                <a:gd name="T12" fmla="*/ 922 w 1165"/>
                <a:gd name="T13" fmla="*/ 165 h 1210"/>
                <a:gd name="T14" fmla="*/ 861 w 1165"/>
                <a:gd name="T15" fmla="*/ 134 h 1210"/>
                <a:gd name="T16" fmla="*/ 809 w 1165"/>
                <a:gd name="T17" fmla="*/ 91 h 1210"/>
                <a:gd name="T18" fmla="*/ 788 w 1165"/>
                <a:gd name="T19" fmla="*/ 64 h 1210"/>
                <a:gd name="T20" fmla="*/ 763 w 1165"/>
                <a:gd name="T21" fmla="*/ 32 h 1210"/>
                <a:gd name="T22" fmla="*/ 737 w 1165"/>
                <a:gd name="T23" fmla="*/ 0 h 1210"/>
                <a:gd name="T24" fmla="*/ 657 w 1165"/>
                <a:gd name="T25" fmla="*/ 33 h 1210"/>
                <a:gd name="T26" fmla="*/ 508 w 1165"/>
                <a:gd name="T27" fmla="*/ 118 h 1210"/>
                <a:gd name="T28" fmla="*/ 374 w 1165"/>
                <a:gd name="T29" fmla="*/ 225 h 1210"/>
                <a:gd name="T30" fmla="*/ 258 w 1165"/>
                <a:gd name="T31" fmla="*/ 349 h 1210"/>
                <a:gd name="T32" fmla="*/ 160 w 1165"/>
                <a:gd name="T33" fmla="*/ 489 h 1210"/>
                <a:gd name="T34" fmla="*/ 83 w 1165"/>
                <a:gd name="T35" fmla="*/ 643 h 1210"/>
                <a:gd name="T36" fmla="*/ 42 w 1165"/>
                <a:gd name="T37" fmla="*/ 767 h 1210"/>
                <a:gd name="T38" fmla="*/ 22 w 1165"/>
                <a:gd name="T39" fmla="*/ 852 h 1210"/>
                <a:gd name="T40" fmla="*/ 7 w 1165"/>
                <a:gd name="T41" fmla="*/ 939 h 1210"/>
                <a:gd name="T42" fmla="*/ 0 w 1165"/>
                <a:gd name="T43" fmla="*/ 1030 h 1210"/>
                <a:gd name="T44" fmla="*/ 0 w 1165"/>
                <a:gd name="T45" fmla="*/ 1076 h 1210"/>
                <a:gd name="T46" fmla="*/ 1 w 1165"/>
                <a:gd name="T47" fmla="*/ 1104 h 1210"/>
                <a:gd name="T48" fmla="*/ 23 w 1165"/>
                <a:gd name="T49" fmla="*/ 1151 h 1210"/>
                <a:gd name="T50" fmla="*/ 59 w 1165"/>
                <a:gd name="T51" fmla="*/ 1189 h 1210"/>
                <a:gd name="T52" fmla="*/ 108 w 1165"/>
                <a:gd name="T53" fmla="*/ 1209 h 1210"/>
                <a:gd name="T54" fmla="*/ 135 w 1165"/>
                <a:gd name="T55" fmla="*/ 1210 h 1210"/>
                <a:gd name="T56" fmla="*/ 163 w 1165"/>
                <a:gd name="T57" fmla="*/ 1209 h 1210"/>
                <a:gd name="T58" fmla="*/ 210 w 1165"/>
                <a:gd name="T59" fmla="*/ 1189 h 1210"/>
                <a:gd name="T60" fmla="*/ 248 w 1165"/>
                <a:gd name="T61" fmla="*/ 1151 h 1210"/>
                <a:gd name="T62" fmla="*/ 268 w 1165"/>
                <a:gd name="T63" fmla="*/ 1104 h 1210"/>
                <a:gd name="T64" fmla="*/ 269 w 1165"/>
                <a:gd name="T65" fmla="*/ 1076 h 1210"/>
                <a:gd name="T66" fmla="*/ 271 w 1165"/>
                <a:gd name="T67" fmla="*/ 1030 h 1210"/>
                <a:gd name="T68" fmla="*/ 279 w 1165"/>
                <a:gd name="T69" fmla="*/ 941 h 1210"/>
                <a:gd name="T70" fmla="*/ 298 w 1165"/>
                <a:gd name="T71" fmla="*/ 854 h 1210"/>
                <a:gd name="T72" fmla="*/ 324 w 1165"/>
                <a:gd name="T73" fmla="*/ 772 h 1210"/>
                <a:gd name="T74" fmla="*/ 357 w 1165"/>
                <a:gd name="T75" fmla="*/ 693 h 1210"/>
                <a:gd name="T76" fmla="*/ 397 w 1165"/>
                <a:gd name="T77" fmla="*/ 618 h 1210"/>
                <a:gd name="T78" fmla="*/ 445 w 1165"/>
                <a:gd name="T79" fmla="*/ 548 h 1210"/>
                <a:gd name="T80" fmla="*/ 500 w 1165"/>
                <a:gd name="T81" fmla="*/ 481 h 1210"/>
                <a:gd name="T82" fmla="*/ 560 w 1165"/>
                <a:gd name="T83" fmla="*/ 422 h 1210"/>
                <a:gd name="T84" fmla="*/ 625 w 1165"/>
                <a:gd name="T85" fmla="*/ 368 h 1210"/>
                <a:gd name="T86" fmla="*/ 696 w 1165"/>
                <a:gd name="T87" fmla="*/ 320 h 1210"/>
                <a:gd name="T88" fmla="*/ 770 w 1165"/>
                <a:gd name="T89" fmla="*/ 278 h 1210"/>
                <a:gd name="T90" fmla="*/ 850 w 1165"/>
                <a:gd name="T91" fmla="*/ 245 h 1210"/>
                <a:gd name="T92" fmla="*/ 933 w 1165"/>
                <a:gd name="T93" fmla="*/ 219 h 1210"/>
                <a:gd name="T94" fmla="*/ 1020 w 1165"/>
                <a:gd name="T95" fmla="*/ 202 h 1210"/>
                <a:gd name="T96" fmla="*/ 1109 w 1165"/>
                <a:gd name="T97" fmla="*/ 193 h 1210"/>
                <a:gd name="T98" fmla="*/ 1154 w 1165"/>
                <a:gd name="T99" fmla="*/ 192 h 1210"/>
                <a:gd name="T100" fmla="*/ 1159 w 1165"/>
                <a:gd name="T101" fmla="*/ 192 h 1210"/>
                <a:gd name="T102" fmla="*/ 1165 w 1165"/>
                <a:gd name="T103" fmla="*/ 192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5" h="1210">
                  <a:moveTo>
                    <a:pt x="1165" y="192"/>
                  </a:moveTo>
                  <a:lnTo>
                    <a:pt x="1097" y="183"/>
                  </a:lnTo>
                  <a:lnTo>
                    <a:pt x="1027" y="180"/>
                  </a:lnTo>
                  <a:lnTo>
                    <a:pt x="1024" y="180"/>
                  </a:lnTo>
                  <a:lnTo>
                    <a:pt x="1021" y="180"/>
                  </a:lnTo>
                  <a:lnTo>
                    <a:pt x="986" y="180"/>
                  </a:lnTo>
                  <a:lnTo>
                    <a:pt x="922" y="165"/>
                  </a:lnTo>
                  <a:lnTo>
                    <a:pt x="861" y="134"/>
                  </a:lnTo>
                  <a:lnTo>
                    <a:pt x="809" y="91"/>
                  </a:lnTo>
                  <a:lnTo>
                    <a:pt x="788" y="64"/>
                  </a:lnTo>
                  <a:lnTo>
                    <a:pt x="763" y="32"/>
                  </a:lnTo>
                  <a:lnTo>
                    <a:pt x="737" y="0"/>
                  </a:lnTo>
                  <a:lnTo>
                    <a:pt x="657" y="33"/>
                  </a:lnTo>
                  <a:lnTo>
                    <a:pt x="508" y="118"/>
                  </a:lnTo>
                  <a:lnTo>
                    <a:pt x="374" y="225"/>
                  </a:lnTo>
                  <a:lnTo>
                    <a:pt x="258" y="349"/>
                  </a:lnTo>
                  <a:lnTo>
                    <a:pt x="160" y="489"/>
                  </a:lnTo>
                  <a:lnTo>
                    <a:pt x="83" y="643"/>
                  </a:lnTo>
                  <a:lnTo>
                    <a:pt x="42" y="767"/>
                  </a:lnTo>
                  <a:lnTo>
                    <a:pt x="22" y="852"/>
                  </a:lnTo>
                  <a:lnTo>
                    <a:pt x="7" y="939"/>
                  </a:lnTo>
                  <a:lnTo>
                    <a:pt x="0" y="1030"/>
                  </a:lnTo>
                  <a:lnTo>
                    <a:pt x="0" y="1076"/>
                  </a:lnTo>
                  <a:lnTo>
                    <a:pt x="1" y="1104"/>
                  </a:lnTo>
                  <a:lnTo>
                    <a:pt x="23" y="1151"/>
                  </a:lnTo>
                  <a:lnTo>
                    <a:pt x="59" y="1189"/>
                  </a:lnTo>
                  <a:lnTo>
                    <a:pt x="108" y="1209"/>
                  </a:lnTo>
                  <a:lnTo>
                    <a:pt x="135" y="1210"/>
                  </a:lnTo>
                  <a:lnTo>
                    <a:pt x="163" y="1209"/>
                  </a:lnTo>
                  <a:lnTo>
                    <a:pt x="210" y="1189"/>
                  </a:lnTo>
                  <a:lnTo>
                    <a:pt x="248" y="1151"/>
                  </a:lnTo>
                  <a:lnTo>
                    <a:pt x="268" y="1104"/>
                  </a:lnTo>
                  <a:lnTo>
                    <a:pt x="269" y="1076"/>
                  </a:lnTo>
                  <a:lnTo>
                    <a:pt x="271" y="1030"/>
                  </a:lnTo>
                  <a:lnTo>
                    <a:pt x="279" y="941"/>
                  </a:lnTo>
                  <a:lnTo>
                    <a:pt x="298" y="854"/>
                  </a:lnTo>
                  <a:lnTo>
                    <a:pt x="324" y="772"/>
                  </a:lnTo>
                  <a:lnTo>
                    <a:pt x="357" y="693"/>
                  </a:lnTo>
                  <a:lnTo>
                    <a:pt x="397" y="618"/>
                  </a:lnTo>
                  <a:lnTo>
                    <a:pt x="445" y="548"/>
                  </a:lnTo>
                  <a:lnTo>
                    <a:pt x="500" y="481"/>
                  </a:lnTo>
                  <a:lnTo>
                    <a:pt x="560" y="422"/>
                  </a:lnTo>
                  <a:lnTo>
                    <a:pt x="625" y="368"/>
                  </a:lnTo>
                  <a:lnTo>
                    <a:pt x="696" y="320"/>
                  </a:lnTo>
                  <a:lnTo>
                    <a:pt x="770" y="278"/>
                  </a:lnTo>
                  <a:lnTo>
                    <a:pt x="850" y="245"/>
                  </a:lnTo>
                  <a:lnTo>
                    <a:pt x="933" y="219"/>
                  </a:lnTo>
                  <a:lnTo>
                    <a:pt x="1020" y="202"/>
                  </a:lnTo>
                  <a:lnTo>
                    <a:pt x="1109" y="193"/>
                  </a:lnTo>
                  <a:lnTo>
                    <a:pt x="1154" y="192"/>
                  </a:lnTo>
                  <a:lnTo>
                    <a:pt x="1159" y="192"/>
                  </a:lnTo>
                  <a:lnTo>
                    <a:pt x="1165" y="192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648" y="2815"/>
              <a:ext cx="343" cy="407"/>
            </a:xfrm>
            <a:custGeom>
              <a:avLst/>
              <a:gdLst>
                <a:gd name="T0" fmla="*/ 757 w 1027"/>
                <a:gd name="T1" fmla="*/ 1087 h 1221"/>
                <a:gd name="T2" fmla="*/ 759 w 1027"/>
                <a:gd name="T3" fmla="*/ 1115 h 1221"/>
                <a:gd name="T4" fmla="*/ 779 w 1027"/>
                <a:gd name="T5" fmla="*/ 1162 h 1221"/>
                <a:gd name="T6" fmla="*/ 816 w 1027"/>
                <a:gd name="T7" fmla="*/ 1200 h 1221"/>
                <a:gd name="T8" fmla="*/ 864 w 1027"/>
                <a:gd name="T9" fmla="*/ 1220 h 1221"/>
                <a:gd name="T10" fmla="*/ 891 w 1027"/>
                <a:gd name="T11" fmla="*/ 1221 h 1221"/>
                <a:gd name="T12" fmla="*/ 919 w 1027"/>
                <a:gd name="T13" fmla="*/ 1220 h 1221"/>
                <a:gd name="T14" fmla="*/ 967 w 1027"/>
                <a:gd name="T15" fmla="*/ 1200 h 1221"/>
                <a:gd name="T16" fmla="*/ 1003 w 1027"/>
                <a:gd name="T17" fmla="*/ 1162 h 1221"/>
                <a:gd name="T18" fmla="*/ 1025 w 1027"/>
                <a:gd name="T19" fmla="*/ 1115 h 1221"/>
                <a:gd name="T20" fmla="*/ 1027 w 1027"/>
                <a:gd name="T21" fmla="*/ 1087 h 1221"/>
                <a:gd name="T22" fmla="*/ 1027 w 1027"/>
                <a:gd name="T23" fmla="*/ 1041 h 1221"/>
                <a:gd name="T24" fmla="*/ 1019 w 1027"/>
                <a:gd name="T25" fmla="*/ 950 h 1221"/>
                <a:gd name="T26" fmla="*/ 998 w 1027"/>
                <a:gd name="T27" fmla="*/ 819 h 1221"/>
                <a:gd name="T28" fmla="*/ 944 w 1027"/>
                <a:gd name="T29" fmla="*/ 652 h 1221"/>
                <a:gd name="T30" fmla="*/ 870 w 1027"/>
                <a:gd name="T31" fmla="*/ 498 h 1221"/>
                <a:gd name="T32" fmla="*/ 773 w 1027"/>
                <a:gd name="T33" fmla="*/ 357 h 1221"/>
                <a:gd name="T34" fmla="*/ 658 w 1027"/>
                <a:gd name="T35" fmla="*/ 230 h 1221"/>
                <a:gd name="T36" fmla="*/ 525 w 1027"/>
                <a:gd name="T37" fmla="*/ 122 h 1221"/>
                <a:gd name="T38" fmla="*/ 378 w 1027"/>
                <a:gd name="T39" fmla="*/ 34 h 1221"/>
                <a:gd name="T40" fmla="*/ 301 w 1027"/>
                <a:gd name="T41" fmla="*/ 0 h 1221"/>
                <a:gd name="T42" fmla="*/ 269 w 1027"/>
                <a:gd name="T43" fmla="*/ 36 h 1221"/>
                <a:gd name="T44" fmla="*/ 239 w 1027"/>
                <a:gd name="T45" fmla="*/ 75 h 1221"/>
                <a:gd name="T46" fmla="*/ 217 w 1027"/>
                <a:gd name="T47" fmla="*/ 102 h 1221"/>
                <a:gd name="T48" fmla="*/ 165 w 1027"/>
                <a:gd name="T49" fmla="*/ 145 h 1221"/>
                <a:gd name="T50" fmla="*/ 105 w 1027"/>
                <a:gd name="T51" fmla="*/ 176 h 1221"/>
                <a:gd name="T52" fmla="*/ 40 w 1027"/>
                <a:gd name="T53" fmla="*/ 191 h 1221"/>
                <a:gd name="T54" fmla="*/ 5 w 1027"/>
                <a:gd name="T55" fmla="*/ 191 h 1221"/>
                <a:gd name="T56" fmla="*/ 0 w 1027"/>
                <a:gd name="T57" fmla="*/ 191 h 1221"/>
                <a:gd name="T58" fmla="*/ 39 w 1027"/>
                <a:gd name="T59" fmla="*/ 200 h 1221"/>
                <a:gd name="T60" fmla="*/ 118 w 1027"/>
                <a:gd name="T61" fmla="*/ 220 h 1221"/>
                <a:gd name="T62" fmla="*/ 193 w 1027"/>
                <a:gd name="T63" fmla="*/ 246 h 1221"/>
                <a:gd name="T64" fmla="*/ 265 w 1027"/>
                <a:gd name="T65" fmla="*/ 279 h 1221"/>
                <a:gd name="T66" fmla="*/ 332 w 1027"/>
                <a:gd name="T67" fmla="*/ 320 h 1221"/>
                <a:gd name="T68" fmla="*/ 397 w 1027"/>
                <a:gd name="T69" fmla="*/ 364 h 1221"/>
                <a:gd name="T70" fmla="*/ 486 w 1027"/>
                <a:gd name="T71" fmla="*/ 441 h 1221"/>
                <a:gd name="T72" fmla="*/ 587 w 1027"/>
                <a:gd name="T73" fmla="*/ 559 h 1221"/>
                <a:gd name="T74" fmla="*/ 649 w 1027"/>
                <a:gd name="T75" fmla="*/ 659 h 1221"/>
                <a:gd name="T76" fmla="*/ 684 w 1027"/>
                <a:gd name="T77" fmla="*/ 730 h 1221"/>
                <a:gd name="T78" fmla="*/ 713 w 1027"/>
                <a:gd name="T79" fmla="*/ 805 h 1221"/>
                <a:gd name="T80" fmla="*/ 734 w 1027"/>
                <a:gd name="T81" fmla="*/ 883 h 1221"/>
                <a:gd name="T82" fmla="*/ 749 w 1027"/>
                <a:gd name="T83" fmla="*/ 962 h 1221"/>
                <a:gd name="T84" fmla="*/ 756 w 1027"/>
                <a:gd name="T85" fmla="*/ 1045 h 1221"/>
                <a:gd name="T86" fmla="*/ 757 w 1027"/>
                <a:gd name="T87" fmla="*/ 1087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7" h="1221">
                  <a:moveTo>
                    <a:pt x="757" y="1087"/>
                  </a:moveTo>
                  <a:lnTo>
                    <a:pt x="759" y="1115"/>
                  </a:lnTo>
                  <a:lnTo>
                    <a:pt x="779" y="1162"/>
                  </a:lnTo>
                  <a:lnTo>
                    <a:pt x="816" y="1200"/>
                  </a:lnTo>
                  <a:lnTo>
                    <a:pt x="864" y="1220"/>
                  </a:lnTo>
                  <a:lnTo>
                    <a:pt x="891" y="1221"/>
                  </a:lnTo>
                  <a:lnTo>
                    <a:pt x="919" y="1220"/>
                  </a:lnTo>
                  <a:lnTo>
                    <a:pt x="967" y="1200"/>
                  </a:lnTo>
                  <a:lnTo>
                    <a:pt x="1003" y="1162"/>
                  </a:lnTo>
                  <a:lnTo>
                    <a:pt x="1025" y="1115"/>
                  </a:lnTo>
                  <a:lnTo>
                    <a:pt x="1027" y="1087"/>
                  </a:lnTo>
                  <a:lnTo>
                    <a:pt x="1027" y="1041"/>
                  </a:lnTo>
                  <a:lnTo>
                    <a:pt x="1019" y="950"/>
                  </a:lnTo>
                  <a:lnTo>
                    <a:pt x="998" y="819"/>
                  </a:lnTo>
                  <a:lnTo>
                    <a:pt x="944" y="652"/>
                  </a:lnTo>
                  <a:lnTo>
                    <a:pt x="870" y="498"/>
                  </a:lnTo>
                  <a:lnTo>
                    <a:pt x="773" y="357"/>
                  </a:lnTo>
                  <a:lnTo>
                    <a:pt x="658" y="230"/>
                  </a:lnTo>
                  <a:lnTo>
                    <a:pt x="525" y="122"/>
                  </a:lnTo>
                  <a:lnTo>
                    <a:pt x="378" y="34"/>
                  </a:lnTo>
                  <a:lnTo>
                    <a:pt x="301" y="0"/>
                  </a:lnTo>
                  <a:lnTo>
                    <a:pt x="269" y="36"/>
                  </a:lnTo>
                  <a:lnTo>
                    <a:pt x="239" y="75"/>
                  </a:lnTo>
                  <a:lnTo>
                    <a:pt x="217" y="102"/>
                  </a:lnTo>
                  <a:lnTo>
                    <a:pt x="165" y="145"/>
                  </a:lnTo>
                  <a:lnTo>
                    <a:pt x="105" y="176"/>
                  </a:lnTo>
                  <a:lnTo>
                    <a:pt x="40" y="191"/>
                  </a:lnTo>
                  <a:lnTo>
                    <a:pt x="5" y="191"/>
                  </a:lnTo>
                  <a:lnTo>
                    <a:pt x="0" y="191"/>
                  </a:lnTo>
                  <a:lnTo>
                    <a:pt x="39" y="200"/>
                  </a:lnTo>
                  <a:lnTo>
                    <a:pt x="118" y="220"/>
                  </a:lnTo>
                  <a:lnTo>
                    <a:pt x="193" y="246"/>
                  </a:lnTo>
                  <a:lnTo>
                    <a:pt x="265" y="279"/>
                  </a:lnTo>
                  <a:lnTo>
                    <a:pt x="332" y="320"/>
                  </a:lnTo>
                  <a:lnTo>
                    <a:pt x="397" y="364"/>
                  </a:lnTo>
                  <a:lnTo>
                    <a:pt x="486" y="441"/>
                  </a:lnTo>
                  <a:lnTo>
                    <a:pt x="587" y="559"/>
                  </a:lnTo>
                  <a:lnTo>
                    <a:pt x="649" y="659"/>
                  </a:lnTo>
                  <a:lnTo>
                    <a:pt x="684" y="730"/>
                  </a:lnTo>
                  <a:lnTo>
                    <a:pt x="713" y="805"/>
                  </a:lnTo>
                  <a:lnTo>
                    <a:pt x="734" y="883"/>
                  </a:lnTo>
                  <a:lnTo>
                    <a:pt x="749" y="962"/>
                  </a:lnTo>
                  <a:lnTo>
                    <a:pt x="756" y="1045"/>
                  </a:lnTo>
                  <a:lnTo>
                    <a:pt x="757" y="1087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335756" y="126960"/>
            <a:ext cx="1934969" cy="411932"/>
            <a:chOff x="772335" y="303490"/>
            <a:chExt cx="1934969" cy="411932"/>
          </a:xfrm>
        </p:grpSpPr>
        <p:cxnSp>
          <p:nvCxnSpPr>
            <p:cNvPr id="26" name="직선 연결선 25"/>
            <p:cNvCxnSpPr/>
            <p:nvPr/>
          </p:nvCxnSpPr>
          <p:spPr>
            <a:xfrm rot="19800000" flipV="1">
              <a:off x="1197465" y="509229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4400000" flipV="1">
              <a:off x="946001" y="37795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2600212" y="646342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V="1">
              <a:off x="2440430" y="324404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18900000" flipV="1">
              <a:off x="772335" y="650159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39"/>
          <p:cNvGrpSpPr/>
          <p:nvPr/>
        </p:nvGrpSpPr>
        <p:grpSpPr>
          <a:xfrm>
            <a:off x="9136733" y="206035"/>
            <a:ext cx="2175976" cy="372070"/>
            <a:chOff x="8784308" y="234610"/>
            <a:chExt cx="2175976" cy="372070"/>
          </a:xfrm>
        </p:grpSpPr>
        <p:cxnSp>
          <p:nvCxnSpPr>
            <p:cNvPr id="28" name="직선 연결선 27"/>
            <p:cNvCxnSpPr/>
            <p:nvPr/>
          </p:nvCxnSpPr>
          <p:spPr>
            <a:xfrm rot="4500000" flipV="1">
              <a:off x="8763394" y="394046"/>
              <a:ext cx="107092" cy="65263"/>
            </a:xfrm>
            <a:prstGeom prst="line">
              <a:avLst/>
            </a:prstGeom>
            <a:ln w="28575" cap="rnd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9800000" flipV="1">
              <a:off x="9892623" y="484717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14400000" flipV="1">
              <a:off x="10310830" y="299893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10559087" y="541417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16200000" flipV="1">
              <a:off x="10874107" y="276891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9800000" flipV="1">
              <a:off x="9263264" y="23461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15300000" flipV="1">
              <a:off x="9523903" y="426003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그룹 43"/>
          <p:cNvGrpSpPr/>
          <p:nvPr/>
        </p:nvGrpSpPr>
        <p:grpSpPr>
          <a:xfrm>
            <a:off x="2635178" y="759424"/>
            <a:ext cx="6632647" cy="5878442"/>
            <a:chOff x="4619001" y="0"/>
            <a:chExt cx="7737882" cy="6858000"/>
          </a:xfrm>
        </p:grpSpPr>
        <p:sp>
          <p:nvSpPr>
            <p:cNvPr id="46" name="자유형 45"/>
            <p:cNvSpPr/>
            <p:nvPr/>
          </p:nvSpPr>
          <p:spPr>
            <a:xfrm rot="2700000">
              <a:off x="6913368" y="-440054"/>
              <a:ext cx="3149148" cy="7737882"/>
            </a:xfrm>
            <a:custGeom>
              <a:avLst/>
              <a:gdLst>
                <a:gd name="connsiteX0" fmla="*/ 0 w 3149148"/>
                <a:gd name="connsiteY0" fmla="*/ 594336 h 7737882"/>
                <a:gd name="connsiteX1" fmla="*/ 594017 w 3149148"/>
                <a:gd name="connsiteY1" fmla="*/ 319 h 7737882"/>
                <a:gd name="connsiteX2" fmla="*/ 1784506 w 3149148"/>
                <a:gd name="connsiteY2" fmla="*/ 319 h 7737882"/>
                <a:gd name="connsiteX3" fmla="*/ 1784506 w 3149148"/>
                <a:gd name="connsiteY3" fmla="*/ 0 h 7737882"/>
                <a:gd name="connsiteX4" fmla="*/ 1790812 w 3149148"/>
                <a:gd name="connsiteY4" fmla="*/ 319 h 7737882"/>
                <a:gd name="connsiteX5" fmla="*/ 1796046 w 3149148"/>
                <a:gd name="connsiteY5" fmla="*/ 319 h 7737882"/>
                <a:gd name="connsiteX6" fmla="*/ 1796047 w 3149148"/>
                <a:gd name="connsiteY6" fmla="*/ 583 h 7737882"/>
                <a:gd name="connsiteX7" fmla="*/ 1906195 w 3149148"/>
                <a:gd name="connsiteY7" fmla="*/ 6145 h 7737882"/>
                <a:gd name="connsiteX8" fmla="*/ 2974679 w 3149148"/>
                <a:gd name="connsiteY8" fmla="*/ 1190172 h 7737882"/>
                <a:gd name="connsiteX9" fmla="*/ 1906195 w 3149148"/>
                <a:gd name="connsiteY9" fmla="*/ 2374200 h 7737882"/>
                <a:gd name="connsiteX10" fmla="*/ 1794771 w 3149148"/>
                <a:gd name="connsiteY10" fmla="*/ 2379827 h 7737882"/>
                <a:gd name="connsiteX11" fmla="*/ 1794771 w 3149148"/>
                <a:gd name="connsiteY11" fmla="*/ 2380875 h 7737882"/>
                <a:gd name="connsiteX12" fmla="*/ 1277722 w 3149148"/>
                <a:gd name="connsiteY12" fmla="*/ 2681363 h 7737882"/>
                <a:gd name="connsiteX13" fmla="*/ 1282841 w 3149148"/>
                <a:gd name="connsiteY13" fmla="*/ 3279366 h 7737882"/>
                <a:gd name="connsiteX14" fmla="*/ 1804959 w 3149148"/>
                <a:gd name="connsiteY14" fmla="*/ 3570959 h 7737882"/>
                <a:gd name="connsiteX15" fmla="*/ 1804985 w 3149148"/>
                <a:gd name="connsiteY15" fmla="*/ 3572489 h 7737882"/>
                <a:gd name="connsiteX16" fmla="*/ 1948245 w 3149148"/>
                <a:gd name="connsiteY16" fmla="*/ 3580202 h 7737882"/>
                <a:gd name="connsiteX17" fmla="*/ 2830644 w 3149148"/>
                <a:gd name="connsiteY17" fmla="*/ 4157897 h 7737882"/>
                <a:gd name="connsiteX18" fmla="*/ 2838281 w 3149148"/>
                <a:gd name="connsiteY18" fmla="*/ 5352435 h 7737882"/>
                <a:gd name="connsiteX19" fmla="*/ 1963341 w 3149148"/>
                <a:gd name="connsiteY19" fmla="*/ 5941364 h 7737882"/>
                <a:gd name="connsiteX20" fmla="*/ 1815299 w 3149148"/>
                <a:gd name="connsiteY20" fmla="*/ 5951235 h 7737882"/>
                <a:gd name="connsiteX21" fmla="*/ 1815299 w 3149148"/>
                <a:gd name="connsiteY21" fmla="*/ 5952449 h 7737882"/>
                <a:gd name="connsiteX22" fmla="*/ 1220213 w 3149148"/>
                <a:gd name="connsiteY22" fmla="*/ 6547535 h 7737882"/>
                <a:gd name="connsiteX23" fmla="*/ 1815299 w 3149148"/>
                <a:gd name="connsiteY23" fmla="*/ 7142621 h 7737882"/>
                <a:gd name="connsiteX24" fmla="*/ 1815300 w 3149148"/>
                <a:gd name="connsiteY24" fmla="*/ 7143865 h 7737882"/>
                <a:gd name="connsiteX25" fmla="*/ 3149148 w 3149148"/>
                <a:gd name="connsiteY25" fmla="*/ 7143865 h 7737882"/>
                <a:gd name="connsiteX26" fmla="*/ 2555131 w 3149148"/>
                <a:gd name="connsiteY26" fmla="*/ 7737882 h 7737882"/>
                <a:gd name="connsiteX27" fmla="*/ 1803260 w 3149148"/>
                <a:gd name="connsiteY27" fmla="*/ 7737882 h 7737882"/>
                <a:gd name="connsiteX28" fmla="*/ 1803260 w 3149148"/>
                <a:gd name="connsiteY28" fmla="*/ 7737098 h 7737882"/>
                <a:gd name="connsiteX29" fmla="*/ 1693610 w 3149148"/>
                <a:gd name="connsiteY29" fmla="*/ 7731562 h 7737882"/>
                <a:gd name="connsiteX30" fmla="*/ 625127 w 3149148"/>
                <a:gd name="connsiteY30" fmla="*/ 6547535 h 7737882"/>
                <a:gd name="connsiteX31" fmla="*/ 973720 w 3149148"/>
                <a:gd name="connsiteY31" fmla="*/ 5705956 h 7737882"/>
                <a:gd name="connsiteX32" fmla="*/ 1693611 w 3149148"/>
                <a:gd name="connsiteY32" fmla="*/ 5363507 h 7737882"/>
                <a:gd name="connsiteX33" fmla="*/ 1805034 w 3149148"/>
                <a:gd name="connsiteY33" fmla="*/ 5357881 h 7737882"/>
                <a:gd name="connsiteX34" fmla="*/ 1805034 w 3149148"/>
                <a:gd name="connsiteY34" fmla="*/ 5356833 h 7737882"/>
                <a:gd name="connsiteX35" fmla="*/ 2321657 w 3149148"/>
                <a:gd name="connsiteY35" fmla="*/ 5057091 h 7737882"/>
                <a:gd name="connsiteX36" fmla="*/ 2317839 w 3149148"/>
                <a:gd name="connsiteY36" fmla="*/ 4459822 h 7737882"/>
                <a:gd name="connsiteX37" fmla="*/ 1797426 w 3149148"/>
                <a:gd name="connsiteY37" fmla="*/ 4166710 h 7737882"/>
                <a:gd name="connsiteX38" fmla="*/ 1797406 w 3149148"/>
                <a:gd name="connsiteY38" fmla="*/ 4165077 h 7737882"/>
                <a:gd name="connsiteX39" fmla="*/ 1656459 w 3149148"/>
                <a:gd name="connsiteY39" fmla="*/ 4158089 h 7737882"/>
                <a:gd name="connsiteX40" fmla="*/ 770910 w 3149148"/>
                <a:gd name="connsiteY40" fmla="*/ 3582771 h 7737882"/>
                <a:gd name="connsiteX41" fmla="*/ 760672 w 3149148"/>
                <a:gd name="connsiteY41" fmla="*/ 2386765 h 7737882"/>
                <a:gd name="connsiteX42" fmla="*/ 951425 w 3149148"/>
                <a:gd name="connsiteY42" fmla="*/ 2136111 h 7737882"/>
                <a:gd name="connsiteX43" fmla="*/ 1675489 w 3149148"/>
                <a:gd name="connsiteY43" fmla="*/ 1791764 h 7737882"/>
                <a:gd name="connsiteX44" fmla="*/ 1784506 w 3149148"/>
                <a:gd name="connsiteY44" fmla="*/ 1786301 h 7737882"/>
                <a:gd name="connsiteX45" fmla="*/ 1784506 w 3149148"/>
                <a:gd name="connsiteY45" fmla="*/ 1785257 h 7737882"/>
                <a:gd name="connsiteX46" fmla="*/ 2379592 w 3149148"/>
                <a:gd name="connsiteY46" fmla="*/ 1190171 h 7737882"/>
                <a:gd name="connsiteX47" fmla="*/ 1784507 w 3149148"/>
                <a:gd name="connsiteY47" fmla="*/ 595085 h 7737882"/>
                <a:gd name="connsiteX48" fmla="*/ 1784507 w 3149148"/>
                <a:gd name="connsiteY48" fmla="*/ 594336 h 77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149148" h="7737882">
                  <a:moveTo>
                    <a:pt x="0" y="594336"/>
                  </a:moveTo>
                  <a:lnTo>
                    <a:pt x="594017" y="319"/>
                  </a:lnTo>
                  <a:lnTo>
                    <a:pt x="1784506" y="319"/>
                  </a:lnTo>
                  <a:lnTo>
                    <a:pt x="1784506" y="0"/>
                  </a:lnTo>
                  <a:lnTo>
                    <a:pt x="1790812" y="319"/>
                  </a:lnTo>
                  <a:lnTo>
                    <a:pt x="1796046" y="319"/>
                  </a:lnTo>
                  <a:lnTo>
                    <a:pt x="1796047" y="583"/>
                  </a:lnTo>
                  <a:lnTo>
                    <a:pt x="1906195" y="6145"/>
                  </a:lnTo>
                  <a:cubicBezTo>
                    <a:pt x="2506346" y="67094"/>
                    <a:pt x="2974679" y="573940"/>
                    <a:pt x="2974679" y="1190172"/>
                  </a:cubicBezTo>
                  <a:cubicBezTo>
                    <a:pt x="2974680" y="1806404"/>
                    <a:pt x="2506348" y="2313250"/>
                    <a:pt x="1906195" y="2374200"/>
                  </a:cubicBezTo>
                  <a:lnTo>
                    <a:pt x="1794771" y="2379827"/>
                  </a:lnTo>
                  <a:lnTo>
                    <a:pt x="1794771" y="2380875"/>
                  </a:lnTo>
                  <a:cubicBezTo>
                    <a:pt x="1580953" y="2380875"/>
                    <a:pt x="1383572" y="2495583"/>
                    <a:pt x="1277722" y="2681363"/>
                  </a:cubicBezTo>
                  <a:cubicBezTo>
                    <a:pt x="1171872" y="2867142"/>
                    <a:pt x="1173826" y="3095427"/>
                    <a:pt x="1282841" y="3279366"/>
                  </a:cubicBezTo>
                  <a:cubicBezTo>
                    <a:pt x="1391856" y="3463305"/>
                    <a:pt x="1591174" y="3574620"/>
                    <a:pt x="1804959" y="3570959"/>
                  </a:cubicBezTo>
                  <a:lnTo>
                    <a:pt x="1804985" y="3572489"/>
                  </a:lnTo>
                  <a:lnTo>
                    <a:pt x="1948245" y="3580202"/>
                  </a:lnTo>
                  <a:cubicBezTo>
                    <a:pt x="2313278" y="3624394"/>
                    <a:pt x="2641071" y="3835917"/>
                    <a:pt x="2830644" y="4157897"/>
                  </a:cubicBezTo>
                  <a:cubicBezTo>
                    <a:pt x="3047299" y="4525874"/>
                    <a:pt x="3050213" y="4981718"/>
                    <a:pt x="2838281" y="5352435"/>
                  </a:cubicBezTo>
                  <a:cubicBezTo>
                    <a:pt x="2652841" y="5676812"/>
                    <a:pt x="2327780" y="5892509"/>
                    <a:pt x="1963341" y="5941364"/>
                  </a:cubicBezTo>
                  <a:lnTo>
                    <a:pt x="1815299" y="5951235"/>
                  </a:lnTo>
                  <a:lnTo>
                    <a:pt x="1815299" y="5952449"/>
                  </a:lnTo>
                  <a:cubicBezTo>
                    <a:pt x="1486643" y="5952449"/>
                    <a:pt x="1220213" y="6218878"/>
                    <a:pt x="1220213" y="6547535"/>
                  </a:cubicBezTo>
                  <a:cubicBezTo>
                    <a:pt x="1220213" y="6876192"/>
                    <a:pt x="1486642" y="7142621"/>
                    <a:pt x="1815299" y="7142621"/>
                  </a:cubicBezTo>
                  <a:lnTo>
                    <a:pt x="1815300" y="7143865"/>
                  </a:lnTo>
                  <a:lnTo>
                    <a:pt x="3149148" y="7143865"/>
                  </a:lnTo>
                  <a:lnTo>
                    <a:pt x="2555131" y="7737882"/>
                  </a:lnTo>
                  <a:lnTo>
                    <a:pt x="1803260" y="7737882"/>
                  </a:lnTo>
                  <a:lnTo>
                    <a:pt x="1803260" y="7737098"/>
                  </a:lnTo>
                  <a:lnTo>
                    <a:pt x="1693610" y="7731562"/>
                  </a:lnTo>
                  <a:cubicBezTo>
                    <a:pt x="1093459" y="7670613"/>
                    <a:pt x="625127" y="7163766"/>
                    <a:pt x="625127" y="6547535"/>
                  </a:cubicBezTo>
                  <a:cubicBezTo>
                    <a:pt x="625127" y="6218878"/>
                    <a:pt x="758341" y="5921334"/>
                    <a:pt x="973720" y="5705956"/>
                  </a:cubicBezTo>
                  <a:cubicBezTo>
                    <a:pt x="1162177" y="5517499"/>
                    <a:pt x="1413540" y="5391950"/>
                    <a:pt x="1693611" y="5363507"/>
                  </a:cubicBezTo>
                  <a:lnTo>
                    <a:pt x="1805034" y="5357881"/>
                  </a:lnTo>
                  <a:lnTo>
                    <a:pt x="1805034" y="5356833"/>
                  </a:lnTo>
                  <a:cubicBezTo>
                    <a:pt x="2018544" y="5356833"/>
                    <a:pt x="2215691" y="5242449"/>
                    <a:pt x="2321657" y="5057091"/>
                  </a:cubicBezTo>
                  <a:cubicBezTo>
                    <a:pt x="2427623" y="4871732"/>
                    <a:pt x="2426166" y="4643811"/>
                    <a:pt x="2317839" y="4459822"/>
                  </a:cubicBezTo>
                  <a:cubicBezTo>
                    <a:pt x="2209512" y="4275834"/>
                    <a:pt x="2010918" y="4163980"/>
                    <a:pt x="1797426" y="4166710"/>
                  </a:cubicBezTo>
                  <a:lnTo>
                    <a:pt x="1797406" y="4165077"/>
                  </a:lnTo>
                  <a:lnTo>
                    <a:pt x="1656459" y="4158089"/>
                  </a:lnTo>
                  <a:cubicBezTo>
                    <a:pt x="1290738" y="4115351"/>
                    <a:pt x="961688" y="3904664"/>
                    <a:pt x="770910" y="3582771"/>
                  </a:cubicBezTo>
                  <a:cubicBezTo>
                    <a:pt x="552880" y="3214892"/>
                    <a:pt x="548971" y="2758322"/>
                    <a:pt x="760672" y="2386765"/>
                  </a:cubicBezTo>
                  <a:cubicBezTo>
                    <a:pt x="813597" y="2293875"/>
                    <a:pt x="877964" y="2209870"/>
                    <a:pt x="951425" y="2136111"/>
                  </a:cubicBezTo>
                  <a:cubicBezTo>
                    <a:pt x="1144261" y="1942495"/>
                    <a:pt x="1399764" y="1819490"/>
                    <a:pt x="1675489" y="1791764"/>
                  </a:cubicBezTo>
                  <a:lnTo>
                    <a:pt x="1784506" y="1786301"/>
                  </a:lnTo>
                  <a:lnTo>
                    <a:pt x="1784506" y="1785257"/>
                  </a:lnTo>
                  <a:cubicBezTo>
                    <a:pt x="2113163" y="1785258"/>
                    <a:pt x="2379593" y="1518828"/>
                    <a:pt x="2379592" y="1190171"/>
                  </a:cubicBezTo>
                  <a:cubicBezTo>
                    <a:pt x="2379592" y="861514"/>
                    <a:pt x="2113163" y="595085"/>
                    <a:pt x="1784507" y="595085"/>
                  </a:cubicBezTo>
                  <a:lnTo>
                    <a:pt x="1784507" y="59433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원호 46"/>
            <p:cNvSpPr/>
            <p:nvPr/>
          </p:nvSpPr>
          <p:spPr>
            <a:xfrm rot="18900000">
              <a:off x="8404654" y="2028464"/>
              <a:ext cx="1769870" cy="1769870"/>
            </a:xfrm>
            <a:prstGeom prst="arc">
              <a:avLst>
                <a:gd name="adj1" fmla="val 10820106"/>
                <a:gd name="adj2" fmla="val 250"/>
              </a:avLst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원호 49"/>
            <p:cNvSpPr/>
            <p:nvPr/>
          </p:nvSpPr>
          <p:spPr>
            <a:xfrm rot="8100000">
              <a:off x="9656142" y="776976"/>
              <a:ext cx="1769870" cy="1769870"/>
            </a:xfrm>
            <a:prstGeom prst="arc">
              <a:avLst>
                <a:gd name="adj1" fmla="val 10820106"/>
                <a:gd name="adj2" fmla="val 250"/>
              </a:avLst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원호 50"/>
            <p:cNvSpPr/>
            <p:nvPr/>
          </p:nvSpPr>
          <p:spPr>
            <a:xfrm rot="18900000">
              <a:off x="5901679" y="4540966"/>
              <a:ext cx="1769870" cy="1769870"/>
            </a:xfrm>
            <a:prstGeom prst="arc">
              <a:avLst>
                <a:gd name="adj1" fmla="val 10820106"/>
                <a:gd name="adj2" fmla="val 250"/>
              </a:avLst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원호 51"/>
            <p:cNvSpPr/>
            <p:nvPr/>
          </p:nvSpPr>
          <p:spPr>
            <a:xfrm rot="8100000">
              <a:off x="7153167" y="3289478"/>
              <a:ext cx="1769870" cy="1769870"/>
            </a:xfrm>
            <a:prstGeom prst="arc">
              <a:avLst>
                <a:gd name="adj1" fmla="val 10820106"/>
                <a:gd name="adj2" fmla="val 250"/>
              </a:avLst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53" name="직선 연결선 52"/>
            <p:cNvCxnSpPr/>
            <p:nvPr/>
          </p:nvCxnSpPr>
          <p:spPr>
            <a:xfrm flipH="1" flipV="1">
              <a:off x="10058848" y="0"/>
              <a:ext cx="1088572" cy="1016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flipH="1" flipV="1">
              <a:off x="6132734" y="6016172"/>
              <a:ext cx="776514" cy="841828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타원 54"/>
          <p:cNvSpPr/>
          <p:nvPr/>
        </p:nvSpPr>
        <p:spPr>
          <a:xfrm>
            <a:off x="5724934" y="2182346"/>
            <a:ext cx="576000" cy="576000"/>
          </a:xfrm>
          <a:prstGeom prst="ellipse">
            <a:avLst/>
          </a:prstGeom>
          <a:solidFill>
            <a:srgbClr val="FF8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prstClr val="white"/>
                </a:solidFill>
              </a:rPr>
              <a:t>A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369323A4-E889-4245-A8F9-7046C63FB96D}"/>
              </a:ext>
            </a:extLst>
          </p:cNvPr>
          <p:cNvSpPr/>
          <p:nvPr/>
        </p:nvSpPr>
        <p:spPr>
          <a:xfrm>
            <a:off x="2526410" y="2131471"/>
            <a:ext cx="278378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7" name="타원 56"/>
          <p:cNvSpPr/>
          <p:nvPr/>
        </p:nvSpPr>
        <p:spPr>
          <a:xfrm>
            <a:off x="8441484" y="2189878"/>
            <a:ext cx="576000" cy="576000"/>
          </a:xfrm>
          <a:prstGeom prst="ellipse">
            <a:avLst/>
          </a:prstGeom>
          <a:solidFill>
            <a:srgbClr val="FF8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prstClr val="white"/>
                </a:solidFill>
              </a:rPr>
              <a:t>A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58" name="타원 57"/>
          <p:cNvSpPr/>
          <p:nvPr/>
        </p:nvSpPr>
        <p:spPr>
          <a:xfrm>
            <a:off x="6046219" y="4726340"/>
            <a:ext cx="576000" cy="576000"/>
          </a:xfrm>
          <a:prstGeom prst="ellipse">
            <a:avLst/>
          </a:prstGeom>
          <a:solidFill>
            <a:srgbClr val="FF8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prstClr val="white"/>
                </a:solidFill>
              </a:rPr>
              <a:t>A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59" name="타원 58"/>
          <p:cNvSpPr/>
          <p:nvPr/>
        </p:nvSpPr>
        <p:spPr>
          <a:xfrm>
            <a:off x="3342304" y="4515914"/>
            <a:ext cx="576000" cy="576000"/>
          </a:xfrm>
          <a:prstGeom prst="ellipse">
            <a:avLst/>
          </a:prstGeom>
          <a:solidFill>
            <a:srgbClr val="FF8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prstClr val="white"/>
                </a:solidFill>
              </a:rPr>
              <a:t>A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18" name="자유형 17"/>
          <p:cNvSpPr/>
          <p:nvPr/>
        </p:nvSpPr>
        <p:spPr>
          <a:xfrm>
            <a:off x="3968750" y="4228965"/>
            <a:ext cx="1101725" cy="171586"/>
          </a:xfrm>
          <a:custGeom>
            <a:avLst/>
            <a:gdLst>
              <a:gd name="connsiteX0" fmla="*/ 0 w 1095375"/>
              <a:gd name="connsiteY0" fmla="*/ 152494 h 171544"/>
              <a:gd name="connsiteX1" fmla="*/ 514350 w 1095375"/>
              <a:gd name="connsiteY1" fmla="*/ 94 h 171544"/>
              <a:gd name="connsiteX2" fmla="*/ 1095375 w 1095375"/>
              <a:gd name="connsiteY2" fmla="*/ 171544 h 171544"/>
              <a:gd name="connsiteX0" fmla="*/ 0 w 1095375"/>
              <a:gd name="connsiteY0" fmla="*/ 133473 h 152523"/>
              <a:gd name="connsiteX1" fmla="*/ 530225 w 1095375"/>
              <a:gd name="connsiteY1" fmla="*/ 123 h 152523"/>
              <a:gd name="connsiteX2" fmla="*/ 1095375 w 1095375"/>
              <a:gd name="connsiteY2" fmla="*/ 152523 h 152523"/>
              <a:gd name="connsiteX0" fmla="*/ 0 w 1089025"/>
              <a:gd name="connsiteY0" fmla="*/ 152400 h 152400"/>
              <a:gd name="connsiteX1" fmla="*/ 523875 w 1089025"/>
              <a:gd name="connsiteY1" fmla="*/ 0 h 152400"/>
              <a:gd name="connsiteX2" fmla="*/ 1089025 w 1089025"/>
              <a:gd name="connsiteY2" fmla="*/ 152400 h 152400"/>
              <a:gd name="connsiteX0" fmla="*/ 0 w 1089025"/>
              <a:gd name="connsiteY0" fmla="*/ 152400 h 152400"/>
              <a:gd name="connsiteX1" fmla="*/ 523875 w 1089025"/>
              <a:gd name="connsiteY1" fmla="*/ 0 h 152400"/>
              <a:gd name="connsiteX2" fmla="*/ 1089025 w 1089025"/>
              <a:gd name="connsiteY2" fmla="*/ 152400 h 152400"/>
              <a:gd name="connsiteX0" fmla="*/ 0 w 1101725"/>
              <a:gd name="connsiteY0" fmla="*/ 152536 h 171586"/>
              <a:gd name="connsiteX1" fmla="*/ 523875 w 1101725"/>
              <a:gd name="connsiteY1" fmla="*/ 136 h 171586"/>
              <a:gd name="connsiteX2" fmla="*/ 1101725 w 1101725"/>
              <a:gd name="connsiteY2" fmla="*/ 171586 h 171586"/>
              <a:gd name="connsiteX0" fmla="*/ 0 w 1101725"/>
              <a:gd name="connsiteY0" fmla="*/ 152536 h 171586"/>
              <a:gd name="connsiteX1" fmla="*/ 523875 w 1101725"/>
              <a:gd name="connsiteY1" fmla="*/ 136 h 171586"/>
              <a:gd name="connsiteX2" fmla="*/ 1101725 w 1101725"/>
              <a:gd name="connsiteY2" fmla="*/ 171586 h 171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1725" h="171586">
                <a:moveTo>
                  <a:pt x="0" y="152536"/>
                </a:moveTo>
                <a:cubicBezTo>
                  <a:pt x="146844" y="49348"/>
                  <a:pt x="340254" y="-3039"/>
                  <a:pt x="523875" y="136"/>
                </a:cubicBezTo>
                <a:cubicBezTo>
                  <a:pt x="707496" y="3311"/>
                  <a:pt x="908843" y="55698"/>
                  <a:pt x="1101725" y="171586"/>
                </a:cubicBezTo>
              </a:path>
            </a:pathLst>
          </a:custGeom>
          <a:noFill/>
          <a:ln>
            <a:solidFill>
              <a:srgbClr val="FF8086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339103" y="102938"/>
            <a:ext cx="6580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xmlns="" id="{369323A4-E889-4245-A8F9-7046C63FB96D}"/>
              </a:ext>
            </a:extLst>
          </p:cNvPr>
          <p:cNvSpPr/>
          <p:nvPr/>
        </p:nvSpPr>
        <p:spPr>
          <a:xfrm>
            <a:off x="403657" y="4468666"/>
            <a:ext cx="278378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xmlns="" id="{369323A4-E889-4245-A8F9-7046C63FB96D}"/>
              </a:ext>
            </a:extLst>
          </p:cNvPr>
          <p:cNvSpPr/>
          <p:nvPr/>
        </p:nvSpPr>
        <p:spPr>
          <a:xfrm>
            <a:off x="6700073" y="4667286"/>
            <a:ext cx="278378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xmlns="" id="{369323A4-E889-4245-A8F9-7046C63FB96D}"/>
              </a:ext>
            </a:extLst>
          </p:cNvPr>
          <p:cNvSpPr/>
          <p:nvPr/>
        </p:nvSpPr>
        <p:spPr>
          <a:xfrm>
            <a:off x="9121822" y="2177977"/>
            <a:ext cx="278378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white">
                    <a:lumMod val="50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60671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7559" y="740200"/>
            <a:ext cx="11707374" cy="5897666"/>
          </a:xfrm>
          <a:prstGeom prst="rect">
            <a:avLst/>
          </a:prstGeom>
          <a:solidFill>
            <a:schemeClr val="bg1"/>
          </a:solidFill>
          <a:ln w="41275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88367" y="145506"/>
            <a:ext cx="1346375" cy="853171"/>
            <a:chOff x="2350" y="1586"/>
            <a:chExt cx="2981" cy="1889"/>
          </a:xfrm>
          <a:effectLst>
            <a:outerShdw blurRad="152400" dist="38100" dir="5400000" algn="t" rotWithShape="0">
              <a:prstClr val="black">
                <a:alpha val="19000"/>
              </a:prstClr>
            </a:outerShdw>
          </a:effectLst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667" y="1845"/>
              <a:ext cx="2347" cy="1058"/>
            </a:xfrm>
            <a:custGeom>
              <a:avLst/>
              <a:gdLst>
                <a:gd name="T0" fmla="*/ 7025 w 7040"/>
                <a:gd name="T1" fmla="*/ 2908 h 3175"/>
                <a:gd name="T2" fmla="*/ 6953 w 7040"/>
                <a:gd name="T3" fmla="*/ 2599 h 3175"/>
                <a:gd name="T4" fmla="*/ 6854 w 7040"/>
                <a:gd name="T5" fmla="*/ 2299 h 3175"/>
                <a:gd name="T6" fmla="*/ 6730 w 7040"/>
                <a:gd name="T7" fmla="*/ 2013 h 3175"/>
                <a:gd name="T8" fmla="*/ 6543 w 7040"/>
                <a:gd name="T9" fmla="*/ 1673 h 3175"/>
                <a:gd name="T10" fmla="*/ 6171 w 7040"/>
                <a:gd name="T11" fmla="*/ 1180 h 3175"/>
                <a:gd name="T12" fmla="*/ 5722 w 7040"/>
                <a:gd name="T13" fmla="*/ 759 h 3175"/>
                <a:gd name="T14" fmla="*/ 5272 w 7040"/>
                <a:gd name="T15" fmla="*/ 460 h 3175"/>
                <a:gd name="T16" fmla="*/ 4996 w 7040"/>
                <a:gd name="T17" fmla="*/ 319 h 3175"/>
                <a:gd name="T18" fmla="*/ 4705 w 7040"/>
                <a:gd name="T19" fmla="*/ 201 h 3175"/>
                <a:gd name="T20" fmla="*/ 4403 w 7040"/>
                <a:gd name="T21" fmla="*/ 110 h 3175"/>
                <a:gd name="T22" fmla="*/ 4090 w 7040"/>
                <a:gd name="T23" fmla="*/ 45 h 3175"/>
                <a:gd name="T24" fmla="*/ 3767 w 7040"/>
                <a:gd name="T25" fmla="*/ 8 h 3175"/>
                <a:gd name="T26" fmla="*/ 3520 w 7040"/>
                <a:gd name="T27" fmla="*/ 0 h 3175"/>
                <a:gd name="T28" fmla="*/ 3272 w 7040"/>
                <a:gd name="T29" fmla="*/ 8 h 3175"/>
                <a:gd name="T30" fmla="*/ 2949 w 7040"/>
                <a:gd name="T31" fmla="*/ 45 h 3175"/>
                <a:gd name="T32" fmla="*/ 2637 w 7040"/>
                <a:gd name="T33" fmla="*/ 110 h 3175"/>
                <a:gd name="T34" fmla="*/ 2334 w 7040"/>
                <a:gd name="T35" fmla="*/ 201 h 3175"/>
                <a:gd name="T36" fmla="*/ 2043 w 7040"/>
                <a:gd name="T37" fmla="*/ 319 h 3175"/>
                <a:gd name="T38" fmla="*/ 1767 w 7040"/>
                <a:gd name="T39" fmla="*/ 460 h 3175"/>
                <a:gd name="T40" fmla="*/ 1318 w 7040"/>
                <a:gd name="T41" fmla="*/ 759 h 3175"/>
                <a:gd name="T42" fmla="*/ 868 w 7040"/>
                <a:gd name="T43" fmla="*/ 1180 h 3175"/>
                <a:gd name="T44" fmla="*/ 497 w 7040"/>
                <a:gd name="T45" fmla="*/ 1673 h 3175"/>
                <a:gd name="T46" fmla="*/ 308 w 7040"/>
                <a:gd name="T47" fmla="*/ 2013 h 3175"/>
                <a:gd name="T48" fmla="*/ 186 w 7040"/>
                <a:gd name="T49" fmla="*/ 2299 h 3175"/>
                <a:gd name="T50" fmla="*/ 86 w 7040"/>
                <a:gd name="T51" fmla="*/ 2599 h 3175"/>
                <a:gd name="T52" fmla="*/ 14 w 7040"/>
                <a:gd name="T53" fmla="*/ 2908 h 3175"/>
                <a:gd name="T54" fmla="*/ 0 w 7040"/>
                <a:gd name="T55" fmla="*/ 3175 h 3175"/>
                <a:gd name="T56" fmla="*/ 1596 w 7040"/>
                <a:gd name="T57" fmla="*/ 2417 h 3175"/>
                <a:gd name="T58" fmla="*/ 1692 w 7040"/>
                <a:gd name="T59" fmla="*/ 2208 h 3175"/>
                <a:gd name="T60" fmla="*/ 1855 w 7040"/>
                <a:gd name="T61" fmla="*/ 1952 h 3175"/>
                <a:gd name="T62" fmla="*/ 2054 w 7040"/>
                <a:gd name="T63" fmla="*/ 1722 h 3175"/>
                <a:gd name="T64" fmla="*/ 2283 w 7040"/>
                <a:gd name="T65" fmla="*/ 1523 h 3175"/>
                <a:gd name="T66" fmla="*/ 2539 w 7040"/>
                <a:gd name="T67" fmla="*/ 1359 h 3175"/>
                <a:gd name="T68" fmla="*/ 2820 w 7040"/>
                <a:gd name="T69" fmla="*/ 1235 h 3175"/>
                <a:gd name="T70" fmla="*/ 3121 w 7040"/>
                <a:gd name="T71" fmla="*/ 1151 h 3175"/>
                <a:gd name="T72" fmla="*/ 3438 w 7040"/>
                <a:gd name="T73" fmla="*/ 1114 h 3175"/>
                <a:gd name="T74" fmla="*/ 3602 w 7040"/>
                <a:gd name="T75" fmla="*/ 1114 h 3175"/>
                <a:gd name="T76" fmla="*/ 3919 w 7040"/>
                <a:gd name="T77" fmla="*/ 1151 h 3175"/>
                <a:gd name="T78" fmla="*/ 4220 w 7040"/>
                <a:gd name="T79" fmla="*/ 1235 h 3175"/>
                <a:gd name="T80" fmla="*/ 4501 w 7040"/>
                <a:gd name="T81" fmla="*/ 1359 h 3175"/>
                <a:gd name="T82" fmla="*/ 4757 w 7040"/>
                <a:gd name="T83" fmla="*/ 1523 h 3175"/>
                <a:gd name="T84" fmla="*/ 4986 w 7040"/>
                <a:gd name="T85" fmla="*/ 1722 h 3175"/>
                <a:gd name="T86" fmla="*/ 5185 w 7040"/>
                <a:gd name="T87" fmla="*/ 1952 h 3175"/>
                <a:gd name="T88" fmla="*/ 5347 w 7040"/>
                <a:gd name="T89" fmla="*/ 2208 h 3175"/>
                <a:gd name="T90" fmla="*/ 5444 w 7040"/>
                <a:gd name="T91" fmla="*/ 2417 h 3175"/>
                <a:gd name="T92" fmla="*/ 7040 w 7040"/>
                <a:gd name="T93" fmla="*/ 3175 h 3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40" h="3175">
                  <a:moveTo>
                    <a:pt x="7040" y="2988"/>
                  </a:moveTo>
                  <a:lnTo>
                    <a:pt x="7025" y="2908"/>
                  </a:lnTo>
                  <a:lnTo>
                    <a:pt x="6994" y="2751"/>
                  </a:lnTo>
                  <a:lnTo>
                    <a:pt x="6953" y="2599"/>
                  </a:lnTo>
                  <a:lnTo>
                    <a:pt x="6907" y="2447"/>
                  </a:lnTo>
                  <a:lnTo>
                    <a:pt x="6854" y="2299"/>
                  </a:lnTo>
                  <a:lnTo>
                    <a:pt x="6796" y="2154"/>
                  </a:lnTo>
                  <a:lnTo>
                    <a:pt x="6730" y="2013"/>
                  </a:lnTo>
                  <a:lnTo>
                    <a:pt x="6659" y="1874"/>
                  </a:lnTo>
                  <a:lnTo>
                    <a:pt x="6543" y="1673"/>
                  </a:lnTo>
                  <a:lnTo>
                    <a:pt x="6368" y="1418"/>
                  </a:lnTo>
                  <a:lnTo>
                    <a:pt x="6171" y="1180"/>
                  </a:lnTo>
                  <a:lnTo>
                    <a:pt x="5957" y="960"/>
                  </a:lnTo>
                  <a:lnTo>
                    <a:pt x="5722" y="759"/>
                  </a:lnTo>
                  <a:lnTo>
                    <a:pt x="5471" y="579"/>
                  </a:lnTo>
                  <a:lnTo>
                    <a:pt x="5272" y="460"/>
                  </a:lnTo>
                  <a:lnTo>
                    <a:pt x="5136" y="386"/>
                  </a:lnTo>
                  <a:lnTo>
                    <a:pt x="4996" y="319"/>
                  </a:lnTo>
                  <a:lnTo>
                    <a:pt x="4852" y="257"/>
                  </a:lnTo>
                  <a:lnTo>
                    <a:pt x="4705" y="201"/>
                  </a:lnTo>
                  <a:lnTo>
                    <a:pt x="4555" y="152"/>
                  </a:lnTo>
                  <a:lnTo>
                    <a:pt x="4403" y="110"/>
                  </a:lnTo>
                  <a:lnTo>
                    <a:pt x="4247" y="74"/>
                  </a:lnTo>
                  <a:lnTo>
                    <a:pt x="4090" y="45"/>
                  </a:lnTo>
                  <a:lnTo>
                    <a:pt x="3929" y="24"/>
                  </a:lnTo>
                  <a:lnTo>
                    <a:pt x="3767" y="8"/>
                  </a:lnTo>
                  <a:lnTo>
                    <a:pt x="3603" y="0"/>
                  </a:lnTo>
                  <a:lnTo>
                    <a:pt x="3520" y="0"/>
                  </a:lnTo>
                  <a:lnTo>
                    <a:pt x="3436" y="0"/>
                  </a:lnTo>
                  <a:lnTo>
                    <a:pt x="3272" y="8"/>
                  </a:lnTo>
                  <a:lnTo>
                    <a:pt x="3111" y="24"/>
                  </a:lnTo>
                  <a:lnTo>
                    <a:pt x="2949" y="45"/>
                  </a:lnTo>
                  <a:lnTo>
                    <a:pt x="2792" y="74"/>
                  </a:lnTo>
                  <a:lnTo>
                    <a:pt x="2637" y="110"/>
                  </a:lnTo>
                  <a:lnTo>
                    <a:pt x="2484" y="152"/>
                  </a:lnTo>
                  <a:lnTo>
                    <a:pt x="2334" y="201"/>
                  </a:lnTo>
                  <a:lnTo>
                    <a:pt x="2188" y="257"/>
                  </a:lnTo>
                  <a:lnTo>
                    <a:pt x="2043" y="319"/>
                  </a:lnTo>
                  <a:lnTo>
                    <a:pt x="1904" y="386"/>
                  </a:lnTo>
                  <a:lnTo>
                    <a:pt x="1767" y="460"/>
                  </a:lnTo>
                  <a:lnTo>
                    <a:pt x="1568" y="579"/>
                  </a:lnTo>
                  <a:lnTo>
                    <a:pt x="1318" y="759"/>
                  </a:lnTo>
                  <a:lnTo>
                    <a:pt x="1083" y="960"/>
                  </a:lnTo>
                  <a:lnTo>
                    <a:pt x="868" y="1180"/>
                  </a:lnTo>
                  <a:lnTo>
                    <a:pt x="671" y="1418"/>
                  </a:lnTo>
                  <a:lnTo>
                    <a:pt x="497" y="1673"/>
                  </a:lnTo>
                  <a:lnTo>
                    <a:pt x="380" y="1874"/>
                  </a:lnTo>
                  <a:lnTo>
                    <a:pt x="308" y="2013"/>
                  </a:lnTo>
                  <a:lnTo>
                    <a:pt x="243" y="2154"/>
                  </a:lnTo>
                  <a:lnTo>
                    <a:pt x="186" y="2299"/>
                  </a:lnTo>
                  <a:lnTo>
                    <a:pt x="132" y="2447"/>
                  </a:lnTo>
                  <a:lnTo>
                    <a:pt x="86" y="2599"/>
                  </a:lnTo>
                  <a:lnTo>
                    <a:pt x="46" y="2751"/>
                  </a:lnTo>
                  <a:lnTo>
                    <a:pt x="14" y="2908"/>
                  </a:lnTo>
                  <a:lnTo>
                    <a:pt x="0" y="2988"/>
                  </a:lnTo>
                  <a:lnTo>
                    <a:pt x="0" y="3175"/>
                  </a:lnTo>
                  <a:lnTo>
                    <a:pt x="1596" y="3175"/>
                  </a:lnTo>
                  <a:lnTo>
                    <a:pt x="1596" y="2417"/>
                  </a:lnTo>
                  <a:lnTo>
                    <a:pt x="1624" y="2347"/>
                  </a:lnTo>
                  <a:lnTo>
                    <a:pt x="1692" y="2208"/>
                  </a:lnTo>
                  <a:lnTo>
                    <a:pt x="1768" y="2077"/>
                  </a:lnTo>
                  <a:lnTo>
                    <a:pt x="1855" y="1952"/>
                  </a:lnTo>
                  <a:lnTo>
                    <a:pt x="1950" y="1832"/>
                  </a:lnTo>
                  <a:lnTo>
                    <a:pt x="2054" y="1722"/>
                  </a:lnTo>
                  <a:lnTo>
                    <a:pt x="2164" y="1618"/>
                  </a:lnTo>
                  <a:lnTo>
                    <a:pt x="2283" y="1523"/>
                  </a:lnTo>
                  <a:lnTo>
                    <a:pt x="2408" y="1436"/>
                  </a:lnTo>
                  <a:lnTo>
                    <a:pt x="2539" y="1359"/>
                  </a:lnTo>
                  <a:lnTo>
                    <a:pt x="2677" y="1291"/>
                  </a:lnTo>
                  <a:lnTo>
                    <a:pt x="2820" y="1235"/>
                  </a:lnTo>
                  <a:lnTo>
                    <a:pt x="2968" y="1187"/>
                  </a:lnTo>
                  <a:lnTo>
                    <a:pt x="3121" y="1151"/>
                  </a:lnTo>
                  <a:lnTo>
                    <a:pt x="3278" y="1127"/>
                  </a:lnTo>
                  <a:lnTo>
                    <a:pt x="3438" y="1114"/>
                  </a:lnTo>
                  <a:lnTo>
                    <a:pt x="3520" y="1114"/>
                  </a:lnTo>
                  <a:lnTo>
                    <a:pt x="3602" y="1114"/>
                  </a:lnTo>
                  <a:lnTo>
                    <a:pt x="3762" y="1127"/>
                  </a:lnTo>
                  <a:lnTo>
                    <a:pt x="3919" y="1151"/>
                  </a:lnTo>
                  <a:lnTo>
                    <a:pt x="4071" y="1187"/>
                  </a:lnTo>
                  <a:lnTo>
                    <a:pt x="4220" y="1235"/>
                  </a:lnTo>
                  <a:lnTo>
                    <a:pt x="4362" y="1291"/>
                  </a:lnTo>
                  <a:lnTo>
                    <a:pt x="4501" y="1359"/>
                  </a:lnTo>
                  <a:lnTo>
                    <a:pt x="4632" y="1436"/>
                  </a:lnTo>
                  <a:lnTo>
                    <a:pt x="4757" y="1523"/>
                  </a:lnTo>
                  <a:lnTo>
                    <a:pt x="4875" y="1618"/>
                  </a:lnTo>
                  <a:lnTo>
                    <a:pt x="4986" y="1722"/>
                  </a:lnTo>
                  <a:lnTo>
                    <a:pt x="5090" y="1832"/>
                  </a:lnTo>
                  <a:lnTo>
                    <a:pt x="5185" y="1952"/>
                  </a:lnTo>
                  <a:lnTo>
                    <a:pt x="5271" y="2077"/>
                  </a:lnTo>
                  <a:lnTo>
                    <a:pt x="5347" y="2208"/>
                  </a:lnTo>
                  <a:lnTo>
                    <a:pt x="5415" y="2347"/>
                  </a:lnTo>
                  <a:lnTo>
                    <a:pt x="5444" y="2417"/>
                  </a:lnTo>
                  <a:lnTo>
                    <a:pt x="5444" y="3175"/>
                  </a:lnTo>
                  <a:lnTo>
                    <a:pt x="7040" y="3175"/>
                  </a:lnTo>
                  <a:lnTo>
                    <a:pt x="7040" y="2988"/>
                  </a:ln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449" y="1586"/>
              <a:ext cx="2783" cy="1369"/>
            </a:xfrm>
            <a:custGeom>
              <a:avLst/>
              <a:gdLst>
                <a:gd name="T0" fmla="*/ 8347 w 8350"/>
                <a:gd name="T1" fmla="*/ 4001 h 4108"/>
                <a:gd name="T2" fmla="*/ 8308 w 8350"/>
                <a:gd name="T3" fmla="*/ 3584 h 4108"/>
                <a:gd name="T4" fmla="*/ 8230 w 8350"/>
                <a:gd name="T5" fmla="*/ 3177 h 4108"/>
                <a:gd name="T6" fmla="*/ 8114 w 8350"/>
                <a:gd name="T7" fmla="*/ 2787 h 4108"/>
                <a:gd name="T8" fmla="*/ 7963 w 8350"/>
                <a:gd name="T9" fmla="*/ 2414 h 4108"/>
                <a:gd name="T10" fmla="*/ 7775 w 8350"/>
                <a:gd name="T11" fmla="*/ 2060 h 4108"/>
                <a:gd name="T12" fmla="*/ 7558 w 8350"/>
                <a:gd name="T13" fmla="*/ 1727 h 4108"/>
                <a:gd name="T14" fmla="*/ 7309 w 8350"/>
                <a:gd name="T15" fmla="*/ 1417 h 4108"/>
                <a:gd name="T16" fmla="*/ 7034 w 8350"/>
                <a:gd name="T17" fmla="*/ 1132 h 4108"/>
                <a:gd name="T18" fmla="*/ 6731 w 8350"/>
                <a:gd name="T19" fmla="*/ 874 h 4108"/>
                <a:gd name="T20" fmla="*/ 6406 w 8350"/>
                <a:gd name="T21" fmla="*/ 645 h 4108"/>
                <a:gd name="T22" fmla="*/ 6059 w 8350"/>
                <a:gd name="T23" fmla="*/ 448 h 4108"/>
                <a:gd name="T24" fmla="*/ 5691 w 8350"/>
                <a:gd name="T25" fmla="*/ 284 h 4108"/>
                <a:gd name="T26" fmla="*/ 5307 w 8350"/>
                <a:gd name="T27" fmla="*/ 156 h 4108"/>
                <a:gd name="T28" fmla="*/ 4906 w 8350"/>
                <a:gd name="T29" fmla="*/ 64 h 4108"/>
                <a:gd name="T30" fmla="*/ 4493 w 8350"/>
                <a:gd name="T31" fmla="*/ 12 h 4108"/>
                <a:gd name="T32" fmla="*/ 4175 w 8350"/>
                <a:gd name="T33" fmla="*/ 0 h 4108"/>
                <a:gd name="T34" fmla="*/ 3856 w 8350"/>
                <a:gd name="T35" fmla="*/ 12 h 4108"/>
                <a:gd name="T36" fmla="*/ 3443 w 8350"/>
                <a:gd name="T37" fmla="*/ 64 h 4108"/>
                <a:gd name="T38" fmla="*/ 3043 w 8350"/>
                <a:gd name="T39" fmla="*/ 156 h 4108"/>
                <a:gd name="T40" fmla="*/ 2658 w 8350"/>
                <a:gd name="T41" fmla="*/ 284 h 4108"/>
                <a:gd name="T42" fmla="*/ 2291 w 8350"/>
                <a:gd name="T43" fmla="*/ 448 h 4108"/>
                <a:gd name="T44" fmla="*/ 1944 w 8350"/>
                <a:gd name="T45" fmla="*/ 645 h 4108"/>
                <a:gd name="T46" fmla="*/ 1618 w 8350"/>
                <a:gd name="T47" fmla="*/ 874 h 4108"/>
                <a:gd name="T48" fmla="*/ 1316 w 8350"/>
                <a:gd name="T49" fmla="*/ 1132 h 4108"/>
                <a:gd name="T50" fmla="*/ 1039 w 8350"/>
                <a:gd name="T51" fmla="*/ 1417 h 4108"/>
                <a:gd name="T52" fmla="*/ 792 w 8350"/>
                <a:gd name="T53" fmla="*/ 1727 h 4108"/>
                <a:gd name="T54" fmla="*/ 574 w 8350"/>
                <a:gd name="T55" fmla="*/ 2061 h 4108"/>
                <a:gd name="T56" fmla="*/ 387 w 8350"/>
                <a:gd name="T57" fmla="*/ 2415 h 4108"/>
                <a:gd name="T58" fmla="*/ 236 w 8350"/>
                <a:gd name="T59" fmla="*/ 2789 h 4108"/>
                <a:gd name="T60" fmla="*/ 119 w 8350"/>
                <a:gd name="T61" fmla="*/ 3179 h 4108"/>
                <a:gd name="T62" fmla="*/ 41 w 8350"/>
                <a:gd name="T63" fmla="*/ 3584 h 4108"/>
                <a:gd name="T64" fmla="*/ 2 w 8350"/>
                <a:gd name="T65" fmla="*/ 4001 h 4108"/>
                <a:gd name="T66" fmla="*/ 937 w 8350"/>
                <a:gd name="T67" fmla="*/ 4108 h 4108"/>
                <a:gd name="T68" fmla="*/ 963 w 8350"/>
                <a:gd name="T69" fmla="*/ 3499 h 4108"/>
                <a:gd name="T70" fmla="*/ 1133 w 8350"/>
                <a:gd name="T71" fmla="*/ 2943 h 4108"/>
                <a:gd name="T72" fmla="*/ 1394 w 8350"/>
                <a:gd name="T73" fmla="*/ 2434 h 4108"/>
                <a:gd name="T74" fmla="*/ 1735 w 8350"/>
                <a:gd name="T75" fmla="*/ 1982 h 4108"/>
                <a:gd name="T76" fmla="*/ 2148 w 8350"/>
                <a:gd name="T77" fmla="*/ 1595 h 4108"/>
                <a:gd name="T78" fmla="*/ 2625 w 8350"/>
                <a:gd name="T79" fmla="*/ 1283 h 4108"/>
                <a:gd name="T80" fmla="*/ 3152 w 8350"/>
                <a:gd name="T81" fmla="*/ 1057 h 4108"/>
                <a:gd name="T82" fmla="*/ 3724 w 8350"/>
                <a:gd name="T83" fmla="*/ 925 h 4108"/>
                <a:gd name="T84" fmla="*/ 4098 w 8350"/>
                <a:gd name="T85" fmla="*/ 896 h 4108"/>
                <a:gd name="T86" fmla="*/ 4251 w 8350"/>
                <a:gd name="T87" fmla="*/ 896 h 4108"/>
                <a:gd name="T88" fmla="*/ 4626 w 8350"/>
                <a:gd name="T89" fmla="*/ 925 h 4108"/>
                <a:gd name="T90" fmla="*/ 5197 w 8350"/>
                <a:gd name="T91" fmla="*/ 1057 h 4108"/>
                <a:gd name="T92" fmla="*/ 5724 w 8350"/>
                <a:gd name="T93" fmla="*/ 1283 h 4108"/>
                <a:gd name="T94" fmla="*/ 6201 w 8350"/>
                <a:gd name="T95" fmla="*/ 1595 h 4108"/>
                <a:gd name="T96" fmla="*/ 6614 w 8350"/>
                <a:gd name="T97" fmla="*/ 1982 h 4108"/>
                <a:gd name="T98" fmla="*/ 6956 w 8350"/>
                <a:gd name="T99" fmla="*/ 2434 h 4108"/>
                <a:gd name="T100" fmla="*/ 7216 w 8350"/>
                <a:gd name="T101" fmla="*/ 2943 h 4108"/>
                <a:gd name="T102" fmla="*/ 7386 w 8350"/>
                <a:gd name="T103" fmla="*/ 3499 h 4108"/>
                <a:gd name="T104" fmla="*/ 7412 w 8350"/>
                <a:gd name="T105" fmla="*/ 4108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350" h="4108">
                  <a:moveTo>
                    <a:pt x="8350" y="4108"/>
                  </a:moveTo>
                  <a:lnTo>
                    <a:pt x="8347" y="4001"/>
                  </a:lnTo>
                  <a:lnTo>
                    <a:pt x="8333" y="3791"/>
                  </a:lnTo>
                  <a:lnTo>
                    <a:pt x="8308" y="3584"/>
                  </a:lnTo>
                  <a:lnTo>
                    <a:pt x="8275" y="3379"/>
                  </a:lnTo>
                  <a:lnTo>
                    <a:pt x="8230" y="3177"/>
                  </a:lnTo>
                  <a:lnTo>
                    <a:pt x="8177" y="2980"/>
                  </a:lnTo>
                  <a:lnTo>
                    <a:pt x="8114" y="2787"/>
                  </a:lnTo>
                  <a:lnTo>
                    <a:pt x="8042" y="2598"/>
                  </a:lnTo>
                  <a:lnTo>
                    <a:pt x="7963" y="2414"/>
                  </a:lnTo>
                  <a:lnTo>
                    <a:pt x="7873" y="2235"/>
                  </a:lnTo>
                  <a:lnTo>
                    <a:pt x="7775" y="2060"/>
                  </a:lnTo>
                  <a:lnTo>
                    <a:pt x="7670" y="1891"/>
                  </a:lnTo>
                  <a:lnTo>
                    <a:pt x="7558" y="1727"/>
                  </a:lnTo>
                  <a:lnTo>
                    <a:pt x="7437" y="1569"/>
                  </a:lnTo>
                  <a:lnTo>
                    <a:pt x="7309" y="1417"/>
                  </a:lnTo>
                  <a:lnTo>
                    <a:pt x="7175" y="1272"/>
                  </a:lnTo>
                  <a:lnTo>
                    <a:pt x="7034" y="1132"/>
                  </a:lnTo>
                  <a:lnTo>
                    <a:pt x="6885" y="1000"/>
                  </a:lnTo>
                  <a:lnTo>
                    <a:pt x="6731" y="874"/>
                  </a:lnTo>
                  <a:lnTo>
                    <a:pt x="6571" y="756"/>
                  </a:lnTo>
                  <a:lnTo>
                    <a:pt x="6406" y="645"/>
                  </a:lnTo>
                  <a:lnTo>
                    <a:pt x="6236" y="543"/>
                  </a:lnTo>
                  <a:lnTo>
                    <a:pt x="6059" y="448"/>
                  </a:lnTo>
                  <a:lnTo>
                    <a:pt x="5877" y="362"/>
                  </a:lnTo>
                  <a:lnTo>
                    <a:pt x="5691" y="284"/>
                  </a:lnTo>
                  <a:lnTo>
                    <a:pt x="5501" y="215"/>
                  </a:lnTo>
                  <a:lnTo>
                    <a:pt x="5307" y="156"/>
                  </a:lnTo>
                  <a:lnTo>
                    <a:pt x="5109" y="105"/>
                  </a:lnTo>
                  <a:lnTo>
                    <a:pt x="4906" y="64"/>
                  </a:lnTo>
                  <a:lnTo>
                    <a:pt x="4702" y="33"/>
                  </a:lnTo>
                  <a:lnTo>
                    <a:pt x="4493" y="12"/>
                  </a:lnTo>
                  <a:lnTo>
                    <a:pt x="4281" y="2"/>
                  </a:lnTo>
                  <a:lnTo>
                    <a:pt x="4175" y="0"/>
                  </a:lnTo>
                  <a:lnTo>
                    <a:pt x="4068" y="2"/>
                  </a:lnTo>
                  <a:lnTo>
                    <a:pt x="3856" y="12"/>
                  </a:lnTo>
                  <a:lnTo>
                    <a:pt x="3648" y="33"/>
                  </a:lnTo>
                  <a:lnTo>
                    <a:pt x="3443" y="64"/>
                  </a:lnTo>
                  <a:lnTo>
                    <a:pt x="3240" y="105"/>
                  </a:lnTo>
                  <a:lnTo>
                    <a:pt x="3043" y="156"/>
                  </a:lnTo>
                  <a:lnTo>
                    <a:pt x="2848" y="216"/>
                  </a:lnTo>
                  <a:lnTo>
                    <a:pt x="2658" y="284"/>
                  </a:lnTo>
                  <a:lnTo>
                    <a:pt x="2472" y="362"/>
                  </a:lnTo>
                  <a:lnTo>
                    <a:pt x="2291" y="448"/>
                  </a:lnTo>
                  <a:lnTo>
                    <a:pt x="2114" y="543"/>
                  </a:lnTo>
                  <a:lnTo>
                    <a:pt x="1944" y="645"/>
                  </a:lnTo>
                  <a:lnTo>
                    <a:pt x="1778" y="756"/>
                  </a:lnTo>
                  <a:lnTo>
                    <a:pt x="1618" y="874"/>
                  </a:lnTo>
                  <a:lnTo>
                    <a:pt x="1464" y="1000"/>
                  </a:lnTo>
                  <a:lnTo>
                    <a:pt x="1316" y="1132"/>
                  </a:lnTo>
                  <a:lnTo>
                    <a:pt x="1175" y="1272"/>
                  </a:lnTo>
                  <a:lnTo>
                    <a:pt x="1039" y="1417"/>
                  </a:lnTo>
                  <a:lnTo>
                    <a:pt x="913" y="1569"/>
                  </a:lnTo>
                  <a:lnTo>
                    <a:pt x="792" y="1727"/>
                  </a:lnTo>
                  <a:lnTo>
                    <a:pt x="679" y="1891"/>
                  </a:lnTo>
                  <a:lnTo>
                    <a:pt x="574" y="2061"/>
                  </a:lnTo>
                  <a:lnTo>
                    <a:pt x="476" y="2235"/>
                  </a:lnTo>
                  <a:lnTo>
                    <a:pt x="387" y="2415"/>
                  </a:lnTo>
                  <a:lnTo>
                    <a:pt x="306" y="2600"/>
                  </a:lnTo>
                  <a:lnTo>
                    <a:pt x="236" y="2789"/>
                  </a:lnTo>
                  <a:lnTo>
                    <a:pt x="172" y="2982"/>
                  </a:lnTo>
                  <a:lnTo>
                    <a:pt x="119" y="3179"/>
                  </a:lnTo>
                  <a:lnTo>
                    <a:pt x="74" y="3379"/>
                  </a:lnTo>
                  <a:lnTo>
                    <a:pt x="41" y="3584"/>
                  </a:lnTo>
                  <a:lnTo>
                    <a:pt x="17" y="3791"/>
                  </a:lnTo>
                  <a:lnTo>
                    <a:pt x="2" y="4001"/>
                  </a:lnTo>
                  <a:lnTo>
                    <a:pt x="0" y="4108"/>
                  </a:lnTo>
                  <a:lnTo>
                    <a:pt x="937" y="4108"/>
                  </a:lnTo>
                  <a:lnTo>
                    <a:pt x="937" y="3644"/>
                  </a:lnTo>
                  <a:lnTo>
                    <a:pt x="963" y="3499"/>
                  </a:lnTo>
                  <a:lnTo>
                    <a:pt x="1036" y="3215"/>
                  </a:lnTo>
                  <a:lnTo>
                    <a:pt x="1133" y="2943"/>
                  </a:lnTo>
                  <a:lnTo>
                    <a:pt x="1253" y="2682"/>
                  </a:lnTo>
                  <a:lnTo>
                    <a:pt x="1394" y="2434"/>
                  </a:lnTo>
                  <a:lnTo>
                    <a:pt x="1555" y="2199"/>
                  </a:lnTo>
                  <a:lnTo>
                    <a:pt x="1735" y="1982"/>
                  </a:lnTo>
                  <a:lnTo>
                    <a:pt x="1934" y="1779"/>
                  </a:lnTo>
                  <a:lnTo>
                    <a:pt x="2148" y="1595"/>
                  </a:lnTo>
                  <a:lnTo>
                    <a:pt x="2379" y="1429"/>
                  </a:lnTo>
                  <a:lnTo>
                    <a:pt x="2625" y="1283"/>
                  </a:lnTo>
                  <a:lnTo>
                    <a:pt x="2883" y="1158"/>
                  </a:lnTo>
                  <a:lnTo>
                    <a:pt x="3152" y="1057"/>
                  </a:lnTo>
                  <a:lnTo>
                    <a:pt x="3433" y="978"/>
                  </a:lnTo>
                  <a:lnTo>
                    <a:pt x="3724" y="925"/>
                  </a:lnTo>
                  <a:lnTo>
                    <a:pt x="3947" y="903"/>
                  </a:lnTo>
                  <a:lnTo>
                    <a:pt x="4098" y="896"/>
                  </a:lnTo>
                  <a:lnTo>
                    <a:pt x="4175" y="896"/>
                  </a:lnTo>
                  <a:lnTo>
                    <a:pt x="4251" y="896"/>
                  </a:lnTo>
                  <a:lnTo>
                    <a:pt x="4402" y="903"/>
                  </a:lnTo>
                  <a:lnTo>
                    <a:pt x="4626" y="925"/>
                  </a:lnTo>
                  <a:lnTo>
                    <a:pt x="4916" y="978"/>
                  </a:lnTo>
                  <a:lnTo>
                    <a:pt x="5197" y="1057"/>
                  </a:lnTo>
                  <a:lnTo>
                    <a:pt x="5467" y="1158"/>
                  </a:lnTo>
                  <a:lnTo>
                    <a:pt x="5724" y="1283"/>
                  </a:lnTo>
                  <a:lnTo>
                    <a:pt x="5971" y="1429"/>
                  </a:lnTo>
                  <a:lnTo>
                    <a:pt x="6201" y="1595"/>
                  </a:lnTo>
                  <a:lnTo>
                    <a:pt x="6416" y="1779"/>
                  </a:lnTo>
                  <a:lnTo>
                    <a:pt x="6614" y="1982"/>
                  </a:lnTo>
                  <a:lnTo>
                    <a:pt x="6794" y="2199"/>
                  </a:lnTo>
                  <a:lnTo>
                    <a:pt x="6956" y="2434"/>
                  </a:lnTo>
                  <a:lnTo>
                    <a:pt x="7097" y="2682"/>
                  </a:lnTo>
                  <a:lnTo>
                    <a:pt x="7216" y="2943"/>
                  </a:lnTo>
                  <a:lnTo>
                    <a:pt x="7313" y="3215"/>
                  </a:lnTo>
                  <a:lnTo>
                    <a:pt x="7386" y="3499"/>
                  </a:lnTo>
                  <a:lnTo>
                    <a:pt x="7412" y="3644"/>
                  </a:lnTo>
                  <a:lnTo>
                    <a:pt x="7412" y="4108"/>
                  </a:lnTo>
                  <a:lnTo>
                    <a:pt x="8350" y="4108"/>
                  </a:lnTo>
                  <a:close/>
                </a:path>
              </a:pathLst>
            </a:custGeom>
            <a:solidFill>
              <a:srgbClr val="FF8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771" y="1586"/>
              <a:ext cx="1461" cy="1369"/>
            </a:xfrm>
            <a:custGeom>
              <a:avLst/>
              <a:gdLst>
                <a:gd name="T0" fmla="*/ 104 w 4383"/>
                <a:gd name="T1" fmla="*/ 2 h 4108"/>
                <a:gd name="T2" fmla="*/ 103 w 4383"/>
                <a:gd name="T3" fmla="*/ 12 h 4108"/>
                <a:gd name="T4" fmla="*/ 504 w 4383"/>
                <a:gd name="T5" fmla="*/ 61 h 4108"/>
                <a:gd name="T6" fmla="*/ 895 w 4383"/>
                <a:gd name="T7" fmla="*/ 147 h 4108"/>
                <a:gd name="T8" fmla="*/ 1269 w 4383"/>
                <a:gd name="T9" fmla="*/ 268 h 4108"/>
                <a:gd name="T10" fmla="*/ 1626 w 4383"/>
                <a:gd name="T11" fmla="*/ 424 h 4108"/>
                <a:gd name="T12" fmla="*/ 1966 w 4383"/>
                <a:gd name="T13" fmla="*/ 609 h 4108"/>
                <a:gd name="T14" fmla="*/ 2286 w 4383"/>
                <a:gd name="T15" fmla="*/ 825 h 4108"/>
                <a:gd name="T16" fmla="*/ 2584 w 4383"/>
                <a:gd name="T17" fmla="*/ 1069 h 4108"/>
                <a:gd name="T18" fmla="*/ 2858 w 4383"/>
                <a:gd name="T19" fmla="*/ 1340 h 4108"/>
                <a:gd name="T20" fmla="*/ 3107 w 4383"/>
                <a:gd name="T21" fmla="*/ 1633 h 4108"/>
                <a:gd name="T22" fmla="*/ 3327 w 4383"/>
                <a:gd name="T23" fmla="*/ 1949 h 4108"/>
                <a:gd name="T24" fmla="*/ 3519 w 4383"/>
                <a:gd name="T25" fmla="*/ 2286 h 4108"/>
                <a:gd name="T26" fmla="*/ 3679 w 4383"/>
                <a:gd name="T27" fmla="*/ 2642 h 4108"/>
                <a:gd name="T28" fmla="*/ 3805 w 4383"/>
                <a:gd name="T29" fmla="*/ 3013 h 4108"/>
                <a:gd name="T30" fmla="*/ 3898 w 4383"/>
                <a:gd name="T31" fmla="*/ 3401 h 4108"/>
                <a:gd name="T32" fmla="*/ 3954 w 4383"/>
                <a:gd name="T33" fmla="*/ 3800 h 4108"/>
                <a:gd name="T34" fmla="*/ 3970 w 4383"/>
                <a:gd name="T35" fmla="*/ 4108 h 4108"/>
                <a:gd name="T36" fmla="*/ 3445 w 4383"/>
                <a:gd name="T37" fmla="*/ 4108 h 4108"/>
                <a:gd name="T38" fmla="*/ 4380 w 4383"/>
                <a:gd name="T39" fmla="*/ 4001 h 4108"/>
                <a:gd name="T40" fmla="*/ 4341 w 4383"/>
                <a:gd name="T41" fmla="*/ 3584 h 4108"/>
                <a:gd name="T42" fmla="*/ 4263 w 4383"/>
                <a:gd name="T43" fmla="*/ 3177 h 4108"/>
                <a:gd name="T44" fmla="*/ 4147 w 4383"/>
                <a:gd name="T45" fmla="*/ 2787 h 4108"/>
                <a:gd name="T46" fmla="*/ 3996 w 4383"/>
                <a:gd name="T47" fmla="*/ 2414 h 4108"/>
                <a:gd name="T48" fmla="*/ 3808 w 4383"/>
                <a:gd name="T49" fmla="*/ 2060 h 4108"/>
                <a:gd name="T50" fmla="*/ 3591 w 4383"/>
                <a:gd name="T51" fmla="*/ 1727 h 4108"/>
                <a:gd name="T52" fmla="*/ 3342 w 4383"/>
                <a:gd name="T53" fmla="*/ 1417 h 4108"/>
                <a:gd name="T54" fmla="*/ 3067 w 4383"/>
                <a:gd name="T55" fmla="*/ 1132 h 4108"/>
                <a:gd name="T56" fmla="*/ 2764 w 4383"/>
                <a:gd name="T57" fmla="*/ 874 h 4108"/>
                <a:gd name="T58" fmla="*/ 2439 w 4383"/>
                <a:gd name="T59" fmla="*/ 645 h 4108"/>
                <a:gd name="T60" fmla="*/ 2092 w 4383"/>
                <a:gd name="T61" fmla="*/ 448 h 4108"/>
                <a:gd name="T62" fmla="*/ 1724 w 4383"/>
                <a:gd name="T63" fmla="*/ 284 h 4108"/>
                <a:gd name="T64" fmla="*/ 1340 w 4383"/>
                <a:gd name="T65" fmla="*/ 156 h 4108"/>
                <a:gd name="T66" fmla="*/ 939 w 4383"/>
                <a:gd name="T67" fmla="*/ 64 h 4108"/>
                <a:gd name="T68" fmla="*/ 526 w 4383"/>
                <a:gd name="T69" fmla="*/ 12 h 4108"/>
                <a:gd name="T70" fmla="*/ 208 w 4383"/>
                <a:gd name="T71" fmla="*/ 0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83" h="4108">
                  <a:moveTo>
                    <a:pt x="208" y="0"/>
                  </a:moveTo>
                  <a:lnTo>
                    <a:pt x="104" y="2"/>
                  </a:lnTo>
                  <a:lnTo>
                    <a:pt x="0" y="6"/>
                  </a:lnTo>
                  <a:lnTo>
                    <a:pt x="103" y="12"/>
                  </a:lnTo>
                  <a:lnTo>
                    <a:pt x="306" y="32"/>
                  </a:lnTo>
                  <a:lnTo>
                    <a:pt x="504" y="61"/>
                  </a:lnTo>
                  <a:lnTo>
                    <a:pt x="702" y="100"/>
                  </a:lnTo>
                  <a:lnTo>
                    <a:pt x="895" y="147"/>
                  </a:lnTo>
                  <a:lnTo>
                    <a:pt x="1083" y="203"/>
                  </a:lnTo>
                  <a:lnTo>
                    <a:pt x="1269" y="268"/>
                  </a:lnTo>
                  <a:lnTo>
                    <a:pt x="1449" y="342"/>
                  </a:lnTo>
                  <a:lnTo>
                    <a:pt x="1626" y="424"/>
                  </a:lnTo>
                  <a:lnTo>
                    <a:pt x="1799" y="513"/>
                  </a:lnTo>
                  <a:lnTo>
                    <a:pt x="1966" y="609"/>
                  </a:lnTo>
                  <a:lnTo>
                    <a:pt x="2129" y="713"/>
                  </a:lnTo>
                  <a:lnTo>
                    <a:pt x="2286" y="825"/>
                  </a:lnTo>
                  <a:lnTo>
                    <a:pt x="2439" y="944"/>
                  </a:lnTo>
                  <a:lnTo>
                    <a:pt x="2584" y="1069"/>
                  </a:lnTo>
                  <a:lnTo>
                    <a:pt x="2724" y="1201"/>
                  </a:lnTo>
                  <a:lnTo>
                    <a:pt x="2858" y="1340"/>
                  </a:lnTo>
                  <a:lnTo>
                    <a:pt x="2986" y="1484"/>
                  </a:lnTo>
                  <a:lnTo>
                    <a:pt x="3107" y="1633"/>
                  </a:lnTo>
                  <a:lnTo>
                    <a:pt x="3221" y="1789"/>
                  </a:lnTo>
                  <a:lnTo>
                    <a:pt x="3327" y="1949"/>
                  </a:lnTo>
                  <a:lnTo>
                    <a:pt x="3427" y="2116"/>
                  </a:lnTo>
                  <a:lnTo>
                    <a:pt x="3519" y="2286"/>
                  </a:lnTo>
                  <a:lnTo>
                    <a:pt x="3602" y="2462"/>
                  </a:lnTo>
                  <a:lnTo>
                    <a:pt x="3679" y="2642"/>
                  </a:lnTo>
                  <a:lnTo>
                    <a:pt x="3746" y="2826"/>
                  </a:lnTo>
                  <a:lnTo>
                    <a:pt x="3805" y="3013"/>
                  </a:lnTo>
                  <a:lnTo>
                    <a:pt x="3856" y="3205"/>
                  </a:lnTo>
                  <a:lnTo>
                    <a:pt x="3898" y="3401"/>
                  </a:lnTo>
                  <a:lnTo>
                    <a:pt x="3931" y="3598"/>
                  </a:lnTo>
                  <a:lnTo>
                    <a:pt x="3954" y="3800"/>
                  </a:lnTo>
                  <a:lnTo>
                    <a:pt x="3967" y="4004"/>
                  </a:lnTo>
                  <a:lnTo>
                    <a:pt x="3970" y="4108"/>
                  </a:lnTo>
                  <a:lnTo>
                    <a:pt x="3445" y="4108"/>
                  </a:lnTo>
                  <a:lnTo>
                    <a:pt x="3445" y="4108"/>
                  </a:lnTo>
                  <a:lnTo>
                    <a:pt x="4383" y="4108"/>
                  </a:lnTo>
                  <a:lnTo>
                    <a:pt x="4380" y="4001"/>
                  </a:lnTo>
                  <a:lnTo>
                    <a:pt x="4366" y="3791"/>
                  </a:lnTo>
                  <a:lnTo>
                    <a:pt x="4341" y="3584"/>
                  </a:lnTo>
                  <a:lnTo>
                    <a:pt x="4308" y="3379"/>
                  </a:lnTo>
                  <a:lnTo>
                    <a:pt x="4263" y="3177"/>
                  </a:lnTo>
                  <a:lnTo>
                    <a:pt x="4210" y="2980"/>
                  </a:lnTo>
                  <a:lnTo>
                    <a:pt x="4147" y="2787"/>
                  </a:lnTo>
                  <a:lnTo>
                    <a:pt x="4075" y="2598"/>
                  </a:lnTo>
                  <a:lnTo>
                    <a:pt x="3996" y="2414"/>
                  </a:lnTo>
                  <a:lnTo>
                    <a:pt x="3906" y="2235"/>
                  </a:lnTo>
                  <a:lnTo>
                    <a:pt x="3808" y="2060"/>
                  </a:lnTo>
                  <a:lnTo>
                    <a:pt x="3703" y="1891"/>
                  </a:lnTo>
                  <a:lnTo>
                    <a:pt x="3591" y="1727"/>
                  </a:lnTo>
                  <a:lnTo>
                    <a:pt x="3470" y="1569"/>
                  </a:lnTo>
                  <a:lnTo>
                    <a:pt x="3342" y="1417"/>
                  </a:lnTo>
                  <a:lnTo>
                    <a:pt x="3208" y="1272"/>
                  </a:lnTo>
                  <a:lnTo>
                    <a:pt x="3067" y="1132"/>
                  </a:lnTo>
                  <a:lnTo>
                    <a:pt x="2918" y="1000"/>
                  </a:lnTo>
                  <a:lnTo>
                    <a:pt x="2764" y="874"/>
                  </a:lnTo>
                  <a:lnTo>
                    <a:pt x="2604" y="756"/>
                  </a:lnTo>
                  <a:lnTo>
                    <a:pt x="2439" y="645"/>
                  </a:lnTo>
                  <a:lnTo>
                    <a:pt x="2269" y="543"/>
                  </a:lnTo>
                  <a:lnTo>
                    <a:pt x="2092" y="448"/>
                  </a:lnTo>
                  <a:lnTo>
                    <a:pt x="1910" y="362"/>
                  </a:lnTo>
                  <a:lnTo>
                    <a:pt x="1724" y="284"/>
                  </a:lnTo>
                  <a:lnTo>
                    <a:pt x="1534" y="215"/>
                  </a:lnTo>
                  <a:lnTo>
                    <a:pt x="1340" y="156"/>
                  </a:lnTo>
                  <a:lnTo>
                    <a:pt x="1142" y="105"/>
                  </a:lnTo>
                  <a:lnTo>
                    <a:pt x="939" y="64"/>
                  </a:lnTo>
                  <a:lnTo>
                    <a:pt x="735" y="33"/>
                  </a:lnTo>
                  <a:lnTo>
                    <a:pt x="526" y="12"/>
                  </a:lnTo>
                  <a:lnTo>
                    <a:pt x="314" y="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56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101" y="2183"/>
              <a:ext cx="1479" cy="656"/>
            </a:xfrm>
            <a:custGeom>
              <a:avLst/>
              <a:gdLst>
                <a:gd name="T0" fmla="*/ 4400 w 4435"/>
                <a:gd name="T1" fmla="*/ 1421 h 1969"/>
                <a:gd name="T2" fmla="*/ 4234 w 4435"/>
                <a:gd name="T3" fmla="*/ 1111 h 1969"/>
                <a:gd name="T4" fmla="*/ 4026 w 4435"/>
                <a:gd name="T5" fmla="*/ 829 h 1969"/>
                <a:gd name="T6" fmla="*/ 3779 w 4435"/>
                <a:gd name="T7" fmla="*/ 582 h 1969"/>
                <a:gd name="T8" fmla="*/ 3499 w 4435"/>
                <a:gd name="T9" fmla="*/ 372 h 1969"/>
                <a:gd name="T10" fmla="*/ 3187 w 4435"/>
                <a:gd name="T11" fmla="*/ 205 h 1969"/>
                <a:gd name="T12" fmla="*/ 2852 w 4435"/>
                <a:gd name="T13" fmla="*/ 85 h 1969"/>
                <a:gd name="T14" fmla="*/ 2496 w 4435"/>
                <a:gd name="T15" fmla="*/ 16 h 1969"/>
                <a:gd name="T16" fmla="*/ 2217 w 4435"/>
                <a:gd name="T17" fmla="*/ 0 h 1969"/>
                <a:gd name="T18" fmla="*/ 1937 w 4435"/>
                <a:gd name="T19" fmla="*/ 16 h 1969"/>
                <a:gd name="T20" fmla="*/ 1582 w 4435"/>
                <a:gd name="T21" fmla="*/ 85 h 1969"/>
                <a:gd name="T22" fmla="*/ 1246 w 4435"/>
                <a:gd name="T23" fmla="*/ 205 h 1969"/>
                <a:gd name="T24" fmla="*/ 935 w 4435"/>
                <a:gd name="T25" fmla="*/ 372 h 1969"/>
                <a:gd name="T26" fmla="*/ 656 w 4435"/>
                <a:gd name="T27" fmla="*/ 582 h 1969"/>
                <a:gd name="T28" fmla="*/ 408 w 4435"/>
                <a:gd name="T29" fmla="*/ 829 h 1969"/>
                <a:gd name="T30" fmla="*/ 199 w 4435"/>
                <a:gd name="T31" fmla="*/ 1111 h 1969"/>
                <a:gd name="T32" fmla="*/ 33 w 4435"/>
                <a:gd name="T33" fmla="*/ 1421 h 1969"/>
                <a:gd name="T34" fmla="*/ 0 w 4435"/>
                <a:gd name="T35" fmla="*/ 1969 h 1969"/>
                <a:gd name="T36" fmla="*/ 802 w 4435"/>
                <a:gd name="T37" fmla="*/ 1910 h 1969"/>
                <a:gd name="T38" fmla="*/ 896 w 4435"/>
                <a:gd name="T39" fmla="*/ 1691 h 1969"/>
                <a:gd name="T40" fmla="*/ 1024 w 4435"/>
                <a:gd name="T41" fmla="*/ 1491 h 1969"/>
                <a:gd name="T42" fmla="*/ 1180 w 4435"/>
                <a:gd name="T43" fmla="*/ 1314 h 1969"/>
                <a:gd name="T44" fmla="*/ 1361 w 4435"/>
                <a:gd name="T45" fmla="*/ 1164 h 1969"/>
                <a:gd name="T46" fmla="*/ 1566 w 4435"/>
                <a:gd name="T47" fmla="*/ 1043 h 1969"/>
                <a:gd name="T48" fmla="*/ 1789 w 4435"/>
                <a:gd name="T49" fmla="*/ 957 h 1969"/>
                <a:gd name="T50" fmla="*/ 2028 w 4435"/>
                <a:gd name="T51" fmla="*/ 906 h 1969"/>
                <a:gd name="T52" fmla="*/ 2217 w 4435"/>
                <a:gd name="T53" fmla="*/ 895 h 1969"/>
                <a:gd name="T54" fmla="*/ 2405 w 4435"/>
                <a:gd name="T55" fmla="*/ 906 h 1969"/>
                <a:gd name="T56" fmla="*/ 2644 w 4435"/>
                <a:gd name="T57" fmla="*/ 957 h 1969"/>
                <a:gd name="T58" fmla="*/ 2868 w 4435"/>
                <a:gd name="T59" fmla="*/ 1043 h 1969"/>
                <a:gd name="T60" fmla="*/ 3072 w 4435"/>
                <a:gd name="T61" fmla="*/ 1164 h 1969"/>
                <a:gd name="T62" fmla="*/ 3254 w 4435"/>
                <a:gd name="T63" fmla="*/ 1314 h 1969"/>
                <a:gd name="T64" fmla="*/ 3409 w 4435"/>
                <a:gd name="T65" fmla="*/ 1491 h 1969"/>
                <a:gd name="T66" fmla="*/ 3537 w 4435"/>
                <a:gd name="T67" fmla="*/ 1691 h 1969"/>
                <a:gd name="T68" fmla="*/ 3631 w 4435"/>
                <a:gd name="T69" fmla="*/ 1910 h 1969"/>
                <a:gd name="T70" fmla="*/ 4433 w 4435"/>
                <a:gd name="T71" fmla="*/ 1969 h 1969"/>
                <a:gd name="T72" fmla="*/ 4435 w 4435"/>
                <a:gd name="T73" fmla="*/ 1503 h 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35" h="1969">
                  <a:moveTo>
                    <a:pt x="4435" y="1503"/>
                  </a:moveTo>
                  <a:lnTo>
                    <a:pt x="4400" y="1421"/>
                  </a:lnTo>
                  <a:lnTo>
                    <a:pt x="4322" y="1262"/>
                  </a:lnTo>
                  <a:lnTo>
                    <a:pt x="4234" y="1111"/>
                  </a:lnTo>
                  <a:lnTo>
                    <a:pt x="4135" y="965"/>
                  </a:lnTo>
                  <a:lnTo>
                    <a:pt x="4026" y="829"/>
                  </a:lnTo>
                  <a:lnTo>
                    <a:pt x="3906" y="700"/>
                  </a:lnTo>
                  <a:lnTo>
                    <a:pt x="3779" y="582"/>
                  </a:lnTo>
                  <a:lnTo>
                    <a:pt x="3643" y="473"/>
                  </a:lnTo>
                  <a:lnTo>
                    <a:pt x="3499" y="372"/>
                  </a:lnTo>
                  <a:lnTo>
                    <a:pt x="3346" y="284"/>
                  </a:lnTo>
                  <a:lnTo>
                    <a:pt x="3187" y="205"/>
                  </a:lnTo>
                  <a:lnTo>
                    <a:pt x="3023" y="139"/>
                  </a:lnTo>
                  <a:lnTo>
                    <a:pt x="2852" y="85"/>
                  </a:lnTo>
                  <a:lnTo>
                    <a:pt x="2676" y="44"/>
                  </a:lnTo>
                  <a:lnTo>
                    <a:pt x="2496" y="16"/>
                  </a:lnTo>
                  <a:lnTo>
                    <a:pt x="2310" y="2"/>
                  </a:lnTo>
                  <a:lnTo>
                    <a:pt x="2217" y="0"/>
                  </a:lnTo>
                  <a:lnTo>
                    <a:pt x="2123" y="2"/>
                  </a:lnTo>
                  <a:lnTo>
                    <a:pt x="1937" y="16"/>
                  </a:lnTo>
                  <a:lnTo>
                    <a:pt x="1757" y="44"/>
                  </a:lnTo>
                  <a:lnTo>
                    <a:pt x="1582" y="85"/>
                  </a:lnTo>
                  <a:lnTo>
                    <a:pt x="1410" y="139"/>
                  </a:lnTo>
                  <a:lnTo>
                    <a:pt x="1246" y="205"/>
                  </a:lnTo>
                  <a:lnTo>
                    <a:pt x="1088" y="284"/>
                  </a:lnTo>
                  <a:lnTo>
                    <a:pt x="935" y="372"/>
                  </a:lnTo>
                  <a:lnTo>
                    <a:pt x="791" y="471"/>
                  </a:lnTo>
                  <a:lnTo>
                    <a:pt x="656" y="582"/>
                  </a:lnTo>
                  <a:lnTo>
                    <a:pt x="527" y="700"/>
                  </a:lnTo>
                  <a:lnTo>
                    <a:pt x="408" y="829"/>
                  </a:lnTo>
                  <a:lnTo>
                    <a:pt x="298" y="965"/>
                  </a:lnTo>
                  <a:lnTo>
                    <a:pt x="199" y="1111"/>
                  </a:lnTo>
                  <a:lnTo>
                    <a:pt x="111" y="1262"/>
                  </a:lnTo>
                  <a:lnTo>
                    <a:pt x="33" y="1421"/>
                  </a:lnTo>
                  <a:lnTo>
                    <a:pt x="0" y="1503"/>
                  </a:lnTo>
                  <a:lnTo>
                    <a:pt x="0" y="1969"/>
                  </a:lnTo>
                  <a:lnTo>
                    <a:pt x="785" y="1969"/>
                  </a:lnTo>
                  <a:lnTo>
                    <a:pt x="802" y="1910"/>
                  </a:lnTo>
                  <a:lnTo>
                    <a:pt x="846" y="1799"/>
                  </a:lnTo>
                  <a:lnTo>
                    <a:pt x="896" y="1691"/>
                  </a:lnTo>
                  <a:lnTo>
                    <a:pt x="957" y="1588"/>
                  </a:lnTo>
                  <a:lnTo>
                    <a:pt x="1024" y="1491"/>
                  </a:lnTo>
                  <a:lnTo>
                    <a:pt x="1098" y="1399"/>
                  </a:lnTo>
                  <a:lnTo>
                    <a:pt x="1180" y="1314"/>
                  </a:lnTo>
                  <a:lnTo>
                    <a:pt x="1268" y="1236"/>
                  </a:lnTo>
                  <a:lnTo>
                    <a:pt x="1361" y="1164"/>
                  </a:lnTo>
                  <a:lnTo>
                    <a:pt x="1461" y="1099"/>
                  </a:lnTo>
                  <a:lnTo>
                    <a:pt x="1566" y="1043"/>
                  </a:lnTo>
                  <a:lnTo>
                    <a:pt x="1675" y="996"/>
                  </a:lnTo>
                  <a:lnTo>
                    <a:pt x="1789" y="957"/>
                  </a:lnTo>
                  <a:lnTo>
                    <a:pt x="1907" y="927"/>
                  </a:lnTo>
                  <a:lnTo>
                    <a:pt x="2028" y="906"/>
                  </a:lnTo>
                  <a:lnTo>
                    <a:pt x="2153" y="896"/>
                  </a:lnTo>
                  <a:lnTo>
                    <a:pt x="2217" y="895"/>
                  </a:lnTo>
                  <a:lnTo>
                    <a:pt x="2280" y="896"/>
                  </a:lnTo>
                  <a:lnTo>
                    <a:pt x="2405" y="906"/>
                  </a:lnTo>
                  <a:lnTo>
                    <a:pt x="2526" y="927"/>
                  </a:lnTo>
                  <a:lnTo>
                    <a:pt x="2644" y="957"/>
                  </a:lnTo>
                  <a:lnTo>
                    <a:pt x="2758" y="996"/>
                  </a:lnTo>
                  <a:lnTo>
                    <a:pt x="2868" y="1043"/>
                  </a:lnTo>
                  <a:lnTo>
                    <a:pt x="2973" y="1099"/>
                  </a:lnTo>
                  <a:lnTo>
                    <a:pt x="3072" y="1164"/>
                  </a:lnTo>
                  <a:lnTo>
                    <a:pt x="3166" y="1236"/>
                  </a:lnTo>
                  <a:lnTo>
                    <a:pt x="3254" y="1314"/>
                  </a:lnTo>
                  <a:lnTo>
                    <a:pt x="3336" y="1399"/>
                  </a:lnTo>
                  <a:lnTo>
                    <a:pt x="3409" y="1491"/>
                  </a:lnTo>
                  <a:lnTo>
                    <a:pt x="3477" y="1589"/>
                  </a:lnTo>
                  <a:lnTo>
                    <a:pt x="3537" y="1691"/>
                  </a:lnTo>
                  <a:lnTo>
                    <a:pt x="3588" y="1799"/>
                  </a:lnTo>
                  <a:lnTo>
                    <a:pt x="3631" y="1910"/>
                  </a:lnTo>
                  <a:lnTo>
                    <a:pt x="3648" y="1969"/>
                  </a:lnTo>
                  <a:lnTo>
                    <a:pt x="4433" y="1969"/>
                  </a:lnTo>
                  <a:lnTo>
                    <a:pt x="4433" y="1503"/>
                  </a:lnTo>
                  <a:lnTo>
                    <a:pt x="4435" y="1503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941" y="2680"/>
              <a:ext cx="1390" cy="795"/>
            </a:xfrm>
            <a:custGeom>
              <a:avLst/>
              <a:gdLst>
                <a:gd name="T0" fmla="*/ 703 w 4171"/>
                <a:gd name="T1" fmla="*/ 2385 h 2387"/>
                <a:gd name="T2" fmla="*/ 548 w 4171"/>
                <a:gd name="T3" fmla="*/ 2361 h 2387"/>
                <a:gd name="T4" fmla="*/ 407 w 4171"/>
                <a:gd name="T5" fmla="*/ 2306 h 2387"/>
                <a:gd name="T6" fmla="*/ 282 w 4171"/>
                <a:gd name="T7" fmla="*/ 2225 h 2387"/>
                <a:gd name="T8" fmla="*/ 174 w 4171"/>
                <a:gd name="T9" fmla="*/ 2120 h 2387"/>
                <a:gd name="T10" fmla="*/ 90 w 4171"/>
                <a:gd name="T11" fmla="*/ 1996 h 2387"/>
                <a:gd name="T12" fmla="*/ 31 w 4171"/>
                <a:gd name="T13" fmla="*/ 1857 h 2387"/>
                <a:gd name="T14" fmla="*/ 1 w 4171"/>
                <a:gd name="T15" fmla="*/ 1704 h 2387"/>
                <a:gd name="T16" fmla="*/ 1 w 4171"/>
                <a:gd name="T17" fmla="*/ 1584 h 2387"/>
                <a:gd name="T18" fmla="*/ 40 w 4171"/>
                <a:gd name="T19" fmla="*/ 1391 h 2387"/>
                <a:gd name="T20" fmla="*/ 167 w 4171"/>
                <a:gd name="T21" fmla="*/ 1168 h 2387"/>
                <a:gd name="T22" fmla="*/ 358 w 4171"/>
                <a:gd name="T23" fmla="*/ 1001 h 2387"/>
                <a:gd name="T24" fmla="*/ 599 w 4171"/>
                <a:gd name="T25" fmla="*/ 907 h 2387"/>
                <a:gd name="T26" fmla="*/ 703 w 4171"/>
                <a:gd name="T27" fmla="*/ 896 h 2387"/>
                <a:gd name="T28" fmla="*/ 812 w 4171"/>
                <a:gd name="T29" fmla="*/ 899 h 2387"/>
                <a:gd name="T30" fmla="*/ 883 w 4171"/>
                <a:gd name="T31" fmla="*/ 887 h 2387"/>
                <a:gd name="T32" fmla="*/ 950 w 4171"/>
                <a:gd name="T33" fmla="*/ 824 h 2387"/>
                <a:gd name="T34" fmla="*/ 975 w 4171"/>
                <a:gd name="T35" fmla="*/ 758 h 2387"/>
                <a:gd name="T36" fmla="*/ 1054 w 4171"/>
                <a:gd name="T37" fmla="*/ 593 h 2387"/>
                <a:gd name="T38" fmla="*/ 1156 w 4171"/>
                <a:gd name="T39" fmla="*/ 444 h 2387"/>
                <a:gd name="T40" fmla="*/ 1280 w 4171"/>
                <a:gd name="T41" fmla="*/ 311 h 2387"/>
                <a:gd name="T42" fmla="*/ 1423 w 4171"/>
                <a:gd name="T43" fmla="*/ 200 h 2387"/>
                <a:gd name="T44" fmla="*/ 1581 w 4171"/>
                <a:gd name="T45" fmla="*/ 111 h 2387"/>
                <a:gd name="T46" fmla="*/ 1754 w 4171"/>
                <a:gd name="T47" fmla="*/ 46 h 2387"/>
                <a:gd name="T48" fmla="*/ 1938 w 4171"/>
                <a:gd name="T49" fmla="*/ 9 h 2387"/>
                <a:gd name="T50" fmla="*/ 2082 w 4171"/>
                <a:gd name="T51" fmla="*/ 0 h 2387"/>
                <a:gd name="T52" fmla="*/ 2297 w 4171"/>
                <a:gd name="T53" fmla="*/ 19 h 2387"/>
                <a:gd name="T54" fmla="*/ 2563 w 4171"/>
                <a:gd name="T55" fmla="*/ 101 h 2387"/>
                <a:gd name="T56" fmla="*/ 2798 w 4171"/>
                <a:gd name="T57" fmla="*/ 239 h 2387"/>
                <a:gd name="T58" fmla="*/ 2994 w 4171"/>
                <a:gd name="T59" fmla="*/ 426 h 2387"/>
                <a:gd name="T60" fmla="*/ 3057 w 4171"/>
                <a:gd name="T61" fmla="*/ 507 h 2387"/>
                <a:gd name="T62" fmla="*/ 3170 w 4171"/>
                <a:gd name="T63" fmla="*/ 581 h 2387"/>
                <a:gd name="T64" fmla="*/ 3269 w 4171"/>
                <a:gd name="T65" fmla="*/ 596 h 2387"/>
                <a:gd name="T66" fmla="*/ 3322 w 4171"/>
                <a:gd name="T67" fmla="*/ 598 h 2387"/>
                <a:gd name="T68" fmla="*/ 3501 w 4171"/>
                <a:gd name="T69" fmla="*/ 625 h 2387"/>
                <a:gd name="T70" fmla="*/ 3667 w 4171"/>
                <a:gd name="T71" fmla="*/ 687 h 2387"/>
                <a:gd name="T72" fmla="*/ 3815 w 4171"/>
                <a:gd name="T73" fmla="*/ 778 h 2387"/>
                <a:gd name="T74" fmla="*/ 3943 w 4171"/>
                <a:gd name="T75" fmla="*/ 896 h 2387"/>
                <a:gd name="T76" fmla="*/ 4045 w 4171"/>
                <a:gd name="T77" fmla="*/ 1036 h 2387"/>
                <a:gd name="T78" fmla="*/ 4120 w 4171"/>
                <a:gd name="T79" fmla="*/ 1194 h 2387"/>
                <a:gd name="T80" fmla="*/ 4162 w 4171"/>
                <a:gd name="T81" fmla="*/ 1368 h 2387"/>
                <a:gd name="T82" fmla="*/ 4171 w 4171"/>
                <a:gd name="T83" fmla="*/ 1507 h 2387"/>
                <a:gd name="T84" fmla="*/ 4158 w 4171"/>
                <a:gd name="T85" fmla="*/ 1642 h 2387"/>
                <a:gd name="T86" fmla="*/ 4110 w 4171"/>
                <a:gd name="T87" fmla="*/ 1812 h 2387"/>
                <a:gd name="T88" fmla="*/ 4032 w 4171"/>
                <a:gd name="T89" fmla="*/ 1966 h 2387"/>
                <a:gd name="T90" fmla="*/ 3927 w 4171"/>
                <a:gd name="T91" fmla="*/ 2100 h 2387"/>
                <a:gd name="T92" fmla="*/ 3798 w 4171"/>
                <a:gd name="T93" fmla="*/ 2214 h 2387"/>
                <a:gd name="T94" fmla="*/ 3649 w 4171"/>
                <a:gd name="T95" fmla="*/ 2302 h 2387"/>
                <a:gd name="T96" fmla="*/ 3484 w 4171"/>
                <a:gd name="T97" fmla="*/ 2359 h 2387"/>
                <a:gd name="T98" fmla="*/ 3306 w 4171"/>
                <a:gd name="T99" fmla="*/ 2385 h 2387"/>
                <a:gd name="T100" fmla="*/ 743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743" y="2387"/>
                  </a:moveTo>
                  <a:lnTo>
                    <a:pt x="703" y="2385"/>
                  </a:lnTo>
                  <a:lnTo>
                    <a:pt x="625" y="2378"/>
                  </a:lnTo>
                  <a:lnTo>
                    <a:pt x="548" y="2361"/>
                  </a:lnTo>
                  <a:lnTo>
                    <a:pt x="476" y="2338"/>
                  </a:lnTo>
                  <a:lnTo>
                    <a:pt x="407" y="2306"/>
                  </a:lnTo>
                  <a:lnTo>
                    <a:pt x="343" y="2268"/>
                  </a:lnTo>
                  <a:lnTo>
                    <a:pt x="282" y="2225"/>
                  </a:lnTo>
                  <a:lnTo>
                    <a:pt x="226" y="2175"/>
                  </a:lnTo>
                  <a:lnTo>
                    <a:pt x="174" y="2120"/>
                  </a:lnTo>
                  <a:lnTo>
                    <a:pt x="129" y="2061"/>
                  </a:lnTo>
                  <a:lnTo>
                    <a:pt x="90" y="1996"/>
                  </a:lnTo>
                  <a:lnTo>
                    <a:pt x="57" y="1929"/>
                  </a:lnTo>
                  <a:lnTo>
                    <a:pt x="31" y="1857"/>
                  </a:lnTo>
                  <a:lnTo>
                    <a:pt x="13" y="1782"/>
                  </a:lnTo>
                  <a:lnTo>
                    <a:pt x="1" y="1704"/>
                  </a:lnTo>
                  <a:lnTo>
                    <a:pt x="0" y="1625"/>
                  </a:lnTo>
                  <a:lnTo>
                    <a:pt x="1" y="1584"/>
                  </a:lnTo>
                  <a:lnTo>
                    <a:pt x="8" y="1518"/>
                  </a:lnTo>
                  <a:lnTo>
                    <a:pt x="40" y="1391"/>
                  </a:lnTo>
                  <a:lnTo>
                    <a:pt x="93" y="1275"/>
                  </a:lnTo>
                  <a:lnTo>
                    <a:pt x="167" y="1168"/>
                  </a:lnTo>
                  <a:lnTo>
                    <a:pt x="255" y="1077"/>
                  </a:lnTo>
                  <a:lnTo>
                    <a:pt x="358" y="1001"/>
                  </a:lnTo>
                  <a:lnTo>
                    <a:pt x="474" y="945"/>
                  </a:lnTo>
                  <a:lnTo>
                    <a:pt x="599" y="907"/>
                  </a:lnTo>
                  <a:lnTo>
                    <a:pt x="665" y="899"/>
                  </a:lnTo>
                  <a:lnTo>
                    <a:pt x="703" y="896"/>
                  </a:lnTo>
                  <a:lnTo>
                    <a:pt x="776" y="896"/>
                  </a:lnTo>
                  <a:lnTo>
                    <a:pt x="812" y="899"/>
                  </a:lnTo>
                  <a:lnTo>
                    <a:pt x="836" y="899"/>
                  </a:lnTo>
                  <a:lnTo>
                    <a:pt x="883" y="887"/>
                  </a:lnTo>
                  <a:lnTo>
                    <a:pt x="921" y="861"/>
                  </a:lnTo>
                  <a:lnTo>
                    <a:pt x="950" y="824"/>
                  </a:lnTo>
                  <a:lnTo>
                    <a:pt x="959" y="801"/>
                  </a:lnTo>
                  <a:lnTo>
                    <a:pt x="975" y="758"/>
                  </a:lnTo>
                  <a:lnTo>
                    <a:pt x="1011" y="674"/>
                  </a:lnTo>
                  <a:lnTo>
                    <a:pt x="1054" y="593"/>
                  </a:lnTo>
                  <a:lnTo>
                    <a:pt x="1103" y="516"/>
                  </a:lnTo>
                  <a:lnTo>
                    <a:pt x="1156" y="444"/>
                  </a:lnTo>
                  <a:lnTo>
                    <a:pt x="1217" y="376"/>
                  </a:lnTo>
                  <a:lnTo>
                    <a:pt x="1280" y="311"/>
                  </a:lnTo>
                  <a:lnTo>
                    <a:pt x="1349" y="254"/>
                  </a:lnTo>
                  <a:lnTo>
                    <a:pt x="1423" y="200"/>
                  </a:lnTo>
                  <a:lnTo>
                    <a:pt x="1500" y="153"/>
                  </a:lnTo>
                  <a:lnTo>
                    <a:pt x="1581" y="111"/>
                  </a:lnTo>
                  <a:lnTo>
                    <a:pt x="1666" y="75"/>
                  </a:lnTo>
                  <a:lnTo>
                    <a:pt x="1754" y="46"/>
                  </a:lnTo>
                  <a:lnTo>
                    <a:pt x="1845" y="25"/>
                  </a:lnTo>
                  <a:lnTo>
                    <a:pt x="1938" y="9"/>
                  </a:lnTo>
                  <a:lnTo>
                    <a:pt x="2033" y="2"/>
                  </a:lnTo>
                  <a:lnTo>
                    <a:pt x="2082" y="0"/>
                  </a:lnTo>
                  <a:lnTo>
                    <a:pt x="2156" y="2"/>
                  </a:lnTo>
                  <a:lnTo>
                    <a:pt x="2297" y="19"/>
                  </a:lnTo>
                  <a:lnTo>
                    <a:pt x="2434" y="52"/>
                  </a:lnTo>
                  <a:lnTo>
                    <a:pt x="2563" y="101"/>
                  </a:lnTo>
                  <a:lnTo>
                    <a:pt x="2684" y="164"/>
                  </a:lnTo>
                  <a:lnTo>
                    <a:pt x="2798" y="239"/>
                  </a:lnTo>
                  <a:lnTo>
                    <a:pt x="2902" y="327"/>
                  </a:lnTo>
                  <a:lnTo>
                    <a:pt x="2994" y="426"/>
                  </a:lnTo>
                  <a:lnTo>
                    <a:pt x="3036" y="480"/>
                  </a:lnTo>
                  <a:lnTo>
                    <a:pt x="3057" y="507"/>
                  </a:lnTo>
                  <a:lnTo>
                    <a:pt x="3109" y="550"/>
                  </a:lnTo>
                  <a:lnTo>
                    <a:pt x="3170" y="581"/>
                  </a:lnTo>
                  <a:lnTo>
                    <a:pt x="3236" y="596"/>
                  </a:lnTo>
                  <a:lnTo>
                    <a:pt x="3269" y="596"/>
                  </a:lnTo>
                  <a:lnTo>
                    <a:pt x="3275" y="596"/>
                  </a:lnTo>
                  <a:lnTo>
                    <a:pt x="3322" y="598"/>
                  </a:lnTo>
                  <a:lnTo>
                    <a:pt x="3413" y="608"/>
                  </a:lnTo>
                  <a:lnTo>
                    <a:pt x="3501" y="625"/>
                  </a:lnTo>
                  <a:lnTo>
                    <a:pt x="3586" y="653"/>
                  </a:lnTo>
                  <a:lnTo>
                    <a:pt x="3667" y="687"/>
                  </a:lnTo>
                  <a:lnTo>
                    <a:pt x="3744" y="729"/>
                  </a:lnTo>
                  <a:lnTo>
                    <a:pt x="3815" y="778"/>
                  </a:lnTo>
                  <a:lnTo>
                    <a:pt x="3883" y="834"/>
                  </a:lnTo>
                  <a:lnTo>
                    <a:pt x="3943" y="896"/>
                  </a:lnTo>
                  <a:lnTo>
                    <a:pt x="3998" y="964"/>
                  </a:lnTo>
                  <a:lnTo>
                    <a:pt x="4045" y="1036"/>
                  </a:lnTo>
                  <a:lnTo>
                    <a:pt x="4087" y="1113"/>
                  </a:lnTo>
                  <a:lnTo>
                    <a:pt x="4120" y="1194"/>
                  </a:lnTo>
                  <a:lnTo>
                    <a:pt x="4145" y="1280"/>
                  </a:lnTo>
                  <a:lnTo>
                    <a:pt x="4162" y="1368"/>
                  </a:lnTo>
                  <a:lnTo>
                    <a:pt x="4171" y="1461"/>
                  </a:lnTo>
                  <a:lnTo>
                    <a:pt x="4171" y="1507"/>
                  </a:lnTo>
                  <a:lnTo>
                    <a:pt x="4168" y="1553"/>
                  </a:lnTo>
                  <a:lnTo>
                    <a:pt x="4158" y="1642"/>
                  </a:lnTo>
                  <a:lnTo>
                    <a:pt x="4139" y="1728"/>
                  </a:lnTo>
                  <a:lnTo>
                    <a:pt x="4110" y="1812"/>
                  </a:lnTo>
                  <a:lnTo>
                    <a:pt x="4076" y="1891"/>
                  </a:lnTo>
                  <a:lnTo>
                    <a:pt x="4032" y="1966"/>
                  </a:lnTo>
                  <a:lnTo>
                    <a:pt x="3983" y="2035"/>
                  </a:lnTo>
                  <a:lnTo>
                    <a:pt x="3927" y="2100"/>
                  </a:lnTo>
                  <a:lnTo>
                    <a:pt x="3865" y="2160"/>
                  </a:lnTo>
                  <a:lnTo>
                    <a:pt x="3798" y="2214"/>
                  </a:lnTo>
                  <a:lnTo>
                    <a:pt x="3726" y="2261"/>
                  </a:lnTo>
                  <a:lnTo>
                    <a:pt x="3649" y="2302"/>
                  </a:lnTo>
                  <a:lnTo>
                    <a:pt x="3569" y="2335"/>
                  </a:lnTo>
                  <a:lnTo>
                    <a:pt x="3484" y="2359"/>
                  </a:lnTo>
                  <a:lnTo>
                    <a:pt x="3396" y="2377"/>
                  </a:lnTo>
                  <a:lnTo>
                    <a:pt x="3306" y="2385"/>
                  </a:lnTo>
                  <a:lnTo>
                    <a:pt x="3260" y="2387"/>
                  </a:lnTo>
                  <a:lnTo>
                    <a:pt x="743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350" y="2680"/>
              <a:ext cx="1390" cy="795"/>
            </a:xfrm>
            <a:custGeom>
              <a:avLst/>
              <a:gdLst>
                <a:gd name="T0" fmla="*/ 3468 w 4171"/>
                <a:gd name="T1" fmla="*/ 2385 h 2387"/>
                <a:gd name="T2" fmla="*/ 3622 w 4171"/>
                <a:gd name="T3" fmla="*/ 2361 h 2387"/>
                <a:gd name="T4" fmla="*/ 3763 w 4171"/>
                <a:gd name="T5" fmla="*/ 2306 h 2387"/>
                <a:gd name="T6" fmla="*/ 3888 w 4171"/>
                <a:gd name="T7" fmla="*/ 2225 h 2387"/>
                <a:gd name="T8" fmla="*/ 3996 w 4171"/>
                <a:gd name="T9" fmla="*/ 2120 h 2387"/>
                <a:gd name="T10" fmla="*/ 4080 w 4171"/>
                <a:gd name="T11" fmla="*/ 1996 h 2387"/>
                <a:gd name="T12" fmla="*/ 4139 w 4171"/>
                <a:gd name="T13" fmla="*/ 1857 h 2387"/>
                <a:gd name="T14" fmla="*/ 4169 w 4171"/>
                <a:gd name="T15" fmla="*/ 1704 h 2387"/>
                <a:gd name="T16" fmla="*/ 4169 w 4171"/>
                <a:gd name="T17" fmla="*/ 1584 h 2387"/>
                <a:gd name="T18" fmla="*/ 4130 w 4171"/>
                <a:gd name="T19" fmla="*/ 1391 h 2387"/>
                <a:gd name="T20" fmla="*/ 4004 w 4171"/>
                <a:gd name="T21" fmla="*/ 1168 h 2387"/>
                <a:gd name="T22" fmla="*/ 3812 w 4171"/>
                <a:gd name="T23" fmla="*/ 1001 h 2387"/>
                <a:gd name="T24" fmla="*/ 3572 w 4171"/>
                <a:gd name="T25" fmla="*/ 907 h 2387"/>
                <a:gd name="T26" fmla="*/ 3468 w 4171"/>
                <a:gd name="T27" fmla="*/ 896 h 2387"/>
                <a:gd name="T28" fmla="*/ 3358 w 4171"/>
                <a:gd name="T29" fmla="*/ 899 h 2387"/>
                <a:gd name="T30" fmla="*/ 3288 w 4171"/>
                <a:gd name="T31" fmla="*/ 887 h 2387"/>
                <a:gd name="T32" fmla="*/ 3220 w 4171"/>
                <a:gd name="T33" fmla="*/ 824 h 2387"/>
                <a:gd name="T34" fmla="*/ 3196 w 4171"/>
                <a:gd name="T35" fmla="*/ 758 h 2387"/>
                <a:gd name="T36" fmla="*/ 3116 w 4171"/>
                <a:gd name="T37" fmla="*/ 593 h 2387"/>
                <a:gd name="T38" fmla="*/ 3014 w 4171"/>
                <a:gd name="T39" fmla="*/ 444 h 2387"/>
                <a:gd name="T40" fmla="*/ 2890 w 4171"/>
                <a:gd name="T41" fmla="*/ 311 h 2387"/>
                <a:gd name="T42" fmla="*/ 2748 w 4171"/>
                <a:gd name="T43" fmla="*/ 200 h 2387"/>
                <a:gd name="T44" fmla="*/ 2589 w 4171"/>
                <a:gd name="T45" fmla="*/ 111 h 2387"/>
                <a:gd name="T46" fmla="*/ 2417 w 4171"/>
                <a:gd name="T47" fmla="*/ 46 h 2387"/>
                <a:gd name="T48" fmla="*/ 2232 w 4171"/>
                <a:gd name="T49" fmla="*/ 9 h 2387"/>
                <a:gd name="T50" fmla="*/ 2088 w 4171"/>
                <a:gd name="T51" fmla="*/ 0 h 2387"/>
                <a:gd name="T52" fmla="*/ 1874 w 4171"/>
                <a:gd name="T53" fmla="*/ 19 h 2387"/>
                <a:gd name="T54" fmla="*/ 1607 w 4171"/>
                <a:gd name="T55" fmla="*/ 101 h 2387"/>
                <a:gd name="T56" fmla="*/ 1372 w 4171"/>
                <a:gd name="T57" fmla="*/ 239 h 2387"/>
                <a:gd name="T58" fmla="*/ 1176 w 4171"/>
                <a:gd name="T59" fmla="*/ 426 h 2387"/>
                <a:gd name="T60" fmla="*/ 1113 w 4171"/>
                <a:gd name="T61" fmla="*/ 507 h 2387"/>
                <a:gd name="T62" fmla="*/ 1001 w 4171"/>
                <a:gd name="T63" fmla="*/ 581 h 2387"/>
                <a:gd name="T64" fmla="*/ 901 w 4171"/>
                <a:gd name="T65" fmla="*/ 596 h 2387"/>
                <a:gd name="T66" fmla="*/ 848 w 4171"/>
                <a:gd name="T67" fmla="*/ 598 h 2387"/>
                <a:gd name="T68" fmla="*/ 670 w 4171"/>
                <a:gd name="T69" fmla="*/ 625 h 2387"/>
                <a:gd name="T70" fmla="*/ 504 w 4171"/>
                <a:gd name="T71" fmla="*/ 687 h 2387"/>
                <a:gd name="T72" fmla="*/ 356 w 4171"/>
                <a:gd name="T73" fmla="*/ 778 h 2387"/>
                <a:gd name="T74" fmla="*/ 227 w 4171"/>
                <a:gd name="T75" fmla="*/ 896 h 2387"/>
                <a:gd name="T76" fmla="*/ 125 w 4171"/>
                <a:gd name="T77" fmla="*/ 1036 h 2387"/>
                <a:gd name="T78" fmla="*/ 50 w 4171"/>
                <a:gd name="T79" fmla="*/ 1194 h 2387"/>
                <a:gd name="T80" fmla="*/ 8 w 4171"/>
                <a:gd name="T81" fmla="*/ 1368 h 2387"/>
                <a:gd name="T82" fmla="*/ 0 w 4171"/>
                <a:gd name="T83" fmla="*/ 1507 h 2387"/>
                <a:gd name="T84" fmla="*/ 13 w 4171"/>
                <a:gd name="T85" fmla="*/ 1642 h 2387"/>
                <a:gd name="T86" fmla="*/ 60 w 4171"/>
                <a:gd name="T87" fmla="*/ 1812 h 2387"/>
                <a:gd name="T88" fmla="*/ 138 w 4171"/>
                <a:gd name="T89" fmla="*/ 1966 h 2387"/>
                <a:gd name="T90" fmla="*/ 243 w 4171"/>
                <a:gd name="T91" fmla="*/ 2100 h 2387"/>
                <a:gd name="T92" fmla="*/ 373 w 4171"/>
                <a:gd name="T93" fmla="*/ 2214 h 2387"/>
                <a:gd name="T94" fmla="*/ 521 w 4171"/>
                <a:gd name="T95" fmla="*/ 2302 h 2387"/>
                <a:gd name="T96" fmla="*/ 687 w 4171"/>
                <a:gd name="T97" fmla="*/ 2359 h 2387"/>
                <a:gd name="T98" fmla="*/ 864 w 4171"/>
                <a:gd name="T99" fmla="*/ 2385 h 2387"/>
                <a:gd name="T100" fmla="*/ 3428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3428" y="2387"/>
                  </a:moveTo>
                  <a:lnTo>
                    <a:pt x="3468" y="2385"/>
                  </a:lnTo>
                  <a:lnTo>
                    <a:pt x="3546" y="2378"/>
                  </a:lnTo>
                  <a:lnTo>
                    <a:pt x="3622" y="2361"/>
                  </a:lnTo>
                  <a:lnTo>
                    <a:pt x="3694" y="2338"/>
                  </a:lnTo>
                  <a:lnTo>
                    <a:pt x="3763" y="2306"/>
                  </a:lnTo>
                  <a:lnTo>
                    <a:pt x="3828" y="2268"/>
                  </a:lnTo>
                  <a:lnTo>
                    <a:pt x="3888" y="2225"/>
                  </a:lnTo>
                  <a:lnTo>
                    <a:pt x="3945" y="2175"/>
                  </a:lnTo>
                  <a:lnTo>
                    <a:pt x="3996" y="2120"/>
                  </a:lnTo>
                  <a:lnTo>
                    <a:pt x="4041" y="2061"/>
                  </a:lnTo>
                  <a:lnTo>
                    <a:pt x="4080" y="1996"/>
                  </a:lnTo>
                  <a:lnTo>
                    <a:pt x="4113" y="1929"/>
                  </a:lnTo>
                  <a:lnTo>
                    <a:pt x="4139" y="1857"/>
                  </a:lnTo>
                  <a:lnTo>
                    <a:pt x="4158" y="1782"/>
                  </a:lnTo>
                  <a:lnTo>
                    <a:pt x="4169" y="1704"/>
                  </a:lnTo>
                  <a:lnTo>
                    <a:pt x="4171" y="1625"/>
                  </a:lnTo>
                  <a:lnTo>
                    <a:pt x="4169" y="1584"/>
                  </a:lnTo>
                  <a:lnTo>
                    <a:pt x="4162" y="1518"/>
                  </a:lnTo>
                  <a:lnTo>
                    <a:pt x="4130" y="1391"/>
                  </a:lnTo>
                  <a:lnTo>
                    <a:pt x="4077" y="1275"/>
                  </a:lnTo>
                  <a:lnTo>
                    <a:pt x="4004" y="1168"/>
                  </a:lnTo>
                  <a:lnTo>
                    <a:pt x="3916" y="1077"/>
                  </a:lnTo>
                  <a:lnTo>
                    <a:pt x="3812" y="1001"/>
                  </a:lnTo>
                  <a:lnTo>
                    <a:pt x="3697" y="945"/>
                  </a:lnTo>
                  <a:lnTo>
                    <a:pt x="3572" y="907"/>
                  </a:lnTo>
                  <a:lnTo>
                    <a:pt x="3505" y="899"/>
                  </a:lnTo>
                  <a:lnTo>
                    <a:pt x="3468" y="896"/>
                  </a:lnTo>
                  <a:lnTo>
                    <a:pt x="3394" y="896"/>
                  </a:lnTo>
                  <a:lnTo>
                    <a:pt x="3358" y="899"/>
                  </a:lnTo>
                  <a:lnTo>
                    <a:pt x="3334" y="899"/>
                  </a:lnTo>
                  <a:lnTo>
                    <a:pt x="3288" y="887"/>
                  </a:lnTo>
                  <a:lnTo>
                    <a:pt x="3249" y="861"/>
                  </a:lnTo>
                  <a:lnTo>
                    <a:pt x="3220" y="824"/>
                  </a:lnTo>
                  <a:lnTo>
                    <a:pt x="3212" y="801"/>
                  </a:lnTo>
                  <a:lnTo>
                    <a:pt x="3196" y="758"/>
                  </a:lnTo>
                  <a:lnTo>
                    <a:pt x="3160" y="674"/>
                  </a:lnTo>
                  <a:lnTo>
                    <a:pt x="3116" y="593"/>
                  </a:lnTo>
                  <a:lnTo>
                    <a:pt x="3068" y="516"/>
                  </a:lnTo>
                  <a:lnTo>
                    <a:pt x="3014" y="444"/>
                  </a:lnTo>
                  <a:lnTo>
                    <a:pt x="2954" y="376"/>
                  </a:lnTo>
                  <a:lnTo>
                    <a:pt x="2890" y="311"/>
                  </a:lnTo>
                  <a:lnTo>
                    <a:pt x="2821" y="254"/>
                  </a:lnTo>
                  <a:lnTo>
                    <a:pt x="2748" y="200"/>
                  </a:lnTo>
                  <a:lnTo>
                    <a:pt x="2670" y="153"/>
                  </a:lnTo>
                  <a:lnTo>
                    <a:pt x="2589" y="111"/>
                  </a:lnTo>
                  <a:lnTo>
                    <a:pt x="2504" y="75"/>
                  </a:lnTo>
                  <a:lnTo>
                    <a:pt x="2417" y="46"/>
                  </a:lnTo>
                  <a:lnTo>
                    <a:pt x="2326" y="25"/>
                  </a:lnTo>
                  <a:lnTo>
                    <a:pt x="2232" y="9"/>
                  </a:lnTo>
                  <a:lnTo>
                    <a:pt x="2137" y="2"/>
                  </a:lnTo>
                  <a:lnTo>
                    <a:pt x="2088" y="0"/>
                  </a:lnTo>
                  <a:lnTo>
                    <a:pt x="2015" y="2"/>
                  </a:lnTo>
                  <a:lnTo>
                    <a:pt x="1874" y="19"/>
                  </a:lnTo>
                  <a:lnTo>
                    <a:pt x="1737" y="52"/>
                  </a:lnTo>
                  <a:lnTo>
                    <a:pt x="1607" y="101"/>
                  </a:lnTo>
                  <a:lnTo>
                    <a:pt x="1486" y="164"/>
                  </a:lnTo>
                  <a:lnTo>
                    <a:pt x="1372" y="239"/>
                  </a:lnTo>
                  <a:lnTo>
                    <a:pt x="1269" y="327"/>
                  </a:lnTo>
                  <a:lnTo>
                    <a:pt x="1176" y="426"/>
                  </a:lnTo>
                  <a:lnTo>
                    <a:pt x="1135" y="480"/>
                  </a:lnTo>
                  <a:lnTo>
                    <a:pt x="1113" y="507"/>
                  </a:lnTo>
                  <a:lnTo>
                    <a:pt x="1061" y="550"/>
                  </a:lnTo>
                  <a:lnTo>
                    <a:pt x="1001" y="581"/>
                  </a:lnTo>
                  <a:lnTo>
                    <a:pt x="935" y="596"/>
                  </a:lnTo>
                  <a:lnTo>
                    <a:pt x="901" y="596"/>
                  </a:lnTo>
                  <a:lnTo>
                    <a:pt x="896" y="596"/>
                  </a:lnTo>
                  <a:lnTo>
                    <a:pt x="848" y="598"/>
                  </a:lnTo>
                  <a:lnTo>
                    <a:pt x="757" y="608"/>
                  </a:lnTo>
                  <a:lnTo>
                    <a:pt x="670" y="625"/>
                  </a:lnTo>
                  <a:lnTo>
                    <a:pt x="585" y="653"/>
                  </a:lnTo>
                  <a:lnTo>
                    <a:pt x="504" y="687"/>
                  </a:lnTo>
                  <a:lnTo>
                    <a:pt x="426" y="729"/>
                  </a:lnTo>
                  <a:lnTo>
                    <a:pt x="356" y="778"/>
                  </a:lnTo>
                  <a:lnTo>
                    <a:pt x="288" y="834"/>
                  </a:lnTo>
                  <a:lnTo>
                    <a:pt x="227" y="896"/>
                  </a:lnTo>
                  <a:lnTo>
                    <a:pt x="173" y="964"/>
                  </a:lnTo>
                  <a:lnTo>
                    <a:pt x="125" y="1036"/>
                  </a:lnTo>
                  <a:lnTo>
                    <a:pt x="83" y="1113"/>
                  </a:lnTo>
                  <a:lnTo>
                    <a:pt x="50" y="1194"/>
                  </a:lnTo>
                  <a:lnTo>
                    <a:pt x="26" y="1280"/>
                  </a:lnTo>
                  <a:lnTo>
                    <a:pt x="8" y="1368"/>
                  </a:lnTo>
                  <a:lnTo>
                    <a:pt x="0" y="1461"/>
                  </a:lnTo>
                  <a:lnTo>
                    <a:pt x="0" y="1507"/>
                  </a:lnTo>
                  <a:lnTo>
                    <a:pt x="3" y="1553"/>
                  </a:lnTo>
                  <a:lnTo>
                    <a:pt x="13" y="1642"/>
                  </a:lnTo>
                  <a:lnTo>
                    <a:pt x="32" y="1728"/>
                  </a:lnTo>
                  <a:lnTo>
                    <a:pt x="60" y="1812"/>
                  </a:lnTo>
                  <a:lnTo>
                    <a:pt x="95" y="1891"/>
                  </a:lnTo>
                  <a:lnTo>
                    <a:pt x="138" y="1966"/>
                  </a:lnTo>
                  <a:lnTo>
                    <a:pt x="187" y="2035"/>
                  </a:lnTo>
                  <a:lnTo>
                    <a:pt x="243" y="2100"/>
                  </a:lnTo>
                  <a:lnTo>
                    <a:pt x="305" y="2160"/>
                  </a:lnTo>
                  <a:lnTo>
                    <a:pt x="373" y="2214"/>
                  </a:lnTo>
                  <a:lnTo>
                    <a:pt x="445" y="2261"/>
                  </a:lnTo>
                  <a:lnTo>
                    <a:pt x="521" y="2302"/>
                  </a:lnTo>
                  <a:lnTo>
                    <a:pt x="602" y="2335"/>
                  </a:lnTo>
                  <a:lnTo>
                    <a:pt x="687" y="2359"/>
                  </a:lnTo>
                  <a:lnTo>
                    <a:pt x="775" y="2377"/>
                  </a:lnTo>
                  <a:lnTo>
                    <a:pt x="864" y="2385"/>
                  </a:lnTo>
                  <a:lnTo>
                    <a:pt x="910" y="2387"/>
                  </a:lnTo>
                  <a:lnTo>
                    <a:pt x="3428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2977" y="2680"/>
              <a:ext cx="763" cy="795"/>
            </a:xfrm>
            <a:custGeom>
              <a:avLst/>
              <a:gdLst>
                <a:gd name="T0" fmla="*/ 2281 w 2290"/>
                <a:gd name="T1" fmla="*/ 1518 h 2387"/>
                <a:gd name="T2" fmla="*/ 2196 w 2290"/>
                <a:gd name="T3" fmla="*/ 1275 h 2387"/>
                <a:gd name="T4" fmla="*/ 2035 w 2290"/>
                <a:gd name="T5" fmla="*/ 1077 h 2387"/>
                <a:gd name="T6" fmla="*/ 1816 w 2290"/>
                <a:gd name="T7" fmla="*/ 945 h 2387"/>
                <a:gd name="T8" fmla="*/ 1624 w 2290"/>
                <a:gd name="T9" fmla="*/ 899 h 2387"/>
                <a:gd name="T10" fmla="*/ 1513 w 2290"/>
                <a:gd name="T11" fmla="*/ 896 h 2387"/>
                <a:gd name="T12" fmla="*/ 1453 w 2290"/>
                <a:gd name="T13" fmla="*/ 899 h 2387"/>
                <a:gd name="T14" fmla="*/ 1368 w 2290"/>
                <a:gd name="T15" fmla="*/ 861 h 2387"/>
                <a:gd name="T16" fmla="*/ 1331 w 2290"/>
                <a:gd name="T17" fmla="*/ 801 h 2387"/>
                <a:gd name="T18" fmla="*/ 1279 w 2290"/>
                <a:gd name="T19" fmla="*/ 674 h 2387"/>
                <a:gd name="T20" fmla="*/ 1187 w 2290"/>
                <a:gd name="T21" fmla="*/ 516 h 2387"/>
                <a:gd name="T22" fmla="*/ 1073 w 2290"/>
                <a:gd name="T23" fmla="*/ 376 h 2387"/>
                <a:gd name="T24" fmla="*/ 940 w 2290"/>
                <a:gd name="T25" fmla="*/ 254 h 2387"/>
                <a:gd name="T26" fmla="*/ 789 w 2290"/>
                <a:gd name="T27" fmla="*/ 153 h 2387"/>
                <a:gd name="T28" fmla="*/ 623 w 2290"/>
                <a:gd name="T29" fmla="*/ 75 h 2387"/>
                <a:gd name="T30" fmla="*/ 445 w 2290"/>
                <a:gd name="T31" fmla="*/ 25 h 2387"/>
                <a:gd name="T32" fmla="*/ 256 w 2290"/>
                <a:gd name="T33" fmla="*/ 2 h 2387"/>
                <a:gd name="T34" fmla="*/ 154 w 2290"/>
                <a:gd name="T35" fmla="*/ 2 h 2387"/>
                <a:gd name="T36" fmla="*/ 0 w 2290"/>
                <a:gd name="T37" fmla="*/ 19 h 2387"/>
                <a:gd name="T38" fmla="*/ 232 w 2290"/>
                <a:gd name="T39" fmla="*/ 84 h 2387"/>
                <a:gd name="T40" fmla="*/ 507 w 2290"/>
                <a:gd name="T41" fmla="*/ 238 h 2387"/>
                <a:gd name="T42" fmla="*/ 729 w 2290"/>
                <a:gd name="T43" fmla="*/ 455 h 2387"/>
                <a:gd name="T44" fmla="*/ 888 w 2290"/>
                <a:gd name="T45" fmla="*/ 726 h 2387"/>
                <a:gd name="T46" fmla="*/ 926 w 2290"/>
                <a:gd name="T47" fmla="*/ 824 h 2387"/>
                <a:gd name="T48" fmla="*/ 994 w 2290"/>
                <a:gd name="T49" fmla="*/ 887 h 2387"/>
                <a:gd name="T50" fmla="*/ 1063 w 2290"/>
                <a:gd name="T51" fmla="*/ 899 h 2387"/>
                <a:gd name="T52" fmla="*/ 1174 w 2290"/>
                <a:gd name="T53" fmla="*/ 896 h 2387"/>
                <a:gd name="T54" fmla="*/ 1276 w 2290"/>
                <a:gd name="T55" fmla="*/ 907 h 2387"/>
                <a:gd name="T56" fmla="*/ 1518 w 2290"/>
                <a:gd name="T57" fmla="*/ 1001 h 2387"/>
                <a:gd name="T58" fmla="*/ 1709 w 2290"/>
                <a:gd name="T59" fmla="*/ 1168 h 2387"/>
                <a:gd name="T60" fmla="*/ 1835 w 2290"/>
                <a:gd name="T61" fmla="*/ 1391 h 2387"/>
                <a:gd name="T62" fmla="*/ 1873 w 2290"/>
                <a:gd name="T63" fmla="*/ 1584 h 2387"/>
                <a:gd name="T64" fmla="*/ 1873 w 2290"/>
                <a:gd name="T65" fmla="*/ 1704 h 2387"/>
                <a:gd name="T66" fmla="*/ 1845 w 2290"/>
                <a:gd name="T67" fmla="*/ 1857 h 2387"/>
                <a:gd name="T68" fmla="*/ 1786 w 2290"/>
                <a:gd name="T69" fmla="*/ 1996 h 2387"/>
                <a:gd name="T70" fmla="*/ 1701 w 2290"/>
                <a:gd name="T71" fmla="*/ 2120 h 2387"/>
                <a:gd name="T72" fmla="*/ 1594 w 2290"/>
                <a:gd name="T73" fmla="*/ 2225 h 2387"/>
                <a:gd name="T74" fmla="*/ 1467 w 2290"/>
                <a:gd name="T75" fmla="*/ 2306 h 2387"/>
                <a:gd name="T76" fmla="*/ 1326 w 2290"/>
                <a:gd name="T77" fmla="*/ 2361 h 2387"/>
                <a:gd name="T78" fmla="*/ 1172 w 2290"/>
                <a:gd name="T79" fmla="*/ 2385 h 2387"/>
                <a:gd name="T80" fmla="*/ 1547 w 2290"/>
                <a:gd name="T81" fmla="*/ 2387 h 2387"/>
                <a:gd name="T82" fmla="*/ 1665 w 2290"/>
                <a:gd name="T83" fmla="*/ 2378 h 2387"/>
                <a:gd name="T84" fmla="*/ 1813 w 2290"/>
                <a:gd name="T85" fmla="*/ 2338 h 2387"/>
                <a:gd name="T86" fmla="*/ 1947 w 2290"/>
                <a:gd name="T87" fmla="*/ 2268 h 2387"/>
                <a:gd name="T88" fmla="*/ 2064 w 2290"/>
                <a:gd name="T89" fmla="*/ 2175 h 2387"/>
                <a:gd name="T90" fmla="*/ 2160 w 2290"/>
                <a:gd name="T91" fmla="*/ 2061 h 2387"/>
                <a:gd name="T92" fmla="*/ 2232 w 2290"/>
                <a:gd name="T93" fmla="*/ 1929 h 2387"/>
                <a:gd name="T94" fmla="*/ 2277 w 2290"/>
                <a:gd name="T95" fmla="*/ 1782 h 2387"/>
                <a:gd name="T96" fmla="*/ 2290 w 2290"/>
                <a:gd name="T97" fmla="*/ 1625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0" h="2387">
                  <a:moveTo>
                    <a:pt x="2288" y="1584"/>
                  </a:moveTo>
                  <a:lnTo>
                    <a:pt x="2281" y="1518"/>
                  </a:lnTo>
                  <a:lnTo>
                    <a:pt x="2249" y="1391"/>
                  </a:lnTo>
                  <a:lnTo>
                    <a:pt x="2196" y="1275"/>
                  </a:lnTo>
                  <a:lnTo>
                    <a:pt x="2123" y="1168"/>
                  </a:lnTo>
                  <a:lnTo>
                    <a:pt x="2035" y="1077"/>
                  </a:lnTo>
                  <a:lnTo>
                    <a:pt x="1931" y="1001"/>
                  </a:lnTo>
                  <a:lnTo>
                    <a:pt x="1816" y="945"/>
                  </a:lnTo>
                  <a:lnTo>
                    <a:pt x="1691" y="907"/>
                  </a:lnTo>
                  <a:lnTo>
                    <a:pt x="1624" y="899"/>
                  </a:lnTo>
                  <a:lnTo>
                    <a:pt x="1587" y="896"/>
                  </a:lnTo>
                  <a:lnTo>
                    <a:pt x="1513" y="896"/>
                  </a:lnTo>
                  <a:lnTo>
                    <a:pt x="1477" y="899"/>
                  </a:lnTo>
                  <a:lnTo>
                    <a:pt x="1453" y="899"/>
                  </a:lnTo>
                  <a:lnTo>
                    <a:pt x="1407" y="887"/>
                  </a:lnTo>
                  <a:lnTo>
                    <a:pt x="1368" y="861"/>
                  </a:lnTo>
                  <a:lnTo>
                    <a:pt x="1339" y="824"/>
                  </a:lnTo>
                  <a:lnTo>
                    <a:pt x="1331" y="801"/>
                  </a:lnTo>
                  <a:lnTo>
                    <a:pt x="1315" y="758"/>
                  </a:lnTo>
                  <a:lnTo>
                    <a:pt x="1279" y="674"/>
                  </a:lnTo>
                  <a:lnTo>
                    <a:pt x="1235" y="593"/>
                  </a:lnTo>
                  <a:lnTo>
                    <a:pt x="1187" y="516"/>
                  </a:lnTo>
                  <a:lnTo>
                    <a:pt x="1133" y="444"/>
                  </a:lnTo>
                  <a:lnTo>
                    <a:pt x="1073" y="376"/>
                  </a:lnTo>
                  <a:lnTo>
                    <a:pt x="1009" y="311"/>
                  </a:lnTo>
                  <a:lnTo>
                    <a:pt x="940" y="254"/>
                  </a:lnTo>
                  <a:lnTo>
                    <a:pt x="867" y="200"/>
                  </a:lnTo>
                  <a:lnTo>
                    <a:pt x="789" y="153"/>
                  </a:lnTo>
                  <a:lnTo>
                    <a:pt x="708" y="111"/>
                  </a:lnTo>
                  <a:lnTo>
                    <a:pt x="623" y="75"/>
                  </a:lnTo>
                  <a:lnTo>
                    <a:pt x="536" y="46"/>
                  </a:lnTo>
                  <a:lnTo>
                    <a:pt x="445" y="25"/>
                  </a:lnTo>
                  <a:lnTo>
                    <a:pt x="351" y="9"/>
                  </a:lnTo>
                  <a:lnTo>
                    <a:pt x="256" y="2"/>
                  </a:lnTo>
                  <a:lnTo>
                    <a:pt x="207" y="0"/>
                  </a:lnTo>
                  <a:lnTo>
                    <a:pt x="154" y="2"/>
                  </a:lnTo>
                  <a:lnTo>
                    <a:pt x="50" y="10"/>
                  </a:lnTo>
                  <a:lnTo>
                    <a:pt x="0" y="19"/>
                  </a:lnTo>
                  <a:lnTo>
                    <a:pt x="79" y="35"/>
                  </a:lnTo>
                  <a:lnTo>
                    <a:pt x="232" y="84"/>
                  </a:lnTo>
                  <a:lnTo>
                    <a:pt x="374" y="151"/>
                  </a:lnTo>
                  <a:lnTo>
                    <a:pt x="507" y="238"/>
                  </a:lnTo>
                  <a:lnTo>
                    <a:pt x="625" y="340"/>
                  </a:lnTo>
                  <a:lnTo>
                    <a:pt x="729" y="455"/>
                  </a:lnTo>
                  <a:lnTo>
                    <a:pt x="818" y="585"/>
                  </a:lnTo>
                  <a:lnTo>
                    <a:pt x="888" y="726"/>
                  </a:lnTo>
                  <a:lnTo>
                    <a:pt x="916" y="801"/>
                  </a:lnTo>
                  <a:lnTo>
                    <a:pt x="926" y="824"/>
                  </a:lnTo>
                  <a:lnTo>
                    <a:pt x="955" y="861"/>
                  </a:lnTo>
                  <a:lnTo>
                    <a:pt x="994" y="887"/>
                  </a:lnTo>
                  <a:lnTo>
                    <a:pt x="1040" y="899"/>
                  </a:lnTo>
                  <a:lnTo>
                    <a:pt x="1063" y="899"/>
                  </a:lnTo>
                  <a:lnTo>
                    <a:pt x="1099" y="896"/>
                  </a:lnTo>
                  <a:lnTo>
                    <a:pt x="1174" y="896"/>
                  </a:lnTo>
                  <a:lnTo>
                    <a:pt x="1211" y="899"/>
                  </a:lnTo>
                  <a:lnTo>
                    <a:pt x="1276" y="907"/>
                  </a:lnTo>
                  <a:lnTo>
                    <a:pt x="1403" y="945"/>
                  </a:lnTo>
                  <a:lnTo>
                    <a:pt x="1518" y="1001"/>
                  </a:lnTo>
                  <a:lnTo>
                    <a:pt x="1620" y="1077"/>
                  </a:lnTo>
                  <a:lnTo>
                    <a:pt x="1709" y="1168"/>
                  </a:lnTo>
                  <a:lnTo>
                    <a:pt x="1781" y="1275"/>
                  </a:lnTo>
                  <a:lnTo>
                    <a:pt x="1835" y="1391"/>
                  </a:lnTo>
                  <a:lnTo>
                    <a:pt x="1868" y="1518"/>
                  </a:lnTo>
                  <a:lnTo>
                    <a:pt x="1873" y="1584"/>
                  </a:lnTo>
                  <a:lnTo>
                    <a:pt x="1876" y="1625"/>
                  </a:lnTo>
                  <a:lnTo>
                    <a:pt x="1873" y="1704"/>
                  </a:lnTo>
                  <a:lnTo>
                    <a:pt x="1862" y="1782"/>
                  </a:lnTo>
                  <a:lnTo>
                    <a:pt x="1845" y="1857"/>
                  </a:lnTo>
                  <a:lnTo>
                    <a:pt x="1819" y="1929"/>
                  </a:lnTo>
                  <a:lnTo>
                    <a:pt x="1786" y="1996"/>
                  </a:lnTo>
                  <a:lnTo>
                    <a:pt x="1745" y="2061"/>
                  </a:lnTo>
                  <a:lnTo>
                    <a:pt x="1701" y="2120"/>
                  </a:lnTo>
                  <a:lnTo>
                    <a:pt x="1650" y="2175"/>
                  </a:lnTo>
                  <a:lnTo>
                    <a:pt x="1594" y="2225"/>
                  </a:lnTo>
                  <a:lnTo>
                    <a:pt x="1534" y="2268"/>
                  </a:lnTo>
                  <a:lnTo>
                    <a:pt x="1467" y="2306"/>
                  </a:lnTo>
                  <a:lnTo>
                    <a:pt x="1398" y="2338"/>
                  </a:lnTo>
                  <a:lnTo>
                    <a:pt x="1326" y="2361"/>
                  </a:lnTo>
                  <a:lnTo>
                    <a:pt x="1251" y="2378"/>
                  </a:lnTo>
                  <a:lnTo>
                    <a:pt x="1172" y="2385"/>
                  </a:lnTo>
                  <a:lnTo>
                    <a:pt x="1133" y="2387"/>
                  </a:lnTo>
                  <a:lnTo>
                    <a:pt x="1547" y="2387"/>
                  </a:lnTo>
                  <a:lnTo>
                    <a:pt x="1587" y="2385"/>
                  </a:lnTo>
                  <a:lnTo>
                    <a:pt x="1665" y="2378"/>
                  </a:lnTo>
                  <a:lnTo>
                    <a:pt x="1741" y="2361"/>
                  </a:lnTo>
                  <a:lnTo>
                    <a:pt x="1813" y="2338"/>
                  </a:lnTo>
                  <a:lnTo>
                    <a:pt x="1882" y="2306"/>
                  </a:lnTo>
                  <a:lnTo>
                    <a:pt x="1947" y="2268"/>
                  </a:lnTo>
                  <a:lnTo>
                    <a:pt x="2007" y="2225"/>
                  </a:lnTo>
                  <a:lnTo>
                    <a:pt x="2064" y="2175"/>
                  </a:lnTo>
                  <a:lnTo>
                    <a:pt x="2115" y="2120"/>
                  </a:lnTo>
                  <a:lnTo>
                    <a:pt x="2160" y="2061"/>
                  </a:lnTo>
                  <a:lnTo>
                    <a:pt x="2199" y="1996"/>
                  </a:lnTo>
                  <a:lnTo>
                    <a:pt x="2232" y="1929"/>
                  </a:lnTo>
                  <a:lnTo>
                    <a:pt x="2258" y="1857"/>
                  </a:lnTo>
                  <a:lnTo>
                    <a:pt x="2277" y="1782"/>
                  </a:lnTo>
                  <a:lnTo>
                    <a:pt x="2288" y="1704"/>
                  </a:lnTo>
                  <a:lnTo>
                    <a:pt x="2290" y="1625"/>
                  </a:lnTo>
                  <a:lnTo>
                    <a:pt x="2288" y="1584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566" y="2680"/>
              <a:ext cx="765" cy="795"/>
            </a:xfrm>
            <a:custGeom>
              <a:avLst/>
              <a:gdLst>
                <a:gd name="T0" fmla="*/ 1393 w 2295"/>
                <a:gd name="T1" fmla="*/ 596 h 2387"/>
                <a:gd name="T2" fmla="*/ 1294 w 2295"/>
                <a:gd name="T3" fmla="*/ 581 h 2387"/>
                <a:gd name="T4" fmla="*/ 1181 w 2295"/>
                <a:gd name="T5" fmla="*/ 507 h 2387"/>
                <a:gd name="T6" fmla="*/ 1118 w 2295"/>
                <a:gd name="T7" fmla="*/ 426 h 2387"/>
                <a:gd name="T8" fmla="*/ 922 w 2295"/>
                <a:gd name="T9" fmla="*/ 239 h 2387"/>
                <a:gd name="T10" fmla="*/ 687 w 2295"/>
                <a:gd name="T11" fmla="*/ 101 h 2387"/>
                <a:gd name="T12" fmla="*/ 421 w 2295"/>
                <a:gd name="T13" fmla="*/ 19 h 2387"/>
                <a:gd name="T14" fmla="*/ 206 w 2295"/>
                <a:gd name="T15" fmla="*/ 0 h 2387"/>
                <a:gd name="T16" fmla="*/ 51 w 2295"/>
                <a:gd name="T17" fmla="*/ 10 h 2387"/>
                <a:gd name="T18" fmla="*/ 57 w 2295"/>
                <a:gd name="T19" fmla="*/ 29 h 2387"/>
                <a:gd name="T20" fmla="*/ 273 w 2295"/>
                <a:gd name="T21" fmla="*/ 101 h 2387"/>
                <a:gd name="T22" fmla="*/ 467 w 2295"/>
                <a:gd name="T23" fmla="*/ 210 h 2387"/>
                <a:gd name="T24" fmla="*/ 637 w 2295"/>
                <a:gd name="T25" fmla="*/ 353 h 2387"/>
                <a:gd name="T26" fmla="*/ 746 w 2295"/>
                <a:gd name="T27" fmla="*/ 480 h 2387"/>
                <a:gd name="T28" fmla="*/ 820 w 2295"/>
                <a:gd name="T29" fmla="*/ 550 h 2387"/>
                <a:gd name="T30" fmla="*/ 945 w 2295"/>
                <a:gd name="T31" fmla="*/ 596 h 2387"/>
                <a:gd name="T32" fmla="*/ 985 w 2295"/>
                <a:gd name="T33" fmla="*/ 596 h 2387"/>
                <a:gd name="T34" fmla="*/ 1124 w 2295"/>
                <a:gd name="T35" fmla="*/ 608 h 2387"/>
                <a:gd name="T36" fmla="*/ 1297 w 2295"/>
                <a:gd name="T37" fmla="*/ 653 h 2387"/>
                <a:gd name="T38" fmla="*/ 1454 w 2295"/>
                <a:gd name="T39" fmla="*/ 729 h 2387"/>
                <a:gd name="T40" fmla="*/ 1592 w 2295"/>
                <a:gd name="T41" fmla="*/ 834 h 2387"/>
                <a:gd name="T42" fmla="*/ 1707 w 2295"/>
                <a:gd name="T43" fmla="*/ 964 h 2387"/>
                <a:gd name="T44" fmla="*/ 1796 w 2295"/>
                <a:gd name="T45" fmla="*/ 1113 h 2387"/>
                <a:gd name="T46" fmla="*/ 1855 w 2295"/>
                <a:gd name="T47" fmla="*/ 1280 h 2387"/>
                <a:gd name="T48" fmla="*/ 1880 w 2295"/>
                <a:gd name="T49" fmla="*/ 1461 h 2387"/>
                <a:gd name="T50" fmla="*/ 1878 w 2295"/>
                <a:gd name="T51" fmla="*/ 1553 h 2387"/>
                <a:gd name="T52" fmla="*/ 1848 w 2295"/>
                <a:gd name="T53" fmla="*/ 1728 h 2387"/>
                <a:gd name="T54" fmla="*/ 1785 w 2295"/>
                <a:gd name="T55" fmla="*/ 1891 h 2387"/>
                <a:gd name="T56" fmla="*/ 1693 w 2295"/>
                <a:gd name="T57" fmla="*/ 2035 h 2387"/>
                <a:gd name="T58" fmla="*/ 1575 w 2295"/>
                <a:gd name="T59" fmla="*/ 2160 h 2387"/>
                <a:gd name="T60" fmla="*/ 1435 w 2295"/>
                <a:gd name="T61" fmla="*/ 2261 h 2387"/>
                <a:gd name="T62" fmla="*/ 1278 w 2295"/>
                <a:gd name="T63" fmla="*/ 2333 h 2387"/>
                <a:gd name="T64" fmla="*/ 1106 w 2295"/>
                <a:gd name="T65" fmla="*/ 2377 h 2387"/>
                <a:gd name="T66" fmla="*/ 971 w 2295"/>
                <a:gd name="T67" fmla="*/ 2387 h 2387"/>
                <a:gd name="T68" fmla="*/ 1430 w 2295"/>
                <a:gd name="T69" fmla="*/ 2385 h 2387"/>
                <a:gd name="T70" fmla="*/ 1608 w 2295"/>
                <a:gd name="T71" fmla="*/ 2359 h 2387"/>
                <a:gd name="T72" fmla="*/ 1773 w 2295"/>
                <a:gd name="T73" fmla="*/ 2302 h 2387"/>
                <a:gd name="T74" fmla="*/ 1922 w 2295"/>
                <a:gd name="T75" fmla="*/ 2214 h 2387"/>
                <a:gd name="T76" fmla="*/ 2051 w 2295"/>
                <a:gd name="T77" fmla="*/ 2100 h 2387"/>
                <a:gd name="T78" fmla="*/ 2156 w 2295"/>
                <a:gd name="T79" fmla="*/ 1966 h 2387"/>
                <a:gd name="T80" fmla="*/ 2234 w 2295"/>
                <a:gd name="T81" fmla="*/ 1812 h 2387"/>
                <a:gd name="T82" fmla="*/ 2282 w 2295"/>
                <a:gd name="T83" fmla="*/ 1642 h 2387"/>
                <a:gd name="T84" fmla="*/ 2295 w 2295"/>
                <a:gd name="T85" fmla="*/ 1507 h 2387"/>
                <a:gd name="T86" fmla="*/ 2286 w 2295"/>
                <a:gd name="T87" fmla="*/ 1368 h 2387"/>
                <a:gd name="T88" fmla="*/ 2244 w 2295"/>
                <a:gd name="T89" fmla="*/ 1194 h 2387"/>
                <a:gd name="T90" fmla="*/ 2169 w 2295"/>
                <a:gd name="T91" fmla="*/ 1036 h 2387"/>
                <a:gd name="T92" fmla="*/ 2067 w 2295"/>
                <a:gd name="T93" fmla="*/ 896 h 2387"/>
                <a:gd name="T94" fmla="*/ 1939 w 2295"/>
                <a:gd name="T95" fmla="*/ 778 h 2387"/>
                <a:gd name="T96" fmla="*/ 1791 w 2295"/>
                <a:gd name="T97" fmla="*/ 687 h 2387"/>
                <a:gd name="T98" fmla="*/ 1625 w 2295"/>
                <a:gd name="T99" fmla="*/ 625 h 2387"/>
                <a:gd name="T100" fmla="*/ 1446 w 2295"/>
                <a:gd name="T101" fmla="*/ 598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95" h="2387">
                  <a:moveTo>
                    <a:pt x="1399" y="596"/>
                  </a:moveTo>
                  <a:lnTo>
                    <a:pt x="1393" y="596"/>
                  </a:lnTo>
                  <a:lnTo>
                    <a:pt x="1360" y="596"/>
                  </a:lnTo>
                  <a:lnTo>
                    <a:pt x="1294" y="581"/>
                  </a:lnTo>
                  <a:lnTo>
                    <a:pt x="1233" y="550"/>
                  </a:lnTo>
                  <a:lnTo>
                    <a:pt x="1181" y="507"/>
                  </a:lnTo>
                  <a:lnTo>
                    <a:pt x="1160" y="480"/>
                  </a:lnTo>
                  <a:lnTo>
                    <a:pt x="1118" y="426"/>
                  </a:lnTo>
                  <a:lnTo>
                    <a:pt x="1026" y="327"/>
                  </a:lnTo>
                  <a:lnTo>
                    <a:pt x="922" y="239"/>
                  </a:lnTo>
                  <a:lnTo>
                    <a:pt x="808" y="164"/>
                  </a:lnTo>
                  <a:lnTo>
                    <a:pt x="687" y="101"/>
                  </a:lnTo>
                  <a:lnTo>
                    <a:pt x="558" y="52"/>
                  </a:lnTo>
                  <a:lnTo>
                    <a:pt x="421" y="19"/>
                  </a:lnTo>
                  <a:lnTo>
                    <a:pt x="280" y="2"/>
                  </a:lnTo>
                  <a:lnTo>
                    <a:pt x="206" y="0"/>
                  </a:lnTo>
                  <a:lnTo>
                    <a:pt x="153" y="2"/>
                  </a:lnTo>
                  <a:lnTo>
                    <a:pt x="51" y="10"/>
                  </a:lnTo>
                  <a:lnTo>
                    <a:pt x="0" y="19"/>
                  </a:lnTo>
                  <a:lnTo>
                    <a:pt x="57" y="29"/>
                  </a:lnTo>
                  <a:lnTo>
                    <a:pt x="166" y="61"/>
                  </a:lnTo>
                  <a:lnTo>
                    <a:pt x="273" y="101"/>
                  </a:lnTo>
                  <a:lnTo>
                    <a:pt x="372" y="151"/>
                  </a:lnTo>
                  <a:lnTo>
                    <a:pt x="467" y="210"/>
                  </a:lnTo>
                  <a:lnTo>
                    <a:pt x="556" y="278"/>
                  </a:lnTo>
                  <a:lnTo>
                    <a:pt x="637" y="353"/>
                  </a:lnTo>
                  <a:lnTo>
                    <a:pt x="712" y="436"/>
                  </a:lnTo>
                  <a:lnTo>
                    <a:pt x="746" y="480"/>
                  </a:lnTo>
                  <a:lnTo>
                    <a:pt x="768" y="507"/>
                  </a:lnTo>
                  <a:lnTo>
                    <a:pt x="820" y="550"/>
                  </a:lnTo>
                  <a:lnTo>
                    <a:pt x="879" y="581"/>
                  </a:lnTo>
                  <a:lnTo>
                    <a:pt x="945" y="596"/>
                  </a:lnTo>
                  <a:lnTo>
                    <a:pt x="980" y="596"/>
                  </a:lnTo>
                  <a:lnTo>
                    <a:pt x="985" y="596"/>
                  </a:lnTo>
                  <a:lnTo>
                    <a:pt x="1032" y="598"/>
                  </a:lnTo>
                  <a:lnTo>
                    <a:pt x="1124" y="608"/>
                  </a:lnTo>
                  <a:lnTo>
                    <a:pt x="1212" y="625"/>
                  </a:lnTo>
                  <a:lnTo>
                    <a:pt x="1297" y="653"/>
                  </a:lnTo>
                  <a:lnTo>
                    <a:pt x="1377" y="687"/>
                  </a:lnTo>
                  <a:lnTo>
                    <a:pt x="1454" y="729"/>
                  </a:lnTo>
                  <a:lnTo>
                    <a:pt x="1526" y="778"/>
                  </a:lnTo>
                  <a:lnTo>
                    <a:pt x="1592" y="834"/>
                  </a:lnTo>
                  <a:lnTo>
                    <a:pt x="1652" y="896"/>
                  </a:lnTo>
                  <a:lnTo>
                    <a:pt x="1707" y="964"/>
                  </a:lnTo>
                  <a:lnTo>
                    <a:pt x="1756" y="1036"/>
                  </a:lnTo>
                  <a:lnTo>
                    <a:pt x="1796" y="1113"/>
                  </a:lnTo>
                  <a:lnTo>
                    <a:pt x="1829" y="1194"/>
                  </a:lnTo>
                  <a:lnTo>
                    <a:pt x="1855" y="1280"/>
                  </a:lnTo>
                  <a:lnTo>
                    <a:pt x="1873" y="1368"/>
                  </a:lnTo>
                  <a:lnTo>
                    <a:pt x="1880" y="1461"/>
                  </a:lnTo>
                  <a:lnTo>
                    <a:pt x="1880" y="1507"/>
                  </a:lnTo>
                  <a:lnTo>
                    <a:pt x="1878" y="1553"/>
                  </a:lnTo>
                  <a:lnTo>
                    <a:pt x="1868" y="1642"/>
                  </a:lnTo>
                  <a:lnTo>
                    <a:pt x="1848" y="1728"/>
                  </a:lnTo>
                  <a:lnTo>
                    <a:pt x="1821" y="1812"/>
                  </a:lnTo>
                  <a:lnTo>
                    <a:pt x="1785" y="1891"/>
                  </a:lnTo>
                  <a:lnTo>
                    <a:pt x="1742" y="1966"/>
                  </a:lnTo>
                  <a:lnTo>
                    <a:pt x="1693" y="2035"/>
                  </a:lnTo>
                  <a:lnTo>
                    <a:pt x="1636" y="2100"/>
                  </a:lnTo>
                  <a:lnTo>
                    <a:pt x="1575" y="2160"/>
                  </a:lnTo>
                  <a:lnTo>
                    <a:pt x="1507" y="2214"/>
                  </a:lnTo>
                  <a:lnTo>
                    <a:pt x="1435" y="2261"/>
                  </a:lnTo>
                  <a:lnTo>
                    <a:pt x="1358" y="2302"/>
                  </a:lnTo>
                  <a:lnTo>
                    <a:pt x="1278" y="2333"/>
                  </a:lnTo>
                  <a:lnTo>
                    <a:pt x="1194" y="2359"/>
                  </a:lnTo>
                  <a:lnTo>
                    <a:pt x="1106" y="2377"/>
                  </a:lnTo>
                  <a:lnTo>
                    <a:pt x="1017" y="2385"/>
                  </a:lnTo>
                  <a:lnTo>
                    <a:pt x="971" y="2387"/>
                  </a:lnTo>
                  <a:lnTo>
                    <a:pt x="1384" y="2387"/>
                  </a:lnTo>
                  <a:lnTo>
                    <a:pt x="1430" y="2385"/>
                  </a:lnTo>
                  <a:lnTo>
                    <a:pt x="1520" y="2377"/>
                  </a:lnTo>
                  <a:lnTo>
                    <a:pt x="1608" y="2359"/>
                  </a:lnTo>
                  <a:lnTo>
                    <a:pt x="1691" y="2333"/>
                  </a:lnTo>
                  <a:lnTo>
                    <a:pt x="1773" y="2302"/>
                  </a:lnTo>
                  <a:lnTo>
                    <a:pt x="1850" y="2261"/>
                  </a:lnTo>
                  <a:lnTo>
                    <a:pt x="1922" y="2214"/>
                  </a:lnTo>
                  <a:lnTo>
                    <a:pt x="1989" y="2160"/>
                  </a:lnTo>
                  <a:lnTo>
                    <a:pt x="2051" y="2100"/>
                  </a:lnTo>
                  <a:lnTo>
                    <a:pt x="2106" y="2035"/>
                  </a:lnTo>
                  <a:lnTo>
                    <a:pt x="2156" y="1966"/>
                  </a:lnTo>
                  <a:lnTo>
                    <a:pt x="2200" y="1891"/>
                  </a:lnTo>
                  <a:lnTo>
                    <a:pt x="2234" y="1812"/>
                  </a:lnTo>
                  <a:lnTo>
                    <a:pt x="2263" y="1728"/>
                  </a:lnTo>
                  <a:lnTo>
                    <a:pt x="2282" y="1642"/>
                  </a:lnTo>
                  <a:lnTo>
                    <a:pt x="2292" y="1553"/>
                  </a:lnTo>
                  <a:lnTo>
                    <a:pt x="2295" y="1507"/>
                  </a:lnTo>
                  <a:lnTo>
                    <a:pt x="2295" y="1461"/>
                  </a:lnTo>
                  <a:lnTo>
                    <a:pt x="2286" y="1368"/>
                  </a:lnTo>
                  <a:lnTo>
                    <a:pt x="2269" y="1280"/>
                  </a:lnTo>
                  <a:lnTo>
                    <a:pt x="2244" y="1194"/>
                  </a:lnTo>
                  <a:lnTo>
                    <a:pt x="2211" y="1113"/>
                  </a:lnTo>
                  <a:lnTo>
                    <a:pt x="2169" y="1036"/>
                  </a:lnTo>
                  <a:lnTo>
                    <a:pt x="2122" y="964"/>
                  </a:lnTo>
                  <a:lnTo>
                    <a:pt x="2067" y="896"/>
                  </a:lnTo>
                  <a:lnTo>
                    <a:pt x="2007" y="834"/>
                  </a:lnTo>
                  <a:lnTo>
                    <a:pt x="1939" y="778"/>
                  </a:lnTo>
                  <a:lnTo>
                    <a:pt x="1868" y="729"/>
                  </a:lnTo>
                  <a:lnTo>
                    <a:pt x="1791" y="687"/>
                  </a:lnTo>
                  <a:lnTo>
                    <a:pt x="1710" y="653"/>
                  </a:lnTo>
                  <a:lnTo>
                    <a:pt x="1625" y="625"/>
                  </a:lnTo>
                  <a:lnTo>
                    <a:pt x="1537" y="608"/>
                  </a:lnTo>
                  <a:lnTo>
                    <a:pt x="1446" y="598"/>
                  </a:lnTo>
                  <a:lnTo>
                    <a:pt x="1399" y="596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690" y="2818"/>
              <a:ext cx="388" cy="404"/>
            </a:xfrm>
            <a:custGeom>
              <a:avLst/>
              <a:gdLst>
                <a:gd name="T0" fmla="*/ 1165 w 1165"/>
                <a:gd name="T1" fmla="*/ 192 h 1210"/>
                <a:gd name="T2" fmla="*/ 1097 w 1165"/>
                <a:gd name="T3" fmla="*/ 183 h 1210"/>
                <a:gd name="T4" fmla="*/ 1027 w 1165"/>
                <a:gd name="T5" fmla="*/ 180 h 1210"/>
                <a:gd name="T6" fmla="*/ 1024 w 1165"/>
                <a:gd name="T7" fmla="*/ 180 h 1210"/>
                <a:gd name="T8" fmla="*/ 1021 w 1165"/>
                <a:gd name="T9" fmla="*/ 180 h 1210"/>
                <a:gd name="T10" fmla="*/ 986 w 1165"/>
                <a:gd name="T11" fmla="*/ 180 h 1210"/>
                <a:gd name="T12" fmla="*/ 922 w 1165"/>
                <a:gd name="T13" fmla="*/ 165 h 1210"/>
                <a:gd name="T14" fmla="*/ 861 w 1165"/>
                <a:gd name="T15" fmla="*/ 134 h 1210"/>
                <a:gd name="T16" fmla="*/ 809 w 1165"/>
                <a:gd name="T17" fmla="*/ 91 h 1210"/>
                <a:gd name="T18" fmla="*/ 788 w 1165"/>
                <a:gd name="T19" fmla="*/ 64 h 1210"/>
                <a:gd name="T20" fmla="*/ 763 w 1165"/>
                <a:gd name="T21" fmla="*/ 32 h 1210"/>
                <a:gd name="T22" fmla="*/ 737 w 1165"/>
                <a:gd name="T23" fmla="*/ 0 h 1210"/>
                <a:gd name="T24" fmla="*/ 657 w 1165"/>
                <a:gd name="T25" fmla="*/ 33 h 1210"/>
                <a:gd name="T26" fmla="*/ 508 w 1165"/>
                <a:gd name="T27" fmla="*/ 118 h 1210"/>
                <a:gd name="T28" fmla="*/ 374 w 1165"/>
                <a:gd name="T29" fmla="*/ 225 h 1210"/>
                <a:gd name="T30" fmla="*/ 258 w 1165"/>
                <a:gd name="T31" fmla="*/ 349 h 1210"/>
                <a:gd name="T32" fmla="*/ 160 w 1165"/>
                <a:gd name="T33" fmla="*/ 489 h 1210"/>
                <a:gd name="T34" fmla="*/ 83 w 1165"/>
                <a:gd name="T35" fmla="*/ 643 h 1210"/>
                <a:gd name="T36" fmla="*/ 42 w 1165"/>
                <a:gd name="T37" fmla="*/ 767 h 1210"/>
                <a:gd name="T38" fmla="*/ 22 w 1165"/>
                <a:gd name="T39" fmla="*/ 852 h 1210"/>
                <a:gd name="T40" fmla="*/ 7 w 1165"/>
                <a:gd name="T41" fmla="*/ 939 h 1210"/>
                <a:gd name="T42" fmla="*/ 0 w 1165"/>
                <a:gd name="T43" fmla="*/ 1030 h 1210"/>
                <a:gd name="T44" fmla="*/ 0 w 1165"/>
                <a:gd name="T45" fmla="*/ 1076 h 1210"/>
                <a:gd name="T46" fmla="*/ 1 w 1165"/>
                <a:gd name="T47" fmla="*/ 1104 h 1210"/>
                <a:gd name="T48" fmla="*/ 23 w 1165"/>
                <a:gd name="T49" fmla="*/ 1151 h 1210"/>
                <a:gd name="T50" fmla="*/ 59 w 1165"/>
                <a:gd name="T51" fmla="*/ 1189 h 1210"/>
                <a:gd name="T52" fmla="*/ 108 w 1165"/>
                <a:gd name="T53" fmla="*/ 1209 h 1210"/>
                <a:gd name="T54" fmla="*/ 135 w 1165"/>
                <a:gd name="T55" fmla="*/ 1210 h 1210"/>
                <a:gd name="T56" fmla="*/ 163 w 1165"/>
                <a:gd name="T57" fmla="*/ 1209 h 1210"/>
                <a:gd name="T58" fmla="*/ 210 w 1165"/>
                <a:gd name="T59" fmla="*/ 1189 h 1210"/>
                <a:gd name="T60" fmla="*/ 248 w 1165"/>
                <a:gd name="T61" fmla="*/ 1151 h 1210"/>
                <a:gd name="T62" fmla="*/ 268 w 1165"/>
                <a:gd name="T63" fmla="*/ 1104 h 1210"/>
                <a:gd name="T64" fmla="*/ 269 w 1165"/>
                <a:gd name="T65" fmla="*/ 1076 h 1210"/>
                <a:gd name="T66" fmla="*/ 271 w 1165"/>
                <a:gd name="T67" fmla="*/ 1030 h 1210"/>
                <a:gd name="T68" fmla="*/ 279 w 1165"/>
                <a:gd name="T69" fmla="*/ 941 h 1210"/>
                <a:gd name="T70" fmla="*/ 298 w 1165"/>
                <a:gd name="T71" fmla="*/ 854 h 1210"/>
                <a:gd name="T72" fmla="*/ 324 w 1165"/>
                <a:gd name="T73" fmla="*/ 772 h 1210"/>
                <a:gd name="T74" fmla="*/ 357 w 1165"/>
                <a:gd name="T75" fmla="*/ 693 h 1210"/>
                <a:gd name="T76" fmla="*/ 397 w 1165"/>
                <a:gd name="T77" fmla="*/ 618 h 1210"/>
                <a:gd name="T78" fmla="*/ 445 w 1165"/>
                <a:gd name="T79" fmla="*/ 548 h 1210"/>
                <a:gd name="T80" fmla="*/ 500 w 1165"/>
                <a:gd name="T81" fmla="*/ 481 h 1210"/>
                <a:gd name="T82" fmla="*/ 560 w 1165"/>
                <a:gd name="T83" fmla="*/ 422 h 1210"/>
                <a:gd name="T84" fmla="*/ 625 w 1165"/>
                <a:gd name="T85" fmla="*/ 368 h 1210"/>
                <a:gd name="T86" fmla="*/ 696 w 1165"/>
                <a:gd name="T87" fmla="*/ 320 h 1210"/>
                <a:gd name="T88" fmla="*/ 770 w 1165"/>
                <a:gd name="T89" fmla="*/ 278 h 1210"/>
                <a:gd name="T90" fmla="*/ 850 w 1165"/>
                <a:gd name="T91" fmla="*/ 245 h 1210"/>
                <a:gd name="T92" fmla="*/ 933 w 1165"/>
                <a:gd name="T93" fmla="*/ 219 h 1210"/>
                <a:gd name="T94" fmla="*/ 1020 w 1165"/>
                <a:gd name="T95" fmla="*/ 202 h 1210"/>
                <a:gd name="T96" fmla="*/ 1109 w 1165"/>
                <a:gd name="T97" fmla="*/ 193 h 1210"/>
                <a:gd name="T98" fmla="*/ 1154 w 1165"/>
                <a:gd name="T99" fmla="*/ 192 h 1210"/>
                <a:gd name="T100" fmla="*/ 1159 w 1165"/>
                <a:gd name="T101" fmla="*/ 192 h 1210"/>
                <a:gd name="T102" fmla="*/ 1165 w 1165"/>
                <a:gd name="T103" fmla="*/ 192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5" h="1210">
                  <a:moveTo>
                    <a:pt x="1165" y="192"/>
                  </a:moveTo>
                  <a:lnTo>
                    <a:pt x="1097" y="183"/>
                  </a:lnTo>
                  <a:lnTo>
                    <a:pt x="1027" y="180"/>
                  </a:lnTo>
                  <a:lnTo>
                    <a:pt x="1024" y="180"/>
                  </a:lnTo>
                  <a:lnTo>
                    <a:pt x="1021" y="180"/>
                  </a:lnTo>
                  <a:lnTo>
                    <a:pt x="986" y="180"/>
                  </a:lnTo>
                  <a:lnTo>
                    <a:pt x="922" y="165"/>
                  </a:lnTo>
                  <a:lnTo>
                    <a:pt x="861" y="134"/>
                  </a:lnTo>
                  <a:lnTo>
                    <a:pt x="809" y="91"/>
                  </a:lnTo>
                  <a:lnTo>
                    <a:pt x="788" y="64"/>
                  </a:lnTo>
                  <a:lnTo>
                    <a:pt x="763" y="32"/>
                  </a:lnTo>
                  <a:lnTo>
                    <a:pt x="737" y="0"/>
                  </a:lnTo>
                  <a:lnTo>
                    <a:pt x="657" y="33"/>
                  </a:lnTo>
                  <a:lnTo>
                    <a:pt x="508" y="118"/>
                  </a:lnTo>
                  <a:lnTo>
                    <a:pt x="374" y="225"/>
                  </a:lnTo>
                  <a:lnTo>
                    <a:pt x="258" y="349"/>
                  </a:lnTo>
                  <a:lnTo>
                    <a:pt x="160" y="489"/>
                  </a:lnTo>
                  <a:lnTo>
                    <a:pt x="83" y="643"/>
                  </a:lnTo>
                  <a:lnTo>
                    <a:pt x="42" y="767"/>
                  </a:lnTo>
                  <a:lnTo>
                    <a:pt x="22" y="852"/>
                  </a:lnTo>
                  <a:lnTo>
                    <a:pt x="7" y="939"/>
                  </a:lnTo>
                  <a:lnTo>
                    <a:pt x="0" y="1030"/>
                  </a:lnTo>
                  <a:lnTo>
                    <a:pt x="0" y="1076"/>
                  </a:lnTo>
                  <a:lnTo>
                    <a:pt x="1" y="1104"/>
                  </a:lnTo>
                  <a:lnTo>
                    <a:pt x="23" y="1151"/>
                  </a:lnTo>
                  <a:lnTo>
                    <a:pt x="59" y="1189"/>
                  </a:lnTo>
                  <a:lnTo>
                    <a:pt x="108" y="1209"/>
                  </a:lnTo>
                  <a:lnTo>
                    <a:pt x="135" y="1210"/>
                  </a:lnTo>
                  <a:lnTo>
                    <a:pt x="163" y="1209"/>
                  </a:lnTo>
                  <a:lnTo>
                    <a:pt x="210" y="1189"/>
                  </a:lnTo>
                  <a:lnTo>
                    <a:pt x="248" y="1151"/>
                  </a:lnTo>
                  <a:lnTo>
                    <a:pt x="268" y="1104"/>
                  </a:lnTo>
                  <a:lnTo>
                    <a:pt x="269" y="1076"/>
                  </a:lnTo>
                  <a:lnTo>
                    <a:pt x="271" y="1030"/>
                  </a:lnTo>
                  <a:lnTo>
                    <a:pt x="279" y="941"/>
                  </a:lnTo>
                  <a:lnTo>
                    <a:pt x="298" y="854"/>
                  </a:lnTo>
                  <a:lnTo>
                    <a:pt x="324" y="772"/>
                  </a:lnTo>
                  <a:lnTo>
                    <a:pt x="357" y="693"/>
                  </a:lnTo>
                  <a:lnTo>
                    <a:pt x="397" y="618"/>
                  </a:lnTo>
                  <a:lnTo>
                    <a:pt x="445" y="548"/>
                  </a:lnTo>
                  <a:lnTo>
                    <a:pt x="500" y="481"/>
                  </a:lnTo>
                  <a:lnTo>
                    <a:pt x="560" y="422"/>
                  </a:lnTo>
                  <a:lnTo>
                    <a:pt x="625" y="368"/>
                  </a:lnTo>
                  <a:lnTo>
                    <a:pt x="696" y="320"/>
                  </a:lnTo>
                  <a:lnTo>
                    <a:pt x="770" y="278"/>
                  </a:lnTo>
                  <a:lnTo>
                    <a:pt x="850" y="245"/>
                  </a:lnTo>
                  <a:lnTo>
                    <a:pt x="933" y="219"/>
                  </a:lnTo>
                  <a:lnTo>
                    <a:pt x="1020" y="202"/>
                  </a:lnTo>
                  <a:lnTo>
                    <a:pt x="1109" y="193"/>
                  </a:lnTo>
                  <a:lnTo>
                    <a:pt x="1154" y="192"/>
                  </a:lnTo>
                  <a:lnTo>
                    <a:pt x="1159" y="192"/>
                  </a:lnTo>
                  <a:lnTo>
                    <a:pt x="1165" y="192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648" y="2815"/>
              <a:ext cx="343" cy="407"/>
            </a:xfrm>
            <a:custGeom>
              <a:avLst/>
              <a:gdLst>
                <a:gd name="T0" fmla="*/ 757 w 1027"/>
                <a:gd name="T1" fmla="*/ 1087 h 1221"/>
                <a:gd name="T2" fmla="*/ 759 w 1027"/>
                <a:gd name="T3" fmla="*/ 1115 h 1221"/>
                <a:gd name="T4" fmla="*/ 779 w 1027"/>
                <a:gd name="T5" fmla="*/ 1162 h 1221"/>
                <a:gd name="T6" fmla="*/ 816 w 1027"/>
                <a:gd name="T7" fmla="*/ 1200 h 1221"/>
                <a:gd name="T8" fmla="*/ 864 w 1027"/>
                <a:gd name="T9" fmla="*/ 1220 h 1221"/>
                <a:gd name="T10" fmla="*/ 891 w 1027"/>
                <a:gd name="T11" fmla="*/ 1221 h 1221"/>
                <a:gd name="T12" fmla="*/ 919 w 1027"/>
                <a:gd name="T13" fmla="*/ 1220 h 1221"/>
                <a:gd name="T14" fmla="*/ 967 w 1027"/>
                <a:gd name="T15" fmla="*/ 1200 h 1221"/>
                <a:gd name="T16" fmla="*/ 1003 w 1027"/>
                <a:gd name="T17" fmla="*/ 1162 h 1221"/>
                <a:gd name="T18" fmla="*/ 1025 w 1027"/>
                <a:gd name="T19" fmla="*/ 1115 h 1221"/>
                <a:gd name="T20" fmla="*/ 1027 w 1027"/>
                <a:gd name="T21" fmla="*/ 1087 h 1221"/>
                <a:gd name="T22" fmla="*/ 1027 w 1027"/>
                <a:gd name="T23" fmla="*/ 1041 h 1221"/>
                <a:gd name="T24" fmla="*/ 1019 w 1027"/>
                <a:gd name="T25" fmla="*/ 950 h 1221"/>
                <a:gd name="T26" fmla="*/ 998 w 1027"/>
                <a:gd name="T27" fmla="*/ 819 h 1221"/>
                <a:gd name="T28" fmla="*/ 944 w 1027"/>
                <a:gd name="T29" fmla="*/ 652 h 1221"/>
                <a:gd name="T30" fmla="*/ 870 w 1027"/>
                <a:gd name="T31" fmla="*/ 498 h 1221"/>
                <a:gd name="T32" fmla="*/ 773 w 1027"/>
                <a:gd name="T33" fmla="*/ 357 h 1221"/>
                <a:gd name="T34" fmla="*/ 658 w 1027"/>
                <a:gd name="T35" fmla="*/ 230 h 1221"/>
                <a:gd name="T36" fmla="*/ 525 w 1027"/>
                <a:gd name="T37" fmla="*/ 122 h 1221"/>
                <a:gd name="T38" fmla="*/ 378 w 1027"/>
                <a:gd name="T39" fmla="*/ 34 h 1221"/>
                <a:gd name="T40" fmla="*/ 301 w 1027"/>
                <a:gd name="T41" fmla="*/ 0 h 1221"/>
                <a:gd name="T42" fmla="*/ 269 w 1027"/>
                <a:gd name="T43" fmla="*/ 36 h 1221"/>
                <a:gd name="T44" fmla="*/ 239 w 1027"/>
                <a:gd name="T45" fmla="*/ 75 h 1221"/>
                <a:gd name="T46" fmla="*/ 217 w 1027"/>
                <a:gd name="T47" fmla="*/ 102 h 1221"/>
                <a:gd name="T48" fmla="*/ 165 w 1027"/>
                <a:gd name="T49" fmla="*/ 145 h 1221"/>
                <a:gd name="T50" fmla="*/ 105 w 1027"/>
                <a:gd name="T51" fmla="*/ 176 h 1221"/>
                <a:gd name="T52" fmla="*/ 40 w 1027"/>
                <a:gd name="T53" fmla="*/ 191 h 1221"/>
                <a:gd name="T54" fmla="*/ 5 w 1027"/>
                <a:gd name="T55" fmla="*/ 191 h 1221"/>
                <a:gd name="T56" fmla="*/ 0 w 1027"/>
                <a:gd name="T57" fmla="*/ 191 h 1221"/>
                <a:gd name="T58" fmla="*/ 39 w 1027"/>
                <a:gd name="T59" fmla="*/ 200 h 1221"/>
                <a:gd name="T60" fmla="*/ 118 w 1027"/>
                <a:gd name="T61" fmla="*/ 220 h 1221"/>
                <a:gd name="T62" fmla="*/ 193 w 1027"/>
                <a:gd name="T63" fmla="*/ 246 h 1221"/>
                <a:gd name="T64" fmla="*/ 265 w 1027"/>
                <a:gd name="T65" fmla="*/ 279 h 1221"/>
                <a:gd name="T66" fmla="*/ 332 w 1027"/>
                <a:gd name="T67" fmla="*/ 320 h 1221"/>
                <a:gd name="T68" fmla="*/ 397 w 1027"/>
                <a:gd name="T69" fmla="*/ 364 h 1221"/>
                <a:gd name="T70" fmla="*/ 486 w 1027"/>
                <a:gd name="T71" fmla="*/ 441 h 1221"/>
                <a:gd name="T72" fmla="*/ 587 w 1027"/>
                <a:gd name="T73" fmla="*/ 559 h 1221"/>
                <a:gd name="T74" fmla="*/ 649 w 1027"/>
                <a:gd name="T75" fmla="*/ 659 h 1221"/>
                <a:gd name="T76" fmla="*/ 684 w 1027"/>
                <a:gd name="T77" fmla="*/ 730 h 1221"/>
                <a:gd name="T78" fmla="*/ 713 w 1027"/>
                <a:gd name="T79" fmla="*/ 805 h 1221"/>
                <a:gd name="T80" fmla="*/ 734 w 1027"/>
                <a:gd name="T81" fmla="*/ 883 h 1221"/>
                <a:gd name="T82" fmla="*/ 749 w 1027"/>
                <a:gd name="T83" fmla="*/ 962 h 1221"/>
                <a:gd name="T84" fmla="*/ 756 w 1027"/>
                <a:gd name="T85" fmla="*/ 1045 h 1221"/>
                <a:gd name="T86" fmla="*/ 757 w 1027"/>
                <a:gd name="T87" fmla="*/ 1087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7" h="1221">
                  <a:moveTo>
                    <a:pt x="757" y="1087"/>
                  </a:moveTo>
                  <a:lnTo>
                    <a:pt x="759" y="1115"/>
                  </a:lnTo>
                  <a:lnTo>
                    <a:pt x="779" y="1162"/>
                  </a:lnTo>
                  <a:lnTo>
                    <a:pt x="816" y="1200"/>
                  </a:lnTo>
                  <a:lnTo>
                    <a:pt x="864" y="1220"/>
                  </a:lnTo>
                  <a:lnTo>
                    <a:pt x="891" y="1221"/>
                  </a:lnTo>
                  <a:lnTo>
                    <a:pt x="919" y="1220"/>
                  </a:lnTo>
                  <a:lnTo>
                    <a:pt x="967" y="1200"/>
                  </a:lnTo>
                  <a:lnTo>
                    <a:pt x="1003" y="1162"/>
                  </a:lnTo>
                  <a:lnTo>
                    <a:pt x="1025" y="1115"/>
                  </a:lnTo>
                  <a:lnTo>
                    <a:pt x="1027" y="1087"/>
                  </a:lnTo>
                  <a:lnTo>
                    <a:pt x="1027" y="1041"/>
                  </a:lnTo>
                  <a:lnTo>
                    <a:pt x="1019" y="950"/>
                  </a:lnTo>
                  <a:lnTo>
                    <a:pt x="998" y="819"/>
                  </a:lnTo>
                  <a:lnTo>
                    <a:pt x="944" y="652"/>
                  </a:lnTo>
                  <a:lnTo>
                    <a:pt x="870" y="498"/>
                  </a:lnTo>
                  <a:lnTo>
                    <a:pt x="773" y="357"/>
                  </a:lnTo>
                  <a:lnTo>
                    <a:pt x="658" y="230"/>
                  </a:lnTo>
                  <a:lnTo>
                    <a:pt x="525" y="122"/>
                  </a:lnTo>
                  <a:lnTo>
                    <a:pt x="378" y="34"/>
                  </a:lnTo>
                  <a:lnTo>
                    <a:pt x="301" y="0"/>
                  </a:lnTo>
                  <a:lnTo>
                    <a:pt x="269" y="36"/>
                  </a:lnTo>
                  <a:lnTo>
                    <a:pt x="239" y="75"/>
                  </a:lnTo>
                  <a:lnTo>
                    <a:pt x="217" y="102"/>
                  </a:lnTo>
                  <a:lnTo>
                    <a:pt x="165" y="145"/>
                  </a:lnTo>
                  <a:lnTo>
                    <a:pt x="105" y="176"/>
                  </a:lnTo>
                  <a:lnTo>
                    <a:pt x="40" y="191"/>
                  </a:lnTo>
                  <a:lnTo>
                    <a:pt x="5" y="191"/>
                  </a:lnTo>
                  <a:lnTo>
                    <a:pt x="0" y="191"/>
                  </a:lnTo>
                  <a:lnTo>
                    <a:pt x="39" y="200"/>
                  </a:lnTo>
                  <a:lnTo>
                    <a:pt x="118" y="220"/>
                  </a:lnTo>
                  <a:lnTo>
                    <a:pt x="193" y="246"/>
                  </a:lnTo>
                  <a:lnTo>
                    <a:pt x="265" y="279"/>
                  </a:lnTo>
                  <a:lnTo>
                    <a:pt x="332" y="320"/>
                  </a:lnTo>
                  <a:lnTo>
                    <a:pt x="397" y="364"/>
                  </a:lnTo>
                  <a:lnTo>
                    <a:pt x="486" y="441"/>
                  </a:lnTo>
                  <a:lnTo>
                    <a:pt x="587" y="559"/>
                  </a:lnTo>
                  <a:lnTo>
                    <a:pt x="649" y="659"/>
                  </a:lnTo>
                  <a:lnTo>
                    <a:pt x="684" y="730"/>
                  </a:lnTo>
                  <a:lnTo>
                    <a:pt x="713" y="805"/>
                  </a:lnTo>
                  <a:lnTo>
                    <a:pt x="734" y="883"/>
                  </a:lnTo>
                  <a:lnTo>
                    <a:pt x="749" y="962"/>
                  </a:lnTo>
                  <a:lnTo>
                    <a:pt x="756" y="1045"/>
                  </a:lnTo>
                  <a:lnTo>
                    <a:pt x="757" y="1087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335756" y="126960"/>
            <a:ext cx="1934969" cy="411932"/>
            <a:chOff x="772335" y="303490"/>
            <a:chExt cx="1934969" cy="411932"/>
          </a:xfrm>
        </p:grpSpPr>
        <p:cxnSp>
          <p:nvCxnSpPr>
            <p:cNvPr id="26" name="직선 연결선 25"/>
            <p:cNvCxnSpPr/>
            <p:nvPr/>
          </p:nvCxnSpPr>
          <p:spPr>
            <a:xfrm rot="19800000" flipV="1">
              <a:off x="1197465" y="509229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4400000" flipV="1">
              <a:off x="946001" y="37795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2600212" y="646342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V="1">
              <a:off x="2440430" y="324404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18900000" flipV="1">
              <a:off x="772335" y="650159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39"/>
          <p:cNvGrpSpPr/>
          <p:nvPr/>
        </p:nvGrpSpPr>
        <p:grpSpPr>
          <a:xfrm>
            <a:off x="9136733" y="206035"/>
            <a:ext cx="2175976" cy="372070"/>
            <a:chOff x="8784308" y="234610"/>
            <a:chExt cx="2175976" cy="372070"/>
          </a:xfrm>
        </p:grpSpPr>
        <p:cxnSp>
          <p:nvCxnSpPr>
            <p:cNvPr id="28" name="직선 연결선 27"/>
            <p:cNvCxnSpPr/>
            <p:nvPr/>
          </p:nvCxnSpPr>
          <p:spPr>
            <a:xfrm rot="4500000" flipV="1">
              <a:off x="8763394" y="394046"/>
              <a:ext cx="107092" cy="65263"/>
            </a:xfrm>
            <a:prstGeom prst="line">
              <a:avLst/>
            </a:prstGeom>
            <a:ln w="28575" cap="rnd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9800000" flipV="1">
              <a:off x="9892623" y="484717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14400000" flipV="1">
              <a:off x="10310830" y="299893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10559087" y="541417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16200000" flipV="1">
              <a:off x="10874107" y="276891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9800000" flipV="1">
              <a:off x="9263264" y="23461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15300000" flipV="1">
              <a:off x="9523903" y="426003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47"/>
          <p:cNvGrpSpPr/>
          <p:nvPr/>
        </p:nvGrpSpPr>
        <p:grpSpPr>
          <a:xfrm>
            <a:off x="4437131" y="1905857"/>
            <a:ext cx="1529730" cy="1529730"/>
            <a:chOff x="10667724" y="2019434"/>
            <a:chExt cx="1296000" cy="1296000"/>
          </a:xfrm>
        </p:grpSpPr>
        <p:grpSp>
          <p:nvGrpSpPr>
            <p:cNvPr id="49" name="그룹 48"/>
            <p:cNvGrpSpPr/>
            <p:nvPr/>
          </p:nvGrpSpPr>
          <p:grpSpPr>
            <a:xfrm>
              <a:off x="10667724" y="2019434"/>
              <a:ext cx="1296000" cy="1296000"/>
              <a:chOff x="2547739" y="4231535"/>
              <a:chExt cx="1296000" cy="1296000"/>
            </a:xfrm>
          </p:grpSpPr>
          <p:sp>
            <p:nvSpPr>
              <p:cNvPr id="64" name="직사각형 63"/>
              <p:cNvSpPr/>
              <p:nvPr/>
            </p:nvSpPr>
            <p:spPr>
              <a:xfrm>
                <a:off x="2547739" y="4231535"/>
                <a:ext cx="1296000" cy="1296000"/>
              </a:xfrm>
              <a:prstGeom prst="rect">
                <a:avLst/>
              </a:prstGeom>
              <a:solidFill>
                <a:srgbClr val="FCB484"/>
              </a:solidFill>
              <a:ln w="158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altLang="ko-KR" sz="1100" dirty="0">
                  <a:solidFill>
                    <a:srgbClr val="E7E6E6">
                      <a:lumMod val="50000"/>
                    </a:srgbClr>
                  </a:solidFill>
                </a:endParaRP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3565584" y="4308273"/>
                <a:ext cx="216000" cy="2160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1100" b="1" dirty="0">
                    <a:solidFill>
                      <a:srgbClr val="FF8086"/>
                    </a:solidFill>
                  </a:rPr>
                  <a:t>v</a:t>
                </a:r>
              </a:p>
            </p:txBody>
          </p:sp>
        </p:grpSp>
        <p:pic>
          <p:nvPicPr>
            <p:cNvPr id="63" name="그림 6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0809" y="2338407"/>
              <a:ext cx="957399" cy="957399"/>
            </a:xfrm>
            <a:prstGeom prst="rect">
              <a:avLst/>
            </a:prstGeom>
          </p:spPr>
        </p:pic>
      </p:grpSp>
      <p:grpSp>
        <p:nvGrpSpPr>
          <p:cNvPr id="69" name="그룹 68"/>
          <p:cNvGrpSpPr/>
          <p:nvPr/>
        </p:nvGrpSpPr>
        <p:grpSpPr>
          <a:xfrm>
            <a:off x="6231647" y="1909201"/>
            <a:ext cx="1529730" cy="1529730"/>
            <a:chOff x="2547739" y="4231535"/>
            <a:chExt cx="1296000" cy="1296000"/>
          </a:xfrm>
        </p:grpSpPr>
        <p:sp>
          <p:nvSpPr>
            <p:cNvPr id="70" name="직사각형 69"/>
            <p:cNvSpPr/>
            <p:nvPr/>
          </p:nvSpPr>
          <p:spPr>
            <a:xfrm>
              <a:off x="2547739" y="4231535"/>
              <a:ext cx="1296000" cy="1296000"/>
            </a:xfrm>
            <a:prstGeom prst="rect">
              <a:avLst/>
            </a:prstGeom>
            <a:solidFill>
              <a:srgbClr val="FCB484"/>
            </a:solidFill>
            <a:ln w="158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1100" dirty="0">
                <a:solidFill>
                  <a:srgbClr val="E7E6E6">
                    <a:lumMod val="50000"/>
                  </a:srgbClr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3565584" y="4308273"/>
              <a:ext cx="216000" cy="216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1100" b="1" dirty="0">
                <a:solidFill>
                  <a:srgbClr val="4F8DC5"/>
                </a:solidFill>
              </a:endParaRPr>
            </a:p>
          </p:txBody>
        </p:sp>
      </p:grpSp>
      <p:grpSp>
        <p:nvGrpSpPr>
          <p:cNvPr id="75" name="Group 58"/>
          <p:cNvGrpSpPr>
            <a:grpSpLocks noChangeAspect="1"/>
          </p:cNvGrpSpPr>
          <p:nvPr/>
        </p:nvGrpSpPr>
        <p:grpSpPr bwMode="auto">
          <a:xfrm>
            <a:off x="6493947" y="2269682"/>
            <a:ext cx="899948" cy="1155409"/>
            <a:chOff x="648" y="958"/>
            <a:chExt cx="1078" cy="1384"/>
          </a:xfrm>
        </p:grpSpPr>
        <p:sp>
          <p:nvSpPr>
            <p:cNvPr id="76" name="Freeform 60"/>
            <p:cNvSpPr>
              <a:spLocks/>
            </p:cNvSpPr>
            <p:nvPr/>
          </p:nvSpPr>
          <p:spPr bwMode="auto">
            <a:xfrm>
              <a:off x="804" y="1821"/>
              <a:ext cx="383" cy="430"/>
            </a:xfrm>
            <a:custGeom>
              <a:avLst/>
              <a:gdLst>
                <a:gd name="T0" fmla="*/ 1149 w 1149"/>
                <a:gd name="T1" fmla="*/ 1275 h 1291"/>
                <a:gd name="T2" fmla="*/ 1137 w 1149"/>
                <a:gd name="T3" fmla="*/ 1277 h 1291"/>
                <a:gd name="T4" fmla="*/ 1101 w 1149"/>
                <a:gd name="T5" fmla="*/ 1279 h 1291"/>
                <a:gd name="T6" fmla="*/ 1047 w 1149"/>
                <a:gd name="T7" fmla="*/ 1282 h 1291"/>
                <a:gd name="T8" fmla="*/ 977 w 1149"/>
                <a:gd name="T9" fmla="*/ 1286 h 1291"/>
                <a:gd name="T10" fmla="*/ 898 w 1149"/>
                <a:gd name="T11" fmla="*/ 1288 h 1291"/>
                <a:gd name="T12" fmla="*/ 810 w 1149"/>
                <a:gd name="T13" fmla="*/ 1289 h 1291"/>
                <a:gd name="T14" fmla="*/ 719 w 1149"/>
                <a:gd name="T15" fmla="*/ 1291 h 1291"/>
                <a:gd name="T16" fmla="*/ 629 w 1149"/>
                <a:gd name="T17" fmla="*/ 1288 h 1291"/>
                <a:gd name="T18" fmla="*/ 543 w 1149"/>
                <a:gd name="T19" fmla="*/ 1283 h 1291"/>
                <a:gd name="T20" fmla="*/ 466 w 1149"/>
                <a:gd name="T21" fmla="*/ 1274 h 1291"/>
                <a:gd name="T22" fmla="*/ 401 w 1149"/>
                <a:gd name="T23" fmla="*/ 1262 h 1291"/>
                <a:gd name="T24" fmla="*/ 352 w 1149"/>
                <a:gd name="T25" fmla="*/ 1244 h 1291"/>
                <a:gd name="T26" fmla="*/ 324 w 1149"/>
                <a:gd name="T27" fmla="*/ 1221 h 1291"/>
                <a:gd name="T28" fmla="*/ 319 w 1149"/>
                <a:gd name="T29" fmla="*/ 1192 h 1291"/>
                <a:gd name="T30" fmla="*/ 343 w 1149"/>
                <a:gd name="T31" fmla="*/ 1156 h 1291"/>
                <a:gd name="T32" fmla="*/ 410 w 1149"/>
                <a:gd name="T33" fmla="*/ 1070 h 1291"/>
                <a:gd name="T34" fmla="*/ 453 w 1149"/>
                <a:gd name="T35" fmla="*/ 981 h 1291"/>
                <a:gd name="T36" fmla="*/ 476 w 1149"/>
                <a:gd name="T37" fmla="*/ 895 h 1291"/>
                <a:gd name="T38" fmla="*/ 485 w 1149"/>
                <a:gd name="T39" fmla="*/ 816 h 1291"/>
                <a:gd name="T40" fmla="*/ 485 w 1149"/>
                <a:gd name="T41" fmla="*/ 754 h 1291"/>
                <a:gd name="T42" fmla="*/ 480 w 1149"/>
                <a:gd name="T43" fmla="*/ 712 h 1291"/>
                <a:gd name="T44" fmla="*/ 477 w 1149"/>
                <a:gd name="T45" fmla="*/ 697 h 1291"/>
                <a:gd name="T46" fmla="*/ 439 w 1149"/>
                <a:gd name="T47" fmla="*/ 782 h 1291"/>
                <a:gd name="T48" fmla="*/ 393 w 1149"/>
                <a:gd name="T49" fmla="*/ 852 h 1291"/>
                <a:gd name="T50" fmla="*/ 338 w 1149"/>
                <a:gd name="T51" fmla="*/ 907 h 1291"/>
                <a:gd name="T52" fmla="*/ 283 w 1149"/>
                <a:gd name="T53" fmla="*/ 948 h 1291"/>
                <a:gd name="T54" fmla="*/ 231 w 1149"/>
                <a:gd name="T55" fmla="*/ 974 h 1291"/>
                <a:gd name="T56" fmla="*/ 184 w 1149"/>
                <a:gd name="T57" fmla="*/ 986 h 1291"/>
                <a:gd name="T58" fmla="*/ 148 w 1149"/>
                <a:gd name="T59" fmla="*/ 986 h 1291"/>
                <a:gd name="T60" fmla="*/ 128 w 1149"/>
                <a:gd name="T61" fmla="*/ 970 h 1291"/>
                <a:gd name="T62" fmla="*/ 128 w 1149"/>
                <a:gd name="T63" fmla="*/ 944 h 1291"/>
                <a:gd name="T64" fmla="*/ 150 w 1149"/>
                <a:gd name="T65" fmla="*/ 905 h 1291"/>
                <a:gd name="T66" fmla="*/ 193 w 1149"/>
                <a:gd name="T67" fmla="*/ 834 h 1291"/>
                <a:gd name="T68" fmla="*/ 215 w 1149"/>
                <a:gd name="T69" fmla="*/ 762 h 1291"/>
                <a:gd name="T70" fmla="*/ 224 w 1149"/>
                <a:gd name="T71" fmla="*/ 693 h 1291"/>
                <a:gd name="T72" fmla="*/ 222 w 1149"/>
                <a:gd name="T73" fmla="*/ 635 h 1291"/>
                <a:gd name="T74" fmla="*/ 215 w 1149"/>
                <a:gd name="T75" fmla="*/ 592 h 1291"/>
                <a:gd name="T76" fmla="*/ 210 w 1149"/>
                <a:gd name="T77" fmla="*/ 568 h 1291"/>
                <a:gd name="T78" fmla="*/ 198 w 1149"/>
                <a:gd name="T79" fmla="*/ 574 h 1291"/>
                <a:gd name="T80" fmla="*/ 170 w 1149"/>
                <a:gd name="T81" fmla="*/ 596 h 1291"/>
                <a:gd name="T82" fmla="*/ 136 w 1149"/>
                <a:gd name="T83" fmla="*/ 617 h 1291"/>
                <a:gd name="T84" fmla="*/ 99 w 1149"/>
                <a:gd name="T85" fmla="*/ 635 h 1291"/>
                <a:gd name="T86" fmla="*/ 64 w 1149"/>
                <a:gd name="T87" fmla="*/ 647 h 1291"/>
                <a:gd name="T88" fmla="*/ 33 w 1149"/>
                <a:gd name="T89" fmla="*/ 652 h 1291"/>
                <a:gd name="T90" fmla="*/ 12 w 1149"/>
                <a:gd name="T91" fmla="*/ 644 h 1291"/>
                <a:gd name="T92" fmla="*/ 0 w 1149"/>
                <a:gd name="T93" fmla="*/ 625 h 1291"/>
                <a:gd name="T94" fmla="*/ 4 w 1149"/>
                <a:gd name="T95" fmla="*/ 588 h 1291"/>
                <a:gd name="T96" fmla="*/ 33 w 1149"/>
                <a:gd name="T97" fmla="*/ 509 h 1291"/>
                <a:gd name="T98" fmla="*/ 56 w 1149"/>
                <a:gd name="T99" fmla="*/ 401 h 1291"/>
                <a:gd name="T100" fmla="*/ 61 w 1149"/>
                <a:gd name="T101" fmla="*/ 305 h 1291"/>
                <a:gd name="T102" fmla="*/ 53 w 1149"/>
                <a:gd name="T103" fmla="*/ 221 h 1291"/>
                <a:gd name="T104" fmla="*/ 40 w 1149"/>
                <a:gd name="T105" fmla="*/ 154 h 1291"/>
                <a:gd name="T106" fmla="*/ 24 w 1149"/>
                <a:gd name="T107" fmla="*/ 106 h 1291"/>
                <a:gd name="T108" fmla="*/ 14 w 1149"/>
                <a:gd name="T109" fmla="*/ 81 h 1291"/>
                <a:gd name="T110" fmla="*/ 1149 w 1149"/>
                <a:gd name="T111" fmla="*/ 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49" h="1291">
                  <a:moveTo>
                    <a:pt x="1149" y="0"/>
                  </a:moveTo>
                  <a:lnTo>
                    <a:pt x="1149" y="1275"/>
                  </a:lnTo>
                  <a:lnTo>
                    <a:pt x="1146" y="1275"/>
                  </a:lnTo>
                  <a:lnTo>
                    <a:pt x="1137" y="1277"/>
                  </a:lnTo>
                  <a:lnTo>
                    <a:pt x="1122" y="1278"/>
                  </a:lnTo>
                  <a:lnTo>
                    <a:pt x="1101" y="1279"/>
                  </a:lnTo>
                  <a:lnTo>
                    <a:pt x="1076" y="1280"/>
                  </a:lnTo>
                  <a:lnTo>
                    <a:pt x="1047" y="1282"/>
                  </a:lnTo>
                  <a:lnTo>
                    <a:pt x="1014" y="1283"/>
                  </a:lnTo>
                  <a:lnTo>
                    <a:pt x="977" y="1286"/>
                  </a:lnTo>
                  <a:lnTo>
                    <a:pt x="939" y="1287"/>
                  </a:lnTo>
                  <a:lnTo>
                    <a:pt x="898" y="1288"/>
                  </a:lnTo>
                  <a:lnTo>
                    <a:pt x="855" y="1289"/>
                  </a:lnTo>
                  <a:lnTo>
                    <a:pt x="810" y="1289"/>
                  </a:lnTo>
                  <a:lnTo>
                    <a:pt x="765" y="1291"/>
                  </a:lnTo>
                  <a:lnTo>
                    <a:pt x="719" y="1291"/>
                  </a:lnTo>
                  <a:lnTo>
                    <a:pt x="674" y="1289"/>
                  </a:lnTo>
                  <a:lnTo>
                    <a:pt x="629" y="1288"/>
                  </a:lnTo>
                  <a:lnTo>
                    <a:pt x="585" y="1286"/>
                  </a:lnTo>
                  <a:lnTo>
                    <a:pt x="543" y="1283"/>
                  </a:lnTo>
                  <a:lnTo>
                    <a:pt x="504" y="1279"/>
                  </a:lnTo>
                  <a:lnTo>
                    <a:pt x="466" y="1274"/>
                  </a:lnTo>
                  <a:lnTo>
                    <a:pt x="432" y="1269"/>
                  </a:lnTo>
                  <a:lnTo>
                    <a:pt x="401" y="1262"/>
                  </a:lnTo>
                  <a:lnTo>
                    <a:pt x="375" y="1254"/>
                  </a:lnTo>
                  <a:lnTo>
                    <a:pt x="352" y="1244"/>
                  </a:lnTo>
                  <a:lnTo>
                    <a:pt x="336" y="1234"/>
                  </a:lnTo>
                  <a:lnTo>
                    <a:pt x="324" y="1221"/>
                  </a:lnTo>
                  <a:lnTo>
                    <a:pt x="318" y="1208"/>
                  </a:lnTo>
                  <a:lnTo>
                    <a:pt x="319" y="1192"/>
                  </a:lnTo>
                  <a:lnTo>
                    <a:pt x="327" y="1175"/>
                  </a:lnTo>
                  <a:lnTo>
                    <a:pt x="343" y="1156"/>
                  </a:lnTo>
                  <a:lnTo>
                    <a:pt x="380" y="1115"/>
                  </a:lnTo>
                  <a:lnTo>
                    <a:pt x="410" y="1070"/>
                  </a:lnTo>
                  <a:lnTo>
                    <a:pt x="434" y="1025"/>
                  </a:lnTo>
                  <a:lnTo>
                    <a:pt x="453" y="981"/>
                  </a:lnTo>
                  <a:lnTo>
                    <a:pt x="467" y="936"/>
                  </a:lnTo>
                  <a:lnTo>
                    <a:pt x="476" y="895"/>
                  </a:lnTo>
                  <a:lnTo>
                    <a:pt x="482" y="854"/>
                  </a:lnTo>
                  <a:lnTo>
                    <a:pt x="485" y="816"/>
                  </a:lnTo>
                  <a:lnTo>
                    <a:pt x="485" y="783"/>
                  </a:lnTo>
                  <a:lnTo>
                    <a:pt x="485" y="754"/>
                  </a:lnTo>
                  <a:lnTo>
                    <a:pt x="482" y="730"/>
                  </a:lnTo>
                  <a:lnTo>
                    <a:pt x="480" y="712"/>
                  </a:lnTo>
                  <a:lnTo>
                    <a:pt x="479" y="701"/>
                  </a:lnTo>
                  <a:lnTo>
                    <a:pt x="477" y="697"/>
                  </a:lnTo>
                  <a:lnTo>
                    <a:pt x="460" y="741"/>
                  </a:lnTo>
                  <a:lnTo>
                    <a:pt x="439" y="782"/>
                  </a:lnTo>
                  <a:lnTo>
                    <a:pt x="417" y="819"/>
                  </a:lnTo>
                  <a:lnTo>
                    <a:pt x="393" y="852"/>
                  </a:lnTo>
                  <a:lnTo>
                    <a:pt x="366" y="882"/>
                  </a:lnTo>
                  <a:lnTo>
                    <a:pt x="338" y="907"/>
                  </a:lnTo>
                  <a:lnTo>
                    <a:pt x="310" y="929"/>
                  </a:lnTo>
                  <a:lnTo>
                    <a:pt x="283" y="948"/>
                  </a:lnTo>
                  <a:lnTo>
                    <a:pt x="256" y="963"/>
                  </a:lnTo>
                  <a:lnTo>
                    <a:pt x="231" y="974"/>
                  </a:lnTo>
                  <a:lnTo>
                    <a:pt x="207" y="982"/>
                  </a:lnTo>
                  <a:lnTo>
                    <a:pt x="184" y="986"/>
                  </a:lnTo>
                  <a:lnTo>
                    <a:pt x="165" y="987"/>
                  </a:lnTo>
                  <a:lnTo>
                    <a:pt x="148" y="986"/>
                  </a:lnTo>
                  <a:lnTo>
                    <a:pt x="137" y="979"/>
                  </a:lnTo>
                  <a:lnTo>
                    <a:pt x="128" y="970"/>
                  </a:lnTo>
                  <a:lnTo>
                    <a:pt x="126" y="959"/>
                  </a:lnTo>
                  <a:lnTo>
                    <a:pt x="128" y="944"/>
                  </a:lnTo>
                  <a:lnTo>
                    <a:pt x="136" y="926"/>
                  </a:lnTo>
                  <a:lnTo>
                    <a:pt x="150" y="905"/>
                  </a:lnTo>
                  <a:lnTo>
                    <a:pt x="175" y="869"/>
                  </a:lnTo>
                  <a:lnTo>
                    <a:pt x="193" y="834"/>
                  </a:lnTo>
                  <a:lnTo>
                    <a:pt x="207" y="797"/>
                  </a:lnTo>
                  <a:lnTo>
                    <a:pt x="215" y="762"/>
                  </a:lnTo>
                  <a:lnTo>
                    <a:pt x="222" y="726"/>
                  </a:lnTo>
                  <a:lnTo>
                    <a:pt x="224" y="693"/>
                  </a:lnTo>
                  <a:lnTo>
                    <a:pt x="224" y="663"/>
                  </a:lnTo>
                  <a:lnTo>
                    <a:pt x="222" y="635"/>
                  </a:lnTo>
                  <a:lnTo>
                    <a:pt x="219" y="612"/>
                  </a:lnTo>
                  <a:lnTo>
                    <a:pt x="215" y="592"/>
                  </a:lnTo>
                  <a:lnTo>
                    <a:pt x="213" y="577"/>
                  </a:lnTo>
                  <a:lnTo>
                    <a:pt x="210" y="568"/>
                  </a:lnTo>
                  <a:lnTo>
                    <a:pt x="209" y="564"/>
                  </a:lnTo>
                  <a:lnTo>
                    <a:pt x="198" y="574"/>
                  </a:lnTo>
                  <a:lnTo>
                    <a:pt x="185" y="586"/>
                  </a:lnTo>
                  <a:lnTo>
                    <a:pt x="170" y="596"/>
                  </a:lnTo>
                  <a:lnTo>
                    <a:pt x="153" y="607"/>
                  </a:lnTo>
                  <a:lnTo>
                    <a:pt x="136" y="617"/>
                  </a:lnTo>
                  <a:lnTo>
                    <a:pt x="118" y="626"/>
                  </a:lnTo>
                  <a:lnTo>
                    <a:pt x="99" y="635"/>
                  </a:lnTo>
                  <a:lnTo>
                    <a:pt x="81" y="641"/>
                  </a:lnTo>
                  <a:lnTo>
                    <a:pt x="64" y="647"/>
                  </a:lnTo>
                  <a:lnTo>
                    <a:pt x="48" y="650"/>
                  </a:lnTo>
                  <a:lnTo>
                    <a:pt x="33" y="652"/>
                  </a:lnTo>
                  <a:lnTo>
                    <a:pt x="22" y="649"/>
                  </a:lnTo>
                  <a:lnTo>
                    <a:pt x="12" y="644"/>
                  </a:lnTo>
                  <a:lnTo>
                    <a:pt x="4" y="636"/>
                  </a:lnTo>
                  <a:lnTo>
                    <a:pt x="0" y="625"/>
                  </a:lnTo>
                  <a:lnTo>
                    <a:pt x="0" y="609"/>
                  </a:lnTo>
                  <a:lnTo>
                    <a:pt x="4" y="588"/>
                  </a:lnTo>
                  <a:lnTo>
                    <a:pt x="13" y="564"/>
                  </a:lnTo>
                  <a:lnTo>
                    <a:pt x="33" y="509"/>
                  </a:lnTo>
                  <a:lnTo>
                    <a:pt x="47" y="453"/>
                  </a:lnTo>
                  <a:lnTo>
                    <a:pt x="56" y="401"/>
                  </a:lnTo>
                  <a:lnTo>
                    <a:pt x="60" y="352"/>
                  </a:lnTo>
                  <a:lnTo>
                    <a:pt x="61" y="305"/>
                  </a:lnTo>
                  <a:lnTo>
                    <a:pt x="59" y="261"/>
                  </a:lnTo>
                  <a:lnTo>
                    <a:pt x="53" y="221"/>
                  </a:lnTo>
                  <a:lnTo>
                    <a:pt x="47" y="185"/>
                  </a:lnTo>
                  <a:lnTo>
                    <a:pt x="40" y="154"/>
                  </a:lnTo>
                  <a:lnTo>
                    <a:pt x="32" y="128"/>
                  </a:lnTo>
                  <a:lnTo>
                    <a:pt x="24" y="106"/>
                  </a:lnTo>
                  <a:lnTo>
                    <a:pt x="18" y="91"/>
                  </a:lnTo>
                  <a:lnTo>
                    <a:pt x="14" y="81"/>
                  </a:lnTo>
                  <a:lnTo>
                    <a:pt x="13" y="78"/>
                  </a:lnTo>
                  <a:lnTo>
                    <a:pt x="1149" y="0"/>
                  </a:lnTo>
                  <a:close/>
                </a:path>
              </a:pathLst>
            </a:custGeom>
            <a:solidFill>
              <a:srgbClr val="684B3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Freeform 61"/>
            <p:cNvSpPr>
              <a:spLocks/>
            </p:cNvSpPr>
            <p:nvPr/>
          </p:nvSpPr>
          <p:spPr bwMode="auto">
            <a:xfrm>
              <a:off x="1192" y="1821"/>
              <a:ext cx="383" cy="430"/>
            </a:xfrm>
            <a:custGeom>
              <a:avLst/>
              <a:gdLst>
                <a:gd name="T0" fmla="*/ 1137 w 1150"/>
                <a:gd name="T1" fmla="*/ 78 h 1291"/>
                <a:gd name="T2" fmla="*/ 1132 w 1150"/>
                <a:gd name="T3" fmla="*/ 91 h 1291"/>
                <a:gd name="T4" fmla="*/ 1118 w 1150"/>
                <a:gd name="T5" fmla="*/ 128 h 1291"/>
                <a:gd name="T6" fmla="*/ 1103 w 1150"/>
                <a:gd name="T7" fmla="*/ 185 h 1291"/>
                <a:gd name="T8" fmla="*/ 1091 w 1150"/>
                <a:gd name="T9" fmla="*/ 261 h 1291"/>
                <a:gd name="T10" fmla="*/ 1090 w 1150"/>
                <a:gd name="T11" fmla="*/ 352 h 1291"/>
                <a:gd name="T12" fmla="*/ 1103 w 1150"/>
                <a:gd name="T13" fmla="*/ 453 h 1291"/>
                <a:gd name="T14" fmla="*/ 1137 w 1150"/>
                <a:gd name="T15" fmla="*/ 564 h 1291"/>
                <a:gd name="T16" fmla="*/ 1150 w 1150"/>
                <a:gd name="T17" fmla="*/ 609 h 1291"/>
                <a:gd name="T18" fmla="*/ 1146 w 1150"/>
                <a:gd name="T19" fmla="*/ 636 h 1291"/>
                <a:gd name="T20" fmla="*/ 1128 w 1150"/>
                <a:gd name="T21" fmla="*/ 649 h 1291"/>
                <a:gd name="T22" fmla="*/ 1101 w 1150"/>
                <a:gd name="T23" fmla="*/ 650 h 1291"/>
                <a:gd name="T24" fmla="*/ 1069 w 1150"/>
                <a:gd name="T25" fmla="*/ 641 h 1291"/>
                <a:gd name="T26" fmla="*/ 1032 w 1150"/>
                <a:gd name="T27" fmla="*/ 626 h 1291"/>
                <a:gd name="T28" fmla="*/ 996 w 1150"/>
                <a:gd name="T29" fmla="*/ 607 h 1291"/>
                <a:gd name="T30" fmla="*/ 965 w 1150"/>
                <a:gd name="T31" fmla="*/ 586 h 1291"/>
                <a:gd name="T32" fmla="*/ 941 w 1150"/>
                <a:gd name="T33" fmla="*/ 564 h 1291"/>
                <a:gd name="T34" fmla="*/ 937 w 1150"/>
                <a:gd name="T35" fmla="*/ 577 h 1291"/>
                <a:gd name="T36" fmla="*/ 931 w 1150"/>
                <a:gd name="T37" fmla="*/ 612 h 1291"/>
                <a:gd name="T38" fmla="*/ 926 w 1150"/>
                <a:gd name="T39" fmla="*/ 663 h 1291"/>
                <a:gd name="T40" fmla="*/ 928 w 1150"/>
                <a:gd name="T41" fmla="*/ 726 h 1291"/>
                <a:gd name="T42" fmla="*/ 943 w 1150"/>
                <a:gd name="T43" fmla="*/ 797 h 1291"/>
                <a:gd name="T44" fmla="*/ 975 w 1150"/>
                <a:gd name="T45" fmla="*/ 869 h 1291"/>
                <a:gd name="T46" fmla="*/ 1014 w 1150"/>
                <a:gd name="T47" fmla="*/ 926 h 1291"/>
                <a:gd name="T48" fmla="*/ 1024 w 1150"/>
                <a:gd name="T49" fmla="*/ 959 h 1291"/>
                <a:gd name="T50" fmla="*/ 1013 w 1150"/>
                <a:gd name="T51" fmla="*/ 979 h 1291"/>
                <a:gd name="T52" fmla="*/ 985 w 1150"/>
                <a:gd name="T53" fmla="*/ 987 h 1291"/>
                <a:gd name="T54" fmla="*/ 943 w 1150"/>
                <a:gd name="T55" fmla="*/ 982 h 1291"/>
                <a:gd name="T56" fmla="*/ 894 w 1150"/>
                <a:gd name="T57" fmla="*/ 963 h 1291"/>
                <a:gd name="T58" fmla="*/ 840 w 1150"/>
                <a:gd name="T59" fmla="*/ 929 h 1291"/>
                <a:gd name="T60" fmla="*/ 784 w 1150"/>
                <a:gd name="T61" fmla="*/ 882 h 1291"/>
                <a:gd name="T62" fmla="*/ 733 w 1150"/>
                <a:gd name="T63" fmla="*/ 819 h 1291"/>
                <a:gd name="T64" fmla="*/ 690 w 1150"/>
                <a:gd name="T65" fmla="*/ 741 h 1291"/>
                <a:gd name="T66" fmla="*/ 671 w 1150"/>
                <a:gd name="T67" fmla="*/ 701 h 1291"/>
                <a:gd name="T68" fmla="*/ 667 w 1150"/>
                <a:gd name="T69" fmla="*/ 730 h 1291"/>
                <a:gd name="T70" fmla="*/ 665 w 1150"/>
                <a:gd name="T71" fmla="*/ 783 h 1291"/>
                <a:gd name="T72" fmla="*/ 667 w 1150"/>
                <a:gd name="T73" fmla="*/ 854 h 1291"/>
                <a:gd name="T74" fmla="*/ 683 w 1150"/>
                <a:gd name="T75" fmla="*/ 936 h 1291"/>
                <a:gd name="T76" fmla="*/ 715 w 1150"/>
                <a:gd name="T77" fmla="*/ 1025 h 1291"/>
                <a:gd name="T78" fmla="*/ 770 w 1150"/>
                <a:gd name="T79" fmla="*/ 1115 h 1291"/>
                <a:gd name="T80" fmla="*/ 823 w 1150"/>
                <a:gd name="T81" fmla="*/ 1175 h 1291"/>
                <a:gd name="T82" fmla="*/ 832 w 1150"/>
                <a:gd name="T83" fmla="*/ 1208 h 1291"/>
                <a:gd name="T84" fmla="*/ 814 w 1150"/>
                <a:gd name="T85" fmla="*/ 1234 h 1291"/>
                <a:gd name="T86" fmla="*/ 775 w 1150"/>
                <a:gd name="T87" fmla="*/ 1254 h 1291"/>
                <a:gd name="T88" fmla="*/ 718 w 1150"/>
                <a:gd name="T89" fmla="*/ 1269 h 1291"/>
                <a:gd name="T90" fmla="*/ 646 w 1150"/>
                <a:gd name="T91" fmla="*/ 1279 h 1291"/>
                <a:gd name="T92" fmla="*/ 565 w 1150"/>
                <a:gd name="T93" fmla="*/ 1286 h 1291"/>
                <a:gd name="T94" fmla="*/ 476 w 1150"/>
                <a:gd name="T95" fmla="*/ 1289 h 1291"/>
                <a:gd name="T96" fmla="*/ 385 w 1150"/>
                <a:gd name="T97" fmla="*/ 1291 h 1291"/>
                <a:gd name="T98" fmla="*/ 295 w 1150"/>
                <a:gd name="T99" fmla="*/ 1289 h 1291"/>
                <a:gd name="T100" fmla="*/ 210 w 1150"/>
                <a:gd name="T101" fmla="*/ 1287 h 1291"/>
                <a:gd name="T102" fmla="*/ 136 w 1150"/>
                <a:gd name="T103" fmla="*/ 1283 h 1291"/>
                <a:gd name="T104" fmla="*/ 74 w 1150"/>
                <a:gd name="T105" fmla="*/ 1280 h 1291"/>
                <a:gd name="T106" fmla="*/ 28 w 1150"/>
                <a:gd name="T107" fmla="*/ 1278 h 1291"/>
                <a:gd name="T108" fmla="*/ 4 w 1150"/>
                <a:gd name="T109" fmla="*/ 1275 h 1291"/>
                <a:gd name="T110" fmla="*/ 0 w 1150"/>
                <a:gd name="T111" fmla="*/ 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0" h="1291">
                  <a:moveTo>
                    <a:pt x="0" y="0"/>
                  </a:moveTo>
                  <a:lnTo>
                    <a:pt x="1137" y="78"/>
                  </a:lnTo>
                  <a:lnTo>
                    <a:pt x="1136" y="81"/>
                  </a:lnTo>
                  <a:lnTo>
                    <a:pt x="1132" y="91"/>
                  </a:lnTo>
                  <a:lnTo>
                    <a:pt x="1126" y="106"/>
                  </a:lnTo>
                  <a:lnTo>
                    <a:pt x="1118" y="128"/>
                  </a:lnTo>
                  <a:lnTo>
                    <a:pt x="1110" y="154"/>
                  </a:lnTo>
                  <a:lnTo>
                    <a:pt x="1103" y="185"/>
                  </a:lnTo>
                  <a:lnTo>
                    <a:pt x="1096" y="221"/>
                  </a:lnTo>
                  <a:lnTo>
                    <a:pt x="1091" y="261"/>
                  </a:lnTo>
                  <a:lnTo>
                    <a:pt x="1089" y="305"/>
                  </a:lnTo>
                  <a:lnTo>
                    <a:pt x="1090" y="352"/>
                  </a:lnTo>
                  <a:lnTo>
                    <a:pt x="1094" y="401"/>
                  </a:lnTo>
                  <a:lnTo>
                    <a:pt x="1103" y="453"/>
                  </a:lnTo>
                  <a:lnTo>
                    <a:pt x="1117" y="509"/>
                  </a:lnTo>
                  <a:lnTo>
                    <a:pt x="1137" y="564"/>
                  </a:lnTo>
                  <a:lnTo>
                    <a:pt x="1146" y="588"/>
                  </a:lnTo>
                  <a:lnTo>
                    <a:pt x="1150" y="609"/>
                  </a:lnTo>
                  <a:lnTo>
                    <a:pt x="1150" y="625"/>
                  </a:lnTo>
                  <a:lnTo>
                    <a:pt x="1146" y="636"/>
                  </a:lnTo>
                  <a:lnTo>
                    <a:pt x="1138" y="644"/>
                  </a:lnTo>
                  <a:lnTo>
                    <a:pt x="1128" y="649"/>
                  </a:lnTo>
                  <a:lnTo>
                    <a:pt x="1117" y="652"/>
                  </a:lnTo>
                  <a:lnTo>
                    <a:pt x="1101" y="650"/>
                  </a:lnTo>
                  <a:lnTo>
                    <a:pt x="1085" y="647"/>
                  </a:lnTo>
                  <a:lnTo>
                    <a:pt x="1069" y="641"/>
                  </a:lnTo>
                  <a:lnTo>
                    <a:pt x="1051" y="635"/>
                  </a:lnTo>
                  <a:lnTo>
                    <a:pt x="1032" y="626"/>
                  </a:lnTo>
                  <a:lnTo>
                    <a:pt x="1014" y="617"/>
                  </a:lnTo>
                  <a:lnTo>
                    <a:pt x="996" y="607"/>
                  </a:lnTo>
                  <a:lnTo>
                    <a:pt x="980" y="596"/>
                  </a:lnTo>
                  <a:lnTo>
                    <a:pt x="965" y="586"/>
                  </a:lnTo>
                  <a:lnTo>
                    <a:pt x="952" y="574"/>
                  </a:lnTo>
                  <a:lnTo>
                    <a:pt x="941" y="564"/>
                  </a:lnTo>
                  <a:lnTo>
                    <a:pt x="939" y="568"/>
                  </a:lnTo>
                  <a:lnTo>
                    <a:pt x="937" y="577"/>
                  </a:lnTo>
                  <a:lnTo>
                    <a:pt x="934" y="592"/>
                  </a:lnTo>
                  <a:lnTo>
                    <a:pt x="931" y="612"/>
                  </a:lnTo>
                  <a:lnTo>
                    <a:pt x="928" y="635"/>
                  </a:lnTo>
                  <a:lnTo>
                    <a:pt x="926" y="663"/>
                  </a:lnTo>
                  <a:lnTo>
                    <a:pt x="926" y="693"/>
                  </a:lnTo>
                  <a:lnTo>
                    <a:pt x="928" y="726"/>
                  </a:lnTo>
                  <a:lnTo>
                    <a:pt x="934" y="762"/>
                  </a:lnTo>
                  <a:lnTo>
                    <a:pt x="943" y="797"/>
                  </a:lnTo>
                  <a:lnTo>
                    <a:pt x="957" y="834"/>
                  </a:lnTo>
                  <a:lnTo>
                    <a:pt x="975" y="869"/>
                  </a:lnTo>
                  <a:lnTo>
                    <a:pt x="1000" y="905"/>
                  </a:lnTo>
                  <a:lnTo>
                    <a:pt x="1014" y="926"/>
                  </a:lnTo>
                  <a:lnTo>
                    <a:pt x="1022" y="944"/>
                  </a:lnTo>
                  <a:lnTo>
                    <a:pt x="1024" y="959"/>
                  </a:lnTo>
                  <a:lnTo>
                    <a:pt x="1022" y="970"/>
                  </a:lnTo>
                  <a:lnTo>
                    <a:pt x="1013" y="979"/>
                  </a:lnTo>
                  <a:lnTo>
                    <a:pt x="1002" y="986"/>
                  </a:lnTo>
                  <a:lnTo>
                    <a:pt x="985" y="987"/>
                  </a:lnTo>
                  <a:lnTo>
                    <a:pt x="966" y="986"/>
                  </a:lnTo>
                  <a:lnTo>
                    <a:pt x="943" y="982"/>
                  </a:lnTo>
                  <a:lnTo>
                    <a:pt x="919" y="974"/>
                  </a:lnTo>
                  <a:lnTo>
                    <a:pt x="894" y="963"/>
                  </a:lnTo>
                  <a:lnTo>
                    <a:pt x="867" y="948"/>
                  </a:lnTo>
                  <a:lnTo>
                    <a:pt x="840" y="929"/>
                  </a:lnTo>
                  <a:lnTo>
                    <a:pt x="812" y="907"/>
                  </a:lnTo>
                  <a:lnTo>
                    <a:pt x="784" y="882"/>
                  </a:lnTo>
                  <a:lnTo>
                    <a:pt x="757" y="852"/>
                  </a:lnTo>
                  <a:lnTo>
                    <a:pt x="733" y="819"/>
                  </a:lnTo>
                  <a:lnTo>
                    <a:pt x="710" y="782"/>
                  </a:lnTo>
                  <a:lnTo>
                    <a:pt x="690" y="741"/>
                  </a:lnTo>
                  <a:lnTo>
                    <a:pt x="672" y="697"/>
                  </a:lnTo>
                  <a:lnTo>
                    <a:pt x="671" y="701"/>
                  </a:lnTo>
                  <a:lnTo>
                    <a:pt x="670" y="712"/>
                  </a:lnTo>
                  <a:lnTo>
                    <a:pt x="667" y="730"/>
                  </a:lnTo>
                  <a:lnTo>
                    <a:pt x="665" y="754"/>
                  </a:lnTo>
                  <a:lnTo>
                    <a:pt x="665" y="783"/>
                  </a:lnTo>
                  <a:lnTo>
                    <a:pt x="665" y="816"/>
                  </a:lnTo>
                  <a:lnTo>
                    <a:pt x="667" y="854"/>
                  </a:lnTo>
                  <a:lnTo>
                    <a:pt x="674" y="895"/>
                  </a:lnTo>
                  <a:lnTo>
                    <a:pt x="683" y="936"/>
                  </a:lnTo>
                  <a:lnTo>
                    <a:pt x="696" y="981"/>
                  </a:lnTo>
                  <a:lnTo>
                    <a:pt x="715" y="1025"/>
                  </a:lnTo>
                  <a:lnTo>
                    <a:pt x="740" y="1070"/>
                  </a:lnTo>
                  <a:lnTo>
                    <a:pt x="770" y="1115"/>
                  </a:lnTo>
                  <a:lnTo>
                    <a:pt x="807" y="1156"/>
                  </a:lnTo>
                  <a:lnTo>
                    <a:pt x="823" y="1175"/>
                  </a:lnTo>
                  <a:lnTo>
                    <a:pt x="831" y="1192"/>
                  </a:lnTo>
                  <a:lnTo>
                    <a:pt x="832" y="1208"/>
                  </a:lnTo>
                  <a:lnTo>
                    <a:pt x="826" y="1221"/>
                  </a:lnTo>
                  <a:lnTo>
                    <a:pt x="814" y="1234"/>
                  </a:lnTo>
                  <a:lnTo>
                    <a:pt x="798" y="1244"/>
                  </a:lnTo>
                  <a:lnTo>
                    <a:pt x="775" y="1254"/>
                  </a:lnTo>
                  <a:lnTo>
                    <a:pt x="748" y="1262"/>
                  </a:lnTo>
                  <a:lnTo>
                    <a:pt x="718" y="1269"/>
                  </a:lnTo>
                  <a:lnTo>
                    <a:pt x="684" y="1274"/>
                  </a:lnTo>
                  <a:lnTo>
                    <a:pt x="646" y="1279"/>
                  </a:lnTo>
                  <a:lnTo>
                    <a:pt x="607" y="1283"/>
                  </a:lnTo>
                  <a:lnTo>
                    <a:pt x="565" y="1286"/>
                  </a:lnTo>
                  <a:lnTo>
                    <a:pt x="521" y="1288"/>
                  </a:lnTo>
                  <a:lnTo>
                    <a:pt x="476" y="1289"/>
                  </a:lnTo>
                  <a:lnTo>
                    <a:pt x="431" y="1291"/>
                  </a:lnTo>
                  <a:lnTo>
                    <a:pt x="385" y="1291"/>
                  </a:lnTo>
                  <a:lnTo>
                    <a:pt x="340" y="1289"/>
                  </a:lnTo>
                  <a:lnTo>
                    <a:pt x="295" y="1289"/>
                  </a:lnTo>
                  <a:lnTo>
                    <a:pt x="252" y="1288"/>
                  </a:lnTo>
                  <a:lnTo>
                    <a:pt x="210" y="1287"/>
                  </a:lnTo>
                  <a:lnTo>
                    <a:pt x="173" y="1286"/>
                  </a:lnTo>
                  <a:lnTo>
                    <a:pt x="136" y="1283"/>
                  </a:lnTo>
                  <a:lnTo>
                    <a:pt x="103" y="1282"/>
                  </a:lnTo>
                  <a:lnTo>
                    <a:pt x="74" y="1280"/>
                  </a:lnTo>
                  <a:lnTo>
                    <a:pt x="48" y="1279"/>
                  </a:lnTo>
                  <a:lnTo>
                    <a:pt x="28" y="1278"/>
                  </a:lnTo>
                  <a:lnTo>
                    <a:pt x="13" y="1277"/>
                  </a:lnTo>
                  <a:lnTo>
                    <a:pt x="4" y="1275"/>
                  </a:lnTo>
                  <a:lnTo>
                    <a:pt x="0" y="12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3C2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Rectangle 62"/>
            <p:cNvSpPr>
              <a:spLocks noChangeArrowheads="1"/>
            </p:cNvSpPr>
            <p:nvPr/>
          </p:nvSpPr>
          <p:spPr bwMode="auto">
            <a:xfrm>
              <a:off x="1098" y="2020"/>
              <a:ext cx="188" cy="211"/>
            </a:xfrm>
            <a:prstGeom prst="rect">
              <a:avLst/>
            </a:prstGeom>
            <a:solidFill>
              <a:srgbClr val="FDCC9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63"/>
            <p:cNvSpPr>
              <a:spLocks/>
            </p:cNvSpPr>
            <p:nvPr/>
          </p:nvSpPr>
          <p:spPr bwMode="auto">
            <a:xfrm>
              <a:off x="1098" y="2020"/>
              <a:ext cx="188" cy="66"/>
            </a:xfrm>
            <a:custGeom>
              <a:avLst/>
              <a:gdLst>
                <a:gd name="T0" fmla="*/ 0 w 565"/>
                <a:gd name="T1" fmla="*/ 0 h 197"/>
                <a:gd name="T2" fmla="*/ 565 w 565"/>
                <a:gd name="T3" fmla="*/ 0 h 197"/>
                <a:gd name="T4" fmla="*/ 565 w 565"/>
                <a:gd name="T5" fmla="*/ 191 h 197"/>
                <a:gd name="T6" fmla="*/ 504 w 565"/>
                <a:gd name="T7" fmla="*/ 197 h 197"/>
                <a:gd name="T8" fmla="*/ 447 w 565"/>
                <a:gd name="T9" fmla="*/ 197 h 197"/>
                <a:gd name="T10" fmla="*/ 391 w 565"/>
                <a:gd name="T11" fmla="*/ 194 h 197"/>
                <a:gd name="T12" fmla="*/ 338 w 565"/>
                <a:gd name="T13" fmla="*/ 188 h 197"/>
                <a:gd name="T14" fmla="*/ 289 w 565"/>
                <a:gd name="T15" fmla="*/ 180 h 197"/>
                <a:gd name="T16" fmla="*/ 242 w 565"/>
                <a:gd name="T17" fmla="*/ 170 h 197"/>
                <a:gd name="T18" fmla="*/ 199 w 565"/>
                <a:gd name="T19" fmla="*/ 159 h 197"/>
                <a:gd name="T20" fmla="*/ 160 w 565"/>
                <a:gd name="T21" fmla="*/ 147 h 197"/>
                <a:gd name="T22" fmla="*/ 124 w 565"/>
                <a:gd name="T23" fmla="*/ 133 h 197"/>
                <a:gd name="T24" fmla="*/ 93 w 565"/>
                <a:gd name="T25" fmla="*/ 122 h 197"/>
                <a:gd name="T26" fmla="*/ 65 w 565"/>
                <a:gd name="T27" fmla="*/ 109 h 197"/>
                <a:gd name="T28" fmla="*/ 42 w 565"/>
                <a:gd name="T29" fmla="*/ 98 h 197"/>
                <a:gd name="T30" fmla="*/ 24 w 565"/>
                <a:gd name="T31" fmla="*/ 89 h 197"/>
                <a:gd name="T32" fmla="*/ 12 w 565"/>
                <a:gd name="T33" fmla="*/ 81 h 197"/>
                <a:gd name="T34" fmla="*/ 3 w 565"/>
                <a:gd name="T35" fmla="*/ 78 h 197"/>
                <a:gd name="T36" fmla="*/ 0 w 565"/>
                <a:gd name="T37" fmla="*/ 75 h 197"/>
                <a:gd name="T38" fmla="*/ 0 w 565"/>
                <a:gd name="T3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65" h="197">
                  <a:moveTo>
                    <a:pt x="0" y="0"/>
                  </a:moveTo>
                  <a:lnTo>
                    <a:pt x="565" y="0"/>
                  </a:lnTo>
                  <a:lnTo>
                    <a:pt x="565" y="191"/>
                  </a:lnTo>
                  <a:lnTo>
                    <a:pt x="504" y="197"/>
                  </a:lnTo>
                  <a:lnTo>
                    <a:pt x="447" y="197"/>
                  </a:lnTo>
                  <a:lnTo>
                    <a:pt x="391" y="194"/>
                  </a:lnTo>
                  <a:lnTo>
                    <a:pt x="338" y="188"/>
                  </a:lnTo>
                  <a:lnTo>
                    <a:pt x="289" y="180"/>
                  </a:lnTo>
                  <a:lnTo>
                    <a:pt x="242" y="170"/>
                  </a:lnTo>
                  <a:lnTo>
                    <a:pt x="199" y="159"/>
                  </a:lnTo>
                  <a:lnTo>
                    <a:pt x="160" y="147"/>
                  </a:lnTo>
                  <a:lnTo>
                    <a:pt x="124" y="133"/>
                  </a:lnTo>
                  <a:lnTo>
                    <a:pt x="93" y="122"/>
                  </a:lnTo>
                  <a:lnTo>
                    <a:pt x="65" y="109"/>
                  </a:lnTo>
                  <a:lnTo>
                    <a:pt x="42" y="98"/>
                  </a:lnTo>
                  <a:lnTo>
                    <a:pt x="24" y="89"/>
                  </a:lnTo>
                  <a:lnTo>
                    <a:pt x="12" y="81"/>
                  </a:lnTo>
                  <a:lnTo>
                    <a:pt x="3" y="78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64"/>
            <p:cNvSpPr>
              <a:spLocks/>
            </p:cNvSpPr>
            <p:nvPr/>
          </p:nvSpPr>
          <p:spPr bwMode="auto">
            <a:xfrm>
              <a:off x="734" y="1589"/>
              <a:ext cx="184" cy="209"/>
            </a:xfrm>
            <a:custGeom>
              <a:avLst/>
              <a:gdLst>
                <a:gd name="T0" fmla="*/ 276 w 552"/>
                <a:gd name="T1" fmla="*/ 0 h 628"/>
                <a:gd name="T2" fmla="*/ 317 w 552"/>
                <a:gd name="T3" fmla="*/ 3 h 628"/>
                <a:gd name="T4" fmla="*/ 356 w 552"/>
                <a:gd name="T5" fmla="*/ 13 h 628"/>
                <a:gd name="T6" fmla="*/ 393 w 552"/>
                <a:gd name="T7" fmla="*/ 29 h 628"/>
                <a:gd name="T8" fmla="*/ 426 w 552"/>
                <a:gd name="T9" fmla="*/ 51 h 628"/>
                <a:gd name="T10" fmla="*/ 457 w 552"/>
                <a:gd name="T11" fmla="*/ 76 h 628"/>
                <a:gd name="T12" fmla="*/ 484 w 552"/>
                <a:gd name="T13" fmla="*/ 108 h 628"/>
                <a:gd name="T14" fmla="*/ 507 w 552"/>
                <a:gd name="T15" fmla="*/ 143 h 628"/>
                <a:gd name="T16" fmla="*/ 526 w 552"/>
                <a:gd name="T17" fmla="*/ 181 h 628"/>
                <a:gd name="T18" fmla="*/ 540 w 552"/>
                <a:gd name="T19" fmla="*/ 223 h 628"/>
                <a:gd name="T20" fmla="*/ 548 w 552"/>
                <a:gd name="T21" fmla="*/ 267 h 628"/>
                <a:gd name="T22" fmla="*/ 552 w 552"/>
                <a:gd name="T23" fmla="*/ 314 h 628"/>
                <a:gd name="T24" fmla="*/ 548 w 552"/>
                <a:gd name="T25" fmla="*/ 361 h 628"/>
                <a:gd name="T26" fmla="*/ 540 w 552"/>
                <a:gd name="T27" fmla="*/ 405 h 628"/>
                <a:gd name="T28" fmla="*/ 526 w 552"/>
                <a:gd name="T29" fmla="*/ 447 h 628"/>
                <a:gd name="T30" fmla="*/ 507 w 552"/>
                <a:gd name="T31" fmla="*/ 485 h 628"/>
                <a:gd name="T32" fmla="*/ 484 w 552"/>
                <a:gd name="T33" fmla="*/ 520 h 628"/>
                <a:gd name="T34" fmla="*/ 457 w 552"/>
                <a:gd name="T35" fmla="*/ 551 h 628"/>
                <a:gd name="T36" fmla="*/ 426 w 552"/>
                <a:gd name="T37" fmla="*/ 577 h 628"/>
                <a:gd name="T38" fmla="*/ 393 w 552"/>
                <a:gd name="T39" fmla="*/ 599 h 628"/>
                <a:gd name="T40" fmla="*/ 356 w 552"/>
                <a:gd name="T41" fmla="*/ 615 h 628"/>
                <a:gd name="T42" fmla="*/ 317 w 552"/>
                <a:gd name="T43" fmla="*/ 624 h 628"/>
                <a:gd name="T44" fmla="*/ 276 w 552"/>
                <a:gd name="T45" fmla="*/ 628 h 628"/>
                <a:gd name="T46" fmla="*/ 236 w 552"/>
                <a:gd name="T47" fmla="*/ 624 h 628"/>
                <a:gd name="T48" fmla="*/ 197 w 552"/>
                <a:gd name="T49" fmla="*/ 615 h 628"/>
                <a:gd name="T50" fmla="*/ 160 w 552"/>
                <a:gd name="T51" fmla="*/ 599 h 628"/>
                <a:gd name="T52" fmla="*/ 126 w 552"/>
                <a:gd name="T53" fmla="*/ 577 h 628"/>
                <a:gd name="T54" fmla="*/ 95 w 552"/>
                <a:gd name="T55" fmla="*/ 551 h 628"/>
                <a:gd name="T56" fmla="*/ 69 w 552"/>
                <a:gd name="T57" fmla="*/ 520 h 628"/>
                <a:gd name="T58" fmla="*/ 45 w 552"/>
                <a:gd name="T59" fmla="*/ 485 h 628"/>
                <a:gd name="T60" fmla="*/ 26 w 552"/>
                <a:gd name="T61" fmla="*/ 447 h 628"/>
                <a:gd name="T62" fmla="*/ 12 w 552"/>
                <a:gd name="T63" fmla="*/ 405 h 628"/>
                <a:gd name="T64" fmla="*/ 4 w 552"/>
                <a:gd name="T65" fmla="*/ 361 h 628"/>
                <a:gd name="T66" fmla="*/ 0 w 552"/>
                <a:gd name="T67" fmla="*/ 314 h 628"/>
                <a:gd name="T68" fmla="*/ 4 w 552"/>
                <a:gd name="T69" fmla="*/ 267 h 628"/>
                <a:gd name="T70" fmla="*/ 12 w 552"/>
                <a:gd name="T71" fmla="*/ 223 h 628"/>
                <a:gd name="T72" fmla="*/ 26 w 552"/>
                <a:gd name="T73" fmla="*/ 181 h 628"/>
                <a:gd name="T74" fmla="*/ 45 w 552"/>
                <a:gd name="T75" fmla="*/ 143 h 628"/>
                <a:gd name="T76" fmla="*/ 69 w 552"/>
                <a:gd name="T77" fmla="*/ 108 h 628"/>
                <a:gd name="T78" fmla="*/ 95 w 552"/>
                <a:gd name="T79" fmla="*/ 76 h 628"/>
                <a:gd name="T80" fmla="*/ 126 w 552"/>
                <a:gd name="T81" fmla="*/ 51 h 628"/>
                <a:gd name="T82" fmla="*/ 160 w 552"/>
                <a:gd name="T83" fmla="*/ 29 h 628"/>
                <a:gd name="T84" fmla="*/ 197 w 552"/>
                <a:gd name="T85" fmla="*/ 13 h 628"/>
                <a:gd name="T86" fmla="*/ 236 w 552"/>
                <a:gd name="T87" fmla="*/ 3 h 628"/>
                <a:gd name="T88" fmla="*/ 276 w 552"/>
                <a:gd name="T8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2" h="628">
                  <a:moveTo>
                    <a:pt x="276" y="0"/>
                  </a:moveTo>
                  <a:lnTo>
                    <a:pt x="317" y="3"/>
                  </a:lnTo>
                  <a:lnTo>
                    <a:pt x="356" y="13"/>
                  </a:lnTo>
                  <a:lnTo>
                    <a:pt x="393" y="29"/>
                  </a:lnTo>
                  <a:lnTo>
                    <a:pt x="426" y="51"/>
                  </a:lnTo>
                  <a:lnTo>
                    <a:pt x="457" y="76"/>
                  </a:lnTo>
                  <a:lnTo>
                    <a:pt x="484" y="108"/>
                  </a:lnTo>
                  <a:lnTo>
                    <a:pt x="507" y="143"/>
                  </a:lnTo>
                  <a:lnTo>
                    <a:pt x="526" y="181"/>
                  </a:lnTo>
                  <a:lnTo>
                    <a:pt x="540" y="223"/>
                  </a:lnTo>
                  <a:lnTo>
                    <a:pt x="548" y="267"/>
                  </a:lnTo>
                  <a:lnTo>
                    <a:pt x="552" y="314"/>
                  </a:lnTo>
                  <a:lnTo>
                    <a:pt x="548" y="361"/>
                  </a:lnTo>
                  <a:lnTo>
                    <a:pt x="540" y="405"/>
                  </a:lnTo>
                  <a:lnTo>
                    <a:pt x="526" y="447"/>
                  </a:lnTo>
                  <a:lnTo>
                    <a:pt x="507" y="485"/>
                  </a:lnTo>
                  <a:lnTo>
                    <a:pt x="484" y="520"/>
                  </a:lnTo>
                  <a:lnTo>
                    <a:pt x="457" y="551"/>
                  </a:lnTo>
                  <a:lnTo>
                    <a:pt x="426" y="577"/>
                  </a:lnTo>
                  <a:lnTo>
                    <a:pt x="393" y="599"/>
                  </a:lnTo>
                  <a:lnTo>
                    <a:pt x="356" y="615"/>
                  </a:lnTo>
                  <a:lnTo>
                    <a:pt x="317" y="624"/>
                  </a:lnTo>
                  <a:lnTo>
                    <a:pt x="276" y="628"/>
                  </a:lnTo>
                  <a:lnTo>
                    <a:pt x="236" y="624"/>
                  </a:lnTo>
                  <a:lnTo>
                    <a:pt x="197" y="615"/>
                  </a:lnTo>
                  <a:lnTo>
                    <a:pt x="160" y="599"/>
                  </a:lnTo>
                  <a:lnTo>
                    <a:pt x="126" y="577"/>
                  </a:lnTo>
                  <a:lnTo>
                    <a:pt x="95" y="551"/>
                  </a:lnTo>
                  <a:lnTo>
                    <a:pt x="69" y="520"/>
                  </a:lnTo>
                  <a:lnTo>
                    <a:pt x="45" y="485"/>
                  </a:lnTo>
                  <a:lnTo>
                    <a:pt x="26" y="447"/>
                  </a:lnTo>
                  <a:lnTo>
                    <a:pt x="12" y="405"/>
                  </a:lnTo>
                  <a:lnTo>
                    <a:pt x="4" y="361"/>
                  </a:lnTo>
                  <a:lnTo>
                    <a:pt x="0" y="314"/>
                  </a:lnTo>
                  <a:lnTo>
                    <a:pt x="4" y="267"/>
                  </a:lnTo>
                  <a:lnTo>
                    <a:pt x="12" y="223"/>
                  </a:lnTo>
                  <a:lnTo>
                    <a:pt x="26" y="181"/>
                  </a:lnTo>
                  <a:lnTo>
                    <a:pt x="45" y="143"/>
                  </a:lnTo>
                  <a:lnTo>
                    <a:pt x="69" y="108"/>
                  </a:lnTo>
                  <a:lnTo>
                    <a:pt x="95" y="76"/>
                  </a:lnTo>
                  <a:lnTo>
                    <a:pt x="126" y="51"/>
                  </a:lnTo>
                  <a:lnTo>
                    <a:pt x="160" y="29"/>
                  </a:lnTo>
                  <a:lnTo>
                    <a:pt x="197" y="13"/>
                  </a:lnTo>
                  <a:lnTo>
                    <a:pt x="236" y="3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65"/>
            <p:cNvSpPr>
              <a:spLocks/>
            </p:cNvSpPr>
            <p:nvPr/>
          </p:nvSpPr>
          <p:spPr bwMode="auto">
            <a:xfrm>
              <a:off x="1465" y="1589"/>
              <a:ext cx="184" cy="209"/>
            </a:xfrm>
            <a:custGeom>
              <a:avLst/>
              <a:gdLst>
                <a:gd name="T0" fmla="*/ 275 w 551"/>
                <a:gd name="T1" fmla="*/ 0 h 628"/>
                <a:gd name="T2" fmla="*/ 316 w 551"/>
                <a:gd name="T3" fmla="*/ 3 h 628"/>
                <a:gd name="T4" fmla="*/ 355 w 551"/>
                <a:gd name="T5" fmla="*/ 13 h 628"/>
                <a:gd name="T6" fmla="*/ 392 w 551"/>
                <a:gd name="T7" fmla="*/ 29 h 628"/>
                <a:gd name="T8" fmla="*/ 426 w 551"/>
                <a:gd name="T9" fmla="*/ 51 h 628"/>
                <a:gd name="T10" fmla="*/ 456 w 551"/>
                <a:gd name="T11" fmla="*/ 76 h 628"/>
                <a:gd name="T12" fmla="*/ 483 w 551"/>
                <a:gd name="T13" fmla="*/ 108 h 628"/>
                <a:gd name="T14" fmla="*/ 507 w 551"/>
                <a:gd name="T15" fmla="*/ 143 h 628"/>
                <a:gd name="T16" fmla="*/ 525 w 551"/>
                <a:gd name="T17" fmla="*/ 181 h 628"/>
                <a:gd name="T18" fmla="*/ 539 w 551"/>
                <a:gd name="T19" fmla="*/ 223 h 628"/>
                <a:gd name="T20" fmla="*/ 548 w 551"/>
                <a:gd name="T21" fmla="*/ 267 h 628"/>
                <a:gd name="T22" fmla="*/ 551 w 551"/>
                <a:gd name="T23" fmla="*/ 314 h 628"/>
                <a:gd name="T24" fmla="*/ 548 w 551"/>
                <a:gd name="T25" fmla="*/ 361 h 628"/>
                <a:gd name="T26" fmla="*/ 539 w 551"/>
                <a:gd name="T27" fmla="*/ 405 h 628"/>
                <a:gd name="T28" fmla="*/ 525 w 551"/>
                <a:gd name="T29" fmla="*/ 447 h 628"/>
                <a:gd name="T30" fmla="*/ 507 w 551"/>
                <a:gd name="T31" fmla="*/ 485 h 628"/>
                <a:gd name="T32" fmla="*/ 483 w 551"/>
                <a:gd name="T33" fmla="*/ 520 h 628"/>
                <a:gd name="T34" fmla="*/ 456 w 551"/>
                <a:gd name="T35" fmla="*/ 551 h 628"/>
                <a:gd name="T36" fmla="*/ 426 w 551"/>
                <a:gd name="T37" fmla="*/ 577 h 628"/>
                <a:gd name="T38" fmla="*/ 392 w 551"/>
                <a:gd name="T39" fmla="*/ 599 h 628"/>
                <a:gd name="T40" fmla="*/ 355 w 551"/>
                <a:gd name="T41" fmla="*/ 615 h 628"/>
                <a:gd name="T42" fmla="*/ 316 w 551"/>
                <a:gd name="T43" fmla="*/ 624 h 628"/>
                <a:gd name="T44" fmla="*/ 275 w 551"/>
                <a:gd name="T45" fmla="*/ 628 h 628"/>
                <a:gd name="T46" fmla="*/ 235 w 551"/>
                <a:gd name="T47" fmla="*/ 624 h 628"/>
                <a:gd name="T48" fmla="*/ 196 w 551"/>
                <a:gd name="T49" fmla="*/ 615 h 628"/>
                <a:gd name="T50" fmla="*/ 159 w 551"/>
                <a:gd name="T51" fmla="*/ 599 h 628"/>
                <a:gd name="T52" fmla="*/ 126 w 551"/>
                <a:gd name="T53" fmla="*/ 577 h 628"/>
                <a:gd name="T54" fmla="*/ 94 w 551"/>
                <a:gd name="T55" fmla="*/ 551 h 628"/>
                <a:gd name="T56" fmla="*/ 68 w 551"/>
                <a:gd name="T57" fmla="*/ 520 h 628"/>
                <a:gd name="T58" fmla="*/ 44 w 551"/>
                <a:gd name="T59" fmla="*/ 485 h 628"/>
                <a:gd name="T60" fmla="*/ 26 w 551"/>
                <a:gd name="T61" fmla="*/ 447 h 628"/>
                <a:gd name="T62" fmla="*/ 12 w 551"/>
                <a:gd name="T63" fmla="*/ 405 h 628"/>
                <a:gd name="T64" fmla="*/ 3 w 551"/>
                <a:gd name="T65" fmla="*/ 361 h 628"/>
                <a:gd name="T66" fmla="*/ 0 w 551"/>
                <a:gd name="T67" fmla="*/ 314 h 628"/>
                <a:gd name="T68" fmla="*/ 3 w 551"/>
                <a:gd name="T69" fmla="*/ 267 h 628"/>
                <a:gd name="T70" fmla="*/ 12 w 551"/>
                <a:gd name="T71" fmla="*/ 223 h 628"/>
                <a:gd name="T72" fmla="*/ 26 w 551"/>
                <a:gd name="T73" fmla="*/ 181 h 628"/>
                <a:gd name="T74" fmla="*/ 44 w 551"/>
                <a:gd name="T75" fmla="*/ 143 h 628"/>
                <a:gd name="T76" fmla="*/ 68 w 551"/>
                <a:gd name="T77" fmla="*/ 108 h 628"/>
                <a:gd name="T78" fmla="*/ 94 w 551"/>
                <a:gd name="T79" fmla="*/ 76 h 628"/>
                <a:gd name="T80" fmla="*/ 126 w 551"/>
                <a:gd name="T81" fmla="*/ 51 h 628"/>
                <a:gd name="T82" fmla="*/ 159 w 551"/>
                <a:gd name="T83" fmla="*/ 29 h 628"/>
                <a:gd name="T84" fmla="*/ 196 w 551"/>
                <a:gd name="T85" fmla="*/ 13 h 628"/>
                <a:gd name="T86" fmla="*/ 235 w 551"/>
                <a:gd name="T87" fmla="*/ 3 h 628"/>
                <a:gd name="T88" fmla="*/ 275 w 551"/>
                <a:gd name="T8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1" h="628">
                  <a:moveTo>
                    <a:pt x="275" y="0"/>
                  </a:moveTo>
                  <a:lnTo>
                    <a:pt x="316" y="3"/>
                  </a:lnTo>
                  <a:lnTo>
                    <a:pt x="355" y="13"/>
                  </a:lnTo>
                  <a:lnTo>
                    <a:pt x="392" y="29"/>
                  </a:lnTo>
                  <a:lnTo>
                    <a:pt x="426" y="51"/>
                  </a:lnTo>
                  <a:lnTo>
                    <a:pt x="456" y="76"/>
                  </a:lnTo>
                  <a:lnTo>
                    <a:pt x="483" y="108"/>
                  </a:lnTo>
                  <a:lnTo>
                    <a:pt x="507" y="143"/>
                  </a:lnTo>
                  <a:lnTo>
                    <a:pt x="525" y="181"/>
                  </a:lnTo>
                  <a:lnTo>
                    <a:pt x="539" y="223"/>
                  </a:lnTo>
                  <a:lnTo>
                    <a:pt x="548" y="267"/>
                  </a:lnTo>
                  <a:lnTo>
                    <a:pt x="551" y="314"/>
                  </a:lnTo>
                  <a:lnTo>
                    <a:pt x="548" y="361"/>
                  </a:lnTo>
                  <a:lnTo>
                    <a:pt x="539" y="405"/>
                  </a:lnTo>
                  <a:lnTo>
                    <a:pt x="525" y="447"/>
                  </a:lnTo>
                  <a:lnTo>
                    <a:pt x="507" y="485"/>
                  </a:lnTo>
                  <a:lnTo>
                    <a:pt x="483" y="520"/>
                  </a:lnTo>
                  <a:lnTo>
                    <a:pt x="456" y="551"/>
                  </a:lnTo>
                  <a:lnTo>
                    <a:pt x="426" y="577"/>
                  </a:lnTo>
                  <a:lnTo>
                    <a:pt x="392" y="599"/>
                  </a:lnTo>
                  <a:lnTo>
                    <a:pt x="355" y="615"/>
                  </a:lnTo>
                  <a:lnTo>
                    <a:pt x="316" y="624"/>
                  </a:lnTo>
                  <a:lnTo>
                    <a:pt x="275" y="628"/>
                  </a:lnTo>
                  <a:lnTo>
                    <a:pt x="235" y="624"/>
                  </a:lnTo>
                  <a:lnTo>
                    <a:pt x="196" y="615"/>
                  </a:lnTo>
                  <a:lnTo>
                    <a:pt x="159" y="599"/>
                  </a:lnTo>
                  <a:lnTo>
                    <a:pt x="126" y="577"/>
                  </a:lnTo>
                  <a:lnTo>
                    <a:pt x="94" y="551"/>
                  </a:lnTo>
                  <a:lnTo>
                    <a:pt x="68" y="520"/>
                  </a:lnTo>
                  <a:lnTo>
                    <a:pt x="44" y="485"/>
                  </a:lnTo>
                  <a:lnTo>
                    <a:pt x="26" y="447"/>
                  </a:lnTo>
                  <a:lnTo>
                    <a:pt x="12" y="405"/>
                  </a:lnTo>
                  <a:lnTo>
                    <a:pt x="3" y="361"/>
                  </a:lnTo>
                  <a:lnTo>
                    <a:pt x="0" y="314"/>
                  </a:lnTo>
                  <a:lnTo>
                    <a:pt x="3" y="267"/>
                  </a:lnTo>
                  <a:lnTo>
                    <a:pt x="12" y="223"/>
                  </a:lnTo>
                  <a:lnTo>
                    <a:pt x="26" y="181"/>
                  </a:lnTo>
                  <a:lnTo>
                    <a:pt x="44" y="143"/>
                  </a:lnTo>
                  <a:lnTo>
                    <a:pt x="68" y="108"/>
                  </a:lnTo>
                  <a:lnTo>
                    <a:pt x="94" y="76"/>
                  </a:lnTo>
                  <a:lnTo>
                    <a:pt x="126" y="51"/>
                  </a:lnTo>
                  <a:lnTo>
                    <a:pt x="159" y="29"/>
                  </a:lnTo>
                  <a:lnTo>
                    <a:pt x="196" y="13"/>
                  </a:lnTo>
                  <a:lnTo>
                    <a:pt x="235" y="3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66"/>
            <p:cNvSpPr>
              <a:spLocks/>
            </p:cNvSpPr>
            <p:nvPr/>
          </p:nvSpPr>
          <p:spPr bwMode="auto">
            <a:xfrm>
              <a:off x="826" y="1226"/>
              <a:ext cx="731" cy="828"/>
            </a:xfrm>
            <a:custGeom>
              <a:avLst/>
              <a:gdLst>
                <a:gd name="T0" fmla="*/ 1196 w 2192"/>
                <a:gd name="T1" fmla="*/ 2 h 2484"/>
                <a:gd name="T2" fmla="*/ 1382 w 2192"/>
                <a:gd name="T3" fmla="*/ 19 h 2484"/>
                <a:gd name="T4" fmla="*/ 1548 w 2192"/>
                <a:gd name="T5" fmla="*/ 50 h 2484"/>
                <a:gd name="T6" fmla="*/ 1694 w 2192"/>
                <a:gd name="T7" fmla="*/ 96 h 2484"/>
                <a:gd name="T8" fmla="*/ 1820 w 2192"/>
                <a:gd name="T9" fmla="*/ 155 h 2484"/>
                <a:gd name="T10" fmla="*/ 1928 w 2192"/>
                <a:gd name="T11" fmla="*/ 228 h 2484"/>
                <a:gd name="T12" fmla="*/ 2017 w 2192"/>
                <a:gd name="T13" fmla="*/ 311 h 2484"/>
                <a:gd name="T14" fmla="*/ 2086 w 2192"/>
                <a:gd name="T15" fmla="*/ 405 h 2484"/>
                <a:gd name="T16" fmla="*/ 2138 w 2192"/>
                <a:gd name="T17" fmla="*/ 507 h 2484"/>
                <a:gd name="T18" fmla="*/ 2172 w 2192"/>
                <a:gd name="T19" fmla="*/ 620 h 2484"/>
                <a:gd name="T20" fmla="*/ 2190 w 2192"/>
                <a:gd name="T21" fmla="*/ 739 h 2484"/>
                <a:gd name="T22" fmla="*/ 2191 w 2192"/>
                <a:gd name="T23" fmla="*/ 839 h 2484"/>
                <a:gd name="T24" fmla="*/ 2192 w 2192"/>
                <a:gd name="T25" fmla="*/ 921 h 2484"/>
                <a:gd name="T26" fmla="*/ 2192 w 2192"/>
                <a:gd name="T27" fmla="*/ 1012 h 2484"/>
                <a:gd name="T28" fmla="*/ 2191 w 2192"/>
                <a:gd name="T29" fmla="*/ 1112 h 2484"/>
                <a:gd name="T30" fmla="*/ 2187 w 2192"/>
                <a:gd name="T31" fmla="*/ 1218 h 2484"/>
                <a:gd name="T32" fmla="*/ 2180 w 2192"/>
                <a:gd name="T33" fmla="*/ 1330 h 2484"/>
                <a:gd name="T34" fmla="*/ 2168 w 2192"/>
                <a:gd name="T35" fmla="*/ 1444 h 2484"/>
                <a:gd name="T36" fmla="*/ 2151 w 2192"/>
                <a:gd name="T37" fmla="*/ 1559 h 2484"/>
                <a:gd name="T38" fmla="*/ 2127 w 2192"/>
                <a:gd name="T39" fmla="*/ 1674 h 2484"/>
                <a:gd name="T40" fmla="*/ 2094 w 2192"/>
                <a:gd name="T41" fmla="*/ 1788 h 2484"/>
                <a:gd name="T42" fmla="*/ 2052 w 2192"/>
                <a:gd name="T43" fmla="*/ 1899 h 2484"/>
                <a:gd name="T44" fmla="*/ 2000 w 2192"/>
                <a:gd name="T45" fmla="*/ 2004 h 2484"/>
                <a:gd name="T46" fmla="*/ 1938 w 2192"/>
                <a:gd name="T47" fmla="*/ 2103 h 2484"/>
                <a:gd name="T48" fmla="*/ 1863 w 2192"/>
                <a:gd name="T49" fmla="*/ 2195 h 2484"/>
                <a:gd name="T50" fmla="*/ 1775 w 2192"/>
                <a:gd name="T51" fmla="*/ 2276 h 2484"/>
                <a:gd name="T52" fmla="*/ 1672 w 2192"/>
                <a:gd name="T53" fmla="*/ 2347 h 2484"/>
                <a:gd name="T54" fmla="*/ 1555 w 2192"/>
                <a:gd name="T55" fmla="*/ 2404 h 2484"/>
                <a:gd name="T56" fmla="*/ 1419 w 2192"/>
                <a:gd name="T57" fmla="*/ 2447 h 2484"/>
                <a:gd name="T58" fmla="*/ 1267 w 2192"/>
                <a:gd name="T59" fmla="*/ 2474 h 2484"/>
                <a:gd name="T60" fmla="*/ 1096 w 2192"/>
                <a:gd name="T61" fmla="*/ 2484 h 2484"/>
                <a:gd name="T62" fmla="*/ 926 w 2192"/>
                <a:gd name="T63" fmla="*/ 2474 h 2484"/>
                <a:gd name="T64" fmla="*/ 774 w 2192"/>
                <a:gd name="T65" fmla="*/ 2447 h 2484"/>
                <a:gd name="T66" fmla="*/ 638 w 2192"/>
                <a:gd name="T67" fmla="*/ 2404 h 2484"/>
                <a:gd name="T68" fmla="*/ 521 w 2192"/>
                <a:gd name="T69" fmla="*/ 2347 h 2484"/>
                <a:gd name="T70" fmla="*/ 418 w 2192"/>
                <a:gd name="T71" fmla="*/ 2276 h 2484"/>
                <a:gd name="T72" fmla="*/ 329 w 2192"/>
                <a:gd name="T73" fmla="*/ 2195 h 2484"/>
                <a:gd name="T74" fmla="*/ 255 w 2192"/>
                <a:gd name="T75" fmla="*/ 2103 h 2484"/>
                <a:gd name="T76" fmla="*/ 191 w 2192"/>
                <a:gd name="T77" fmla="*/ 2004 h 2484"/>
                <a:gd name="T78" fmla="*/ 141 w 2192"/>
                <a:gd name="T79" fmla="*/ 1899 h 2484"/>
                <a:gd name="T80" fmla="*/ 99 w 2192"/>
                <a:gd name="T81" fmla="*/ 1788 h 2484"/>
                <a:gd name="T82" fmla="*/ 66 w 2192"/>
                <a:gd name="T83" fmla="*/ 1674 h 2484"/>
                <a:gd name="T84" fmla="*/ 42 w 2192"/>
                <a:gd name="T85" fmla="*/ 1559 h 2484"/>
                <a:gd name="T86" fmla="*/ 24 w 2192"/>
                <a:gd name="T87" fmla="*/ 1444 h 2484"/>
                <a:gd name="T88" fmla="*/ 12 w 2192"/>
                <a:gd name="T89" fmla="*/ 1330 h 2484"/>
                <a:gd name="T90" fmla="*/ 5 w 2192"/>
                <a:gd name="T91" fmla="*/ 1218 h 2484"/>
                <a:gd name="T92" fmla="*/ 2 w 2192"/>
                <a:gd name="T93" fmla="*/ 1112 h 2484"/>
                <a:gd name="T94" fmla="*/ 0 w 2192"/>
                <a:gd name="T95" fmla="*/ 1012 h 2484"/>
                <a:gd name="T96" fmla="*/ 0 w 2192"/>
                <a:gd name="T97" fmla="*/ 921 h 2484"/>
                <a:gd name="T98" fmla="*/ 2 w 2192"/>
                <a:gd name="T99" fmla="*/ 839 h 2484"/>
                <a:gd name="T100" fmla="*/ 3 w 2192"/>
                <a:gd name="T101" fmla="*/ 739 h 2484"/>
                <a:gd name="T102" fmla="*/ 21 w 2192"/>
                <a:gd name="T103" fmla="*/ 620 h 2484"/>
                <a:gd name="T104" fmla="*/ 55 w 2192"/>
                <a:gd name="T105" fmla="*/ 507 h 2484"/>
                <a:gd name="T106" fmla="*/ 107 w 2192"/>
                <a:gd name="T107" fmla="*/ 405 h 2484"/>
                <a:gd name="T108" fmla="*/ 176 w 2192"/>
                <a:gd name="T109" fmla="*/ 311 h 2484"/>
                <a:gd name="T110" fmla="*/ 265 w 2192"/>
                <a:gd name="T111" fmla="*/ 228 h 2484"/>
                <a:gd name="T112" fmla="*/ 372 w 2192"/>
                <a:gd name="T113" fmla="*/ 155 h 2484"/>
                <a:gd name="T114" fmla="*/ 499 w 2192"/>
                <a:gd name="T115" fmla="*/ 96 h 2484"/>
                <a:gd name="T116" fmla="*/ 645 w 2192"/>
                <a:gd name="T117" fmla="*/ 50 h 2484"/>
                <a:gd name="T118" fmla="*/ 810 w 2192"/>
                <a:gd name="T119" fmla="*/ 19 h 2484"/>
                <a:gd name="T120" fmla="*/ 996 w 2192"/>
                <a:gd name="T121" fmla="*/ 2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92" h="2484">
                  <a:moveTo>
                    <a:pt x="1096" y="0"/>
                  </a:moveTo>
                  <a:lnTo>
                    <a:pt x="1196" y="2"/>
                  </a:lnTo>
                  <a:lnTo>
                    <a:pt x="1293" y="9"/>
                  </a:lnTo>
                  <a:lnTo>
                    <a:pt x="1382" y="19"/>
                  </a:lnTo>
                  <a:lnTo>
                    <a:pt x="1468" y="33"/>
                  </a:lnTo>
                  <a:lnTo>
                    <a:pt x="1548" y="50"/>
                  </a:lnTo>
                  <a:lnTo>
                    <a:pt x="1624" y="72"/>
                  </a:lnTo>
                  <a:lnTo>
                    <a:pt x="1694" y="96"/>
                  </a:lnTo>
                  <a:lnTo>
                    <a:pt x="1760" y="124"/>
                  </a:lnTo>
                  <a:lnTo>
                    <a:pt x="1820" y="155"/>
                  </a:lnTo>
                  <a:lnTo>
                    <a:pt x="1876" y="190"/>
                  </a:lnTo>
                  <a:lnTo>
                    <a:pt x="1928" y="228"/>
                  </a:lnTo>
                  <a:lnTo>
                    <a:pt x="1973" y="268"/>
                  </a:lnTo>
                  <a:lnTo>
                    <a:pt x="2017" y="311"/>
                  </a:lnTo>
                  <a:lnTo>
                    <a:pt x="2053" y="357"/>
                  </a:lnTo>
                  <a:lnTo>
                    <a:pt x="2086" y="405"/>
                  </a:lnTo>
                  <a:lnTo>
                    <a:pt x="2114" y="455"/>
                  </a:lnTo>
                  <a:lnTo>
                    <a:pt x="2138" y="507"/>
                  </a:lnTo>
                  <a:lnTo>
                    <a:pt x="2157" y="563"/>
                  </a:lnTo>
                  <a:lnTo>
                    <a:pt x="2172" y="620"/>
                  </a:lnTo>
                  <a:lnTo>
                    <a:pt x="2184" y="678"/>
                  </a:lnTo>
                  <a:lnTo>
                    <a:pt x="2190" y="739"/>
                  </a:lnTo>
                  <a:lnTo>
                    <a:pt x="2191" y="802"/>
                  </a:lnTo>
                  <a:lnTo>
                    <a:pt x="2191" y="839"/>
                  </a:lnTo>
                  <a:lnTo>
                    <a:pt x="2192" y="878"/>
                  </a:lnTo>
                  <a:lnTo>
                    <a:pt x="2192" y="921"/>
                  </a:lnTo>
                  <a:lnTo>
                    <a:pt x="2192" y="965"/>
                  </a:lnTo>
                  <a:lnTo>
                    <a:pt x="2192" y="1012"/>
                  </a:lnTo>
                  <a:lnTo>
                    <a:pt x="2192" y="1062"/>
                  </a:lnTo>
                  <a:lnTo>
                    <a:pt x="2191" y="1112"/>
                  </a:lnTo>
                  <a:lnTo>
                    <a:pt x="2190" y="1165"/>
                  </a:lnTo>
                  <a:lnTo>
                    <a:pt x="2187" y="1218"/>
                  </a:lnTo>
                  <a:lnTo>
                    <a:pt x="2185" y="1273"/>
                  </a:lnTo>
                  <a:lnTo>
                    <a:pt x="2180" y="1330"/>
                  </a:lnTo>
                  <a:lnTo>
                    <a:pt x="2175" y="1386"/>
                  </a:lnTo>
                  <a:lnTo>
                    <a:pt x="2168" y="1444"/>
                  </a:lnTo>
                  <a:lnTo>
                    <a:pt x="2161" y="1501"/>
                  </a:lnTo>
                  <a:lnTo>
                    <a:pt x="2151" y="1559"/>
                  </a:lnTo>
                  <a:lnTo>
                    <a:pt x="2139" y="1617"/>
                  </a:lnTo>
                  <a:lnTo>
                    <a:pt x="2127" y="1674"/>
                  </a:lnTo>
                  <a:lnTo>
                    <a:pt x="2111" y="1731"/>
                  </a:lnTo>
                  <a:lnTo>
                    <a:pt x="2094" y="1788"/>
                  </a:lnTo>
                  <a:lnTo>
                    <a:pt x="2075" y="1844"/>
                  </a:lnTo>
                  <a:lnTo>
                    <a:pt x="2052" y="1899"/>
                  </a:lnTo>
                  <a:lnTo>
                    <a:pt x="2028" y="1952"/>
                  </a:lnTo>
                  <a:lnTo>
                    <a:pt x="2000" y="2004"/>
                  </a:lnTo>
                  <a:lnTo>
                    <a:pt x="1971" y="2055"/>
                  </a:lnTo>
                  <a:lnTo>
                    <a:pt x="1938" y="2103"/>
                  </a:lnTo>
                  <a:lnTo>
                    <a:pt x="1903" y="2150"/>
                  </a:lnTo>
                  <a:lnTo>
                    <a:pt x="1863" y="2195"/>
                  </a:lnTo>
                  <a:lnTo>
                    <a:pt x="1820" y="2237"/>
                  </a:lnTo>
                  <a:lnTo>
                    <a:pt x="1775" y="2276"/>
                  </a:lnTo>
                  <a:lnTo>
                    <a:pt x="1725" y="2313"/>
                  </a:lnTo>
                  <a:lnTo>
                    <a:pt x="1672" y="2347"/>
                  </a:lnTo>
                  <a:lnTo>
                    <a:pt x="1615" y="2378"/>
                  </a:lnTo>
                  <a:lnTo>
                    <a:pt x="1555" y="2404"/>
                  </a:lnTo>
                  <a:lnTo>
                    <a:pt x="1489" y="2427"/>
                  </a:lnTo>
                  <a:lnTo>
                    <a:pt x="1419" y="2447"/>
                  </a:lnTo>
                  <a:lnTo>
                    <a:pt x="1346" y="2462"/>
                  </a:lnTo>
                  <a:lnTo>
                    <a:pt x="1267" y="2474"/>
                  </a:lnTo>
                  <a:lnTo>
                    <a:pt x="1184" y="2481"/>
                  </a:lnTo>
                  <a:lnTo>
                    <a:pt x="1096" y="2484"/>
                  </a:lnTo>
                  <a:lnTo>
                    <a:pt x="1009" y="2481"/>
                  </a:lnTo>
                  <a:lnTo>
                    <a:pt x="926" y="2474"/>
                  </a:lnTo>
                  <a:lnTo>
                    <a:pt x="847" y="2462"/>
                  </a:lnTo>
                  <a:lnTo>
                    <a:pt x="774" y="2447"/>
                  </a:lnTo>
                  <a:lnTo>
                    <a:pt x="704" y="2427"/>
                  </a:lnTo>
                  <a:lnTo>
                    <a:pt x="638" y="2404"/>
                  </a:lnTo>
                  <a:lnTo>
                    <a:pt x="577" y="2378"/>
                  </a:lnTo>
                  <a:lnTo>
                    <a:pt x="521" y="2347"/>
                  </a:lnTo>
                  <a:lnTo>
                    <a:pt x="467" y="2313"/>
                  </a:lnTo>
                  <a:lnTo>
                    <a:pt x="418" y="2276"/>
                  </a:lnTo>
                  <a:lnTo>
                    <a:pt x="372" y="2237"/>
                  </a:lnTo>
                  <a:lnTo>
                    <a:pt x="329" y="2195"/>
                  </a:lnTo>
                  <a:lnTo>
                    <a:pt x="290" y="2150"/>
                  </a:lnTo>
                  <a:lnTo>
                    <a:pt x="255" y="2103"/>
                  </a:lnTo>
                  <a:lnTo>
                    <a:pt x="222" y="2055"/>
                  </a:lnTo>
                  <a:lnTo>
                    <a:pt x="191" y="2004"/>
                  </a:lnTo>
                  <a:lnTo>
                    <a:pt x="165" y="1952"/>
                  </a:lnTo>
                  <a:lnTo>
                    <a:pt x="141" y="1899"/>
                  </a:lnTo>
                  <a:lnTo>
                    <a:pt x="118" y="1844"/>
                  </a:lnTo>
                  <a:lnTo>
                    <a:pt x="99" y="1788"/>
                  </a:lnTo>
                  <a:lnTo>
                    <a:pt x="81" y="1731"/>
                  </a:lnTo>
                  <a:lnTo>
                    <a:pt x="66" y="1674"/>
                  </a:lnTo>
                  <a:lnTo>
                    <a:pt x="54" y="1617"/>
                  </a:lnTo>
                  <a:lnTo>
                    <a:pt x="42" y="1559"/>
                  </a:lnTo>
                  <a:lnTo>
                    <a:pt x="32" y="1501"/>
                  </a:lnTo>
                  <a:lnTo>
                    <a:pt x="24" y="1444"/>
                  </a:lnTo>
                  <a:lnTo>
                    <a:pt x="18" y="1386"/>
                  </a:lnTo>
                  <a:lnTo>
                    <a:pt x="12" y="1330"/>
                  </a:lnTo>
                  <a:lnTo>
                    <a:pt x="8" y="1273"/>
                  </a:lnTo>
                  <a:lnTo>
                    <a:pt x="5" y="1218"/>
                  </a:lnTo>
                  <a:lnTo>
                    <a:pt x="3" y="1165"/>
                  </a:lnTo>
                  <a:lnTo>
                    <a:pt x="2" y="1112"/>
                  </a:lnTo>
                  <a:lnTo>
                    <a:pt x="0" y="1062"/>
                  </a:lnTo>
                  <a:lnTo>
                    <a:pt x="0" y="1012"/>
                  </a:lnTo>
                  <a:lnTo>
                    <a:pt x="0" y="965"/>
                  </a:lnTo>
                  <a:lnTo>
                    <a:pt x="0" y="921"/>
                  </a:lnTo>
                  <a:lnTo>
                    <a:pt x="0" y="878"/>
                  </a:lnTo>
                  <a:lnTo>
                    <a:pt x="2" y="839"/>
                  </a:lnTo>
                  <a:lnTo>
                    <a:pt x="2" y="802"/>
                  </a:lnTo>
                  <a:lnTo>
                    <a:pt x="3" y="739"/>
                  </a:lnTo>
                  <a:lnTo>
                    <a:pt x="9" y="678"/>
                  </a:lnTo>
                  <a:lnTo>
                    <a:pt x="21" y="620"/>
                  </a:lnTo>
                  <a:lnTo>
                    <a:pt x="36" y="563"/>
                  </a:lnTo>
                  <a:lnTo>
                    <a:pt x="55" y="507"/>
                  </a:lnTo>
                  <a:lnTo>
                    <a:pt x="79" y="455"/>
                  </a:lnTo>
                  <a:lnTo>
                    <a:pt x="107" y="405"/>
                  </a:lnTo>
                  <a:lnTo>
                    <a:pt x="140" y="357"/>
                  </a:lnTo>
                  <a:lnTo>
                    <a:pt x="176" y="311"/>
                  </a:lnTo>
                  <a:lnTo>
                    <a:pt x="218" y="268"/>
                  </a:lnTo>
                  <a:lnTo>
                    <a:pt x="265" y="228"/>
                  </a:lnTo>
                  <a:lnTo>
                    <a:pt x="317" y="190"/>
                  </a:lnTo>
                  <a:lnTo>
                    <a:pt x="372" y="155"/>
                  </a:lnTo>
                  <a:lnTo>
                    <a:pt x="433" y="124"/>
                  </a:lnTo>
                  <a:lnTo>
                    <a:pt x="499" y="96"/>
                  </a:lnTo>
                  <a:lnTo>
                    <a:pt x="569" y="72"/>
                  </a:lnTo>
                  <a:lnTo>
                    <a:pt x="645" y="50"/>
                  </a:lnTo>
                  <a:lnTo>
                    <a:pt x="724" y="33"/>
                  </a:lnTo>
                  <a:lnTo>
                    <a:pt x="810" y="19"/>
                  </a:lnTo>
                  <a:lnTo>
                    <a:pt x="900" y="9"/>
                  </a:lnTo>
                  <a:lnTo>
                    <a:pt x="996" y="2"/>
                  </a:lnTo>
                  <a:lnTo>
                    <a:pt x="1096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67"/>
            <p:cNvSpPr>
              <a:spLocks/>
            </p:cNvSpPr>
            <p:nvPr/>
          </p:nvSpPr>
          <p:spPr bwMode="auto">
            <a:xfrm>
              <a:off x="975" y="1625"/>
              <a:ext cx="78" cy="87"/>
            </a:xfrm>
            <a:custGeom>
              <a:avLst/>
              <a:gdLst>
                <a:gd name="T0" fmla="*/ 119 w 236"/>
                <a:gd name="T1" fmla="*/ 0 h 259"/>
                <a:gd name="T2" fmla="*/ 145 w 236"/>
                <a:gd name="T3" fmla="*/ 4 h 259"/>
                <a:gd name="T4" fmla="*/ 170 w 236"/>
                <a:gd name="T5" fmla="*/ 13 h 259"/>
                <a:gd name="T6" fmla="*/ 192 w 236"/>
                <a:gd name="T7" fmla="*/ 28 h 259"/>
                <a:gd name="T8" fmla="*/ 211 w 236"/>
                <a:gd name="T9" fmla="*/ 48 h 259"/>
                <a:gd name="T10" fmla="*/ 225 w 236"/>
                <a:gd name="T11" fmla="*/ 72 h 259"/>
                <a:gd name="T12" fmla="*/ 234 w 236"/>
                <a:gd name="T13" fmla="*/ 100 h 259"/>
                <a:gd name="T14" fmla="*/ 236 w 236"/>
                <a:gd name="T15" fmla="*/ 129 h 259"/>
                <a:gd name="T16" fmla="*/ 234 w 236"/>
                <a:gd name="T17" fmla="*/ 159 h 259"/>
                <a:gd name="T18" fmla="*/ 225 w 236"/>
                <a:gd name="T19" fmla="*/ 187 h 259"/>
                <a:gd name="T20" fmla="*/ 211 w 236"/>
                <a:gd name="T21" fmla="*/ 211 h 259"/>
                <a:gd name="T22" fmla="*/ 192 w 236"/>
                <a:gd name="T23" fmla="*/ 230 h 259"/>
                <a:gd name="T24" fmla="*/ 170 w 236"/>
                <a:gd name="T25" fmla="*/ 247 h 259"/>
                <a:gd name="T26" fmla="*/ 145 w 236"/>
                <a:gd name="T27" fmla="*/ 256 h 259"/>
                <a:gd name="T28" fmla="*/ 119 w 236"/>
                <a:gd name="T29" fmla="*/ 259 h 259"/>
                <a:gd name="T30" fmla="*/ 91 w 236"/>
                <a:gd name="T31" fmla="*/ 256 h 259"/>
                <a:gd name="T32" fmla="*/ 65 w 236"/>
                <a:gd name="T33" fmla="*/ 247 h 259"/>
                <a:gd name="T34" fmla="*/ 44 w 236"/>
                <a:gd name="T35" fmla="*/ 230 h 259"/>
                <a:gd name="T36" fmla="*/ 25 w 236"/>
                <a:gd name="T37" fmla="*/ 211 h 259"/>
                <a:gd name="T38" fmla="*/ 11 w 236"/>
                <a:gd name="T39" fmla="*/ 187 h 259"/>
                <a:gd name="T40" fmla="*/ 2 w 236"/>
                <a:gd name="T41" fmla="*/ 159 h 259"/>
                <a:gd name="T42" fmla="*/ 0 w 236"/>
                <a:gd name="T43" fmla="*/ 129 h 259"/>
                <a:gd name="T44" fmla="*/ 2 w 236"/>
                <a:gd name="T45" fmla="*/ 100 h 259"/>
                <a:gd name="T46" fmla="*/ 11 w 236"/>
                <a:gd name="T47" fmla="*/ 72 h 259"/>
                <a:gd name="T48" fmla="*/ 25 w 236"/>
                <a:gd name="T49" fmla="*/ 48 h 259"/>
                <a:gd name="T50" fmla="*/ 44 w 236"/>
                <a:gd name="T51" fmla="*/ 28 h 259"/>
                <a:gd name="T52" fmla="*/ 65 w 236"/>
                <a:gd name="T53" fmla="*/ 13 h 259"/>
                <a:gd name="T54" fmla="*/ 91 w 236"/>
                <a:gd name="T55" fmla="*/ 4 h 259"/>
                <a:gd name="T56" fmla="*/ 119 w 236"/>
                <a:gd name="T57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59">
                  <a:moveTo>
                    <a:pt x="119" y="0"/>
                  </a:moveTo>
                  <a:lnTo>
                    <a:pt x="145" y="4"/>
                  </a:lnTo>
                  <a:lnTo>
                    <a:pt x="170" y="13"/>
                  </a:lnTo>
                  <a:lnTo>
                    <a:pt x="192" y="28"/>
                  </a:lnTo>
                  <a:lnTo>
                    <a:pt x="211" y="48"/>
                  </a:lnTo>
                  <a:lnTo>
                    <a:pt x="225" y="72"/>
                  </a:lnTo>
                  <a:lnTo>
                    <a:pt x="234" y="100"/>
                  </a:lnTo>
                  <a:lnTo>
                    <a:pt x="236" y="129"/>
                  </a:lnTo>
                  <a:lnTo>
                    <a:pt x="234" y="159"/>
                  </a:lnTo>
                  <a:lnTo>
                    <a:pt x="225" y="187"/>
                  </a:lnTo>
                  <a:lnTo>
                    <a:pt x="211" y="211"/>
                  </a:lnTo>
                  <a:lnTo>
                    <a:pt x="192" y="230"/>
                  </a:lnTo>
                  <a:lnTo>
                    <a:pt x="170" y="247"/>
                  </a:lnTo>
                  <a:lnTo>
                    <a:pt x="145" y="256"/>
                  </a:lnTo>
                  <a:lnTo>
                    <a:pt x="119" y="259"/>
                  </a:lnTo>
                  <a:lnTo>
                    <a:pt x="91" y="256"/>
                  </a:lnTo>
                  <a:lnTo>
                    <a:pt x="65" y="247"/>
                  </a:lnTo>
                  <a:lnTo>
                    <a:pt x="44" y="230"/>
                  </a:lnTo>
                  <a:lnTo>
                    <a:pt x="25" y="211"/>
                  </a:lnTo>
                  <a:lnTo>
                    <a:pt x="11" y="187"/>
                  </a:lnTo>
                  <a:lnTo>
                    <a:pt x="2" y="159"/>
                  </a:lnTo>
                  <a:lnTo>
                    <a:pt x="0" y="129"/>
                  </a:lnTo>
                  <a:lnTo>
                    <a:pt x="2" y="100"/>
                  </a:lnTo>
                  <a:lnTo>
                    <a:pt x="11" y="72"/>
                  </a:lnTo>
                  <a:lnTo>
                    <a:pt x="25" y="48"/>
                  </a:lnTo>
                  <a:lnTo>
                    <a:pt x="44" y="28"/>
                  </a:lnTo>
                  <a:lnTo>
                    <a:pt x="65" y="13"/>
                  </a:lnTo>
                  <a:lnTo>
                    <a:pt x="91" y="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3B25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68"/>
            <p:cNvSpPr>
              <a:spLocks/>
            </p:cNvSpPr>
            <p:nvPr/>
          </p:nvSpPr>
          <p:spPr bwMode="auto">
            <a:xfrm>
              <a:off x="985" y="1638"/>
              <a:ext cx="24" cy="23"/>
            </a:xfrm>
            <a:custGeom>
              <a:avLst/>
              <a:gdLst>
                <a:gd name="T0" fmla="*/ 36 w 71"/>
                <a:gd name="T1" fmla="*/ 0 h 71"/>
                <a:gd name="T2" fmla="*/ 50 w 71"/>
                <a:gd name="T3" fmla="*/ 2 h 71"/>
                <a:gd name="T4" fmla="*/ 60 w 71"/>
                <a:gd name="T5" fmla="*/ 10 h 71"/>
                <a:gd name="T6" fmla="*/ 67 w 71"/>
                <a:gd name="T7" fmla="*/ 21 h 71"/>
                <a:gd name="T8" fmla="*/ 71 w 71"/>
                <a:gd name="T9" fmla="*/ 35 h 71"/>
                <a:gd name="T10" fmla="*/ 67 w 71"/>
                <a:gd name="T11" fmla="*/ 48 h 71"/>
                <a:gd name="T12" fmla="*/ 60 w 71"/>
                <a:gd name="T13" fmla="*/ 60 h 71"/>
                <a:gd name="T14" fmla="*/ 50 w 71"/>
                <a:gd name="T15" fmla="*/ 68 h 71"/>
                <a:gd name="T16" fmla="*/ 36 w 71"/>
                <a:gd name="T17" fmla="*/ 71 h 71"/>
                <a:gd name="T18" fmla="*/ 22 w 71"/>
                <a:gd name="T19" fmla="*/ 68 h 71"/>
                <a:gd name="T20" fmla="*/ 10 w 71"/>
                <a:gd name="T21" fmla="*/ 60 h 71"/>
                <a:gd name="T22" fmla="*/ 3 w 71"/>
                <a:gd name="T23" fmla="*/ 48 h 71"/>
                <a:gd name="T24" fmla="*/ 0 w 71"/>
                <a:gd name="T25" fmla="*/ 35 h 71"/>
                <a:gd name="T26" fmla="*/ 3 w 71"/>
                <a:gd name="T27" fmla="*/ 21 h 71"/>
                <a:gd name="T28" fmla="*/ 10 w 71"/>
                <a:gd name="T29" fmla="*/ 10 h 71"/>
                <a:gd name="T30" fmla="*/ 22 w 71"/>
                <a:gd name="T31" fmla="*/ 2 h 71"/>
                <a:gd name="T32" fmla="*/ 36 w 71"/>
                <a:gd name="T3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71">
                  <a:moveTo>
                    <a:pt x="36" y="0"/>
                  </a:moveTo>
                  <a:lnTo>
                    <a:pt x="50" y="2"/>
                  </a:lnTo>
                  <a:lnTo>
                    <a:pt x="60" y="10"/>
                  </a:lnTo>
                  <a:lnTo>
                    <a:pt x="67" y="21"/>
                  </a:lnTo>
                  <a:lnTo>
                    <a:pt x="71" y="35"/>
                  </a:lnTo>
                  <a:lnTo>
                    <a:pt x="67" y="48"/>
                  </a:lnTo>
                  <a:lnTo>
                    <a:pt x="60" y="60"/>
                  </a:lnTo>
                  <a:lnTo>
                    <a:pt x="50" y="68"/>
                  </a:lnTo>
                  <a:lnTo>
                    <a:pt x="36" y="71"/>
                  </a:lnTo>
                  <a:lnTo>
                    <a:pt x="22" y="68"/>
                  </a:lnTo>
                  <a:lnTo>
                    <a:pt x="10" y="60"/>
                  </a:lnTo>
                  <a:lnTo>
                    <a:pt x="3" y="48"/>
                  </a:lnTo>
                  <a:lnTo>
                    <a:pt x="0" y="35"/>
                  </a:lnTo>
                  <a:lnTo>
                    <a:pt x="3" y="21"/>
                  </a:lnTo>
                  <a:lnTo>
                    <a:pt x="10" y="10"/>
                  </a:lnTo>
                  <a:lnTo>
                    <a:pt x="22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69"/>
            <p:cNvSpPr>
              <a:spLocks/>
            </p:cNvSpPr>
            <p:nvPr/>
          </p:nvSpPr>
          <p:spPr bwMode="auto">
            <a:xfrm>
              <a:off x="947" y="1510"/>
              <a:ext cx="129" cy="56"/>
            </a:xfrm>
            <a:custGeom>
              <a:avLst/>
              <a:gdLst>
                <a:gd name="T0" fmla="*/ 203 w 388"/>
                <a:gd name="T1" fmla="*/ 0 h 169"/>
                <a:gd name="T2" fmla="*/ 241 w 388"/>
                <a:gd name="T3" fmla="*/ 1 h 169"/>
                <a:gd name="T4" fmla="*/ 275 w 388"/>
                <a:gd name="T5" fmla="*/ 8 h 169"/>
                <a:gd name="T6" fmla="*/ 303 w 388"/>
                <a:gd name="T7" fmla="*/ 17 h 169"/>
                <a:gd name="T8" fmla="*/ 326 w 388"/>
                <a:gd name="T9" fmla="*/ 28 h 169"/>
                <a:gd name="T10" fmla="*/ 346 w 388"/>
                <a:gd name="T11" fmla="*/ 42 h 169"/>
                <a:gd name="T12" fmla="*/ 361 w 388"/>
                <a:gd name="T13" fmla="*/ 57 h 169"/>
                <a:gd name="T14" fmla="*/ 372 w 388"/>
                <a:gd name="T15" fmla="*/ 74 h 169"/>
                <a:gd name="T16" fmla="*/ 380 w 388"/>
                <a:gd name="T17" fmla="*/ 90 h 169"/>
                <a:gd name="T18" fmla="*/ 385 w 388"/>
                <a:gd name="T19" fmla="*/ 107 h 169"/>
                <a:gd name="T20" fmla="*/ 388 w 388"/>
                <a:gd name="T21" fmla="*/ 123 h 169"/>
                <a:gd name="T22" fmla="*/ 388 w 388"/>
                <a:gd name="T23" fmla="*/ 137 h 169"/>
                <a:gd name="T24" fmla="*/ 385 w 388"/>
                <a:gd name="T25" fmla="*/ 150 h 169"/>
                <a:gd name="T26" fmla="*/ 381 w 388"/>
                <a:gd name="T27" fmla="*/ 158 h 169"/>
                <a:gd name="T28" fmla="*/ 376 w 388"/>
                <a:gd name="T29" fmla="*/ 165 h 169"/>
                <a:gd name="T30" fmla="*/ 370 w 388"/>
                <a:gd name="T31" fmla="*/ 169 h 169"/>
                <a:gd name="T32" fmla="*/ 364 w 388"/>
                <a:gd name="T33" fmla="*/ 167 h 169"/>
                <a:gd name="T34" fmla="*/ 324 w 388"/>
                <a:gd name="T35" fmla="*/ 148 h 169"/>
                <a:gd name="T36" fmla="*/ 288 w 388"/>
                <a:gd name="T37" fmla="*/ 136 h 169"/>
                <a:gd name="T38" fmla="*/ 253 w 388"/>
                <a:gd name="T39" fmla="*/ 127 h 169"/>
                <a:gd name="T40" fmla="*/ 222 w 388"/>
                <a:gd name="T41" fmla="*/ 123 h 169"/>
                <a:gd name="T42" fmla="*/ 193 w 388"/>
                <a:gd name="T43" fmla="*/ 122 h 169"/>
                <a:gd name="T44" fmla="*/ 166 w 388"/>
                <a:gd name="T45" fmla="*/ 124 h 169"/>
                <a:gd name="T46" fmla="*/ 142 w 388"/>
                <a:gd name="T47" fmla="*/ 128 h 169"/>
                <a:gd name="T48" fmla="*/ 121 w 388"/>
                <a:gd name="T49" fmla="*/ 134 h 169"/>
                <a:gd name="T50" fmla="*/ 100 w 388"/>
                <a:gd name="T51" fmla="*/ 141 h 169"/>
                <a:gd name="T52" fmla="*/ 81 w 388"/>
                <a:gd name="T53" fmla="*/ 147 h 169"/>
                <a:gd name="T54" fmla="*/ 65 w 388"/>
                <a:gd name="T55" fmla="*/ 152 h 169"/>
                <a:gd name="T56" fmla="*/ 50 w 388"/>
                <a:gd name="T57" fmla="*/ 157 h 169"/>
                <a:gd name="T58" fmla="*/ 36 w 388"/>
                <a:gd name="T59" fmla="*/ 158 h 169"/>
                <a:gd name="T60" fmla="*/ 23 w 388"/>
                <a:gd name="T61" fmla="*/ 158 h 169"/>
                <a:gd name="T62" fmla="*/ 12 w 388"/>
                <a:gd name="T63" fmla="*/ 155 h 169"/>
                <a:gd name="T64" fmla="*/ 5 w 388"/>
                <a:gd name="T65" fmla="*/ 150 h 169"/>
                <a:gd name="T66" fmla="*/ 2 w 388"/>
                <a:gd name="T67" fmla="*/ 141 h 169"/>
                <a:gd name="T68" fmla="*/ 0 w 388"/>
                <a:gd name="T69" fmla="*/ 129 h 169"/>
                <a:gd name="T70" fmla="*/ 2 w 388"/>
                <a:gd name="T71" fmla="*/ 117 h 169"/>
                <a:gd name="T72" fmla="*/ 5 w 388"/>
                <a:gd name="T73" fmla="*/ 103 h 169"/>
                <a:gd name="T74" fmla="*/ 12 w 388"/>
                <a:gd name="T75" fmla="*/ 86 h 169"/>
                <a:gd name="T76" fmla="*/ 23 w 388"/>
                <a:gd name="T77" fmla="*/ 71 h 169"/>
                <a:gd name="T78" fmla="*/ 36 w 388"/>
                <a:gd name="T79" fmla="*/ 56 h 169"/>
                <a:gd name="T80" fmla="*/ 53 w 388"/>
                <a:gd name="T81" fmla="*/ 41 h 169"/>
                <a:gd name="T82" fmla="*/ 75 w 388"/>
                <a:gd name="T83" fmla="*/ 28 h 169"/>
                <a:gd name="T84" fmla="*/ 100 w 388"/>
                <a:gd name="T85" fmla="*/ 17 h 169"/>
                <a:gd name="T86" fmla="*/ 129 w 388"/>
                <a:gd name="T87" fmla="*/ 8 h 169"/>
                <a:gd name="T88" fmla="*/ 164 w 388"/>
                <a:gd name="T89" fmla="*/ 1 h 169"/>
                <a:gd name="T90" fmla="*/ 203 w 388"/>
                <a:gd name="T9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8" h="169">
                  <a:moveTo>
                    <a:pt x="203" y="0"/>
                  </a:moveTo>
                  <a:lnTo>
                    <a:pt x="241" y="1"/>
                  </a:lnTo>
                  <a:lnTo>
                    <a:pt x="275" y="8"/>
                  </a:lnTo>
                  <a:lnTo>
                    <a:pt x="303" y="17"/>
                  </a:lnTo>
                  <a:lnTo>
                    <a:pt x="326" y="28"/>
                  </a:lnTo>
                  <a:lnTo>
                    <a:pt x="346" y="42"/>
                  </a:lnTo>
                  <a:lnTo>
                    <a:pt x="361" y="57"/>
                  </a:lnTo>
                  <a:lnTo>
                    <a:pt x="372" y="74"/>
                  </a:lnTo>
                  <a:lnTo>
                    <a:pt x="380" y="90"/>
                  </a:lnTo>
                  <a:lnTo>
                    <a:pt x="385" y="107"/>
                  </a:lnTo>
                  <a:lnTo>
                    <a:pt x="388" y="123"/>
                  </a:lnTo>
                  <a:lnTo>
                    <a:pt x="388" y="137"/>
                  </a:lnTo>
                  <a:lnTo>
                    <a:pt x="385" y="150"/>
                  </a:lnTo>
                  <a:lnTo>
                    <a:pt x="381" y="158"/>
                  </a:lnTo>
                  <a:lnTo>
                    <a:pt x="376" y="165"/>
                  </a:lnTo>
                  <a:lnTo>
                    <a:pt x="370" y="169"/>
                  </a:lnTo>
                  <a:lnTo>
                    <a:pt x="364" y="167"/>
                  </a:lnTo>
                  <a:lnTo>
                    <a:pt x="324" y="148"/>
                  </a:lnTo>
                  <a:lnTo>
                    <a:pt x="288" y="136"/>
                  </a:lnTo>
                  <a:lnTo>
                    <a:pt x="253" y="127"/>
                  </a:lnTo>
                  <a:lnTo>
                    <a:pt x="222" y="123"/>
                  </a:lnTo>
                  <a:lnTo>
                    <a:pt x="193" y="122"/>
                  </a:lnTo>
                  <a:lnTo>
                    <a:pt x="166" y="124"/>
                  </a:lnTo>
                  <a:lnTo>
                    <a:pt x="142" y="128"/>
                  </a:lnTo>
                  <a:lnTo>
                    <a:pt x="121" y="134"/>
                  </a:lnTo>
                  <a:lnTo>
                    <a:pt x="100" y="141"/>
                  </a:lnTo>
                  <a:lnTo>
                    <a:pt x="81" y="147"/>
                  </a:lnTo>
                  <a:lnTo>
                    <a:pt x="65" y="152"/>
                  </a:lnTo>
                  <a:lnTo>
                    <a:pt x="50" y="157"/>
                  </a:lnTo>
                  <a:lnTo>
                    <a:pt x="36" y="158"/>
                  </a:lnTo>
                  <a:lnTo>
                    <a:pt x="23" y="158"/>
                  </a:lnTo>
                  <a:lnTo>
                    <a:pt x="12" y="155"/>
                  </a:lnTo>
                  <a:lnTo>
                    <a:pt x="5" y="150"/>
                  </a:lnTo>
                  <a:lnTo>
                    <a:pt x="2" y="141"/>
                  </a:lnTo>
                  <a:lnTo>
                    <a:pt x="0" y="129"/>
                  </a:lnTo>
                  <a:lnTo>
                    <a:pt x="2" y="117"/>
                  </a:lnTo>
                  <a:lnTo>
                    <a:pt x="5" y="103"/>
                  </a:lnTo>
                  <a:lnTo>
                    <a:pt x="12" y="86"/>
                  </a:lnTo>
                  <a:lnTo>
                    <a:pt x="23" y="71"/>
                  </a:lnTo>
                  <a:lnTo>
                    <a:pt x="36" y="56"/>
                  </a:lnTo>
                  <a:lnTo>
                    <a:pt x="53" y="41"/>
                  </a:lnTo>
                  <a:lnTo>
                    <a:pt x="75" y="28"/>
                  </a:lnTo>
                  <a:lnTo>
                    <a:pt x="100" y="17"/>
                  </a:lnTo>
                  <a:lnTo>
                    <a:pt x="129" y="8"/>
                  </a:lnTo>
                  <a:lnTo>
                    <a:pt x="164" y="1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684B3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70"/>
            <p:cNvSpPr>
              <a:spLocks/>
            </p:cNvSpPr>
            <p:nvPr/>
          </p:nvSpPr>
          <p:spPr bwMode="auto">
            <a:xfrm>
              <a:off x="1335" y="1625"/>
              <a:ext cx="79" cy="87"/>
            </a:xfrm>
            <a:custGeom>
              <a:avLst/>
              <a:gdLst>
                <a:gd name="T0" fmla="*/ 119 w 238"/>
                <a:gd name="T1" fmla="*/ 0 h 259"/>
                <a:gd name="T2" fmla="*/ 146 w 238"/>
                <a:gd name="T3" fmla="*/ 4 h 259"/>
                <a:gd name="T4" fmla="*/ 171 w 238"/>
                <a:gd name="T5" fmla="*/ 13 h 259"/>
                <a:gd name="T6" fmla="*/ 194 w 238"/>
                <a:gd name="T7" fmla="*/ 28 h 259"/>
                <a:gd name="T8" fmla="*/ 212 w 238"/>
                <a:gd name="T9" fmla="*/ 48 h 259"/>
                <a:gd name="T10" fmla="*/ 226 w 238"/>
                <a:gd name="T11" fmla="*/ 72 h 259"/>
                <a:gd name="T12" fmla="*/ 235 w 238"/>
                <a:gd name="T13" fmla="*/ 100 h 259"/>
                <a:gd name="T14" fmla="*/ 238 w 238"/>
                <a:gd name="T15" fmla="*/ 129 h 259"/>
                <a:gd name="T16" fmla="*/ 235 w 238"/>
                <a:gd name="T17" fmla="*/ 159 h 259"/>
                <a:gd name="T18" fmla="*/ 226 w 238"/>
                <a:gd name="T19" fmla="*/ 187 h 259"/>
                <a:gd name="T20" fmla="*/ 212 w 238"/>
                <a:gd name="T21" fmla="*/ 211 h 259"/>
                <a:gd name="T22" fmla="*/ 194 w 238"/>
                <a:gd name="T23" fmla="*/ 230 h 259"/>
                <a:gd name="T24" fmla="*/ 171 w 238"/>
                <a:gd name="T25" fmla="*/ 247 h 259"/>
                <a:gd name="T26" fmla="*/ 146 w 238"/>
                <a:gd name="T27" fmla="*/ 256 h 259"/>
                <a:gd name="T28" fmla="*/ 119 w 238"/>
                <a:gd name="T29" fmla="*/ 259 h 259"/>
                <a:gd name="T30" fmla="*/ 92 w 238"/>
                <a:gd name="T31" fmla="*/ 256 h 259"/>
                <a:gd name="T32" fmla="*/ 68 w 238"/>
                <a:gd name="T33" fmla="*/ 247 h 259"/>
                <a:gd name="T34" fmla="*/ 45 w 238"/>
                <a:gd name="T35" fmla="*/ 230 h 259"/>
                <a:gd name="T36" fmla="*/ 27 w 238"/>
                <a:gd name="T37" fmla="*/ 211 h 259"/>
                <a:gd name="T38" fmla="*/ 13 w 238"/>
                <a:gd name="T39" fmla="*/ 187 h 259"/>
                <a:gd name="T40" fmla="*/ 4 w 238"/>
                <a:gd name="T41" fmla="*/ 159 h 259"/>
                <a:gd name="T42" fmla="*/ 0 w 238"/>
                <a:gd name="T43" fmla="*/ 129 h 259"/>
                <a:gd name="T44" fmla="*/ 4 w 238"/>
                <a:gd name="T45" fmla="*/ 100 h 259"/>
                <a:gd name="T46" fmla="*/ 13 w 238"/>
                <a:gd name="T47" fmla="*/ 72 h 259"/>
                <a:gd name="T48" fmla="*/ 27 w 238"/>
                <a:gd name="T49" fmla="*/ 48 h 259"/>
                <a:gd name="T50" fmla="*/ 45 w 238"/>
                <a:gd name="T51" fmla="*/ 28 h 259"/>
                <a:gd name="T52" fmla="*/ 68 w 238"/>
                <a:gd name="T53" fmla="*/ 13 h 259"/>
                <a:gd name="T54" fmla="*/ 92 w 238"/>
                <a:gd name="T55" fmla="*/ 4 h 259"/>
                <a:gd name="T56" fmla="*/ 119 w 238"/>
                <a:gd name="T57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8" h="259">
                  <a:moveTo>
                    <a:pt x="119" y="0"/>
                  </a:moveTo>
                  <a:lnTo>
                    <a:pt x="146" y="4"/>
                  </a:lnTo>
                  <a:lnTo>
                    <a:pt x="171" y="13"/>
                  </a:lnTo>
                  <a:lnTo>
                    <a:pt x="194" y="28"/>
                  </a:lnTo>
                  <a:lnTo>
                    <a:pt x="212" y="48"/>
                  </a:lnTo>
                  <a:lnTo>
                    <a:pt x="226" y="72"/>
                  </a:lnTo>
                  <a:lnTo>
                    <a:pt x="235" y="100"/>
                  </a:lnTo>
                  <a:lnTo>
                    <a:pt x="238" y="129"/>
                  </a:lnTo>
                  <a:lnTo>
                    <a:pt x="235" y="159"/>
                  </a:lnTo>
                  <a:lnTo>
                    <a:pt x="226" y="187"/>
                  </a:lnTo>
                  <a:lnTo>
                    <a:pt x="212" y="211"/>
                  </a:lnTo>
                  <a:lnTo>
                    <a:pt x="194" y="230"/>
                  </a:lnTo>
                  <a:lnTo>
                    <a:pt x="171" y="247"/>
                  </a:lnTo>
                  <a:lnTo>
                    <a:pt x="146" y="256"/>
                  </a:lnTo>
                  <a:lnTo>
                    <a:pt x="119" y="259"/>
                  </a:lnTo>
                  <a:lnTo>
                    <a:pt x="92" y="256"/>
                  </a:lnTo>
                  <a:lnTo>
                    <a:pt x="68" y="247"/>
                  </a:lnTo>
                  <a:lnTo>
                    <a:pt x="45" y="230"/>
                  </a:lnTo>
                  <a:lnTo>
                    <a:pt x="27" y="211"/>
                  </a:lnTo>
                  <a:lnTo>
                    <a:pt x="13" y="187"/>
                  </a:lnTo>
                  <a:lnTo>
                    <a:pt x="4" y="159"/>
                  </a:lnTo>
                  <a:lnTo>
                    <a:pt x="0" y="129"/>
                  </a:lnTo>
                  <a:lnTo>
                    <a:pt x="4" y="100"/>
                  </a:lnTo>
                  <a:lnTo>
                    <a:pt x="13" y="72"/>
                  </a:lnTo>
                  <a:lnTo>
                    <a:pt x="27" y="48"/>
                  </a:lnTo>
                  <a:lnTo>
                    <a:pt x="45" y="28"/>
                  </a:lnTo>
                  <a:lnTo>
                    <a:pt x="68" y="13"/>
                  </a:lnTo>
                  <a:lnTo>
                    <a:pt x="92" y="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3B25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71"/>
            <p:cNvSpPr>
              <a:spLocks/>
            </p:cNvSpPr>
            <p:nvPr/>
          </p:nvSpPr>
          <p:spPr bwMode="auto">
            <a:xfrm>
              <a:off x="1345" y="1638"/>
              <a:ext cx="24" cy="23"/>
            </a:xfrm>
            <a:custGeom>
              <a:avLst/>
              <a:gdLst>
                <a:gd name="T0" fmla="*/ 36 w 71"/>
                <a:gd name="T1" fmla="*/ 0 h 71"/>
                <a:gd name="T2" fmla="*/ 49 w 71"/>
                <a:gd name="T3" fmla="*/ 2 h 71"/>
                <a:gd name="T4" fmla="*/ 61 w 71"/>
                <a:gd name="T5" fmla="*/ 10 h 71"/>
                <a:gd name="T6" fmla="*/ 68 w 71"/>
                <a:gd name="T7" fmla="*/ 21 h 71"/>
                <a:gd name="T8" fmla="*/ 71 w 71"/>
                <a:gd name="T9" fmla="*/ 35 h 71"/>
                <a:gd name="T10" fmla="*/ 68 w 71"/>
                <a:gd name="T11" fmla="*/ 48 h 71"/>
                <a:gd name="T12" fmla="*/ 61 w 71"/>
                <a:gd name="T13" fmla="*/ 60 h 71"/>
                <a:gd name="T14" fmla="*/ 49 w 71"/>
                <a:gd name="T15" fmla="*/ 68 h 71"/>
                <a:gd name="T16" fmla="*/ 36 w 71"/>
                <a:gd name="T17" fmla="*/ 71 h 71"/>
                <a:gd name="T18" fmla="*/ 22 w 71"/>
                <a:gd name="T19" fmla="*/ 68 h 71"/>
                <a:gd name="T20" fmla="*/ 10 w 71"/>
                <a:gd name="T21" fmla="*/ 60 h 71"/>
                <a:gd name="T22" fmla="*/ 3 w 71"/>
                <a:gd name="T23" fmla="*/ 48 h 71"/>
                <a:gd name="T24" fmla="*/ 0 w 71"/>
                <a:gd name="T25" fmla="*/ 35 h 71"/>
                <a:gd name="T26" fmla="*/ 3 w 71"/>
                <a:gd name="T27" fmla="*/ 21 h 71"/>
                <a:gd name="T28" fmla="*/ 10 w 71"/>
                <a:gd name="T29" fmla="*/ 10 h 71"/>
                <a:gd name="T30" fmla="*/ 22 w 71"/>
                <a:gd name="T31" fmla="*/ 2 h 71"/>
                <a:gd name="T32" fmla="*/ 36 w 71"/>
                <a:gd name="T3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71">
                  <a:moveTo>
                    <a:pt x="36" y="0"/>
                  </a:moveTo>
                  <a:lnTo>
                    <a:pt x="49" y="2"/>
                  </a:lnTo>
                  <a:lnTo>
                    <a:pt x="61" y="10"/>
                  </a:lnTo>
                  <a:lnTo>
                    <a:pt x="68" y="21"/>
                  </a:lnTo>
                  <a:lnTo>
                    <a:pt x="71" y="35"/>
                  </a:lnTo>
                  <a:lnTo>
                    <a:pt x="68" y="48"/>
                  </a:lnTo>
                  <a:lnTo>
                    <a:pt x="61" y="60"/>
                  </a:lnTo>
                  <a:lnTo>
                    <a:pt x="49" y="68"/>
                  </a:lnTo>
                  <a:lnTo>
                    <a:pt x="36" y="71"/>
                  </a:lnTo>
                  <a:lnTo>
                    <a:pt x="22" y="68"/>
                  </a:lnTo>
                  <a:lnTo>
                    <a:pt x="10" y="60"/>
                  </a:lnTo>
                  <a:lnTo>
                    <a:pt x="3" y="48"/>
                  </a:lnTo>
                  <a:lnTo>
                    <a:pt x="0" y="35"/>
                  </a:lnTo>
                  <a:lnTo>
                    <a:pt x="3" y="21"/>
                  </a:lnTo>
                  <a:lnTo>
                    <a:pt x="10" y="10"/>
                  </a:lnTo>
                  <a:lnTo>
                    <a:pt x="22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72"/>
            <p:cNvSpPr>
              <a:spLocks/>
            </p:cNvSpPr>
            <p:nvPr/>
          </p:nvSpPr>
          <p:spPr bwMode="auto">
            <a:xfrm>
              <a:off x="1307" y="1510"/>
              <a:ext cx="129" cy="56"/>
            </a:xfrm>
            <a:custGeom>
              <a:avLst/>
              <a:gdLst>
                <a:gd name="T0" fmla="*/ 185 w 387"/>
                <a:gd name="T1" fmla="*/ 0 h 169"/>
                <a:gd name="T2" fmla="*/ 224 w 387"/>
                <a:gd name="T3" fmla="*/ 1 h 169"/>
                <a:gd name="T4" fmla="*/ 258 w 387"/>
                <a:gd name="T5" fmla="*/ 8 h 169"/>
                <a:gd name="T6" fmla="*/ 287 w 387"/>
                <a:gd name="T7" fmla="*/ 17 h 169"/>
                <a:gd name="T8" fmla="*/ 313 w 387"/>
                <a:gd name="T9" fmla="*/ 28 h 169"/>
                <a:gd name="T10" fmla="*/ 334 w 387"/>
                <a:gd name="T11" fmla="*/ 41 h 169"/>
                <a:gd name="T12" fmla="*/ 351 w 387"/>
                <a:gd name="T13" fmla="*/ 56 h 169"/>
                <a:gd name="T14" fmla="*/ 365 w 387"/>
                <a:gd name="T15" fmla="*/ 71 h 169"/>
                <a:gd name="T16" fmla="*/ 376 w 387"/>
                <a:gd name="T17" fmla="*/ 86 h 169"/>
                <a:gd name="T18" fmla="*/ 382 w 387"/>
                <a:gd name="T19" fmla="*/ 103 h 169"/>
                <a:gd name="T20" fmla="*/ 386 w 387"/>
                <a:gd name="T21" fmla="*/ 117 h 169"/>
                <a:gd name="T22" fmla="*/ 387 w 387"/>
                <a:gd name="T23" fmla="*/ 129 h 169"/>
                <a:gd name="T24" fmla="*/ 386 w 387"/>
                <a:gd name="T25" fmla="*/ 141 h 169"/>
                <a:gd name="T26" fmla="*/ 382 w 387"/>
                <a:gd name="T27" fmla="*/ 150 h 169"/>
                <a:gd name="T28" fmla="*/ 376 w 387"/>
                <a:gd name="T29" fmla="*/ 155 h 169"/>
                <a:gd name="T30" fmla="*/ 365 w 387"/>
                <a:gd name="T31" fmla="*/ 158 h 169"/>
                <a:gd name="T32" fmla="*/ 352 w 387"/>
                <a:gd name="T33" fmla="*/ 158 h 169"/>
                <a:gd name="T34" fmla="*/ 338 w 387"/>
                <a:gd name="T35" fmla="*/ 157 h 169"/>
                <a:gd name="T36" fmla="*/ 323 w 387"/>
                <a:gd name="T37" fmla="*/ 152 h 169"/>
                <a:gd name="T38" fmla="*/ 306 w 387"/>
                <a:gd name="T39" fmla="*/ 147 h 169"/>
                <a:gd name="T40" fmla="*/ 287 w 387"/>
                <a:gd name="T41" fmla="*/ 141 h 169"/>
                <a:gd name="T42" fmla="*/ 267 w 387"/>
                <a:gd name="T43" fmla="*/ 134 h 169"/>
                <a:gd name="T44" fmla="*/ 246 w 387"/>
                <a:gd name="T45" fmla="*/ 128 h 169"/>
                <a:gd name="T46" fmla="*/ 222 w 387"/>
                <a:gd name="T47" fmla="*/ 124 h 169"/>
                <a:gd name="T48" fmla="*/ 195 w 387"/>
                <a:gd name="T49" fmla="*/ 122 h 169"/>
                <a:gd name="T50" fmla="*/ 166 w 387"/>
                <a:gd name="T51" fmla="*/ 123 h 169"/>
                <a:gd name="T52" fmla="*/ 134 w 387"/>
                <a:gd name="T53" fmla="*/ 127 h 169"/>
                <a:gd name="T54" fmla="*/ 100 w 387"/>
                <a:gd name="T55" fmla="*/ 136 h 169"/>
                <a:gd name="T56" fmla="*/ 63 w 387"/>
                <a:gd name="T57" fmla="*/ 148 h 169"/>
                <a:gd name="T58" fmla="*/ 24 w 387"/>
                <a:gd name="T59" fmla="*/ 167 h 169"/>
                <a:gd name="T60" fmla="*/ 18 w 387"/>
                <a:gd name="T61" fmla="*/ 169 h 169"/>
                <a:gd name="T62" fmla="*/ 12 w 387"/>
                <a:gd name="T63" fmla="*/ 165 h 169"/>
                <a:gd name="T64" fmla="*/ 7 w 387"/>
                <a:gd name="T65" fmla="*/ 158 h 169"/>
                <a:gd name="T66" fmla="*/ 3 w 387"/>
                <a:gd name="T67" fmla="*/ 150 h 169"/>
                <a:gd name="T68" fmla="*/ 0 w 387"/>
                <a:gd name="T69" fmla="*/ 137 h 169"/>
                <a:gd name="T70" fmla="*/ 0 w 387"/>
                <a:gd name="T71" fmla="*/ 123 h 169"/>
                <a:gd name="T72" fmla="*/ 3 w 387"/>
                <a:gd name="T73" fmla="*/ 107 h 169"/>
                <a:gd name="T74" fmla="*/ 8 w 387"/>
                <a:gd name="T75" fmla="*/ 90 h 169"/>
                <a:gd name="T76" fmla="*/ 15 w 387"/>
                <a:gd name="T77" fmla="*/ 74 h 169"/>
                <a:gd name="T78" fmla="*/ 27 w 387"/>
                <a:gd name="T79" fmla="*/ 57 h 169"/>
                <a:gd name="T80" fmla="*/ 42 w 387"/>
                <a:gd name="T81" fmla="*/ 42 h 169"/>
                <a:gd name="T82" fmla="*/ 61 w 387"/>
                <a:gd name="T83" fmla="*/ 28 h 169"/>
                <a:gd name="T84" fmla="*/ 85 w 387"/>
                <a:gd name="T85" fmla="*/ 17 h 169"/>
                <a:gd name="T86" fmla="*/ 113 w 387"/>
                <a:gd name="T87" fmla="*/ 8 h 169"/>
                <a:gd name="T88" fmla="*/ 147 w 387"/>
                <a:gd name="T89" fmla="*/ 1 h 169"/>
                <a:gd name="T90" fmla="*/ 185 w 387"/>
                <a:gd name="T9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7" h="169">
                  <a:moveTo>
                    <a:pt x="185" y="0"/>
                  </a:moveTo>
                  <a:lnTo>
                    <a:pt x="224" y="1"/>
                  </a:lnTo>
                  <a:lnTo>
                    <a:pt x="258" y="8"/>
                  </a:lnTo>
                  <a:lnTo>
                    <a:pt x="287" y="17"/>
                  </a:lnTo>
                  <a:lnTo>
                    <a:pt x="313" y="28"/>
                  </a:lnTo>
                  <a:lnTo>
                    <a:pt x="334" y="41"/>
                  </a:lnTo>
                  <a:lnTo>
                    <a:pt x="351" y="56"/>
                  </a:lnTo>
                  <a:lnTo>
                    <a:pt x="365" y="71"/>
                  </a:lnTo>
                  <a:lnTo>
                    <a:pt x="376" y="86"/>
                  </a:lnTo>
                  <a:lnTo>
                    <a:pt x="382" y="103"/>
                  </a:lnTo>
                  <a:lnTo>
                    <a:pt x="386" y="117"/>
                  </a:lnTo>
                  <a:lnTo>
                    <a:pt x="387" y="129"/>
                  </a:lnTo>
                  <a:lnTo>
                    <a:pt x="386" y="141"/>
                  </a:lnTo>
                  <a:lnTo>
                    <a:pt x="382" y="150"/>
                  </a:lnTo>
                  <a:lnTo>
                    <a:pt x="376" y="155"/>
                  </a:lnTo>
                  <a:lnTo>
                    <a:pt x="365" y="158"/>
                  </a:lnTo>
                  <a:lnTo>
                    <a:pt x="352" y="158"/>
                  </a:lnTo>
                  <a:lnTo>
                    <a:pt x="338" y="157"/>
                  </a:lnTo>
                  <a:lnTo>
                    <a:pt x="323" y="152"/>
                  </a:lnTo>
                  <a:lnTo>
                    <a:pt x="306" y="147"/>
                  </a:lnTo>
                  <a:lnTo>
                    <a:pt x="287" y="141"/>
                  </a:lnTo>
                  <a:lnTo>
                    <a:pt x="267" y="134"/>
                  </a:lnTo>
                  <a:lnTo>
                    <a:pt x="246" y="128"/>
                  </a:lnTo>
                  <a:lnTo>
                    <a:pt x="222" y="124"/>
                  </a:lnTo>
                  <a:lnTo>
                    <a:pt x="195" y="122"/>
                  </a:lnTo>
                  <a:lnTo>
                    <a:pt x="166" y="123"/>
                  </a:lnTo>
                  <a:lnTo>
                    <a:pt x="134" y="127"/>
                  </a:lnTo>
                  <a:lnTo>
                    <a:pt x="100" y="136"/>
                  </a:lnTo>
                  <a:lnTo>
                    <a:pt x="63" y="148"/>
                  </a:lnTo>
                  <a:lnTo>
                    <a:pt x="24" y="167"/>
                  </a:lnTo>
                  <a:lnTo>
                    <a:pt x="18" y="169"/>
                  </a:lnTo>
                  <a:lnTo>
                    <a:pt x="12" y="165"/>
                  </a:lnTo>
                  <a:lnTo>
                    <a:pt x="7" y="158"/>
                  </a:lnTo>
                  <a:lnTo>
                    <a:pt x="3" y="150"/>
                  </a:lnTo>
                  <a:lnTo>
                    <a:pt x="0" y="137"/>
                  </a:lnTo>
                  <a:lnTo>
                    <a:pt x="0" y="123"/>
                  </a:lnTo>
                  <a:lnTo>
                    <a:pt x="3" y="107"/>
                  </a:lnTo>
                  <a:lnTo>
                    <a:pt x="8" y="90"/>
                  </a:lnTo>
                  <a:lnTo>
                    <a:pt x="15" y="74"/>
                  </a:lnTo>
                  <a:lnTo>
                    <a:pt x="27" y="57"/>
                  </a:lnTo>
                  <a:lnTo>
                    <a:pt x="42" y="42"/>
                  </a:lnTo>
                  <a:lnTo>
                    <a:pt x="61" y="28"/>
                  </a:lnTo>
                  <a:lnTo>
                    <a:pt x="85" y="17"/>
                  </a:lnTo>
                  <a:lnTo>
                    <a:pt x="113" y="8"/>
                  </a:lnTo>
                  <a:lnTo>
                    <a:pt x="147" y="1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684B3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73"/>
            <p:cNvSpPr>
              <a:spLocks/>
            </p:cNvSpPr>
            <p:nvPr/>
          </p:nvSpPr>
          <p:spPr bwMode="auto">
            <a:xfrm>
              <a:off x="1129" y="1802"/>
              <a:ext cx="125" cy="45"/>
            </a:xfrm>
            <a:custGeom>
              <a:avLst/>
              <a:gdLst>
                <a:gd name="T0" fmla="*/ 6 w 375"/>
                <a:gd name="T1" fmla="*/ 0 h 135"/>
                <a:gd name="T2" fmla="*/ 15 w 375"/>
                <a:gd name="T3" fmla="*/ 2 h 135"/>
                <a:gd name="T4" fmla="*/ 27 w 375"/>
                <a:gd name="T5" fmla="*/ 6 h 135"/>
                <a:gd name="T6" fmla="*/ 41 w 375"/>
                <a:gd name="T7" fmla="*/ 14 h 135"/>
                <a:gd name="T8" fmla="*/ 58 w 375"/>
                <a:gd name="T9" fmla="*/ 23 h 135"/>
                <a:gd name="T10" fmla="*/ 80 w 375"/>
                <a:gd name="T11" fmla="*/ 33 h 135"/>
                <a:gd name="T12" fmla="*/ 103 w 375"/>
                <a:gd name="T13" fmla="*/ 42 h 135"/>
                <a:gd name="T14" fmla="*/ 128 w 375"/>
                <a:gd name="T15" fmla="*/ 49 h 135"/>
                <a:gd name="T16" fmla="*/ 157 w 375"/>
                <a:gd name="T17" fmla="*/ 56 h 135"/>
                <a:gd name="T18" fmla="*/ 187 w 375"/>
                <a:gd name="T19" fmla="*/ 57 h 135"/>
                <a:gd name="T20" fmla="*/ 218 w 375"/>
                <a:gd name="T21" fmla="*/ 56 h 135"/>
                <a:gd name="T22" fmla="*/ 247 w 375"/>
                <a:gd name="T23" fmla="*/ 49 h 135"/>
                <a:gd name="T24" fmla="*/ 272 w 375"/>
                <a:gd name="T25" fmla="*/ 42 h 135"/>
                <a:gd name="T26" fmla="*/ 295 w 375"/>
                <a:gd name="T27" fmla="*/ 33 h 135"/>
                <a:gd name="T28" fmla="*/ 316 w 375"/>
                <a:gd name="T29" fmla="*/ 23 h 135"/>
                <a:gd name="T30" fmla="*/ 333 w 375"/>
                <a:gd name="T31" fmla="*/ 14 h 135"/>
                <a:gd name="T32" fmla="*/ 348 w 375"/>
                <a:gd name="T33" fmla="*/ 6 h 135"/>
                <a:gd name="T34" fmla="*/ 360 w 375"/>
                <a:gd name="T35" fmla="*/ 2 h 135"/>
                <a:gd name="T36" fmla="*/ 368 w 375"/>
                <a:gd name="T37" fmla="*/ 0 h 135"/>
                <a:gd name="T38" fmla="*/ 373 w 375"/>
                <a:gd name="T39" fmla="*/ 4 h 135"/>
                <a:gd name="T40" fmla="*/ 375 w 375"/>
                <a:gd name="T41" fmla="*/ 13 h 135"/>
                <a:gd name="T42" fmla="*/ 375 w 375"/>
                <a:gd name="T43" fmla="*/ 24 h 135"/>
                <a:gd name="T44" fmla="*/ 371 w 375"/>
                <a:gd name="T45" fmla="*/ 38 h 135"/>
                <a:gd name="T46" fmla="*/ 366 w 375"/>
                <a:gd name="T47" fmla="*/ 53 h 135"/>
                <a:gd name="T48" fmla="*/ 357 w 375"/>
                <a:gd name="T49" fmla="*/ 67 h 135"/>
                <a:gd name="T50" fmla="*/ 346 w 375"/>
                <a:gd name="T51" fmla="*/ 82 h 135"/>
                <a:gd name="T52" fmla="*/ 330 w 375"/>
                <a:gd name="T53" fmla="*/ 96 h 135"/>
                <a:gd name="T54" fmla="*/ 311 w 375"/>
                <a:gd name="T55" fmla="*/ 109 h 135"/>
                <a:gd name="T56" fmla="*/ 289 w 375"/>
                <a:gd name="T57" fmla="*/ 119 h 135"/>
                <a:gd name="T58" fmla="*/ 260 w 375"/>
                <a:gd name="T59" fmla="*/ 128 h 135"/>
                <a:gd name="T60" fmla="*/ 227 w 375"/>
                <a:gd name="T61" fmla="*/ 133 h 135"/>
                <a:gd name="T62" fmla="*/ 187 w 375"/>
                <a:gd name="T63" fmla="*/ 135 h 135"/>
                <a:gd name="T64" fmla="*/ 148 w 375"/>
                <a:gd name="T65" fmla="*/ 133 h 135"/>
                <a:gd name="T66" fmla="*/ 115 w 375"/>
                <a:gd name="T67" fmla="*/ 128 h 135"/>
                <a:gd name="T68" fmla="*/ 86 w 375"/>
                <a:gd name="T69" fmla="*/ 119 h 135"/>
                <a:gd name="T70" fmla="*/ 63 w 375"/>
                <a:gd name="T71" fmla="*/ 109 h 135"/>
                <a:gd name="T72" fmla="*/ 44 w 375"/>
                <a:gd name="T73" fmla="*/ 96 h 135"/>
                <a:gd name="T74" fmla="*/ 29 w 375"/>
                <a:gd name="T75" fmla="*/ 82 h 135"/>
                <a:gd name="T76" fmla="*/ 18 w 375"/>
                <a:gd name="T77" fmla="*/ 67 h 135"/>
                <a:gd name="T78" fmla="*/ 9 w 375"/>
                <a:gd name="T79" fmla="*/ 53 h 135"/>
                <a:gd name="T80" fmla="*/ 4 w 375"/>
                <a:gd name="T81" fmla="*/ 38 h 135"/>
                <a:gd name="T82" fmla="*/ 0 w 375"/>
                <a:gd name="T83" fmla="*/ 24 h 135"/>
                <a:gd name="T84" fmla="*/ 0 w 375"/>
                <a:gd name="T85" fmla="*/ 13 h 135"/>
                <a:gd name="T86" fmla="*/ 1 w 375"/>
                <a:gd name="T87" fmla="*/ 4 h 135"/>
                <a:gd name="T88" fmla="*/ 6 w 375"/>
                <a:gd name="T8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5" h="135">
                  <a:moveTo>
                    <a:pt x="6" y="0"/>
                  </a:moveTo>
                  <a:lnTo>
                    <a:pt x="15" y="2"/>
                  </a:lnTo>
                  <a:lnTo>
                    <a:pt x="27" y="6"/>
                  </a:lnTo>
                  <a:lnTo>
                    <a:pt x="41" y="14"/>
                  </a:lnTo>
                  <a:lnTo>
                    <a:pt x="58" y="23"/>
                  </a:lnTo>
                  <a:lnTo>
                    <a:pt x="80" y="33"/>
                  </a:lnTo>
                  <a:lnTo>
                    <a:pt x="103" y="42"/>
                  </a:lnTo>
                  <a:lnTo>
                    <a:pt x="128" y="49"/>
                  </a:lnTo>
                  <a:lnTo>
                    <a:pt x="157" y="56"/>
                  </a:lnTo>
                  <a:lnTo>
                    <a:pt x="187" y="57"/>
                  </a:lnTo>
                  <a:lnTo>
                    <a:pt x="218" y="56"/>
                  </a:lnTo>
                  <a:lnTo>
                    <a:pt x="247" y="49"/>
                  </a:lnTo>
                  <a:lnTo>
                    <a:pt x="272" y="42"/>
                  </a:lnTo>
                  <a:lnTo>
                    <a:pt x="295" y="33"/>
                  </a:lnTo>
                  <a:lnTo>
                    <a:pt x="316" y="23"/>
                  </a:lnTo>
                  <a:lnTo>
                    <a:pt x="333" y="14"/>
                  </a:lnTo>
                  <a:lnTo>
                    <a:pt x="348" y="6"/>
                  </a:lnTo>
                  <a:lnTo>
                    <a:pt x="360" y="2"/>
                  </a:lnTo>
                  <a:lnTo>
                    <a:pt x="368" y="0"/>
                  </a:lnTo>
                  <a:lnTo>
                    <a:pt x="373" y="4"/>
                  </a:lnTo>
                  <a:lnTo>
                    <a:pt x="375" y="13"/>
                  </a:lnTo>
                  <a:lnTo>
                    <a:pt x="375" y="24"/>
                  </a:lnTo>
                  <a:lnTo>
                    <a:pt x="371" y="38"/>
                  </a:lnTo>
                  <a:lnTo>
                    <a:pt x="366" y="53"/>
                  </a:lnTo>
                  <a:lnTo>
                    <a:pt x="357" y="67"/>
                  </a:lnTo>
                  <a:lnTo>
                    <a:pt x="346" y="82"/>
                  </a:lnTo>
                  <a:lnTo>
                    <a:pt x="330" y="96"/>
                  </a:lnTo>
                  <a:lnTo>
                    <a:pt x="311" y="109"/>
                  </a:lnTo>
                  <a:lnTo>
                    <a:pt x="289" y="119"/>
                  </a:lnTo>
                  <a:lnTo>
                    <a:pt x="260" y="128"/>
                  </a:lnTo>
                  <a:lnTo>
                    <a:pt x="227" y="133"/>
                  </a:lnTo>
                  <a:lnTo>
                    <a:pt x="187" y="135"/>
                  </a:lnTo>
                  <a:lnTo>
                    <a:pt x="148" y="133"/>
                  </a:lnTo>
                  <a:lnTo>
                    <a:pt x="115" y="128"/>
                  </a:lnTo>
                  <a:lnTo>
                    <a:pt x="86" y="119"/>
                  </a:lnTo>
                  <a:lnTo>
                    <a:pt x="63" y="109"/>
                  </a:lnTo>
                  <a:lnTo>
                    <a:pt x="44" y="96"/>
                  </a:lnTo>
                  <a:lnTo>
                    <a:pt x="29" y="82"/>
                  </a:lnTo>
                  <a:lnTo>
                    <a:pt x="18" y="67"/>
                  </a:lnTo>
                  <a:lnTo>
                    <a:pt x="9" y="53"/>
                  </a:lnTo>
                  <a:lnTo>
                    <a:pt x="4" y="38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1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74"/>
            <p:cNvSpPr>
              <a:spLocks/>
            </p:cNvSpPr>
            <p:nvPr/>
          </p:nvSpPr>
          <p:spPr bwMode="auto">
            <a:xfrm>
              <a:off x="1170" y="1944"/>
              <a:ext cx="43" cy="15"/>
            </a:xfrm>
            <a:custGeom>
              <a:avLst/>
              <a:gdLst>
                <a:gd name="T0" fmla="*/ 128 w 129"/>
                <a:gd name="T1" fmla="*/ 0 h 47"/>
                <a:gd name="T2" fmla="*/ 129 w 129"/>
                <a:gd name="T3" fmla="*/ 4 h 47"/>
                <a:gd name="T4" fmla="*/ 129 w 129"/>
                <a:gd name="T5" fmla="*/ 12 h 47"/>
                <a:gd name="T6" fmla="*/ 125 w 129"/>
                <a:gd name="T7" fmla="*/ 19 h 47"/>
                <a:gd name="T8" fmla="*/ 120 w 129"/>
                <a:gd name="T9" fmla="*/ 28 h 47"/>
                <a:gd name="T10" fmla="*/ 112 w 129"/>
                <a:gd name="T11" fmla="*/ 35 h 47"/>
                <a:gd name="T12" fmla="*/ 101 w 129"/>
                <a:gd name="T13" fmla="*/ 41 h 47"/>
                <a:gd name="T14" fmla="*/ 85 w 129"/>
                <a:gd name="T15" fmla="*/ 46 h 47"/>
                <a:gd name="T16" fmla="*/ 64 w 129"/>
                <a:gd name="T17" fmla="*/ 47 h 47"/>
                <a:gd name="T18" fmla="*/ 44 w 129"/>
                <a:gd name="T19" fmla="*/ 46 h 47"/>
                <a:gd name="T20" fmla="*/ 28 w 129"/>
                <a:gd name="T21" fmla="*/ 41 h 47"/>
                <a:gd name="T22" fmla="*/ 16 w 129"/>
                <a:gd name="T23" fmla="*/ 35 h 47"/>
                <a:gd name="T24" fmla="*/ 9 w 129"/>
                <a:gd name="T25" fmla="*/ 28 h 47"/>
                <a:gd name="T26" fmla="*/ 4 w 129"/>
                <a:gd name="T27" fmla="*/ 19 h 47"/>
                <a:gd name="T28" fmla="*/ 0 w 129"/>
                <a:gd name="T29" fmla="*/ 12 h 47"/>
                <a:gd name="T30" fmla="*/ 0 w 129"/>
                <a:gd name="T31" fmla="*/ 4 h 47"/>
                <a:gd name="T32" fmla="*/ 1 w 129"/>
                <a:gd name="T33" fmla="*/ 0 h 47"/>
                <a:gd name="T34" fmla="*/ 5 w 129"/>
                <a:gd name="T35" fmla="*/ 2 h 47"/>
                <a:gd name="T36" fmla="*/ 13 w 129"/>
                <a:gd name="T37" fmla="*/ 4 h 47"/>
                <a:gd name="T38" fmla="*/ 21 w 129"/>
                <a:gd name="T39" fmla="*/ 9 h 47"/>
                <a:gd name="T40" fmla="*/ 34 w 129"/>
                <a:gd name="T41" fmla="*/ 14 h 47"/>
                <a:gd name="T42" fmla="*/ 48 w 129"/>
                <a:gd name="T43" fmla="*/ 18 h 47"/>
                <a:gd name="T44" fmla="*/ 64 w 129"/>
                <a:gd name="T45" fmla="*/ 21 h 47"/>
                <a:gd name="T46" fmla="*/ 81 w 129"/>
                <a:gd name="T47" fmla="*/ 18 h 47"/>
                <a:gd name="T48" fmla="*/ 95 w 129"/>
                <a:gd name="T49" fmla="*/ 14 h 47"/>
                <a:gd name="T50" fmla="*/ 107 w 129"/>
                <a:gd name="T51" fmla="*/ 9 h 47"/>
                <a:gd name="T52" fmla="*/ 116 w 129"/>
                <a:gd name="T53" fmla="*/ 4 h 47"/>
                <a:gd name="T54" fmla="*/ 124 w 129"/>
                <a:gd name="T55" fmla="*/ 2 h 47"/>
                <a:gd name="T56" fmla="*/ 128 w 129"/>
                <a:gd name="T5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47">
                  <a:moveTo>
                    <a:pt x="128" y="0"/>
                  </a:moveTo>
                  <a:lnTo>
                    <a:pt x="129" y="4"/>
                  </a:lnTo>
                  <a:lnTo>
                    <a:pt x="129" y="12"/>
                  </a:lnTo>
                  <a:lnTo>
                    <a:pt x="125" y="19"/>
                  </a:lnTo>
                  <a:lnTo>
                    <a:pt x="120" y="28"/>
                  </a:lnTo>
                  <a:lnTo>
                    <a:pt x="112" y="35"/>
                  </a:lnTo>
                  <a:lnTo>
                    <a:pt x="101" y="41"/>
                  </a:lnTo>
                  <a:lnTo>
                    <a:pt x="85" y="46"/>
                  </a:lnTo>
                  <a:lnTo>
                    <a:pt x="64" y="47"/>
                  </a:lnTo>
                  <a:lnTo>
                    <a:pt x="44" y="46"/>
                  </a:lnTo>
                  <a:lnTo>
                    <a:pt x="28" y="41"/>
                  </a:lnTo>
                  <a:lnTo>
                    <a:pt x="16" y="35"/>
                  </a:lnTo>
                  <a:lnTo>
                    <a:pt x="9" y="28"/>
                  </a:lnTo>
                  <a:lnTo>
                    <a:pt x="4" y="19"/>
                  </a:lnTo>
                  <a:lnTo>
                    <a:pt x="0" y="12"/>
                  </a:lnTo>
                  <a:lnTo>
                    <a:pt x="0" y="4"/>
                  </a:lnTo>
                  <a:lnTo>
                    <a:pt x="1" y="0"/>
                  </a:lnTo>
                  <a:lnTo>
                    <a:pt x="5" y="2"/>
                  </a:lnTo>
                  <a:lnTo>
                    <a:pt x="13" y="4"/>
                  </a:lnTo>
                  <a:lnTo>
                    <a:pt x="21" y="9"/>
                  </a:lnTo>
                  <a:lnTo>
                    <a:pt x="34" y="14"/>
                  </a:lnTo>
                  <a:lnTo>
                    <a:pt x="48" y="18"/>
                  </a:lnTo>
                  <a:lnTo>
                    <a:pt x="64" y="21"/>
                  </a:lnTo>
                  <a:lnTo>
                    <a:pt x="81" y="18"/>
                  </a:lnTo>
                  <a:lnTo>
                    <a:pt x="95" y="14"/>
                  </a:lnTo>
                  <a:lnTo>
                    <a:pt x="107" y="9"/>
                  </a:lnTo>
                  <a:lnTo>
                    <a:pt x="116" y="4"/>
                  </a:lnTo>
                  <a:lnTo>
                    <a:pt x="124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75"/>
            <p:cNvSpPr>
              <a:spLocks/>
            </p:cNvSpPr>
            <p:nvPr/>
          </p:nvSpPr>
          <p:spPr bwMode="auto">
            <a:xfrm>
              <a:off x="1093" y="1895"/>
              <a:ext cx="198" cy="32"/>
            </a:xfrm>
            <a:custGeom>
              <a:avLst/>
              <a:gdLst>
                <a:gd name="T0" fmla="*/ 3 w 595"/>
                <a:gd name="T1" fmla="*/ 0 h 97"/>
                <a:gd name="T2" fmla="*/ 9 w 595"/>
                <a:gd name="T3" fmla="*/ 0 h 97"/>
                <a:gd name="T4" fmla="*/ 20 w 595"/>
                <a:gd name="T5" fmla="*/ 3 h 97"/>
                <a:gd name="T6" fmla="*/ 35 w 595"/>
                <a:gd name="T7" fmla="*/ 8 h 97"/>
                <a:gd name="T8" fmla="*/ 56 w 595"/>
                <a:gd name="T9" fmla="*/ 15 h 97"/>
                <a:gd name="T10" fmla="*/ 78 w 595"/>
                <a:gd name="T11" fmla="*/ 24 h 97"/>
                <a:gd name="T12" fmla="*/ 106 w 595"/>
                <a:gd name="T13" fmla="*/ 31 h 97"/>
                <a:gd name="T14" fmla="*/ 138 w 595"/>
                <a:gd name="T15" fmla="*/ 40 h 97"/>
                <a:gd name="T16" fmla="*/ 172 w 595"/>
                <a:gd name="T17" fmla="*/ 46 h 97"/>
                <a:gd name="T18" fmla="*/ 211 w 595"/>
                <a:gd name="T19" fmla="*/ 53 h 97"/>
                <a:gd name="T20" fmla="*/ 253 w 595"/>
                <a:gd name="T21" fmla="*/ 57 h 97"/>
                <a:gd name="T22" fmla="*/ 297 w 595"/>
                <a:gd name="T23" fmla="*/ 59 h 97"/>
                <a:gd name="T24" fmla="*/ 342 w 595"/>
                <a:gd name="T25" fmla="*/ 57 h 97"/>
                <a:gd name="T26" fmla="*/ 383 w 595"/>
                <a:gd name="T27" fmla="*/ 53 h 97"/>
                <a:gd name="T28" fmla="*/ 423 w 595"/>
                <a:gd name="T29" fmla="*/ 46 h 97"/>
                <a:gd name="T30" fmla="*/ 457 w 595"/>
                <a:gd name="T31" fmla="*/ 40 h 97"/>
                <a:gd name="T32" fmla="*/ 489 w 595"/>
                <a:gd name="T33" fmla="*/ 31 h 97"/>
                <a:gd name="T34" fmla="*/ 516 w 595"/>
                <a:gd name="T35" fmla="*/ 24 h 97"/>
                <a:gd name="T36" fmla="*/ 539 w 595"/>
                <a:gd name="T37" fmla="*/ 15 h 97"/>
                <a:gd name="T38" fmla="*/ 559 w 595"/>
                <a:gd name="T39" fmla="*/ 8 h 97"/>
                <a:gd name="T40" fmla="*/ 575 w 595"/>
                <a:gd name="T41" fmla="*/ 3 h 97"/>
                <a:gd name="T42" fmla="*/ 586 w 595"/>
                <a:gd name="T43" fmla="*/ 0 h 97"/>
                <a:gd name="T44" fmla="*/ 592 w 595"/>
                <a:gd name="T45" fmla="*/ 0 h 97"/>
                <a:gd name="T46" fmla="*/ 595 w 595"/>
                <a:gd name="T47" fmla="*/ 2 h 97"/>
                <a:gd name="T48" fmla="*/ 594 w 595"/>
                <a:gd name="T49" fmla="*/ 7 h 97"/>
                <a:gd name="T50" fmla="*/ 591 w 595"/>
                <a:gd name="T51" fmla="*/ 15 h 97"/>
                <a:gd name="T52" fmla="*/ 585 w 595"/>
                <a:gd name="T53" fmla="*/ 22 h 97"/>
                <a:gd name="T54" fmla="*/ 576 w 595"/>
                <a:gd name="T55" fmla="*/ 31 h 97"/>
                <a:gd name="T56" fmla="*/ 563 w 595"/>
                <a:gd name="T57" fmla="*/ 41 h 97"/>
                <a:gd name="T58" fmla="*/ 547 w 595"/>
                <a:gd name="T59" fmla="*/ 51 h 97"/>
                <a:gd name="T60" fmla="*/ 526 w 595"/>
                <a:gd name="T61" fmla="*/ 62 h 97"/>
                <a:gd name="T62" fmla="*/ 502 w 595"/>
                <a:gd name="T63" fmla="*/ 70 h 97"/>
                <a:gd name="T64" fmla="*/ 472 w 595"/>
                <a:gd name="T65" fmla="*/ 79 h 97"/>
                <a:gd name="T66" fmla="*/ 438 w 595"/>
                <a:gd name="T67" fmla="*/ 86 h 97"/>
                <a:gd name="T68" fmla="*/ 397 w 595"/>
                <a:gd name="T69" fmla="*/ 92 h 97"/>
                <a:gd name="T70" fmla="*/ 351 w 595"/>
                <a:gd name="T71" fmla="*/ 96 h 97"/>
                <a:gd name="T72" fmla="*/ 297 w 595"/>
                <a:gd name="T73" fmla="*/ 97 h 97"/>
                <a:gd name="T74" fmla="*/ 244 w 595"/>
                <a:gd name="T75" fmla="*/ 96 h 97"/>
                <a:gd name="T76" fmla="*/ 197 w 595"/>
                <a:gd name="T77" fmla="*/ 92 h 97"/>
                <a:gd name="T78" fmla="*/ 157 w 595"/>
                <a:gd name="T79" fmla="*/ 86 h 97"/>
                <a:gd name="T80" fmla="*/ 123 w 595"/>
                <a:gd name="T81" fmla="*/ 79 h 97"/>
                <a:gd name="T82" fmla="*/ 92 w 595"/>
                <a:gd name="T83" fmla="*/ 70 h 97"/>
                <a:gd name="T84" fmla="*/ 68 w 595"/>
                <a:gd name="T85" fmla="*/ 62 h 97"/>
                <a:gd name="T86" fmla="*/ 48 w 595"/>
                <a:gd name="T87" fmla="*/ 51 h 97"/>
                <a:gd name="T88" fmla="*/ 32 w 595"/>
                <a:gd name="T89" fmla="*/ 41 h 97"/>
                <a:gd name="T90" fmla="*/ 19 w 595"/>
                <a:gd name="T91" fmla="*/ 31 h 97"/>
                <a:gd name="T92" fmla="*/ 10 w 595"/>
                <a:gd name="T93" fmla="*/ 22 h 97"/>
                <a:gd name="T94" fmla="*/ 4 w 595"/>
                <a:gd name="T95" fmla="*/ 15 h 97"/>
                <a:gd name="T96" fmla="*/ 1 w 595"/>
                <a:gd name="T97" fmla="*/ 7 h 97"/>
                <a:gd name="T98" fmla="*/ 0 w 595"/>
                <a:gd name="T99" fmla="*/ 2 h 97"/>
                <a:gd name="T100" fmla="*/ 3 w 595"/>
                <a:gd name="T10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95" h="97">
                  <a:moveTo>
                    <a:pt x="3" y="0"/>
                  </a:moveTo>
                  <a:lnTo>
                    <a:pt x="9" y="0"/>
                  </a:lnTo>
                  <a:lnTo>
                    <a:pt x="20" y="3"/>
                  </a:lnTo>
                  <a:lnTo>
                    <a:pt x="35" y="8"/>
                  </a:lnTo>
                  <a:lnTo>
                    <a:pt x="56" y="15"/>
                  </a:lnTo>
                  <a:lnTo>
                    <a:pt x="78" y="24"/>
                  </a:lnTo>
                  <a:lnTo>
                    <a:pt x="106" y="31"/>
                  </a:lnTo>
                  <a:lnTo>
                    <a:pt x="138" y="40"/>
                  </a:lnTo>
                  <a:lnTo>
                    <a:pt x="172" y="46"/>
                  </a:lnTo>
                  <a:lnTo>
                    <a:pt x="211" y="53"/>
                  </a:lnTo>
                  <a:lnTo>
                    <a:pt x="253" y="57"/>
                  </a:lnTo>
                  <a:lnTo>
                    <a:pt x="297" y="59"/>
                  </a:lnTo>
                  <a:lnTo>
                    <a:pt x="342" y="57"/>
                  </a:lnTo>
                  <a:lnTo>
                    <a:pt x="383" y="53"/>
                  </a:lnTo>
                  <a:lnTo>
                    <a:pt x="423" y="46"/>
                  </a:lnTo>
                  <a:lnTo>
                    <a:pt x="457" y="40"/>
                  </a:lnTo>
                  <a:lnTo>
                    <a:pt x="489" y="31"/>
                  </a:lnTo>
                  <a:lnTo>
                    <a:pt x="516" y="24"/>
                  </a:lnTo>
                  <a:lnTo>
                    <a:pt x="539" y="15"/>
                  </a:lnTo>
                  <a:lnTo>
                    <a:pt x="559" y="8"/>
                  </a:lnTo>
                  <a:lnTo>
                    <a:pt x="575" y="3"/>
                  </a:lnTo>
                  <a:lnTo>
                    <a:pt x="586" y="0"/>
                  </a:lnTo>
                  <a:lnTo>
                    <a:pt x="592" y="0"/>
                  </a:lnTo>
                  <a:lnTo>
                    <a:pt x="595" y="2"/>
                  </a:lnTo>
                  <a:lnTo>
                    <a:pt x="594" y="7"/>
                  </a:lnTo>
                  <a:lnTo>
                    <a:pt x="591" y="15"/>
                  </a:lnTo>
                  <a:lnTo>
                    <a:pt x="585" y="22"/>
                  </a:lnTo>
                  <a:lnTo>
                    <a:pt x="576" y="31"/>
                  </a:lnTo>
                  <a:lnTo>
                    <a:pt x="563" y="41"/>
                  </a:lnTo>
                  <a:lnTo>
                    <a:pt x="547" y="51"/>
                  </a:lnTo>
                  <a:lnTo>
                    <a:pt x="526" y="62"/>
                  </a:lnTo>
                  <a:lnTo>
                    <a:pt x="502" y="70"/>
                  </a:lnTo>
                  <a:lnTo>
                    <a:pt x="472" y="79"/>
                  </a:lnTo>
                  <a:lnTo>
                    <a:pt x="438" y="86"/>
                  </a:lnTo>
                  <a:lnTo>
                    <a:pt x="397" y="92"/>
                  </a:lnTo>
                  <a:lnTo>
                    <a:pt x="351" y="96"/>
                  </a:lnTo>
                  <a:lnTo>
                    <a:pt x="297" y="97"/>
                  </a:lnTo>
                  <a:lnTo>
                    <a:pt x="244" y="96"/>
                  </a:lnTo>
                  <a:lnTo>
                    <a:pt x="197" y="92"/>
                  </a:lnTo>
                  <a:lnTo>
                    <a:pt x="157" y="86"/>
                  </a:lnTo>
                  <a:lnTo>
                    <a:pt x="123" y="79"/>
                  </a:lnTo>
                  <a:lnTo>
                    <a:pt x="92" y="70"/>
                  </a:lnTo>
                  <a:lnTo>
                    <a:pt x="68" y="62"/>
                  </a:lnTo>
                  <a:lnTo>
                    <a:pt x="48" y="51"/>
                  </a:lnTo>
                  <a:lnTo>
                    <a:pt x="32" y="41"/>
                  </a:lnTo>
                  <a:lnTo>
                    <a:pt x="19" y="31"/>
                  </a:lnTo>
                  <a:lnTo>
                    <a:pt x="10" y="22"/>
                  </a:lnTo>
                  <a:lnTo>
                    <a:pt x="4" y="15"/>
                  </a:lnTo>
                  <a:lnTo>
                    <a:pt x="1" y="7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794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76"/>
            <p:cNvSpPr>
              <a:spLocks/>
            </p:cNvSpPr>
            <p:nvPr/>
          </p:nvSpPr>
          <p:spPr bwMode="auto">
            <a:xfrm>
              <a:off x="734" y="2105"/>
              <a:ext cx="458" cy="237"/>
            </a:xfrm>
            <a:custGeom>
              <a:avLst/>
              <a:gdLst>
                <a:gd name="T0" fmla="*/ 1372 w 1372"/>
                <a:gd name="T1" fmla="*/ 0 h 711"/>
                <a:gd name="T2" fmla="*/ 1372 w 1372"/>
                <a:gd name="T3" fmla="*/ 711 h 711"/>
                <a:gd name="T4" fmla="*/ 0 w 1372"/>
                <a:gd name="T5" fmla="*/ 711 h 711"/>
                <a:gd name="T6" fmla="*/ 4 w 1372"/>
                <a:gd name="T7" fmla="*/ 673 h 711"/>
                <a:gd name="T8" fmla="*/ 17 w 1372"/>
                <a:gd name="T9" fmla="*/ 634 h 711"/>
                <a:gd name="T10" fmla="*/ 36 w 1372"/>
                <a:gd name="T11" fmla="*/ 593 h 711"/>
                <a:gd name="T12" fmla="*/ 62 w 1372"/>
                <a:gd name="T13" fmla="*/ 552 h 711"/>
                <a:gd name="T14" fmla="*/ 95 w 1372"/>
                <a:gd name="T15" fmla="*/ 510 h 711"/>
                <a:gd name="T16" fmla="*/ 135 w 1372"/>
                <a:gd name="T17" fmla="*/ 468 h 711"/>
                <a:gd name="T18" fmla="*/ 179 w 1372"/>
                <a:gd name="T19" fmla="*/ 426 h 711"/>
                <a:gd name="T20" fmla="*/ 230 w 1372"/>
                <a:gd name="T21" fmla="*/ 384 h 711"/>
                <a:gd name="T22" fmla="*/ 285 w 1372"/>
                <a:gd name="T23" fmla="*/ 344 h 711"/>
                <a:gd name="T24" fmla="*/ 345 w 1372"/>
                <a:gd name="T25" fmla="*/ 305 h 711"/>
                <a:gd name="T26" fmla="*/ 409 w 1372"/>
                <a:gd name="T27" fmla="*/ 267 h 711"/>
                <a:gd name="T28" fmla="*/ 478 w 1372"/>
                <a:gd name="T29" fmla="*/ 229 h 711"/>
                <a:gd name="T30" fmla="*/ 550 w 1372"/>
                <a:gd name="T31" fmla="*/ 193 h 711"/>
                <a:gd name="T32" fmla="*/ 624 w 1372"/>
                <a:gd name="T33" fmla="*/ 160 h 711"/>
                <a:gd name="T34" fmla="*/ 702 w 1372"/>
                <a:gd name="T35" fmla="*/ 130 h 711"/>
                <a:gd name="T36" fmla="*/ 781 w 1372"/>
                <a:gd name="T37" fmla="*/ 102 h 711"/>
                <a:gd name="T38" fmla="*/ 864 w 1372"/>
                <a:gd name="T39" fmla="*/ 77 h 711"/>
                <a:gd name="T40" fmla="*/ 947 w 1372"/>
                <a:gd name="T41" fmla="*/ 54 h 711"/>
                <a:gd name="T42" fmla="*/ 1031 w 1372"/>
                <a:gd name="T43" fmla="*/ 35 h 711"/>
                <a:gd name="T44" fmla="*/ 1117 w 1372"/>
                <a:gd name="T45" fmla="*/ 20 h 711"/>
                <a:gd name="T46" fmla="*/ 1202 w 1372"/>
                <a:gd name="T47" fmla="*/ 9 h 711"/>
                <a:gd name="T48" fmla="*/ 1288 w 1372"/>
                <a:gd name="T49" fmla="*/ 2 h 711"/>
                <a:gd name="T50" fmla="*/ 1372 w 1372"/>
                <a:gd name="T51" fmla="*/ 0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72" h="711">
                  <a:moveTo>
                    <a:pt x="1372" y="0"/>
                  </a:moveTo>
                  <a:lnTo>
                    <a:pt x="1372" y="711"/>
                  </a:lnTo>
                  <a:lnTo>
                    <a:pt x="0" y="711"/>
                  </a:lnTo>
                  <a:lnTo>
                    <a:pt x="4" y="673"/>
                  </a:lnTo>
                  <a:lnTo>
                    <a:pt x="17" y="634"/>
                  </a:lnTo>
                  <a:lnTo>
                    <a:pt x="36" y="593"/>
                  </a:lnTo>
                  <a:lnTo>
                    <a:pt x="62" y="552"/>
                  </a:lnTo>
                  <a:lnTo>
                    <a:pt x="95" y="510"/>
                  </a:lnTo>
                  <a:lnTo>
                    <a:pt x="135" y="468"/>
                  </a:lnTo>
                  <a:lnTo>
                    <a:pt x="179" y="426"/>
                  </a:lnTo>
                  <a:lnTo>
                    <a:pt x="230" y="384"/>
                  </a:lnTo>
                  <a:lnTo>
                    <a:pt x="285" y="344"/>
                  </a:lnTo>
                  <a:lnTo>
                    <a:pt x="345" y="305"/>
                  </a:lnTo>
                  <a:lnTo>
                    <a:pt x="409" y="267"/>
                  </a:lnTo>
                  <a:lnTo>
                    <a:pt x="478" y="229"/>
                  </a:lnTo>
                  <a:lnTo>
                    <a:pt x="550" y="193"/>
                  </a:lnTo>
                  <a:lnTo>
                    <a:pt x="624" y="160"/>
                  </a:lnTo>
                  <a:lnTo>
                    <a:pt x="702" y="130"/>
                  </a:lnTo>
                  <a:lnTo>
                    <a:pt x="781" y="102"/>
                  </a:lnTo>
                  <a:lnTo>
                    <a:pt x="864" y="77"/>
                  </a:lnTo>
                  <a:lnTo>
                    <a:pt x="947" y="54"/>
                  </a:lnTo>
                  <a:lnTo>
                    <a:pt x="1031" y="35"/>
                  </a:lnTo>
                  <a:lnTo>
                    <a:pt x="1117" y="20"/>
                  </a:lnTo>
                  <a:lnTo>
                    <a:pt x="1202" y="9"/>
                  </a:lnTo>
                  <a:lnTo>
                    <a:pt x="1288" y="2"/>
                  </a:lnTo>
                  <a:lnTo>
                    <a:pt x="1372" y="0"/>
                  </a:lnTo>
                  <a:close/>
                </a:path>
              </a:pathLst>
            </a:custGeom>
            <a:solidFill>
              <a:srgbClr val="C1B39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77"/>
            <p:cNvSpPr>
              <a:spLocks/>
            </p:cNvSpPr>
            <p:nvPr/>
          </p:nvSpPr>
          <p:spPr bwMode="auto">
            <a:xfrm>
              <a:off x="1192" y="2105"/>
              <a:ext cx="457" cy="237"/>
            </a:xfrm>
            <a:custGeom>
              <a:avLst/>
              <a:gdLst>
                <a:gd name="T0" fmla="*/ 0 w 1372"/>
                <a:gd name="T1" fmla="*/ 0 h 711"/>
                <a:gd name="T2" fmla="*/ 85 w 1372"/>
                <a:gd name="T3" fmla="*/ 2 h 711"/>
                <a:gd name="T4" fmla="*/ 171 w 1372"/>
                <a:gd name="T5" fmla="*/ 9 h 711"/>
                <a:gd name="T6" fmla="*/ 256 w 1372"/>
                <a:gd name="T7" fmla="*/ 20 h 711"/>
                <a:gd name="T8" fmla="*/ 342 w 1372"/>
                <a:gd name="T9" fmla="*/ 35 h 711"/>
                <a:gd name="T10" fmla="*/ 426 w 1372"/>
                <a:gd name="T11" fmla="*/ 54 h 711"/>
                <a:gd name="T12" fmla="*/ 509 w 1372"/>
                <a:gd name="T13" fmla="*/ 77 h 711"/>
                <a:gd name="T14" fmla="*/ 591 w 1372"/>
                <a:gd name="T15" fmla="*/ 102 h 711"/>
                <a:gd name="T16" fmla="*/ 671 w 1372"/>
                <a:gd name="T17" fmla="*/ 130 h 711"/>
                <a:gd name="T18" fmla="*/ 748 w 1372"/>
                <a:gd name="T19" fmla="*/ 160 h 711"/>
                <a:gd name="T20" fmla="*/ 823 w 1372"/>
                <a:gd name="T21" fmla="*/ 193 h 711"/>
                <a:gd name="T22" fmla="*/ 895 w 1372"/>
                <a:gd name="T23" fmla="*/ 229 h 711"/>
                <a:gd name="T24" fmla="*/ 964 w 1372"/>
                <a:gd name="T25" fmla="*/ 267 h 711"/>
                <a:gd name="T26" fmla="*/ 1028 w 1372"/>
                <a:gd name="T27" fmla="*/ 305 h 711"/>
                <a:gd name="T28" fmla="*/ 1088 w 1372"/>
                <a:gd name="T29" fmla="*/ 344 h 711"/>
                <a:gd name="T30" fmla="*/ 1143 w 1372"/>
                <a:gd name="T31" fmla="*/ 384 h 711"/>
                <a:gd name="T32" fmla="*/ 1194 w 1372"/>
                <a:gd name="T33" fmla="*/ 426 h 711"/>
                <a:gd name="T34" fmla="*/ 1238 w 1372"/>
                <a:gd name="T35" fmla="*/ 468 h 711"/>
                <a:gd name="T36" fmla="*/ 1277 w 1372"/>
                <a:gd name="T37" fmla="*/ 510 h 711"/>
                <a:gd name="T38" fmla="*/ 1310 w 1372"/>
                <a:gd name="T39" fmla="*/ 552 h 711"/>
                <a:gd name="T40" fmla="*/ 1337 w 1372"/>
                <a:gd name="T41" fmla="*/ 593 h 711"/>
                <a:gd name="T42" fmla="*/ 1356 w 1372"/>
                <a:gd name="T43" fmla="*/ 634 h 711"/>
                <a:gd name="T44" fmla="*/ 1367 w 1372"/>
                <a:gd name="T45" fmla="*/ 673 h 711"/>
                <a:gd name="T46" fmla="*/ 1372 w 1372"/>
                <a:gd name="T47" fmla="*/ 711 h 711"/>
                <a:gd name="T48" fmla="*/ 0 w 1372"/>
                <a:gd name="T49" fmla="*/ 711 h 711"/>
                <a:gd name="T50" fmla="*/ 0 w 1372"/>
                <a:gd name="T51" fmla="*/ 0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72" h="711">
                  <a:moveTo>
                    <a:pt x="0" y="0"/>
                  </a:moveTo>
                  <a:lnTo>
                    <a:pt x="85" y="2"/>
                  </a:lnTo>
                  <a:lnTo>
                    <a:pt x="171" y="9"/>
                  </a:lnTo>
                  <a:lnTo>
                    <a:pt x="256" y="20"/>
                  </a:lnTo>
                  <a:lnTo>
                    <a:pt x="342" y="35"/>
                  </a:lnTo>
                  <a:lnTo>
                    <a:pt x="426" y="54"/>
                  </a:lnTo>
                  <a:lnTo>
                    <a:pt x="509" y="77"/>
                  </a:lnTo>
                  <a:lnTo>
                    <a:pt x="591" y="102"/>
                  </a:lnTo>
                  <a:lnTo>
                    <a:pt x="671" y="130"/>
                  </a:lnTo>
                  <a:lnTo>
                    <a:pt x="748" y="160"/>
                  </a:lnTo>
                  <a:lnTo>
                    <a:pt x="823" y="193"/>
                  </a:lnTo>
                  <a:lnTo>
                    <a:pt x="895" y="229"/>
                  </a:lnTo>
                  <a:lnTo>
                    <a:pt x="964" y="267"/>
                  </a:lnTo>
                  <a:lnTo>
                    <a:pt x="1028" y="305"/>
                  </a:lnTo>
                  <a:lnTo>
                    <a:pt x="1088" y="344"/>
                  </a:lnTo>
                  <a:lnTo>
                    <a:pt x="1143" y="384"/>
                  </a:lnTo>
                  <a:lnTo>
                    <a:pt x="1194" y="426"/>
                  </a:lnTo>
                  <a:lnTo>
                    <a:pt x="1238" y="468"/>
                  </a:lnTo>
                  <a:lnTo>
                    <a:pt x="1277" y="510"/>
                  </a:lnTo>
                  <a:lnTo>
                    <a:pt x="1310" y="552"/>
                  </a:lnTo>
                  <a:lnTo>
                    <a:pt x="1337" y="593"/>
                  </a:lnTo>
                  <a:lnTo>
                    <a:pt x="1356" y="634"/>
                  </a:lnTo>
                  <a:lnTo>
                    <a:pt x="1367" y="673"/>
                  </a:lnTo>
                  <a:lnTo>
                    <a:pt x="1372" y="711"/>
                  </a:lnTo>
                  <a:lnTo>
                    <a:pt x="0" y="7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B39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78"/>
            <p:cNvSpPr>
              <a:spLocks/>
            </p:cNvSpPr>
            <p:nvPr/>
          </p:nvSpPr>
          <p:spPr bwMode="auto">
            <a:xfrm>
              <a:off x="648" y="958"/>
              <a:ext cx="1078" cy="947"/>
            </a:xfrm>
            <a:custGeom>
              <a:avLst/>
              <a:gdLst>
                <a:gd name="T0" fmla="*/ 1953 w 3235"/>
                <a:gd name="T1" fmla="*/ 64 h 2839"/>
                <a:gd name="T2" fmla="*/ 2411 w 3235"/>
                <a:gd name="T3" fmla="*/ 263 h 2839"/>
                <a:gd name="T4" fmla="*/ 2748 w 3235"/>
                <a:gd name="T5" fmla="*/ 522 h 2839"/>
                <a:gd name="T6" fmla="*/ 2921 w 3235"/>
                <a:gd name="T7" fmla="*/ 792 h 2839"/>
                <a:gd name="T8" fmla="*/ 3107 w 3235"/>
                <a:gd name="T9" fmla="*/ 1167 h 2839"/>
                <a:gd name="T10" fmla="*/ 3229 w 3235"/>
                <a:gd name="T11" fmla="*/ 1397 h 2839"/>
                <a:gd name="T12" fmla="*/ 3153 w 3235"/>
                <a:gd name="T13" fmla="*/ 1439 h 2839"/>
                <a:gd name="T14" fmla="*/ 3024 w 3235"/>
                <a:gd name="T15" fmla="*/ 1313 h 2839"/>
                <a:gd name="T16" fmla="*/ 3012 w 3235"/>
                <a:gd name="T17" fmla="*/ 1302 h 2839"/>
                <a:gd name="T18" fmla="*/ 3068 w 3235"/>
                <a:gd name="T19" fmla="*/ 1587 h 2839"/>
                <a:gd name="T20" fmla="*/ 3065 w 3235"/>
                <a:gd name="T21" fmla="*/ 2109 h 2839"/>
                <a:gd name="T22" fmla="*/ 2927 w 3235"/>
                <a:gd name="T23" fmla="*/ 2475 h 2839"/>
                <a:gd name="T24" fmla="*/ 2711 w 3235"/>
                <a:gd name="T25" fmla="*/ 2718 h 2839"/>
                <a:gd name="T26" fmla="*/ 2557 w 3235"/>
                <a:gd name="T27" fmla="*/ 2807 h 2839"/>
                <a:gd name="T28" fmla="*/ 2607 w 3235"/>
                <a:gd name="T29" fmla="*/ 2643 h 2839"/>
                <a:gd name="T30" fmla="*/ 2633 w 3235"/>
                <a:gd name="T31" fmla="*/ 2288 h 2839"/>
                <a:gd name="T32" fmla="*/ 2598 w 3235"/>
                <a:gd name="T33" fmla="*/ 2033 h 2839"/>
                <a:gd name="T34" fmla="*/ 2565 w 3235"/>
                <a:gd name="T35" fmla="*/ 2049 h 2839"/>
                <a:gd name="T36" fmla="*/ 2502 w 3235"/>
                <a:gd name="T37" fmla="*/ 2068 h 2839"/>
                <a:gd name="T38" fmla="*/ 2441 w 3235"/>
                <a:gd name="T39" fmla="*/ 1743 h 2839"/>
                <a:gd name="T40" fmla="*/ 2300 w 3235"/>
                <a:gd name="T41" fmla="*/ 1514 h 2839"/>
                <a:gd name="T42" fmla="*/ 2219 w 3235"/>
                <a:gd name="T43" fmla="*/ 1450 h 2839"/>
                <a:gd name="T44" fmla="*/ 2246 w 3235"/>
                <a:gd name="T45" fmla="*/ 1514 h 2839"/>
                <a:gd name="T46" fmla="*/ 2203 w 3235"/>
                <a:gd name="T47" fmla="*/ 1585 h 2839"/>
                <a:gd name="T48" fmla="*/ 1798 w 3235"/>
                <a:gd name="T49" fmla="*/ 1515 h 2839"/>
                <a:gd name="T50" fmla="*/ 1550 w 3235"/>
                <a:gd name="T51" fmla="*/ 1414 h 2839"/>
                <a:gd name="T52" fmla="*/ 1539 w 3235"/>
                <a:gd name="T53" fmla="*/ 1431 h 2839"/>
                <a:gd name="T54" fmla="*/ 1564 w 3235"/>
                <a:gd name="T55" fmla="*/ 1553 h 2839"/>
                <a:gd name="T56" fmla="*/ 1368 w 3235"/>
                <a:gd name="T57" fmla="*/ 1572 h 2839"/>
                <a:gd name="T58" fmla="*/ 1056 w 3235"/>
                <a:gd name="T59" fmla="*/ 1477 h 2839"/>
                <a:gd name="T60" fmla="*/ 900 w 3235"/>
                <a:gd name="T61" fmla="*/ 1401 h 2839"/>
                <a:gd name="T62" fmla="*/ 852 w 3235"/>
                <a:gd name="T63" fmla="*/ 1504 h 2839"/>
                <a:gd name="T64" fmla="*/ 763 w 3235"/>
                <a:gd name="T65" fmla="*/ 1801 h 2839"/>
                <a:gd name="T66" fmla="*/ 733 w 3235"/>
                <a:gd name="T67" fmla="*/ 2039 h 2839"/>
                <a:gd name="T68" fmla="*/ 663 w 3235"/>
                <a:gd name="T69" fmla="*/ 1983 h 2839"/>
                <a:gd name="T70" fmla="*/ 638 w 3235"/>
                <a:gd name="T71" fmla="*/ 1949 h 2839"/>
                <a:gd name="T72" fmla="*/ 613 w 3235"/>
                <a:gd name="T73" fmla="*/ 2225 h 2839"/>
                <a:gd name="T74" fmla="*/ 647 w 3235"/>
                <a:gd name="T75" fmla="*/ 2612 h 2839"/>
                <a:gd name="T76" fmla="*/ 734 w 3235"/>
                <a:gd name="T77" fmla="*/ 2836 h 2839"/>
                <a:gd name="T78" fmla="*/ 611 w 3235"/>
                <a:gd name="T79" fmla="*/ 2779 h 2839"/>
                <a:gd name="T80" fmla="*/ 400 w 3235"/>
                <a:gd name="T81" fmla="*/ 2574 h 2839"/>
                <a:gd name="T82" fmla="*/ 233 w 3235"/>
                <a:gd name="T83" fmla="*/ 2258 h 2839"/>
                <a:gd name="T84" fmla="*/ 163 w 3235"/>
                <a:gd name="T85" fmla="*/ 1654 h 2839"/>
                <a:gd name="T86" fmla="*/ 189 w 3235"/>
                <a:gd name="T87" fmla="*/ 1170 h 2839"/>
                <a:gd name="T88" fmla="*/ 195 w 3235"/>
                <a:gd name="T89" fmla="*/ 914 h 2839"/>
                <a:gd name="T90" fmla="*/ 80 w 3235"/>
                <a:gd name="T91" fmla="*/ 875 h 2839"/>
                <a:gd name="T92" fmla="*/ 0 w 3235"/>
                <a:gd name="T93" fmla="*/ 866 h 2839"/>
                <a:gd name="T94" fmla="*/ 125 w 3235"/>
                <a:gd name="T95" fmla="*/ 734 h 2839"/>
                <a:gd name="T96" fmla="*/ 285 w 3235"/>
                <a:gd name="T97" fmla="*/ 580 h 2839"/>
                <a:gd name="T98" fmla="*/ 334 w 3235"/>
                <a:gd name="T99" fmla="*/ 393 h 2839"/>
                <a:gd name="T100" fmla="*/ 386 w 3235"/>
                <a:gd name="T101" fmla="*/ 313 h 2839"/>
                <a:gd name="T102" fmla="*/ 429 w 3235"/>
                <a:gd name="T103" fmla="*/ 481 h 2839"/>
                <a:gd name="T104" fmla="*/ 397 w 3235"/>
                <a:gd name="T105" fmla="*/ 604 h 2839"/>
                <a:gd name="T106" fmla="*/ 890 w 3235"/>
                <a:gd name="T107" fmla="*/ 156 h 2839"/>
                <a:gd name="T108" fmla="*/ 1426 w 3235"/>
                <a:gd name="T109" fmla="*/ 3 h 2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35" h="2839">
                  <a:moveTo>
                    <a:pt x="1504" y="0"/>
                  </a:moveTo>
                  <a:lnTo>
                    <a:pt x="1581" y="2"/>
                  </a:lnTo>
                  <a:lnTo>
                    <a:pt x="1657" y="7"/>
                  </a:lnTo>
                  <a:lnTo>
                    <a:pt x="1733" y="17"/>
                  </a:lnTo>
                  <a:lnTo>
                    <a:pt x="1807" y="29"/>
                  </a:lnTo>
                  <a:lnTo>
                    <a:pt x="1881" y="45"/>
                  </a:lnTo>
                  <a:lnTo>
                    <a:pt x="1953" y="64"/>
                  </a:lnTo>
                  <a:lnTo>
                    <a:pt x="2024" y="86"/>
                  </a:lnTo>
                  <a:lnTo>
                    <a:pt x="2093" y="110"/>
                  </a:lnTo>
                  <a:lnTo>
                    <a:pt x="2160" y="137"/>
                  </a:lnTo>
                  <a:lnTo>
                    <a:pt x="2226" y="166"/>
                  </a:lnTo>
                  <a:lnTo>
                    <a:pt x="2291" y="196"/>
                  </a:lnTo>
                  <a:lnTo>
                    <a:pt x="2353" y="229"/>
                  </a:lnTo>
                  <a:lnTo>
                    <a:pt x="2411" y="263"/>
                  </a:lnTo>
                  <a:lnTo>
                    <a:pt x="2468" y="298"/>
                  </a:lnTo>
                  <a:lnTo>
                    <a:pt x="2522" y="334"/>
                  </a:lnTo>
                  <a:lnTo>
                    <a:pt x="2574" y="371"/>
                  </a:lnTo>
                  <a:lnTo>
                    <a:pt x="2622" y="408"/>
                  </a:lnTo>
                  <a:lnTo>
                    <a:pt x="2668" y="446"/>
                  </a:lnTo>
                  <a:lnTo>
                    <a:pt x="2710" y="484"/>
                  </a:lnTo>
                  <a:lnTo>
                    <a:pt x="2748" y="522"/>
                  </a:lnTo>
                  <a:lnTo>
                    <a:pt x="2782" y="558"/>
                  </a:lnTo>
                  <a:lnTo>
                    <a:pt x="2813" y="595"/>
                  </a:lnTo>
                  <a:lnTo>
                    <a:pt x="2840" y="630"/>
                  </a:lnTo>
                  <a:lnTo>
                    <a:pt x="2863" y="665"/>
                  </a:lnTo>
                  <a:lnTo>
                    <a:pt x="2882" y="699"/>
                  </a:lnTo>
                  <a:lnTo>
                    <a:pt x="2896" y="730"/>
                  </a:lnTo>
                  <a:lnTo>
                    <a:pt x="2921" y="792"/>
                  </a:lnTo>
                  <a:lnTo>
                    <a:pt x="2946" y="853"/>
                  </a:lnTo>
                  <a:lnTo>
                    <a:pt x="2973" y="911"/>
                  </a:lnTo>
                  <a:lnTo>
                    <a:pt x="3001" y="967"/>
                  </a:lnTo>
                  <a:lnTo>
                    <a:pt x="3027" y="1021"/>
                  </a:lnTo>
                  <a:lnTo>
                    <a:pt x="3055" y="1072"/>
                  </a:lnTo>
                  <a:lnTo>
                    <a:pt x="3082" y="1120"/>
                  </a:lnTo>
                  <a:lnTo>
                    <a:pt x="3107" y="1167"/>
                  </a:lnTo>
                  <a:lnTo>
                    <a:pt x="3131" y="1209"/>
                  </a:lnTo>
                  <a:lnTo>
                    <a:pt x="3154" y="1249"/>
                  </a:lnTo>
                  <a:lnTo>
                    <a:pt x="3174" y="1285"/>
                  </a:lnTo>
                  <a:lnTo>
                    <a:pt x="3193" y="1319"/>
                  </a:lnTo>
                  <a:lnTo>
                    <a:pt x="3208" y="1348"/>
                  </a:lnTo>
                  <a:lnTo>
                    <a:pt x="3220" y="1375"/>
                  </a:lnTo>
                  <a:lnTo>
                    <a:pt x="3229" y="1397"/>
                  </a:lnTo>
                  <a:lnTo>
                    <a:pt x="3234" y="1415"/>
                  </a:lnTo>
                  <a:lnTo>
                    <a:pt x="3235" y="1430"/>
                  </a:lnTo>
                  <a:lnTo>
                    <a:pt x="3231" y="1442"/>
                  </a:lnTo>
                  <a:lnTo>
                    <a:pt x="3222" y="1448"/>
                  </a:lnTo>
                  <a:lnTo>
                    <a:pt x="3208" y="1450"/>
                  </a:lnTo>
                  <a:lnTo>
                    <a:pt x="3181" y="1447"/>
                  </a:lnTo>
                  <a:lnTo>
                    <a:pt x="3153" y="1439"/>
                  </a:lnTo>
                  <a:lnTo>
                    <a:pt x="3129" y="1426"/>
                  </a:lnTo>
                  <a:lnTo>
                    <a:pt x="3106" y="1410"/>
                  </a:lnTo>
                  <a:lnTo>
                    <a:pt x="3084" y="1391"/>
                  </a:lnTo>
                  <a:lnTo>
                    <a:pt x="3067" y="1371"/>
                  </a:lnTo>
                  <a:lnTo>
                    <a:pt x="3050" y="1351"/>
                  </a:lnTo>
                  <a:lnTo>
                    <a:pt x="3036" y="1330"/>
                  </a:lnTo>
                  <a:lnTo>
                    <a:pt x="3024" y="1313"/>
                  </a:lnTo>
                  <a:lnTo>
                    <a:pt x="3015" y="1296"/>
                  </a:lnTo>
                  <a:lnTo>
                    <a:pt x="3008" y="1283"/>
                  </a:lnTo>
                  <a:lnTo>
                    <a:pt x="3005" y="1275"/>
                  </a:lnTo>
                  <a:lnTo>
                    <a:pt x="3003" y="1272"/>
                  </a:lnTo>
                  <a:lnTo>
                    <a:pt x="3005" y="1276"/>
                  </a:lnTo>
                  <a:lnTo>
                    <a:pt x="3007" y="1286"/>
                  </a:lnTo>
                  <a:lnTo>
                    <a:pt x="3012" y="1302"/>
                  </a:lnTo>
                  <a:lnTo>
                    <a:pt x="3019" y="1326"/>
                  </a:lnTo>
                  <a:lnTo>
                    <a:pt x="3026" y="1356"/>
                  </a:lnTo>
                  <a:lnTo>
                    <a:pt x="3035" y="1391"/>
                  </a:lnTo>
                  <a:lnTo>
                    <a:pt x="3044" y="1431"/>
                  </a:lnTo>
                  <a:lnTo>
                    <a:pt x="3053" y="1478"/>
                  </a:lnTo>
                  <a:lnTo>
                    <a:pt x="3060" y="1530"/>
                  </a:lnTo>
                  <a:lnTo>
                    <a:pt x="3068" y="1587"/>
                  </a:lnTo>
                  <a:lnTo>
                    <a:pt x="3074" y="1649"/>
                  </a:lnTo>
                  <a:lnTo>
                    <a:pt x="3078" y="1715"/>
                  </a:lnTo>
                  <a:lnTo>
                    <a:pt x="3081" y="1786"/>
                  </a:lnTo>
                  <a:lnTo>
                    <a:pt x="3082" y="1860"/>
                  </a:lnTo>
                  <a:lnTo>
                    <a:pt x="3079" y="1940"/>
                  </a:lnTo>
                  <a:lnTo>
                    <a:pt x="3074" y="2022"/>
                  </a:lnTo>
                  <a:lnTo>
                    <a:pt x="3065" y="2109"/>
                  </a:lnTo>
                  <a:lnTo>
                    <a:pt x="3055" y="2168"/>
                  </a:lnTo>
                  <a:lnTo>
                    <a:pt x="3043" y="2224"/>
                  </a:lnTo>
                  <a:lnTo>
                    <a:pt x="3025" y="2279"/>
                  </a:lnTo>
                  <a:lnTo>
                    <a:pt x="3005" y="2331"/>
                  </a:lnTo>
                  <a:lnTo>
                    <a:pt x="2982" y="2382"/>
                  </a:lnTo>
                  <a:lnTo>
                    <a:pt x="2955" y="2430"/>
                  </a:lnTo>
                  <a:lnTo>
                    <a:pt x="2927" y="2475"/>
                  </a:lnTo>
                  <a:lnTo>
                    <a:pt x="2898" y="2519"/>
                  </a:lnTo>
                  <a:lnTo>
                    <a:pt x="2868" y="2559"/>
                  </a:lnTo>
                  <a:lnTo>
                    <a:pt x="2836" y="2597"/>
                  </a:lnTo>
                  <a:lnTo>
                    <a:pt x="2805" y="2631"/>
                  </a:lnTo>
                  <a:lnTo>
                    <a:pt x="2772" y="2664"/>
                  </a:lnTo>
                  <a:lnTo>
                    <a:pt x="2741" y="2693"/>
                  </a:lnTo>
                  <a:lnTo>
                    <a:pt x="2711" y="2718"/>
                  </a:lnTo>
                  <a:lnTo>
                    <a:pt x="2681" y="2741"/>
                  </a:lnTo>
                  <a:lnTo>
                    <a:pt x="2654" y="2761"/>
                  </a:lnTo>
                  <a:lnTo>
                    <a:pt x="2629" y="2778"/>
                  </a:lnTo>
                  <a:lnTo>
                    <a:pt x="2606" y="2791"/>
                  </a:lnTo>
                  <a:lnTo>
                    <a:pt x="2586" y="2799"/>
                  </a:lnTo>
                  <a:lnTo>
                    <a:pt x="2569" y="2806"/>
                  </a:lnTo>
                  <a:lnTo>
                    <a:pt x="2557" y="2807"/>
                  </a:lnTo>
                  <a:lnTo>
                    <a:pt x="2548" y="2806"/>
                  </a:lnTo>
                  <a:lnTo>
                    <a:pt x="2544" y="2799"/>
                  </a:lnTo>
                  <a:lnTo>
                    <a:pt x="2545" y="2791"/>
                  </a:lnTo>
                  <a:lnTo>
                    <a:pt x="2552" y="2777"/>
                  </a:lnTo>
                  <a:lnTo>
                    <a:pt x="2574" y="2735"/>
                  </a:lnTo>
                  <a:lnTo>
                    <a:pt x="2593" y="2689"/>
                  </a:lnTo>
                  <a:lnTo>
                    <a:pt x="2607" y="2643"/>
                  </a:lnTo>
                  <a:lnTo>
                    <a:pt x="2619" y="2593"/>
                  </a:lnTo>
                  <a:lnTo>
                    <a:pt x="2627" y="2541"/>
                  </a:lnTo>
                  <a:lnTo>
                    <a:pt x="2633" y="2491"/>
                  </a:lnTo>
                  <a:lnTo>
                    <a:pt x="2635" y="2439"/>
                  </a:lnTo>
                  <a:lnTo>
                    <a:pt x="2636" y="2387"/>
                  </a:lnTo>
                  <a:lnTo>
                    <a:pt x="2635" y="2336"/>
                  </a:lnTo>
                  <a:lnTo>
                    <a:pt x="2633" y="2288"/>
                  </a:lnTo>
                  <a:lnTo>
                    <a:pt x="2629" y="2240"/>
                  </a:lnTo>
                  <a:lnTo>
                    <a:pt x="2624" y="2196"/>
                  </a:lnTo>
                  <a:lnTo>
                    <a:pt x="2619" y="2155"/>
                  </a:lnTo>
                  <a:lnTo>
                    <a:pt x="2614" y="2117"/>
                  </a:lnTo>
                  <a:lnTo>
                    <a:pt x="2607" y="2084"/>
                  </a:lnTo>
                  <a:lnTo>
                    <a:pt x="2602" y="2055"/>
                  </a:lnTo>
                  <a:lnTo>
                    <a:pt x="2598" y="2033"/>
                  </a:lnTo>
                  <a:lnTo>
                    <a:pt x="2595" y="2015"/>
                  </a:lnTo>
                  <a:lnTo>
                    <a:pt x="2592" y="2005"/>
                  </a:lnTo>
                  <a:lnTo>
                    <a:pt x="2591" y="2001"/>
                  </a:lnTo>
                  <a:lnTo>
                    <a:pt x="2588" y="2012"/>
                  </a:lnTo>
                  <a:lnTo>
                    <a:pt x="2582" y="2025"/>
                  </a:lnTo>
                  <a:lnTo>
                    <a:pt x="2574" y="2038"/>
                  </a:lnTo>
                  <a:lnTo>
                    <a:pt x="2565" y="2049"/>
                  </a:lnTo>
                  <a:lnTo>
                    <a:pt x="2557" y="2060"/>
                  </a:lnTo>
                  <a:lnTo>
                    <a:pt x="2546" y="2068"/>
                  </a:lnTo>
                  <a:lnTo>
                    <a:pt x="2535" y="2074"/>
                  </a:lnTo>
                  <a:lnTo>
                    <a:pt x="2525" y="2078"/>
                  </a:lnTo>
                  <a:lnTo>
                    <a:pt x="2516" y="2079"/>
                  </a:lnTo>
                  <a:lnTo>
                    <a:pt x="2508" y="2076"/>
                  </a:lnTo>
                  <a:lnTo>
                    <a:pt x="2502" y="2068"/>
                  </a:lnTo>
                  <a:lnTo>
                    <a:pt x="2497" y="2055"/>
                  </a:lnTo>
                  <a:lnTo>
                    <a:pt x="2495" y="2038"/>
                  </a:lnTo>
                  <a:lnTo>
                    <a:pt x="2491" y="1969"/>
                  </a:lnTo>
                  <a:lnTo>
                    <a:pt x="2483" y="1905"/>
                  </a:lnTo>
                  <a:lnTo>
                    <a:pt x="2472" y="1847"/>
                  </a:lnTo>
                  <a:lnTo>
                    <a:pt x="2458" y="1792"/>
                  </a:lnTo>
                  <a:lnTo>
                    <a:pt x="2441" y="1743"/>
                  </a:lnTo>
                  <a:lnTo>
                    <a:pt x="2424" y="1697"/>
                  </a:lnTo>
                  <a:lnTo>
                    <a:pt x="2403" y="1657"/>
                  </a:lnTo>
                  <a:lnTo>
                    <a:pt x="2383" y="1621"/>
                  </a:lnTo>
                  <a:lnTo>
                    <a:pt x="2362" y="1588"/>
                  </a:lnTo>
                  <a:lnTo>
                    <a:pt x="2341" y="1559"/>
                  </a:lnTo>
                  <a:lnTo>
                    <a:pt x="2320" y="1535"/>
                  </a:lnTo>
                  <a:lnTo>
                    <a:pt x="2300" y="1514"/>
                  </a:lnTo>
                  <a:lnTo>
                    <a:pt x="2281" y="1496"/>
                  </a:lnTo>
                  <a:lnTo>
                    <a:pt x="2263" y="1481"/>
                  </a:lnTo>
                  <a:lnTo>
                    <a:pt x="2249" y="1469"/>
                  </a:lnTo>
                  <a:lnTo>
                    <a:pt x="2236" y="1461"/>
                  </a:lnTo>
                  <a:lnTo>
                    <a:pt x="2226" y="1454"/>
                  </a:lnTo>
                  <a:lnTo>
                    <a:pt x="2220" y="1450"/>
                  </a:lnTo>
                  <a:lnTo>
                    <a:pt x="2219" y="1450"/>
                  </a:lnTo>
                  <a:lnTo>
                    <a:pt x="2220" y="1452"/>
                  </a:lnTo>
                  <a:lnTo>
                    <a:pt x="2222" y="1457"/>
                  </a:lnTo>
                  <a:lnTo>
                    <a:pt x="2228" y="1464"/>
                  </a:lnTo>
                  <a:lnTo>
                    <a:pt x="2233" y="1475"/>
                  </a:lnTo>
                  <a:lnTo>
                    <a:pt x="2238" y="1487"/>
                  </a:lnTo>
                  <a:lnTo>
                    <a:pt x="2243" y="1500"/>
                  </a:lnTo>
                  <a:lnTo>
                    <a:pt x="2246" y="1514"/>
                  </a:lnTo>
                  <a:lnTo>
                    <a:pt x="2249" y="1528"/>
                  </a:lnTo>
                  <a:lnTo>
                    <a:pt x="2250" y="1542"/>
                  </a:lnTo>
                  <a:lnTo>
                    <a:pt x="2248" y="1554"/>
                  </a:lnTo>
                  <a:lnTo>
                    <a:pt x="2243" y="1566"/>
                  </a:lnTo>
                  <a:lnTo>
                    <a:pt x="2234" y="1574"/>
                  </a:lnTo>
                  <a:lnTo>
                    <a:pt x="2221" y="1581"/>
                  </a:lnTo>
                  <a:lnTo>
                    <a:pt x="2203" y="1585"/>
                  </a:lnTo>
                  <a:lnTo>
                    <a:pt x="2179" y="1586"/>
                  </a:lnTo>
                  <a:lnTo>
                    <a:pt x="2107" y="1580"/>
                  </a:lnTo>
                  <a:lnTo>
                    <a:pt x="2038" y="1569"/>
                  </a:lnTo>
                  <a:lnTo>
                    <a:pt x="1972" y="1559"/>
                  </a:lnTo>
                  <a:lnTo>
                    <a:pt x="1910" y="1545"/>
                  </a:lnTo>
                  <a:lnTo>
                    <a:pt x="1852" y="1531"/>
                  </a:lnTo>
                  <a:lnTo>
                    <a:pt x="1798" y="1515"/>
                  </a:lnTo>
                  <a:lnTo>
                    <a:pt x="1748" y="1499"/>
                  </a:lnTo>
                  <a:lnTo>
                    <a:pt x="1704" y="1482"/>
                  </a:lnTo>
                  <a:lnTo>
                    <a:pt x="1663" y="1467"/>
                  </a:lnTo>
                  <a:lnTo>
                    <a:pt x="1628" y="1452"/>
                  </a:lnTo>
                  <a:lnTo>
                    <a:pt x="1596" y="1438"/>
                  </a:lnTo>
                  <a:lnTo>
                    <a:pt x="1571" y="1425"/>
                  </a:lnTo>
                  <a:lnTo>
                    <a:pt x="1550" y="1414"/>
                  </a:lnTo>
                  <a:lnTo>
                    <a:pt x="1536" y="1406"/>
                  </a:lnTo>
                  <a:lnTo>
                    <a:pt x="1528" y="1401"/>
                  </a:lnTo>
                  <a:lnTo>
                    <a:pt x="1524" y="1399"/>
                  </a:lnTo>
                  <a:lnTo>
                    <a:pt x="1525" y="1401"/>
                  </a:lnTo>
                  <a:lnTo>
                    <a:pt x="1529" y="1409"/>
                  </a:lnTo>
                  <a:lnTo>
                    <a:pt x="1533" y="1419"/>
                  </a:lnTo>
                  <a:lnTo>
                    <a:pt x="1539" y="1431"/>
                  </a:lnTo>
                  <a:lnTo>
                    <a:pt x="1545" y="1448"/>
                  </a:lnTo>
                  <a:lnTo>
                    <a:pt x="1550" y="1464"/>
                  </a:lnTo>
                  <a:lnTo>
                    <a:pt x="1557" y="1483"/>
                  </a:lnTo>
                  <a:lnTo>
                    <a:pt x="1562" y="1501"/>
                  </a:lnTo>
                  <a:lnTo>
                    <a:pt x="1564" y="1520"/>
                  </a:lnTo>
                  <a:lnTo>
                    <a:pt x="1566" y="1537"/>
                  </a:lnTo>
                  <a:lnTo>
                    <a:pt x="1564" y="1553"/>
                  </a:lnTo>
                  <a:lnTo>
                    <a:pt x="1559" y="1566"/>
                  </a:lnTo>
                  <a:lnTo>
                    <a:pt x="1552" y="1576"/>
                  </a:lnTo>
                  <a:lnTo>
                    <a:pt x="1540" y="1583"/>
                  </a:lnTo>
                  <a:lnTo>
                    <a:pt x="1524" y="1586"/>
                  </a:lnTo>
                  <a:lnTo>
                    <a:pt x="1472" y="1583"/>
                  </a:lnTo>
                  <a:lnTo>
                    <a:pt x="1420" y="1578"/>
                  </a:lnTo>
                  <a:lnTo>
                    <a:pt x="1368" y="1572"/>
                  </a:lnTo>
                  <a:lnTo>
                    <a:pt x="1319" y="1562"/>
                  </a:lnTo>
                  <a:lnTo>
                    <a:pt x="1269" y="1550"/>
                  </a:lnTo>
                  <a:lnTo>
                    <a:pt x="1223" y="1537"/>
                  </a:lnTo>
                  <a:lnTo>
                    <a:pt x="1177" y="1523"/>
                  </a:lnTo>
                  <a:lnTo>
                    <a:pt x="1134" y="1507"/>
                  </a:lnTo>
                  <a:lnTo>
                    <a:pt x="1092" y="1492"/>
                  </a:lnTo>
                  <a:lnTo>
                    <a:pt x="1056" y="1477"/>
                  </a:lnTo>
                  <a:lnTo>
                    <a:pt x="1020" y="1462"/>
                  </a:lnTo>
                  <a:lnTo>
                    <a:pt x="990" y="1448"/>
                  </a:lnTo>
                  <a:lnTo>
                    <a:pt x="963" y="1434"/>
                  </a:lnTo>
                  <a:lnTo>
                    <a:pt x="940" y="1423"/>
                  </a:lnTo>
                  <a:lnTo>
                    <a:pt x="921" y="1413"/>
                  </a:lnTo>
                  <a:lnTo>
                    <a:pt x="907" y="1405"/>
                  </a:lnTo>
                  <a:lnTo>
                    <a:pt x="900" y="1401"/>
                  </a:lnTo>
                  <a:lnTo>
                    <a:pt x="897" y="1399"/>
                  </a:lnTo>
                  <a:lnTo>
                    <a:pt x="895" y="1402"/>
                  </a:lnTo>
                  <a:lnTo>
                    <a:pt x="891" y="1413"/>
                  </a:lnTo>
                  <a:lnTo>
                    <a:pt x="883" y="1428"/>
                  </a:lnTo>
                  <a:lnTo>
                    <a:pt x="875" y="1448"/>
                  </a:lnTo>
                  <a:lnTo>
                    <a:pt x="864" y="1473"/>
                  </a:lnTo>
                  <a:lnTo>
                    <a:pt x="852" y="1504"/>
                  </a:lnTo>
                  <a:lnTo>
                    <a:pt x="839" y="1538"/>
                  </a:lnTo>
                  <a:lnTo>
                    <a:pt x="825" y="1574"/>
                  </a:lnTo>
                  <a:lnTo>
                    <a:pt x="811" y="1616"/>
                  </a:lnTo>
                  <a:lnTo>
                    <a:pt x="799" y="1659"/>
                  </a:lnTo>
                  <a:lnTo>
                    <a:pt x="786" y="1705"/>
                  </a:lnTo>
                  <a:lnTo>
                    <a:pt x="773" y="1752"/>
                  </a:lnTo>
                  <a:lnTo>
                    <a:pt x="763" y="1801"/>
                  </a:lnTo>
                  <a:lnTo>
                    <a:pt x="754" y="1850"/>
                  </a:lnTo>
                  <a:lnTo>
                    <a:pt x="748" y="1901"/>
                  </a:lnTo>
                  <a:lnTo>
                    <a:pt x="744" y="1950"/>
                  </a:lnTo>
                  <a:lnTo>
                    <a:pt x="744" y="2001"/>
                  </a:lnTo>
                  <a:lnTo>
                    <a:pt x="743" y="2019"/>
                  </a:lnTo>
                  <a:lnTo>
                    <a:pt x="739" y="2031"/>
                  </a:lnTo>
                  <a:lnTo>
                    <a:pt x="733" y="2039"/>
                  </a:lnTo>
                  <a:lnTo>
                    <a:pt x="724" y="2041"/>
                  </a:lnTo>
                  <a:lnTo>
                    <a:pt x="715" y="2039"/>
                  </a:lnTo>
                  <a:lnTo>
                    <a:pt x="705" y="2034"/>
                  </a:lnTo>
                  <a:lnTo>
                    <a:pt x="694" y="2025"/>
                  </a:lnTo>
                  <a:lnTo>
                    <a:pt x="683" y="2012"/>
                  </a:lnTo>
                  <a:lnTo>
                    <a:pt x="673" y="1998"/>
                  </a:lnTo>
                  <a:lnTo>
                    <a:pt x="663" y="1983"/>
                  </a:lnTo>
                  <a:lnTo>
                    <a:pt x="656" y="1967"/>
                  </a:lnTo>
                  <a:lnTo>
                    <a:pt x="649" y="1949"/>
                  </a:lnTo>
                  <a:lnTo>
                    <a:pt x="645" y="1933"/>
                  </a:lnTo>
                  <a:lnTo>
                    <a:pt x="643" y="1915"/>
                  </a:lnTo>
                  <a:lnTo>
                    <a:pt x="643" y="1920"/>
                  </a:lnTo>
                  <a:lnTo>
                    <a:pt x="640" y="1931"/>
                  </a:lnTo>
                  <a:lnTo>
                    <a:pt x="638" y="1949"/>
                  </a:lnTo>
                  <a:lnTo>
                    <a:pt x="634" y="1974"/>
                  </a:lnTo>
                  <a:lnTo>
                    <a:pt x="630" y="2005"/>
                  </a:lnTo>
                  <a:lnTo>
                    <a:pt x="626" y="2040"/>
                  </a:lnTo>
                  <a:lnTo>
                    <a:pt x="621" y="2081"/>
                  </a:lnTo>
                  <a:lnTo>
                    <a:pt x="618" y="2125"/>
                  </a:lnTo>
                  <a:lnTo>
                    <a:pt x="615" y="2173"/>
                  </a:lnTo>
                  <a:lnTo>
                    <a:pt x="613" y="2225"/>
                  </a:lnTo>
                  <a:lnTo>
                    <a:pt x="613" y="2278"/>
                  </a:lnTo>
                  <a:lnTo>
                    <a:pt x="613" y="2332"/>
                  </a:lnTo>
                  <a:lnTo>
                    <a:pt x="615" y="2388"/>
                  </a:lnTo>
                  <a:lnTo>
                    <a:pt x="619" y="2445"/>
                  </a:lnTo>
                  <a:lnTo>
                    <a:pt x="625" y="2502"/>
                  </a:lnTo>
                  <a:lnTo>
                    <a:pt x="634" y="2558"/>
                  </a:lnTo>
                  <a:lnTo>
                    <a:pt x="647" y="2612"/>
                  </a:lnTo>
                  <a:lnTo>
                    <a:pt x="661" y="2665"/>
                  </a:lnTo>
                  <a:lnTo>
                    <a:pt x="680" y="2716"/>
                  </a:lnTo>
                  <a:lnTo>
                    <a:pt x="701" y="2763"/>
                  </a:lnTo>
                  <a:lnTo>
                    <a:pt x="726" y="2807"/>
                  </a:lnTo>
                  <a:lnTo>
                    <a:pt x="734" y="2821"/>
                  </a:lnTo>
                  <a:lnTo>
                    <a:pt x="737" y="2831"/>
                  </a:lnTo>
                  <a:lnTo>
                    <a:pt x="734" y="2836"/>
                  </a:lnTo>
                  <a:lnTo>
                    <a:pt x="726" y="2839"/>
                  </a:lnTo>
                  <a:lnTo>
                    <a:pt x="715" y="2837"/>
                  </a:lnTo>
                  <a:lnTo>
                    <a:pt x="701" y="2832"/>
                  </a:lnTo>
                  <a:lnTo>
                    <a:pt x="682" y="2823"/>
                  </a:lnTo>
                  <a:lnTo>
                    <a:pt x="661" y="2812"/>
                  </a:lnTo>
                  <a:lnTo>
                    <a:pt x="637" y="2797"/>
                  </a:lnTo>
                  <a:lnTo>
                    <a:pt x="611" y="2779"/>
                  </a:lnTo>
                  <a:lnTo>
                    <a:pt x="583" y="2758"/>
                  </a:lnTo>
                  <a:lnTo>
                    <a:pt x="554" y="2734"/>
                  </a:lnTo>
                  <a:lnTo>
                    <a:pt x="524" y="2707"/>
                  </a:lnTo>
                  <a:lnTo>
                    <a:pt x="494" y="2677"/>
                  </a:lnTo>
                  <a:lnTo>
                    <a:pt x="462" y="2645"/>
                  </a:lnTo>
                  <a:lnTo>
                    <a:pt x="430" y="2611"/>
                  </a:lnTo>
                  <a:lnTo>
                    <a:pt x="400" y="2574"/>
                  </a:lnTo>
                  <a:lnTo>
                    <a:pt x="371" y="2535"/>
                  </a:lnTo>
                  <a:lnTo>
                    <a:pt x="342" y="2493"/>
                  </a:lnTo>
                  <a:lnTo>
                    <a:pt x="315" y="2450"/>
                  </a:lnTo>
                  <a:lnTo>
                    <a:pt x="291" y="2405"/>
                  </a:lnTo>
                  <a:lnTo>
                    <a:pt x="268" y="2358"/>
                  </a:lnTo>
                  <a:lnTo>
                    <a:pt x="249" y="2308"/>
                  </a:lnTo>
                  <a:lnTo>
                    <a:pt x="233" y="2258"/>
                  </a:lnTo>
                  <a:lnTo>
                    <a:pt x="220" y="2206"/>
                  </a:lnTo>
                  <a:lnTo>
                    <a:pt x="203" y="2107"/>
                  </a:lnTo>
                  <a:lnTo>
                    <a:pt x="187" y="2011"/>
                  </a:lnTo>
                  <a:lnTo>
                    <a:pt x="177" y="1917"/>
                  </a:lnTo>
                  <a:lnTo>
                    <a:pt x="170" y="1826"/>
                  </a:lnTo>
                  <a:lnTo>
                    <a:pt x="166" y="1739"/>
                  </a:lnTo>
                  <a:lnTo>
                    <a:pt x="163" y="1654"/>
                  </a:lnTo>
                  <a:lnTo>
                    <a:pt x="163" y="1573"/>
                  </a:lnTo>
                  <a:lnTo>
                    <a:pt x="166" y="1496"/>
                  </a:lnTo>
                  <a:lnTo>
                    <a:pt x="168" y="1423"/>
                  </a:lnTo>
                  <a:lnTo>
                    <a:pt x="173" y="1353"/>
                  </a:lnTo>
                  <a:lnTo>
                    <a:pt x="178" y="1287"/>
                  </a:lnTo>
                  <a:lnTo>
                    <a:pt x="184" y="1225"/>
                  </a:lnTo>
                  <a:lnTo>
                    <a:pt x="189" y="1170"/>
                  </a:lnTo>
                  <a:lnTo>
                    <a:pt x="194" y="1116"/>
                  </a:lnTo>
                  <a:lnTo>
                    <a:pt x="197" y="1070"/>
                  </a:lnTo>
                  <a:lnTo>
                    <a:pt x="201" y="1028"/>
                  </a:lnTo>
                  <a:lnTo>
                    <a:pt x="203" y="991"/>
                  </a:lnTo>
                  <a:lnTo>
                    <a:pt x="203" y="959"/>
                  </a:lnTo>
                  <a:lnTo>
                    <a:pt x="200" y="934"/>
                  </a:lnTo>
                  <a:lnTo>
                    <a:pt x="195" y="914"/>
                  </a:lnTo>
                  <a:lnTo>
                    <a:pt x="186" y="900"/>
                  </a:lnTo>
                  <a:lnTo>
                    <a:pt x="170" y="885"/>
                  </a:lnTo>
                  <a:lnTo>
                    <a:pt x="153" y="876"/>
                  </a:lnTo>
                  <a:lnTo>
                    <a:pt x="134" y="871"/>
                  </a:lnTo>
                  <a:lnTo>
                    <a:pt x="116" y="870"/>
                  </a:lnTo>
                  <a:lnTo>
                    <a:pt x="97" y="871"/>
                  </a:lnTo>
                  <a:lnTo>
                    <a:pt x="80" y="875"/>
                  </a:lnTo>
                  <a:lnTo>
                    <a:pt x="62" y="878"/>
                  </a:lnTo>
                  <a:lnTo>
                    <a:pt x="47" y="882"/>
                  </a:lnTo>
                  <a:lnTo>
                    <a:pt x="33" y="885"/>
                  </a:lnTo>
                  <a:lnTo>
                    <a:pt x="20" y="885"/>
                  </a:lnTo>
                  <a:lnTo>
                    <a:pt x="10" y="884"/>
                  </a:lnTo>
                  <a:lnTo>
                    <a:pt x="4" y="877"/>
                  </a:lnTo>
                  <a:lnTo>
                    <a:pt x="0" y="866"/>
                  </a:lnTo>
                  <a:lnTo>
                    <a:pt x="1" y="851"/>
                  </a:lnTo>
                  <a:lnTo>
                    <a:pt x="10" y="833"/>
                  </a:lnTo>
                  <a:lnTo>
                    <a:pt x="25" y="815"/>
                  </a:lnTo>
                  <a:lnTo>
                    <a:pt x="46" y="796"/>
                  </a:lnTo>
                  <a:lnTo>
                    <a:pt x="70" y="776"/>
                  </a:lnTo>
                  <a:lnTo>
                    <a:pt x="96" y="756"/>
                  </a:lnTo>
                  <a:lnTo>
                    <a:pt x="125" y="734"/>
                  </a:lnTo>
                  <a:lnTo>
                    <a:pt x="154" y="713"/>
                  </a:lnTo>
                  <a:lnTo>
                    <a:pt x="184" y="690"/>
                  </a:lnTo>
                  <a:lnTo>
                    <a:pt x="211" y="667"/>
                  </a:lnTo>
                  <a:lnTo>
                    <a:pt x="237" y="643"/>
                  </a:lnTo>
                  <a:lnTo>
                    <a:pt x="259" y="620"/>
                  </a:lnTo>
                  <a:lnTo>
                    <a:pt x="273" y="601"/>
                  </a:lnTo>
                  <a:lnTo>
                    <a:pt x="285" y="580"/>
                  </a:lnTo>
                  <a:lnTo>
                    <a:pt x="295" y="556"/>
                  </a:lnTo>
                  <a:lnTo>
                    <a:pt x="304" y="529"/>
                  </a:lnTo>
                  <a:lnTo>
                    <a:pt x="310" y="501"/>
                  </a:lnTo>
                  <a:lnTo>
                    <a:pt x="318" y="474"/>
                  </a:lnTo>
                  <a:lnTo>
                    <a:pt x="323" y="446"/>
                  </a:lnTo>
                  <a:lnTo>
                    <a:pt x="328" y="419"/>
                  </a:lnTo>
                  <a:lnTo>
                    <a:pt x="334" y="393"/>
                  </a:lnTo>
                  <a:lnTo>
                    <a:pt x="339" y="370"/>
                  </a:lnTo>
                  <a:lnTo>
                    <a:pt x="344" y="348"/>
                  </a:lnTo>
                  <a:lnTo>
                    <a:pt x="351" y="332"/>
                  </a:lnTo>
                  <a:lnTo>
                    <a:pt x="358" y="319"/>
                  </a:lnTo>
                  <a:lnTo>
                    <a:pt x="366" y="310"/>
                  </a:lnTo>
                  <a:lnTo>
                    <a:pt x="375" y="309"/>
                  </a:lnTo>
                  <a:lnTo>
                    <a:pt x="386" y="313"/>
                  </a:lnTo>
                  <a:lnTo>
                    <a:pt x="397" y="324"/>
                  </a:lnTo>
                  <a:lnTo>
                    <a:pt x="413" y="346"/>
                  </a:lnTo>
                  <a:lnTo>
                    <a:pt x="423" y="370"/>
                  </a:lnTo>
                  <a:lnTo>
                    <a:pt x="429" y="396"/>
                  </a:lnTo>
                  <a:lnTo>
                    <a:pt x="432" y="424"/>
                  </a:lnTo>
                  <a:lnTo>
                    <a:pt x="432" y="453"/>
                  </a:lnTo>
                  <a:lnTo>
                    <a:pt x="429" y="481"/>
                  </a:lnTo>
                  <a:lnTo>
                    <a:pt x="424" y="509"/>
                  </a:lnTo>
                  <a:lnTo>
                    <a:pt x="419" y="534"/>
                  </a:lnTo>
                  <a:lnTo>
                    <a:pt x="413" y="557"/>
                  </a:lnTo>
                  <a:lnTo>
                    <a:pt x="408" y="576"/>
                  </a:lnTo>
                  <a:lnTo>
                    <a:pt x="402" y="590"/>
                  </a:lnTo>
                  <a:lnTo>
                    <a:pt x="399" y="600"/>
                  </a:lnTo>
                  <a:lnTo>
                    <a:pt x="397" y="604"/>
                  </a:lnTo>
                  <a:lnTo>
                    <a:pt x="463" y="518"/>
                  </a:lnTo>
                  <a:lnTo>
                    <a:pt x="530" y="441"/>
                  </a:lnTo>
                  <a:lnTo>
                    <a:pt x="600" y="371"/>
                  </a:lnTo>
                  <a:lnTo>
                    <a:pt x="671" y="308"/>
                  </a:lnTo>
                  <a:lnTo>
                    <a:pt x="743" y="251"/>
                  </a:lnTo>
                  <a:lnTo>
                    <a:pt x="815" y="200"/>
                  </a:lnTo>
                  <a:lnTo>
                    <a:pt x="890" y="156"/>
                  </a:lnTo>
                  <a:lnTo>
                    <a:pt x="966" y="118"/>
                  </a:lnTo>
                  <a:lnTo>
                    <a:pt x="1042" y="85"/>
                  </a:lnTo>
                  <a:lnTo>
                    <a:pt x="1118" y="58"/>
                  </a:lnTo>
                  <a:lnTo>
                    <a:pt x="1195" y="37"/>
                  </a:lnTo>
                  <a:lnTo>
                    <a:pt x="1272" y="21"/>
                  </a:lnTo>
                  <a:lnTo>
                    <a:pt x="1349" y="9"/>
                  </a:lnTo>
                  <a:lnTo>
                    <a:pt x="1426" y="3"/>
                  </a:lnTo>
                  <a:lnTo>
                    <a:pt x="1504" y="0"/>
                  </a:lnTo>
                  <a:close/>
                </a:path>
              </a:pathLst>
            </a:custGeom>
            <a:solidFill>
              <a:srgbClr val="684B3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79"/>
            <p:cNvSpPr>
              <a:spLocks/>
            </p:cNvSpPr>
            <p:nvPr/>
          </p:nvSpPr>
          <p:spPr bwMode="auto">
            <a:xfrm>
              <a:off x="1034" y="2110"/>
              <a:ext cx="158" cy="232"/>
            </a:xfrm>
            <a:custGeom>
              <a:avLst/>
              <a:gdLst>
                <a:gd name="T0" fmla="*/ 261 w 472"/>
                <a:gd name="T1" fmla="*/ 0 h 697"/>
                <a:gd name="T2" fmla="*/ 472 w 472"/>
                <a:gd name="T3" fmla="*/ 341 h 697"/>
                <a:gd name="T4" fmla="*/ 472 w 472"/>
                <a:gd name="T5" fmla="*/ 697 h 697"/>
                <a:gd name="T6" fmla="*/ 0 w 472"/>
                <a:gd name="T7" fmla="*/ 52 h 697"/>
                <a:gd name="T8" fmla="*/ 86 w 472"/>
                <a:gd name="T9" fmla="*/ 31 h 697"/>
                <a:gd name="T10" fmla="*/ 174 w 472"/>
                <a:gd name="T11" fmla="*/ 14 h 697"/>
                <a:gd name="T12" fmla="*/ 261 w 472"/>
                <a:gd name="T13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2" h="697">
                  <a:moveTo>
                    <a:pt x="261" y="0"/>
                  </a:moveTo>
                  <a:lnTo>
                    <a:pt x="472" y="341"/>
                  </a:lnTo>
                  <a:lnTo>
                    <a:pt x="472" y="697"/>
                  </a:lnTo>
                  <a:lnTo>
                    <a:pt x="0" y="52"/>
                  </a:lnTo>
                  <a:lnTo>
                    <a:pt x="86" y="31"/>
                  </a:lnTo>
                  <a:lnTo>
                    <a:pt x="174" y="14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9D937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80"/>
            <p:cNvSpPr>
              <a:spLocks/>
            </p:cNvSpPr>
            <p:nvPr/>
          </p:nvSpPr>
          <p:spPr bwMode="auto">
            <a:xfrm>
              <a:off x="1192" y="2110"/>
              <a:ext cx="157" cy="232"/>
            </a:xfrm>
            <a:custGeom>
              <a:avLst/>
              <a:gdLst>
                <a:gd name="T0" fmla="*/ 212 w 472"/>
                <a:gd name="T1" fmla="*/ 0 h 697"/>
                <a:gd name="T2" fmla="*/ 299 w 472"/>
                <a:gd name="T3" fmla="*/ 14 h 697"/>
                <a:gd name="T4" fmla="*/ 386 w 472"/>
                <a:gd name="T5" fmla="*/ 31 h 697"/>
                <a:gd name="T6" fmla="*/ 472 w 472"/>
                <a:gd name="T7" fmla="*/ 52 h 697"/>
                <a:gd name="T8" fmla="*/ 0 w 472"/>
                <a:gd name="T9" fmla="*/ 697 h 697"/>
                <a:gd name="T10" fmla="*/ 0 w 472"/>
                <a:gd name="T11" fmla="*/ 341 h 697"/>
                <a:gd name="T12" fmla="*/ 212 w 472"/>
                <a:gd name="T13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2" h="697">
                  <a:moveTo>
                    <a:pt x="212" y="0"/>
                  </a:moveTo>
                  <a:lnTo>
                    <a:pt x="299" y="14"/>
                  </a:lnTo>
                  <a:lnTo>
                    <a:pt x="386" y="31"/>
                  </a:lnTo>
                  <a:lnTo>
                    <a:pt x="472" y="52"/>
                  </a:lnTo>
                  <a:lnTo>
                    <a:pt x="0" y="697"/>
                  </a:lnTo>
                  <a:lnTo>
                    <a:pt x="0" y="34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9D937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81"/>
            <p:cNvSpPr>
              <a:spLocks/>
            </p:cNvSpPr>
            <p:nvPr/>
          </p:nvSpPr>
          <p:spPr bwMode="auto">
            <a:xfrm>
              <a:off x="1098" y="2097"/>
              <a:ext cx="188" cy="161"/>
            </a:xfrm>
            <a:custGeom>
              <a:avLst/>
              <a:gdLst>
                <a:gd name="T0" fmla="*/ 252 w 565"/>
                <a:gd name="T1" fmla="*/ 0 h 483"/>
                <a:gd name="T2" fmla="*/ 298 w 565"/>
                <a:gd name="T3" fmla="*/ 1 h 483"/>
                <a:gd name="T4" fmla="*/ 342 w 565"/>
                <a:gd name="T5" fmla="*/ 4 h 483"/>
                <a:gd name="T6" fmla="*/ 384 w 565"/>
                <a:gd name="T7" fmla="*/ 8 h 483"/>
                <a:gd name="T8" fmla="*/ 423 w 565"/>
                <a:gd name="T9" fmla="*/ 13 h 483"/>
                <a:gd name="T10" fmla="*/ 457 w 565"/>
                <a:gd name="T11" fmla="*/ 19 h 483"/>
                <a:gd name="T12" fmla="*/ 489 w 565"/>
                <a:gd name="T13" fmla="*/ 27 h 483"/>
                <a:gd name="T14" fmla="*/ 514 w 565"/>
                <a:gd name="T15" fmla="*/ 33 h 483"/>
                <a:gd name="T16" fmla="*/ 536 w 565"/>
                <a:gd name="T17" fmla="*/ 38 h 483"/>
                <a:gd name="T18" fmla="*/ 552 w 565"/>
                <a:gd name="T19" fmla="*/ 43 h 483"/>
                <a:gd name="T20" fmla="*/ 561 w 565"/>
                <a:gd name="T21" fmla="*/ 47 h 483"/>
                <a:gd name="T22" fmla="*/ 565 w 565"/>
                <a:gd name="T23" fmla="*/ 47 h 483"/>
                <a:gd name="T24" fmla="*/ 282 w 565"/>
                <a:gd name="T25" fmla="*/ 483 h 483"/>
                <a:gd name="T26" fmla="*/ 0 w 565"/>
                <a:gd name="T27" fmla="*/ 48 h 483"/>
                <a:gd name="T28" fmla="*/ 51 w 565"/>
                <a:gd name="T29" fmla="*/ 30 h 483"/>
                <a:gd name="T30" fmla="*/ 103 w 565"/>
                <a:gd name="T31" fmla="*/ 16 h 483"/>
                <a:gd name="T32" fmla="*/ 153 w 565"/>
                <a:gd name="T33" fmla="*/ 8 h 483"/>
                <a:gd name="T34" fmla="*/ 203 w 565"/>
                <a:gd name="T35" fmla="*/ 3 h 483"/>
                <a:gd name="T36" fmla="*/ 252 w 565"/>
                <a:gd name="T3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5" h="483">
                  <a:moveTo>
                    <a:pt x="252" y="0"/>
                  </a:moveTo>
                  <a:lnTo>
                    <a:pt x="298" y="1"/>
                  </a:lnTo>
                  <a:lnTo>
                    <a:pt x="342" y="4"/>
                  </a:lnTo>
                  <a:lnTo>
                    <a:pt x="384" y="8"/>
                  </a:lnTo>
                  <a:lnTo>
                    <a:pt x="423" y="13"/>
                  </a:lnTo>
                  <a:lnTo>
                    <a:pt x="457" y="19"/>
                  </a:lnTo>
                  <a:lnTo>
                    <a:pt x="489" y="27"/>
                  </a:lnTo>
                  <a:lnTo>
                    <a:pt x="514" y="33"/>
                  </a:lnTo>
                  <a:lnTo>
                    <a:pt x="536" y="38"/>
                  </a:lnTo>
                  <a:lnTo>
                    <a:pt x="552" y="43"/>
                  </a:lnTo>
                  <a:lnTo>
                    <a:pt x="561" y="47"/>
                  </a:lnTo>
                  <a:lnTo>
                    <a:pt x="565" y="47"/>
                  </a:lnTo>
                  <a:lnTo>
                    <a:pt x="282" y="483"/>
                  </a:lnTo>
                  <a:lnTo>
                    <a:pt x="0" y="48"/>
                  </a:lnTo>
                  <a:lnTo>
                    <a:pt x="51" y="30"/>
                  </a:lnTo>
                  <a:lnTo>
                    <a:pt x="103" y="16"/>
                  </a:lnTo>
                  <a:lnTo>
                    <a:pt x="153" y="8"/>
                  </a:lnTo>
                  <a:lnTo>
                    <a:pt x="203" y="3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>
            <a:off x="4441115" y="3933499"/>
            <a:ext cx="1529730" cy="1529730"/>
            <a:chOff x="2547739" y="4231535"/>
            <a:chExt cx="1296000" cy="1296000"/>
          </a:xfrm>
        </p:grpSpPr>
        <p:sp>
          <p:nvSpPr>
            <p:cNvPr id="105" name="직사각형 104"/>
            <p:cNvSpPr/>
            <p:nvPr/>
          </p:nvSpPr>
          <p:spPr>
            <a:xfrm>
              <a:off x="2547739" y="4231535"/>
              <a:ext cx="1296000" cy="1296000"/>
            </a:xfrm>
            <a:prstGeom prst="rect">
              <a:avLst/>
            </a:prstGeom>
            <a:solidFill>
              <a:srgbClr val="FCB484"/>
            </a:solidFill>
            <a:ln w="158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1100" dirty="0">
                <a:solidFill>
                  <a:srgbClr val="E7E6E6">
                    <a:lumMod val="50000"/>
                  </a:srgbClr>
                </a:solidFill>
              </a:endParaRPr>
            </a:p>
          </p:txBody>
        </p:sp>
        <p:sp>
          <p:nvSpPr>
            <p:cNvPr id="106" name="직사각형 105"/>
            <p:cNvSpPr/>
            <p:nvPr/>
          </p:nvSpPr>
          <p:spPr>
            <a:xfrm>
              <a:off x="3565584" y="4308273"/>
              <a:ext cx="216000" cy="216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1100" b="1" dirty="0">
                <a:solidFill>
                  <a:srgbClr val="4F8DC5"/>
                </a:solidFill>
              </a:endParaRPr>
            </a:p>
          </p:txBody>
        </p:sp>
      </p:grpSp>
      <p:grpSp>
        <p:nvGrpSpPr>
          <p:cNvPr id="107" name="그룹 106"/>
          <p:cNvGrpSpPr/>
          <p:nvPr/>
        </p:nvGrpSpPr>
        <p:grpSpPr>
          <a:xfrm>
            <a:off x="6235630" y="3936843"/>
            <a:ext cx="1529730" cy="1529730"/>
            <a:chOff x="2547739" y="4231535"/>
            <a:chExt cx="1296000" cy="1296000"/>
          </a:xfrm>
        </p:grpSpPr>
        <p:sp>
          <p:nvSpPr>
            <p:cNvPr id="108" name="직사각형 107"/>
            <p:cNvSpPr/>
            <p:nvPr/>
          </p:nvSpPr>
          <p:spPr>
            <a:xfrm>
              <a:off x="2547739" y="4231535"/>
              <a:ext cx="1296000" cy="1296000"/>
            </a:xfrm>
            <a:prstGeom prst="rect">
              <a:avLst/>
            </a:prstGeom>
            <a:solidFill>
              <a:srgbClr val="FCB484"/>
            </a:solidFill>
            <a:ln w="158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1100" dirty="0">
                <a:solidFill>
                  <a:srgbClr val="E7E6E6">
                    <a:lumMod val="50000"/>
                  </a:srgbClr>
                </a:solidFill>
              </a:endParaRP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3565584" y="4308273"/>
              <a:ext cx="216000" cy="216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100" b="1" dirty="0">
                  <a:solidFill>
                    <a:srgbClr val="FF8086"/>
                  </a:solidFill>
                </a:rPr>
                <a:t>v</a:t>
              </a:r>
            </a:p>
          </p:txBody>
        </p:sp>
      </p:grpSp>
      <p:pic>
        <p:nvPicPr>
          <p:cNvPr id="110" name="그림 10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757" y="4332431"/>
            <a:ext cx="1139777" cy="1139777"/>
          </a:xfrm>
          <a:prstGeom prst="rect">
            <a:avLst/>
          </a:prstGeom>
        </p:spPr>
      </p:pic>
      <p:pic>
        <p:nvPicPr>
          <p:cNvPr id="111" name="그림 1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908" y="4229532"/>
            <a:ext cx="886633" cy="1233697"/>
          </a:xfrm>
          <a:prstGeom prst="rect">
            <a:avLst/>
          </a:prstGeom>
        </p:spPr>
      </p:pic>
      <p:sp>
        <p:nvSpPr>
          <p:cNvPr id="114" name="직사각형 113">
            <a:extLst>
              <a:ext uri="{FF2B5EF4-FFF2-40B4-BE49-F238E27FC236}">
                <a16:creationId xmlns="" xmlns:a16="http://schemas.microsoft.com/office/drawing/2014/main" id="{982279FE-D2EA-4605-8677-6EF33C4B76F2}"/>
              </a:ext>
            </a:extLst>
          </p:cNvPr>
          <p:cNvSpPr/>
          <p:nvPr/>
        </p:nvSpPr>
        <p:spPr>
          <a:xfrm>
            <a:off x="1419622" y="2103427"/>
            <a:ext cx="25759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2339103" y="102938"/>
            <a:ext cx="6580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="" xmlns:a16="http://schemas.microsoft.com/office/drawing/2014/main" id="{982279FE-D2EA-4605-8677-6EF33C4B76F2}"/>
              </a:ext>
            </a:extLst>
          </p:cNvPr>
          <p:cNvSpPr/>
          <p:nvPr/>
        </p:nvSpPr>
        <p:spPr>
          <a:xfrm>
            <a:off x="1416163" y="4229532"/>
            <a:ext cx="25759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="" xmlns:a16="http://schemas.microsoft.com/office/drawing/2014/main" id="{982279FE-D2EA-4605-8677-6EF33C4B76F2}"/>
              </a:ext>
            </a:extLst>
          </p:cNvPr>
          <p:cNvSpPr/>
          <p:nvPr/>
        </p:nvSpPr>
        <p:spPr>
          <a:xfrm>
            <a:off x="8213082" y="2112561"/>
            <a:ext cx="25759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8" name="직사각형 97">
            <a:extLst>
              <a:ext uri="{FF2B5EF4-FFF2-40B4-BE49-F238E27FC236}">
                <a16:creationId xmlns="" xmlns:a16="http://schemas.microsoft.com/office/drawing/2014/main" id="{982279FE-D2EA-4605-8677-6EF33C4B76F2}"/>
              </a:ext>
            </a:extLst>
          </p:cNvPr>
          <p:cNvSpPr/>
          <p:nvPr/>
        </p:nvSpPr>
        <p:spPr>
          <a:xfrm>
            <a:off x="8209623" y="4238666"/>
            <a:ext cx="25759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0008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7559" y="740200"/>
            <a:ext cx="11707374" cy="5897666"/>
          </a:xfrm>
          <a:prstGeom prst="rect">
            <a:avLst/>
          </a:prstGeom>
          <a:solidFill>
            <a:schemeClr val="bg1"/>
          </a:solidFill>
          <a:ln w="41275">
            <a:solidFill>
              <a:srgbClr val="D993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88367" y="145506"/>
            <a:ext cx="1346375" cy="853171"/>
            <a:chOff x="2350" y="1586"/>
            <a:chExt cx="2981" cy="1889"/>
          </a:xfrm>
          <a:effectLst>
            <a:outerShdw blurRad="152400" dist="38100" dir="5400000" algn="t" rotWithShape="0">
              <a:prstClr val="black">
                <a:alpha val="19000"/>
              </a:prstClr>
            </a:outerShdw>
          </a:effectLst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2667" y="1845"/>
              <a:ext cx="2347" cy="1058"/>
            </a:xfrm>
            <a:custGeom>
              <a:avLst/>
              <a:gdLst>
                <a:gd name="T0" fmla="*/ 7025 w 7040"/>
                <a:gd name="T1" fmla="*/ 2908 h 3175"/>
                <a:gd name="T2" fmla="*/ 6953 w 7040"/>
                <a:gd name="T3" fmla="*/ 2599 h 3175"/>
                <a:gd name="T4" fmla="*/ 6854 w 7040"/>
                <a:gd name="T5" fmla="*/ 2299 h 3175"/>
                <a:gd name="T6" fmla="*/ 6730 w 7040"/>
                <a:gd name="T7" fmla="*/ 2013 h 3175"/>
                <a:gd name="T8" fmla="*/ 6543 w 7040"/>
                <a:gd name="T9" fmla="*/ 1673 h 3175"/>
                <a:gd name="T10" fmla="*/ 6171 w 7040"/>
                <a:gd name="T11" fmla="*/ 1180 h 3175"/>
                <a:gd name="T12" fmla="*/ 5722 w 7040"/>
                <a:gd name="T13" fmla="*/ 759 h 3175"/>
                <a:gd name="T14" fmla="*/ 5272 w 7040"/>
                <a:gd name="T15" fmla="*/ 460 h 3175"/>
                <a:gd name="T16" fmla="*/ 4996 w 7040"/>
                <a:gd name="T17" fmla="*/ 319 h 3175"/>
                <a:gd name="T18" fmla="*/ 4705 w 7040"/>
                <a:gd name="T19" fmla="*/ 201 h 3175"/>
                <a:gd name="T20" fmla="*/ 4403 w 7040"/>
                <a:gd name="T21" fmla="*/ 110 h 3175"/>
                <a:gd name="T22" fmla="*/ 4090 w 7040"/>
                <a:gd name="T23" fmla="*/ 45 h 3175"/>
                <a:gd name="T24" fmla="*/ 3767 w 7040"/>
                <a:gd name="T25" fmla="*/ 8 h 3175"/>
                <a:gd name="T26" fmla="*/ 3520 w 7040"/>
                <a:gd name="T27" fmla="*/ 0 h 3175"/>
                <a:gd name="T28" fmla="*/ 3272 w 7040"/>
                <a:gd name="T29" fmla="*/ 8 h 3175"/>
                <a:gd name="T30" fmla="*/ 2949 w 7040"/>
                <a:gd name="T31" fmla="*/ 45 h 3175"/>
                <a:gd name="T32" fmla="*/ 2637 w 7040"/>
                <a:gd name="T33" fmla="*/ 110 h 3175"/>
                <a:gd name="T34" fmla="*/ 2334 w 7040"/>
                <a:gd name="T35" fmla="*/ 201 h 3175"/>
                <a:gd name="T36" fmla="*/ 2043 w 7040"/>
                <a:gd name="T37" fmla="*/ 319 h 3175"/>
                <a:gd name="T38" fmla="*/ 1767 w 7040"/>
                <a:gd name="T39" fmla="*/ 460 h 3175"/>
                <a:gd name="T40" fmla="*/ 1318 w 7040"/>
                <a:gd name="T41" fmla="*/ 759 h 3175"/>
                <a:gd name="T42" fmla="*/ 868 w 7040"/>
                <a:gd name="T43" fmla="*/ 1180 h 3175"/>
                <a:gd name="T44" fmla="*/ 497 w 7040"/>
                <a:gd name="T45" fmla="*/ 1673 h 3175"/>
                <a:gd name="T46" fmla="*/ 308 w 7040"/>
                <a:gd name="T47" fmla="*/ 2013 h 3175"/>
                <a:gd name="T48" fmla="*/ 186 w 7040"/>
                <a:gd name="T49" fmla="*/ 2299 h 3175"/>
                <a:gd name="T50" fmla="*/ 86 w 7040"/>
                <a:gd name="T51" fmla="*/ 2599 h 3175"/>
                <a:gd name="T52" fmla="*/ 14 w 7040"/>
                <a:gd name="T53" fmla="*/ 2908 h 3175"/>
                <a:gd name="T54" fmla="*/ 0 w 7040"/>
                <a:gd name="T55" fmla="*/ 3175 h 3175"/>
                <a:gd name="T56" fmla="*/ 1596 w 7040"/>
                <a:gd name="T57" fmla="*/ 2417 h 3175"/>
                <a:gd name="T58" fmla="*/ 1692 w 7040"/>
                <a:gd name="T59" fmla="*/ 2208 h 3175"/>
                <a:gd name="T60" fmla="*/ 1855 w 7040"/>
                <a:gd name="T61" fmla="*/ 1952 h 3175"/>
                <a:gd name="T62" fmla="*/ 2054 w 7040"/>
                <a:gd name="T63" fmla="*/ 1722 h 3175"/>
                <a:gd name="T64" fmla="*/ 2283 w 7040"/>
                <a:gd name="T65" fmla="*/ 1523 h 3175"/>
                <a:gd name="T66" fmla="*/ 2539 w 7040"/>
                <a:gd name="T67" fmla="*/ 1359 h 3175"/>
                <a:gd name="T68" fmla="*/ 2820 w 7040"/>
                <a:gd name="T69" fmla="*/ 1235 h 3175"/>
                <a:gd name="T70" fmla="*/ 3121 w 7040"/>
                <a:gd name="T71" fmla="*/ 1151 h 3175"/>
                <a:gd name="T72" fmla="*/ 3438 w 7040"/>
                <a:gd name="T73" fmla="*/ 1114 h 3175"/>
                <a:gd name="T74" fmla="*/ 3602 w 7040"/>
                <a:gd name="T75" fmla="*/ 1114 h 3175"/>
                <a:gd name="T76" fmla="*/ 3919 w 7040"/>
                <a:gd name="T77" fmla="*/ 1151 h 3175"/>
                <a:gd name="T78" fmla="*/ 4220 w 7040"/>
                <a:gd name="T79" fmla="*/ 1235 h 3175"/>
                <a:gd name="T80" fmla="*/ 4501 w 7040"/>
                <a:gd name="T81" fmla="*/ 1359 h 3175"/>
                <a:gd name="T82" fmla="*/ 4757 w 7040"/>
                <a:gd name="T83" fmla="*/ 1523 h 3175"/>
                <a:gd name="T84" fmla="*/ 4986 w 7040"/>
                <a:gd name="T85" fmla="*/ 1722 h 3175"/>
                <a:gd name="T86" fmla="*/ 5185 w 7040"/>
                <a:gd name="T87" fmla="*/ 1952 h 3175"/>
                <a:gd name="T88" fmla="*/ 5347 w 7040"/>
                <a:gd name="T89" fmla="*/ 2208 h 3175"/>
                <a:gd name="T90" fmla="*/ 5444 w 7040"/>
                <a:gd name="T91" fmla="*/ 2417 h 3175"/>
                <a:gd name="T92" fmla="*/ 7040 w 7040"/>
                <a:gd name="T93" fmla="*/ 3175 h 3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040" h="3175">
                  <a:moveTo>
                    <a:pt x="7040" y="2988"/>
                  </a:moveTo>
                  <a:lnTo>
                    <a:pt x="7025" y="2908"/>
                  </a:lnTo>
                  <a:lnTo>
                    <a:pt x="6994" y="2751"/>
                  </a:lnTo>
                  <a:lnTo>
                    <a:pt x="6953" y="2599"/>
                  </a:lnTo>
                  <a:lnTo>
                    <a:pt x="6907" y="2447"/>
                  </a:lnTo>
                  <a:lnTo>
                    <a:pt x="6854" y="2299"/>
                  </a:lnTo>
                  <a:lnTo>
                    <a:pt x="6796" y="2154"/>
                  </a:lnTo>
                  <a:lnTo>
                    <a:pt x="6730" y="2013"/>
                  </a:lnTo>
                  <a:lnTo>
                    <a:pt x="6659" y="1874"/>
                  </a:lnTo>
                  <a:lnTo>
                    <a:pt x="6543" y="1673"/>
                  </a:lnTo>
                  <a:lnTo>
                    <a:pt x="6368" y="1418"/>
                  </a:lnTo>
                  <a:lnTo>
                    <a:pt x="6171" y="1180"/>
                  </a:lnTo>
                  <a:lnTo>
                    <a:pt x="5957" y="960"/>
                  </a:lnTo>
                  <a:lnTo>
                    <a:pt x="5722" y="759"/>
                  </a:lnTo>
                  <a:lnTo>
                    <a:pt x="5471" y="579"/>
                  </a:lnTo>
                  <a:lnTo>
                    <a:pt x="5272" y="460"/>
                  </a:lnTo>
                  <a:lnTo>
                    <a:pt x="5136" y="386"/>
                  </a:lnTo>
                  <a:lnTo>
                    <a:pt x="4996" y="319"/>
                  </a:lnTo>
                  <a:lnTo>
                    <a:pt x="4852" y="257"/>
                  </a:lnTo>
                  <a:lnTo>
                    <a:pt x="4705" y="201"/>
                  </a:lnTo>
                  <a:lnTo>
                    <a:pt x="4555" y="152"/>
                  </a:lnTo>
                  <a:lnTo>
                    <a:pt x="4403" y="110"/>
                  </a:lnTo>
                  <a:lnTo>
                    <a:pt x="4247" y="74"/>
                  </a:lnTo>
                  <a:lnTo>
                    <a:pt x="4090" y="45"/>
                  </a:lnTo>
                  <a:lnTo>
                    <a:pt x="3929" y="24"/>
                  </a:lnTo>
                  <a:lnTo>
                    <a:pt x="3767" y="8"/>
                  </a:lnTo>
                  <a:lnTo>
                    <a:pt x="3603" y="0"/>
                  </a:lnTo>
                  <a:lnTo>
                    <a:pt x="3520" y="0"/>
                  </a:lnTo>
                  <a:lnTo>
                    <a:pt x="3436" y="0"/>
                  </a:lnTo>
                  <a:lnTo>
                    <a:pt x="3272" y="8"/>
                  </a:lnTo>
                  <a:lnTo>
                    <a:pt x="3111" y="24"/>
                  </a:lnTo>
                  <a:lnTo>
                    <a:pt x="2949" y="45"/>
                  </a:lnTo>
                  <a:lnTo>
                    <a:pt x="2792" y="74"/>
                  </a:lnTo>
                  <a:lnTo>
                    <a:pt x="2637" y="110"/>
                  </a:lnTo>
                  <a:lnTo>
                    <a:pt x="2484" y="152"/>
                  </a:lnTo>
                  <a:lnTo>
                    <a:pt x="2334" y="201"/>
                  </a:lnTo>
                  <a:lnTo>
                    <a:pt x="2188" y="257"/>
                  </a:lnTo>
                  <a:lnTo>
                    <a:pt x="2043" y="319"/>
                  </a:lnTo>
                  <a:lnTo>
                    <a:pt x="1904" y="386"/>
                  </a:lnTo>
                  <a:lnTo>
                    <a:pt x="1767" y="460"/>
                  </a:lnTo>
                  <a:lnTo>
                    <a:pt x="1568" y="579"/>
                  </a:lnTo>
                  <a:lnTo>
                    <a:pt x="1318" y="759"/>
                  </a:lnTo>
                  <a:lnTo>
                    <a:pt x="1083" y="960"/>
                  </a:lnTo>
                  <a:lnTo>
                    <a:pt x="868" y="1180"/>
                  </a:lnTo>
                  <a:lnTo>
                    <a:pt x="671" y="1418"/>
                  </a:lnTo>
                  <a:lnTo>
                    <a:pt x="497" y="1673"/>
                  </a:lnTo>
                  <a:lnTo>
                    <a:pt x="380" y="1874"/>
                  </a:lnTo>
                  <a:lnTo>
                    <a:pt x="308" y="2013"/>
                  </a:lnTo>
                  <a:lnTo>
                    <a:pt x="243" y="2154"/>
                  </a:lnTo>
                  <a:lnTo>
                    <a:pt x="186" y="2299"/>
                  </a:lnTo>
                  <a:lnTo>
                    <a:pt x="132" y="2447"/>
                  </a:lnTo>
                  <a:lnTo>
                    <a:pt x="86" y="2599"/>
                  </a:lnTo>
                  <a:lnTo>
                    <a:pt x="46" y="2751"/>
                  </a:lnTo>
                  <a:lnTo>
                    <a:pt x="14" y="2908"/>
                  </a:lnTo>
                  <a:lnTo>
                    <a:pt x="0" y="2988"/>
                  </a:lnTo>
                  <a:lnTo>
                    <a:pt x="0" y="3175"/>
                  </a:lnTo>
                  <a:lnTo>
                    <a:pt x="1596" y="3175"/>
                  </a:lnTo>
                  <a:lnTo>
                    <a:pt x="1596" y="2417"/>
                  </a:lnTo>
                  <a:lnTo>
                    <a:pt x="1624" y="2347"/>
                  </a:lnTo>
                  <a:lnTo>
                    <a:pt x="1692" y="2208"/>
                  </a:lnTo>
                  <a:lnTo>
                    <a:pt x="1768" y="2077"/>
                  </a:lnTo>
                  <a:lnTo>
                    <a:pt x="1855" y="1952"/>
                  </a:lnTo>
                  <a:lnTo>
                    <a:pt x="1950" y="1832"/>
                  </a:lnTo>
                  <a:lnTo>
                    <a:pt x="2054" y="1722"/>
                  </a:lnTo>
                  <a:lnTo>
                    <a:pt x="2164" y="1618"/>
                  </a:lnTo>
                  <a:lnTo>
                    <a:pt x="2283" y="1523"/>
                  </a:lnTo>
                  <a:lnTo>
                    <a:pt x="2408" y="1436"/>
                  </a:lnTo>
                  <a:lnTo>
                    <a:pt x="2539" y="1359"/>
                  </a:lnTo>
                  <a:lnTo>
                    <a:pt x="2677" y="1291"/>
                  </a:lnTo>
                  <a:lnTo>
                    <a:pt x="2820" y="1235"/>
                  </a:lnTo>
                  <a:lnTo>
                    <a:pt x="2968" y="1187"/>
                  </a:lnTo>
                  <a:lnTo>
                    <a:pt x="3121" y="1151"/>
                  </a:lnTo>
                  <a:lnTo>
                    <a:pt x="3278" y="1127"/>
                  </a:lnTo>
                  <a:lnTo>
                    <a:pt x="3438" y="1114"/>
                  </a:lnTo>
                  <a:lnTo>
                    <a:pt x="3520" y="1114"/>
                  </a:lnTo>
                  <a:lnTo>
                    <a:pt x="3602" y="1114"/>
                  </a:lnTo>
                  <a:lnTo>
                    <a:pt x="3762" y="1127"/>
                  </a:lnTo>
                  <a:lnTo>
                    <a:pt x="3919" y="1151"/>
                  </a:lnTo>
                  <a:lnTo>
                    <a:pt x="4071" y="1187"/>
                  </a:lnTo>
                  <a:lnTo>
                    <a:pt x="4220" y="1235"/>
                  </a:lnTo>
                  <a:lnTo>
                    <a:pt x="4362" y="1291"/>
                  </a:lnTo>
                  <a:lnTo>
                    <a:pt x="4501" y="1359"/>
                  </a:lnTo>
                  <a:lnTo>
                    <a:pt x="4632" y="1436"/>
                  </a:lnTo>
                  <a:lnTo>
                    <a:pt x="4757" y="1523"/>
                  </a:lnTo>
                  <a:lnTo>
                    <a:pt x="4875" y="1618"/>
                  </a:lnTo>
                  <a:lnTo>
                    <a:pt x="4986" y="1722"/>
                  </a:lnTo>
                  <a:lnTo>
                    <a:pt x="5090" y="1832"/>
                  </a:lnTo>
                  <a:lnTo>
                    <a:pt x="5185" y="1952"/>
                  </a:lnTo>
                  <a:lnTo>
                    <a:pt x="5271" y="2077"/>
                  </a:lnTo>
                  <a:lnTo>
                    <a:pt x="5347" y="2208"/>
                  </a:lnTo>
                  <a:lnTo>
                    <a:pt x="5415" y="2347"/>
                  </a:lnTo>
                  <a:lnTo>
                    <a:pt x="5444" y="2417"/>
                  </a:lnTo>
                  <a:lnTo>
                    <a:pt x="5444" y="3175"/>
                  </a:lnTo>
                  <a:lnTo>
                    <a:pt x="7040" y="3175"/>
                  </a:lnTo>
                  <a:lnTo>
                    <a:pt x="7040" y="2988"/>
                  </a:ln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449" y="1586"/>
              <a:ext cx="2783" cy="1369"/>
            </a:xfrm>
            <a:custGeom>
              <a:avLst/>
              <a:gdLst>
                <a:gd name="T0" fmla="*/ 8347 w 8350"/>
                <a:gd name="T1" fmla="*/ 4001 h 4108"/>
                <a:gd name="T2" fmla="*/ 8308 w 8350"/>
                <a:gd name="T3" fmla="*/ 3584 h 4108"/>
                <a:gd name="T4" fmla="*/ 8230 w 8350"/>
                <a:gd name="T5" fmla="*/ 3177 h 4108"/>
                <a:gd name="T6" fmla="*/ 8114 w 8350"/>
                <a:gd name="T7" fmla="*/ 2787 h 4108"/>
                <a:gd name="T8" fmla="*/ 7963 w 8350"/>
                <a:gd name="T9" fmla="*/ 2414 h 4108"/>
                <a:gd name="T10" fmla="*/ 7775 w 8350"/>
                <a:gd name="T11" fmla="*/ 2060 h 4108"/>
                <a:gd name="T12" fmla="*/ 7558 w 8350"/>
                <a:gd name="T13" fmla="*/ 1727 h 4108"/>
                <a:gd name="T14" fmla="*/ 7309 w 8350"/>
                <a:gd name="T15" fmla="*/ 1417 h 4108"/>
                <a:gd name="T16" fmla="*/ 7034 w 8350"/>
                <a:gd name="T17" fmla="*/ 1132 h 4108"/>
                <a:gd name="T18" fmla="*/ 6731 w 8350"/>
                <a:gd name="T19" fmla="*/ 874 h 4108"/>
                <a:gd name="T20" fmla="*/ 6406 w 8350"/>
                <a:gd name="T21" fmla="*/ 645 h 4108"/>
                <a:gd name="T22" fmla="*/ 6059 w 8350"/>
                <a:gd name="T23" fmla="*/ 448 h 4108"/>
                <a:gd name="T24" fmla="*/ 5691 w 8350"/>
                <a:gd name="T25" fmla="*/ 284 h 4108"/>
                <a:gd name="T26" fmla="*/ 5307 w 8350"/>
                <a:gd name="T27" fmla="*/ 156 h 4108"/>
                <a:gd name="T28" fmla="*/ 4906 w 8350"/>
                <a:gd name="T29" fmla="*/ 64 h 4108"/>
                <a:gd name="T30" fmla="*/ 4493 w 8350"/>
                <a:gd name="T31" fmla="*/ 12 h 4108"/>
                <a:gd name="T32" fmla="*/ 4175 w 8350"/>
                <a:gd name="T33" fmla="*/ 0 h 4108"/>
                <a:gd name="T34" fmla="*/ 3856 w 8350"/>
                <a:gd name="T35" fmla="*/ 12 h 4108"/>
                <a:gd name="T36" fmla="*/ 3443 w 8350"/>
                <a:gd name="T37" fmla="*/ 64 h 4108"/>
                <a:gd name="T38" fmla="*/ 3043 w 8350"/>
                <a:gd name="T39" fmla="*/ 156 h 4108"/>
                <a:gd name="T40" fmla="*/ 2658 w 8350"/>
                <a:gd name="T41" fmla="*/ 284 h 4108"/>
                <a:gd name="T42" fmla="*/ 2291 w 8350"/>
                <a:gd name="T43" fmla="*/ 448 h 4108"/>
                <a:gd name="T44" fmla="*/ 1944 w 8350"/>
                <a:gd name="T45" fmla="*/ 645 h 4108"/>
                <a:gd name="T46" fmla="*/ 1618 w 8350"/>
                <a:gd name="T47" fmla="*/ 874 h 4108"/>
                <a:gd name="T48" fmla="*/ 1316 w 8350"/>
                <a:gd name="T49" fmla="*/ 1132 h 4108"/>
                <a:gd name="T50" fmla="*/ 1039 w 8350"/>
                <a:gd name="T51" fmla="*/ 1417 h 4108"/>
                <a:gd name="T52" fmla="*/ 792 w 8350"/>
                <a:gd name="T53" fmla="*/ 1727 h 4108"/>
                <a:gd name="T54" fmla="*/ 574 w 8350"/>
                <a:gd name="T55" fmla="*/ 2061 h 4108"/>
                <a:gd name="T56" fmla="*/ 387 w 8350"/>
                <a:gd name="T57" fmla="*/ 2415 h 4108"/>
                <a:gd name="T58" fmla="*/ 236 w 8350"/>
                <a:gd name="T59" fmla="*/ 2789 h 4108"/>
                <a:gd name="T60" fmla="*/ 119 w 8350"/>
                <a:gd name="T61" fmla="*/ 3179 h 4108"/>
                <a:gd name="T62" fmla="*/ 41 w 8350"/>
                <a:gd name="T63" fmla="*/ 3584 h 4108"/>
                <a:gd name="T64" fmla="*/ 2 w 8350"/>
                <a:gd name="T65" fmla="*/ 4001 h 4108"/>
                <a:gd name="T66" fmla="*/ 937 w 8350"/>
                <a:gd name="T67" fmla="*/ 4108 h 4108"/>
                <a:gd name="T68" fmla="*/ 963 w 8350"/>
                <a:gd name="T69" fmla="*/ 3499 h 4108"/>
                <a:gd name="T70" fmla="*/ 1133 w 8350"/>
                <a:gd name="T71" fmla="*/ 2943 h 4108"/>
                <a:gd name="T72" fmla="*/ 1394 w 8350"/>
                <a:gd name="T73" fmla="*/ 2434 h 4108"/>
                <a:gd name="T74" fmla="*/ 1735 w 8350"/>
                <a:gd name="T75" fmla="*/ 1982 h 4108"/>
                <a:gd name="T76" fmla="*/ 2148 w 8350"/>
                <a:gd name="T77" fmla="*/ 1595 h 4108"/>
                <a:gd name="T78" fmla="*/ 2625 w 8350"/>
                <a:gd name="T79" fmla="*/ 1283 h 4108"/>
                <a:gd name="T80" fmla="*/ 3152 w 8350"/>
                <a:gd name="T81" fmla="*/ 1057 h 4108"/>
                <a:gd name="T82" fmla="*/ 3724 w 8350"/>
                <a:gd name="T83" fmla="*/ 925 h 4108"/>
                <a:gd name="T84" fmla="*/ 4098 w 8350"/>
                <a:gd name="T85" fmla="*/ 896 h 4108"/>
                <a:gd name="T86" fmla="*/ 4251 w 8350"/>
                <a:gd name="T87" fmla="*/ 896 h 4108"/>
                <a:gd name="T88" fmla="*/ 4626 w 8350"/>
                <a:gd name="T89" fmla="*/ 925 h 4108"/>
                <a:gd name="T90" fmla="*/ 5197 w 8350"/>
                <a:gd name="T91" fmla="*/ 1057 h 4108"/>
                <a:gd name="T92" fmla="*/ 5724 w 8350"/>
                <a:gd name="T93" fmla="*/ 1283 h 4108"/>
                <a:gd name="T94" fmla="*/ 6201 w 8350"/>
                <a:gd name="T95" fmla="*/ 1595 h 4108"/>
                <a:gd name="T96" fmla="*/ 6614 w 8350"/>
                <a:gd name="T97" fmla="*/ 1982 h 4108"/>
                <a:gd name="T98" fmla="*/ 6956 w 8350"/>
                <a:gd name="T99" fmla="*/ 2434 h 4108"/>
                <a:gd name="T100" fmla="*/ 7216 w 8350"/>
                <a:gd name="T101" fmla="*/ 2943 h 4108"/>
                <a:gd name="T102" fmla="*/ 7386 w 8350"/>
                <a:gd name="T103" fmla="*/ 3499 h 4108"/>
                <a:gd name="T104" fmla="*/ 7412 w 8350"/>
                <a:gd name="T105" fmla="*/ 4108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350" h="4108">
                  <a:moveTo>
                    <a:pt x="8350" y="4108"/>
                  </a:moveTo>
                  <a:lnTo>
                    <a:pt x="8347" y="4001"/>
                  </a:lnTo>
                  <a:lnTo>
                    <a:pt x="8333" y="3791"/>
                  </a:lnTo>
                  <a:lnTo>
                    <a:pt x="8308" y="3584"/>
                  </a:lnTo>
                  <a:lnTo>
                    <a:pt x="8275" y="3379"/>
                  </a:lnTo>
                  <a:lnTo>
                    <a:pt x="8230" y="3177"/>
                  </a:lnTo>
                  <a:lnTo>
                    <a:pt x="8177" y="2980"/>
                  </a:lnTo>
                  <a:lnTo>
                    <a:pt x="8114" y="2787"/>
                  </a:lnTo>
                  <a:lnTo>
                    <a:pt x="8042" y="2598"/>
                  </a:lnTo>
                  <a:lnTo>
                    <a:pt x="7963" y="2414"/>
                  </a:lnTo>
                  <a:lnTo>
                    <a:pt x="7873" y="2235"/>
                  </a:lnTo>
                  <a:lnTo>
                    <a:pt x="7775" y="2060"/>
                  </a:lnTo>
                  <a:lnTo>
                    <a:pt x="7670" y="1891"/>
                  </a:lnTo>
                  <a:lnTo>
                    <a:pt x="7558" y="1727"/>
                  </a:lnTo>
                  <a:lnTo>
                    <a:pt x="7437" y="1569"/>
                  </a:lnTo>
                  <a:lnTo>
                    <a:pt x="7309" y="1417"/>
                  </a:lnTo>
                  <a:lnTo>
                    <a:pt x="7175" y="1272"/>
                  </a:lnTo>
                  <a:lnTo>
                    <a:pt x="7034" y="1132"/>
                  </a:lnTo>
                  <a:lnTo>
                    <a:pt x="6885" y="1000"/>
                  </a:lnTo>
                  <a:lnTo>
                    <a:pt x="6731" y="874"/>
                  </a:lnTo>
                  <a:lnTo>
                    <a:pt x="6571" y="756"/>
                  </a:lnTo>
                  <a:lnTo>
                    <a:pt x="6406" y="645"/>
                  </a:lnTo>
                  <a:lnTo>
                    <a:pt x="6236" y="543"/>
                  </a:lnTo>
                  <a:lnTo>
                    <a:pt x="6059" y="448"/>
                  </a:lnTo>
                  <a:lnTo>
                    <a:pt x="5877" y="362"/>
                  </a:lnTo>
                  <a:lnTo>
                    <a:pt x="5691" y="284"/>
                  </a:lnTo>
                  <a:lnTo>
                    <a:pt x="5501" y="215"/>
                  </a:lnTo>
                  <a:lnTo>
                    <a:pt x="5307" y="156"/>
                  </a:lnTo>
                  <a:lnTo>
                    <a:pt x="5109" y="105"/>
                  </a:lnTo>
                  <a:lnTo>
                    <a:pt x="4906" y="64"/>
                  </a:lnTo>
                  <a:lnTo>
                    <a:pt x="4702" y="33"/>
                  </a:lnTo>
                  <a:lnTo>
                    <a:pt x="4493" y="12"/>
                  </a:lnTo>
                  <a:lnTo>
                    <a:pt x="4281" y="2"/>
                  </a:lnTo>
                  <a:lnTo>
                    <a:pt x="4175" y="0"/>
                  </a:lnTo>
                  <a:lnTo>
                    <a:pt x="4068" y="2"/>
                  </a:lnTo>
                  <a:lnTo>
                    <a:pt x="3856" y="12"/>
                  </a:lnTo>
                  <a:lnTo>
                    <a:pt x="3648" y="33"/>
                  </a:lnTo>
                  <a:lnTo>
                    <a:pt x="3443" y="64"/>
                  </a:lnTo>
                  <a:lnTo>
                    <a:pt x="3240" y="105"/>
                  </a:lnTo>
                  <a:lnTo>
                    <a:pt x="3043" y="156"/>
                  </a:lnTo>
                  <a:lnTo>
                    <a:pt x="2848" y="216"/>
                  </a:lnTo>
                  <a:lnTo>
                    <a:pt x="2658" y="284"/>
                  </a:lnTo>
                  <a:lnTo>
                    <a:pt x="2472" y="362"/>
                  </a:lnTo>
                  <a:lnTo>
                    <a:pt x="2291" y="448"/>
                  </a:lnTo>
                  <a:lnTo>
                    <a:pt x="2114" y="543"/>
                  </a:lnTo>
                  <a:lnTo>
                    <a:pt x="1944" y="645"/>
                  </a:lnTo>
                  <a:lnTo>
                    <a:pt x="1778" y="756"/>
                  </a:lnTo>
                  <a:lnTo>
                    <a:pt x="1618" y="874"/>
                  </a:lnTo>
                  <a:lnTo>
                    <a:pt x="1464" y="1000"/>
                  </a:lnTo>
                  <a:lnTo>
                    <a:pt x="1316" y="1132"/>
                  </a:lnTo>
                  <a:lnTo>
                    <a:pt x="1175" y="1272"/>
                  </a:lnTo>
                  <a:lnTo>
                    <a:pt x="1039" y="1417"/>
                  </a:lnTo>
                  <a:lnTo>
                    <a:pt x="913" y="1569"/>
                  </a:lnTo>
                  <a:lnTo>
                    <a:pt x="792" y="1727"/>
                  </a:lnTo>
                  <a:lnTo>
                    <a:pt x="679" y="1891"/>
                  </a:lnTo>
                  <a:lnTo>
                    <a:pt x="574" y="2061"/>
                  </a:lnTo>
                  <a:lnTo>
                    <a:pt x="476" y="2235"/>
                  </a:lnTo>
                  <a:lnTo>
                    <a:pt x="387" y="2415"/>
                  </a:lnTo>
                  <a:lnTo>
                    <a:pt x="306" y="2600"/>
                  </a:lnTo>
                  <a:lnTo>
                    <a:pt x="236" y="2789"/>
                  </a:lnTo>
                  <a:lnTo>
                    <a:pt x="172" y="2982"/>
                  </a:lnTo>
                  <a:lnTo>
                    <a:pt x="119" y="3179"/>
                  </a:lnTo>
                  <a:lnTo>
                    <a:pt x="74" y="3379"/>
                  </a:lnTo>
                  <a:lnTo>
                    <a:pt x="41" y="3584"/>
                  </a:lnTo>
                  <a:lnTo>
                    <a:pt x="17" y="3791"/>
                  </a:lnTo>
                  <a:lnTo>
                    <a:pt x="2" y="4001"/>
                  </a:lnTo>
                  <a:lnTo>
                    <a:pt x="0" y="4108"/>
                  </a:lnTo>
                  <a:lnTo>
                    <a:pt x="937" y="4108"/>
                  </a:lnTo>
                  <a:lnTo>
                    <a:pt x="937" y="3644"/>
                  </a:lnTo>
                  <a:lnTo>
                    <a:pt x="963" y="3499"/>
                  </a:lnTo>
                  <a:lnTo>
                    <a:pt x="1036" y="3215"/>
                  </a:lnTo>
                  <a:lnTo>
                    <a:pt x="1133" y="2943"/>
                  </a:lnTo>
                  <a:lnTo>
                    <a:pt x="1253" y="2682"/>
                  </a:lnTo>
                  <a:lnTo>
                    <a:pt x="1394" y="2434"/>
                  </a:lnTo>
                  <a:lnTo>
                    <a:pt x="1555" y="2199"/>
                  </a:lnTo>
                  <a:lnTo>
                    <a:pt x="1735" y="1982"/>
                  </a:lnTo>
                  <a:lnTo>
                    <a:pt x="1934" y="1779"/>
                  </a:lnTo>
                  <a:lnTo>
                    <a:pt x="2148" y="1595"/>
                  </a:lnTo>
                  <a:lnTo>
                    <a:pt x="2379" y="1429"/>
                  </a:lnTo>
                  <a:lnTo>
                    <a:pt x="2625" y="1283"/>
                  </a:lnTo>
                  <a:lnTo>
                    <a:pt x="2883" y="1158"/>
                  </a:lnTo>
                  <a:lnTo>
                    <a:pt x="3152" y="1057"/>
                  </a:lnTo>
                  <a:lnTo>
                    <a:pt x="3433" y="978"/>
                  </a:lnTo>
                  <a:lnTo>
                    <a:pt x="3724" y="925"/>
                  </a:lnTo>
                  <a:lnTo>
                    <a:pt x="3947" y="903"/>
                  </a:lnTo>
                  <a:lnTo>
                    <a:pt x="4098" y="896"/>
                  </a:lnTo>
                  <a:lnTo>
                    <a:pt x="4175" y="896"/>
                  </a:lnTo>
                  <a:lnTo>
                    <a:pt x="4251" y="896"/>
                  </a:lnTo>
                  <a:lnTo>
                    <a:pt x="4402" y="903"/>
                  </a:lnTo>
                  <a:lnTo>
                    <a:pt x="4626" y="925"/>
                  </a:lnTo>
                  <a:lnTo>
                    <a:pt x="4916" y="978"/>
                  </a:lnTo>
                  <a:lnTo>
                    <a:pt x="5197" y="1057"/>
                  </a:lnTo>
                  <a:lnTo>
                    <a:pt x="5467" y="1158"/>
                  </a:lnTo>
                  <a:lnTo>
                    <a:pt x="5724" y="1283"/>
                  </a:lnTo>
                  <a:lnTo>
                    <a:pt x="5971" y="1429"/>
                  </a:lnTo>
                  <a:lnTo>
                    <a:pt x="6201" y="1595"/>
                  </a:lnTo>
                  <a:lnTo>
                    <a:pt x="6416" y="1779"/>
                  </a:lnTo>
                  <a:lnTo>
                    <a:pt x="6614" y="1982"/>
                  </a:lnTo>
                  <a:lnTo>
                    <a:pt x="6794" y="2199"/>
                  </a:lnTo>
                  <a:lnTo>
                    <a:pt x="6956" y="2434"/>
                  </a:lnTo>
                  <a:lnTo>
                    <a:pt x="7097" y="2682"/>
                  </a:lnTo>
                  <a:lnTo>
                    <a:pt x="7216" y="2943"/>
                  </a:lnTo>
                  <a:lnTo>
                    <a:pt x="7313" y="3215"/>
                  </a:lnTo>
                  <a:lnTo>
                    <a:pt x="7386" y="3499"/>
                  </a:lnTo>
                  <a:lnTo>
                    <a:pt x="7412" y="3644"/>
                  </a:lnTo>
                  <a:lnTo>
                    <a:pt x="7412" y="4108"/>
                  </a:lnTo>
                  <a:lnTo>
                    <a:pt x="8350" y="4108"/>
                  </a:lnTo>
                  <a:close/>
                </a:path>
              </a:pathLst>
            </a:custGeom>
            <a:solidFill>
              <a:srgbClr val="FF8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771" y="1586"/>
              <a:ext cx="1461" cy="1369"/>
            </a:xfrm>
            <a:custGeom>
              <a:avLst/>
              <a:gdLst>
                <a:gd name="T0" fmla="*/ 104 w 4383"/>
                <a:gd name="T1" fmla="*/ 2 h 4108"/>
                <a:gd name="T2" fmla="*/ 103 w 4383"/>
                <a:gd name="T3" fmla="*/ 12 h 4108"/>
                <a:gd name="T4" fmla="*/ 504 w 4383"/>
                <a:gd name="T5" fmla="*/ 61 h 4108"/>
                <a:gd name="T6" fmla="*/ 895 w 4383"/>
                <a:gd name="T7" fmla="*/ 147 h 4108"/>
                <a:gd name="T8" fmla="*/ 1269 w 4383"/>
                <a:gd name="T9" fmla="*/ 268 h 4108"/>
                <a:gd name="T10" fmla="*/ 1626 w 4383"/>
                <a:gd name="T11" fmla="*/ 424 h 4108"/>
                <a:gd name="T12" fmla="*/ 1966 w 4383"/>
                <a:gd name="T13" fmla="*/ 609 h 4108"/>
                <a:gd name="T14" fmla="*/ 2286 w 4383"/>
                <a:gd name="T15" fmla="*/ 825 h 4108"/>
                <a:gd name="T16" fmla="*/ 2584 w 4383"/>
                <a:gd name="T17" fmla="*/ 1069 h 4108"/>
                <a:gd name="T18" fmla="*/ 2858 w 4383"/>
                <a:gd name="T19" fmla="*/ 1340 h 4108"/>
                <a:gd name="T20" fmla="*/ 3107 w 4383"/>
                <a:gd name="T21" fmla="*/ 1633 h 4108"/>
                <a:gd name="T22" fmla="*/ 3327 w 4383"/>
                <a:gd name="T23" fmla="*/ 1949 h 4108"/>
                <a:gd name="T24" fmla="*/ 3519 w 4383"/>
                <a:gd name="T25" fmla="*/ 2286 h 4108"/>
                <a:gd name="T26" fmla="*/ 3679 w 4383"/>
                <a:gd name="T27" fmla="*/ 2642 h 4108"/>
                <a:gd name="T28" fmla="*/ 3805 w 4383"/>
                <a:gd name="T29" fmla="*/ 3013 h 4108"/>
                <a:gd name="T30" fmla="*/ 3898 w 4383"/>
                <a:gd name="T31" fmla="*/ 3401 h 4108"/>
                <a:gd name="T32" fmla="*/ 3954 w 4383"/>
                <a:gd name="T33" fmla="*/ 3800 h 4108"/>
                <a:gd name="T34" fmla="*/ 3970 w 4383"/>
                <a:gd name="T35" fmla="*/ 4108 h 4108"/>
                <a:gd name="T36" fmla="*/ 3445 w 4383"/>
                <a:gd name="T37" fmla="*/ 4108 h 4108"/>
                <a:gd name="T38" fmla="*/ 4380 w 4383"/>
                <a:gd name="T39" fmla="*/ 4001 h 4108"/>
                <a:gd name="T40" fmla="*/ 4341 w 4383"/>
                <a:gd name="T41" fmla="*/ 3584 h 4108"/>
                <a:gd name="T42" fmla="*/ 4263 w 4383"/>
                <a:gd name="T43" fmla="*/ 3177 h 4108"/>
                <a:gd name="T44" fmla="*/ 4147 w 4383"/>
                <a:gd name="T45" fmla="*/ 2787 h 4108"/>
                <a:gd name="T46" fmla="*/ 3996 w 4383"/>
                <a:gd name="T47" fmla="*/ 2414 h 4108"/>
                <a:gd name="T48" fmla="*/ 3808 w 4383"/>
                <a:gd name="T49" fmla="*/ 2060 h 4108"/>
                <a:gd name="T50" fmla="*/ 3591 w 4383"/>
                <a:gd name="T51" fmla="*/ 1727 h 4108"/>
                <a:gd name="T52" fmla="*/ 3342 w 4383"/>
                <a:gd name="T53" fmla="*/ 1417 h 4108"/>
                <a:gd name="T54" fmla="*/ 3067 w 4383"/>
                <a:gd name="T55" fmla="*/ 1132 h 4108"/>
                <a:gd name="T56" fmla="*/ 2764 w 4383"/>
                <a:gd name="T57" fmla="*/ 874 h 4108"/>
                <a:gd name="T58" fmla="*/ 2439 w 4383"/>
                <a:gd name="T59" fmla="*/ 645 h 4108"/>
                <a:gd name="T60" fmla="*/ 2092 w 4383"/>
                <a:gd name="T61" fmla="*/ 448 h 4108"/>
                <a:gd name="T62" fmla="*/ 1724 w 4383"/>
                <a:gd name="T63" fmla="*/ 284 h 4108"/>
                <a:gd name="T64" fmla="*/ 1340 w 4383"/>
                <a:gd name="T65" fmla="*/ 156 h 4108"/>
                <a:gd name="T66" fmla="*/ 939 w 4383"/>
                <a:gd name="T67" fmla="*/ 64 h 4108"/>
                <a:gd name="T68" fmla="*/ 526 w 4383"/>
                <a:gd name="T69" fmla="*/ 12 h 4108"/>
                <a:gd name="T70" fmla="*/ 208 w 4383"/>
                <a:gd name="T71" fmla="*/ 0 h 4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383" h="4108">
                  <a:moveTo>
                    <a:pt x="208" y="0"/>
                  </a:moveTo>
                  <a:lnTo>
                    <a:pt x="104" y="2"/>
                  </a:lnTo>
                  <a:lnTo>
                    <a:pt x="0" y="6"/>
                  </a:lnTo>
                  <a:lnTo>
                    <a:pt x="103" y="12"/>
                  </a:lnTo>
                  <a:lnTo>
                    <a:pt x="306" y="32"/>
                  </a:lnTo>
                  <a:lnTo>
                    <a:pt x="504" y="61"/>
                  </a:lnTo>
                  <a:lnTo>
                    <a:pt x="702" y="100"/>
                  </a:lnTo>
                  <a:lnTo>
                    <a:pt x="895" y="147"/>
                  </a:lnTo>
                  <a:lnTo>
                    <a:pt x="1083" y="203"/>
                  </a:lnTo>
                  <a:lnTo>
                    <a:pt x="1269" y="268"/>
                  </a:lnTo>
                  <a:lnTo>
                    <a:pt x="1449" y="342"/>
                  </a:lnTo>
                  <a:lnTo>
                    <a:pt x="1626" y="424"/>
                  </a:lnTo>
                  <a:lnTo>
                    <a:pt x="1799" y="513"/>
                  </a:lnTo>
                  <a:lnTo>
                    <a:pt x="1966" y="609"/>
                  </a:lnTo>
                  <a:lnTo>
                    <a:pt x="2129" y="713"/>
                  </a:lnTo>
                  <a:lnTo>
                    <a:pt x="2286" y="825"/>
                  </a:lnTo>
                  <a:lnTo>
                    <a:pt x="2439" y="944"/>
                  </a:lnTo>
                  <a:lnTo>
                    <a:pt x="2584" y="1069"/>
                  </a:lnTo>
                  <a:lnTo>
                    <a:pt x="2724" y="1201"/>
                  </a:lnTo>
                  <a:lnTo>
                    <a:pt x="2858" y="1340"/>
                  </a:lnTo>
                  <a:lnTo>
                    <a:pt x="2986" y="1484"/>
                  </a:lnTo>
                  <a:lnTo>
                    <a:pt x="3107" y="1633"/>
                  </a:lnTo>
                  <a:lnTo>
                    <a:pt x="3221" y="1789"/>
                  </a:lnTo>
                  <a:lnTo>
                    <a:pt x="3327" y="1949"/>
                  </a:lnTo>
                  <a:lnTo>
                    <a:pt x="3427" y="2116"/>
                  </a:lnTo>
                  <a:lnTo>
                    <a:pt x="3519" y="2286"/>
                  </a:lnTo>
                  <a:lnTo>
                    <a:pt x="3602" y="2462"/>
                  </a:lnTo>
                  <a:lnTo>
                    <a:pt x="3679" y="2642"/>
                  </a:lnTo>
                  <a:lnTo>
                    <a:pt x="3746" y="2826"/>
                  </a:lnTo>
                  <a:lnTo>
                    <a:pt x="3805" y="3013"/>
                  </a:lnTo>
                  <a:lnTo>
                    <a:pt x="3856" y="3205"/>
                  </a:lnTo>
                  <a:lnTo>
                    <a:pt x="3898" y="3401"/>
                  </a:lnTo>
                  <a:lnTo>
                    <a:pt x="3931" y="3598"/>
                  </a:lnTo>
                  <a:lnTo>
                    <a:pt x="3954" y="3800"/>
                  </a:lnTo>
                  <a:lnTo>
                    <a:pt x="3967" y="4004"/>
                  </a:lnTo>
                  <a:lnTo>
                    <a:pt x="3970" y="4108"/>
                  </a:lnTo>
                  <a:lnTo>
                    <a:pt x="3445" y="4108"/>
                  </a:lnTo>
                  <a:lnTo>
                    <a:pt x="3445" y="4108"/>
                  </a:lnTo>
                  <a:lnTo>
                    <a:pt x="4383" y="4108"/>
                  </a:lnTo>
                  <a:lnTo>
                    <a:pt x="4380" y="4001"/>
                  </a:lnTo>
                  <a:lnTo>
                    <a:pt x="4366" y="3791"/>
                  </a:lnTo>
                  <a:lnTo>
                    <a:pt x="4341" y="3584"/>
                  </a:lnTo>
                  <a:lnTo>
                    <a:pt x="4308" y="3379"/>
                  </a:lnTo>
                  <a:lnTo>
                    <a:pt x="4263" y="3177"/>
                  </a:lnTo>
                  <a:lnTo>
                    <a:pt x="4210" y="2980"/>
                  </a:lnTo>
                  <a:lnTo>
                    <a:pt x="4147" y="2787"/>
                  </a:lnTo>
                  <a:lnTo>
                    <a:pt x="4075" y="2598"/>
                  </a:lnTo>
                  <a:lnTo>
                    <a:pt x="3996" y="2414"/>
                  </a:lnTo>
                  <a:lnTo>
                    <a:pt x="3906" y="2235"/>
                  </a:lnTo>
                  <a:lnTo>
                    <a:pt x="3808" y="2060"/>
                  </a:lnTo>
                  <a:lnTo>
                    <a:pt x="3703" y="1891"/>
                  </a:lnTo>
                  <a:lnTo>
                    <a:pt x="3591" y="1727"/>
                  </a:lnTo>
                  <a:lnTo>
                    <a:pt x="3470" y="1569"/>
                  </a:lnTo>
                  <a:lnTo>
                    <a:pt x="3342" y="1417"/>
                  </a:lnTo>
                  <a:lnTo>
                    <a:pt x="3208" y="1272"/>
                  </a:lnTo>
                  <a:lnTo>
                    <a:pt x="3067" y="1132"/>
                  </a:lnTo>
                  <a:lnTo>
                    <a:pt x="2918" y="1000"/>
                  </a:lnTo>
                  <a:lnTo>
                    <a:pt x="2764" y="874"/>
                  </a:lnTo>
                  <a:lnTo>
                    <a:pt x="2604" y="756"/>
                  </a:lnTo>
                  <a:lnTo>
                    <a:pt x="2439" y="645"/>
                  </a:lnTo>
                  <a:lnTo>
                    <a:pt x="2269" y="543"/>
                  </a:lnTo>
                  <a:lnTo>
                    <a:pt x="2092" y="448"/>
                  </a:lnTo>
                  <a:lnTo>
                    <a:pt x="1910" y="362"/>
                  </a:lnTo>
                  <a:lnTo>
                    <a:pt x="1724" y="284"/>
                  </a:lnTo>
                  <a:lnTo>
                    <a:pt x="1534" y="215"/>
                  </a:lnTo>
                  <a:lnTo>
                    <a:pt x="1340" y="156"/>
                  </a:lnTo>
                  <a:lnTo>
                    <a:pt x="1142" y="105"/>
                  </a:lnTo>
                  <a:lnTo>
                    <a:pt x="939" y="64"/>
                  </a:lnTo>
                  <a:lnTo>
                    <a:pt x="735" y="33"/>
                  </a:lnTo>
                  <a:lnTo>
                    <a:pt x="526" y="12"/>
                  </a:lnTo>
                  <a:lnTo>
                    <a:pt x="314" y="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56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101" y="2183"/>
              <a:ext cx="1479" cy="656"/>
            </a:xfrm>
            <a:custGeom>
              <a:avLst/>
              <a:gdLst>
                <a:gd name="T0" fmla="*/ 4400 w 4435"/>
                <a:gd name="T1" fmla="*/ 1421 h 1969"/>
                <a:gd name="T2" fmla="*/ 4234 w 4435"/>
                <a:gd name="T3" fmla="*/ 1111 h 1969"/>
                <a:gd name="T4" fmla="*/ 4026 w 4435"/>
                <a:gd name="T5" fmla="*/ 829 h 1969"/>
                <a:gd name="T6" fmla="*/ 3779 w 4435"/>
                <a:gd name="T7" fmla="*/ 582 h 1969"/>
                <a:gd name="T8" fmla="*/ 3499 w 4435"/>
                <a:gd name="T9" fmla="*/ 372 h 1969"/>
                <a:gd name="T10" fmla="*/ 3187 w 4435"/>
                <a:gd name="T11" fmla="*/ 205 h 1969"/>
                <a:gd name="T12" fmla="*/ 2852 w 4435"/>
                <a:gd name="T13" fmla="*/ 85 h 1969"/>
                <a:gd name="T14" fmla="*/ 2496 w 4435"/>
                <a:gd name="T15" fmla="*/ 16 h 1969"/>
                <a:gd name="T16" fmla="*/ 2217 w 4435"/>
                <a:gd name="T17" fmla="*/ 0 h 1969"/>
                <a:gd name="T18" fmla="*/ 1937 w 4435"/>
                <a:gd name="T19" fmla="*/ 16 h 1969"/>
                <a:gd name="T20" fmla="*/ 1582 w 4435"/>
                <a:gd name="T21" fmla="*/ 85 h 1969"/>
                <a:gd name="T22" fmla="*/ 1246 w 4435"/>
                <a:gd name="T23" fmla="*/ 205 h 1969"/>
                <a:gd name="T24" fmla="*/ 935 w 4435"/>
                <a:gd name="T25" fmla="*/ 372 h 1969"/>
                <a:gd name="T26" fmla="*/ 656 w 4435"/>
                <a:gd name="T27" fmla="*/ 582 h 1969"/>
                <a:gd name="T28" fmla="*/ 408 w 4435"/>
                <a:gd name="T29" fmla="*/ 829 h 1969"/>
                <a:gd name="T30" fmla="*/ 199 w 4435"/>
                <a:gd name="T31" fmla="*/ 1111 h 1969"/>
                <a:gd name="T32" fmla="*/ 33 w 4435"/>
                <a:gd name="T33" fmla="*/ 1421 h 1969"/>
                <a:gd name="T34" fmla="*/ 0 w 4435"/>
                <a:gd name="T35" fmla="*/ 1969 h 1969"/>
                <a:gd name="T36" fmla="*/ 802 w 4435"/>
                <a:gd name="T37" fmla="*/ 1910 h 1969"/>
                <a:gd name="T38" fmla="*/ 896 w 4435"/>
                <a:gd name="T39" fmla="*/ 1691 h 1969"/>
                <a:gd name="T40" fmla="*/ 1024 w 4435"/>
                <a:gd name="T41" fmla="*/ 1491 h 1969"/>
                <a:gd name="T42" fmla="*/ 1180 w 4435"/>
                <a:gd name="T43" fmla="*/ 1314 h 1969"/>
                <a:gd name="T44" fmla="*/ 1361 w 4435"/>
                <a:gd name="T45" fmla="*/ 1164 h 1969"/>
                <a:gd name="T46" fmla="*/ 1566 w 4435"/>
                <a:gd name="T47" fmla="*/ 1043 h 1969"/>
                <a:gd name="T48" fmla="*/ 1789 w 4435"/>
                <a:gd name="T49" fmla="*/ 957 h 1969"/>
                <a:gd name="T50" fmla="*/ 2028 w 4435"/>
                <a:gd name="T51" fmla="*/ 906 h 1969"/>
                <a:gd name="T52" fmla="*/ 2217 w 4435"/>
                <a:gd name="T53" fmla="*/ 895 h 1969"/>
                <a:gd name="T54" fmla="*/ 2405 w 4435"/>
                <a:gd name="T55" fmla="*/ 906 h 1969"/>
                <a:gd name="T56" fmla="*/ 2644 w 4435"/>
                <a:gd name="T57" fmla="*/ 957 h 1969"/>
                <a:gd name="T58" fmla="*/ 2868 w 4435"/>
                <a:gd name="T59" fmla="*/ 1043 h 1969"/>
                <a:gd name="T60" fmla="*/ 3072 w 4435"/>
                <a:gd name="T61" fmla="*/ 1164 h 1969"/>
                <a:gd name="T62" fmla="*/ 3254 w 4435"/>
                <a:gd name="T63" fmla="*/ 1314 h 1969"/>
                <a:gd name="T64" fmla="*/ 3409 w 4435"/>
                <a:gd name="T65" fmla="*/ 1491 h 1969"/>
                <a:gd name="T66" fmla="*/ 3537 w 4435"/>
                <a:gd name="T67" fmla="*/ 1691 h 1969"/>
                <a:gd name="T68" fmla="*/ 3631 w 4435"/>
                <a:gd name="T69" fmla="*/ 1910 h 1969"/>
                <a:gd name="T70" fmla="*/ 4433 w 4435"/>
                <a:gd name="T71" fmla="*/ 1969 h 1969"/>
                <a:gd name="T72" fmla="*/ 4435 w 4435"/>
                <a:gd name="T73" fmla="*/ 1503 h 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35" h="1969">
                  <a:moveTo>
                    <a:pt x="4435" y="1503"/>
                  </a:moveTo>
                  <a:lnTo>
                    <a:pt x="4400" y="1421"/>
                  </a:lnTo>
                  <a:lnTo>
                    <a:pt x="4322" y="1262"/>
                  </a:lnTo>
                  <a:lnTo>
                    <a:pt x="4234" y="1111"/>
                  </a:lnTo>
                  <a:lnTo>
                    <a:pt x="4135" y="965"/>
                  </a:lnTo>
                  <a:lnTo>
                    <a:pt x="4026" y="829"/>
                  </a:lnTo>
                  <a:lnTo>
                    <a:pt x="3906" y="700"/>
                  </a:lnTo>
                  <a:lnTo>
                    <a:pt x="3779" y="582"/>
                  </a:lnTo>
                  <a:lnTo>
                    <a:pt x="3643" y="473"/>
                  </a:lnTo>
                  <a:lnTo>
                    <a:pt x="3499" y="372"/>
                  </a:lnTo>
                  <a:lnTo>
                    <a:pt x="3346" y="284"/>
                  </a:lnTo>
                  <a:lnTo>
                    <a:pt x="3187" y="205"/>
                  </a:lnTo>
                  <a:lnTo>
                    <a:pt x="3023" y="139"/>
                  </a:lnTo>
                  <a:lnTo>
                    <a:pt x="2852" y="85"/>
                  </a:lnTo>
                  <a:lnTo>
                    <a:pt x="2676" y="44"/>
                  </a:lnTo>
                  <a:lnTo>
                    <a:pt x="2496" y="16"/>
                  </a:lnTo>
                  <a:lnTo>
                    <a:pt x="2310" y="2"/>
                  </a:lnTo>
                  <a:lnTo>
                    <a:pt x="2217" y="0"/>
                  </a:lnTo>
                  <a:lnTo>
                    <a:pt x="2123" y="2"/>
                  </a:lnTo>
                  <a:lnTo>
                    <a:pt x="1937" y="16"/>
                  </a:lnTo>
                  <a:lnTo>
                    <a:pt x="1757" y="44"/>
                  </a:lnTo>
                  <a:lnTo>
                    <a:pt x="1582" y="85"/>
                  </a:lnTo>
                  <a:lnTo>
                    <a:pt x="1410" y="139"/>
                  </a:lnTo>
                  <a:lnTo>
                    <a:pt x="1246" y="205"/>
                  </a:lnTo>
                  <a:lnTo>
                    <a:pt x="1088" y="284"/>
                  </a:lnTo>
                  <a:lnTo>
                    <a:pt x="935" y="372"/>
                  </a:lnTo>
                  <a:lnTo>
                    <a:pt x="791" y="471"/>
                  </a:lnTo>
                  <a:lnTo>
                    <a:pt x="656" y="582"/>
                  </a:lnTo>
                  <a:lnTo>
                    <a:pt x="527" y="700"/>
                  </a:lnTo>
                  <a:lnTo>
                    <a:pt x="408" y="829"/>
                  </a:lnTo>
                  <a:lnTo>
                    <a:pt x="298" y="965"/>
                  </a:lnTo>
                  <a:lnTo>
                    <a:pt x="199" y="1111"/>
                  </a:lnTo>
                  <a:lnTo>
                    <a:pt x="111" y="1262"/>
                  </a:lnTo>
                  <a:lnTo>
                    <a:pt x="33" y="1421"/>
                  </a:lnTo>
                  <a:lnTo>
                    <a:pt x="0" y="1503"/>
                  </a:lnTo>
                  <a:lnTo>
                    <a:pt x="0" y="1969"/>
                  </a:lnTo>
                  <a:lnTo>
                    <a:pt x="785" y="1969"/>
                  </a:lnTo>
                  <a:lnTo>
                    <a:pt x="802" y="1910"/>
                  </a:lnTo>
                  <a:lnTo>
                    <a:pt x="846" y="1799"/>
                  </a:lnTo>
                  <a:lnTo>
                    <a:pt x="896" y="1691"/>
                  </a:lnTo>
                  <a:lnTo>
                    <a:pt x="957" y="1588"/>
                  </a:lnTo>
                  <a:lnTo>
                    <a:pt x="1024" y="1491"/>
                  </a:lnTo>
                  <a:lnTo>
                    <a:pt x="1098" y="1399"/>
                  </a:lnTo>
                  <a:lnTo>
                    <a:pt x="1180" y="1314"/>
                  </a:lnTo>
                  <a:lnTo>
                    <a:pt x="1268" y="1236"/>
                  </a:lnTo>
                  <a:lnTo>
                    <a:pt x="1361" y="1164"/>
                  </a:lnTo>
                  <a:lnTo>
                    <a:pt x="1461" y="1099"/>
                  </a:lnTo>
                  <a:lnTo>
                    <a:pt x="1566" y="1043"/>
                  </a:lnTo>
                  <a:lnTo>
                    <a:pt x="1675" y="996"/>
                  </a:lnTo>
                  <a:lnTo>
                    <a:pt x="1789" y="957"/>
                  </a:lnTo>
                  <a:lnTo>
                    <a:pt x="1907" y="927"/>
                  </a:lnTo>
                  <a:lnTo>
                    <a:pt x="2028" y="906"/>
                  </a:lnTo>
                  <a:lnTo>
                    <a:pt x="2153" y="896"/>
                  </a:lnTo>
                  <a:lnTo>
                    <a:pt x="2217" y="895"/>
                  </a:lnTo>
                  <a:lnTo>
                    <a:pt x="2280" y="896"/>
                  </a:lnTo>
                  <a:lnTo>
                    <a:pt x="2405" y="906"/>
                  </a:lnTo>
                  <a:lnTo>
                    <a:pt x="2526" y="927"/>
                  </a:lnTo>
                  <a:lnTo>
                    <a:pt x="2644" y="957"/>
                  </a:lnTo>
                  <a:lnTo>
                    <a:pt x="2758" y="996"/>
                  </a:lnTo>
                  <a:lnTo>
                    <a:pt x="2868" y="1043"/>
                  </a:lnTo>
                  <a:lnTo>
                    <a:pt x="2973" y="1099"/>
                  </a:lnTo>
                  <a:lnTo>
                    <a:pt x="3072" y="1164"/>
                  </a:lnTo>
                  <a:lnTo>
                    <a:pt x="3166" y="1236"/>
                  </a:lnTo>
                  <a:lnTo>
                    <a:pt x="3254" y="1314"/>
                  </a:lnTo>
                  <a:lnTo>
                    <a:pt x="3336" y="1399"/>
                  </a:lnTo>
                  <a:lnTo>
                    <a:pt x="3409" y="1491"/>
                  </a:lnTo>
                  <a:lnTo>
                    <a:pt x="3477" y="1589"/>
                  </a:lnTo>
                  <a:lnTo>
                    <a:pt x="3537" y="1691"/>
                  </a:lnTo>
                  <a:lnTo>
                    <a:pt x="3588" y="1799"/>
                  </a:lnTo>
                  <a:lnTo>
                    <a:pt x="3631" y="1910"/>
                  </a:lnTo>
                  <a:lnTo>
                    <a:pt x="3648" y="1969"/>
                  </a:lnTo>
                  <a:lnTo>
                    <a:pt x="4433" y="1969"/>
                  </a:lnTo>
                  <a:lnTo>
                    <a:pt x="4433" y="1503"/>
                  </a:lnTo>
                  <a:lnTo>
                    <a:pt x="4435" y="1503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941" y="2680"/>
              <a:ext cx="1390" cy="795"/>
            </a:xfrm>
            <a:custGeom>
              <a:avLst/>
              <a:gdLst>
                <a:gd name="T0" fmla="*/ 703 w 4171"/>
                <a:gd name="T1" fmla="*/ 2385 h 2387"/>
                <a:gd name="T2" fmla="*/ 548 w 4171"/>
                <a:gd name="T3" fmla="*/ 2361 h 2387"/>
                <a:gd name="T4" fmla="*/ 407 w 4171"/>
                <a:gd name="T5" fmla="*/ 2306 h 2387"/>
                <a:gd name="T6" fmla="*/ 282 w 4171"/>
                <a:gd name="T7" fmla="*/ 2225 h 2387"/>
                <a:gd name="T8" fmla="*/ 174 w 4171"/>
                <a:gd name="T9" fmla="*/ 2120 h 2387"/>
                <a:gd name="T10" fmla="*/ 90 w 4171"/>
                <a:gd name="T11" fmla="*/ 1996 h 2387"/>
                <a:gd name="T12" fmla="*/ 31 w 4171"/>
                <a:gd name="T13" fmla="*/ 1857 h 2387"/>
                <a:gd name="T14" fmla="*/ 1 w 4171"/>
                <a:gd name="T15" fmla="*/ 1704 h 2387"/>
                <a:gd name="T16" fmla="*/ 1 w 4171"/>
                <a:gd name="T17" fmla="*/ 1584 h 2387"/>
                <a:gd name="T18" fmla="*/ 40 w 4171"/>
                <a:gd name="T19" fmla="*/ 1391 h 2387"/>
                <a:gd name="T20" fmla="*/ 167 w 4171"/>
                <a:gd name="T21" fmla="*/ 1168 h 2387"/>
                <a:gd name="T22" fmla="*/ 358 w 4171"/>
                <a:gd name="T23" fmla="*/ 1001 h 2387"/>
                <a:gd name="T24" fmla="*/ 599 w 4171"/>
                <a:gd name="T25" fmla="*/ 907 h 2387"/>
                <a:gd name="T26" fmla="*/ 703 w 4171"/>
                <a:gd name="T27" fmla="*/ 896 h 2387"/>
                <a:gd name="T28" fmla="*/ 812 w 4171"/>
                <a:gd name="T29" fmla="*/ 899 h 2387"/>
                <a:gd name="T30" fmla="*/ 883 w 4171"/>
                <a:gd name="T31" fmla="*/ 887 h 2387"/>
                <a:gd name="T32" fmla="*/ 950 w 4171"/>
                <a:gd name="T33" fmla="*/ 824 h 2387"/>
                <a:gd name="T34" fmla="*/ 975 w 4171"/>
                <a:gd name="T35" fmla="*/ 758 h 2387"/>
                <a:gd name="T36" fmla="*/ 1054 w 4171"/>
                <a:gd name="T37" fmla="*/ 593 h 2387"/>
                <a:gd name="T38" fmla="*/ 1156 w 4171"/>
                <a:gd name="T39" fmla="*/ 444 h 2387"/>
                <a:gd name="T40" fmla="*/ 1280 w 4171"/>
                <a:gd name="T41" fmla="*/ 311 h 2387"/>
                <a:gd name="T42" fmla="*/ 1423 w 4171"/>
                <a:gd name="T43" fmla="*/ 200 h 2387"/>
                <a:gd name="T44" fmla="*/ 1581 w 4171"/>
                <a:gd name="T45" fmla="*/ 111 h 2387"/>
                <a:gd name="T46" fmla="*/ 1754 w 4171"/>
                <a:gd name="T47" fmla="*/ 46 h 2387"/>
                <a:gd name="T48" fmla="*/ 1938 w 4171"/>
                <a:gd name="T49" fmla="*/ 9 h 2387"/>
                <a:gd name="T50" fmla="*/ 2082 w 4171"/>
                <a:gd name="T51" fmla="*/ 0 h 2387"/>
                <a:gd name="T52" fmla="*/ 2297 w 4171"/>
                <a:gd name="T53" fmla="*/ 19 h 2387"/>
                <a:gd name="T54" fmla="*/ 2563 w 4171"/>
                <a:gd name="T55" fmla="*/ 101 h 2387"/>
                <a:gd name="T56" fmla="*/ 2798 w 4171"/>
                <a:gd name="T57" fmla="*/ 239 h 2387"/>
                <a:gd name="T58" fmla="*/ 2994 w 4171"/>
                <a:gd name="T59" fmla="*/ 426 h 2387"/>
                <a:gd name="T60" fmla="*/ 3057 w 4171"/>
                <a:gd name="T61" fmla="*/ 507 h 2387"/>
                <a:gd name="T62" fmla="*/ 3170 w 4171"/>
                <a:gd name="T63" fmla="*/ 581 h 2387"/>
                <a:gd name="T64" fmla="*/ 3269 w 4171"/>
                <a:gd name="T65" fmla="*/ 596 h 2387"/>
                <a:gd name="T66" fmla="*/ 3322 w 4171"/>
                <a:gd name="T67" fmla="*/ 598 h 2387"/>
                <a:gd name="T68" fmla="*/ 3501 w 4171"/>
                <a:gd name="T69" fmla="*/ 625 h 2387"/>
                <a:gd name="T70" fmla="*/ 3667 w 4171"/>
                <a:gd name="T71" fmla="*/ 687 h 2387"/>
                <a:gd name="T72" fmla="*/ 3815 w 4171"/>
                <a:gd name="T73" fmla="*/ 778 h 2387"/>
                <a:gd name="T74" fmla="*/ 3943 w 4171"/>
                <a:gd name="T75" fmla="*/ 896 h 2387"/>
                <a:gd name="T76" fmla="*/ 4045 w 4171"/>
                <a:gd name="T77" fmla="*/ 1036 h 2387"/>
                <a:gd name="T78" fmla="*/ 4120 w 4171"/>
                <a:gd name="T79" fmla="*/ 1194 h 2387"/>
                <a:gd name="T80" fmla="*/ 4162 w 4171"/>
                <a:gd name="T81" fmla="*/ 1368 h 2387"/>
                <a:gd name="T82" fmla="*/ 4171 w 4171"/>
                <a:gd name="T83" fmla="*/ 1507 h 2387"/>
                <a:gd name="T84" fmla="*/ 4158 w 4171"/>
                <a:gd name="T85" fmla="*/ 1642 h 2387"/>
                <a:gd name="T86" fmla="*/ 4110 w 4171"/>
                <a:gd name="T87" fmla="*/ 1812 h 2387"/>
                <a:gd name="T88" fmla="*/ 4032 w 4171"/>
                <a:gd name="T89" fmla="*/ 1966 h 2387"/>
                <a:gd name="T90" fmla="*/ 3927 w 4171"/>
                <a:gd name="T91" fmla="*/ 2100 h 2387"/>
                <a:gd name="T92" fmla="*/ 3798 w 4171"/>
                <a:gd name="T93" fmla="*/ 2214 h 2387"/>
                <a:gd name="T94" fmla="*/ 3649 w 4171"/>
                <a:gd name="T95" fmla="*/ 2302 h 2387"/>
                <a:gd name="T96" fmla="*/ 3484 w 4171"/>
                <a:gd name="T97" fmla="*/ 2359 h 2387"/>
                <a:gd name="T98" fmla="*/ 3306 w 4171"/>
                <a:gd name="T99" fmla="*/ 2385 h 2387"/>
                <a:gd name="T100" fmla="*/ 743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743" y="2387"/>
                  </a:moveTo>
                  <a:lnTo>
                    <a:pt x="703" y="2385"/>
                  </a:lnTo>
                  <a:lnTo>
                    <a:pt x="625" y="2378"/>
                  </a:lnTo>
                  <a:lnTo>
                    <a:pt x="548" y="2361"/>
                  </a:lnTo>
                  <a:lnTo>
                    <a:pt x="476" y="2338"/>
                  </a:lnTo>
                  <a:lnTo>
                    <a:pt x="407" y="2306"/>
                  </a:lnTo>
                  <a:lnTo>
                    <a:pt x="343" y="2268"/>
                  </a:lnTo>
                  <a:lnTo>
                    <a:pt x="282" y="2225"/>
                  </a:lnTo>
                  <a:lnTo>
                    <a:pt x="226" y="2175"/>
                  </a:lnTo>
                  <a:lnTo>
                    <a:pt x="174" y="2120"/>
                  </a:lnTo>
                  <a:lnTo>
                    <a:pt x="129" y="2061"/>
                  </a:lnTo>
                  <a:lnTo>
                    <a:pt x="90" y="1996"/>
                  </a:lnTo>
                  <a:lnTo>
                    <a:pt x="57" y="1929"/>
                  </a:lnTo>
                  <a:lnTo>
                    <a:pt x="31" y="1857"/>
                  </a:lnTo>
                  <a:lnTo>
                    <a:pt x="13" y="1782"/>
                  </a:lnTo>
                  <a:lnTo>
                    <a:pt x="1" y="1704"/>
                  </a:lnTo>
                  <a:lnTo>
                    <a:pt x="0" y="1625"/>
                  </a:lnTo>
                  <a:lnTo>
                    <a:pt x="1" y="1584"/>
                  </a:lnTo>
                  <a:lnTo>
                    <a:pt x="8" y="1518"/>
                  </a:lnTo>
                  <a:lnTo>
                    <a:pt x="40" y="1391"/>
                  </a:lnTo>
                  <a:lnTo>
                    <a:pt x="93" y="1275"/>
                  </a:lnTo>
                  <a:lnTo>
                    <a:pt x="167" y="1168"/>
                  </a:lnTo>
                  <a:lnTo>
                    <a:pt x="255" y="1077"/>
                  </a:lnTo>
                  <a:lnTo>
                    <a:pt x="358" y="1001"/>
                  </a:lnTo>
                  <a:lnTo>
                    <a:pt x="474" y="945"/>
                  </a:lnTo>
                  <a:lnTo>
                    <a:pt x="599" y="907"/>
                  </a:lnTo>
                  <a:lnTo>
                    <a:pt x="665" y="899"/>
                  </a:lnTo>
                  <a:lnTo>
                    <a:pt x="703" y="896"/>
                  </a:lnTo>
                  <a:lnTo>
                    <a:pt x="776" y="896"/>
                  </a:lnTo>
                  <a:lnTo>
                    <a:pt x="812" y="899"/>
                  </a:lnTo>
                  <a:lnTo>
                    <a:pt x="836" y="899"/>
                  </a:lnTo>
                  <a:lnTo>
                    <a:pt x="883" y="887"/>
                  </a:lnTo>
                  <a:lnTo>
                    <a:pt x="921" y="861"/>
                  </a:lnTo>
                  <a:lnTo>
                    <a:pt x="950" y="824"/>
                  </a:lnTo>
                  <a:lnTo>
                    <a:pt x="959" y="801"/>
                  </a:lnTo>
                  <a:lnTo>
                    <a:pt x="975" y="758"/>
                  </a:lnTo>
                  <a:lnTo>
                    <a:pt x="1011" y="674"/>
                  </a:lnTo>
                  <a:lnTo>
                    <a:pt x="1054" y="593"/>
                  </a:lnTo>
                  <a:lnTo>
                    <a:pt x="1103" y="516"/>
                  </a:lnTo>
                  <a:lnTo>
                    <a:pt x="1156" y="444"/>
                  </a:lnTo>
                  <a:lnTo>
                    <a:pt x="1217" y="376"/>
                  </a:lnTo>
                  <a:lnTo>
                    <a:pt x="1280" y="311"/>
                  </a:lnTo>
                  <a:lnTo>
                    <a:pt x="1349" y="254"/>
                  </a:lnTo>
                  <a:lnTo>
                    <a:pt x="1423" y="200"/>
                  </a:lnTo>
                  <a:lnTo>
                    <a:pt x="1500" y="153"/>
                  </a:lnTo>
                  <a:lnTo>
                    <a:pt x="1581" y="111"/>
                  </a:lnTo>
                  <a:lnTo>
                    <a:pt x="1666" y="75"/>
                  </a:lnTo>
                  <a:lnTo>
                    <a:pt x="1754" y="46"/>
                  </a:lnTo>
                  <a:lnTo>
                    <a:pt x="1845" y="25"/>
                  </a:lnTo>
                  <a:lnTo>
                    <a:pt x="1938" y="9"/>
                  </a:lnTo>
                  <a:lnTo>
                    <a:pt x="2033" y="2"/>
                  </a:lnTo>
                  <a:lnTo>
                    <a:pt x="2082" y="0"/>
                  </a:lnTo>
                  <a:lnTo>
                    <a:pt x="2156" y="2"/>
                  </a:lnTo>
                  <a:lnTo>
                    <a:pt x="2297" y="19"/>
                  </a:lnTo>
                  <a:lnTo>
                    <a:pt x="2434" y="52"/>
                  </a:lnTo>
                  <a:lnTo>
                    <a:pt x="2563" y="101"/>
                  </a:lnTo>
                  <a:lnTo>
                    <a:pt x="2684" y="164"/>
                  </a:lnTo>
                  <a:lnTo>
                    <a:pt x="2798" y="239"/>
                  </a:lnTo>
                  <a:lnTo>
                    <a:pt x="2902" y="327"/>
                  </a:lnTo>
                  <a:lnTo>
                    <a:pt x="2994" y="426"/>
                  </a:lnTo>
                  <a:lnTo>
                    <a:pt x="3036" y="480"/>
                  </a:lnTo>
                  <a:lnTo>
                    <a:pt x="3057" y="507"/>
                  </a:lnTo>
                  <a:lnTo>
                    <a:pt x="3109" y="550"/>
                  </a:lnTo>
                  <a:lnTo>
                    <a:pt x="3170" y="581"/>
                  </a:lnTo>
                  <a:lnTo>
                    <a:pt x="3236" y="596"/>
                  </a:lnTo>
                  <a:lnTo>
                    <a:pt x="3269" y="596"/>
                  </a:lnTo>
                  <a:lnTo>
                    <a:pt x="3275" y="596"/>
                  </a:lnTo>
                  <a:lnTo>
                    <a:pt x="3322" y="598"/>
                  </a:lnTo>
                  <a:lnTo>
                    <a:pt x="3413" y="608"/>
                  </a:lnTo>
                  <a:lnTo>
                    <a:pt x="3501" y="625"/>
                  </a:lnTo>
                  <a:lnTo>
                    <a:pt x="3586" y="653"/>
                  </a:lnTo>
                  <a:lnTo>
                    <a:pt x="3667" y="687"/>
                  </a:lnTo>
                  <a:lnTo>
                    <a:pt x="3744" y="729"/>
                  </a:lnTo>
                  <a:lnTo>
                    <a:pt x="3815" y="778"/>
                  </a:lnTo>
                  <a:lnTo>
                    <a:pt x="3883" y="834"/>
                  </a:lnTo>
                  <a:lnTo>
                    <a:pt x="3943" y="896"/>
                  </a:lnTo>
                  <a:lnTo>
                    <a:pt x="3998" y="964"/>
                  </a:lnTo>
                  <a:lnTo>
                    <a:pt x="4045" y="1036"/>
                  </a:lnTo>
                  <a:lnTo>
                    <a:pt x="4087" y="1113"/>
                  </a:lnTo>
                  <a:lnTo>
                    <a:pt x="4120" y="1194"/>
                  </a:lnTo>
                  <a:lnTo>
                    <a:pt x="4145" y="1280"/>
                  </a:lnTo>
                  <a:lnTo>
                    <a:pt x="4162" y="1368"/>
                  </a:lnTo>
                  <a:lnTo>
                    <a:pt x="4171" y="1461"/>
                  </a:lnTo>
                  <a:lnTo>
                    <a:pt x="4171" y="1507"/>
                  </a:lnTo>
                  <a:lnTo>
                    <a:pt x="4168" y="1553"/>
                  </a:lnTo>
                  <a:lnTo>
                    <a:pt x="4158" y="1642"/>
                  </a:lnTo>
                  <a:lnTo>
                    <a:pt x="4139" y="1728"/>
                  </a:lnTo>
                  <a:lnTo>
                    <a:pt x="4110" y="1812"/>
                  </a:lnTo>
                  <a:lnTo>
                    <a:pt x="4076" y="1891"/>
                  </a:lnTo>
                  <a:lnTo>
                    <a:pt x="4032" y="1966"/>
                  </a:lnTo>
                  <a:lnTo>
                    <a:pt x="3983" y="2035"/>
                  </a:lnTo>
                  <a:lnTo>
                    <a:pt x="3927" y="2100"/>
                  </a:lnTo>
                  <a:lnTo>
                    <a:pt x="3865" y="2160"/>
                  </a:lnTo>
                  <a:lnTo>
                    <a:pt x="3798" y="2214"/>
                  </a:lnTo>
                  <a:lnTo>
                    <a:pt x="3726" y="2261"/>
                  </a:lnTo>
                  <a:lnTo>
                    <a:pt x="3649" y="2302"/>
                  </a:lnTo>
                  <a:lnTo>
                    <a:pt x="3569" y="2335"/>
                  </a:lnTo>
                  <a:lnTo>
                    <a:pt x="3484" y="2359"/>
                  </a:lnTo>
                  <a:lnTo>
                    <a:pt x="3396" y="2377"/>
                  </a:lnTo>
                  <a:lnTo>
                    <a:pt x="3306" y="2385"/>
                  </a:lnTo>
                  <a:lnTo>
                    <a:pt x="3260" y="2387"/>
                  </a:lnTo>
                  <a:lnTo>
                    <a:pt x="743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350" y="2680"/>
              <a:ext cx="1390" cy="795"/>
            </a:xfrm>
            <a:custGeom>
              <a:avLst/>
              <a:gdLst>
                <a:gd name="T0" fmla="*/ 3468 w 4171"/>
                <a:gd name="T1" fmla="*/ 2385 h 2387"/>
                <a:gd name="T2" fmla="*/ 3622 w 4171"/>
                <a:gd name="T3" fmla="*/ 2361 h 2387"/>
                <a:gd name="T4" fmla="*/ 3763 w 4171"/>
                <a:gd name="T5" fmla="*/ 2306 h 2387"/>
                <a:gd name="T6" fmla="*/ 3888 w 4171"/>
                <a:gd name="T7" fmla="*/ 2225 h 2387"/>
                <a:gd name="T8" fmla="*/ 3996 w 4171"/>
                <a:gd name="T9" fmla="*/ 2120 h 2387"/>
                <a:gd name="T10" fmla="*/ 4080 w 4171"/>
                <a:gd name="T11" fmla="*/ 1996 h 2387"/>
                <a:gd name="T12" fmla="*/ 4139 w 4171"/>
                <a:gd name="T13" fmla="*/ 1857 h 2387"/>
                <a:gd name="T14" fmla="*/ 4169 w 4171"/>
                <a:gd name="T15" fmla="*/ 1704 h 2387"/>
                <a:gd name="T16" fmla="*/ 4169 w 4171"/>
                <a:gd name="T17" fmla="*/ 1584 h 2387"/>
                <a:gd name="T18" fmla="*/ 4130 w 4171"/>
                <a:gd name="T19" fmla="*/ 1391 h 2387"/>
                <a:gd name="T20" fmla="*/ 4004 w 4171"/>
                <a:gd name="T21" fmla="*/ 1168 h 2387"/>
                <a:gd name="T22" fmla="*/ 3812 w 4171"/>
                <a:gd name="T23" fmla="*/ 1001 h 2387"/>
                <a:gd name="T24" fmla="*/ 3572 w 4171"/>
                <a:gd name="T25" fmla="*/ 907 h 2387"/>
                <a:gd name="T26" fmla="*/ 3468 w 4171"/>
                <a:gd name="T27" fmla="*/ 896 h 2387"/>
                <a:gd name="T28" fmla="*/ 3358 w 4171"/>
                <a:gd name="T29" fmla="*/ 899 h 2387"/>
                <a:gd name="T30" fmla="*/ 3288 w 4171"/>
                <a:gd name="T31" fmla="*/ 887 h 2387"/>
                <a:gd name="T32" fmla="*/ 3220 w 4171"/>
                <a:gd name="T33" fmla="*/ 824 h 2387"/>
                <a:gd name="T34" fmla="*/ 3196 w 4171"/>
                <a:gd name="T35" fmla="*/ 758 h 2387"/>
                <a:gd name="T36" fmla="*/ 3116 w 4171"/>
                <a:gd name="T37" fmla="*/ 593 h 2387"/>
                <a:gd name="T38" fmla="*/ 3014 w 4171"/>
                <a:gd name="T39" fmla="*/ 444 h 2387"/>
                <a:gd name="T40" fmla="*/ 2890 w 4171"/>
                <a:gd name="T41" fmla="*/ 311 h 2387"/>
                <a:gd name="T42" fmla="*/ 2748 w 4171"/>
                <a:gd name="T43" fmla="*/ 200 h 2387"/>
                <a:gd name="T44" fmla="*/ 2589 w 4171"/>
                <a:gd name="T45" fmla="*/ 111 h 2387"/>
                <a:gd name="T46" fmla="*/ 2417 w 4171"/>
                <a:gd name="T47" fmla="*/ 46 h 2387"/>
                <a:gd name="T48" fmla="*/ 2232 w 4171"/>
                <a:gd name="T49" fmla="*/ 9 h 2387"/>
                <a:gd name="T50" fmla="*/ 2088 w 4171"/>
                <a:gd name="T51" fmla="*/ 0 h 2387"/>
                <a:gd name="T52" fmla="*/ 1874 w 4171"/>
                <a:gd name="T53" fmla="*/ 19 h 2387"/>
                <a:gd name="T54" fmla="*/ 1607 w 4171"/>
                <a:gd name="T55" fmla="*/ 101 h 2387"/>
                <a:gd name="T56" fmla="*/ 1372 w 4171"/>
                <a:gd name="T57" fmla="*/ 239 h 2387"/>
                <a:gd name="T58" fmla="*/ 1176 w 4171"/>
                <a:gd name="T59" fmla="*/ 426 h 2387"/>
                <a:gd name="T60" fmla="*/ 1113 w 4171"/>
                <a:gd name="T61" fmla="*/ 507 h 2387"/>
                <a:gd name="T62" fmla="*/ 1001 w 4171"/>
                <a:gd name="T63" fmla="*/ 581 h 2387"/>
                <a:gd name="T64" fmla="*/ 901 w 4171"/>
                <a:gd name="T65" fmla="*/ 596 h 2387"/>
                <a:gd name="T66" fmla="*/ 848 w 4171"/>
                <a:gd name="T67" fmla="*/ 598 h 2387"/>
                <a:gd name="T68" fmla="*/ 670 w 4171"/>
                <a:gd name="T69" fmla="*/ 625 h 2387"/>
                <a:gd name="T70" fmla="*/ 504 w 4171"/>
                <a:gd name="T71" fmla="*/ 687 h 2387"/>
                <a:gd name="T72" fmla="*/ 356 w 4171"/>
                <a:gd name="T73" fmla="*/ 778 h 2387"/>
                <a:gd name="T74" fmla="*/ 227 w 4171"/>
                <a:gd name="T75" fmla="*/ 896 h 2387"/>
                <a:gd name="T76" fmla="*/ 125 w 4171"/>
                <a:gd name="T77" fmla="*/ 1036 h 2387"/>
                <a:gd name="T78" fmla="*/ 50 w 4171"/>
                <a:gd name="T79" fmla="*/ 1194 h 2387"/>
                <a:gd name="T80" fmla="*/ 8 w 4171"/>
                <a:gd name="T81" fmla="*/ 1368 h 2387"/>
                <a:gd name="T82" fmla="*/ 0 w 4171"/>
                <a:gd name="T83" fmla="*/ 1507 h 2387"/>
                <a:gd name="T84" fmla="*/ 13 w 4171"/>
                <a:gd name="T85" fmla="*/ 1642 h 2387"/>
                <a:gd name="T86" fmla="*/ 60 w 4171"/>
                <a:gd name="T87" fmla="*/ 1812 h 2387"/>
                <a:gd name="T88" fmla="*/ 138 w 4171"/>
                <a:gd name="T89" fmla="*/ 1966 h 2387"/>
                <a:gd name="T90" fmla="*/ 243 w 4171"/>
                <a:gd name="T91" fmla="*/ 2100 h 2387"/>
                <a:gd name="T92" fmla="*/ 373 w 4171"/>
                <a:gd name="T93" fmla="*/ 2214 h 2387"/>
                <a:gd name="T94" fmla="*/ 521 w 4171"/>
                <a:gd name="T95" fmla="*/ 2302 h 2387"/>
                <a:gd name="T96" fmla="*/ 687 w 4171"/>
                <a:gd name="T97" fmla="*/ 2359 h 2387"/>
                <a:gd name="T98" fmla="*/ 864 w 4171"/>
                <a:gd name="T99" fmla="*/ 2385 h 2387"/>
                <a:gd name="T100" fmla="*/ 3428 w 4171"/>
                <a:gd name="T101" fmla="*/ 238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71" h="2387">
                  <a:moveTo>
                    <a:pt x="3428" y="2387"/>
                  </a:moveTo>
                  <a:lnTo>
                    <a:pt x="3468" y="2385"/>
                  </a:lnTo>
                  <a:lnTo>
                    <a:pt x="3546" y="2378"/>
                  </a:lnTo>
                  <a:lnTo>
                    <a:pt x="3622" y="2361"/>
                  </a:lnTo>
                  <a:lnTo>
                    <a:pt x="3694" y="2338"/>
                  </a:lnTo>
                  <a:lnTo>
                    <a:pt x="3763" y="2306"/>
                  </a:lnTo>
                  <a:lnTo>
                    <a:pt x="3828" y="2268"/>
                  </a:lnTo>
                  <a:lnTo>
                    <a:pt x="3888" y="2225"/>
                  </a:lnTo>
                  <a:lnTo>
                    <a:pt x="3945" y="2175"/>
                  </a:lnTo>
                  <a:lnTo>
                    <a:pt x="3996" y="2120"/>
                  </a:lnTo>
                  <a:lnTo>
                    <a:pt x="4041" y="2061"/>
                  </a:lnTo>
                  <a:lnTo>
                    <a:pt x="4080" y="1996"/>
                  </a:lnTo>
                  <a:lnTo>
                    <a:pt x="4113" y="1929"/>
                  </a:lnTo>
                  <a:lnTo>
                    <a:pt x="4139" y="1857"/>
                  </a:lnTo>
                  <a:lnTo>
                    <a:pt x="4158" y="1782"/>
                  </a:lnTo>
                  <a:lnTo>
                    <a:pt x="4169" y="1704"/>
                  </a:lnTo>
                  <a:lnTo>
                    <a:pt x="4171" y="1625"/>
                  </a:lnTo>
                  <a:lnTo>
                    <a:pt x="4169" y="1584"/>
                  </a:lnTo>
                  <a:lnTo>
                    <a:pt x="4162" y="1518"/>
                  </a:lnTo>
                  <a:lnTo>
                    <a:pt x="4130" y="1391"/>
                  </a:lnTo>
                  <a:lnTo>
                    <a:pt x="4077" y="1275"/>
                  </a:lnTo>
                  <a:lnTo>
                    <a:pt x="4004" y="1168"/>
                  </a:lnTo>
                  <a:lnTo>
                    <a:pt x="3916" y="1077"/>
                  </a:lnTo>
                  <a:lnTo>
                    <a:pt x="3812" y="1001"/>
                  </a:lnTo>
                  <a:lnTo>
                    <a:pt x="3697" y="945"/>
                  </a:lnTo>
                  <a:lnTo>
                    <a:pt x="3572" y="907"/>
                  </a:lnTo>
                  <a:lnTo>
                    <a:pt x="3505" y="899"/>
                  </a:lnTo>
                  <a:lnTo>
                    <a:pt x="3468" y="896"/>
                  </a:lnTo>
                  <a:lnTo>
                    <a:pt x="3394" y="896"/>
                  </a:lnTo>
                  <a:lnTo>
                    <a:pt x="3358" y="899"/>
                  </a:lnTo>
                  <a:lnTo>
                    <a:pt x="3334" y="899"/>
                  </a:lnTo>
                  <a:lnTo>
                    <a:pt x="3288" y="887"/>
                  </a:lnTo>
                  <a:lnTo>
                    <a:pt x="3249" y="861"/>
                  </a:lnTo>
                  <a:lnTo>
                    <a:pt x="3220" y="824"/>
                  </a:lnTo>
                  <a:lnTo>
                    <a:pt x="3212" y="801"/>
                  </a:lnTo>
                  <a:lnTo>
                    <a:pt x="3196" y="758"/>
                  </a:lnTo>
                  <a:lnTo>
                    <a:pt x="3160" y="674"/>
                  </a:lnTo>
                  <a:lnTo>
                    <a:pt x="3116" y="593"/>
                  </a:lnTo>
                  <a:lnTo>
                    <a:pt x="3068" y="516"/>
                  </a:lnTo>
                  <a:lnTo>
                    <a:pt x="3014" y="444"/>
                  </a:lnTo>
                  <a:lnTo>
                    <a:pt x="2954" y="376"/>
                  </a:lnTo>
                  <a:lnTo>
                    <a:pt x="2890" y="311"/>
                  </a:lnTo>
                  <a:lnTo>
                    <a:pt x="2821" y="254"/>
                  </a:lnTo>
                  <a:lnTo>
                    <a:pt x="2748" y="200"/>
                  </a:lnTo>
                  <a:lnTo>
                    <a:pt x="2670" y="153"/>
                  </a:lnTo>
                  <a:lnTo>
                    <a:pt x="2589" y="111"/>
                  </a:lnTo>
                  <a:lnTo>
                    <a:pt x="2504" y="75"/>
                  </a:lnTo>
                  <a:lnTo>
                    <a:pt x="2417" y="46"/>
                  </a:lnTo>
                  <a:lnTo>
                    <a:pt x="2326" y="25"/>
                  </a:lnTo>
                  <a:lnTo>
                    <a:pt x="2232" y="9"/>
                  </a:lnTo>
                  <a:lnTo>
                    <a:pt x="2137" y="2"/>
                  </a:lnTo>
                  <a:lnTo>
                    <a:pt x="2088" y="0"/>
                  </a:lnTo>
                  <a:lnTo>
                    <a:pt x="2015" y="2"/>
                  </a:lnTo>
                  <a:lnTo>
                    <a:pt x="1874" y="19"/>
                  </a:lnTo>
                  <a:lnTo>
                    <a:pt x="1737" y="52"/>
                  </a:lnTo>
                  <a:lnTo>
                    <a:pt x="1607" y="101"/>
                  </a:lnTo>
                  <a:lnTo>
                    <a:pt x="1486" y="164"/>
                  </a:lnTo>
                  <a:lnTo>
                    <a:pt x="1372" y="239"/>
                  </a:lnTo>
                  <a:lnTo>
                    <a:pt x="1269" y="327"/>
                  </a:lnTo>
                  <a:lnTo>
                    <a:pt x="1176" y="426"/>
                  </a:lnTo>
                  <a:lnTo>
                    <a:pt x="1135" y="480"/>
                  </a:lnTo>
                  <a:lnTo>
                    <a:pt x="1113" y="507"/>
                  </a:lnTo>
                  <a:lnTo>
                    <a:pt x="1061" y="550"/>
                  </a:lnTo>
                  <a:lnTo>
                    <a:pt x="1001" y="581"/>
                  </a:lnTo>
                  <a:lnTo>
                    <a:pt x="935" y="596"/>
                  </a:lnTo>
                  <a:lnTo>
                    <a:pt x="901" y="596"/>
                  </a:lnTo>
                  <a:lnTo>
                    <a:pt x="896" y="596"/>
                  </a:lnTo>
                  <a:lnTo>
                    <a:pt x="848" y="598"/>
                  </a:lnTo>
                  <a:lnTo>
                    <a:pt x="757" y="608"/>
                  </a:lnTo>
                  <a:lnTo>
                    <a:pt x="670" y="625"/>
                  </a:lnTo>
                  <a:lnTo>
                    <a:pt x="585" y="653"/>
                  </a:lnTo>
                  <a:lnTo>
                    <a:pt x="504" y="687"/>
                  </a:lnTo>
                  <a:lnTo>
                    <a:pt x="426" y="729"/>
                  </a:lnTo>
                  <a:lnTo>
                    <a:pt x="356" y="778"/>
                  </a:lnTo>
                  <a:lnTo>
                    <a:pt x="288" y="834"/>
                  </a:lnTo>
                  <a:lnTo>
                    <a:pt x="227" y="896"/>
                  </a:lnTo>
                  <a:lnTo>
                    <a:pt x="173" y="964"/>
                  </a:lnTo>
                  <a:lnTo>
                    <a:pt x="125" y="1036"/>
                  </a:lnTo>
                  <a:lnTo>
                    <a:pt x="83" y="1113"/>
                  </a:lnTo>
                  <a:lnTo>
                    <a:pt x="50" y="1194"/>
                  </a:lnTo>
                  <a:lnTo>
                    <a:pt x="26" y="1280"/>
                  </a:lnTo>
                  <a:lnTo>
                    <a:pt x="8" y="1368"/>
                  </a:lnTo>
                  <a:lnTo>
                    <a:pt x="0" y="1461"/>
                  </a:lnTo>
                  <a:lnTo>
                    <a:pt x="0" y="1507"/>
                  </a:lnTo>
                  <a:lnTo>
                    <a:pt x="3" y="1553"/>
                  </a:lnTo>
                  <a:lnTo>
                    <a:pt x="13" y="1642"/>
                  </a:lnTo>
                  <a:lnTo>
                    <a:pt x="32" y="1728"/>
                  </a:lnTo>
                  <a:lnTo>
                    <a:pt x="60" y="1812"/>
                  </a:lnTo>
                  <a:lnTo>
                    <a:pt x="95" y="1891"/>
                  </a:lnTo>
                  <a:lnTo>
                    <a:pt x="138" y="1966"/>
                  </a:lnTo>
                  <a:lnTo>
                    <a:pt x="187" y="2035"/>
                  </a:lnTo>
                  <a:lnTo>
                    <a:pt x="243" y="2100"/>
                  </a:lnTo>
                  <a:lnTo>
                    <a:pt x="305" y="2160"/>
                  </a:lnTo>
                  <a:lnTo>
                    <a:pt x="373" y="2214"/>
                  </a:lnTo>
                  <a:lnTo>
                    <a:pt x="445" y="2261"/>
                  </a:lnTo>
                  <a:lnTo>
                    <a:pt x="521" y="2302"/>
                  </a:lnTo>
                  <a:lnTo>
                    <a:pt x="602" y="2335"/>
                  </a:lnTo>
                  <a:lnTo>
                    <a:pt x="687" y="2359"/>
                  </a:lnTo>
                  <a:lnTo>
                    <a:pt x="775" y="2377"/>
                  </a:lnTo>
                  <a:lnTo>
                    <a:pt x="864" y="2385"/>
                  </a:lnTo>
                  <a:lnTo>
                    <a:pt x="910" y="2387"/>
                  </a:lnTo>
                  <a:lnTo>
                    <a:pt x="3428" y="2387"/>
                  </a:lnTo>
                  <a:close/>
                </a:path>
              </a:pathLst>
            </a:custGeom>
            <a:solidFill>
              <a:srgbClr val="EC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2977" y="2680"/>
              <a:ext cx="763" cy="795"/>
            </a:xfrm>
            <a:custGeom>
              <a:avLst/>
              <a:gdLst>
                <a:gd name="T0" fmla="*/ 2281 w 2290"/>
                <a:gd name="T1" fmla="*/ 1518 h 2387"/>
                <a:gd name="T2" fmla="*/ 2196 w 2290"/>
                <a:gd name="T3" fmla="*/ 1275 h 2387"/>
                <a:gd name="T4" fmla="*/ 2035 w 2290"/>
                <a:gd name="T5" fmla="*/ 1077 h 2387"/>
                <a:gd name="T6" fmla="*/ 1816 w 2290"/>
                <a:gd name="T7" fmla="*/ 945 h 2387"/>
                <a:gd name="T8" fmla="*/ 1624 w 2290"/>
                <a:gd name="T9" fmla="*/ 899 h 2387"/>
                <a:gd name="T10" fmla="*/ 1513 w 2290"/>
                <a:gd name="T11" fmla="*/ 896 h 2387"/>
                <a:gd name="T12" fmla="*/ 1453 w 2290"/>
                <a:gd name="T13" fmla="*/ 899 h 2387"/>
                <a:gd name="T14" fmla="*/ 1368 w 2290"/>
                <a:gd name="T15" fmla="*/ 861 h 2387"/>
                <a:gd name="T16" fmla="*/ 1331 w 2290"/>
                <a:gd name="T17" fmla="*/ 801 h 2387"/>
                <a:gd name="T18" fmla="*/ 1279 w 2290"/>
                <a:gd name="T19" fmla="*/ 674 h 2387"/>
                <a:gd name="T20" fmla="*/ 1187 w 2290"/>
                <a:gd name="T21" fmla="*/ 516 h 2387"/>
                <a:gd name="T22" fmla="*/ 1073 w 2290"/>
                <a:gd name="T23" fmla="*/ 376 h 2387"/>
                <a:gd name="T24" fmla="*/ 940 w 2290"/>
                <a:gd name="T25" fmla="*/ 254 h 2387"/>
                <a:gd name="T26" fmla="*/ 789 w 2290"/>
                <a:gd name="T27" fmla="*/ 153 h 2387"/>
                <a:gd name="T28" fmla="*/ 623 w 2290"/>
                <a:gd name="T29" fmla="*/ 75 h 2387"/>
                <a:gd name="T30" fmla="*/ 445 w 2290"/>
                <a:gd name="T31" fmla="*/ 25 h 2387"/>
                <a:gd name="T32" fmla="*/ 256 w 2290"/>
                <a:gd name="T33" fmla="*/ 2 h 2387"/>
                <a:gd name="T34" fmla="*/ 154 w 2290"/>
                <a:gd name="T35" fmla="*/ 2 h 2387"/>
                <a:gd name="T36" fmla="*/ 0 w 2290"/>
                <a:gd name="T37" fmla="*/ 19 h 2387"/>
                <a:gd name="T38" fmla="*/ 232 w 2290"/>
                <a:gd name="T39" fmla="*/ 84 h 2387"/>
                <a:gd name="T40" fmla="*/ 507 w 2290"/>
                <a:gd name="T41" fmla="*/ 238 h 2387"/>
                <a:gd name="T42" fmla="*/ 729 w 2290"/>
                <a:gd name="T43" fmla="*/ 455 h 2387"/>
                <a:gd name="T44" fmla="*/ 888 w 2290"/>
                <a:gd name="T45" fmla="*/ 726 h 2387"/>
                <a:gd name="T46" fmla="*/ 926 w 2290"/>
                <a:gd name="T47" fmla="*/ 824 h 2387"/>
                <a:gd name="T48" fmla="*/ 994 w 2290"/>
                <a:gd name="T49" fmla="*/ 887 h 2387"/>
                <a:gd name="T50" fmla="*/ 1063 w 2290"/>
                <a:gd name="T51" fmla="*/ 899 h 2387"/>
                <a:gd name="T52" fmla="*/ 1174 w 2290"/>
                <a:gd name="T53" fmla="*/ 896 h 2387"/>
                <a:gd name="T54" fmla="*/ 1276 w 2290"/>
                <a:gd name="T55" fmla="*/ 907 h 2387"/>
                <a:gd name="T56" fmla="*/ 1518 w 2290"/>
                <a:gd name="T57" fmla="*/ 1001 h 2387"/>
                <a:gd name="T58" fmla="*/ 1709 w 2290"/>
                <a:gd name="T59" fmla="*/ 1168 h 2387"/>
                <a:gd name="T60" fmla="*/ 1835 w 2290"/>
                <a:gd name="T61" fmla="*/ 1391 h 2387"/>
                <a:gd name="T62" fmla="*/ 1873 w 2290"/>
                <a:gd name="T63" fmla="*/ 1584 h 2387"/>
                <a:gd name="T64" fmla="*/ 1873 w 2290"/>
                <a:gd name="T65" fmla="*/ 1704 h 2387"/>
                <a:gd name="T66" fmla="*/ 1845 w 2290"/>
                <a:gd name="T67" fmla="*/ 1857 h 2387"/>
                <a:gd name="T68" fmla="*/ 1786 w 2290"/>
                <a:gd name="T69" fmla="*/ 1996 h 2387"/>
                <a:gd name="T70" fmla="*/ 1701 w 2290"/>
                <a:gd name="T71" fmla="*/ 2120 h 2387"/>
                <a:gd name="T72" fmla="*/ 1594 w 2290"/>
                <a:gd name="T73" fmla="*/ 2225 h 2387"/>
                <a:gd name="T74" fmla="*/ 1467 w 2290"/>
                <a:gd name="T75" fmla="*/ 2306 h 2387"/>
                <a:gd name="T76" fmla="*/ 1326 w 2290"/>
                <a:gd name="T77" fmla="*/ 2361 h 2387"/>
                <a:gd name="T78" fmla="*/ 1172 w 2290"/>
                <a:gd name="T79" fmla="*/ 2385 h 2387"/>
                <a:gd name="T80" fmla="*/ 1547 w 2290"/>
                <a:gd name="T81" fmla="*/ 2387 h 2387"/>
                <a:gd name="T82" fmla="*/ 1665 w 2290"/>
                <a:gd name="T83" fmla="*/ 2378 h 2387"/>
                <a:gd name="T84" fmla="*/ 1813 w 2290"/>
                <a:gd name="T85" fmla="*/ 2338 h 2387"/>
                <a:gd name="T86" fmla="*/ 1947 w 2290"/>
                <a:gd name="T87" fmla="*/ 2268 h 2387"/>
                <a:gd name="T88" fmla="*/ 2064 w 2290"/>
                <a:gd name="T89" fmla="*/ 2175 h 2387"/>
                <a:gd name="T90" fmla="*/ 2160 w 2290"/>
                <a:gd name="T91" fmla="*/ 2061 h 2387"/>
                <a:gd name="T92" fmla="*/ 2232 w 2290"/>
                <a:gd name="T93" fmla="*/ 1929 h 2387"/>
                <a:gd name="T94" fmla="*/ 2277 w 2290"/>
                <a:gd name="T95" fmla="*/ 1782 h 2387"/>
                <a:gd name="T96" fmla="*/ 2290 w 2290"/>
                <a:gd name="T97" fmla="*/ 1625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0" h="2387">
                  <a:moveTo>
                    <a:pt x="2288" y="1584"/>
                  </a:moveTo>
                  <a:lnTo>
                    <a:pt x="2281" y="1518"/>
                  </a:lnTo>
                  <a:lnTo>
                    <a:pt x="2249" y="1391"/>
                  </a:lnTo>
                  <a:lnTo>
                    <a:pt x="2196" y="1275"/>
                  </a:lnTo>
                  <a:lnTo>
                    <a:pt x="2123" y="1168"/>
                  </a:lnTo>
                  <a:lnTo>
                    <a:pt x="2035" y="1077"/>
                  </a:lnTo>
                  <a:lnTo>
                    <a:pt x="1931" y="1001"/>
                  </a:lnTo>
                  <a:lnTo>
                    <a:pt x="1816" y="945"/>
                  </a:lnTo>
                  <a:lnTo>
                    <a:pt x="1691" y="907"/>
                  </a:lnTo>
                  <a:lnTo>
                    <a:pt x="1624" y="899"/>
                  </a:lnTo>
                  <a:lnTo>
                    <a:pt x="1587" y="896"/>
                  </a:lnTo>
                  <a:lnTo>
                    <a:pt x="1513" y="896"/>
                  </a:lnTo>
                  <a:lnTo>
                    <a:pt x="1477" y="899"/>
                  </a:lnTo>
                  <a:lnTo>
                    <a:pt x="1453" y="899"/>
                  </a:lnTo>
                  <a:lnTo>
                    <a:pt x="1407" y="887"/>
                  </a:lnTo>
                  <a:lnTo>
                    <a:pt x="1368" y="861"/>
                  </a:lnTo>
                  <a:lnTo>
                    <a:pt x="1339" y="824"/>
                  </a:lnTo>
                  <a:lnTo>
                    <a:pt x="1331" y="801"/>
                  </a:lnTo>
                  <a:lnTo>
                    <a:pt x="1315" y="758"/>
                  </a:lnTo>
                  <a:lnTo>
                    <a:pt x="1279" y="674"/>
                  </a:lnTo>
                  <a:lnTo>
                    <a:pt x="1235" y="593"/>
                  </a:lnTo>
                  <a:lnTo>
                    <a:pt x="1187" y="516"/>
                  </a:lnTo>
                  <a:lnTo>
                    <a:pt x="1133" y="444"/>
                  </a:lnTo>
                  <a:lnTo>
                    <a:pt x="1073" y="376"/>
                  </a:lnTo>
                  <a:lnTo>
                    <a:pt x="1009" y="311"/>
                  </a:lnTo>
                  <a:lnTo>
                    <a:pt x="940" y="254"/>
                  </a:lnTo>
                  <a:lnTo>
                    <a:pt x="867" y="200"/>
                  </a:lnTo>
                  <a:lnTo>
                    <a:pt x="789" y="153"/>
                  </a:lnTo>
                  <a:lnTo>
                    <a:pt x="708" y="111"/>
                  </a:lnTo>
                  <a:lnTo>
                    <a:pt x="623" y="75"/>
                  </a:lnTo>
                  <a:lnTo>
                    <a:pt x="536" y="46"/>
                  </a:lnTo>
                  <a:lnTo>
                    <a:pt x="445" y="25"/>
                  </a:lnTo>
                  <a:lnTo>
                    <a:pt x="351" y="9"/>
                  </a:lnTo>
                  <a:lnTo>
                    <a:pt x="256" y="2"/>
                  </a:lnTo>
                  <a:lnTo>
                    <a:pt x="207" y="0"/>
                  </a:lnTo>
                  <a:lnTo>
                    <a:pt x="154" y="2"/>
                  </a:lnTo>
                  <a:lnTo>
                    <a:pt x="50" y="10"/>
                  </a:lnTo>
                  <a:lnTo>
                    <a:pt x="0" y="19"/>
                  </a:lnTo>
                  <a:lnTo>
                    <a:pt x="79" y="35"/>
                  </a:lnTo>
                  <a:lnTo>
                    <a:pt x="232" y="84"/>
                  </a:lnTo>
                  <a:lnTo>
                    <a:pt x="374" y="151"/>
                  </a:lnTo>
                  <a:lnTo>
                    <a:pt x="507" y="238"/>
                  </a:lnTo>
                  <a:lnTo>
                    <a:pt x="625" y="340"/>
                  </a:lnTo>
                  <a:lnTo>
                    <a:pt x="729" y="455"/>
                  </a:lnTo>
                  <a:lnTo>
                    <a:pt x="818" y="585"/>
                  </a:lnTo>
                  <a:lnTo>
                    <a:pt x="888" y="726"/>
                  </a:lnTo>
                  <a:lnTo>
                    <a:pt x="916" y="801"/>
                  </a:lnTo>
                  <a:lnTo>
                    <a:pt x="926" y="824"/>
                  </a:lnTo>
                  <a:lnTo>
                    <a:pt x="955" y="861"/>
                  </a:lnTo>
                  <a:lnTo>
                    <a:pt x="994" y="887"/>
                  </a:lnTo>
                  <a:lnTo>
                    <a:pt x="1040" y="899"/>
                  </a:lnTo>
                  <a:lnTo>
                    <a:pt x="1063" y="899"/>
                  </a:lnTo>
                  <a:lnTo>
                    <a:pt x="1099" y="896"/>
                  </a:lnTo>
                  <a:lnTo>
                    <a:pt x="1174" y="896"/>
                  </a:lnTo>
                  <a:lnTo>
                    <a:pt x="1211" y="899"/>
                  </a:lnTo>
                  <a:lnTo>
                    <a:pt x="1276" y="907"/>
                  </a:lnTo>
                  <a:lnTo>
                    <a:pt x="1403" y="945"/>
                  </a:lnTo>
                  <a:lnTo>
                    <a:pt x="1518" y="1001"/>
                  </a:lnTo>
                  <a:lnTo>
                    <a:pt x="1620" y="1077"/>
                  </a:lnTo>
                  <a:lnTo>
                    <a:pt x="1709" y="1168"/>
                  </a:lnTo>
                  <a:lnTo>
                    <a:pt x="1781" y="1275"/>
                  </a:lnTo>
                  <a:lnTo>
                    <a:pt x="1835" y="1391"/>
                  </a:lnTo>
                  <a:lnTo>
                    <a:pt x="1868" y="1518"/>
                  </a:lnTo>
                  <a:lnTo>
                    <a:pt x="1873" y="1584"/>
                  </a:lnTo>
                  <a:lnTo>
                    <a:pt x="1876" y="1625"/>
                  </a:lnTo>
                  <a:lnTo>
                    <a:pt x="1873" y="1704"/>
                  </a:lnTo>
                  <a:lnTo>
                    <a:pt x="1862" y="1782"/>
                  </a:lnTo>
                  <a:lnTo>
                    <a:pt x="1845" y="1857"/>
                  </a:lnTo>
                  <a:lnTo>
                    <a:pt x="1819" y="1929"/>
                  </a:lnTo>
                  <a:lnTo>
                    <a:pt x="1786" y="1996"/>
                  </a:lnTo>
                  <a:lnTo>
                    <a:pt x="1745" y="2061"/>
                  </a:lnTo>
                  <a:lnTo>
                    <a:pt x="1701" y="2120"/>
                  </a:lnTo>
                  <a:lnTo>
                    <a:pt x="1650" y="2175"/>
                  </a:lnTo>
                  <a:lnTo>
                    <a:pt x="1594" y="2225"/>
                  </a:lnTo>
                  <a:lnTo>
                    <a:pt x="1534" y="2268"/>
                  </a:lnTo>
                  <a:lnTo>
                    <a:pt x="1467" y="2306"/>
                  </a:lnTo>
                  <a:lnTo>
                    <a:pt x="1398" y="2338"/>
                  </a:lnTo>
                  <a:lnTo>
                    <a:pt x="1326" y="2361"/>
                  </a:lnTo>
                  <a:lnTo>
                    <a:pt x="1251" y="2378"/>
                  </a:lnTo>
                  <a:lnTo>
                    <a:pt x="1172" y="2385"/>
                  </a:lnTo>
                  <a:lnTo>
                    <a:pt x="1133" y="2387"/>
                  </a:lnTo>
                  <a:lnTo>
                    <a:pt x="1547" y="2387"/>
                  </a:lnTo>
                  <a:lnTo>
                    <a:pt x="1587" y="2385"/>
                  </a:lnTo>
                  <a:lnTo>
                    <a:pt x="1665" y="2378"/>
                  </a:lnTo>
                  <a:lnTo>
                    <a:pt x="1741" y="2361"/>
                  </a:lnTo>
                  <a:lnTo>
                    <a:pt x="1813" y="2338"/>
                  </a:lnTo>
                  <a:lnTo>
                    <a:pt x="1882" y="2306"/>
                  </a:lnTo>
                  <a:lnTo>
                    <a:pt x="1947" y="2268"/>
                  </a:lnTo>
                  <a:lnTo>
                    <a:pt x="2007" y="2225"/>
                  </a:lnTo>
                  <a:lnTo>
                    <a:pt x="2064" y="2175"/>
                  </a:lnTo>
                  <a:lnTo>
                    <a:pt x="2115" y="2120"/>
                  </a:lnTo>
                  <a:lnTo>
                    <a:pt x="2160" y="2061"/>
                  </a:lnTo>
                  <a:lnTo>
                    <a:pt x="2199" y="1996"/>
                  </a:lnTo>
                  <a:lnTo>
                    <a:pt x="2232" y="1929"/>
                  </a:lnTo>
                  <a:lnTo>
                    <a:pt x="2258" y="1857"/>
                  </a:lnTo>
                  <a:lnTo>
                    <a:pt x="2277" y="1782"/>
                  </a:lnTo>
                  <a:lnTo>
                    <a:pt x="2288" y="1704"/>
                  </a:lnTo>
                  <a:lnTo>
                    <a:pt x="2290" y="1625"/>
                  </a:lnTo>
                  <a:lnTo>
                    <a:pt x="2288" y="1584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566" y="2680"/>
              <a:ext cx="765" cy="795"/>
            </a:xfrm>
            <a:custGeom>
              <a:avLst/>
              <a:gdLst>
                <a:gd name="T0" fmla="*/ 1393 w 2295"/>
                <a:gd name="T1" fmla="*/ 596 h 2387"/>
                <a:gd name="T2" fmla="*/ 1294 w 2295"/>
                <a:gd name="T3" fmla="*/ 581 h 2387"/>
                <a:gd name="T4" fmla="*/ 1181 w 2295"/>
                <a:gd name="T5" fmla="*/ 507 h 2387"/>
                <a:gd name="T6" fmla="*/ 1118 w 2295"/>
                <a:gd name="T7" fmla="*/ 426 h 2387"/>
                <a:gd name="T8" fmla="*/ 922 w 2295"/>
                <a:gd name="T9" fmla="*/ 239 h 2387"/>
                <a:gd name="T10" fmla="*/ 687 w 2295"/>
                <a:gd name="T11" fmla="*/ 101 h 2387"/>
                <a:gd name="T12" fmla="*/ 421 w 2295"/>
                <a:gd name="T13" fmla="*/ 19 h 2387"/>
                <a:gd name="T14" fmla="*/ 206 w 2295"/>
                <a:gd name="T15" fmla="*/ 0 h 2387"/>
                <a:gd name="T16" fmla="*/ 51 w 2295"/>
                <a:gd name="T17" fmla="*/ 10 h 2387"/>
                <a:gd name="T18" fmla="*/ 57 w 2295"/>
                <a:gd name="T19" fmla="*/ 29 h 2387"/>
                <a:gd name="T20" fmla="*/ 273 w 2295"/>
                <a:gd name="T21" fmla="*/ 101 h 2387"/>
                <a:gd name="T22" fmla="*/ 467 w 2295"/>
                <a:gd name="T23" fmla="*/ 210 h 2387"/>
                <a:gd name="T24" fmla="*/ 637 w 2295"/>
                <a:gd name="T25" fmla="*/ 353 h 2387"/>
                <a:gd name="T26" fmla="*/ 746 w 2295"/>
                <a:gd name="T27" fmla="*/ 480 h 2387"/>
                <a:gd name="T28" fmla="*/ 820 w 2295"/>
                <a:gd name="T29" fmla="*/ 550 h 2387"/>
                <a:gd name="T30" fmla="*/ 945 w 2295"/>
                <a:gd name="T31" fmla="*/ 596 h 2387"/>
                <a:gd name="T32" fmla="*/ 985 w 2295"/>
                <a:gd name="T33" fmla="*/ 596 h 2387"/>
                <a:gd name="T34" fmla="*/ 1124 w 2295"/>
                <a:gd name="T35" fmla="*/ 608 h 2387"/>
                <a:gd name="T36" fmla="*/ 1297 w 2295"/>
                <a:gd name="T37" fmla="*/ 653 h 2387"/>
                <a:gd name="T38" fmla="*/ 1454 w 2295"/>
                <a:gd name="T39" fmla="*/ 729 h 2387"/>
                <a:gd name="T40" fmla="*/ 1592 w 2295"/>
                <a:gd name="T41" fmla="*/ 834 h 2387"/>
                <a:gd name="T42" fmla="*/ 1707 w 2295"/>
                <a:gd name="T43" fmla="*/ 964 h 2387"/>
                <a:gd name="T44" fmla="*/ 1796 w 2295"/>
                <a:gd name="T45" fmla="*/ 1113 h 2387"/>
                <a:gd name="T46" fmla="*/ 1855 w 2295"/>
                <a:gd name="T47" fmla="*/ 1280 h 2387"/>
                <a:gd name="T48" fmla="*/ 1880 w 2295"/>
                <a:gd name="T49" fmla="*/ 1461 h 2387"/>
                <a:gd name="T50" fmla="*/ 1878 w 2295"/>
                <a:gd name="T51" fmla="*/ 1553 h 2387"/>
                <a:gd name="T52" fmla="*/ 1848 w 2295"/>
                <a:gd name="T53" fmla="*/ 1728 h 2387"/>
                <a:gd name="T54" fmla="*/ 1785 w 2295"/>
                <a:gd name="T55" fmla="*/ 1891 h 2387"/>
                <a:gd name="T56" fmla="*/ 1693 w 2295"/>
                <a:gd name="T57" fmla="*/ 2035 h 2387"/>
                <a:gd name="T58" fmla="*/ 1575 w 2295"/>
                <a:gd name="T59" fmla="*/ 2160 h 2387"/>
                <a:gd name="T60" fmla="*/ 1435 w 2295"/>
                <a:gd name="T61" fmla="*/ 2261 h 2387"/>
                <a:gd name="T62" fmla="*/ 1278 w 2295"/>
                <a:gd name="T63" fmla="*/ 2333 h 2387"/>
                <a:gd name="T64" fmla="*/ 1106 w 2295"/>
                <a:gd name="T65" fmla="*/ 2377 h 2387"/>
                <a:gd name="T66" fmla="*/ 971 w 2295"/>
                <a:gd name="T67" fmla="*/ 2387 h 2387"/>
                <a:gd name="T68" fmla="*/ 1430 w 2295"/>
                <a:gd name="T69" fmla="*/ 2385 h 2387"/>
                <a:gd name="T70" fmla="*/ 1608 w 2295"/>
                <a:gd name="T71" fmla="*/ 2359 h 2387"/>
                <a:gd name="T72" fmla="*/ 1773 w 2295"/>
                <a:gd name="T73" fmla="*/ 2302 h 2387"/>
                <a:gd name="T74" fmla="*/ 1922 w 2295"/>
                <a:gd name="T75" fmla="*/ 2214 h 2387"/>
                <a:gd name="T76" fmla="*/ 2051 w 2295"/>
                <a:gd name="T77" fmla="*/ 2100 h 2387"/>
                <a:gd name="T78" fmla="*/ 2156 w 2295"/>
                <a:gd name="T79" fmla="*/ 1966 h 2387"/>
                <a:gd name="T80" fmla="*/ 2234 w 2295"/>
                <a:gd name="T81" fmla="*/ 1812 h 2387"/>
                <a:gd name="T82" fmla="*/ 2282 w 2295"/>
                <a:gd name="T83" fmla="*/ 1642 h 2387"/>
                <a:gd name="T84" fmla="*/ 2295 w 2295"/>
                <a:gd name="T85" fmla="*/ 1507 h 2387"/>
                <a:gd name="T86" fmla="*/ 2286 w 2295"/>
                <a:gd name="T87" fmla="*/ 1368 h 2387"/>
                <a:gd name="T88" fmla="*/ 2244 w 2295"/>
                <a:gd name="T89" fmla="*/ 1194 h 2387"/>
                <a:gd name="T90" fmla="*/ 2169 w 2295"/>
                <a:gd name="T91" fmla="*/ 1036 h 2387"/>
                <a:gd name="T92" fmla="*/ 2067 w 2295"/>
                <a:gd name="T93" fmla="*/ 896 h 2387"/>
                <a:gd name="T94" fmla="*/ 1939 w 2295"/>
                <a:gd name="T95" fmla="*/ 778 h 2387"/>
                <a:gd name="T96" fmla="*/ 1791 w 2295"/>
                <a:gd name="T97" fmla="*/ 687 h 2387"/>
                <a:gd name="T98" fmla="*/ 1625 w 2295"/>
                <a:gd name="T99" fmla="*/ 625 h 2387"/>
                <a:gd name="T100" fmla="*/ 1446 w 2295"/>
                <a:gd name="T101" fmla="*/ 598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95" h="2387">
                  <a:moveTo>
                    <a:pt x="1399" y="596"/>
                  </a:moveTo>
                  <a:lnTo>
                    <a:pt x="1393" y="596"/>
                  </a:lnTo>
                  <a:lnTo>
                    <a:pt x="1360" y="596"/>
                  </a:lnTo>
                  <a:lnTo>
                    <a:pt x="1294" y="581"/>
                  </a:lnTo>
                  <a:lnTo>
                    <a:pt x="1233" y="550"/>
                  </a:lnTo>
                  <a:lnTo>
                    <a:pt x="1181" y="507"/>
                  </a:lnTo>
                  <a:lnTo>
                    <a:pt x="1160" y="480"/>
                  </a:lnTo>
                  <a:lnTo>
                    <a:pt x="1118" y="426"/>
                  </a:lnTo>
                  <a:lnTo>
                    <a:pt x="1026" y="327"/>
                  </a:lnTo>
                  <a:lnTo>
                    <a:pt x="922" y="239"/>
                  </a:lnTo>
                  <a:lnTo>
                    <a:pt x="808" y="164"/>
                  </a:lnTo>
                  <a:lnTo>
                    <a:pt x="687" y="101"/>
                  </a:lnTo>
                  <a:lnTo>
                    <a:pt x="558" y="52"/>
                  </a:lnTo>
                  <a:lnTo>
                    <a:pt x="421" y="19"/>
                  </a:lnTo>
                  <a:lnTo>
                    <a:pt x="280" y="2"/>
                  </a:lnTo>
                  <a:lnTo>
                    <a:pt x="206" y="0"/>
                  </a:lnTo>
                  <a:lnTo>
                    <a:pt x="153" y="2"/>
                  </a:lnTo>
                  <a:lnTo>
                    <a:pt x="51" y="10"/>
                  </a:lnTo>
                  <a:lnTo>
                    <a:pt x="0" y="19"/>
                  </a:lnTo>
                  <a:lnTo>
                    <a:pt x="57" y="29"/>
                  </a:lnTo>
                  <a:lnTo>
                    <a:pt x="166" y="61"/>
                  </a:lnTo>
                  <a:lnTo>
                    <a:pt x="273" y="101"/>
                  </a:lnTo>
                  <a:lnTo>
                    <a:pt x="372" y="151"/>
                  </a:lnTo>
                  <a:lnTo>
                    <a:pt x="467" y="210"/>
                  </a:lnTo>
                  <a:lnTo>
                    <a:pt x="556" y="278"/>
                  </a:lnTo>
                  <a:lnTo>
                    <a:pt x="637" y="353"/>
                  </a:lnTo>
                  <a:lnTo>
                    <a:pt x="712" y="436"/>
                  </a:lnTo>
                  <a:lnTo>
                    <a:pt x="746" y="480"/>
                  </a:lnTo>
                  <a:lnTo>
                    <a:pt x="768" y="507"/>
                  </a:lnTo>
                  <a:lnTo>
                    <a:pt x="820" y="550"/>
                  </a:lnTo>
                  <a:lnTo>
                    <a:pt x="879" y="581"/>
                  </a:lnTo>
                  <a:lnTo>
                    <a:pt x="945" y="596"/>
                  </a:lnTo>
                  <a:lnTo>
                    <a:pt x="980" y="596"/>
                  </a:lnTo>
                  <a:lnTo>
                    <a:pt x="985" y="596"/>
                  </a:lnTo>
                  <a:lnTo>
                    <a:pt x="1032" y="598"/>
                  </a:lnTo>
                  <a:lnTo>
                    <a:pt x="1124" y="608"/>
                  </a:lnTo>
                  <a:lnTo>
                    <a:pt x="1212" y="625"/>
                  </a:lnTo>
                  <a:lnTo>
                    <a:pt x="1297" y="653"/>
                  </a:lnTo>
                  <a:lnTo>
                    <a:pt x="1377" y="687"/>
                  </a:lnTo>
                  <a:lnTo>
                    <a:pt x="1454" y="729"/>
                  </a:lnTo>
                  <a:lnTo>
                    <a:pt x="1526" y="778"/>
                  </a:lnTo>
                  <a:lnTo>
                    <a:pt x="1592" y="834"/>
                  </a:lnTo>
                  <a:lnTo>
                    <a:pt x="1652" y="896"/>
                  </a:lnTo>
                  <a:lnTo>
                    <a:pt x="1707" y="964"/>
                  </a:lnTo>
                  <a:lnTo>
                    <a:pt x="1756" y="1036"/>
                  </a:lnTo>
                  <a:lnTo>
                    <a:pt x="1796" y="1113"/>
                  </a:lnTo>
                  <a:lnTo>
                    <a:pt x="1829" y="1194"/>
                  </a:lnTo>
                  <a:lnTo>
                    <a:pt x="1855" y="1280"/>
                  </a:lnTo>
                  <a:lnTo>
                    <a:pt x="1873" y="1368"/>
                  </a:lnTo>
                  <a:lnTo>
                    <a:pt x="1880" y="1461"/>
                  </a:lnTo>
                  <a:lnTo>
                    <a:pt x="1880" y="1507"/>
                  </a:lnTo>
                  <a:lnTo>
                    <a:pt x="1878" y="1553"/>
                  </a:lnTo>
                  <a:lnTo>
                    <a:pt x="1868" y="1642"/>
                  </a:lnTo>
                  <a:lnTo>
                    <a:pt x="1848" y="1728"/>
                  </a:lnTo>
                  <a:lnTo>
                    <a:pt x="1821" y="1812"/>
                  </a:lnTo>
                  <a:lnTo>
                    <a:pt x="1785" y="1891"/>
                  </a:lnTo>
                  <a:lnTo>
                    <a:pt x="1742" y="1966"/>
                  </a:lnTo>
                  <a:lnTo>
                    <a:pt x="1693" y="2035"/>
                  </a:lnTo>
                  <a:lnTo>
                    <a:pt x="1636" y="2100"/>
                  </a:lnTo>
                  <a:lnTo>
                    <a:pt x="1575" y="2160"/>
                  </a:lnTo>
                  <a:lnTo>
                    <a:pt x="1507" y="2214"/>
                  </a:lnTo>
                  <a:lnTo>
                    <a:pt x="1435" y="2261"/>
                  </a:lnTo>
                  <a:lnTo>
                    <a:pt x="1358" y="2302"/>
                  </a:lnTo>
                  <a:lnTo>
                    <a:pt x="1278" y="2333"/>
                  </a:lnTo>
                  <a:lnTo>
                    <a:pt x="1194" y="2359"/>
                  </a:lnTo>
                  <a:lnTo>
                    <a:pt x="1106" y="2377"/>
                  </a:lnTo>
                  <a:lnTo>
                    <a:pt x="1017" y="2385"/>
                  </a:lnTo>
                  <a:lnTo>
                    <a:pt x="971" y="2387"/>
                  </a:lnTo>
                  <a:lnTo>
                    <a:pt x="1384" y="2387"/>
                  </a:lnTo>
                  <a:lnTo>
                    <a:pt x="1430" y="2385"/>
                  </a:lnTo>
                  <a:lnTo>
                    <a:pt x="1520" y="2377"/>
                  </a:lnTo>
                  <a:lnTo>
                    <a:pt x="1608" y="2359"/>
                  </a:lnTo>
                  <a:lnTo>
                    <a:pt x="1691" y="2333"/>
                  </a:lnTo>
                  <a:lnTo>
                    <a:pt x="1773" y="2302"/>
                  </a:lnTo>
                  <a:lnTo>
                    <a:pt x="1850" y="2261"/>
                  </a:lnTo>
                  <a:lnTo>
                    <a:pt x="1922" y="2214"/>
                  </a:lnTo>
                  <a:lnTo>
                    <a:pt x="1989" y="2160"/>
                  </a:lnTo>
                  <a:lnTo>
                    <a:pt x="2051" y="2100"/>
                  </a:lnTo>
                  <a:lnTo>
                    <a:pt x="2106" y="2035"/>
                  </a:lnTo>
                  <a:lnTo>
                    <a:pt x="2156" y="1966"/>
                  </a:lnTo>
                  <a:lnTo>
                    <a:pt x="2200" y="1891"/>
                  </a:lnTo>
                  <a:lnTo>
                    <a:pt x="2234" y="1812"/>
                  </a:lnTo>
                  <a:lnTo>
                    <a:pt x="2263" y="1728"/>
                  </a:lnTo>
                  <a:lnTo>
                    <a:pt x="2282" y="1642"/>
                  </a:lnTo>
                  <a:lnTo>
                    <a:pt x="2292" y="1553"/>
                  </a:lnTo>
                  <a:lnTo>
                    <a:pt x="2295" y="1507"/>
                  </a:lnTo>
                  <a:lnTo>
                    <a:pt x="2295" y="1461"/>
                  </a:lnTo>
                  <a:lnTo>
                    <a:pt x="2286" y="1368"/>
                  </a:lnTo>
                  <a:lnTo>
                    <a:pt x="2269" y="1280"/>
                  </a:lnTo>
                  <a:lnTo>
                    <a:pt x="2244" y="1194"/>
                  </a:lnTo>
                  <a:lnTo>
                    <a:pt x="2211" y="1113"/>
                  </a:lnTo>
                  <a:lnTo>
                    <a:pt x="2169" y="1036"/>
                  </a:lnTo>
                  <a:lnTo>
                    <a:pt x="2122" y="964"/>
                  </a:lnTo>
                  <a:lnTo>
                    <a:pt x="2067" y="896"/>
                  </a:lnTo>
                  <a:lnTo>
                    <a:pt x="2007" y="834"/>
                  </a:lnTo>
                  <a:lnTo>
                    <a:pt x="1939" y="778"/>
                  </a:lnTo>
                  <a:lnTo>
                    <a:pt x="1868" y="729"/>
                  </a:lnTo>
                  <a:lnTo>
                    <a:pt x="1791" y="687"/>
                  </a:lnTo>
                  <a:lnTo>
                    <a:pt x="1710" y="653"/>
                  </a:lnTo>
                  <a:lnTo>
                    <a:pt x="1625" y="625"/>
                  </a:lnTo>
                  <a:lnTo>
                    <a:pt x="1537" y="608"/>
                  </a:lnTo>
                  <a:lnTo>
                    <a:pt x="1446" y="598"/>
                  </a:lnTo>
                  <a:lnTo>
                    <a:pt x="1399" y="596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690" y="2818"/>
              <a:ext cx="388" cy="404"/>
            </a:xfrm>
            <a:custGeom>
              <a:avLst/>
              <a:gdLst>
                <a:gd name="T0" fmla="*/ 1165 w 1165"/>
                <a:gd name="T1" fmla="*/ 192 h 1210"/>
                <a:gd name="T2" fmla="*/ 1097 w 1165"/>
                <a:gd name="T3" fmla="*/ 183 h 1210"/>
                <a:gd name="T4" fmla="*/ 1027 w 1165"/>
                <a:gd name="T5" fmla="*/ 180 h 1210"/>
                <a:gd name="T6" fmla="*/ 1024 w 1165"/>
                <a:gd name="T7" fmla="*/ 180 h 1210"/>
                <a:gd name="T8" fmla="*/ 1021 w 1165"/>
                <a:gd name="T9" fmla="*/ 180 h 1210"/>
                <a:gd name="T10" fmla="*/ 986 w 1165"/>
                <a:gd name="T11" fmla="*/ 180 h 1210"/>
                <a:gd name="T12" fmla="*/ 922 w 1165"/>
                <a:gd name="T13" fmla="*/ 165 h 1210"/>
                <a:gd name="T14" fmla="*/ 861 w 1165"/>
                <a:gd name="T15" fmla="*/ 134 h 1210"/>
                <a:gd name="T16" fmla="*/ 809 w 1165"/>
                <a:gd name="T17" fmla="*/ 91 h 1210"/>
                <a:gd name="T18" fmla="*/ 788 w 1165"/>
                <a:gd name="T19" fmla="*/ 64 h 1210"/>
                <a:gd name="T20" fmla="*/ 763 w 1165"/>
                <a:gd name="T21" fmla="*/ 32 h 1210"/>
                <a:gd name="T22" fmla="*/ 737 w 1165"/>
                <a:gd name="T23" fmla="*/ 0 h 1210"/>
                <a:gd name="T24" fmla="*/ 657 w 1165"/>
                <a:gd name="T25" fmla="*/ 33 h 1210"/>
                <a:gd name="T26" fmla="*/ 508 w 1165"/>
                <a:gd name="T27" fmla="*/ 118 h 1210"/>
                <a:gd name="T28" fmla="*/ 374 w 1165"/>
                <a:gd name="T29" fmla="*/ 225 h 1210"/>
                <a:gd name="T30" fmla="*/ 258 w 1165"/>
                <a:gd name="T31" fmla="*/ 349 h 1210"/>
                <a:gd name="T32" fmla="*/ 160 w 1165"/>
                <a:gd name="T33" fmla="*/ 489 h 1210"/>
                <a:gd name="T34" fmla="*/ 83 w 1165"/>
                <a:gd name="T35" fmla="*/ 643 h 1210"/>
                <a:gd name="T36" fmla="*/ 42 w 1165"/>
                <a:gd name="T37" fmla="*/ 767 h 1210"/>
                <a:gd name="T38" fmla="*/ 22 w 1165"/>
                <a:gd name="T39" fmla="*/ 852 h 1210"/>
                <a:gd name="T40" fmla="*/ 7 w 1165"/>
                <a:gd name="T41" fmla="*/ 939 h 1210"/>
                <a:gd name="T42" fmla="*/ 0 w 1165"/>
                <a:gd name="T43" fmla="*/ 1030 h 1210"/>
                <a:gd name="T44" fmla="*/ 0 w 1165"/>
                <a:gd name="T45" fmla="*/ 1076 h 1210"/>
                <a:gd name="T46" fmla="*/ 1 w 1165"/>
                <a:gd name="T47" fmla="*/ 1104 h 1210"/>
                <a:gd name="T48" fmla="*/ 23 w 1165"/>
                <a:gd name="T49" fmla="*/ 1151 h 1210"/>
                <a:gd name="T50" fmla="*/ 59 w 1165"/>
                <a:gd name="T51" fmla="*/ 1189 h 1210"/>
                <a:gd name="T52" fmla="*/ 108 w 1165"/>
                <a:gd name="T53" fmla="*/ 1209 h 1210"/>
                <a:gd name="T54" fmla="*/ 135 w 1165"/>
                <a:gd name="T55" fmla="*/ 1210 h 1210"/>
                <a:gd name="T56" fmla="*/ 163 w 1165"/>
                <a:gd name="T57" fmla="*/ 1209 h 1210"/>
                <a:gd name="T58" fmla="*/ 210 w 1165"/>
                <a:gd name="T59" fmla="*/ 1189 h 1210"/>
                <a:gd name="T60" fmla="*/ 248 w 1165"/>
                <a:gd name="T61" fmla="*/ 1151 h 1210"/>
                <a:gd name="T62" fmla="*/ 268 w 1165"/>
                <a:gd name="T63" fmla="*/ 1104 h 1210"/>
                <a:gd name="T64" fmla="*/ 269 w 1165"/>
                <a:gd name="T65" fmla="*/ 1076 h 1210"/>
                <a:gd name="T66" fmla="*/ 271 w 1165"/>
                <a:gd name="T67" fmla="*/ 1030 h 1210"/>
                <a:gd name="T68" fmla="*/ 279 w 1165"/>
                <a:gd name="T69" fmla="*/ 941 h 1210"/>
                <a:gd name="T70" fmla="*/ 298 w 1165"/>
                <a:gd name="T71" fmla="*/ 854 h 1210"/>
                <a:gd name="T72" fmla="*/ 324 w 1165"/>
                <a:gd name="T73" fmla="*/ 772 h 1210"/>
                <a:gd name="T74" fmla="*/ 357 w 1165"/>
                <a:gd name="T75" fmla="*/ 693 h 1210"/>
                <a:gd name="T76" fmla="*/ 397 w 1165"/>
                <a:gd name="T77" fmla="*/ 618 h 1210"/>
                <a:gd name="T78" fmla="*/ 445 w 1165"/>
                <a:gd name="T79" fmla="*/ 548 h 1210"/>
                <a:gd name="T80" fmla="*/ 500 w 1165"/>
                <a:gd name="T81" fmla="*/ 481 h 1210"/>
                <a:gd name="T82" fmla="*/ 560 w 1165"/>
                <a:gd name="T83" fmla="*/ 422 h 1210"/>
                <a:gd name="T84" fmla="*/ 625 w 1165"/>
                <a:gd name="T85" fmla="*/ 368 h 1210"/>
                <a:gd name="T86" fmla="*/ 696 w 1165"/>
                <a:gd name="T87" fmla="*/ 320 h 1210"/>
                <a:gd name="T88" fmla="*/ 770 w 1165"/>
                <a:gd name="T89" fmla="*/ 278 h 1210"/>
                <a:gd name="T90" fmla="*/ 850 w 1165"/>
                <a:gd name="T91" fmla="*/ 245 h 1210"/>
                <a:gd name="T92" fmla="*/ 933 w 1165"/>
                <a:gd name="T93" fmla="*/ 219 h 1210"/>
                <a:gd name="T94" fmla="*/ 1020 w 1165"/>
                <a:gd name="T95" fmla="*/ 202 h 1210"/>
                <a:gd name="T96" fmla="*/ 1109 w 1165"/>
                <a:gd name="T97" fmla="*/ 193 h 1210"/>
                <a:gd name="T98" fmla="*/ 1154 w 1165"/>
                <a:gd name="T99" fmla="*/ 192 h 1210"/>
                <a:gd name="T100" fmla="*/ 1159 w 1165"/>
                <a:gd name="T101" fmla="*/ 192 h 1210"/>
                <a:gd name="T102" fmla="*/ 1165 w 1165"/>
                <a:gd name="T103" fmla="*/ 192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5" h="1210">
                  <a:moveTo>
                    <a:pt x="1165" y="192"/>
                  </a:moveTo>
                  <a:lnTo>
                    <a:pt x="1097" y="183"/>
                  </a:lnTo>
                  <a:lnTo>
                    <a:pt x="1027" y="180"/>
                  </a:lnTo>
                  <a:lnTo>
                    <a:pt x="1024" y="180"/>
                  </a:lnTo>
                  <a:lnTo>
                    <a:pt x="1021" y="180"/>
                  </a:lnTo>
                  <a:lnTo>
                    <a:pt x="986" y="180"/>
                  </a:lnTo>
                  <a:lnTo>
                    <a:pt x="922" y="165"/>
                  </a:lnTo>
                  <a:lnTo>
                    <a:pt x="861" y="134"/>
                  </a:lnTo>
                  <a:lnTo>
                    <a:pt x="809" y="91"/>
                  </a:lnTo>
                  <a:lnTo>
                    <a:pt x="788" y="64"/>
                  </a:lnTo>
                  <a:lnTo>
                    <a:pt x="763" y="32"/>
                  </a:lnTo>
                  <a:lnTo>
                    <a:pt x="737" y="0"/>
                  </a:lnTo>
                  <a:lnTo>
                    <a:pt x="657" y="33"/>
                  </a:lnTo>
                  <a:lnTo>
                    <a:pt x="508" y="118"/>
                  </a:lnTo>
                  <a:lnTo>
                    <a:pt x="374" y="225"/>
                  </a:lnTo>
                  <a:lnTo>
                    <a:pt x="258" y="349"/>
                  </a:lnTo>
                  <a:lnTo>
                    <a:pt x="160" y="489"/>
                  </a:lnTo>
                  <a:lnTo>
                    <a:pt x="83" y="643"/>
                  </a:lnTo>
                  <a:lnTo>
                    <a:pt x="42" y="767"/>
                  </a:lnTo>
                  <a:lnTo>
                    <a:pt x="22" y="852"/>
                  </a:lnTo>
                  <a:lnTo>
                    <a:pt x="7" y="939"/>
                  </a:lnTo>
                  <a:lnTo>
                    <a:pt x="0" y="1030"/>
                  </a:lnTo>
                  <a:lnTo>
                    <a:pt x="0" y="1076"/>
                  </a:lnTo>
                  <a:lnTo>
                    <a:pt x="1" y="1104"/>
                  </a:lnTo>
                  <a:lnTo>
                    <a:pt x="23" y="1151"/>
                  </a:lnTo>
                  <a:lnTo>
                    <a:pt x="59" y="1189"/>
                  </a:lnTo>
                  <a:lnTo>
                    <a:pt x="108" y="1209"/>
                  </a:lnTo>
                  <a:lnTo>
                    <a:pt x="135" y="1210"/>
                  </a:lnTo>
                  <a:lnTo>
                    <a:pt x="163" y="1209"/>
                  </a:lnTo>
                  <a:lnTo>
                    <a:pt x="210" y="1189"/>
                  </a:lnTo>
                  <a:lnTo>
                    <a:pt x="248" y="1151"/>
                  </a:lnTo>
                  <a:lnTo>
                    <a:pt x="268" y="1104"/>
                  </a:lnTo>
                  <a:lnTo>
                    <a:pt x="269" y="1076"/>
                  </a:lnTo>
                  <a:lnTo>
                    <a:pt x="271" y="1030"/>
                  </a:lnTo>
                  <a:lnTo>
                    <a:pt x="279" y="941"/>
                  </a:lnTo>
                  <a:lnTo>
                    <a:pt x="298" y="854"/>
                  </a:lnTo>
                  <a:lnTo>
                    <a:pt x="324" y="772"/>
                  </a:lnTo>
                  <a:lnTo>
                    <a:pt x="357" y="693"/>
                  </a:lnTo>
                  <a:lnTo>
                    <a:pt x="397" y="618"/>
                  </a:lnTo>
                  <a:lnTo>
                    <a:pt x="445" y="548"/>
                  </a:lnTo>
                  <a:lnTo>
                    <a:pt x="500" y="481"/>
                  </a:lnTo>
                  <a:lnTo>
                    <a:pt x="560" y="422"/>
                  </a:lnTo>
                  <a:lnTo>
                    <a:pt x="625" y="368"/>
                  </a:lnTo>
                  <a:lnTo>
                    <a:pt x="696" y="320"/>
                  </a:lnTo>
                  <a:lnTo>
                    <a:pt x="770" y="278"/>
                  </a:lnTo>
                  <a:lnTo>
                    <a:pt x="850" y="245"/>
                  </a:lnTo>
                  <a:lnTo>
                    <a:pt x="933" y="219"/>
                  </a:lnTo>
                  <a:lnTo>
                    <a:pt x="1020" y="202"/>
                  </a:lnTo>
                  <a:lnTo>
                    <a:pt x="1109" y="193"/>
                  </a:lnTo>
                  <a:lnTo>
                    <a:pt x="1154" y="192"/>
                  </a:lnTo>
                  <a:lnTo>
                    <a:pt x="1159" y="192"/>
                  </a:lnTo>
                  <a:lnTo>
                    <a:pt x="1165" y="192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648" y="2815"/>
              <a:ext cx="343" cy="407"/>
            </a:xfrm>
            <a:custGeom>
              <a:avLst/>
              <a:gdLst>
                <a:gd name="T0" fmla="*/ 757 w 1027"/>
                <a:gd name="T1" fmla="*/ 1087 h 1221"/>
                <a:gd name="T2" fmla="*/ 759 w 1027"/>
                <a:gd name="T3" fmla="*/ 1115 h 1221"/>
                <a:gd name="T4" fmla="*/ 779 w 1027"/>
                <a:gd name="T5" fmla="*/ 1162 h 1221"/>
                <a:gd name="T6" fmla="*/ 816 w 1027"/>
                <a:gd name="T7" fmla="*/ 1200 h 1221"/>
                <a:gd name="T8" fmla="*/ 864 w 1027"/>
                <a:gd name="T9" fmla="*/ 1220 h 1221"/>
                <a:gd name="T10" fmla="*/ 891 w 1027"/>
                <a:gd name="T11" fmla="*/ 1221 h 1221"/>
                <a:gd name="T12" fmla="*/ 919 w 1027"/>
                <a:gd name="T13" fmla="*/ 1220 h 1221"/>
                <a:gd name="T14" fmla="*/ 967 w 1027"/>
                <a:gd name="T15" fmla="*/ 1200 h 1221"/>
                <a:gd name="T16" fmla="*/ 1003 w 1027"/>
                <a:gd name="T17" fmla="*/ 1162 h 1221"/>
                <a:gd name="T18" fmla="*/ 1025 w 1027"/>
                <a:gd name="T19" fmla="*/ 1115 h 1221"/>
                <a:gd name="T20" fmla="*/ 1027 w 1027"/>
                <a:gd name="T21" fmla="*/ 1087 h 1221"/>
                <a:gd name="T22" fmla="*/ 1027 w 1027"/>
                <a:gd name="T23" fmla="*/ 1041 h 1221"/>
                <a:gd name="T24" fmla="*/ 1019 w 1027"/>
                <a:gd name="T25" fmla="*/ 950 h 1221"/>
                <a:gd name="T26" fmla="*/ 998 w 1027"/>
                <a:gd name="T27" fmla="*/ 819 h 1221"/>
                <a:gd name="T28" fmla="*/ 944 w 1027"/>
                <a:gd name="T29" fmla="*/ 652 h 1221"/>
                <a:gd name="T30" fmla="*/ 870 w 1027"/>
                <a:gd name="T31" fmla="*/ 498 h 1221"/>
                <a:gd name="T32" fmla="*/ 773 w 1027"/>
                <a:gd name="T33" fmla="*/ 357 h 1221"/>
                <a:gd name="T34" fmla="*/ 658 w 1027"/>
                <a:gd name="T35" fmla="*/ 230 h 1221"/>
                <a:gd name="T36" fmla="*/ 525 w 1027"/>
                <a:gd name="T37" fmla="*/ 122 h 1221"/>
                <a:gd name="T38" fmla="*/ 378 w 1027"/>
                <a:gd name="T39" fmla="*/ 34 h 1221"/>
                <a:gd name="T40" fmla="*/ 301 w 1027"/>
                <a:gd name="T41" fmla="*/ 0 h 1221"/>
                <a:gd name="T42" fmla="*/ 269 w 1027"/>
                <a:gd name="T43" fmla="*/ 36 h 1221"/>
                <a:gd name="T44" fmla="*/ 239 w 1027"/>
                <a:gd name="T45" fmla="*/ 75 h 1221"/>
                <a:gd name="T46" fmla="*/ 217 w 1027"/>
                <a:gd name="T47" fmla="*/ 102 h 1221"/>
                <a:gd name="T48" fmla="*/ 165 w 1027"/>
                <a:gd name="T49" fmla="*/ 145 h 1221"/>
                <a:gd name="T50" fmla="*/ 105 w 1027"/>
                <a:gd name="T51" fmla="*/ 176 h 1221"/>
                <a:gd name="T52" fmla="*/ 40 w 1027"/>
                <a:gd name="T53" fmla="*/ 191 h 1221"/>
                <a:gd name="T54" fmla="*/ 5 w 1027"/>
                <a:gd name="T55" fmla="*/ 191 h 1221"/>
                <a:gd name="T56" fmla="*/ 0 w 1027"/>
                <a:gd name="T57" fmla="*/ 191 h 1221"/>
                <a:gd name="T58" fmla="*/ 39 w 1027"/>
                <a:gd name="T59" fmla="*/ 200 h 1221"/>
                <a:gd name="T60" fmla="*/ 118 w 1027"/>
                <a:gd name="T61" fmla="*/ 220 h 1221"/>
                <a:gd name="T62" fmla="*/ 193 w 1027"/>
                <a:gd name="T63" fmla="*/ 246 h 1221"/>
                <a:gd name="T64" fmla="*/ 265 w 1027"/>
                <a:gd name="T65" fmla="*/ 279 h 1221"/>
                <a:gd name="T66" fmla="*/ 332 w 1027"/>
                <a:gd name="T67" fmla="*/ 320 h 1221"/>
                <a:gd name="T68" fmla="*/ 397 w 1027"/>
                <a:gd name="T69" fmla="*/ 364 h 1221"/>
                <a:gd name="T70" fmla="*/ 486 w 1027"/>
                <a:gd name="T71" fmla="*/ 441 h 1221"/>
                <a:gd name="T72" fmla="*/ 587 w 1027"/>
                <a:gd name="T73" fmla="*/ 559 h 1221"/>
                <a:gd name="T74" fmla="*/ 649 w 1027"/>
                <a:gd name="T75" fmla="*/ 659 h 1221"/>
                <a:gd name="T76" fmla="*/ 684 w 1027"/>
                <a:gd name="T77" fmla="*/ 730 h 1221"/>
                <a:gd name="T78" fmla="*/ 713 w 1027"/>
                <a:gd name="T79" fmla="*/ 805 h 1221"/>
                <a:gd name="T80" fmla="*/ 734 w 1027"/>
                <a:gd name="T81" fmla="*/ 883 h 1221"/>
                <a:gd name="T82" fmla="*/ 749 w 1027"/>
                <a:gd name="T83" fmla="*/ 962 h 1221"/>
                <a:gd name="T84" fmla="*/ 756 w 1027"/>
                <a:gd name="T85" fmla="*/ 1045 h 1221"/>
                <a:gd name="T86" fmla="*/ 757 w 1027"/>
                <a:gd name="T87" fmla="*/ 1087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7" h="1221">
                  <a:moveTo>
                    <a:pt x="757" y="1087"/>
                  </a:moveTo>
                  <a:lnTo>
                    <a:pt x="759" y="1115"/>
                  </a:lnTo>
                  <a:lnTo>
                    <a:pt x="779" y="1162"/>
                  </a:lnTo>
                  <a:lnTo>
                    <a:pt x="816" y="1200"/>
                  </a:lnTo>
                  <a:lnTo>
                    <a:pt x="864" y="1220"/>
                  </a:lnTo>
                  <a:lnTo>
                    <a:pt x="891" y="1221"/>
                  </a:lnTo>
                  <a:lnTo>
                    <a:pt x="919" y="1220"/>
                  </a:lnTo>
                  <a:lnTo>
                    <a:pt x="967" y="1200"/>
                  </a:lnTo>
                  <a:lnTo>
                    <a:pt x="1003" y="1162"/>
                  </a:lnTo>
                  <a:lnTo>
                    <a:pt x="1025" y="1115"/>
                  </a:lnTo>
                  <a:lnTo>
                    <a:pt x="1027" y="1087"/>
                  </a:lnTo>
                  <a:lnTo>
                    <a:pt x="1027" y="1041"/>
                  </a:lnTo>
                  <a:lnTo>
                    <a:pt x="1019" y="950"/>
                  </a:lnTo>
                  <a:lnTo>
                    <a:pt x="998" y="819"/>
                  </a:lnTo>
                  <a:lnTo>
                    <a:pt x="944" y="652"/>
                  </a:lnTo>
                  <a:lnTo>
                    <a:pt x="870" y="498"/>
                  </a:lnTo>
                  <a:lnTo>
                    <a:pt x="773" y="357"/>
                  </a:lnTo>
                  <a:lnTo>
                    <a:pt x="658" y="230"/>
                  </a:lnTo>
                  <a:lnTo>
                    <a:pt x="525" y="122"/>
                  </a:lnTo>
                  <a:lnTo>
                    <a:pt x="378" y="34"/>
                  </a:lnTo>
                  <a:lnTo>
                    <a:pt x="301" y="0"/>
                  </a:lnTo>
                  <a:lnTo>
                    <a:pt x="269" y="36"/>
                  </a:lnTo>
                  <a:lnTo>
                    <a:pt x="239" y="75"/>
                  </a:lnTo>
                  <a:lnTo>
                    <a:pt x="217" y="102"/>
                  </a:lnTo>
                  <a:lnTo>
                    <a:pt x="165" y="145"/>
                  </a:lnTo>
                  <a:lnTo>
                    <a:pt x="105" y="176"/>
                  </a:lnTo>
                  <a:lnTo>
                    <a:pt x="40" y="191"/>
                  </a:lnTo>
                  <a:lnTo>
                    <a:pt x="5" y="191"/>
                  </a:lnTo>
                  <a:lnTo>
                    <a:pt x="0" y="191"/>
                  </a:lnTo>
                  <a:lnTo>
                    <a:pt x="39" y="200"/>
                  </a:lnTo>
                  <a:lnTo>
                    <a:pt x="118" y="220"/>
                  </a:lnTo>
                  <a:lnTo>
                    <a:pt x="193" y="246"/>
                  </a:lnTo>
                  <a:lnTo>
                    <a:pt x="265" y="279"/>
                  </a:lnTo>
                  <a:lnTo>
                    <a:pt x="332" y="320"/>
                  </a:lnTo>
                  <a:lnTo>
                    <a:pt x="397" y="364"/>
                  </a:lnTo>
                  <a:lnTo>
                    <a:pt x="486" y="441"/>
                  </a:lnTo>
                  <a:lnTo>
                    <a:pt x="587" y="559"/>
                  </a:lnTo>
                  <a:lnTo>
                    <a:pt x="649" y="659"/>
                  </a:lnTo>
                  <a:lnTo>
                    <a:pt x="684" y="730"/>
                  </a:lnTo>
                  <a:lnTo>
                    <a:pt x="713" y="805"/>
                  </a:lnTo>
                  <a:lnTo>
                    <a:pt x="734" y="883"/>
                  </a:lnTo>
                  <a:lnTo>
                    <a:pt x="749" y="962"/>
                  </a:lnTo>
                  <a:lnTo>
                    <a:pt x="756" y="1045"/>
                  </a:lnTo>
                  <a:lnTo>
                    <a:pt x="757" y="1087"/>
                  </a:lnTo>
                  <a:close/>
                </a:path>
              </a:pathLst>
            </a:custGeom>
            <a:solidFill>
              <a:srgbClr val="DDE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335756" y="126960"/>
            <a:ext cx="1934969" cy="411932"/>
            <a:chOff x="772335" y="303490"/>
            <a:chExt cx="1934969" cy="411932"/>
          </a:xfrm>
        </p:grpSpPr>
        <p:cxnSp>
          <p:nvCxnSpPr>
            <p:cNvPr id="26" name="직선 연결선 25"/>
            <p:cNvCxnSpPr/>
            <p:nvPr/>
          </p:nvCxnSpPr>
          <p:spPr>
            <a:xfrm rot="19800000" flipV="1">
              <a:off x="1197465" y="509229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4400000" flipV="1">
              <a:off x="946001" y="37795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V="1">
              <a:off x="2600212" y="646342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16200000" flipV="1">
              <a:off x="2440430" y="324404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18900000" flipV="1">
              <a:off x="772335" y="650159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39"/>
          <p:cNvGrpSpPr/>
          <p:nvPr/>
        </p:nvGrpSpPr>
        <p:grpSpPr>
          <a:xfrm>
            <a:off x="9136733" y="206035"/>
            <a:ext cx="2175976" cy="372070"/>
            <a:chOff x="8784308" y="234610"/>
            <a:chExt cx="2175976" cy="372070"/>
          </a:xfrm>
        </p:grpSpPr>
        <p:cxnSp>
          <p:nvCxnSpPr>
            <p:cNvPr id="28" name="직선 연결선 27"/>
            <p:cNvCxnSpPr/>
            <p:nvPr/>
          </p:nvCxnSpPr>
          <p:spPr>
            <a:xfrm rot="4500000" flipV="1">
              <a:off x="8763394" y="394046"/>
              <a:ext cx="107092" cy="65263"/>
            </a:xfrm>
            <a:prstGeom prst="line">
              <a:avLst/>
            </a:prstGeom>
            <a:ln w="28575" cap="rnd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9800000" flipV="1">
              <a:off x="9892623" y="484717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14400000" flipV="1">
              <a:off x="10310830" y="299893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V="1">
              <a:off x="10559087" y="541417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rot="16200000" flipV="1">
              <a:off x="10874107" y="276891"/>
              <a:ext cx="107092" cy="65263"/>
            </a:xfrm>
            <a:prstGeom prst="line">
              <a:avLst/>
            </a:prstGeom>
            <a:ln w="28575" cap="rnd">
              <a:solidFill>
                <a:srgbClr val="FF80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rot="19800000" flipV="1">
              <a:off x="9263264" y="234610"/>
              <a:ext cx="107092" cy="65263"/>
            </a:xfrm>
            <a:prstGeom prst="line">
              <a:avLst/>
            </a:prstGeom>
            <a:ln w="28575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15300000" flipV="1">
              <a:off x="9523903" y="426003"/>
              <a:ext cx="107092" cy="65263"/>
            </a:xfrm>
            <a:prstGeom prst="line">
              <a:avLst/>
            </a:prstGeom>
            <a:ln w="28575" cap="rnd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원호 71"/>
          <p:cNvSpPr/>
          <p:nvPr/>
        </p:nvSpPr>
        <p:spPr>
          <a:xfrm>
            <a:off x="1960566" y="2894672"/>
            <a:ext cx="1223388" cy="1223388"/>
          </a:xfrm>
          <a:prstGeom prst="arc">
            <a:avLst>
              <a:gd name="adj1" fmla="val 16200000"/>
              <a:gd name="adj2" fmla="val 6691873"/>
            </a:avLst>
          </a:prstGeom>
          <a:ln w="412750">
            <a:solidFill>
              <a:srgbClr val="FCB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3" name="원호 3"/>
          <p:cNvSpPr/>
          <p:nvPr/>
        </p:nvSpPr>
        <p:spPr>
          <a:xfrm>
            <a:off x="1671980" y="2639677"/>
            <a:ext cx="1731482" cy="1754282"/>
          </a:xfrm>
          <a:custGeom>
            <a:avLst/>
            <a:gdLst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5" fmla="*/ 1197142 w 2394284"/>
              <a:gd name="connsiteY5" fmla="*/ 1197142 h 2394284"/>
              <a:gd name="connsiteX6" fmla="*/ 1197142 w 2394284"/>
              <a:gd name="connsiteY6" fmla="*/ 0 h 2394284"/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78228 w 2394442"/>
              <a:gd name="connsiteY0" fmla="*/ 1364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231124 w 2428288"/>
              <a:gd name="connsiteY0" fmla="*/ 1237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46561 w 2428288"/>
              <a:gd name="connsiteY3" fmla="*/ 1493949 h 2518075"/>
              <a:gd name="connsiteX4" fmla="*/ 1000967 w 2428288"/>
              <a:gd name="connsiteY4" fmla="*/ 146050 h 2518075"/>
              <a:gd name="connsiteX5" fmla="*/ 1231124 w 2428288"/>
              <a:gd name="connsiteY5" fmla="*/ 1320859 h 2518075"/>
              <a:gd name="connsiteX6" fmla="*/ 1231124 w 2428288"/>
              <a:gd name="connsiteY6" fmla="*/ 123717 h 2518075"/>
              <a:gd name="connsiteX0" fmla="*/ 1212074 w 2428288"/>
              <a:gd name="connsiteY0" fmla="*/ 1364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8461 w 2428288"/>
              <a:gd name="connsiteY3" fmla="*/ 1411399 h 2518075"/>
              <a:gd name="connsiteX4" fmla="*/ 1223217 w 2428288"/>
              <a:gd name="connsiteY4" fmla="*/ 0 h 2518075"/>
              <a:gd name="connsiteX0" fmla="*/ 1231124 w 2428719"/>
              <a:gd name="connsiteY0" fmla="*/ 1237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46561 w 2428719"/>
              <a:gd name="connsiteY3" fmla="*/ 1493949 h 2513371"/>
              <a:gd name="connsiteX4" fmla="*/ 1000967 w 2428719"/>
              <a:gd name="connsiteY4" fmla="*/ 146050 h 2513371"/>
              <a:gd name="connsiteX5" fmla="*/ 1231124 w 2428719"/>
              <a:gd name="connsiteY5" fmla="*/ 1320859 h 2513371"/>
              <a:gd name="connsiteX6" fmla="*/ 1231124 w 2428719"/>
              <a:gd name="connsiteY6" fmla="*/ 123717 h 2513371"/>
              <a:gd name="connsiteX0" fmla="*/ 1212074 w 2428719"/>
              <a:gd name="connsiteY0" fmla="*/ 1364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8461 w 2428719"/>
              <a:gd name="connsiteY3" fmla="*/ 1411399 h 2513371"/>
              <a:gd name="connsiteX4" fmla="*/ 1223217 w 2428719"/>
              <a:gd name="connsiteY4" fmla="*/ 0 h 2513371"/>
              <a:gd name="connsiteX0" fmla="*/ 1231124 w 2433739"/>
              <a:gd name="connsiteY0" fmla="*/ 123717 h 2513371"/>
              <a:gd name="connsiteX1" fmla="*/ 2426866 w 2433739"/>
              <a:gd name="connsiteY1" fmla="*/ 1262982 h 2513371"/>
              <a:gd name="connsiteX2" fmla="*/ 1346742 w 2433739"/>
              <a:gd name="connsiteY2" fmla="*/ 2512405 h 2513371"/>
              <a:gd name="connsiteX3" fmla="*/ 46561 w 2433739"/>
              <a:gd name="connsiteY3" fmla="*/ 1493949 h 2513371"/>
              <a:gd name="connsiteX4" fmla="*/ 1000967 w 2433739"/>
              <a:gd name="connsiteY4" fmla="*/ 146050 h 2513371"/>
              <a:gd name="connsiteX5" fmla="*/ 1231124 w 2433739"/>
              <a:gd name="connsiteY5" fmla="*/ 1320859 h 2513371"/>
              <a:gd name="connsiteX6" fmla="*/ 1231124 w 2433739"/>
              <a:gd name="connsiteY6" fmla="*/ 123717 h 2513371"/>
              <a:gd name="connsiteX0" fmla="*/ 1212074 w 2433739"/>
              <a:gd name="connsiteY0" fmla="*/ 136417 h 2513371"/>
              <a:gd name="connsiteX1" fmla="*/ 2433216 w 2433739"/>
              <a:gd name="connsiteY1" fmla="*/ 1523332 h 2513371"/>
              <a:gd name="connsiteX2" fmla="*/ 1346742 w 2433739"/>
              <a:gd name="connsiteY2" fmla="*/ 2512405 h 2513371"/>
              <a:gd name="connsiteX3" fmla="*/ 8461 w 2433739"/>
              <a:gd name="connsiteY3" fmla="*/ 1411399 h 2513371"/>
              <a:gd name="connsiteX4" fmla="*/ 1223217 w 2433739"/>
              <a:gd name="connsiteY4" fmla="*/ 0 h 2513371"/>
              <a:gd name="connsiteX0" fmla="*/ 1231124 w 2436398"/>
              <a:gd name="connsiteY0" fmla="*/ 123717 h 2513371"/>
              <a:gd name="connsiteX1" fmla="*/ 2426866 w 2436398"/>
              <a:gd name="connsiteY1" fmla="*/ 1262982 h 2513371"/>
              <a:gd name="connsiteX2" fmla="*/ 1346742 w 2436398"/>
              <a:gd name="connsiteY2" fmla="*/ 2512405 h 2513371"/>
              <a:gd name="connsiteX3" fmla="*/ 46561 w 2436398"/>
              <a:gd name="connsiteY3" fmla="*/ 1493949 h 2513371"/>
              <a:gd name="connsiteX4" fmla="*/ 1000967 w 2436398"/>
              <a:gd name="connsiteY4" fmla="*/ 146050 h 2513371"/>
              <a:gd name="connsiteX5" fmla="*/ 1231124 w 2436398"/>
              <a:gd name="connsiteY5" fmla="*/ 1320859 h 2513371"/>
              <a:gd name="connsiteX6" fmla="*/ 1231124 w 2436398"/>
              <a:gd name="connsiteY6" fmla="*/ 123717 h 2513371"/>
              <a:gd name="connsiteX0" fmla="*/ 1212074 w 2436398"/>
              <a:gd name="connsiteY0" fmla="*/ 136417 h 2513371"/>
              <a:gd name="connsiteX1" fmla="*/ 2433216 w 2436398"/>
              <a:gd name="connsiteY1" fmla="*/ 1523332 h 2513371"/>
              <a:gd name="connsiteX2" fmla="*/ 1346742 w 2436398"/>
              <a:gd name="connsiteY2" fmla="*/ 2512405 h 2513371"/>
              <a:gd name="connsiteX3" fmla="*/ 8461 w 2436398"/>
              <a:gd name="connsiteY3" fmla="*/ 1411399 h 2513371"/>
              <a:gd name="connsiteX4" fmla="*/ 1223217 w 2436398"/>
              <a:gd name="connsiteY4" fmla="*/ 0 h 2513371"/>
              <a:gd name="connsiteX0" fmla="*/ 1231124 w 2436398"/>
              <a:gd name="connsiteY0" fmla="*/ 123717 h 2517453"/>
              <a:gd name="connsiteX1" fmla="*/ 2426866 w 2436398"/>
              <a:gd name="connsiteY1" fmla="*/ 1262982 h 2517453"/>
              <a:gd name="connsiteX2" fmla="*/ 1346742 w 2436398"/>
              <a:gd name="connsiteY2" fmla="*/ 2512405 h 2517453"/>
              <a:gd name="connsiteX3" fmla="*/ 46561 w 2436398"/>
              <a:gd name="connsiteY3" fmla="*/ 1576499 h 2517453"/>
              <a:gd name="connsiteX4" fmla="*/ 1000967 w 2436398"/>
              <a:gd name="connsiteY4" fmla="*/ 146050 h 2517453"/>
              <a:gd name="connsiteX5" fmla="*/ 1231124 w 2436398"/>
              <a:gd name="connsiteY5" fmla="*/ 1320859 h 2517453"/>
              <a:gd name="connsiteX6" fmla="*/ 1231124 w 2436398"/>
              <a:gd name="connsiteY6" fmla="*/ 123717 h 2517453"/>
              <a:gd name="connsiteX0" fmla="*/ 1212074 w 2436398"/>
              <a:gd name="connsiteY0" fmla="*/ 136417 h 2517453"/>
              <a:gd name="connsiteX1" fmla="*/ 2433216 w 2436398"/>
              <a:gd name="connsiteY1" fmla="*/ 1523332 h 2517453"/>
              <a:gd name="connsiteX2" fmla="*/ 1346742 w 2436398"/>
              <a:gd name="connsiteY2" fmla="*/ 2512405 h 2517453"/>
              <a:gd name="connsiteX3" fmla="*/ 8461 w 2436398"/>
              <a:gd name="connsiteY3" fmla="*/ 1411399 h 2517453"/>
              <a:gd name="connsiteX4" fmla="*/ 1223217 w 2436398"/>
              <a:gd name="connsiteY4" fmla="*/ 0 h 2517453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28584 w 2433858"/>
              <a:gd name="connsiteY0" fmla="*/ 107676 h 2497879"/>
              <a:gd name="connsiteX1" fmla="*/ 2424326 w 2433858"/>
              <a:gd name="connsiteY1" fmla="*/ 1246941 h 2497879"/>
              <a:gd name="connsiteX2" fmla="*/ 1344202 w 2433858"/>
              <a:gd name="connsiteY2" fmla="*/ 2496364 h 2497879"/>
              <a:gd name="connsiteX3" fmla="*/ 44021 w 2433858"/>
              <a:gd name="connsiteY3" fmla="*/ 1560458 h 2497879"/>
              <a:gd name="connsiteX4" fmla="*/ 998427 w 2433858"/>
              <a:gd name="connsiteY4" fmla="*/ 130009 h 2497879"/>
              <a:gd name="connsiteX5" fmla="*/ 1228584 w 2433858"/>
              <a:gd name="connsiteY5" fmla="*/ 1304818 h 2497879"/>
              <a:gd name="connsiteX6" fmla="*/ 1228584 w 2433858"/>
              <a:gd name="connsiteY6" fmla="*/ 107676 h 2497879"/>
              <a:gd name="connsiteX0" fmla="*/ 1209534 w 2433858"/>
              <a:gd name="connsiteY0" fmla="*/ 120376 h 2497879"/>
              <a:gd name="connsiteX1" fmla="*/ 2430676 w 2433858"/>
              <a:gd name="connsiteY1" fmla="*/ 1507291 h 2497879"/>
              <a:gd name="connsiteX2" fmla="*/ 1344202 w 2433858"/>
              <a:gd name="connsiteY2" fmla="*/ 2496364 h 2497879"/>
              <a:gd name="connsiteX3" fmla="*/ 5921 w 2433858"/>
              <a:gd name="connsiteY3" fmla="*/ 1395358 h 2497879"/>
              <a:gd name="connsiteX4" fmla="*/ 1549509 w 2433858"/>
              <a:gd name="connsiteY4" fmla="*/ 0 h 2497879"/>
              <a:gd name="connsiteX0" fmla="*/ 1230449 w 2435723"/>
              <a:gd name="connsiteY0" fmla="*/ 129960 h 2520163"/>
              <a:gd name="connsiteX1" fmla="*/ 2426191 w 2435723"/>
              <a:gd name="connsiteY1" fmla="*/ 1269225 h 2520163"/>
              <a:gd name="connsiteX2" fmla="*/ 1346067 w 2435723"/>
              <a:gd name="connsiteY2" fmla="*/ 2518648 h 2520163"/>
              <a:gd name="connsiteX3" fmla="*/ 45886 w 2435723"/>
              <a:gd name="connsiteY3" fmla="*/ 1582742 h 2520163"/>
              <a:gd name="connsiteX4" fmla="*/ 1000292 w 2435723"/>
              <a:gd name="connsiteY4" fmla="*/ 152293 h 2520163"/>
              <a:gd name="connsiteX5" fmla="*/ 1230449 w 2435723"/>
              <a:gd name="connsiteY5" fmla="*/ 1327102 h 2520163"/>
              <a:gd name="connsiteX6" fmla="*/ 1230449 w 2435723"/>
              <a:gd name="connsiteY6" fmla="*/ 129960 h 2520163"/>
              <a:gd name="connsiteX0" fmla="*/ 1211399 w 2435723"/>
              <a:gd name="connsiteY0" fmla="*/ 142660 h 2520163"/>
              <a:gd name="connsiteX1" fmla="*/ 2432541 w 2435723"/>
              <a:gd name="connsiteY1" fmla="*/ 1529575 h 2520163"/>
              <a:gd name="connsiteX2" fmla="*/ 1346067 w 2435723"/>
              <a:gd name="connsiteY2" fmla="*/ 2518648 h 2520163"/>
              <a:gd name="connsiteX3" fmla="*/ 7786 w 2435723"/>
              <a:gd name="connsiteY3" fmla="*/ 1417642 h 2520163"/>
              <a:gd name="connsiteX4" fmla="*/ 1551374 w 2435723"/>
              <a:gd name="connsiteY4" fmla="*/ 22284 h 2520163"/>
              <a:gd name="connsiteX0" fmla="*/ 1230384 w 2435658"/>
              <a:gd name="connsiteY0" fmla="*/ 102036 h 2492239"/>
              <a:gd name="connsiteX1" fmla="*/ 2426126 w 2435658"/>
              <a:gd name="connsiteY1" fmla="*/ 1241301 h 2492239"/>
              <a:gd name="connsiteX2" fmla="*/ 1346002 w 2435658"/>
              <a:gd name="connsiteY2" fmla="*/ 2490724 h 2492239"/>
              <a:gd name="connsiteX3" fmla="*/ 45821 w 2435658"/>
              <a:gd name="connsiteY3" fmla="*/ 1554818 h 2492239"/>
              <a:gd name="connsiteX4" fmla="*/ 1000227 w 2435658"/>
              <a:gd name="connsiteY4" fmla="*/ 124369 h 2492239"/>
              <a:gd name="connsiteX5" fmla="*/ 1230384 w 2435658"/>
              <a:gd name="connsiteY5" fmla="*/ 1299178 h 2492239"/>
              <a:gd name="connsiteX6" fmla="*/ 1230384 w 2435658"/>
              <a:gd name="connsiteY6" fmla="*/ 102036 h 2492239"/>
              <a:gd name="connsiteX0" fmla="*/ 1211334 w 2435658"/>
              <a:gd name="connsiteY0" fmla="*/ 114736 h 2492239"/>
              <a:gd name="connsiteX1" fmla="*/ 2432476 w 2435658"/>
              <a:gd name="connsiteY1" fmla="*/ 1501651 h 2492239"/>
              <a:gd name="connsiteX2" fmla="*/ 1346002 w 2435658"/>
              <a:gd name="connsiteY2" fmla="*/ 2490724 h 2492239"/>
              <a:gd name="connsiteX3" fmla="*/ 7721 w 2435658"/>
              <a:gd name="connsiteY3" fmla="*/ 1389718 h 2492239"/>
              <a:gd name="connsiteX4" fmla="*/ 1558438 w 2435658"/>
              <a:gd name="connsiteY4" fmla="*/ 22877 h 2492239"/>
              <a:gd name="connsiteX0" fmla="*/ 1235547 w 2440821"/>
              <a:gd name="connsiteY0" fmla="*/ 102036 h 2492239"/>
              <a:gd name="connsiteX1" fmla="*/ 2431289 w 2440821"/>
              <a:gd name="connsiteY1" fmla="*/ 1241301 h 2492239"/>
              <a:gd name="connsiteX2" fmla="*/ 1351165 w 2440821"/>
              <a:gd name="connsiteY2" fmla="*/ 2490724 h 2492239"/>
              <a:gd name="connsiteX3" fmla="*/ 50984 w 2440821"/>
              <a:gd name="connsiteY3" fmla="*/ 1554818 h 2492239"/>
              <a:gd name="connsiteX4" fmla="*/ 1005390 w 2440821"/>
              <a:gd name="connsiteY4" fmla="*/ 124369 h 2492239"/>
              <a:gd name="connsiteX5" fmla="*/ 1235547 w 2440821"/>
              <a:gd name="connsiteY5" fmla="*/ 1299178 h 2492239"/>
              <a:gd name="connsiteX6" fmla="*/ 1235547 w 2440821"/>
              <a:gd name="connsiteY6" fmla="*/ 102036 h 2492239"/>
              <a:gd name="connsiteX0" fmla="*/ 1216497 w 2440821"/>
              <a:gd name="connsiteY0" fmla="*/ 114736 h 2492239"/>
              <a:gd name="connsiteX1" fmla="*/ 2437639 w 2440821"/>
              <a:gd name="connsiteY1" fmla="*/ 1501651 h 2492239"/>
              <a:gd name="connsiteX2" fmla="*/ 1351165 w 2440821"/>
              <a:gd name="connsiteY2" fmla="*/ 2490724 h 2492239"/>
              <a:gd name="connsiteX3" fmla="*/ 12884 w 2440821"/>
              <a:gd name="connsiteY3" fmla="*/ 1389718 h 2492239"/>
              <a:gd name="connsiteX4" fmla="*/ 1563601 w 2440821"/>
              <a:gd name="connsiteY4" fmla="*/ 22877 h 2492239"/>
              <a:gd name="connsiteX0" fmla="*/ 1235547 w 2440821"/>
              <a:gd name="connsiteY0" fmla="*/ 102036 h 2500347"/>
              <a:gd name="connsiteX1" fmla="*/ 2424502 w 2440821"/>
              <a:gd name="connsiteY1" fmla="*/ 1098755 h 2500347"/>
              <a:gd name="connsiteX2" fmla="*/ 1351165 w 2440821"/>
              <a:gd name="connsiteY2" fmla="*/ 2490724 h 2500347"/>
              <a:gd name="connsiteX3" fmla="*/ 50984 w 2440821"/>
              <a:gd name="connsiteY3" fmla="*/ 1554818 h 2500347"/>
              <a:gd name="connsiteX4" fmla="*/ 1005390 w 2440821"/>
              <a:gd name="connsiteY4" fmla="*/ 124369 h 2500347"/>
              <a:gd name="connsiteX5" fmla="*/ 1235547 w 2440821"/>
              <a:gd name="connsiteY5" fmla="*/ 1299178 h 2500347"/>
              <a:gd name="connsiteX6" fmla="*/ 1235547 w 2440821"/>
              <a:gd name="connsiteY6" fmla="*/ 102036 h 2500347"/>
              <a:gd name="connsiteX0" fmla="*/ 1216497 w 2440821"/>
              <a:gd name="connsiteY0" fmla="*/ 114736 h 2500347"/>
              <a:gd name="connsiteX1" fmla="*/ 2437639 w 2440821"/>
              <a:gd name="connsiteY1" fmla="*/ 1501651 h 2500347"/>
              <a:gd name="connsiteX2" fmla="*/ 1351165 w 2440821"/>
              <a:gd name="connsiteY2" fmla="*/ 2490724 h 2500347"/>
              <a:gd name="connsiteX3" fmla="*/ 12884 w 2440821"/>
              <a:gd name="connsiteY3" fmla="*/ 1389718 h 2500347"/>
              <a:gd name="connsiteX4" fmla="*/ 1563601 w 2440821"/>
              <a:gd name="connsiteY4" fmla="*/ 22877 h 2500347"/>
              <a:gd name="connsiteX0" fmla="*/ 1235547 w 2521941"/>
              <a:gd name="connsiteY0" fmla="*/ 102036 h 2500348"/>
              <a:gd name="connsiteX1" fmla="*/ 2424502 w 2521941"/>
              <a:gd name="connsiteY1" fmla="*/ 1098755 h 2500348"/>
              <a:gd name="connsiteX2" fmla="*/ 1351165 w 2521941"/>
              <a:gd name="connsiteY2" fmla="*/ 2490724 h 2500348"/>
              <a:gd name="connsiteX3" fmla="*/ 50984 w 2521941"/>
              <a:gd name="connsiteY3" fmla="*/ 1554818 h 2500348"/>
              <a:gd name="connsiteX4" fmla="*/ 1005390 w 2521941"/>
              <a:gd name="connsiteY4" fmla="*/ 124369 h 2500348"/>
              <a:gd name="connsiteX5" fmla="*/ 1235547 w 2521941"/>
              <a:gd name="connsiteY5" fmla="*/ 1299178 h 2500348"/>
              <a:gd name="connsiteX6" fmla="*/ 1235547 w 2521941"/>
              <a:gd name="connsiteY6" fmla="*/ 102036 h 2500348"/>
              <a:gd name="connsiteX0" fmla="*/ 1216497 w 2521941"/>
              <a:gd name="connsiteY0" fmla="*/ 114736 h 2500348"/>
              <a:gd name="connsiteX1" fmla="*/ 2519095 w 2521941"/>
              <a:gd name="connsiteY1" fmla="*/ 1474500 h 2500348"/>
              <a:gd name="connsiteX2" fmla="*/ 1351165 w 2521941"/>
              <a:gd name="connsiteY2" fmla="*/ 2490724 h 2500348"/>
              <a:gd name="connsiteX3" fmla="*/ 12884 w 2521941"/>
              <a:gd name="connsiteY3" fmla="*/ 1389718 h 2500348"/>
              <a:gd name="connsiteX4" fmla="*/ 1563601 w 2521941"/>
              <a:gd name="connsiteY4" fmla="*/ 22877 h 2500348"/>
              <a:gd name="connsiteX0" fmla="*/ 1235547 w 2467853"/>
              <a:gd name="connsiteY0" fmla="*/ 102036 h 2500348"/>
              <a:gd name="connsiteX1" fmla="*/ 2424502 w 2467853"/>
              <a:gd name="connsiteY1" fmla="*/ 1098755 h 2500348"/>
              <a:gd name="connsiteX2" fmla="*/ 1351165 w 2467853"/>
              <a:gd name="connsiteY2" fmla="*/ 2490724 h 2500348"/>
              <a:gd name="connsiteX3" fmla="*/ 50984 w 2467853"/>
              <a:gd name="connsiteY3" fmla="*/ 1554818 h 2500348"/>
              <a:gd name="connsiteX4" fmla="*/ 1005390 w 2467853"/>
              <a:gd name="connsiteY4" fmla="*/ 124369 h 2500348"/>
              <a:gd name="connsiteX5" fmla="*/ 1235547 w 2467853"/>
              <a:gd name="connsiteY5" fmla="*/ 1299178 h 2500348"/>
              <a:gd name="connsiteX6" fmla="*/ 1235547 w 2467853"/>
              <a:gd name="connsiteY6" fmla="*/ 102036 h 2500348"/>
              <a:gd name="connsiteX0" fmla="*/ 1216497 w 2467853"/>
              <a:gd name="connsiteY0" fmla="*/ 114736 h 2500348"/>
              <a:gd name="connsiteX1" fmla="*/ 2464791 w 2467853"/>
              <a:gd name="connsiteY1" fmla="*/ 1304802 h 2500348"/>
              <a:gd name="connsiteX2" fmla="*/ 1351165 w 2467853"/>
              <a:gd name="connsiteY2" fmla="*/ 2490724 h 2500348"/>
              <a:gd name="connsiteX3" fmla="*/ 12884 w 2467853"/>
              <a:gd name="connsiteY3" fmla="*/ 1389718 h 2500348"/>
              <a:gd name="connsiteX4" fmla="*/ 1563601 w 2467853"/>
              <a:gd name="connsiteY4" fmla="*/ 22877 h 2500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7853" h="2500348" stroke="0" extrusionOk="0">
                <a:moveTo>
                  <a:pt x="1235547" y="102036"/>
                </a:moveTo>
                <a:cubicBezTo>
                  <a:pt x="1874211" y="102036"/>
                  <a:pt x="2393625" y="460838"/>
                  <a:pt x="2424502" y="1098755"/>
                </a:cubicBezTo>
                <a:cubicBezTo>
                  <a:pt x="2455379" y="1736672"/>
                  <a:pt x="1746751" y="2414714"/>
                  <a:pt x="1351165" y="2490724"/>
                </a:cubicBezTo>
                <a:cubicBezTo>
                  <a:pt x="955579" y="2566734"/>
                  <a:pt x="143325" y="2186771"/>
                  <a:pt x="50984" y="1554818"/>
                </a:cubicBezTo>
                <a:cubicBezTo>
                  <a:pt x="-41358" y="922865"/>
                  <a:pt x="378641" y="247155"/>
                  <a:pt x="1005390" y="124369"/>
                </a:cubicBezTo>
                <a:lnTo>
                  <a:pt x="1235547" y="1299178"/>
                </a:lnTo>
                <a:lnTo>
                  <a:pt x="1235547" y="102036"/>
                </a:lnTo>
                <a:close/>
              </a:path>
              <a:path w="2467853" h="2500348" fill="none">
                <a:moveTo>
                  <a:pt x="1216497" y="114736"/>
                </a:moveTo>
                <a:cubicBezTo>
                  <a:pt x="1855161" y="114736"/>
                  <a:pt x="2518546" y="546854"/>
                  <a:pt x="2464791" y="1304802"/>
                </a:cubicBezTo>
                <a:cubicBezTo>
                  <a:pt x="2411036" y="2062750"/>
                  <a:pt x="1759816" y="2476571"/>
                  <a:pt x="1351165" y="2490724"/>
                </a:cubicBezTo>
                <a:cubicBezTo>
                  <a:pt x="942514" y="2504877"/>
                  <a:pt x="124275" y="2250271"/>
                  <a:pt x="12884" y="1389718"/>
                </a:cubicBezTo>
                <a:cubicBezTo>
                  <a:pt x="-79458" y="757765"/>
                  <a:pt x="313052" y="-156434"/>
                  <a:pt x="1563601" y="22877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4" name="원호 3"/>
          <p:cNvSpPr/>
          <p:nvPr/>
        </p:nvSpPr>
        <p:spPr>
          <a:xfrm>
            <a:off x="2139434" y="3143763"/>
            <a:ext cx="767839" cy="730129"/>
          </a:xfrm>
          <a:custGeom>
            <a:avLst/>
            <a:gdLst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5" fmla="*/ 1197142 w 2394284"/>
              <a:gd name="connsiteY5" fmla="*/ 1197142 h 2394284"/>
              <a:gd name="connsiteX6" fmla="*/ 1197142 w 2394284"/>
              <a:gd name="connsiteY6" fmla="*/ 0 h 2394284"/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78228 w 2394442"/>
              <a:gd name="connsiteY0" fmla="*/ 1364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231124 w 2428288"/>
              <a:gd name="connsiteY0" fmla="*/ 1237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46561 w 2428288"/>
              <a:gd name="connsiteY3" fmla="*/ 1493949 h 2518075"/>
              <a:gd name="connsiteX4" fmla="*/ 1000967 w 2428288"/>
              <a:gd name="connsiteY4" fmla="*/ 146050 h 2518075"/>
              <a:gd name="connsiteX5" fmla="*/ 1231124 w 2428288"/>
              <a:gd name="connsiteY5" fmla="*/ 1320859 h 2518075"/>
              <a:gd name="connsiteX6" fmla="*/ 1231124 w 2428288"/>
              <a:gd name="connsiteY6" fmla="*/ 123717 h 2518075"/>
              <a:gd name="connsiteX0" fmla="*/ 1212074 w 2428288"/>
              <a:gd name="connsiteY0" fmla="*/ 1364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8461 w 2428288"/>
              <a:gd name="connsiteY3" fmla="*/ 1411399 h 2518075"/>
              <a:gd name="connsiteX4" fmla="*/ 1223217 w 2428288"/>
              <a:gd name="connsiteY4" fmla="*/ 0 h 2518075"/>
              <a:gd name="connsiteX0" fmla="*/ 1231124 w 2428719"/>
              <a:gd name="connsiteY0" fmla="*/ 1237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46561 w 2428719"/>
              <a:gd name="connsiteY3" fmla="*/ 1493949 h 2513371"/>
              <a:gd name="connsiteX4" fmla="*/ 1000967 w 2428719"/>
              <a:gd name="connsiteY4" fmla="*/ 146050 h 2513371"/>
              <a:gd name="connsiteX5" fmla="*/ 1231124 w 2428719"/>
              <a:gd name="connsiteY5" fmla="*/ 1320859 h 2513371"/>
              <a:gd name="connsiteX6" fmla="*/ 1231124 w 2428719"/>
              <a:gd name="connsiteY6" fmla="*/ 123717 h 2513371"/>
              <a:gd name="connsiteX0" fmla="*/ 1212074 w 2428719"/>
              <a:gd name="connsiteY0" fmla="*/ 1364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8461 w 2428719"/>
              <a:gd name="connsiteY3" fmla="*/ 1411399 h 2513371"/>
              <a:gd name="connsiteX4" fmla="*/ 1223217 w 2428719"/>
              <a:gd name="connsiteY4" fmla="*/ 0 h 2513371"/>
              <a:gd name="connsiteX0" fmla="*/ 1231124 w 2433739"/>
              <a:gd name="connsiteY0" fmla="*/ 123717 h 2513371"/>
              <a:gd name="connsiteX1" fmla="*/ 2426866 w 2433739"/>
              <a:gd name="connsiteY1" fmla="*/ 1262982 h 2513371"/>
              <a:gd name="connsiteX2" fmla="*/ 1346742 w 2433739"/>
              <a:gd name="connsiteY2" fmla="*/ 2512405 h 2513371"/>
              <a:gd name="connsiteX3" fmla="*/ 46561 w 2433739"/>
              <a:gd name="connsiteY3" fmla="*/ 1493949 h 2513371"/>
              <a:gd name="connsiteX4" fmla="*/ 1000967 w 2433739"/>
              <a:gd name="connsiteY4" fmla="*/ 146050 h 2513371"/>
              <a:gd name="connsiteX5" fmla="*/ 1231124 w 2433739"/>
              <a:gd name="connsiteY5" fmla="*/ 1320859 h 2513371"/>
              <a:gd name="connsiteX6" fmla="*/ 1231124 w 2433739"/>
              <a:gd name="connsiteY6" fmla="*/ 123717 h 2513371"/>
              <a:gd name="connsiteX0" fmla="*/ 1212074 w 2433739"/>
              <a:gd name="connsiteY0" fmla="*/ 136417 h 2513371"/>
              <a:gd name="connsiteX1" fmla="*/ 2433216 w 2433739"/>
              <a:gd name="connsiteY1" fmla="*/ 1523332 h 2513371"/>
              <a:gd name="connsiteX2" fmla="*/ 1346742 w 2433739"/>
              <a:gd name="connsiteY2" fmla="*/ 2512405 h 2513371"/>
              <a:gd name="connsiteX3" fmla="*/ 8461 w 2433739"/>
              <a:gd name="connsiteY3" fmla="*/ 1411399 h 2513371"/>
              <a:gd name="connsiteX4" fmla="*/ 1223217 w 2433739"/>
              <a:gd name="connsiteY4" fmla="*/ 0 h 2513371"/>
              <a:gd name="connsiteX0" fmla="*/ 1231124 w 2436398"/>
              <a:gd name="connsiteY0" fmla="*/ 123717 h 2513371"/>
              <a:gd name="connsiteX1" fmla="*/ 2426866 w 2436398"/>
              <a:gd name="connsiteY1" fmla="*/ 1262982 h 2513371"/>
              <a:gd name="connsiteX2" fmla="*/ 1346742 w 2436398"/>
              <a:gd name="connsiteY2" fmla="*/ 2512405 h 2513371"/>
              <a:gd name="connsiteX3" fmla="*/ 46561 w 2436398"/>
              <a:gd name="connsiteY3" fmla="*/ 1493949 h 2513371"/>
              <a:gd name="connsiteX4" fmla="*/ 1000967 w 2436398"/>
              <a:gd name="connsiteY4" fmla="*/ 146050 h 2513371"/>
              <a:gd name="connsiteX5" fmla="*/ 1231124 w 2436398"/>
              <a:gd name="connsiteY5" fmla="*/ 1320859 h 2513371"/>
              <a:gd name="connsiteX6" fmla="*/ 1231124 w 2436398"/>
              <a:gd name="connsiteY6" fmla="*/ 123717 h 2513371"/>
              <a:gd name="connsiteX0" fmla="*/ 1212074 w 2436398"/>
              <a:gd name="connsiteY0" fmla="*/ 136417 h 2513371"/>
              <a:gd name="connsiteX1" fmla="*/ 2433216 w 2436398"/>
              <a:gd name="connsiteY1" fmla="*/ 1523332 h 2513371"/>
              <a:gd name="connsiteX2" fmla="*/ 1346742 w 2436398"/>
              <a:gd name="connsiteY2" fmla="*/ 2512405 h 2513371"/>
              <a:gd name="connsiteX3" fmla="*/ 8461 w 2436398"/>
              <a:gd name="connsiteY3" fmla="*/ 1411399 h 2513371"/>
              <a:gd name="connsiteX4" fmla="*/ 1223217 w 2436398"/>
              <a:gd name="connsiteY4" fmla="*/ 0 h 2513371"/>
              <a:gd name="connsiteX0" fmla="*/ 1231124 w 2436398"/>
              <a:gd name="connsiteY0" fmla="*/ 123717 h 2517453"/>
              <a:gd name="connsiteX1" fmla="*/ 2426866 w 2436398"/>
              <a:gd name="connsiteY1" fmla="*/ 1262982 h 2517453"/>
              <a:gd name="connsiteX2" fmla="*/ 1346742 w 2436398"/>
              <a:gd name="connsiteY2" fmla="*/ 2512405 h 2517453"/>
              <a:gd name="connsiteX3" fmla="*/ 46561 w 2436398"/>
              <a:gd name="connsiteY3" fmla="*/ 1576499 h 2517453"/>
              <a:gd name="connsiteX4" fmla="*/ 1000967 w 2436398"/>
              <a:gd name="connsiteY4" fmla="*/ 146050 h 2517453"/>
              <a:gd name="connsiteX5" fmla="*/ 1231124 w 2436398"/>
              <a:gd name="connsiteY5" fmla="*/ 1320859 h 2517453"/>
              <a:gd name="connsiteX6" fmla="*/ 1231124 w 2436398"/>
              <a:gd name="connsiteY6" fmla="*/ 123717 h 2517453"/>
              <a:gd name="connsiteX0" fmla="*/ 1212074 w 2436398"/>
              <a:gd name="connsiteY0" fmla="*/ 136417 h 2517453"/>
              <a:gd name="connsiteX1" fmla="*/ 2433216 w 2436398"/>
              <a:gd name="connsiteY1" fmla="*/ 1523332 h 2517453"/>
              <a:gd name="connsiteX2" fmla="*/ 1346742 w 2436398"/>
              <a:gd name="connsiteY2" fmla="*/ 2512405 h 2517453"/>
              <a:gd name="connsiteX3" fmla="*/ 8461 w 2436398"/>
              <a:gd name="connsiteY3" fmla="*/ 1411399 h 2517453"/>
              <a:gd name="connsiteX4" fmla="*/ 1223217 w 2436398"/>
              <a:gd name="connsiteY4" fmla="*/ 0 h 2517453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0049 w 2435323"/>
              <a:gd name="connsiteY0" fmla="*/ 105033 h 2495236"/>
              <a:gd name="connsiteX1" fmla="*/ 2425791 w 2435323"/>
              <a:gd name="connsiteY1" fmla="*/ 1244298 h 2495236"/>
              <a:gd name="connsiteX2" fmla="*/ 1345667 w 2435323"/>
              <a:gd name="connsiteY2" fmla="*/ 2493721 h 2495236"/>
              <a:gd name="connsiteX3" fmla="*/ 45486 w 2435323"/>
              <a:gd name="connsiteY3" fmla="*/ 1557815 h 2495236"/>
              <a:gd name="connsiteX4" fmla="*/ 999892 w 2435323"/>
              <a:gd name="connsiteY4" fmla="*/ 127366 h 2495236"/>
              <a:gd name="connsiteX5" fmla="*/ 1230049 w 2435323"/>
              <a:gd name="connsiteY5" fmla="*/ 1302175 h 2495236"/>
              <a:gd name="connsiteX6" fmla="*/ 1230049 w 2435323"/>
              <a:gd name="connsiteY6" fmla="*/ 105033 h 2495236"/>
              <a:gd name="connsiteX0" fmla="*/ 1210999 w 2435323"/>
              <a:gd name="connsiteY0" fmla="*/ 117733 h 2495236"/>
              <a:gd name="connsiteX1" fmla="*/ 2432141 w 2435323"/>
              <a:gd name="connsiteY1" fmla="*/ 1504648 h 2495236"/>
              <a:gd name="connsiteX2" fmla="*/ 1345667 w 2435323"/>
              <a:gd name="connsiteY2" fmla="*/ 2493721 h 2495236"/>
              <a:gd name="connsiteX3" fmla="*/ 7386 w 2435323"/>
              <a:gd name="connsiteY3" fmla="*/ 1392715 h 2495236"/>
              <a:gd name="connsiteX4" fmla="*/ 1334241 w 2435323"/>
              <a:gd name="connsiteY4" fmla="*/ 0 h 2495236"/>
              <a:gd name="connsiteX0" fmla="*/ 1231098 w 2436372"/>
              <a:gd name="connsiteY0" fmla="*/ 106024 h 2496227"/>
              <a:gd name="connsiteX1" fmla="*/ 2426840 w 2436372"/>
              <a:gd name="connsiteY1" fmla="*/ 1245289 h 2496227"/>
              <a:gd name="connsiteX2" fmla="*/ 1346716 w 2436372"/>
              <a:gd name="connsiteY2" fmla="*/ 2494712 h 2496227"/>
              <a:gd name="connsiteX3" fmla="*/ 46535 w 2436372"/>
              <a:gd name="connsiteY3" fmla="*/ 1558806 h 2496227"/>
              <a:gd name="connsiteX4" fmla="*/ 1000941 w 2436372"/>
              <a:gd name="connsiteY4" fmla="*/ 128357 h 2496227"/>
              <a:gd name="connsiteX5" fmla="*/ 1231098 w 2436372"/>
              <a:gd name="connsiteY5" fmla="*/ 1303166 h 2496227"/>
              <a:gd name="connsiteX6" fmla="*/ 1231098 w 2436372"/>
              <a:gd name="connsiteY6" fmla="*/ 106024 h 2496227"/>
              <a:gd name="connsiteX0" fmla="*/ 1212048 w 2436372"/>
              <a:gd name="connsiteY0" fmla="*/ 118724 h 2496227"/>
              <a:gd name="connsiteX1" fmla="*/ 2433190 w 2436372"/>
              <a:gd name="connsiteY1" fmla="*/ 1505639 h 2496227"/>
              <a:gd name="connsiteX2" fmla="*/ 1346716 w 2436372"/>
              <a:gd name="connsiteY2" fmla="*/ 2494712 h 2496227"/>
              <a:gd name="connsiteX3" fmla="*/ 8435 w 2436372"/>
              <a:gd name="connsiteY3" fmla="*/ 1393706 h 2496227"/>
              <a:gd name="connsiteX4" fmla="*/ 1335290 w 2436372"/>
              <a:gd name="connsiteY4" fmla="*/ 991 h 2496227"/>
              <a:gd name="connsiteX0" fmla="*/ 1230413 w 2435687"/>
              <a:gd name="connsiteY0" fmla="*/ 50045 h 2440248"/>
              <a:gd name="connsiteX1" fmla="*/ 2426155 w 2435687"/>
              <a:gd name="connsiteY1" fmla="*/ 1189310 h 2440248"/>
              <a:gd name="connsiteX2" fmla="*/ 1346031 w 2435687"/>
              <a:gd name="connsiteY2" fmla="*/ 2438733 h 2440248"/>
              <a:gd name="connsiteX3" fmla="*/ 45850 w 2435687"/>
              <a:gd name="connsiteY3" fmla="*/ 1502827 h 2440248"/>
              <a:gd name="connsiteX4" fmla="*/ 1000256 w 2435687"/>
              <a:gd name="connsiteY4" fmla="*/ 72378 h 2440248"/>
              <a:gd name="connsiteX5" fmla="*/ 1230413 w 2435687"/>
              <a:gd name="connsiteY5" fmla="*/ 1247187 h 2440248"/>
              <a:gd name="connsiteX6" fmla="*/ 1230413 w 2435687"/>
              <a:gd name="connsiteY6" fmla="*/ 50045 h 2440248"/>
              <a:gd name="connsiteX0" fmla="*/ 1211363 w 2435687"/>
              <a:gd name="connsiteY0" fmla="*/ 62745 h 2440248"/>
              <a:gd name="connsiteX1" fmla="*/ 2432505 w 2435687"/>
              <a:gd name="connsiteY1" fmla="*/ 1449660 h 2440248"/>
              <a:gd name="connsiteX2" fmla="*/ 1346031 w 2435687"/>
              <a:gd name="connsiteY2" fmla="*/ 2438733 h 2440248"/>
              <a:gd name="connsiteX3" fmla="*/ 7750 w 2435687"/>
              <a:gd name="connsiteY3" fmla="*/ 1337727 h 2440248"/>
              <a:gd name="connsiteX4" fmla="*/ 1403111 w 2435687"/>
              <a:gd name="connsiteY4" fmla="*/ 1064 h 2440248"/>
              <a:gd name="connsiteX0" fmla="*/ 1230413 w 2432687"/>
              <a:gd name="connsiteY0" fmla="*/ 50045 h 2440248"/>
              <a:gd name="connsiteX1" fmla="*/ 2426155 w 2432687"/>
              <a:gd name="connsiteY1" fmla="*/ 1189310 h 2440248"/>
              <a:gd name="connsiteX2" fmla="*/ 1346031 w 2432687"/>
              <a:gd name="connsiteY2" fmla="*/ 2438733 h 2440248"/>
              <a:gd name="connsiteX3" fmla="*/ 45850 w 2432687"/>
              <a:gd name="connsiteY3" fmla="*/ 1502827 h 2440248"/>
              <a:gd name="connsiteX4" fmla="*/ 1000256 w 2432687"/>
              <a:gd name="connsiteY4" fmla="*/ 72378 h 2440248"/>
              <a:gd name="connsiteX5" fmla="*/ 1230413 w 2432687"/>
              <a:gd name="connsiteY5" fmla="*/ 1247187 h 2440248"/>
              <a:gd name="connsiteX6" fmla="*/ 1230413 w 2432687"/>
              <a:gd name="connsiteY6" fmla="*/ 50045 h 2440248"/>
              <a:gd name="connsiteX0" fmla="*/ 1267414 w 2432687"/>
              <a:gd name="connsiteY0" fmla="*/ 106340 h 2440248"/>
              <a:gd name="connsiteX1" fmla="*/ 2432505 w 2432687"/>
              <a:gd name="connsiteY1" fmla="*/ 1449660 h 2440248"/>
              <a:gd name="connsiteX2" fmla="*/ 1346031 w 2432687"/>
              <a:gd name="connsiteY2" fmla="*/ 2438733 h 2440248"/>
              <a:gd name="connsiteX3" fmla="*/ 7750 w 2432687"/>
              <a:gd name="connsiteY3" fmla="*/ 1337727 h 2440248"/>
              <a:gd name="connsiteX4" fmla="*/ 1403111 w 2432687"/>
              <a:gd name="connsiteY4" fmla="*/ 1064 h 2440248"/>
              <a:gd name="connsiteX0" fmla="*/ 1230413 w 2432687"/>
              <a:gd name="connsiteY0" fmla="*/ 50045 h 2440248"/>
              <a:gd name="connsiteX1" fmla="*/ 2426155 w 2432687"/>
              <a:gd name="connsiteY1" fmla="*/ 1189310 h 2440248"/>
              <a:gd name="connsiteX2" fmla="*/ 1346031 w 2432687"/>
              <a:gd name="connsiteY2" fmla="*/ 2438733 h 2440248"/>
              <a:gd name="connsiteX3" fmla="*/ 45850 w 2432687"/>
              <a:gd name="connsiteY3" fmla="*/ 1502827 h 2440248"/>
              <a:gd name="connsiteX4" fmla="*/ 1000256 w 2432687"/>
              <a:gd name="connsiteY4" fmla="*/ 72378 h 2440248"/>
              <a:gd name="connsiteX5" fmla="*/ 1230413 w 2432687"/>
              <a:gd name="connsiteY5" fmla="*/ 1247187 h 2440248"/>
              <a:gd name="connsiteX6" fmla="*/ 1230413 w 2432687"/>
              <a:gd name="connsiteY6" fmla="*/ 50045 h 2440248"/>
              <a:gd name="connsiteX0" fmla="*/ 1267414 w 2432687"/>
              <a:gd name="connsiteY0" fmla="*/ 106340 h 2440248"/>
              <a:gd name="connsiteX1" fmla="*/ 2432505 w 2432687"/>
              <a:gd name="connsiteY1" fmla="*/ 1449660 h 2440248"/>
              <a:gd name="connsiteX2" fmla="*/ 1346031 w 2432687"/>
              <a:gd name="connsiteY2" fmla="*/ 2438733 h 2440248"/>
              <a:gd name="connsiteX3" fmla="*/ 7750 w 2432687"/>
              <a:gd name="connsiteY3" fmla="*/ 1337727 h 2440248"/>
              <a:gd name="connsiteX4" fmla="*/ 1403111 w 2432687"/>
              <a:gd name="connsiteY4" fmla="*/ 1064 h 2440248"/>
              <a:gd name="connsiteX0" fmla="*/ 1230413 w 2432687"/>
              <a:gd name="connsiteY0" fmla="*/ 50045 h 2440996"/>
              <a:gd name="connsiteX1" fmla="*/ 2426155 w 2432687"/>
              <a:gd name="connsiteY1" fmla="*/ 1189310 h 2440996"/>
              <a:gd name="connsiteX2" fmla="*/ 1346031 w 2432687"/>
              <a:gd name="connsiteY2" fmla="*/ 2438733 h 2440996"/>
              <a:gd name="connsiteX3" fmla="*/ 45850 w 2432687"/>
              <a:gd name="connsiteY3" fmla="*/ 1502827 h 2440996"/>
              <a:gd name="connsiteX4" fmla="*/ 1000256 w 2432687"/>
              <a:gd name="connsiteY4" fmla="*/ 72378 h 2440996"/>
              <a:gd name="connsiteX5" fmla="*/ 1230413 w 2432687"/>
              <a:gd name="connsiteY5" fmla="*/ 1247187 h 2440996"/>
              <a:gd name="connsiteX6" fmla="*/ 1230413 w 2432687"/>
              <a:gd name="connsiteY6" fmla="*/ 50045 h 2440996"/>
              <a:gd name="connsiteX0" fmla="*/ 1267414 w 2432687"/>
              <a:gd name="connsiteY0" fmla="*/ 106340 h 2440996"/>
              <a:gd name="connsiteX1" fmla="*/ 2432504 w 2432687"/>
              <a:gd name="connsiteY1" fmla="*/ 1580445 h 2440996"/>
              <a:gd name="connsiteX2" fmla="*/ 1346031 w 2432687"/>
              <a:gd name="connsiteY2" fmla="*/ 2438733 h 2440996"/>
              <a:gd name="connsiteX3" fmla="*/ 7750 w 2432687"/>
              <a:gd name="connsiteY3" fmla="*/ 1337727 h 2440996"/>
              <a:gd name="connsiteX4" fmla="*/ 1403111 w 2432687"/>
              <a:gd name="connsiteY4" fmla="*/ 1064 h 2440996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32504 w 2508004"/>
              <a:gd name="connsiteY1" fmla="*/ 1580445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11364 w 2508004"/>
              <a:gd name="connsiteY0" fmla="*/ 181074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29158 w 2506749"/>
              <a:gd name="connsiteY0" fmla="*/ 31387 h 2426031"/>
              <a:gd name="connsiteX1" fmla="*/ 2505860 w 2506749"/>
              <a:gd name="connsiteY1" fmla="*/ 1139512 h 2426031"/>
              <a:gd name="connsiteX2" fmla="*/ 1344776 w 2506749"/>
              <a:gd name="connsiteY2" fmla="*/ 2420075 h 2426031"/>
              <a:gd name="connsiteX3" fmla="*/ 44595 w 2506749"/>
              <a:gd name="connsiteY3" fmla="*/ 1484169 h 2426031"/>
              <a:gd name="connsiteX4" fmla="*/ 999001 w 2506749"/>
              <a:gd name="connsiteY4" fmla="*/ 53720 h 2426031"/>
              <a:gd name="connsiteX5" fmla="*/ 1229158 w 2506749"/>
              <a:gd name="connsiteY5" fmla="*/ 1228529 h 2426031"/>
              <a:gd name="connsiteX6" fmla="*/ 1229158 w 2506749"/>
              <a:gd name="connsiteY6" fmla="*/ 31387 h 2426031"/>
              <a:gd name="connsiteX0" fmla="*/ 1210109 w 2506749"/>
              <a:gd name="connsiteY0" fmla="*/ 162416 h 2426031"/>
              <a:gd name="connsiteX1" fmla="*/ 2468617 w 2506749"/>
              <a:gd name="connsiteY1" fmla="*/ 1487054 h 2426031"/>
              <a:gd name="connsiteX2" fmla="*/ 1344776 w 2506749"/>
              <a:gd name="connsiteY2" fmla="*/ 2420075 h 2426031"/>
              <a:gd name="connsiteX3" fmla="*/ 6495 w 2506749"/>
              <a:gd name="connsiteY3" fmla="*/ 1319069 h 2426031"/>
              <a:gd name="connsiteX4" fmla="*/ 1563778 w 2506749"/>
              <a:gd name="connsiteY4" fmla="*/ 1091 h 2426031"/>
              <a:gd name="connsiteX0" fmla="*/ 1229158 w 2506749"/>
              <a:gd name="connsiteY0" fmla="*/ 31387 h 2423957"/>
              <a:gd name="connsiteX1" fmla="*/ 2505860 w 2506749"/>
              <a:gd name="connsiteY1" fmla="*/ 1139512 h 2423957"/>
              <a:gd name="connsiteX2" fmla="*/ 1344776 w 2506749"/>
              <a:gd name="connsiteY2" fmla="*/ 2420075 h 2423957"/>
              <a:gd name="connsiteX3" fmla="*/ 44595 w 2506749"/>
              <a:gd name="connsiteY3" fmla="*/ 1484169 h 2423957"/>
              <a:gd name="connsiteX4" fmla="*/ 918036 w 2506749"/>
              <a:gd name="connsiteY4" fmla="*/ 16354 h 2423957"/>
              <a:gd name="connsiteX5" fmla="*/ 1229158 w 2506749"/>
              <a:gd name="connsiteY5" fmla="*/ 1228529 h 2423957"/>
              <a:gd name="connsiteX6" fmla="*/ 1229158 w 2506749"/>
              <a:gd name="connsiteY6" fmla="*/ 31387 h 2423957"/>
              <a:gd name="connsiteX0" fmla="*/ 1210109 w 2506749"/>
              <a:gd name="connsiteY0" fmla="*/ 162416 h 2423957"/>
              <a:gd name="connsiteX1" fmla="*/ 2468617 w 2506749"/>
              <a:gd name="connsiteY1" fmla="*/ 1487054 h 2423957"/>
              <a:gd name="connsiteX2" fmla="*/ 1344776 w 2506749"/>
              <a:gd name="connsiteY2" fmla="*/ 2420075 h 2423957"/>
              <a:gd name="connsiteX3" fmla="*/ 6495 w 2506749"/>
              <a:gd name="connsiteY3" fmla="*/ 1319069 h 2423957"/>
              <a:gd name="connsiteX4" fmla="*/ 1563778 w 2506749"/>
              <a:gd name="connsiteY4" fmla="*/ 1091 h 2423957"/>
              <a:gd name="connsiteX0" fmla="*/ 1254070 w 2506079"/>
              <a:gd name="connsiteY0" fmla="*/ 74982 h 2423957"/>
              <a:gd name="connsiteX1" fmla="*/ 2505860 w 2506079"/>
              <a:gd name="connsiteY1" fmla="*/ 1139512 h 2423957"/>
              <a:gd name="connsiteX2" fmla="*/ 1344776 w 2506079"/>
              <a:gd name="connsiteY2" fmla="*/ 2420075 h 2423957"/>
              <a:gd name="connsiteX3" fmla="*/ 44595 w 2506079"/>
              <a:gd name="connsiteY3" fmla="*/ 1484169 h 2423957"/>
              <a:gd name="connsiteX4" fmla="*/ 918036 w 2506079"/>
              <a:gd name="connsiteY4" fmla="*/ 16354 h 2423957"/>
              <a:gd name="connsiteX5" fmla="*/ 1229158 w 2506079"/>
              <a:gd name="connsiteY5" fmla="*/ 1228529 h 2423957"/>
              <a:gd name="connsiteX6" fmla="*/ 1254070 w 2506079"/>
              <a:gd name="connsiteY6" fmla="*/ 74982 h 2423957"/>
              <a:gd name="connsiteX0" fmla="*/ 1210109 w 2506079"/>
              <a:gd name="connsiteY0" fmla="*/ 162416 h 2423957"/>
              <a:gd name="connsiteX1" fmla="*/ 2468617 w 2506079"/>
              <a:gd name="connsiteY1" fmla="*/ 1487054 h 2423957"/>
              <a:gd name="connsiteX2" fmla="*/ 1344776 w 2506079"/>
              <a:gd name="connsiteY2" fmla="*/ 2420075 h 2423957"/>
              <a:gd name="connsiteX3" fmla="*/ 6495 w 2506079"/>
              <a:gd name="connsiteY3" fmla="*/ 1319069 h 2423957"/>
              <a:gd name="connsiteX4" fmla="*/ 1563778 w 2506079"/>
              <a:gd name="connsiteY4" fmla="*/ 1091 h 2423957"/>
              <a:gd name="connsiteX0" fmla="*/ 1297393 w 2549402"/>
              <a:gd name="connsiteY0" fmla="*/ 75223 h 2424198"/>
              <a:gd name="connsiteX1" fmla="*/ 2549183 w 2549402"/>
              <a:gd name="connsiteY1" fmla="*/ 1139753 h 2424198"/>
              <a:gd name="connsiteX2" fmla="*/ 1388099 w 2549402"/>
              <a:gd name="connsiteY2" fmla="*/ 2420316 h 2424198"/>
              <a:gd name="connsiteX3" fmla="*/ 87918 w 2549402"/>
              <a:gd name="connsiteY3" fmla="*/ 1484410 h 2424198"/>
              <a:gd name="connsiteX4" fmla="*/ 961359 w 2549402"/>
              <a:gd name="connsiteY4" fmla="*/ 16595 h 2424198"/>
              <a:gd name="connsiteX5" fmla="*/ 1272481 w 2549402"/>
              <a:gd name="connsiteY5" fmla="*/ 1228770 h 2424198"/>
              <a:gd name="connsiteX6" fmla="*/ 1297393 w 2549402"/>
              <a:gd name="connsiteY6" fmla="*/ 75223 h 2424198"/>
              <a:gd name="connsiteX0" fmla="*/ 1253432 w 2549402"/>
              <a:gd name="connsiteY0" fmla="*/ 162657 h 2424198"/>
              <a:gd name="connsiteX1" fmla="*/ 2511940 w 2549402"/>
              <a:gd name="connsiteY1" fmla="*/ 1487295 h 2424198"/>
              <a:gd name="connsiteX2" fmla="*/ 1388099 w 2549402"/>
              <a:gd name="connsiteY2" fmla="*/ 2420316 h 2424198"/>
              <a:gd name="connsiteX3" fmla="*/ 6222 w 2549402"/>
              <a:gd name="connsiteY3" fmla="*/ 1182297 h 2424198"/>
              <a:gd name="connsiteX4" fmla="*/ 1607101 w 2549402"/>
              <a:gd name="connsiteY4" fmla="*/ 1332 h 2424198"/>
              <a:gd name="connsiteX0" fmla="*/ 1297393 w 2549402"/>
              <a:gd name="connsiteY0" fmla="*/ 75223 h 2424198"/>
              <a:gd name="connsiteX1" fmla="*/ 2549183 w 2549402"/>
              <a:gd name="connsiteY1" fmla="*/ 1139753 h 2424198"/>
              <a:gd name="connsiteX2" fmla="*/ 1388099 w 2549402"/>
              <a:gd name="connsiteY2" fmla="*/ 2420316 h 2424198"/>
              <a:gd name="connsiteX3" fmla="*/ 87918 w 2549402"/>
              <a:gd name="connsiteY3" fmla="*/ 1484410 h 2424198"/>
              <a:gd name="connsiteX4" fmla="*/ 961359 w 2549402"/>
              <a:gd name="connsiteY4" fmla="*/ 16595 h 2424198"/>
              <a:gd name="connsiteX5" fmla="*/ 1272481 w 2549402"/>
              <a:gd name="connsiteY5" fmla="*/ 1228770 h 2424198"/>
              <a:gd name="connsiteX6" fmla="*/ 1297393 w 2549402"/>
              <a:gd name="connsiteY6" fmla="*/ 75223 h 2424198"/>
              <a:gd name="connsiteX0" fmla="*/ 1253432 w 2549402"/>
              <a:gd name="connsiteY0" fmla="*/ 162657 h 2424198"/>
              <a:gd name="connsiteX1" fmla="*/ 2511940 w 2549402"/>
              <a:gd name="connsiteY1" fmla="*/ 1487295 h 2424198"/>
              <a:gd name="connsiteX2" fmla="*/ 1388099 w 2549402"/>
              <a:gd name="connsiteY2" fmla="*/ 2420316 h 2424198"/>
              <a:gd name="connsiteX3" fmla="*/ 6222 w 2549402"/>
              <a:gd name="connsiteY3" fmla="*/ 1182297 h 2424198"/>
              <a:gd name="connsiteX4" fmla="*/ 1607101 w 2549402"/>
              <a:gd name="connsiteY4" fmla="*/ 1332 h 242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402" h="2424198" stroke="0" extrusionOk="0">
                <a:moveTo>
                  <a:pt x="1297393" y="75223"/>
                </a:moveTo>
                <a:cubicBezTo>
                  <a:pt x="1936057" y="75223"/>
                  <a:pt x="2534065" y="748904"/>
                  <a:pt x="2549183" y="1139753"/>
                </a:cubicBezTo>
                <a:cubicBezTo>
                  <a:pt x="2564301" y="1530602"/>
                  <a:pt x="1798310" y="2362873"/>
                  <a:pt x="1388099" y="2420316"/>
                </a:cubicBezTo>
                <a:cubicBezTo>
                  <a:pt x="977888" y="2477759"/>
                  <a:pt x="159041" y="1885030"/>
                  <a:pt x="87918" y="1484410"/>
                </a:cubicBezTo>
                <a:cubicBezTo>
                  <a:pt x="16795" y="1083790"/>
                  <a:pt x="334610" y="139381"/>
                  <a:pt x="961359" y="16595"/>
                </a:cubicBezTo>
                <a:lnTo>
                  <a:pt x="1272481" y="1228770"/>
                </a:lnTo>
                <a:lnTo>
                  <a:pt x="1297393" y="75223"/>
                </a:lnTo>
                <a:close/>
              </a:path>
              <a:path w="2549402" h="2424198" fill="none">
                <a:moveTo>
                  <a:pt x="1253432" y="162657"/>
                </a:moveTo>
                <a:cubicBezTo>
                  <a:pt x="2471281" y="63012"/>
                  <a:pt x="2489496" y="1111019"/>
                  <a:pt x="2511940" y="1487295"/>
                </a:cubicBezTo>
                <a:cubicBezTo>
                  <a:pt x="2534384" y="1863571"/>
                  <a:pt x="1805719" y="2471149"/>
                  <a:pt x="1388099" y="2420316"/>
                </a:cubicBezTo>
                <a:cubicBezTo>
                  <a:pt x="970479" y="2369483"/>
                  <a:pt x="167435" y="2428974"/>
                  <a:pt x="6222" y="1182297"/>
                </a:cubicBezTo>
                <a:cubicBezTo>
                  <a:pt x="-86120" y="550344"/>
                  <a:pt x="868253" y="-31577"/>
                  <a:pt x="1607101" y="1332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047993" y="1577240"/>
            <a:ext cx="113861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ysClr val="windowText" lastClr="000000"/>
                </a:solidFill>
              </a:rPr>
              <a:t>65</a:t>
            </a:r>
            <a:r>
              <a:rPr lang="en-US" altLang="ko-KR" sz="2000" b="1" dirty="0">
                <a:solidFill>
                  <a:sysClr val="windowText" lastClr="000000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ysClr val="windowText" lastClr="000000"/>
                </a:solidFill>
              </a:rPr>
              <a:t>CONTENTS A</a:t>
            </a:r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1098530" y="4576098"/>
            <a:ext cx="2960791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22" name="원호 121"/>
          <p:cNvSpPr/>
          <p:nvPr/>
        </p:nvSpPr>
        <p:spPr>
          <a:xfrm>
            <a:off x="5303343" y="2894672"/>
            <a:ext cx="1223388" cy="1223388"/>
          </a:xfrm>
          <a:prstGeom prst="arc">
            <a:avLst>
              <a:gd name="adj1" fmla="val 16200000"/>
              <a:gd name="adj2" fmla="val 6691873"/>
            </a:avLst>
          </a:prstGeom>
          <a:ln w="412750">
            <a:solidFill>
              <a:srgbClr val="FCB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3" name="원호 3"/>
          <p:cNvSpPr/>
          <p:nvPr/>
        </p:nvSpPr>
        <p:spPr>
          <a:xfrm>
            <a:off x="5014757" y="2639677"/>
            <a:ext cx="1731482" cy="1754282"/>
          </a:xfrm>
          <a:custGeom>
            <a:avLst/>
            <a:gdLst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5" fmla="*/ 1197142 w 2394284"/>
              <a:gd name="connsiteY5" fmla="*/ 1197142 h 2394284"/>
              <a:gd name="connsiteX6" fmla="*/ 1197142 w 2394284"/>
              <a:gd name="connsiteY6" fmla="*/ 0 h 2394284"/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78228 w 2394442"/>
              <a:gd name="connsiteY0" fmla="*/ 1364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231124 w 2428288"/>
              <a:gd name="connsiteY0" fmla="*/ 1237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46561 w 2428288"/>
              <a:gd name="connsiteY3" fmla="*/ 1493949 h 2518075"/>
              <a:gd name="connsiteX4" fmla="*/ 1000967 w 2428288"/>
              <a:gd name="connsiteY4" fmla="*/ 146050 h 2518075"/>
              <a:gd name="connsiteX5" fmla="*/ 1231124 w 2428288"/>
              <a:gd name="connsiteY5" fmla="*/ 1320859 h 2518075"/>
              <a:gd name="connsiteX6" fmla="*/ 1231124 w 2428288"/>
              <a:gd name="connsiteY6" fmla="*/ 123717 h 2518075"/>
              <a:gd name="connsiteX0" fmla="*/ 1212074 w 2428288"/>
              <a:gd name="connsiteY0" fmla="*/ 1364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8461 w 2428288"/>
              <a:gd name="connsiteY3" fmla="*/ 1411399 h 2518075"/>
              <a:gd name="connsiteX4" fmla="*/ 1223217 w 2428288"/>
              <a:gd name="connsiteY4" fmla="*/ 0 h 2518075"/>
              <a:gd name="connsiteX0" fmla="*/ 1231124 w 2428719"/>
              <a:gd name="connsiteY0" fmla="*/ 1237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46561 w 2428719"/>
              <a:gd name="connsiteY3" fmla="*/ 1493949 h 2513371"/>
              <a:gd name="connsiteX4" fmla="*/ 1000967 w 2428719"/>
              <a:gd name="connsiteY4" fmla="*/ 146050 h 2513371"/>
              <a:gd name="connsiteX5" fmla="*/ 1231124 w 2428719"/>
              <a:gd name="connsiteY5" fmla="*/ 1320859 h 2513371"/>
              <a:gd name="connsiteX6" fmla="*/ 1231124 w 2428719"/>
              <a:gd name="connsiteY6" fmla="*/ 123717 h 2513371"/>
              <a:gd name="connsiteX0" fmla="*/ 1212074 w 2428719"/>
              <a:gd name="connsiteY0" fmla="*/ 1364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8461 w 2428719"/>
              <a:gd name="connsiteY3" fmla="*/ 1411399 h 2513371"/>
              <a:gd name="connsiteX4" fmla="*/ 1223217 w 2428719"/>
              <a:gd name="connsiteY4" fmla="*/ 0 h 2513371"/>
              <a:gd name="connsiteX0" fmla="*/ 1231124 w 2433739"/>
              <a:gd name="connsiteY0" fmla="*/ 123717 h 2513371"/>
              <a:gd name="connsiteX1" fmla="*/ 2426866 w 2433739"/>
              <a:gd name="connsiteY1" fmla="*/ 1262982 h 2513371"/>
              <a:gd name="connsiteX2" fmla="*/ 1346742 w 2433739"/>
              <a:gd name="connsiteY2" fmla="*/ 2512405 h 2513371"/>
              <a:gd name="connsiteX3" fmla="*/ 46561 w 2433739"/>
              <a:gd name="connsiteY3" fmla="*/ 1493949 h 2513371"/>
              <a:gd name="connsiteX4" fmla="*/ 1000967 w 2433739"/>
              <a:gd name="connsiteY4" fmla="*/ 146050 h 2513371"/>
              <a:gd name="connsiteX5" fmla="*/ 1231124 w 2433739"/>
              <a:gd name="connsiteY5" fmla="*/ 1320859 h 2513371"/>
              <a:gd name="connsiteX6" fmla="*/ 1231124 w 2433739"/>
              <a:gd name="connsiteY6" fmla="*/ 123717 h 2513371"/>
              <a:gd name="connsiteX0" fmla="*/ 1212074 w 2433739"/>
              <a:gd name="connsiteY0" fmla="*/ 136417 h 2513371"/>
              <a:gd name="connsiteX1" fmla="*/ 2433216 w 2433739"/>
              <a:gd name="connsiteY1" fmla="*/ 1523332 h 2513371"/>
              <a:gd name="connsiteX2" fmla="*/ 1346742 w 2433739"/>
              <a:gd name="connsiteY2" fmla="*/ 2512405 h 2513371"/>
              <a:gd name="connsiteX3" fmla="*/ 8461 w 2433739"/>
              <a:gd name="connsiteY3" fmla="*/ 1411399 h 2513371"/>
              <a:gd name="connsiteX4" fmla="*/ 1223217 w 2433739"/>
              <a:gd name="connsiteY4" fmla="*/ 0 h 2513371"/>
              <a:gd name="connsiteX0" fmla="*/ 1231124 w 2436398"/>
              <a:gd name="connsiteY0" fmla="*/ 123717 h 2513371"/>
              <a:gd name="connsiteX1" fmla="*/ 2426866 w 2436398"/>
              <a:gd name="connsiteY1" fmla="*/ 1262982 h 2513371"/>
              <a:gd name="connsiteX2" fmla="*/ 1346742 w 2436398"/>
              <a:gd name="connsiteY2" fmla="*/ 2512405 h 2513371"/>
              <a:gd name="connsiteX3" fmla="*/ 46561 w 2436398"/>
              <a:gd name="connsiteY3" fmla="*/ 1493949 h 2513371"/>
              <a:gd name="connsiteX4" fmla="*/ 1000967 w 2436398"/>
              <a:gd name="connsiteY4" fmla="*/ 146050 h 2513371"/>
              <a:gd name="connsiteX5" fmla="*/ 1231124 w 2436398"/>
              <a:gd name="connsiteY5" fmla="*/ 1320859 h 2513371"/>
              <a:gd name="connsiteX6" fmla="*/ 1231124 w 2436398"/>
              <a:gd name="connsiteY6" fmla="*/ 123717 h 2513371"/>
              <a:gd name="connsiteX0" fmla="*/ 1212074 w 2436398"/>
              <a:gd name="connsiteY0" fmla="*/ 136417 h 2513371"/>
              <a:gd name="connsiteX1" fmla="*/ 2433216 w 2436398"/>
              <a:gd name="connsiteY1" fmla="*/ 1523332 h 2513371"/>
              <a:gd name="connsiteX2" fmla="*/ 1346742 w 2436398"/>
              <a:gd name="connsiteY2" fmla="*/ 2512405 h 2513371"/>
              <a:gd name="connsiteX3" fmla="*/ 8461 w 2436398"/>
              <a:gd name="connsiteY3" fmla="*/ 1411399 h 2513371"/>
              <a:gd name="connsiteX4" fmla="*/ 1223217 w 2436398"/>
              <a:gd name="connsiteY4" fmla="*/ 0 h 2513371"/>
              <a:gd name="connsiteX0" fmla="*/ 1231124 w 2436398"/>
              <a:gd name="connsiteY0" fmla="*/ 123717 h 2517453"/>
              <a:gd name="connsiteX1" fmla="*/ 2426866 w 2436398"/>
              <a:gd name="connsiteY1" fmla="*/ 1262982 h 2517453"/>
              <a:gd name="connsiteX2" fmla="*/ 1346742 w 2436398"/>
              <a:gd name="connsiteY2" fmla="*/ 2512405 h 2517453"/>
              <a:gd name="connsiteX3" fmla="*/ 46561 w 2436398"/>
              <a:gd name="connsiteY3" fmla="*/ 1576499 h 2517453"/>
              <a:gd name="connsiteX4" fmla="*/ 1000967 w 2436398"/>
              <a:gd name="connsiteY4" fmla="*/ 146050 h 2517453"/>
              <a:gd name="connsiteX5" fmla="*/ 1231124 w 2436398"/>
              <a:gd name="connsiteY5" fmla="*/ 1320859 h 2517453"/>
              <a:gd name="connsiteX6" fmla="*/ 1231124 w 2436398"/>
              <a:gd name="connsiteY6" fmla="*/ 123717 h 2517453"/>
              <a:gd name="connsiteX0" fmla="*/ 1212074 w 2436398"/>
              <a:gd name="connsiteY0" fmla="*/ 136417 h 2517453"/>
              <a:gd name="connsiteX1" fmla="*/ 2433216 w 2436398"/>
              <a:gd name="connsiteY1" fmla="*/ 1523332 h 2517453"/>
              <a:gd name="connsiteX2" fmla="*/ 1346742 w 2436398"/>
              <a:gd name="connsiteY2" fmla="*/ 2512405 h 2517453"/>
              <a:gd name="connsiteX3" fmla="*/ 8461 w 2436398"/>
              <a:gd name="connsiteY3" fmla="*/ 1411399 h 2517453"/>
              <a:gd name="connsiteX4" fmla="*/ 1223217 w 2436398"/>
              <a:gd name="connsiteY4" fmla="*/ 0 h 2517453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28584 w 2433858"/>
              <a:gd name="connsiteY0" fmla="*/ 107676 h 2497879"/>
              <a:gd name="connsiteX1" fmla="*/ 2424326 w 2433858"/>
              <a:gd name="connsiteY1" fmla="*/ 1246941 h 2497879"/>
              <a:gd name="connsiteX2" fmla="*/ 1344202 w 2433858"/>
              <a:gd name="connsiteY2" fmla="*/ 2496364 h 2497879"/>
              <a:gd name="connsiteX3" fmla="*/ 44021 w 2433858"/>
              <a:gd name="connsiteY3" fmla="*/ 1560458 h 2497879"/>
              <a:gd name="connsiteX4" fmla="*/ 998427 w 2433858"/>
              <a:gd name="connsiteY4" fmla="*/ 130009 h 2497879"/>
              <a:gd name="connsiteX5" fmla="*/ 1228584 w 2433858"/>
              <a:gd name="connsiteY5" fmla="*/ 1304818 h 2497879"/>
              <a:gd name="connsiteX6" fmla="*/ 1228584 w 2433858"/>
              <a:gd name="connsiteY6" fmla="*/ 107676 h 2497879"/>
              <a:gd name="connsiteX0" fmla="*/ 1209534 w 2433858"/>
              <a:gd name="connsiteY0" fmla="*/ 120376 h 2497879"/>
              <a:gd name="connsiteX1" fmla="*/ 2430676 w 2433858"/>
              <a:gd name="connsiteY1" fmla="*/ 1507291 h 2497879"/>
              <a:gd name="connsiteX2" fmla="*/ 1344202 w 2433858"/>
              <a:gd name="connsiteY2" fmla="*/ 2496364 h 2497879"/>
              <a:gd name="connsiteX3" fmla="*/ 5921 w 2433858"/>
              <a:gd name="connsiteY3" fmla="*/ 1395358 h 2497879"/>
              <a:gd name="connsiteX4" fmla="*/ 1549509 w 2433858"/>
              <a:gd name="connsiteY4" fmla="*/ 0 h 2497879"/>
              <a:gd name="connsiteX0" fmla="*/ 1230449 w 2435723"/>
              <a:gd name="connsiteY0" fmla="*/ 129960 h 2520163"/>
              <a:gd name="connsiteX1" fmla="*/ 2426191 w 2435723"/>
              <a:gd name="connsiteY1" fmla="*/ 1269225 h 2520163"/>
              <a:gd name="connsiteX2" fmla="*/ 1346067 w 2435723"/>
              <a:gd name="connsiteY2" fmla="*/ 2518648 h 2520163"/>
              <a:gd name="connsiteX3" fmla="*/ 45886 w 2435723"/>
              <a:gd name="connsiteY3" fmla="*/ 1582742 h 2520163"/>
              <a:gd name="connsiteX4" fmla="*/ 1000292 w 2435723"/>
              <a:gd name="connsiteY4" fmla="*/ 152293 h 2520163"/>
              <a:gd name="connsiteX5" fmla="*/ 1230449 w 2435723"/>
              <a:gd name="connsiteY5" fmla="*/ 1327102 h 2520163"/>
              <a:gd name="connsiteX6" fmla="*/ 1230449 w 2435723"/>
              <a:gd name="connsiteY6" fmla="*/ 129960 h 2520163"/>
              <a:gd name="connsiteX0" fmla="*/ 1211399 w 2435723"/>
              <a:gd name="connsiteY0" fmla="*/ 142660 h 2520163"/>
              <a:gd name="connsiteX1" fmla="*/ 2432541 w 2435723"/>
              <a:gd name="connsiteY1" fmla="*/ 1529575 h 2520163"/>
              <a:gd name="connsiteX2" fmla="*/ 1346067 w 2435723"/>
              <a:gd name="connsiteY2" fmla="*/ 2518648 h 2520163"/>
              <a:gd name="connsiteX3" fmla="*/ 7786 w 2435723"/>
              <a:gd name="connsiteY3" fmla="*/ 1417642 h 2520163"/>
              <a:gd name="connsiteX4" fmla="*/ 1551374 w 2435723"/>
              <a:gd name="connsiteY4" fmla="*/ 22284 h 2520163"/>
              <a:gd name="connsiteX0" fmla="*/ 1230384 w 2435658"/>
              <a:gd name="connsiteY0" fmla="*/ 102036 h 2492239"/>
              <a:gd name="connsiteX1" fmla="*/ 2426126 w 2435658"/>
              <a:gd name="connsiteY1" fmla="*/ 1241301 h 2492239"/>
              <a:gd name="connsiteX2" fmla="*/ 1346002 w 2435658"/>
              <a:gd name="connsiteY2" fmla="*/ 2490724 h 2492239"/>
              <a:gd name="connsiteX3" fmla="*/ 45821 w 2435658"/>
              <a:gd name="connsiteY3" fmla="*/ 1554818 h 2492239"/>
              <a:gd name="connsiteX4" fmla="*/ 1000227 w 2435658"/>
              <a:gd name="connsiteY4" fmla="*/ 124369 h 2492239"/>
              <a:gd name="connsiteX5" fmla="*/ 1230384 w 2435658"/>
              <a:gd name="connsiteY5" fmla="*/ 1299178 h 2492239"/>
              <a:gd name="connsiteX6" fmla="*/ 1230384 w 2435658"/>
              <a:gd name="connsiteY6" fmla="*/ 102036 h 2492239"/>
              <a:gd name="connsiteX0" fmla="*/ 1211334 w 2435658"/>
              <a:gd name="connsiteY0" fmla="*/ 114736 h 2492239"/>
              <a:gd name="connsiteX1" fmla="*/ 2432476 w 2435658"/>
              <a:gd name="connsiteY1" fmla="*/ 1501651 h 2492239"/>
              <a:gd name="connsiteX2" fmla="*/ 1346002 w 2435658"/>
              <a:gd name="connsiteY2" fmla="*/ 2490724 h 2492239"/>
              <a:gd name="connsiteX3" fmla="*/ 7721 w 2435658"/>
              <a:gd name="connsiteY3" fmla="*/ 1389718 h 2492239"/>
              <a:gd name="connsiteX4" fmla="*/ 1558438 w 2435658"/>
              <a:gd name="connsiteY4" fmla="*/ 22877 h 2492239"/>
              <a:gd name="connsiteX0" fmla="*/ 1235547 w 2440821"/>
              <a:gd name="connsiteY0" fmla="*/ 102036 h 2492239"/>
              <a:gd name="connsiteX1" fmla="*/ 2431289 w 2440821"/>
              <a:gd name="connsiteY1" fmla="*/ 1241301 h 2492239"/>
              <a:gd name="connsiteX2" fmla="*/ 1351165 w 2440821"/>
              <a:gd name="connsiteY2" fmla="*/ 2490724 h 2492239"/>
              <a:gd name="connsiteX3" fmla="*/ 50984 w 2440821"/>
              <a:gd name="connsiteY3" fmla="*/ 1554818 h 2492239"/>
              <a:gd name="connsiteX4" fmla="*/ 1005390 w 2440821"/>
              <a:gd name="connsiteY4" fmla="*/ 124369 h 2492239"/>
              <a:gd name="connsiteX5" fmla="*/ 1235547 w 2440821"/>
              <a:gd name="connsiteY5" fmla="*/ 1299178 h 2492239"/>
              <a:gd name="connsiteX6" fmla="*/ 1235547 w 2440821"/>
              <a:gd name="connsiteY6" fmla="*/ 102036 h 2492239"/>
              <a:gd name="connsiteX0" fmla="*/ 1216497 w 2440821"/>
              <a:gd name="connsiteY0" fmla="*/ 114736 h 2492239"/>
              <a:gd name="connsiteX1" fmla="*/ 2437639 w 2440821"/>
              <a:gd name="connsiteY1" fmla="*/ 1501651 h 2492239"/>
              <a:gd name="connsiteX2" fmla="*/ 1351165 w 2440821"/>
              <a:gd name="connsiteY2" fmla="*/ 2490724 h 2492239"/>
              <a:gd name="connsiteX3" fmla="*/ 12884 w 2440821"/>
              <a:gd name="connsiteY3" fmla="*/ 1389718 h 2492239"/>
              <a:gd name="connsiteX4" fmla="*/ 1563601 w 2440821"/>
              <a:gd name="connsiteY4" fmla="*/ 22877 h 2492239"/>
              <a:gd name="connsiteX0" fmla="*/ 1235547 w 2440821"/>
              <a:gd name="connsiteY0" fmla="*/ 102036 h 2500347"/>
              <a:gd name="connsiteX1" fmla="*/ 2424502 w 2440821"/>
              <a:gd name="connsiteY1" fmla="*/ 1098755 h 2500347"/>
              <a:gd name="connsiteX2" fmla="*/ 1351165 w 2440821"/>
              <a:gd name="connsiteY2" fmla="*/ 2490724 h 2500347"/>
              <a:gd name="connsiteX3" fmla="*/ 50984 w 2440821"/>
              <a:gd name="connsiteY3" fmla="*/ 1554818 h 2500347"/>
              <a:gd name="connsiteX4" fmla="*/ 1005390 w 2440821"/>
              <a:gd name="connsiteY4" fmla="*/ 124369 h 2500347"/>
              <a:gd name="connsiteX5" fmla="*/ 1235547 w 2440821"/>
              <a:gd name="connsiteY5" fmla="*/ 1299178 h 2500347"/>
              <a:gd name="connsiteX6" fmla="*/ 1235547 w 2440821"/>
              <a:gd name="connsiteY6" fmla="*/ 102036 h 2500347"/>
              <a:gd name="connsiteX0" fmla="*/ 1216497 w 2440821"/>
              <a:gd name="connsiteY0" fmla="*/ 114736 h 2500347"/>
              <a:gd name="connsiteX1" fmla="*/ 2437639 w 2440821"/>
              <a:gd name="connsiteY1" fmla="*/ 1501651 h 2500347"/>
              <a:gd name="connsiteX2" fmla="*/ 1351165 w 2440821"/>
              <a:gd name="connsiteY2" fmla="*/ 2490724 h 2500347"/>
              <a:gd name="connsiteX3" fmla="*/ 12884 w 2440821"/>
              <a:gd name="connsiteY3" fmla="*/ 1389718 h 2500347"/>
              <a:gd name="connsiteX4" fmla="*/ 1563601 w 2440821"/>
              <a:gd name="connsiteY4" fmla="*/ 22877 h 2500347"/>
              <a:gd name="connsiteX0" fmla="*/ 1235547 w 2521941"/>
              <a:gd name="connsiteY0" fmla="*/ 102036 h 2500348"/>
              <a:gd name="connsiteX1" fmla="*/ 2424502 w 2521941"/>
              <a:gd name="connsiteY1" fmla="*/ 1098755 h 2500348"/>
              <a:gd name="connsiteX2" fmla="*/ 1351165 w 2521941"/>
              <a:gd name="connsiteY2" fmla="*/ 2490724 h 2500348"/>
              <a:gd name="connsiteX3" fmla="*/ 50984 w 2521941"/>
              <a:gd name="connsiteY3" fmla="*/ 1554818 h 2500348"/>
              <a:gd name="connsiteX4" fmla="*/ 1005390 w 2521941"/>
              <a:gd name="connsiteY4" fmla="*/ 124369 h 2500348"/>
              <a:gd name="connsiteX5" fmla="*/ 1235547 w 2521941"/>
              <a:gd name="connsiteY5" fmla="*/ 1299178 h 2500348"/>
              <a:gd name="connsiteX6" fmla="*/ 1235547 w 2521941"/>
              <a:gd name="connsiteY6" fmla="*/ 102036 h 2500348"/>
              <a:gd name="connsiteX0" fmla="*/ 1216497 w 2521941"/>
              <a:gd name="connsiteY0" fmla="*/ 114736 h 2500348"/>
              <a:gd name="connsiteX1" fmla="*/ 2519095 w 2521941"/>
              <a:gd name="connsiteY1" fmla="*/ 1474500 h 2500348"/>
              <a:gd name="connsiteX2" fmla="*/ 1351165 w 2521941"/>
              <a:gd name="connsiteY2" fmla="*/ 2490724 h 2500348"/>
              <a:gd name="connsiteX3" fmla="*/ 12884 w 2521941"/>
              <a:gd name="connsiteY3" fmla="*/ 1389718 h 2500348"/>
              <a:gd name="connsiteX4" fmla="*/ 1563601 w 2521941"/>
              <a:gd name="connsiteY4" fmla="*/ 22877 h 2500348"/>
              <a:gd name="connsiteX0" fmla="*/ 1235547 w 2467853"/>
              <a:gd name="connsiteY0" fmla="*/ 102036 h 2500348"/>
              <a:gd name="connsiteX1" fmla="*/ 2424502 w 2467853"/>
              <a:gd name="connsiteY1" fmla="*/ 1098755 h 2500348"/>
              <a:gd name="connsiteX2" fmla="*/ 1351165 w 2467853"/>
              <a:gd name="connsiteY2" fmla="*/ 2490724 h 2500348"/>
              <a:gd name="connsiteX3" fmla="*/ 50984 w 2467853"/>
              <a:gd name="connsiteY3" fmla="*/ 1554818 h 2500348"/>
              <a:gd name="connsiteX4" fmla="*/ 1005390 w 2467853"/>
              <a:gd name="connsiteY4" fmla="*/ 124369 h 2500348"/>
              <a:gd name="connsiteX5" fmla="*/ 1235547 w 2467853"/>
              <a:gd name="connsiteY5" fmla="*/ 1299178 h 2500348"/>
              <a:gd name="connsiteX6" fmla="*/ 1235547 w 2467853"/>
              <a:gd name="connsiteY6" fmla="*/ 102036 h 2500348"/>
              <a:gd name="connsiteX0" fmla="*/ 1216497 w 2467853"/>
              <a:gd name="connsiteY0" fmla="*/ 114736 h 2500348"/>
              <a:gd name="connsiteX1" fmla="*/ 2464791 w 2467853"/>
              <a:gd name="connsiteY1" fmla="*/ 1304802 h 2500348"/>
              <a:gd name="connsiteX2" fmla="*/ 1351165 w 2467853"/>
              <a:gd name="connsiteY2" fmla="*/ 2490724 h 2500348"/>
              <a:gd name="connsiteX3" fmla="*/ 12884 w 2467853"/>
              <a:gd name="connsiteY3" fmla="*/ 1389718 h 2500348"/>
              <a:gd name="connsiteX4" fmla="*/ 1563601 w 2467853"/>
              <a:gd name="connsiteY4" fmla="*/ 22877 h 2500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7853" h="2500348" stroke="0" extrusionOk="0">
                <a:moveTo>
                  <a:pt x="1235547" y="102036"/>
                </a:moveTo>
                <a:cubicBezTo>
                  <a:pt x="1874211" y="102036"/>
                  <a:pt x="2393625" y="460838"/>
                  <a:pt x="2424502" y="1098755"/>
                </a:cubicBezTo>
                <a:cubicBezTo>
                  <a:pt x="2455379" y="1736672"/>
                  <a:pt x="1746751" y="2414714"/>
                  <a:pt x="1351165" y="2490724"/>
                </a:cubicBezTo>
                <a:cubicBezTo>
                  <a:pt x="955579" y="2566734"/>
                  <a:pt x="143325" y="2186771"/>
                  <a:pt x="50984" y="1554818"/>
                </a:cubicBezTo>
                <a:cubicBezTo>
                  <a:pt x="-41358" y="922865"/>
                  <a:pt x="378641" y="247155"/>
                  <a:pt x="1005390" y="124369"/>
                </a:cubicBezTo>
                <a:lnTo>
                  <a:pt x="1235547" y="1299178"/>
                </a:lnTo>
                <a:lnTo>
                  <a:pt x="1235547" y="102036"/>
                </a:lnTo>
                <a:close/>
              </a:path>
              <a:path w="2467853" h="2500348" fill="none">
                <a:moveTo>
                  <a:pt x="1216497" y="114736"/>
                </a:moveTo>
                <a:cubicBezTo>
                  <a:pt x="1855161" y="114736"/>
                  <a:pt x="2518546" y="546854"/>
                  <a:pt x="2464791" y="1304802"/>
                </a:cubicBezTo>
                <a:cubicBezTo>
                  <a:pt x="2411036" y="2062750"/>
                  <a:pt x="1759816" y="2476571"/>
                  <a:pt x="1351165" y="2490724"/>
                </a:cubicBezTo>
                <a:cubicBezTo>
                  <a:pt x="942514" y="2504877"/>
                  <a:pt x="124275" y="2250271"/>
                  <a:pt x="12884" y="1389718"/>
                </a:cubicBezTo>
                <a:cubicBezTo>
                  <a:pt x="-79458" y="757765"/>
                  <a:pt x="313052" y="-156434"/>
                  <a:pt x="1563601" y="22877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4" name="원호 3"/>
          <p:cNvSpPr/>
          <p:nvPr/>
        </p:nvSpPr>
        <p:spPr>
          <a:xfrm>
            <a:off x="5482211" y="3143763"/>
            <a:ext cx="767839" cy="730129"/>
          </a:xfrm>
          <a:custGeom>
            <a:avLst/>
            <a:gdLst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5" fmla="*/ 1197142 w 2394284"/>
              <a:gd name="connsiteY5" fmla="*/ 1197142 h 2394284"/>
              <a:gd name="connsiteX6" fmla="*/ 1197142 w 2394284"/>
              <a:gd name="connsiteY6" fmla="*/ 0 h 2394284"/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78228 w 2394442"/>
              <a:gd name="connsiteY0" fmla="*/ 1364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231124 w 2428288"/>
              <a:gd name="connsiteY0" fmla="*/ 1237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46561 w 2428288"/>
              <a:gd name="connsiteY3" fmla="*/ 1493949 h 2518075"/>
              <a:gd name="connsiteX4" fmla="*/ 1000967 w 2428288"/>
              <a:gd name="connsiteY4" fmla="*/ 146050 h 2518075"/>
              <a:gd name="connsiteX5" fmla="*/ 1231124 w 2428288"/>
              <a:gd name="connsiteY5" fmla="*/ 1320859 h 2518075"/>
              <a:gd name="connsiteX6" fmla="*/ 1231124 w 2428288"/>
              <a:gd name="connsiteY6" fmla="*/ 123717 h 2518075"/>
              <a:gd name="connsiteX0" fmla="*/ 1212074 w 2428288"/>
              <a:gd name="connsiteY0" fmla="*/ 1364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8461 w 2428288"/>
              <a:gd name="connsiteY3" fmla="*/ 1411399 h 2518075"/>
              <a:gd name="connsiteX4" fmla="*/ 1223217 w 2428288"/>
              <a:gd name="connsiteY4" fmla="*/ 0 h 2518075"/>
              <a:gd name="connsiteX0" fmla="*/ 1231124 w 2428719"/>
              <a:gd name="connsiteY0" fmla="*/ 1237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46561 w 2428719"/>
              <a:gd name="connsiteY3" fmla="*/ 1493949 h 2513371"/>
              <a:gd name="connsiteX4" fmla="*/ 1000967 w 2428719"/>
              <a:gd name="connsiteY4" fmla="*/ 146050 h 2513371"/>
              <a:gd name="connsiteX5" fmla="*/ 1231124 w 2428719"/>
              <a:gd name="connsiteY5" fmla="*/ 1320859 h 2513371"/>
              <a:gd name="connsiteX6" fmla="*/ 1231124 w 2428719"/>
              <a:gd name="connsiteY6" fmla="*/ 123717 h 2513371"/>
              <a:gd name="connsiteX0" fmla="*/ 1212074 w 2428719"/>
              <a:gd name="connsiteY0" fmla="*/ 1364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8461 w 2428719"/>
              <a:gd name="connsiteY3" fmla="*/ 1411399 h 2513371"/>
              <a:gd name="connsiteX4" fmla="*/ 1223217 w 2428719"/>
              <a:gd name="connsiteY4" fmla="*/ 0 h 2513371"/>
              <a:gd name="connsiteX0" fmla="*/ 1231124 w 2433739"/>
              <a:gd name="connsiteY0" fmla="*/ 123717 h 2513371"/>
              <a:gd name="connsiteX1" fmla="*/ 2426866 w 2433739"/>
              <a:gd name="connsiteY1" fmla="*/ 1262982 h 2513371"/>
              <a:gd name="connsiteX2" fmla="*/ 1346742 w 2433739"/>
              <a:gd name="connsiteY2" fmla="*/ 2512405 h 2513371"/>
              <a:gd name="connsiteX3" fmla="*/ 46561 w 2433739"/>
              <a:gd name="connsiteY3" fmla="*/ 1493949 h 2513371"/>
              <a:gd name="connsiteX4" fmla="*/ 1000967 w 2433739"/>
              <a:gd name="connsiteY4" fmla="*/ 146050 h 2513371"/>
              <a:gd name="connsiteX5" fmla="*/ 1231124 w 2433739"/>
              <a:gd name="connsiteY5" fmla="*/ 1320859 h 2513371"/>
              <a:gd name="connsiteX6" fmla="*/ 1231124 w 2433739"/>
              <a:gd name="connsiteY6" fmla="*/ 123717 h 2513371"/>
              <a:gd name="connsiteX0" fmla="*/ 1212074 w 2433739"/>
              <a:gd name="connsiteY0" fmla="*/ 136417 h 2513371"/>
              <a:gd name="connsiteX1" fmla="*/ 2433216 w 2433739"/>
              <a:gd name="connsiteY1" fmla="*/ 1523332 h 2513371"/>
              <a:gd name="connsiteX2" fmla="*/ 1346742 w 2433739"/>
              <a:gd name="connsiteY2" fmla="*/ 2512405 h 2513371"/>
              <a:gd name="connsiteX3" fmla="*/ 8461 w 2433739"/>
              <a:gd name="connsiteY3" fmla="*/ 1411399 h 2513371"/>
              <a:gd name="connsiteX4" fmla="*/ 1223217 w 2433739"/>
              <a:gd name="connsiteY4" fmla="*/ 0 h 2513371"/>
              <a:gd name="connsiteX0" fmla="*/ 1231124 w 2436398"/>
              <a:gd name="connsiteY0" fmla="*/ 123717 h 2513371"/>
              <a:gd name="connsiteX1" fmla="*/ 2426866 w 2436398"/>
              <a:gd name="connsiteY1" fmla="*/ 1262982 h 2513371"/>
              <a:gd name="connsiteX2" fmla="*/ 1346742 w 2436398"/>
              <a:gd name="connsiteY2" fmla="*/ 2512405 h 2513371"/>
              <a:gd name="connsiteX3" fmla="*/ 46561 w 2436398"/>
              <a:gd name="connsiteY3" fmla="*/ 1493949 h 2513371"/>
              <a:gd name="connsiteX4" fmla="*/ 1000967 w 2436398"/>
              <a:gd name="connsiteY4" fmla="*/ 146050 h 2513371"/>
              <a:gd name="connsiteX5" fmla="*/ 1231124 w 2436398"/>
              <a:gd name="connsiteY5" fmla="*/ 1320859 h 2513371"/>
              <a:gd name="connsiteX6" fmla="*/ 1231124 w 2436398"/>
              <a:gd name="connsiteY6" fmla="*/ 123717 h 2513371"/>
              <a:gd name="connsiteX0" fmla="*/ 1212074 w 2436398"/>
              <a:gd name="connsiteY0" fmla="*/ 136417 h 2513371"/>
              <a:gd name="connsiteX1" fmla="*/ 2433216 w 2436398"/>
              <a:gd name="connsiteY1" fmla="*/ 1523332 h 2513371"/>
              <a:gd name="connsiteX2" fmla="*/ 1346742 w 2436398"/>
              <a:gd name="connsiteY2" fmla="*/ 2512405 h 2513371"/>
              <a:gd name="connsiteX3" fmla="*/ 8461 w 2436398"/>
              <a:gd name="connsiteY3" fmla="*/ 1411399 h 2513371"/>
              <a:gd name="connsiteX4" fmla="*/ 1223217 w 2436398"/>
              <a:gd name="connsiteY4" fmla="*/ 0 h 2513371"/>
              <a:gd name="connsiteX0" fmla="*/ 1231124 w 2436398"/>
              <a:gd name="connsiteY0" fmla="*/ 123717 h 2517453"/>
              <a:gd name="connsiteX1" fmla="*/ 2426866 w 2436398"/>
              <a:gd name="connsiteY1" fmla="*/ 1262982 h 2517453"/>
              <a:gd name="connsiteX2" fmla="*/ 1346742 w 2436398"/>
              <a:gd name="connsiteY2" fmla="*/ 2512405 h 2517453"/>
              <a:gd name="connsiteX3" fmla="*/ 46561 w 2436398"/>
              <a:gd name="connsiteY3" fmla="*/ 1576499 h 2517453"/>
              <a:gd name="connsiteX4" fmla="*/ 1000967 w 2436398"/>
              <a:gd name="connsiteY4" fmla="*/ 146050 h 2517453"/>
              <a:gd name="connsiteX5" fmla="*/ 1231124 w 2436398"/>
              <a:gd name="connsiteY5" fmla="*/ 1320859 h 2517453"/>
              <a:gd name="connsiteX6" fmla="*/ 1231124 w 2436398"/>
              <a:gd name="connsiteY6" fmla="*/ 123717 h 2517453"/>
              <a:gd name="connsiteX0" fmla="*/ 1212074 w 2436398"/>
              <a:gd name="connsiteY0" fmla="*/ 136417 h 2517453"/>
              <a:gd name="connsiteX1" fmla="*/ 2433216 w 2436398"/>
              <a:gd name="connsiteY1" fmla="*/ 1523332 h 2517453"/>
              <a:gd name="connsiteX2" fmla="*/ 1346742 w 2436398"/>
              <a:gd name="connsiteY2" fmla="*/ 2512405 h 2517453"/>
              <a:gd name="connsiteX3" fmla="*/ 8461 w 2436398"/>
              <a:gd name="connsiteY3" fmla="*/ 1411399 h 2517453"/>
              <a:gd name="connsiteX4" fmla="*/ 1223217 w 2436398"/>
              <a:gd name="connsiteY4" fmla="*/ 0 h 2517453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0049 w 2435323"/>
              <a:gd name="connsiteY0" fmla="*/ 105033 h 2495236"/>
              <a:gd name="connsiteX1" fmla="*/ 2425791 w 2435323"/>
              <a:gd name="connsiteY1" fmla="*/ 1244298 h 2495236"/>
              <a:gd name="connsiteX2" fmla="*/ 1345667 w 2435323"/>
              <a:gd name="connsiteY2" fmla="*/ 2493721 h 2495236"/>
              <a:gd name="connsiteX3" fmla="*/ 45486 w 2435323"/>
              <a:gd name="connsiteY3" fmla="*/ 1557815 h 2495236"/>
              <a:gd name="connsiteX4" fmla="*/ 999892 w 2435323"/>
              <a:gd name="connsiteY4" fmla="*/ 127366 h 2495236"/>
              <a:gd name="connsiteX5" fmla="*/ 1230049 w 2435323"/>
              <a:gd name="connsiteY5" fmla="*/ 1302175 h 2495236"/>
              <a:gd name="connsiteX6" fmla="*/ 1230049 w 2435323"/>
              <a:gd name="connsiteY6" fmla="*/ 105033 h 2495236"/>
              <a:gd name="connsiteX0" fmla="*/ 1210999 w 2435323"/>
              <a:gd name="connsiteY0" fmla="*/ 117733 h 2495236"/>
              <a:gd name="connsiteX1" fmla="*/ 2432141 w 2435323"/>
              <a:gd name="connsiteY1" fmla="*/ 1504648 h 2495236"/>
              <a:gd name="connsiteX2" fmla="*/ 1345667 w 2435323"/>
              <a:gd name="connsiteY2" fmla="*/ 2493721 h 2495236"/>
              <a:gd name="connsiteX3" fmla="*/ 7386 w 2435323"/>
              <a:gd name="connsiteY3" fmla="*/ 1392715 h 2495236"/>
              <a:gd name="connsiteX4" fmla="*/ 1334241 w 2435323"/>
              <a:gd name="connsiteY4" fmla="*/ 0 h 2495236"/>
              <a:gd name="connsiteX0" fmla="*/ 1231098 w 2436372"/>
              <a:gd name="connsiteY0" fmla="*/ 106024 h 2496227"/>
              <a:gd name="connsiteX1" fmla="*/ 2426840 w 2436372"/>
              <a:gd name="connsiteY1" fmla="*/ 1245289 h 2496227"/>
              <a:gd name="connsiteX2" fmla="*/ 1346716 w 2436372"/>
              <a:gd name="connsiteY2" fmla="*/ 2494712 h 2496227"/>
              <a:gd name="connsiteX3" fmla="*/ 46535 w 2436372"/>
              <a:gd name="connsiteY3" fmla="*/ 1558806 h 2496227"/>
              <a:gd name="connsiteX4" fmla="*/ 1000941 w 2436372"/>
              <a:gd name="connsiteY4" fmla="*/ 128357 h 2496227"/>
              <a:gd name="connsiteX5" fmla="*/ 1231098 w 2436372"/>
              <a:gd name="connsiteY5" fmla="*/ 1303166 h 2496227"/>
              <a:gd name="connsiteX6" fmla="*/ 1231098 w 2436372"/>
              <a:gd name="connsiteY6" fmla="*/ 106024 h 2496227"/>
              <a:gd name="connsiteX0" fmla="*/ 1212048 w 2436372"/>
              <a:gd name="connsiteY0" fmla="*/ 118724 h 2496227"/>
              <a:gd name="connsiteX1" fmla="*/ 2433190 w 2436372"/>
              <a:gd name="connsiteY1" fmla="*/ 1505639 h 2496227"/>
              <a:gd name="connsiteX2" fmla="*/ 1346716 w 2436372"/>
              <a:gd name="connsiteY2" fmla="*/ 2494712 h 2496227"/>
              <a:gd name="connsiteX3" fmla="*/ 8435 w 2436372"/>
              <a:gd name="connsiteY3" fmla="*/ 1393706 h 2496227"/>
              <a:gd name="connsiteX4" fmla="*/ 1335290 w 2436372"/>
              <a:gd name="connsiteY4" fmla="*/ 991 h 2496227"/>
              <a:gd name="connsiteX0" fmla="*/ 1230413 w 2435687"/>
              <a:gd name="connsiteY0" fmla="*/ 50045 h 2440248"/>
              <a:gd name="connsiteX1" fmla="*/ 2426155 w 2435687"/>
              <a:gd name="connsiteY1" fmla="*/ 1189310 h 2440248"/>
              <a:gd name="connsiteX2" fmla="*/ 1346031 w 2435687"/>
              <a:gd name="connsiteY2" fmla="*/ 2438733 h 2440248"/>
              <a:gd name="connsiteX3" fmla="*/ 45850 w 2435687"/>
              <a:gd name="connsiteY3" fmla="*/ 1502827 h 2440248"/>
              <a:gd name="connsiteX4" fmla="*/ 1000256 w 2435687"/>
              <a:gd name="connsiteY4" fmla="*/ 72378 h 2440248"/>
              <a:gd name="connsiteX5" fmla="*/ 1230413 w 2435687"/>
              <a:gd name="connsiteY5" fmla="*/ 1247187 h 2440248"/>
              <a:gd name="connsiteX6" fmla="*/ 1230413 w 2435687"/>
              <a:gd name="connsiteY6" fmla="*/ 50045 h 2440248"/>
              <a:gd name="connsiteX0" fmla="*/ 1211363 w 2435687"/>
              <a:gd name="connsiteY0" fmla="*/ 62745 h 2440248"/>
              <a:gd name="connsiteX1" fmla="*/ 2432505 w 2435687"/>
              <a:gd name="connsiteY1" fmla="*/ 1449660 h 2440248"/>
              <a:gd name="connsiteX2" fmla="*/ 1346031 w 2435687"/>
              <a:gd name="connsiteY2" fmla="*/ 2438733 h 2440248"/>
              <a:gd name="connsiteX3" fmla="*/ 7750 w 2435687"/>
              <a:gd name="connsiteY3" fmla="*/ 1337727 h 2440248"/>
              <a:gd name="connsiteX4" fmla="*/ 1403111 w 2435687"/>
              <a:gd name="connsiteY4" fmla="*/ 1064 h 2440248"/>
              <a:gd name="connsiteX0" fmla="*/ 1230413 w 2432687"/>
              <a:gd name="connsiteY0" fmla="*/ 50045 h 2440248"/>
              <a:gd name="connsiteX1" fmla="*/ 2426155 w 2432687"/>
              <a:gd name="connsiteY1" fmla="*/ 1189310 h 2440248"/>
              <a:gd name="connsiteX2" fmla="*/ 1346031 w 2432687"/>
              <a:gd name="connsiteY2" fmla="*/ 2438733 h 2440248"/>
              <a:gd name="connsiteX3" fmla="*/ 45850 w 2432687"/>
              <a:gd name="connsiteY3" fmla="*/ 1502827 h 2440248"/>
              <a:gd name="connsiteX4" fmla="*/ 1000256 w 2432687"/>
              <a:gd name="connsiteY4" fmla="*/ 72378 h 2440248"/>
              <a:gd name="connsiteX5" fmla="*/ 1230413 w 2432687"/>
              <a:gd name="connsiteY5" fmla="*/ 1247187 h 2440248"/>
              <a:gd name="connsiteX6" fmla="*/ 1230413 w 2432687"/>
              <a:gd name="connsiteY6" fmla="*/ 50045 h 2440248"/>
              <a:gd name="connsiteX0" fmla="*/ 1267414 w 2432687"/>
              <a:gd name="connsiteY0" fmla="*/ 106340 h 2440248"/>
              <a:gd name="connsiteX1" fmla="*/ 2432505 w 2432687"/>
              <a:gd name="connsiteY1" fmla="*/ 1449660 h 2440248"/>
              <a:gd name="connsiteX2" fmla="*/ 1346031 w 2432687"/>
              <a:gd name="connsiteY2" fmla="*/ 2438733 h 2440248"/>
              <a:gd name="connsiteX3" fmla="*/ 7750 w 2432687"/>
              <a:gd name="connsiteY3" fmla="*/ 1337727 h 2440248"/>
              <a:gd name="connsiteX4" fmla="*/ 1403111 w 2432687"/>
              <a:gd name="connsiteY4" fmla="*/ 1064 h 2440248"/>
              <a:gd name="connsiteX0" fmla="*/ 1230413 w 2432687"/>
              <a:gd name="connsiteY0" fmla="*/ 50045 h 2440248"/>
              <a:gd name="connsiteX1" fmla="*/ 2426155 w 2432687"/>
              <a:gd name="connsiteY1" fmla="*/ 1189310 h 2440248"/>
              <a:gd name="connsiteX2" fmla="*/ 1346031 w 2432687"/>
              <a:gd name="connsiteY2" fmla="*/ 2438733 h 2440248"/>
              <a:gd name="connsiteX3" fmla="*/ 45850 w 2432687"/>
              <a:gd name="connsiteY3" fmla="*/ 1502827 h 2440248"/>
              <a:gd name="connsiteX4" fmla="*/ 1000256 w 2432687"/>
              <a:gd name="connsiteY4" fmla="*/ 72378 h 2440248"/>
              <a:gd name="connsiteX5" fmla="*/ 1230413 w 2432687"/>
              <a:gd name="connsiteY5" fmla="*/ 1247187 h 2440248"/>
              <a:gd name="connsiteX6" fmla="*/ 1230413 w 2432687"/>
              <a:gd name="connsiteY6" fmla="*/ 50045 h 2440248"/>
              <a:gd name="connsiteX0" fmla="*/ 1267414 w 2432687"/>
              <a:gd name="connsiteY0" fmla="*/ 106340 h 2440248"/>
              <a:gd name="connsiteX1" fmla="*/ 2432505 w 2432687"/>
              <a:gd name="connsiteY1" fmla="*/ 1449660 h 2440248"/>
              <a:gd name="connsiteX2" fmla="*/ 1346031 w 2432687"/>
              <a:gd name="connsiteY2" fmla="*/ 2438733 h 2440248"/>
              <a:gd name="connsiteX3" fmla="*/ 7750 w 2432687"/>
              <a:gd name="connsiteY3" fmla="*/ 1337727 h 2440248"/>
              <a:gd name="connsiteX4" fmla="*/ 1403111 w 2432687"/>
              <a:gd name="connsiteY4" fmla="*/ 1064 h 2440248"/>
              <a:gd name="connsiteX0" fmla="*/ 1230413 w 2432687"/>
              <a:gd name="connsiteY0" fmla="*/ 50045 h 2440996"/>
              <a:gd name="connsiteX1" fmla="*/ 2426155 w 2432687"/>
              <a:gd name="connsiteY1" fmla="*/ 1189310 h 2440996"/>
              <a:gd name="connsiteX2" fmla="*/ 1346031 w 2432687"/>
              <a:gd name="connsiteY2" fmla="*/ 2438733 h 2440996"/>
              <a:gd name="connsiteX3" fmla="*/ 45850 w 2432687"/>
              <a:gd name="connsiteY3" fmla="*/ 1502827 h 2440996"/>
              <a:gd name="connsiteX4" fmla="*/ 1000256 w 2432687"/>
              <a:gd name="connsiteY4" fmla="*/ 72378 h 2440996"/>
              <a:gd name="connsiteX5" fmla="*/ 1230413 w 2432687"/>
              <a:gd name="connsiteY5" fmla="*/ 1247187 h 2440996"/>
              <a:gd name="connsiteX6" fmla="*/ 1230413 w 2432687"/>
              <a:gd name="connsiteY6" fmla="*/ 50045 h 2440996"/>
              <a:gd name="connsiteX0" fmla="*/ 1267414 w 2432687"/>
              <a:gd name="connsiteY0" fmla="*/ 106340 h 2440996"/>
              <a:gd name="connsiteX1" fmla="*/ 2432504 w 2432687"/>
              <a:gd name="connsiteY1" fmla="*/ 1580445 h 2440996"/>
              <a:gd name="connsiteX2" fmla="*/ 1346031 w 2432687"/>
              <a:gd name="connsiteY2" fmla="*/ 2438733 h 2440996"/>
              <a:gd name="connsiteX3" fmla="*/ 7750 w 2432687"/>
              <a:gd name="connsiteY3" fmla="*/ 1337727 h 2440996"/>
              <a:gd name="connsiteX4" fmla="*/ 1403111 w 2432687"/>
              <a:gd name="connsiteY4" fmla="*/ 1064 h 2440996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32504 w 2508004"/>
              <a:gd name="connsiteY1" fmla="*/ 1580445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11364 w 2508004"/>
              <a:gd name="connsiteY0" fmla="*/ 181074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29158 w 2506749"/>
              <a:gd name="connsiteY0" fmla="*/ 31387 h 2426031"/>
              <a:gd name="connsiteX1" fmla="*/ 2505860 w 2506749"/>
              <a:gd name="connsiteY1" fmla="*/ 1139512 h 2426031"/>
              <a:gd name="connsiteX2" fmla="*/ 1344776 w 2506749"/>
              <a:gd name="connsiteY2" fmla="*/ 2420075 h 2426031"/>
              <a:gd name="connsiteX3" fmla="*/ 44595 w 2506749"/>
              <a:gd name="connsiteY3" fmla="*/ 1484169 h 2426031"/>
              <a:gd name="connsiteX4" fmla="*/ 999001 w 2506749"/>
              <a:gd name="connsiteY4" fmla="*/ 53720 h 2426031"/>
              <a:gd name="connsiteX5" fmla="*/ 1229158 w 2506749"/>
              <a:gd name="connsiteY5" fmla="*/ 1228529 h 2426031"/>
              <a:gd name="connsiteX6" fmla="*/ 1229158 w 2506749"/>
              <a:gd name="connsiteY6" fmla="*/ 31387 h 2426031"/>
              <a:gd name="connsiteX0" fmla="*/ 1210109 w 2506749"/>
              <a:gd name="connsiteY0" fmla="*/ 162416 h 2426031"/>
              <a:gd name="connsiteX1" fmla="*/ 2468617 w 2506749"/>
              <a:gd name="connsiteY1" fmla="*/ 1487054 h 2426031"/>
              <a:gd name="connsiteX2" fmla="*/ 1344776 w 2506749"/>
              <a:gd name="connsiteY2" fmla="*/ 2420075 h 2426031"/>
              <a:gd name="connsiteX3" fmla="*/ 6495 w 2506749"/>
              <a:gd name="connsiteY3" fmla="*/ 1319069 h 2426031"/>
              <a:gd name="connsiteX4" fmla="*/ 1563778 w 2506749"/>
              <a:gd name="connsiteY4" fmla="*/ 1091 h 2426031"/>
              <a:gd name="connsiteX0" fmla="*/ 1229158 w 2506749"/>
              <a:gd name="connsiteY0" fmla="*/ 31387 h 2423957"/>
              <a:gd name="connsiteX1" fmla="*/ 2505860 w 2506749"/>
              <a:gd name="connsiteY1" fmla="*/ 1139512 h 2423957"/>
              <a:gd name="connsiteX2" fmla="*/ 1344776 w 2506749"/>
              <a:gd name="connsiteY2" fmla="*/ 2420075 h 2423957"/>
              <a:gd name="connsiteX3" fmla="*/ 44595 w 2506749"/>
              <a:gd name="connsiteY3" fmla="*/ 1484169 h 2423957"/>
              <a:gd name="connsiteX4" fmla="*/ 918036 w 2506749"/>
              <a:gd name="connsiteY4" fmla="*/ 16354 h 2423957"/>
              <a:gd name="connsiteX5" fmla="*/ 1229158 w 2506749"/>
              <a:gd name="connsiteY5" fmla="*/ 1228529 h 2423957"/>
              <a:gd name="connsiteX6" fmla="*/ 1229158 w 2506749"/>
              <a:gd name="connsiteY6" fmla="*/ 31387 h 2423957"/>
              <a:gd name="connsiteX0" fmla="*/ 1210109 w 2506749"/>
              <a:gd name="connsiteY0" fmla="*/ 162416 h 2423957"/>
              <a:gd name="connsiteX1" fmla="*/ 2468617 w 2506749"/>
              <a:gd name="connsiteY1" fmla="*/ 1487054 h 2423957"/>
              <a:gd name="connsiteX2" fmla="*/ 1344776 w 2506749"/>
              <a:gd name="connsiteY2" fmla="*/ 2420075 h 2423957"/>
              <a:gd name="connsiteX3" fmla="*/ 6495 w 2506749"/>
              <a:gd name="connsiteY3" fmla="*/ 1319069 h 2423957"/>
              <a:gd name="connsiteX4" fmla="*/ 1563778 w 2506749"/>
              <a:gd name="connsiteY4" fmla="*/ 1091 h 2423957"/>
              <a:gd name="connsiteX0" fmla="*/ 1254070 w 2506079"/>
              <a:gd name="connsiteY0" fmla="*/ 74982 h 2423957"/>
              <a:gd name="connsiteX1" fmla="*/ 2505860 w 2506079"/>
              <a:gd name="connsiteY1" fmla="*/ 1139512 h 2423957"/>
              <a:gd name="connsiteX2" fmla="*/ 1344776 w 2506079"/>
              <a:gd name="connsiteY2" fmla="*/ 2420075 h 2423957"/>
              <a:gd name="connsiteX3" fmla="*/ 44595 w 2506079"/>
              <a:gd name="connsiteY3" fmla="*/ 1484169 h 2423957"/>
              <a:gd name="connsiteX4" fmla="*/ 918036 w 2506079"/>
              <a:gd name="connsiteY4" fmla="*/ 16354 h 2423957"/>
              <a:gd name="connsiteX5" fmla="*/ 1229158 w 2506079"/>
              <a:gd name="connsiteY5" fmla="*/ 1228529 h 2423957"/>
              <a:gd name="connsiteX6" fmla="*/ 1254070 w 2506079"/>
              <a:gd name="connsiteY6" fmla="*/ 74982 h 2423957"/>
              <a:gd name="connsiteX0" fmla="*/ 1210109 w 2506079"/>
              <a:gd name="connsiteY0" fmla="*/ 162416 h 2423957"/>
              <a:gd name="connsiteX1" fmla="*/ 2468617 w 2506079"/>
              <a:gd name="connsiteY1" fmla="*/ 1487054 h 2423957"/>
              <a:gd name="connsiteX2" fmla="*/ 1344776 w 2506079"/>
              <a:gd name="connsiteY2" fmla="*/ 2420075 h 2423957"/>
              <a:gd name="connsiteX3" fmla="*/ 6495 w 2506079"/>
              <a:gd name="connsiteY3" fmla="*/ 1319069 h 2423957"/>
              <a:gd name="connsiteX4" fmla="*/ 1563778 w 2506079"/>
              <a:gd name="connsiteY4" fmla="*/ 1091 h 2423957"/>
              <a:gd name="connsiteX0" fmla="*/ 1297393 w 2549402"/>
              <a:gd name="connsiteY0" fmla="*/ 75223 h 2424198"/>
              <a:gd name="connsiteX1" fmla="*/ 2549183 w 2549402"/>
              <a:gd name="connsiteY1" fmla="*/ 1139753 h 2424198"/>
              <a:gd name="connsiteX2" fmla="*/ 1388099 w 2549402"/>
              <a:gd name="connsiteY2" fmla="*/ 2420316 h 2424198"/>
              <a:gd name="connsiteX3" fmla="*/ 87918 w 2549402"/>
              <a:gd name="connsiteY3" fmla="*/ 1484410 h 2424198"/>
              <a:gd name="connsiteX4" fmla="*/ 961359 w 2549402"/>
              <a:gd name="connsiteY4" fmla="*/ 16595 h 2424198"/>
              <a:gd name="connsiteX5" fmla="*/ 1272481 w 2549402"/>
              <a:gd name="connsiteY5" fmla="*/ 1228770 h 2424198"/>
              <a:gd name="connsiteX6" fmla="*/ 1297393 w 2549402"/>
              <a:gd name="connsiteY6" fmla="*/ 75223 h 2424198"/>
              <a:gd name="connsiteX0" fmla="*/ 1253432 w 2549402"/>
              <a:gd name="connsiteY0" fmla="*/ 162657 h 2424198"/>
              <a:gd name="connsiteX1" fmla="*/ 2511940 w 2549402"/>
              <a:gd name="connsiteY1" fmla="*/ 1487295 h 2424198"/>
              <a:gd name="connsiteX2" fmla="*/ 1388099 w 2549402"/>
              <a:gd name="connsiteY2" fmla="*/ 2420316 h 2424198"/>
              <a:gd name="connsiteX3" fmla="*/ 6222 w 2549402"/>
              <a:gd name="connsiteY3" fmla="*/ 1182297 h 2424198"/>
              <a:gd name="connsiteX4" fmla="*/ 1607101 w 2549402"/>
              <a:gd name="connsiteY4" fmla="*/ 1332 h 2424198"/>
              <a:gd name="connsiteX0" fmla="*/ 1297393 w 2549402"/>
              <a:gd name="connsiteY0" fmla="*/ 75223 h 2424198"/>
              <a:gd name="connsiteX1" fmla="*/ 2549183 w 2549402"/>
              <a:gd name="connsiteY1" fmla="*/ 1139753 h 2424198"/>
              <a:gd name="connsiteX2" fmla="*/ 1388099 w 2549402"/>
              <a:gd name="connsiteY2" fmla="*/ 2420316 h 2424198"/>
              <a:gd name="connsiteX3" fmla="*/ 87918 w 2549402"/>
              <a:gd name="connsiteY3" fmla="*/ 1484410 h 2424198"/>
              <a:gd name="connsiteX4" fmla="*/ 961359 w 2549402"/>
              <a:gd name="connsiteY4" fmla="*/ 16595 h 2424198"/>
              <a:gd name="connsiteX5" fmla="*/ 1272481 w 2549402"/>
              <a:gd name="connsiteY5" fmla="*/ 1228770 h 2424198"/>
              <a:gd name="connsiteX6" fmla="*/ 1297393 w 2549402"/>
              <a:gd name="connsiteY6" fmla="*/ 75223 h 2424198"/>
              <a:gd name="connsiteX0" fmla="*/ 1253432 w 2549402"/>
              <a:gd name="connsiteY0" fmla="*/ 162657 h 2424198"/>
              <a:gd name="connsiteX1" fmla="*/ 2511940 w 2549402"/>
              <a:gd name="connsiteY1" fmla="*/ 1487295 h 2424198"/>
              <a:gd name="connsiteX2" fmla="*/ 1388099 w 2549402"/>
              <a:gd name="connsiteY2" fmla="*/ 2420316 h 2424198"/>
              <a:gd name="connsiteX3" fmla="*/ 6222 w 2549402"/>
              <a:gd name="connsiteY3" fmla="*/ 1182297 h 2424198"/>
              <a:gd name="connsiteX4" fmla="*/ 1607101 w 2549402"/>
              <a:gd name="connsiteY4" fmla="*/ 1332 h 242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402" h="2424198" stroke="0" extrusionOk="0">
                <a:moveTo>
                  <a:pt x="1297393" y="75223"/>
                </a:moveTo>
                <a:cubicBezTo>
                  <a:pt x="1936057" y="75223"/>
                  <a:pt x="2534065" y="748904"/>
                  <a:pt x="2549183" y="1139753"/>
                </a:cubicBezTo>
                <a:cubicBezTo>
                  <a:pt x="2564301" y="1530602"/>
                  <a:pt x="1798310" y="2362873"/>
                  <a:pt x="1388099" y="2420316"/>
                </a:cubicBezTo>
                <a:cubicBezTo>
                  <a:pt x="977888" y="2477759"/>
                  <a:pt x="159041" y="1885030"/>
                  <a:pt x="87918" y="1484410"/>
                </a:cubicBezTo>
                <a:cubicBezTo>
                  <a:pt x="16795" y="1083790"/>
                  <a:pt x="334610" y="139381"/>
                  <a:pt x="961359" y="16595"/>
                </a:cubicBezTo>
                <a:lnTo>
                  <a:pt x="1272481" y="1228770"/>
                </a:lnTo>
                <a:lnTo>
                  <a:pt x="1297393" y="75223"/>
                </a:lnTo>
                <a:close/>
              </a:path>
              <a:path w="2549402" h="2424198" fill="none">
                <a:moveTo>
                  <a:pt x="1253432" y="162657"/>
                </a:moveTo>
                <a:cubicBezTo>
                  <a:pt x="2471281" y="63012"/>
                  <a:pt x="2489496" y="1111019"/>
                  <a:pt x="2511940" y="1487295"/>
                </a:cubicBezTo>
                <a:cubicBezTo>
                  <a:pt x="2534384" y="1863571"/>
                  <a:pt x="1805719" y="2471149"/>
                  <a:pt x="1388099" y="2420316"/>
                </a:cubicBezTo>
                <a:cubicBezTo>
                  <a:pt x="970479" y="2369483"/>
                  <a:pt x="167435" y="2428974"/>
                  <a:pt x="6222" y="1182297"/>
                </a:cubicBezTo>
                <a:cubicBezTo>
                  <a:pt x="-86120" y="550344"/>
                  <a:pt x="868253" y="-31577"/>
                  <a:pt x="1607101" y="1332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390770" y="1577240"/>
            <a:ext cx="113861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ysClr val="windowText" lastClr="000000"/>
                </a:solidFill>
              </a:rPr>
              <a:t>65</a:t>
            </a:r>
            <a:r>
              <a:rPr lang="en-US" altLang="ko-KR" sz="2000" b="1" dirty="0">
                <a:solidFill>
                  <a:sysClr val="windowText" lastClr="000000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ysClr val="windowText" lastClr="000000"/>
                </a:solidFill>
              </a:rPr>
              <a:t>CONTENTS A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4441307" y="4576098"/>
            <a:ext cx="2960791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27" name="원호 126"/>
          <p:cNvSpPr/>
          <p:nvPr/>
        </p:nvSpPr>
        <p:spPr>
          <a:xfrm>
            <a:off x="8646120" y="2894672"/>
            <a:ext cx="1223388" cy="1223388"/>
          </a:xfrm>
          <a:prstGeom prst="arc">
            <a:avLst>
              <a:gd name="adj1" fmla="val 16200000"/>
              <a:gd name="adj2" fmla="val 6691873"/>
            </a:avLst>
          </a:prstGeom>
          <a:ln w="412750">
            <a:solidFill>
              <a:srgbClr val="FCB4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8" name="원호 3"/>
          <p:cNvSpPr/>
          <p:nvPr/>
        </p:nvSpPr>
        <p:spPr>
          <a:xfrm>
            <a:off x="8357534" y="2639677"/>
            <a:ext cx="1731482" cy="1754282"/>
          </a:xfrm>
          <a:custGeom>
            <a:avLst/>
            <a:gdLst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5" fmla="*/ 1197142 w 2394284"/>
              <a:gd name="connsiteY5" fmla="*/ 1197142 h 2394284"/>
              <a:gd name="connsiteX6" fmla="*/ 1197142 w 2394284"/>
              <a:gd name="connsiteY6" fmla="*/ 0 h 2394284"/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78228 w 2394442"/>
              <a:gd name="connsiteY0" fmla="*/ 1364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231124 w 2428288"/>
              <a:gd name="connsiteY0" fmla="*/ 1237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46561 w 2428288"/>
              <a:gd name="connsiteY3" fmla="*/ 1493949 h 2518075"/>
              <a:gd name="connsiteX4" fmla="*/ 1000967 w 2428288"/>
              <a:gd name="connsiteY4" fmla="*/ 146050 h 2518075"/>
              <a:gd name="connsiteX5" fmla="*/ 1231124 w 2428288"/>
              <a:gd name="connsiteY5" fmla="*/ 1320859 h 2518075"/>
              <a:gd name="connsiteX6" fmla="*/ 1231124 w 2428288"/>
              <a:gd name="connsiteY6" fmla="*/ 123717 h 2518075"/>
              <a:gd name="connsiteX0" fmla="*/ 1212074 w 2428288"/>
              <a:gd name="connsiteY0" fmla="*/ 1364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8461 w 2428288"/>
              <a:gd name="connsiteY3" fmla="*/ 1411399 h 2518075"/>
              <a:gd name="connsiteX4" fmla="*/ 1223217 w 2428288"/>
              <a:gd name="connsiteY4" fmla="*/ 0 h 2518075"/>
              <a:gd name="connsiteX0" fmla="*/ 1231124 w 2428719"/>
              <a:gd name="connsiteY0" fmla="*/ 1237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46561 w 2428719"/>
              <a:gd name="connsiteY3" fmla="*/ 1493949 h 2513371"/>
              <a:gd name="connsiteX4" fmla="*/ 1000967 w 2428719"/>
              <a:gd name="connsiteY4" fmla="*/ 146050 h 2513371"/>
              <a:gd name="connsiteX5" fmla="*/ 1231124 w 2428719"/>
              <a:gd name="connsiteY5" fmla="*/ 1320859 h 2513371"/>
              <a:gd name="connsiteX6" fmla="*/ 1231124 w 2428719"/>
              <a:gd name="connsiteY6" fmla="*/ 123717 h 2513371"/>
              <a:gd name="connsiteX0" fmla="*/ 1212074 w 2428719"/>
              <a:gd name="connsiteY0" fmla="*/ 1364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8461 w 2428719"/>
              <a:gd name="connsiteY3" fmla="*/ 1411399 h 2513371"/>
              <a:gd name="connsiteX4" fmla="*/ 1223217 w 2428719"/>
              <a:gd name="connsiteY4" fmla="*/ 0 h 2513371"/>
              <a:gd name="connsiteX0" fmla="*/ 1231124 w 2433739"/>
              <a:gd name="connsiteY0" fmla="*/ 123717 h 2513371"/>
              <a:gd name="connsiteX1" fmla="*/ 2426866 w 2433739"/>
              <a:gd name="connsiteY1" fmla="*/ 1262982 h 2513371"/>
              <a:gd name="connsiteX2" fmla="*/ 1346742 w 2433739"/>
              <a:gd name="connsiteY2" fmla="*/ 2512405 h 2513371"/>
              <a:gd name="connsiteX3" fmla="*/ 46561 w 2433739"/>
              <a:gd name="connsiteY3" fmla="*/ 1493949 h 2513371"/>
              <a:gd name="connsiteX4" fmla="*/ 1000967 w 2433739"/>
              <a:gd name="connsiteY4" fmla="*/ 146050 h 2513371"/>
              <a:gd name="connsiteX5" fmla="*/ 1231124 w 2433739"/>
              <a:gd name="connsiteY5" fmla="*/ 1320859 h 2513371"/>
              <a:gd name="connsiteX6" fmla="*/ 1231124 w 2433739"/>
              <a:gd name="connsiteY6" fmla="*/ 123717 h 2513371"/>
              <a:gd name="connsiteX0" fmla="*/ 1212074 w 2433739"/>
              <a:gd name="connsiteY0" fmla="*/ 136417 h 2513371"/>
              <a:gd name="connsiteX1" fmla="*/ 2433216 w 2433739"/>
              <a:gd name="connsiteY1" fmla="*/ 1523332 h 2513371"/>
              <a:gd name="connsiteX2" fmla="*/ 1346742 w 2433739"/>
              <a:gd name="connsiteY2" fmla="*/ 2512405 h 2513371"/>
              <a:gd name="connsiteX3" fmla="*/ 8461 w 2433739"/>
              <a:gd name="connsiteY3" fmla="*/ 1411399 h 2513371"/>
              <a:gd name="connsiteX4" fmla="*/ 1223217 w 2433739"/>
              <a:gd name="connsiteY4" fmla="*/ 0 h 2513371"/>
              <a:gd name="connsiteX0" fmla="*/ 1231124 w 2436398"/>
              <a:gd name="connsiteY0" fmla="*/ 123717 h 2513371"/>
              <a:gd name="connsiteX1" fmla="*/ 2426866 w 2436398"/>
              <a:gd name="connsiteY1" fmla="*/ 1262982 h 2513371"/>
              <a:gd name="connsiteX2" fmla="*/ 1346742 w 2436398"/>
              <a:gd name="connsiteY2" fmla="*/ 2512405 h 2513371"/>
              <a:gd name="connsiteX3" fmla="*/ 46561 w 2436398"/>
              <a:gd name="connsiteY3" fmla="*/ 1493949 h 2513371"/>
              <a:gd name="connsiteX4" fmla="*/ 1000967 w 2436398"/>
              <a:gd name="connsiteY4" fmla="*/ 146050 h 2513371"/>
              <a:gd name="connsiteX5" fmla="*/ 1231124 w 2436398"/>
              <a:gd name="connsiteY5" fmla="*/ 1320859 h 2513371"/>
              <a:gd name="connsiteX6" fmla="*/ 1231124 w 2436398"/>
              <a:gd name="connsiteY6" fmla="*/ 123717 h 2513371"/>
              <a:gd name="connsiteX0" fmla="*/ 1212074 w 2436398"/>
              <a:gd name="connsiteY0" fmla="*/ 136417 h 2513371"/>
              <a:gd name="connsiteX1" fmla="*/ 2433216 w 2436398"/>
              <a:gd name="connsiteY1" fmla="*/ 1523332 h 2513371"/>
              <a:gd name="connsiteX2" fmla="*/ 1346742 w 2436398"/>
              <a:gd name="connsiteY2" fmla="*/ 2512405 h 2513371"/>
              <a:gd name="connsiteX3" fmla="*/ 8461 w 2436398"/>
              <a:gd name="connsiteY3" fmla="*/ 1411399 h 2513371"/>
              <a:gd name="connsiteX4" fmla="*/ 1223217 w 2436398"/>
              <a:gd name="connsiteY4" fmla="*/ 0 h 2513371"/>
              <a:gd name="connsiteX0" fmla="*/ 1231124 w 2436398"/>
              <a:gd name="connsiteY0" fmla="*/ 123717 h 2517453"/>
              <a:gd name="connsiteX1" fmla="*/ 2426866 w 2436398"/>
              <a:gd name="connsiteY1" fmla="*/ 1262982 h 2517453"/>
              <a:gd name="connsiteX2" fmla="*/ 1346742 w 2436398"/>
              <a:gd name="connsiteY2" fmla="*/ 2512405 h 2517453"/>
              <a:gd name="connsiteX3" fmla="*/ 46561 w 2436398"/>
              <a:gd name="connsiteY3" fmla="*/ 1576499 h 2517453"/>
              <a:gd name="connsiteX4" fmla="*/ 1000967 w 2436398"/>
              <a:gd name="connsiteY4" fmla="*/ 146050 h 2517453"/>
              <a:gd name="connsiteX5" fmla="*/ 1231124 w 2436398"/>
              <a:gd name="connsiteY5" fmla="*/ 1320859 h 2517453"/>
              <a:gd name="connsiteX6" fmla="*/ 1231124 w 2436398"/>
              <a:gd name="connsiteY6" fmla="*/ 123717 h 2517453"/>
              <a:gd name="connsiteX0" fmla="*/ 1212074 w 2436398"/>
              <a:gd name="connsiteY0" fmla="*/ 136417 h 2517453"/>
              <a:gd name="connsiteX1" fmla="*/ 2433216 w 2436398"/>
              <a:gd name="connsiteY1" fmla="*/ 1523332 h 2517453"/>
              <a:gd name="connsiteX2" fmla="*/ 1346742 w 2436398"/>
              <a:gd name="connsiteY2" fmla="*/ 2512405 h 2517453"/>
              <a:gd name="connsiteX3" fmla="*/ 8461 w 2436398"/>
              <a:gd name="connsiteY3" fmla="*/ 1411399 h 2517453"/>
              <a:gd name="connsiteX4" fmla="*/ 1223217 w 2436398"/>
              <a:gd name="connsiteY4" fmla="*/ 0 h 2517453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28584 w 2433858"/>
              <a:gd name="connsiteY0" fmla="*/ 107676 h 2497879"/>
              <a:gd name="connsiteX1" fmla="*/ 2424326 w 2433858"/>
              <a:gd name="connsiteY1" fmla="*/ 1246941 h 2497879"/>
              <a:gd name="connsiteX2" fmla="*/ 1344202 w 2433858"/>
              <a:gd name="connsiteY2" fmla="*/ 2496364 h 2497879"/>
              <a:gd name="connsiteX3" fmla="*/ 44021 w 2433858"/>
              <a:gd name="connsiteY3" fmla="*/ 1560458 h 2497879"/>
              <a:gd name="connsiteX4" fmla="*/ 998427 w 2433858"/>
              <a:gd name="connsiteY4" fmla="*/ 130009 h 2497879"/>
              <a:gd name="connsiteX5" fmla="*/ 1228584 w 2433858"/>
              <a:gd name="connsiteY5" fmla="*/ 1304818 h 2497879"/>
              <a:gd name="connsiteX6" fmla="*/ 1228584 w 2433858"/>
              <a:gd name="connsiteY6" fmla="*/ 107676 h 2497879"/>
              <a:gd name="connsiteX0" fmla="*/ 1209534 w 2433858"/>
              <a:gd name="connsiteY0" fmla="*/ 120376 h 2497879"/>
              <a:gd name="connsiteX1" fmla="*/ 2430676 w 2433858"/>
              <a:gd name="connsiteY1" fmla="*/ 1507291 h 2497879"/>
              <a:gd name="connsiteX2" fmla="*/ 1344202 w 2433858"/>
              <a:gd name="connsiteY2" fmla="*/ 2496364 h 2497879"/>
              <a:gd name="connsiteX3" fmla="*/ 5921 w 2433858"/>
              <a:gd name="connsiteY3" fmla="*/ 1395358 h 2497879"/>
              <a:gd name="connsiteX4" fmla="*/ 1549509 w 2433858"/>
              <a:gd name="connsiteY4" fmla="*/ 0 h 2497879"/>
              <a:gd name="connsiteX0" fmla="*/ 1230449 w 2435723"/>
              <a:gd name="connsiteY0" fmla="*/ 129960 h 2520163"/>
              <a:gd name="connsiteX1" fmla="*/ 2426191 w 2435723"/>
              <a:gd name="connsiteY1" fmla="*/ 1269225 h 2520163"/>
              <a:gd name="connsiteX2" fmla="*/ 1346067 w 2435723"/>
              <a:gd name="connsiteY2" fmla="*/ 2518648 h 2520163"/>
              <a:gd name="connsiteX3" fmla="*/ 45886 w 2435723"/>
              <a:gd name="connsiteY3" fmla="*/ 1582742 h 2520163"/>
              <a:gd name="connsiteX4" fmla="*/ 1000292 w 2435723"/>
              <a:gd name="connsiteY4" fmla="*/ 152293 h 2520163"/>
              <a:gd name="connsiteX5" fmla="*/ 1230449 w 2435723"/>
              <a:gd name="connsiteY5" fmla="*/ 1327102 h 2520163"/>
              <a:gd name="connsiteX6" fmla="*/ 1230449 w 2435723"/>
              <a:gd name="connsiteY6" fmla="*/ 129960 h 2520163"/>
              <a:gd name="connsiteX0" fmla="*/ 1211399 w 2435723"/>
              <a:gd name="connsiteY0" fmla="*/ 142660 h 2520163"/>
              <a:gd name="connsiteX1" fmla="*/ 2432541 w 2435723"/>
              <a:gd name="connsiteY1" fmla="*/ 1529575 h 2520163"/>
              <a:gd name="connsiteX2" fmla="*/ 1346067 w 2435723"/>
              <a:gd name="connsiteY2" fmla="*/ 2518648 h 2520163"/>
              <a:gd name="connsiteX3" fmla="*/ 7786 w 2435723"/>
              <a:gd name="connsiteY3" fmla="*/ 1417642 h 2520163"/>
              <a:gd name="connsiteX4" fmla="*/ 1551374 w 2435723"/>
              <a:gd name="connsiteY4" fmla="*/ 22284 h 2520163"/>
              <a:gd name="connsiteX0" fmla="*/ 1230384 w 2435658"/>
              <a:gd name="connsiteY0" fmla="*/ 102036 h 2492239"/>
              <a:gd name="connsiteX1" fmla="*/ 2426126 w 2435658"/>
              <a:gd name="connsiteY1" fmla="*/ 1241301 h 2492239"/>
              <a:gd name="connsiteX2" fmla="*/ 1346002 w 2435658"/>
              <a:gd name="connsiteY2" fmla="*/ 2490724 h 2492239"/>
              <a:gd name="connsiteX3" fmla="*/ 45821 w 2435658"/>
              <a:gd name="connsiteY3" fmla="*/ 1554818 h 2492239"/>
              <a:gd name="connsiteX4" fmla="*/ 1000227 w 2435658"/>
              <a:gd name="connsiteY4" fmla="*/ 124369 h 2492239"/>
              <a:gd name="connsiteX5" fmla="*/ 1230384 w 2435658"/>
              <a:gd name="connsiteY5" fmla="*/ 1299178 h 2492239"/>
              <a:gd name="connsiteX6" fmla="*/ 1230384 w 2435658"/>
              <a:gd name="connsiteY6" fmla="*/ 102036 h 2492239"/>
              <a:gd name="connsiteX0" fmla="*/ 1211334 w 2435658"/>
              <a:gd name="connsiteY0" fmla="*/ 114736 h 2492239"/>
              <a:gd name="connsiteX1" fmla="*/ 2432476 w 2435658"/>
              <a:gd name="connsiteY1" fmla="*/ 1501651 h 2492239"/>
              <a:gd name="connsiteX2" fmla="*/ 1346002 w 2435658"/>
              <a:gd name="connsiteY2" fmla="*/ 2490724 h 2492239"/>
              <a:gd name="connsiteX3" fmla="*/ 7721 w 2435658"/>
              <a:gd name="connsiteY3" fmla="*/ 1389718 h 2492239"/>
              <a:gd name="connsiteX4" fmla="*/ 1558438 w 2435658"/>
              <a:gd name="connsiteY4" fmla="*/ 22877 h 2492239"/>
              <a:gd name="connsiteX0" fmla="*/ 1235547 w 2440821"/>
              <a:gd name="connsiteY0" fmla="*/ 102036 h 2492239"/>
              <a:gd name="connsiteX1" fmla="*/ 2431289 w 2440821"/>
              <a:gd name="connsiteY1" fmla="*/ 1241301 h 2492239"/>
              <a:gd name="connsiteX2" fmla="*/ 1351165 w 2440821"/>
              <a:gd name="connsiteY2" fmla="*/ 2490724 h 2492239"/>
              <a:gd name="connsiteX3" fmla="*/ 50984 w 2440821"/>
              <a:gd name="connsiteY3" fmla="*/ 1554818 h 2492239"/>
              <a:gd name="connsiteX4" fmla="*/ 1005390 w 2440821"/>
              <a:gd name="connsiteY4" fmla="*/ 124369 h 2492239"/>
              <a:gd name="connsiteX5" fmla="*/ 1235547 w 2440821"/>
              <a:gd name="connsiteY5" fmla="*/ 1299178 h 2492239"/>
              <a:gd name="connsiteX6" fmla="*/ 1235547 w 2440821"/>
              <a:gd name="connsiteY6" fmla="*/ 102036 h 2492239"/>
              <a:gd name="connsiteX0" fmla="*/ 1216497 w 2440821"/>
              <a:gd name="connsiteY0" fmla="*/ 114736 h 2492239"/>
              <a:gd name="connsiteX1" fmla="*/ 2437639 w 2440821"/>
              <a:gd name="connsiteY1" fmla="*/ 1501651 h 2492239"/>
              <a:gd name="connsiteX2" fmla="*/ 1351165 w 2440821"/>
              <a:gd name="connsiteY2" fmla="*/ 2490724 h 2492239"/>
              <a:gd name="connsiteX3" fmla="*/ 12884 w 2440821"/>
              <a:gd name="connsiteY3" fmla="*/ 1389718 h 2492239"/>
              <a:gd name="connsiteX4" fmla="*/ 1563601 w 2440821"/>
              <a:gd name="connsiteY4" fmla="*/ 22877 h 2492239"/>
              <a:gd name="connsiteX0" fmla="*/ 1235547 w 2440821"/>
              <a:gd name="connsiteY0" fmla="*/ 102036 h 2500347"/>
              <a:gd name="connsiteX1" fmla="*/ 2424502 w 2440821"/>
              <a:gd name="connsiteY1" fmla="*/ 1098755 h 2500347"/>
              <a:gd name="connsiteX2" fmla="*/ 1351165 w 2440821"/>
              <a:gd name="connsiteY2" fmla="*/ 2490724 h 2500347"/>
              <a:gd name="connsiteX3" fmla="*/ 50984 w 2440821"/>
              <a:gd name="connsiteY3" fmla="*/ 1554818 h 2500347"/>
              <a:gd name="connsiteX4" fmla="*/ 1005390 w 2440821"/>
              <a:gd name="connsiteY4" fmla="*/ 124369 h 2500347"/>
              <a:gd name="connsiteX5" fmla="*/ 1235547 w 2440821"/>
              <a:gd name="connsiteY5" fmla="*/ 1299178 h 2500347"/>
              <a:gd name="connsiteX6" fmla="*/ 1235547 w 2440821"/>
              <a:gd name="connsiteY6" fmla="*/ 102036 h 2500347"/>
              <a:gd name="connsiteX0" fmla="*/ 1216497 w 2440821"/>
              <a:gd name="connsiteY0" fmla="*/ 114736 h 2500347"/>
              <a:gd name="connsiteX1" fmla="*/ 2437639 w 2440821"/>
              <a:gd name="connsiteY1" fmla="*/ 1501651 h 2500347"/>
              <a:gd name="connsiteX2" fmla="*/ 1351165 w 2440821"/>
              <a:gd name="connsiteY2" fmla="*/ 2490724 h 2500347"/>
              <a:gd name="connsiteX3" fmla="*/ 12884 w 2440821"/>
              <a:gd name="connsiteY3" fmla="*/ 1389718 h 2500347"/>
              <a:gd name="connsiteX4" fmla="*/ 1563601 w 2440821"/>
              <a:gd name="connsiteY4" fmla="*/ 22877 h 2500347"/>
              <a:gd name="connsiteX0" fmla="*/ 1235547 w 2521941"/>
              <a:gd name="connsiteY0" fmla="*/ 102036 h 2500348"/>
              <a:gd name="connsiteX1" fmla="*/ 2424502 w 2521941"/>
              <a:gd name="connsiteY1" fmla="*/ 1098755 h 2500348"/>
              <a:gd name="connsiteX2" fmla="*/ 1351165 w 2521941"/>
              <a:gd name="connsiteY2" fmla="*/ 2490724 h 2500348"/>
              <a:gd name="connsiteX3" fmla="*/ 50984 w 2521941"/>
              <a:gd name="connsiteY3" fmla="*/ 1554818 h 2500348"/>
              <a:gd name="connsiteX4" fmla="*/ 1005390 w 2521941"/>
              <a:gd name="connsiteY4" fmla="*/ 124369 h 2500348"/>
              <a:gd name="connsiteX5" fmla="*/ 1235547 w 2521941"/>
              <a:gd name="connsiteY5" fmla="*/ 1299178 h 2500348"/>
              <a:gd name="connsiteX6" fmla="*/ 1235547 w 2521941"/>
              <a:gd name="connsiteY6" fmla="*/ 102036 h 2500348"/>
              <a:gd name="connsiteX0" fmla="*/ 1216497 w 2521941"/>
              <a:gd name="connsiteY0" fmla="*/ 114736 h 2500348"/>
              <a:gd name="connsiteX1" fmla="*/ 2519095 w 2521941"/>
              <a:gd name="connsiteY1" fmla="*/ 1474500 h 2500348"/>
              <a:gd name="connsiteX2" fmla="*/ 1351165 w 2521941"/>
              <a:gd name="connsiteY2" fmla="*/ 2490724 h 2500348"/>
              <a:gd name="connsiteX3" fmla="*/ 12884 w 2521941"/>
              <a:gd name="connsiteY3" fmla="*/ 1389718 h 2500348"/>
              <a:gd name="connsiteX4" fmla="*/ 1563601 w 2521941"/>
              <a:gd name="connsiteY4" fmla="*/ 22877 h 2500348"/>
              <a:gd name="connsiteX0" fmla="*/ 1235547 w 2467853"/>
              <a:gd name="connsiteY0" fmla="*/ 102036 h 2500348"/>
              <a:gd name="connsiteX1" fmla="*/ 2424502 w 2467853"/>
              <a:gd name="connsiteY1" fmla="*/ 1098755 h 2500348"/>
              <a:gd name="connsiteX2" fmla="*/ 1351165 w 2467853"/>
              <a:gd name="connsiteY2" fmla="*/ 2490724 h 2500348"/>
              <a:gd name="connsiteX3" fmla="*/ 50984 w 2467853"/>
              <a:gd name="connsiteY3" fmla="*/ 1554818 h 2500348"/>
              <a:gd name="connsiteX4" fmla="*/ 1005390 w 2467853"/>
              <a:gd name="connsiteY4" fmla="*/ 124369 h 2500348"/>
              <a:gd name="connsiteX5" fmla="*/ 1235547 w 2467853"/>
              <a:gd name="connsiteY5" fmla="*/ 1299178 h 2500348"/>
              <a:gd name="connsiteX6" fmla="*/ 1235547 w 2467853"/>
              <a:gd name="connsiteY6" fmla="*/ 102036 h 2500348"/>
              <a:gd name="connsiteX0" fmla="*/ 1216497 w 2467853"/>
              <a:gd name="connsiteY0" fmla="*/ 114736 h 2500348"/>
              <a:gd name="connsiteX1" fmla="*/ 2464791 w 2467853"/>
              <a:gd name="connsiteY1" fmla="*/ 1304802 h 2500348"/>
              <a:gd name="connsiteX2" fmla="*/ 1351165 w 2467853"/>
              <a:gd name="connsiteY2" fmla="*/ 2490724 h 2500348"/>
              <a:gd name="connsiteX3" fmla="*/ 12884 w 2467853"/>
              <a:gd name="connsiteY3" fmla="*/ 1389718 h 2500348"/>
              <a:gd name="connsiteX4" fmla="*/ 1563601 w 2467853"/>
              <a:gd name="connsiteY4" fmla="*/ 22877 h 2500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7853" h="2500348" stroke="0" extrusionOk="0">
                <a:moveTo>
                  <a:pt x="1235547" y="102036"/>
                </a:moveTo>
                <a:cubicBezTo>
                  <a:pt x="1874211" y="102036"/>
                  <a:pt x="2393625" y="460838"/>
                  <a:pt x="2424502" y="1098755"/>
                </a:cubicBezTo>
                <a:cubicBezTo>
                  <a:pt x="2455379" y="1736672"/>
                  <a:pt x="1746751" y="2414714"/>
                  <a:pt x="1351165" y="2490724"/>
                </a:cubicBezTo>
                <a:cubicBezTo>
                  <a:pt x="955579" y="2566734"/>
                  <a:pt x="143325" y="2186771"/>
                  <a:pt x="50984" y="1554818"/>
                </a:cubicBezTo>
                <a:cubicBezTo>
                  <a:pt x="-41358" y="922865"/>
                  <a:pt x="378641" y="247155"/>
                  <a:pt x="1005390" y="124369"/>
                </a:cubicBezTo>
                <a:lnTo>
                  <a:pt x="1235547" y="1299178"/>
                </a:lnTo>
                <a:lnTo>
                  <a:pt x="1235547" y="102036"/>
                </a:lnTo>
                <a:close/>
              </a:path>
              <a:path w="2467853" h="2500348" fill="none">
                <a:moveTo>
                  <a:pt x="1216497" y="114736"/>
                </a:moveTo>
                <a:cubicBezTo>
                  <a:pt x="1855161" y="114736"/>
                  <a:pt x="2518546" y="546854"/>
                  <a:pt x="2464791" y="1304802"/>
                </a:cubicBezTo>
                <a:cubicBezTo>
                  <a:pt x="2411036" y="2062750"/>
                  <a:pt x="1759816" y="2476571"/>
                  <a:pt x="1351165" y="2490724"/>
                </a:cubicBezTo>
                <a:cubicBezTo>
                  <a:pt x="942514" y="2504877"/>
                  <a:pt x="124275" y="2250271"/>
                  <a:pt x="12884" y="1389718"/>
                </a:cubicBezTo>
                <a:cubicBezTo>
                  <a:pt x="-79458" y="757765"/>
                  <a:pt x="313052" y="-156434"/>
                  <a:pt x="1563601" y="22877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9" name="원호 3"/>
          <p:cNvSpPr/>
          <p:nvPr/>
        </p:nvSpPr>
        <p:spPr>
          <a:xfrm>
            <a:off x="8824988" y="3143763"/>
            <a:ext cx="767839" cy="730129"/>
          </a:xfrm>
          <a:custGeom>
            <a:avLst/>
            <a:gdLst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5" fmla="*/ 1197142 w 2394284"/>
              <a:gd name="connsiteY5" fmla="*/ 1197142 h 2394284"/>
              <a:gd name="connsiteX6" fmla="*/ 1197142 w 2394284"/>
              <a:gd name="connsiteY6" fmla="*/ 0 h 2394284"/>
              <a:gd name="connsiteX0" fmla="*/ 1197142 w 2394284"/>
              <a:gd name="connsiteY0" fmla="*/ 0 h 2394284"/>
              <a:gd name="connsiteX1" fmla="*/ 2392884 w 2394284"/>
              <a:gd name="connsiteY1" fmla="*/ 1139265 h 2394284"/>
              <a:gd name="connsiteX2" fmla="*/ 1312760 w 2394284"/>
              <a:gd name="connsiteY2" fmla="*/ 2388688 h 2394284"/>
              <a:gd name="connsiteX3" fmla="*/ 12579 w 2394284"/>
              <a:gd name="connsiteY3" fmla="*/ 1370232 h 2394284"/>
              <a:gd name="connsiteX4" fmla="*/ 966985 w 2394284"/>
              <a:gd name="connsiteY4" fmla="*/ 22333 h 2394284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197278 w 2394442"/>
              <a:gd name="connsiteY0" fmla="*/ 1237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967121 w 2394442"/>
              <a:gd name="connsiteY4" fmla="*/ 146050 h 2518075"/>
              <a:gd name="connsiteX5" fmla="*/ 1197278 w 2394442"/>
              <a:gd name="connsiteY5" fmla="*/ 1320859 h 2518075"/>
              <a:gd name="connsiteX6" fmla="*/ 1197278 w 2394442"/>
              <a:gd name="connsiteY6" fmla="*/ 123717 h 2518075"/>
              <a:gd name="connsiteX0" fmla="*/ 1178228 w 2394442"/>
              <a:gd name="connsiteY0" fmla="*/ 136417 h 2518075"/>
              <a:gd name="connsiteX1" fmla="*/ 2393020 w 2394442"/>
              <a:gd name="connsiteY1" fmla="*/ 1262982 h 2518075"/>
              <a:gd name="connsiteX2" fmla="*/ 1312896 w 2394442"/>
              <a:gd name="connsiteY2" fmla="*/ 2512405 h 2518075"/>
              <a:gd name="connsiteX3" fmla="*/ 12715 w 2394442"/>
              <a:gd name="connsiteY3" fmla="*/ 1493949 h 2518075"/>
              <a:gd name="connsiteX4" fmla="*/ 1189371 w 2394442"/>
              <a:gd name="connsiteY4" fmla="*/ 0 h 2518075"/>
              <a:gd name="connsiteX0" fmla="*/ 1231124 w 2428288"/>
              <a:gd name="connsiteY0" fmla="*/ 1237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46561 w 2428288"/>
              <a:gd name="connsiteY3" fmla="*/ 1493949 h 2518075"/>
              <a:gd name="connsiteX4" fmla="*/ 1000967 w 2428288"/>
              <a:gd name="connsiteY4" fmla="*/ 146050 h 2518075"/>
              <a:gd name="connsiteX5" fmla="*/ 1231124 w 2428288"/>
              <a:gd name="connsiteY5" fmla="*/ 1320859 h 2518075"/>
              <a:gd name="connsiteX6" fmla="*/ 1231124 w 2428288"/>
              <a:gd name="connsiteY6" fmla="*/ 123717 h 2518075"/>
              <a:gd name="connsiteX0" fmla="*/ 1212074 w 2428288"/>
              <a:gd name="connsiteY0" fmla="*/ 136417 h 2518075"/>
              <a:gd name="connsiteX1" fmla="*/ 2426866 w 2428288"/>
              <a:gd name="connsiteY1" fmla="*/ 1262982 h 2518075"/>
              <a:gd name="connsiteX2" fmla="*/ 1346742 w 2428288"/>
              <a:gd name="connsiteY2" fmla="*/ 2512405 h 2518075"/>
              <a:gd name="connsiteX3" fmla="*/ 8461 w 2428288"/>
              <a:gd name="connsiteY3" fmla="*/ 1411399 h 2518075"/>
              <a:gd name="connsiteX4" fmla="*/ 1223217 w 2428288"/>
              <a:gd name="connsiteY4" fmla="*/ 0 h 2518075"/>
              <a:gd name="connsiteX0" fmla="*/ 1231124 w 2428719"/>
              <a:gd name="connsiteY0" fmla="*/ 1237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46561 w 2428719"/>
              <a:gd name="connsiteY3" fmla="*/ 1493949 h 2513371"/>
              <a:gd name="connsiteX4" fmla="*/ 1000967 w 2428719"/>
              <a:gd name="connsiteY4" fmla="*/ 146050 h 2513371"/>
              <a:gd name="connsiteX5" fmla="*/ 1231124 w 2428719"/>
              <a:gd name="connsiteY5" fmla="*/ 1320859 h 2513371"/>
              <a:gd name="connsiteX6" fmla="*/ 1231124 w 2428719"/>
              <a:gd name="connsiteY6" fmla="*/ 123717 h 2513371"/>
              <a:gd name="connsiteX0" fmla="*/ 1212074 w 2428719"/>
              <a:gd name="connsiteY0" fmla="*/ 136417 h 2513371"/>
              <a:gd name="connsiteX1" fmla="*/ 2426866 w 2428719"/>
              <a:gd name="connsiteY1" fmla="*/ 1262982 h 2513371"/>
              <a:gd name="connsiteX2" fmla="*/ 1346742 w 2428719"/>
              <a:gd name="connsiteY2" fmla="*/ 2512405 h 2513371"/>
              <a:gd name="connsiteX3" fmla="*/ 8461 w 2428719"/>
              <a:gd name="connsiteY3" fmla="*/ 1411399 h 2513371"/>
              <a:gd name="connsiteX4" fmla="*/ 1223217 w 2428719"/>
              <a:gd name="connsiteY4" fmla="*/ 0 h 2513371"/>
              <a:gd name="connsiteX0" fmla="*/ 1231124 w 2433739"/>
              <a:gd name="connsiteY0" fmla="*/ 123717 h 2513371"/>
              <a:gd name="connsiteX1" fmla="*/ 2426866 w 2433739"/>
              <a:gd name="connsiteY1" fmla="*/ 1262982 h 2513371"/>
              <a:gd name="connsiteX2" fmla="*/ 1346742 w 2433739"/>
              <a:gd name="connsiteY2" fmla="*/ 2512405 h 2513371"/>
              <a:gd name="connsiteX3" fmla="*/ 46561 w 2433739"/>
              <a:gd name="connsiteY3" fmla="*/ 1493949 h 2513371"/>
              <a:gd name="connsiteX4" fmla="*/ 1000967 w 2433739"/>
              <a:gd name="connsiteY4" fmla="*/ 146050 h 2513371"/>
              <a:gd name="connsiteX5" fmla="*/ 1231124 w 2433739"/>
              <a:gd name="connsiteY5" fmla="*/ 1320859 h 2513371"/>
              <a:gd name="connsiteX6" fmla="*/ 1231124 w 2433739"/>
              <a:gd name="connsiteY6" fmla="*/ 123717 h 2513371"/>
              <a:gd name="connsiteX0" fmla="*/ 1212074 w 2433739"/>
              <a:gd name="connsiteY0" fmla="*/ 136417 h 2513371"/>
              <a:gd name="connsiteX1" fmla="*/ 2433216 w 2433739"/>
              <a:gd name="connsiteY1" fmla="*/ 1523332 h 2513371"/>
              <a:gd name="connsiteX2" fmla="*/ 1346742 w 2433739"/>
              <a:gd name="connsiteY2" fmla="*/ 2512405 h 2513371"/>
              <a:gd name="connsiteX3" fmla="*/ 8461 w 2433739"/>
              <a:gd name="connsiteY3" fmla="*/ 1411399 h 2513371"/>
              <a:gd name="connsiteX4" fmla="*/ 1223217 w 2433739"/>
              <a:gd name="connsiteY4" fmla="*/ 0 h 2513371"/>
              <a:gd name="connsiteX0" fmla="*/ 1231124 w 2436398"/>
              <a:gd name="connsiteY0" fmla="*/ 123717 h 2513371"/>
              <a:gd name="connsiteX1" fmla="*/ 2426866 w 2436398"/>
              <a:gd name="connsiteY1" fmla="*/ 1262982 h 2513371"/>
              <a:gd name="connsiteX2" fmla="*/ 1346742 w 2436398"/>
              <a:gd name="connsiteY2" fmla="*/ 2512405 h 2513371"/>
              <a:gd name="connsiteX3" fmla="*/ 46561 w 2436398"/>
              <a:gd name="connsiteY3" fmla="*/ 1493949 h 2513371"/>
              <a:gd name="connsiteX4" fmla="*/ 1000967 w 2436398"/>
              <a:gd name="connsiteY4" fmla="*/ 146050 h 2513371"/>
              <a:gd name="connsiteX5" fmla="*/ 1231124 w 2436398"/>
              <a:gd name="connsiteY5" fmla="*/ 1320859 h 2513371"/>
              <a:gd name="connsiteX6" fmla="*/ 1231124 w 2436398"/>
              <a:gd name="connsiteY6" fmla="*/ 123717 h 2513371"/>
              <a:gd name="connsiteX0" fmla="*/ 1212074 w 2436398"/>
              <a:gd name="connsiteY0" fmla="*/ 136417 h 2513371"/>
              <a:gd name="connsiteX1" fmla="*/ 2433216 w 2436398"/>
              <a:gd name="connsiteY1" fmla="*/ 1523332 h 2513371"/>
              <a:gd name="connsiteX2" fmla="*/ 1346742 w 2436398"/>
              <a:gd name="connsiteY2" fmla="*/ 2512405 h 2513371"/>
              <a:gd name="connsiteX3" fmla="*/ 8461 w 2436398"/>
              <a:gd name="connsiteY3" fmla="*/ 1411399 h 2513371"/>
              <a:gd name="connsiteX4" fmla="*/ 1223217 w 2436398"/>
              <a:gd name="connsiteY4" fmla="*/ 0 h 2513371"/>
              <a:gd name="connsiteX0" fmla="*/ 1231124 w 2436398"/>
              <a:gd name="connsiteY0" fmla="*/ 123717 h 2517453"/>
              <a:gd name="connsiteX1" fmla="*/ 2426866 w 2436398"/>
              <a:gd name="connsiteY1" fmla="*/ 1262982 h 2517453"/>
              <a:gd name="connsiteX2" fmla="*/ 1346742 w 2436398"/>
              <a:gd name="connsiteY2" fmla="*/ 2512405 h 2517453"/>
              <a:gd name="connsiteX3" fmla="*/ 46561 w 2436398"/>
              <a:gd name="connsiteY3" fmla="*/ 1576499 h 2517453"/>
              <a:gd name="connsiteX4" fmla="*/ 1000967 w 2436398"/>
              <a:gd name="connsiteY4" fmla="*/ 146050 h 2517453"/>
              <a:gd name="connsiteX5" fmla="*/ 1231124 w 2436398"/>
              <a:gd name="connsiteY5" fmla="*/ 1320859 h 2517453"/>
              <a:gd name="connsiteX6" fmla="*/ 1231124 w 2436398"/>
              <a:gd name="connsiteY6" fmla="*/ 123717 h 2517453"/>
              <a:gd name="connsiteX0" fmla="*/ 1212074 w 2436398"/>
              <a:gd name="connsiteY0" fmla="*/ 136417 h 2517453"/>
              <a:gd name="connsiteX1" fmla="*/ 2433216 w 2436398"/>
              <a:gd name="connsiteY1" fmla="*/ 1523332 h 2517453"/>
              <a:gd name="connsiteX2" fmla="*/ 1346742 w 2436398"/>
              <a:gd name="connsiteY2" fmla="*/ 2512405 h 2517453"/>
              <a:gd name="connsiteX3" fmla="*/ 8461 w 2436398"/>
              <a:gd name="connsiteY3" fmla="*/ 1411399 h 2517453"/>
              <a:gd name="connsiteX4" fmla="*/ 1223217 w 2436398"/>
              <a:gd name="connsiteY4" fmla="*/ 0 h 2517453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1124 w 2436398"/>
              <a:gd name="connsiteY0" fmla="*/ 123717 h 2513920"/>
              <a:gd name="connsiteX1" fmla="*/ 2426866 w 2436398"/>
              <a:gd name="connsiteY1" fmla="*/ 1262982 h 2513920"/>
              <a:gd name="connsiteX2" fmla="*/ 1346742 w 2436398"/>
              <a:gd name="connsiteY2" fmla="*/ 2512405 h 2513920"/>
              <a:gd name="connsiteX3" fmla="*/ 46561 w 2436398"/>
              <a:gd name="connsiteY3" fmla="*/ 1576499 h 2513920"/>
              <a:gd name="connsiteX4" fmla="*/ 1000967 w 2436398"/>
              <a:gd name="connsiteY4" fmla="*/ 146050 h 2513920"/>
              <a:gd name="connsiteX5" fmla="*/ 1231124 w 2436398"/>
              <a:gd name="connsiteY5" fmla="*/ 1320859 h 2513920"/>
              <a:gd name="connsiteX6" fmla="*/ 1231124 w 2436398"/>
              <a:gd name="connsiteY6" fmla="*/ 123717 h 2513920"/>
              <a:gd name="connsiteX0" fmla="*/ 1212074 w 2436398"/>
              <a:gd name="connsiteY0" fmla="*/ 136417 h 2513920"/>
              <a:gd name="connsiteX1" fmla="*/ 2433216 w 2436398"/>
              <a:gd name="connsiteY1" fmla="*/ 1523332 h 2513920"/>
              <a:gd name="connsiteX2" fmla="*/ 1346742 w 2436398"/>
              <a:gd name="connsiteY2" fmla="*/ 2512405 h 2513920"/>
              <a:gd name="connsiteX3" fmla="*/ 8461 w 2436398"/>
              <a:gd name="connsiteY3" fmla="*/ 1411399 h 2513920"/>
              <a:gd name="connsiteX4" fmla="*/ 1223217 w 2436398"/>
              <a:gd name="connsiteY4" fmla="*/ 0 h 2513920"/>
              <a:gd name="connsiteX0" fmla="*/ 1230049 w 2435323"/>
              <a:gd name="connsiteY0" fmla="*/ 105033 h 2495236"/>
              <a:gd name="connsiteX1" fmla="*/ 2425791 w 2435323"/>
              <a:gd name="connsiteY1" fmla="*/ 1244298 h 2495236"/>
              <a:gd name="connsiteX2" fmla="*/ 1345667 w 2435323"/>
              <a:gd name="connsiteY2" fmla="*/ 2493721 h 2495236"/>
              <a:gd name="connsiteX3" fmla="*/ 45486 w 2435323"/>
              <a:gd name="connsiteY3" fmla="*/ 1557815 h 2495236"/>
              <a:gd name="connsiteX4" fmla="*/ 999892 w 2435323"/>
              <a:gd name="connsiteY4" fmla="*/ 127366 h 2495236"/>
              <a:gd name="connsiteX5" fmla="*/ 1230049 w 2435323"/>
              <a:gd name="connsiteY5" fmla="*/ 1302175 h 2495236"/>
              <a:gd name="connsiteX6" fmla="*/ 1230049 w 2435323"/>
              <a:gd name="connsiteY6" fmla="*/ 105033 h 2495236"/>
              <a:gd name="connsiteX0" fmla="*/ 1210999 w 2435323"/>
              <a:gd name="connsiteY0" fmla="*/ 117733 h 2495236"/>
              <a:gd name="connsiteX1" fmla="*/ 2432141 w 2435323"/>
              <a:gd name="connsiteY1" fmla="*/ 1504648 h 2495236"/>
              <a:gd name="connsiteX2" fmla="*/ 1345667 w 2435323"/>
              <a:gd name="connsiteY2" fmla="*/ 2493721 h 2495236"/>
              <a:gd name="connsiteX3" fmla="*/ 7386 w 2435323"/>
              <a:gd name="connsiteY3" fmla="*/ 1392715 h 2495236"/>
              <a:gd name="connsiteX4" fmla="*/ 1334241 w 2435323"/>
              <a:gd name="connsiteY4" fmla="*/ 0 h 2495236"/>
              <a:gd name="connsiteX0" fmla="*/ 1231098 w 2436372"/>
              <a:gd name="connsiteY0" fmla="*/ 106024 h 2496227"/>
              <a:gd name="connsiteX1" fmla="*/ 2426840 w 2436372"/>
              <a:gd name="connsiteY1" fmla="*/ 1245289 h 2496227"/>
              <a:gd name="connsiteX2" fmla="*/ 1346716 w 2436372"/>
              <a:gd name="connsiteY2" fmla="*/ 2494712 h 2496227"/>
              <a:gd name="connsiteX3" fmla="*/ 46535 w 2436372"/>
              <a:gd name="connsiteY3" fmla="*/ 1558806 h 2496227"/>
              <a:gd name="connsiteX4" fmla="*/ 1000941 w 2436372"/>
              <a:gd name="connsiteY4" fmla="*/ 128357 h 2496227"/>
              <a:gd name="connsiteX5" fmla="*/ 1231098 w 2436372"/>
              <a:gd name="connsiteY5" fmla="*/ 1303166 h 2496227"/>
              <a:gd name="connsiteX6" fmla="*/ 1231098 w 2436372"/>
              <a:gd name="connsiteY6" fmla="*/ 106024 h 2496227"/>
              <a:gd name="connsiteX0" fmla="*/ 1212048 w 2436372"/>
              <a:gd name="connsiteY0" fmla="*/ 118724 h 2496227"/>
              <a:gd name="connsiteX1" fmla="*/ 2433190 w 2436372"/>
              <a:gd name="connsiteY1" fmla="*/ 1505639 h 2496227"/>
              <a:gd name="connsiteX2" fmla="*/ 1346716 w 2436372"/>
              <a:gd name="connsiteY2" fmla="*/ 2494712 h 2496227"/>
              <a:gd name="connsiteX3" fmla="*/ 8435 w 2436372"/>
              <a:gd name="connsiteY3" fmla="*/ 1393706 h 2496227"/>
              <a:gd name="connsiteX4" fmla="*/ 1335290 w 2436372"/>
              <a:gd name="connsiteY4" fmla="*/ 991 h 2496227"/>
              <a:gd name="connsiteX0" fmla="*/ 1230413 w 2435687"/>
              <a:gd name="connsiteY0" fmla="*/ 50045 h 2440248"/>
              <a:gd name="connsiteX1" fmla="*/ 2426155 w 2435687"/>
              <a:gd name="connsiteY1" fmla="*/ 1189310 h 2440248"/>
              <a:gd name="connsiteX2" fmla="*/ 1346031 w 2435687"/>
              <a:gd name="connsiteY2" fmla="*/ 2438733 h 2440248"/>
              <a:gd name="connsiteX3" fmla="*/ 45850 w 2435687"/>
              <a:gd name="connsiteY3" fmla="*/ 1502827 h 2440248"/>
              <a:gd name="connsiteX4" fmla="*/ 1000256 w 2435687"/>
              <a:gd name="connsiteY4" fmla="*/ 72378 h 2440248"/>
              <a:gd name="connsiteX5" fmla="*/ 1230413 w 2435687"/>
              <a:gd name="connsiteY5" fmla="*/ 1247187 h 2440248"/>
              <a:gd name="connsiteX6" fmla="*/ 1230413 w 2435687"/>
              <a:gd name="connsiteY6" fmla="*/ 50045 h 2440248"/>
              <a:gd name="connsiteX0" fmla="*/ 1211363 w 2435687"/>
              <a:gd name="connsiteY0" fmla="*/ 62745 h 2440248"/>
              <a:gd name="connsiteX1" fmla="*/ 2432505 w 2435687"/>
              <a:gd name="connsiteY1" fmla="*/ 1449660 h 2440248"/>
              <a:gd name="connsiteX2" fmla="*/ 1346031 w 2435687"/>
              <a:gd name="connsiteY2" fmla="*/ 2438733 h 2440248"/>
              <a:gd name="connsiteX3" fmla="*/ 7750 w 2435687"/>
              <a:gd name="connsiteY3" fmla="*/ 1337727 h 2440248"/>
              <a:gd name="connsiteX4" fmla="*/ 1403111 w 2435687"/>
              <a:gd name="connsiteY4" fmla="*/ 1064 h 2440248"/>
              <a:gd name="connsiteX0" fmla="*/ 1230413 w 2432687"/>
              <a:gd name="connsiteY0" fmla="*/ 50045 h 2440248"/>
              <a:gd name="connsiteX1" fmla="*/ 2426155 w 2432687"/>
              <a:gd name="connsiteY1" fmla="*/ 1189310 h 2440248"/>
              <a:gd name="connsiteX2" fmla="*/ 1346031 w 2432687"/>
              <a:gd name="connsiteY2" fmla="*/ 2438733 h 2440248"/>
              <a:gd name="connsiteX3" fmla="*/ 45850 w 2432687"/>
              <a:gd name="connsiteY3" fmla="*/ 1502827 h 2440248"/>
              <a:gd name="connsiteX4" fmla="*/ 1000256 w 2432687"/>
              <a:gd name="connsiteY4" fmla="*/ 72378 h 2440248"/>
              <a:gd name="connsiteX5" fmla="*/ 1230413 w 2432687"/>
              <a:gd name="connsiteY5" fmla="*/ 1247187 h 2440248"/>
              <a:gd name="connsiteX6" fmla="*/ 1230413 w 2432687"/>
              <a:gd name="connsiteY6" fmla="*/ 50045 h 2440248"/>
              <a:gd name="connsiteX0" fmla="*/ 1267414 w 2432687"/>
              <a:gd name="connsiteY0" fmla="*/ 106340 h 2440248"/>
              <a:gd name="connsiteX1" fmla="*/ 2432505 w 2432687"/>
              <a:gd name="connsiteY1" fmla="*/ 1449660 h 2440248"/>
              <a:gd name="connsiteX2" fmla="*/ 1346031 w 2432687"/>
              <a:gd name="connsiteY2" fmla="*/ 2438733 h 2440248"/>
              <a:gd name="connsiteX3" fmla="*/ 7750 w 2432687"/>
              <a:gd name="connsiteY3" fmla="*/ 1337727 h 2440248"/>
              <a:gd name="connsiteX4" fmla="*/ 1403111 w 2432687"/>
              <a:gd name="connsiteY4" fmla="*/ 1064 h 2440248"/>
              <a:gd name="connsiteX0" fmla="*/ 1230413 w 2432687"/>
              <a:gd name="connsiteY0" fmla="*/ 50045 h 2440248"/>
              <a:gd name="connsiteX1" fmla="*/ 2426155 w 2432687"/>
              <a:gd name="connsiteY1" fmla="*/ 1189310 h 2440248"/>
              <a:gd name="connsiteX2" fmla="*/ 1346031 w 2432687"/>
              <a:gd name="connsiteY2" fmla="*/ 2438733 h 2440248"/>
              <a:gd name="connsiteX3" fmla="*/ 45850 w 2432687"/>
              <a:gd name="connsiteY3" fmla="*/ 1502827 h 2440248"/>
              <a:gd name="connsiteX4" fmla="*/ 1000256 w 2432687"/>
              <a:gd name="connsiteY4" fmla="*/ 72378 h 2440248"/>
              <a:gd name="connsiteX5" fmla="*/ 1230413 w 2432687"/>
              <a:gd name="connsiteY5" fmla="*/ 1247187 h 2440248"/>
              <a:gd name="connsiteX6" fmla="*/ 1230413 w 2432687"/>
              <a:gd name="connsiteY6" fmla="*/ 50045 h 2440248"/>
              <a:gd name="connsiteX0" fmla="*/ 1267414 w 2432687"/>
              <a:gd name="connsiteY0" fmla="*/ 106340 h 2440248"/>
              <a:gd name="connsiteX1" fmla="*/ 2432505 w 2432687"/>
              <a:gd name="connsiteY1" fmla="*/ 1449660 h 2440248"/>
              <a:gd name="connsiteX2" fmla="*/ 1346031 w 2432687"/>
              <a:gd name="connsiteY2" fmla="*/ 2438733 h 2440248"/>
              <a:gd name="connsiteX3" fmla="*/ 7750 w 2432687"/>
              <a:gd name="connsiteY3" fmla="*/ 1337727 h 2440248"/>
              <a:gd name="connsiteX4" fmla="*/ 1403111 w 2432687"/>
              <a:gd name="connsiteY4" fmla="*/ 1064 h 2440248"/>
              <a:gd name="connsiteX0" fmla="*/ 1230413 w 2432687"/>
              <a:gd name="connsiteY0" fmla="*/ 50045 h 2440996"/>
              <a:gd name="connsiteX1" fmla="*/ 2426155 w 2432687"/>
              <a:gd name="connsiteY1" fmla="*/ 1189310 h 2440996"/>
              <a:gd name="connsiteX2" fmla="*/ 1346031 w 2432687"/>
              <a:gd name="connsiteY2" fmla="*/ 2438733 h 2440996"/>
              <a:gd name="connsiteX3" fmla="*/ 45850 w 2432687"/>
              <a:gd name="connsiteY3" fmla="*/ 1502827 h 2440996"/>
              <a:gd name="connsiteX4" fmla="*/ 1000256 w 2432687"/>
              <a:gd name="connsiteY4" fmla="*/ 72378 h 2440996"/>
              <a:gd name="connsiteX5" fmla="*/ 1230413 w 2432687"/>
              <a:gd name="connsiteY5" fmla="*/ 1247187 h 2440996"/>
              <a:gd name="connsiteX6" fmla="*/ 1230413 w 2432687"/>
              <a:gd name="connsiteY6" fmla="*/ 50045 h 2440996"/>
              <a:gd name="connsiteX0" fmla="*/ 1267414 w 2432687"/>
              <a:gd name="connsiteY0" fmla="*/ 106340 h 2440996"/>
              <a:gd name="connsiteX1" fmla="*/ 2432504 w 2432687"/>
              <a:gd name="connsiteY1" fmla="*/ 1580445 h 2440996"/>
              <a:gd name="connsiteX2" fmla="*/ 1346031 w 2432687"/>
              <a:gd name="connsiteY2" fmla="*/ 2438733 h 2440996"/>
              <a:gd name="connsiteX3" fmla="*/ 7750 w 2432687"/>
              <a:gd name="connsiteY3" fmla="*/ 1337727 h 2440996"/>
              <a:gd name="connsiteX4" fmla="*/ 1403111 w 2432687"/>
              <a:gd name="connsiteY4" fmla="*/ 1064 h 2440996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32504 w 2508004"/>
              <a:gd name="connsiteY1" fmla="*/ 1580445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67414 w 2508004"/>
              <a:gd name="connsiteY0" fmla="*/ 106340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30413 w 2508004"/>
              <a:gd name="connsiteY0" fmla="*/ 50045 h 2444689"/>
              <a:gd name="connsiteX1" fmla="*/ 2507115 w 2508004"/>
              <a:gd name="connsiteY1" fmla="*/ 1158170 h 2444689"/>
              <a:gd name="connsiteX2" fmla="*/ 1346031 w 2508004"/>
              <a:gd name="connsiteY2" fmla="*/ 2438733 h 2444689"/>
              <a:gd name="connsiteX3" fmla="*/ 45850 w 2508004"/>
              <a:gd name="connsiteY3" fmla="*/ 1502827 h 2444689"/>
              <a:gd name="connsiteX4" fmla="*/ 1000256 w 2508004"/>
              <a:gd name="connsiteY4" fmla="*/ 72378 h 2444689"/>
              <a:gd name="connsiteX5" fmla="*/ 1230413 w 2508004"/>
              <a:gd name="connsiteY5" fmla="*/ 1247187 h 2444689"/>
              <a:gd name="connsiteX6" fmla="*/ 1230413 w 2508004"/>
              <a:gd name="connsiteY6" fmla="*/ 50045 h 2444689"/>
              <a:gd name="connsiteX0" fmla="*/ 1211364 w 2508004"/>
              <a:gd name="connsiteY0" fmla="*/ 181074 h 2444689"/>
              <a:gd name="connsiteX1" fmla="*/ 2469872 w 2508004"/>
              <a:gd name="connsiteY1" fmla="*/ 1505712 h 2444689"/>
              <a:gd name="connsiteX2" fmla="*/ 1346031 w 2508004"/>
              <a:gd name="connsiteY2" fmla="*/ 2438733 h 2444689"/>
              <a:gd name="connsiteX3" fmla="*/ 7750 w 2508004"/>
              <a:gd name="connsiteY3" fmla="*/ 1337727 h 2444689"/>
              <a:gd name="connsiteX4" fmla="*/ 1403111 w 2508004"/>
              <a:gd name="connsiteY4" fmla="*/ 1064 h 2444689"/>
              <a:gd name="connsiteX0" fmla="*/ 1229158 w 2506749"/>
              <a:gd name="connsiteY0" fmla="*/ 31387 h 2426031"/>
              <a:gd name="connsiteX1" fmla="*/ 2505860 w 2506749"/>
              <a:gd name="connsiteY1" fmla="*/ 1139512 h 2426031"/>
              <a:gd name="connsiteX2" fmla="*/ 1344776 w 2506749"/>
              <a:gd name="connsiteY2" fmla="*/ 2420075 h 2426031"/>
              <a:gd name="connsiteX3" fmla="*/ 44595 w 2506749"/>
              <a:gd name="connsiteY3" fmla="*/ 1484169 h 2426031"/>
              <a:gd name="connsiteX4" fmla="*/ 999001 w 2506749"/>
              <a:gd name="connsiteY4" fmla="*/ 53720 h 2426031"/>
              <a:gd name="connsiteX5" fmla="*/ 1229158 w 2506749"/>
              <a:gd name="connsiteY5" fmla="*/ 1228529 h 2426031"/>
              <a:gd name="connsiteX6" fmla="*/ 1229158 w 2506749"/>
              <a:gd name="connsiteY6" fmla="*/ 31387 h 2426031"/>
              <a:gd name="connsiteX0" fmla="*/ 1210109 w 2506749"/>
              <a:gd name="connsiteY0" fmla="*/ 162416 h 2426031"/>
              <a:gd name="connsiteX1" fmla="*/ 2468617 w 2506749"/>
              <a:gd name="connsiteY1" fmla="*/ 1487054 h 2426031"/>
              <a:gd name="connsiteX2" fmla="*/ 1344776 w 2506749"/>
              <a:gd name="connsiteY2" fmla="*/ 2420075 h 2426031"/>
              <a:gd name="connsiteX3" fmla="*/ 6495 w 2506749"/>
              <a:gd name="connsiteY3" fmla="*/ 1319069 h 2426031"/>
              <a:gd name="connsiteX4" fmla="*/ 1563778 w 2506749"/>
              <a:gd name="connsiteY4" fmla="*/ 1091 h 2426031"/>
              <a:gd name="connsiteX0" fmla="*/ 1229158 w 2506749"/>
              <a:gd name="connsiteY0" fmla="*/ 31387 h 2423957"/>
              <a:gd name="connsiteX1" fmla="*/ 2505860 w 2506749"/>
              <a:gd name="connsiteY1" fmla="*/ 1139512 h 2423957"/>
              <a:gd name="connsiteX2" fmla="*/ 1344776 w 2506749"/>
              <a:gd name="connsiteY2" fmla="*/ 2420075 h 2423957"/>
              <a:gd name="connsiteX3" fmla="*/ 44595 w 2506749"/>
              <a:gd name="connsiteY3" fmla="*/ 1484169 h 2423957"/>
              <a:gd name="connsiteX4" fmla="*/ 918036 w 2506749"/>
              <a:gd name="connsiteY4" fmla="*/ 16354 h 2423957"/>
              <a:gd name="connsiteX5" fmla="*/ 1229158 w 2506749"/>
              <a:gd name="connsiteY5" fmla="*/ 1228529 h 2423957"/>
              <a:gd name="connsiteX6" fmla="*/ 1229158 w 2506749"/>
              <a:gd name="connsiteY6" fmla="*/ 31387 h 2423957"/>
              <a:gd name="connsiteX0" fmla="*/ 1210109 w 2506749"/>
              <a:gd name="connsiteY0" fmla="*/ 162416 h 2423957"/>
              <a:gd name="connsiteX1" fmla="*/ 2468617 w 2506749"/>
              <a:gd name="connsiteY1" fmla="*/ 1487054 h 2423957"/>
              <a:gd name="connsiteX2" fmla="*/ 1344776 w 2506749"/>
              <a:gd name="connsiteY2" fmla="*/ 2420075 h 2423957"/>
              <a:gd name="connsiteX3" fmla="*/ 6495 w 2506749"/>
              <a:gd name="connsiteY3" fmla="*/ 1319069 h 2423957"/>
              <a:gd name="connsiteX4" fmla="*/ 1563778 w 2506749"/>
              <a:gd name="connsiteY4" fmla="*/ 1091 h 2423957"/>
              <a:gd name="connsiteX0" fmla="*/ 1254070 w 2506079"/>
              <a:gd name="connsiteY0" fmla="*/ 74982 h 2423957"/>
              <a:gd name="connsiteX1" fmla="*/ 2505860 w 2506079"/>
              <a:gd name="connsiteY1" fmla="*/ 1139512 h 2423957"/>
              <a:gd name="connsiteX2" fmla="*/ 1344776 w 2506079"/>
              <a:gd name="connsiteY2" fmla="*/ 2420075 h 2423957"/>
              <a:gd name="connsiteX3" fmla="*/ 44595 w 2506079"/>
              <a:gd name="connsiteY3" fmla="*/ 1484169 h 2423957"/>
              <a:gd name="connsiteX4" fmla="*/ 918036 w 2506079"/>
              <a:gd name="connsiteY4" fmla="*/ 16354 h 2423957"/>
              <a:gd name="connsiteX5" fmla="*/ 1229158 w 2506079"/>
              <a:gd name="connsiteY5" fmla="*/ 1228529 h 2423957"/>
              <a:gd name="connsiteX6" fmla="*/ 1254070 w 2506079"/>
              <a:gd name="connsiteY6" fmla="*/ 74982 h 2423957"/>
              <a:gd name="connsiteX0" fmla="*/ 1210109 w 2506079"/>
              <a:gd name="connsiteY0" fmla="*/ 162416 h 2423957"/>
              <a:gd name="connsiteX1" fmla="*/ 2468617 w 2506079"/>
              <a:gd name="connsiteY1" fmla="*/ 1487054 h 2423957"/>
              <a:gd name="connsiteX2" fmla="*/ 1344776 w 2506079"/>
              <a:gd name="connsiteY2" fmla="*/ 2420075 h 2423957"/>
              <a:gd name="connsiteX3" fmla="*/ 6495 w 2506079"/>
              <a:gd name="connsiteY3" fmla="*/ 1319069 h 2423957"/>
              <a:gd name="connsiteX4" fmla="*/ 1563778 w 2506079"/>
              <a:gd name="connsiteY4" fmla="*/ 1091 h 2423957"/>
              <a:gd name="connsiteX0" fmla="*/ 1297393 w 2549402"/>
              <a:gd name="connsiteY0" fmla="*/ 75223 h 2424198"/>
              <a:gd name="connsiteX1" fmla="*/ 2549183 w 2549402"/>
              <a:gd name="connsiteY1" fmla="*/ 1139753 h 2424198"/>
              <a:gd name="connsiteX2" fmla="*/ 1388099 w 2549402"/>
              <a:gd name="connsiteY2" fmla="*/ 2420316 h 2424198"/>
              <a:gd name="connsiteX3" fmla="*/ 87918 w 2549402"/>
              <a:gd name="connsiteY3" fmla="*/ 1484410 h 2424198"/>
              <a:gd name="connsiteX4" fmla="*/ 961359 w 2549402"/>
              <a:gd name="connsiteY4" fmla="*/ 16595 h 2424198"/>
              <a:gd name="connsiteX5" fmla="*/ 1272481 w 2549402"/>
              <a:gd name="connsiteY5" fmla="*/ 1228770 h 2424198"/>
              <a:gd name="connsiteX6" fmla="*/ 1297393 w 2549402"/>
              <a:gd name="connsiteY6" fmla="*/ 75223 h 2424198"/>
              <a:gd name="connsiteX0" fmla="*/ 1253432 w 2549402"/>
              <a:gd name="connsiteY0" fmla="*/ 162657 h 2424198"/>
              <a:gd name="connsiteX1" fmla="*/ 2511940 w 2549402"/>
              <a:gd name="connsiteY1" fmla="*/ 1487295 h 2424198"/>
              <a:gd name="connsiteX2" fmla="*/ 1388099 w 2549402"/>
              <a:gd name="connsiteY2" fmla="*/ 2420316 h 2424198"/>
              <a:gd name="connsiteX3" fmla="*/ 6222 w 2549402"/>
              <a:gd name="connsiteY3" fmla="*/ 1182297 h 2424198"/>
              <a:gd name="connsiteX4" fmla="*/ 1607101 w 2549402"/>
              <a:gd name="connsiteY4" fmla="*/ 1332 h 2424198"/>
              <a:gd name="connsiteX0" fmla="*/ 1297393 w 2549402"/>
              <a:gd name="connsiteY0" fmla="*/ 75223 h 2424198"/>
              <a:gd name="connsiteX1" fmla="*/ 2549183 w 2549402"/>
              <a:gd name="connsiteY1" fmla="*/ 1139753 h 2424198"/>
              <a:gd name="connsiteX2" fmla="*/ 1388099 w 2549402"/>
              <a:gd name="connsiteY2" fmla="*/ 2420316 h 2424198"/>
              <a:gd name="connsiteX3" fmla="*/ 87918 w 2549402"/>
              <a:gd name="connsiteY3" fmla="*/ 1484410 h 2424198"/>
              <a:gd name="connsiteX4" fmla="*/ 961359 w 2549402"/>
              <a:gd name="connsiteY4" fmla="*/ 16595 h 2424198"/>
              <a:gd name="connsiteX5" fmla="*/ 1272481 w 2549402"/>
              <a:gd name="connsiteY5" fmla="*/ 1228770 h 2424198"/>
              <a:gd name="connsiteX6" fmla="*/ 1297393 w 2549402"/>
              <a:gd name="connsiteY6" fmla="*/ 75223 h 2424198"/>
              <a:gd name="connsiteX0" fmla="*/ 1253432 w 2549402"/>
              <a:gd name="connsiteY0" fmla="*/ 162657 h 2424198"/>
              <a:gd name="connsiteX1" fmla="*/ 2511940 w 2549402"/>
              <a:gd name="connsiteY1" fmla="*/ 1487295 h 2424198"/>
              <a:gd name="connsiteX2" fmla="*/ 1388099 w 2549402"/>
              <a:gd name="connsiteY2" fmla="*/ 2420316 h 2424198"/>
              <a:gd name="connsiteX3" fmla="*/ 6222 w 2549402"/>
              <a:gd name="connsiteY3" fmla="*/ 1182297 h 2424198"/>
              <a:gd name="connsiteX4" fmla="*/ 1607101 w 2549402"/>
              <a:gd name="connsiteY4" fmla="*/ 1332 h 242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402" h="2424198" stroke="0" extrusionOk="0">
                <a:moveTo>
                  <a:pt x="1297393" y="75223"/>
                </a:moveTo>
                <a:cubicBezTo>
                  <a:pt x="1936057" y="75223"/>
                  <a:pt x="2534065" y="748904"/>
                  <a:pt x="2549183" y="1139753"/>
                </a:cubicBezTo>
                <a:cubicBezTo>
                  <a:pt x="2564301" y="1530602"/>
                  <a:pt x="1798310" y="2362873"/>
                  <a:pt x="1388099" y="2420316"/>
                </a:cubicBezTo>
                <a:cubicBezTo>
                  <a:pt x="977888" y="2477759"/>
                  <a:pt x="159041" y="1885030"/>
                  <a:pt x="87918" y="1484410"/>
                </a:cubicBezTo>
                <a:cubicBezTo>
                  <a:pt x="16795" y="1083790"/>
                  <a:pt x="334610" y="139381"/>
                  <a:pt x="961359" y="16595"/>
                </a:cubicBezTo>
                <a:lnTo>
                  <a:pt x="1272481" y="1228770"/>
                </a:lnTo>
                <a:lnTo>
                  <a:pt x="1297393" y="75223"/>
                </a:lnTo>
                <a:close/>
              </a:path>
              <a:path w="2549402" h="2424198" fill="none">
                <a:moveTo>
                  <a:pt x="1253432" y="162657"/>
                </a:moveTo>
                <a:cubicBezTo>
                  <a:pt x="2471281" y="63012"/>
                  <a:pt x="2489496" y="1111019"/>
                  <a:pt x="2511940" y="1487295"/>
                </a:cubicBezTo>
                <a:cubicBezTo>
                  <a:pt x="2534384" y="1863571"/>
                  <a:pt x="1805719" y="2471149"/>
                  <a:pt x="1388099" y="2420316"/>
                </a:cubicBezTo>
                <a:cubicBezTo>
                  <a:pt x="970479" y="2369483"/>
                  <a:pt x="167435" y="2428974"/>
                  <a:pt x="6222" y="1182297"/>
                </a:cubicBezTo>
                <a:cubicBezTo>
                  <a:pt x="-86120" y="550344"/>
                  <a:pt x="868253" y="-31577"/>
                  <a:pt x="1607101" y="1332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733547" y="1577240"/>
            <a:ext cx="113861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ysClr val="windowText" lastClr="000000"/>
                </a:solidFill>
              </a:rPr>
              <a:t>65</a:t>
            </a:r>
            <a:r>
              <a:rPr lang="en-US" altLang="ko-KR" sz="2000" b="1" dirty="0">
                <a:solidFill>
                  <a:sysClr val="windowText" lastClr="000000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ysClr val="windowText" lastClr="000000"/>
                </a:solidFill>
              </a:rPr>
              <a:t>CONTENTS A</a:t>
            </a:r>
          </a:p>
        </p:txBody>
      </p:sp>
      <p:sp>
        <p:nvSpPr>
          <p:cNvPr id="131" name="직사각형 130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7784084" y="4576098"/>
            <a:ext cx="2960791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339103" y="102938"/>
            <a:ext cx="6580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105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844556" y="2090831"/>
            <a:ext cx="2458860" cy="2458860"/>
          </a:xfrm>
          <a:prstGeom prst="ellipse">
            <a:avLst/>
          </a:prstGeom>
          <a:solidFill>
            <a:srgbClr val="D99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217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147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111</a:t>
            </a:r>
          </a:p>
        </p:txBody>
      </p:sp>
      <p:sp>
        <p:nvSpPr>
          <p:cNvPr id="6" name="타원 5"/>
          <p:cNvSpPr/>
          <p:nvPr/>
        </p:nvSpPr>
        <p:spPr>
          <a:xfrm>
            <a:off x="1936256" y="2090831"/>
            <a:ext cx="2458860" cy="2458860"/>
          </a:xfrm>
          <a:prstGeom prst="ellipse">
            <a:avLst/>
          </a:prstGeom>
          <a:solidFill>
            <a:srgbClr val="F7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205</a:t>
            </a:r>
          </a:p>
        </p:txBody>
      </p:sp>
      <p:sp>
        <p:nvSpPr>
          <p:cNvPr id="7" name="타원 6"/>
          <p:cNvSpPr/>
          <p:nvPr/>
        </p:nvSpPr>
        <p:spPr>
          <a:xfrm>
            <a:off x="7752856" y="2090831"/>
            <a:ext cx="2458860" cy="2458860"/>
          </a:xfrm>
          <a:prstGeom prst="ellipse">
            <a:avLst/>
          </a:prstGeom>
          <a:solidFill>
            <a:srgbClr val="FCB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180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132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805</Words>
  <Application>Microsoft Office PowerPoint</Application>
  <PresentationFormat>와이드스크린</PresentationFormat>
  <Paragraphs>82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야놀자 야체 B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2021-03-04T02:29:28Z</dcterms:created>
  <dcterms:modified xsi:type="dcterms:W3CDTF">2025-01-05T03:20:58Z</dcterms:modified>
</cp:coreProperties>
</file>