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4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0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5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1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2025-01-02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6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3886073" y="1602757"/>
            <a:ext cx="4495800" cy="3667743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495800"/>
              <a:gd name="connsiteY0" fmla="*/ 0 h 3667743"/>
              <a:gd name="connsiteX1" fmla="*/ 4359998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667743">
                <a:moveTo>
                  <a:pt x="0" y="0"/>
                </a:moveTo>
                <a:lnTo>
                  <a:pt x="4359998" y="0"/>
                </a:lnTo>
                <a:lnTo>
                  <a:pt x="4495800" y="3667743"/>
                </a:lnTo>
                <a:lnTo>
                  <a:pt x="0" y="3667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\</a:t>
            </a:r>
          </a:p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746500" y="1522911"/>
            <a:ext cx="4563245" cy="3755260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764313"/>
              <a:gd name="connsiteX1" fmla="*/ 4504854 w 4504854"/>
              <a:gd name="connsiteY1" fmla="*/ 81481 h 3764313"/>
              <a:gd name="connsiteX2" fmla="*/ 4495800 w 4504854"/>
              <a:gd name="connsiteY2" fmla="*/ 3667743 h 3764313"/>
              <a:gd name="connsiteX3" fmla="*/ 0 w 4504854"/>
              <a:gd name="connsiteY3" fmla="*/ 3667743 h 3764313"/>
              <a:gd name="connsiteX4" fmla="*/ 0 w 4504854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135802 w 4563245"/>
              <a:gd name="connsiteY0" fmla="*/ 0 h 3755260"/>
              <a:gd name="connsiteX1" fmla="*/ 4504854 w 4563245"/>
              <a:gd name="connsiteY1" fmla="*/ 72428 h 3755260"/>
              <a:gd name="connsiteX2" fmla="*/ 4495800 w 4563245"/>
              <a:gd name="connsiteY2" fmla="*/ 3658690 h 3755260"/>
              <a:gd name="connsiteX3" fmla="*/ 0 w 4563245"/>
              <a:gd name="connsiteY3" fmla="*/ 3658690 h 3755260"/>
              <a:gd name="connsiteX4" fmla="*/ 135802 w 4563245"/>
              <a:gd name="connsiteY4" fmla="*/ 0 h 37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3245" h="3755260">
                <a:moveTo>
                  <a:pt x="135802" y="0"/>
                </a:moveTo>
                <a:cubicBezTo>
                  <a:pt x="1510671" y="117695"/>
                  <a:pt x="2985129" y="0"/>
                  <a:pt x="4504854" y="72428"/>
                </a:cubicBezTo>
                <a:cubicBezTo>
                  <a:pt x="4501836" y="1267849"/>
                  <a:pt x="4643673" y="2472323"/>
                  <a:pt x="4495800" y="3658690"/>
                </a:cubicBezTo>
                <a:cubicBezTo>
                  <a:pt x="2997200" y="3658690"/>
                  <a:pt x="1498600" y="3875973"/>
                  <a:pt x="0" y="3658690"/>
                </a:cubicBezTo>
                <a:cubicBezTo>
                  <a:pt x="117695" y="1657511"/>
                  <a:pt x="135802" y="1222581"/>
                  <a:pt x="135802" y="0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5674339" y="114763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3078096" y="2468843"/>
            <a:ext cx="588194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010B3C"/>
                </a:solidFill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00" kern="0" dirty="0">
                <a:solidFill>
                  <a:srgbClr val="F1A197"/>
                </a:solidFill>
              </a:rPr>
              <a:t>PAPOZIP</a:t>
            </a:r>
            <a:r>
              <a:rPr lang="ja-JP" altLang="en-US" sz="10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10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10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5115923" y="3940267"/>
            <a:ext cx="1901371" cy="28883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prstClr val="white"/>
                </a:solidFill>
              </a:rPr>
              <a:t>経営 </a:t>
            </a:r>
            <a:r>
              <a:rPr lang="en-US" altLang="ko-KR" sz="1000" b="1" dirty="0">
                <a:solidFill>
                  <a:prstClr val="white"/>
                </a:solidFill>
              </a:rPr>
              <a:t>20123457 </a:t>
            </a:r>
            <a:r>
              <a:rPr lang="ko-KR" altLang="en-US" sz="1000" b="1" dirty="0">
                <a:solidFill>
                  <a:prstClr val="white"/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19626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 smtClean="0">
                <a:solidFill>
                  <a:srgbClr val="010B3C"/>
                </a:solidFill>
              </a:rPr>
              <a:t>PPT PRESENTATION </a:t>
            </a:r>
            <a:r>
              <a:rPr lang="en-US" altLang="ja-JP" sz="900" kern="0" dirty="0">
                <a:solidFill>
                  <a:srgbClr val="F1A197"/>
                </a:solidFill>
              </a:rPr>
              <a:t>PAPOZIP</a:t>
            </a:r>
            <a:r>
              <a:rPr lang="ja-JP" altLang="en-US" sz="900" kern="0" dirty="0">
                <a:solidFill>
                  <a:srgbClr val="F1A197"/>
                </a:solidFill>
              </a:rPr>
              <a:t>と一緒に</a:t>
            </a:r>
            <a:r>
              <a:rPr lang="en-US" altLang="ja-JP" sz="900" kern="0" dirty="0" err="1">
                <a:solidFill>
                  <a:srgbClr val="F1A197"/>
                </a:solidFill>
              </a:rPr>
              <a:t>ppt</a:t>
            </a:r>
            <a:r>
              <a:rPr lang="ja-JP" altLang="en-US" sz="900" kern="0" dirty="0">
                <a:solidFill>
                  <a:srgbClr val="F1A197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0670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844556" y="2090831"/>
            <a:ext cx="2458860" cy="2458860"/>
          </a:xfrm>
          <a:prstGeom prst="ellipse">
            <a:avLst/>
          </a:prstGeom>
          <a:solidFill>
            <a:srgbClr val="FF80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128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134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ＭＳ Ｐゴシック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2021-03-01T15:32:38Z</dcterms:created>
  <dcterms:modified xsi:type="dcterms:W3CDTF">2025-01-02T04:05:28Z</dcterms:modified>
</cp:coreProperties>
</file>