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91" autoAdjust="0"/>
    <p:restoredTop sz="94660"/>
  </p:normalViewPr>
  <p:slideViewPr>
    <p:cSldViewPr snapToGrid="0">
      <p:cViewPr varScale="1">
        <p:scale>
          <a:sx n="80" d="100"/>
          <a:sy n="80" d="100"/>
        </p:scale>
        <p:origin x="114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D505B-072E-4806-859D-DDFE33F342B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2025-01-02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27B83-A409-4B9C-AEF2-1EDB3CC89606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8014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D505B-072E-4806-859D-DDFE33F342B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2025-01-02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27B83-A409-4B9C-AEF2-1EDB3CC89606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103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D505B-072E-4806-859D-DDFE33F342B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2025-01-02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27B83-A409-4B9C-AEF2-1EDB3CC89606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4746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D505B-072E-4806-859D-DDFE33F342B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2025-01-02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27B83-A409-4B9C-AEF2-1EDB3CC89606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114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D505B-072E-4806-859D-DDFE33F342B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2025-01-02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27B83-A409-4B9C-AEF2-1EDB3CC89606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9204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D505B-072E-4806-859D-DDFE33F342B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2025-01-02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27B83-A409-4B9C-AEF2-1EDB3CC89606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7452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D505B-072E-4806-859D-DDFE33F342B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2025-01-02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27B83-A409-4B9C-AEF2-1EDB3CC89606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4322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D505B-072E-4806-859D-DDFE33F342B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2025-01-02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27B83-A409-4B9C-AEF2-1EDB3CC89606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0407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D505B-072E-4806-859D-DDFE33F342B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2025-01-02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27B83-A409-4B9C-AEF2-1EDB3CC89606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4833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D505B-072E-4806-859D-DDFE33F342B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2025-01-02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27B83-A409-4B9C-AEF2-1EDB3CC89606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2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D505B-072E-4806-859D-DDFE33F342B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2025-01-02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27B83-A409-4B9C-AEF2-1EDB3CC89606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613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D505B-072E-4806-859D-DDFE33F342B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2025-01-02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27B83-A409-4B9C-AEF2-1EDB3CC89606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4465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직사각형 32"/>
          <p:cNvSpPr/>
          <p:nvPr/>
        </p:nvSpPr>
        <p:spPr>
          <a:xfrm>
            <a:off x="3886073" y="1602757"/>
            <a:ext cx="4495800" cy="3667743"/>
          </a:xfrm>
          <a:custGeom>
            <a:avLst/>
            <a:gdLst>
              <a:gd name="connsiteX0" fmla="*/ 0 w 4495800"/>
              <a:gd name="connsiteY0" fmla="*/ 0 h 3667743"/>
              <a:gd name="connsiteX1" fmla="*/ 4495800 w 4495800"/>
              <a:gd name="connsiteY1" fmla="*/ 0 h 3667743"/>
              <a:gd name="connsiteX2" fmla="*/ 4495800 w 4495800"/>
              <a:gd name="connsiteY2" fmla="*/ 3667743 h 3667743"/>
              <a:gd name="connsiteX3" fmla="*/ 0 w 4495800"/>
              <a:gd name="connsiteY3" fmla="*/ 3667743 h 3667743"/>
              <a:gd name="connsiteX4" fmla="*/ 0 w 4495800"/>
              <a:gd name="connsiteY4" fmla="*/ 0 h 3667743"/>
              <a:gd name="connsiteX0" fmla="*/ 0 w 4495800"/>
              <a:gd name="connsiteY0" fmla="*/ 0 h 3667743"/>
              <a:gd name="connsiteX1" fmla="*/ 4359998 w 4495800"/>
              <a:gd name="connsiteY1" fmla="*/ 0 h 3667743"/>
              <a:gd name="connsiteX2" fmla="*/ 4495800 w 4495800"/>
              <a:gd name="connsiteY2" fmla="*/ 3667743 h 3667743"/>
              <a:gd name="connsiteX3" fmla="*/ 0 w 4495800"/>
              <a:gd name="connsiteY3" fmla="*/ 3667743 h 3667743"/>
              <a:gd name="connsiteX4" fmla="*/ 0 w 4495800"/>
              <a:gd name="connsiteY4" fmla="*/ 0 h 3667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95800" h="3667743">
                <a:moveTo>
                  <a:pt x="0" y="0"/>
                </a:moveTo>
                <a:lnTo>
                  <a:pt x="4359998" y="0"/>
                </a:lnTo>
                <a:lnTo>
                  <a:pt x="4495800" y="3667743"/>
                </a:lnTo>
                <a:lnTo>
                  <a:pt x="0" y="3667743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alpha val="17000"/>
            </a:schemeClr>
          </a:solidFill>
          <a:ln w="317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prstClr val="white"/>
                </a:solidFill>
              </a:rPr>
              <a:t>\</a:t>
            </a:r>
          </a:p>
          <a:p>
            <a:pPr algn="ctr"/>
            <a:endParaRPr lang="ko-KR" altLang="en-US" dirty="0">
              <a:solidFill>
                <a:prstClr val="white"/>
              </a:solidFill>
            </a:endParaRPr>
          </a:p>
        </p:txBody>
      </p:sp>
      <p:sp>
        <p:nvSpPr>
          <p:cNvPr id="32" name="직사각형 31"/>
          <p:cNvSpPr/>
          <p:nvPr/>
        </p:nvSpPr>
        <p:spPr>
          <a:xfrm>
            <a:off x="3746500" y="1522911"/>
            <a:ext cx="4563245" cy="3755260"/>
          </a:xfrm>
          <a:custGeom>
            <a:avLst/>
            <a:gdLst>
              <a:gd name="connsiteX0" fmla="*/ 0 w 4495800"/>
              <a:gd name="connsiteY0" fmla="*/ 0 h 3667743"/>
              <a:gd name="connsiteX1" fmla="*/ 4495800 w 4495800"/>
              <a:gd name="connsiteY1" fmla="*/ 0 h 3667743"/>
              <a:gd name="connsiteX2" fmla="*/ 4495800 w 4495800"/>
              <a:gd name="connsiteY2" fmla="*/ 3667743 h 3667743"/>
              <a:gd name="connsiteX3" fmla="*/ 0 w 4495800"/>
              <a:gd name="connsiteY3" fmla="*/ 3667743 h 3667743"/>
              <a:gd name="connsiteX4" fmla="*/ 0 w 4495800"/>
              <a:gd name="connsiteY4" fmla="*/ 0 h 3667743"/>
              <a:gd name="connsiteX0" fmla="*/ 0 w 4504854"/>
              <a:gd name="connsiteY0" fmla="*/ 0 h 3667743"/>
              <a:gd name="connsiteX1" fmla="*/ 4504854 w 4504854"/>
              <a:gd name="connsiteY1" fmla="*/ 81481 h 3667743"/>
              <a:gd name="connsiteX2" fmla="*/ 4495800 w 4504854"/>
              <a:gd name="connsiteY2" fmla="*/ 3667743 h 3667743"/>
              <a:gd name="connsiteX3" fmla="*/ 0 w 4504854"/>
              <a:gd name="connsiteY3" fmla="*/ 3667743 h 3667743"/>
              <a:gd name="connsiteX4" fmla="*/ 0 w 4504854"/>
              <a:gd name="connsiteY4" fmla="*/ 0 h 3667743"/>
              <a:gd name="connsiteX0" fmla="*/ 0 w 4504854"/>
              <a:gd name="connsiteY0" fmla="*/ 0 h 3667743"/>
              <a:gd name="connsiteX1" fmla="*/ 4504854 w 4504854"/>
              <a:gd name="connsiteY1" fmla="*/ 81481 h 3667743"/>
              <a:gd name="connsiteX2" fmla="*/ 4495800 w 4504854"/>
              <a:gd name="connsiteY2" fmla="*/ 3667743 h 3667743"/>
              <a:gd name="connsiteX3" fmla="*/ 0 w 4504854"/>
              <a:gd name="connsiteY3" fmla="*/ 3667743 h 3667743"/>
              <a:gd name="connsiteX4" fmla="*/ 0 w 4504854"/>
              <a:gd name="connsiteY4" fmla="*/ 0 h 3667743"/>
              <a:gd name="connsiteX0" fmla="*/ 0 w 4504854"/>
              <a:gd name="connsiteY0" fmla="*/ 0 h 3764313"/>
              <a:gd name="connsiteX1" fmla="*/ 4504854 w 4504854"/>
              <a:gd name="connsiteY1" fmla="*/ 81481 h 3764313"/>
              <a:gd name="connsiteX2" fmla="*/ 4495800 w 4504854"/>
              <a:gd name="connsiteY2" fmla="*/ 3667743 h 3764313"/>
              <a:gd name="connsiteX3" fmla="*/ 0 w 4504854"/>
              <a:gd name="connsiteY3" fmla="*/ 3667743 h 3764313"/>
              <a:gd name="connsiteX4" fmla="*/ 0 w 4504854"/>
              <a:gd name="connsiteY4" fmla="*/ 0 h 3764313"/>
              <a:gd name="connsiteX0" fmla="*/ 0 w 4563245"/>
              <a:gd name="connsiteY0" fmla="*/ 0 h 3764313"/>
              <a:gd name="connsiteX1" fmla="*/ 4504854 w 4563245"/>
              <a:gd name="connsiteY1" fmla="*/ 81481 h 3764313"/>
              <a:gd name="connsiteX2" fmla="*/ 4495800 w 4563245"/>
              <a:gd name="connsiteY2" fmla="*/ 3667743 h 3764313"/>
              <a:gd name="connsiteX3" fmla="*/ 0 w 4563245"/>
              <a:gd name="connsiteY3" fmla="*/ 3667743 h 3764313"/>
              <a:gd name="connsiteX4" fmla="*/ 0 w 4563245"/>
              <a:gd name="connsiteY4" fmla="*/ 0 h 3764313"/>
              <a:gd name="connsiteX0" fmla="*/ 0 w 4563245"/>
              <a:gd name="connsiteY0" fmla="*/ 0 h 3764313"/>
              <a:gd name="connsiteX1" fmla="*/ 4504854 w 4563245"/>
              <a:gd name="connsiteY1" fmla="*/ 81481 h 3764313"/>
              <a:gd name="connsiteX2" fmla="*/ 4495800 w 4563245"/>
              <a:gd name="connsiteY2" fmla="*/ 3667743 h 3764313"/>
              <a:gd name="connsiteX3" fmla="*/ 0 w 4563245"/>
              <a:gd name="connsiteY3" fmla="*/ 3667743 h 3764313"/>
              <a:gd name="connsiteX4" fmla="*/ 0 w 4563245"/>
              <a:gd name="connsiteY4" fmla="*/ 0 h 3764313"/>
              <a:gd name="connsiteX0" fmla="*/ 0 w 4563245"/>
              <a:gd name="connsiteY0" fmla="*/ 0 h 3764313"/>
              <a:gd name="connsiteX1" fmla="*/ 4504854 w 4563245"/>
              <a:gd name="connsiteY1" fmla="*/ 81481 h 3764313"/>
              <a:gd name="connsiteX2" fmla="*/ 4495800 w 4563245"/>
              <a:gd name="connsiteY2" fmla="*/ 3667743 h 3764313"/>
              <a:gd name="connsiteX3" fmla="*/ 0 w 4563245"/>
              <a:gd name="connsiteY3" fmla="*/ 3667743 h 3764313"/>
              <a:gd name="connsiteX4" fmla="*/ 0 w 4563245"/>
              <a:gd name="connsiteY4" fmla="*/ 0 h 3764313"/>
              <a:gd name="connsiteX0" fmla="*/ 135802 w 4563245"/>
              <a:gd name="connsiteY0" fmla="*/ 0 h 3755260"/>
              <a:gd name="connsiteX1" fmla="*/ 4504854 w 4563245"/>
              <a:gd name="connsiteY1" fmla="*/ 72428 h 3755260"/>
              <a:gd name="connsiteX2" fmla="*/ 4495800 w 4563245"/>
              <a:gd name="connsiteY2" fmla="*/ 3658690 h 3755260"/>
              <a:gd name="connsiteX3" fmla="*/ 0 w 4563245"/>
              <a:gd name="connsiteY3" fmla="*/ 3658690 h 3755260"/>
              <a:gd name="connsiteX4" fmla="*/ 135802 w 4563245"/>
              <a:gd name="connsiteY4" fmla="*/ 0 h 3755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63245" h="3755260">
                <a:moveTo>
                  <a:pt x="135802" y="0"/>
                </a:moveTo>
                <a:cubicBezTo>
                  <a:pt x="1510671" y="117695"/>
                  <a:pt x="2985129" y="0"/>
                  <a:pt x="4504854" y="72428"/>
                </a:cubicBezTo>
                <a:cubicBezTo>
                  <a:pt x="4501836" y="1267849"/>
                  <a:pt x="4643673" y="2472323"/>
                  <a:pt x="4495800" y="3658690"/>
                </a:cubicBezTo>
                <a:cubicBezTo>
                  <a:pt x="2997200" y="3658690"/>
                  <a:pt x="1498600" y="3875973"/>
                  <a:pt x="0" y="3658690"/>
                </a:cubicBezTo>
                <a:cubicBezTo>
                  <a:pt x="117695" y="1657511"/>
                  <a:pt x="135802" y="1222581"/>
                  <a:pt x="135802" y="0"/>
                </a:cubicBezTo>
                <a:close/>
              </a:path>
            </a:pathLst>
          </a:custGeom>
          <a:solidFill>
            <a:schemeClr val="bg1"/>
          </a:solidFill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pSp>
        <p:nvGrpSpPr>
          <p:cNvPr id="28" name="그룹 27"/>
          <p:cNvGrpSpPr/>
          <p:nvPr/>
        </p:nvGrpSpPr>
        <p:grpSpPr>
          <a:xfrm>
            <a:off x="5674339" y="1147631"/>
            <a:ext cx="727206" cy="993706"/>
            <a:chOff x="4842640" y="195358"/>
            <a:chExt cx="727206" cy="993706"/>
          </a:xfrm>
        </p:grpSpPr>
        <p:sp>
          <p:nvSpPr>
            <p:cNvPr id="15" name="타원 14"/>
            <p:cNvSpPr/>
            <p:nvPr/>
          </p:nvSpPr>
          <p:spPr>
            <a:xfrm rot="1059351">
              <a:off x="4842640" y="782664"/>
              <a:ext cx="571500" cy="406400"/>
            </a:xfrm>
            <a:prstGeom prst="ellipse">
              <a:avLst/>
            </a:prstGeom>
            <a:solidFill>
              <a:schemeClr val="tx1">
                <a:alpha val="5000"/>
              </a:schemeClr>
            </a:solidFill>
            <a:ln w="317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4" name="사다리꼴 13"/>
            <p:cNvSpPr/>
            <p:nvPr/>
          </p:nvSpPr>
          <p:spPr>
            <a:xfrm rot="12198497">
              <a:off x="5115865" y="579464"/>
              <a:ext cx="173066" cy="406400"/>
            </a:xfrm>
            <a:prstGeom prst="trapezoid">
              <a:avLst>
                <a:gd name="adj" fmla="val 38322"/>
              </a:avLst>
            </a:prstGeom>
            <a:solidFill>
              <a:schemeClr val="bg1"/>
            </a:solidFill>
            <a:ln w="317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0" name="타원 9"/>
            <p:cNvSpPr/>
            <p:nvPr/>
          </p:nvSpPr>
          <p:spPr>
            <a:xfrm rot="1059351">
              <a:off x="4966408" y="410484"/>
              <a:ext cx="571500" cy="406400"/>
            </a:xfrm>
            <a:prstGeom prst="ellipse">
              <a:avLst/>
            </a:prstGeom>
            <a:solidFill>
              <a:schemeClr val="bg1"/>
            </a:solidFill>
            <a:ln w="317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7" name="자유형 26"/>
            <p:cNvSpPr/>
            <p:nvPr/>
          </p:nvSpPr>
          <p:spPr>
            <a:xfrm rot="1059351">
              <a:off x="5351102" y="484051"/>
              <a:ext cx="162028" cy="347064"/>
            </a:xfrm>
            <a:custGeom>
              <a:avLst/>
              <a:gdLst>
                <a:gd name="connsiteX0" fmla="*/ 0 w 162028"/>
                <a:gd name="connsiteY0" fmla="*/ 0 h 347064"/>
                <a:gd name="connsiteX1" fmla="*/ 36043 w 162028"/>
                <a:gd name="connsiteY1" fmla="*/ 13912 h 347064"/>
                <a:gd name="connsiteX2" fmla="*/ 162028 w 162028"/>
                <a:gd name="connsiteY2" fmla="*/ 182409 h 347064"/>
                <a:gd name="connsiteX3" fmla="*/ 78334 w 162028"/>
                <a:gd name="connsiteY3" fmla="*/ 326093 h 347064"/>
                <a:gd name="connsiteX4" fmla="*/ 34594 w 162028"/>
                <a:gd name="connsiteY4" fmla="*/ 347064 h 3470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2028" h="347064">
                  <a:moveTo>
                    <a:pt x="0" y="0"/>
                  </a:moveTo>
                  <a:lnTo>
                    <a:pt x="36043" y="13912"/>
                  </a:lnTo>
                  <a:cubicBezTo>
                    <a:pt x="112054" y="50429"/>
                    <a:pt x="162028" y="112269"/>
                    <a:pt x="162028" y="182409"/>
                  </a:cubicBezTo>
                  <a:cubicBezTo>
                    <a:pt x="162028" y="238521"/>
                    <a:pt x="130044" y="289321"/>
                    <a:pt x="78334" y="326093"/>
                  </a:cubicBezTo>
                  <a:lnTo>
                    <a:pt x="34594" y="347064"/>
                  </a:lnTo>
                  <a:close/>
                </a:path>
              </a:pathLst>
            </a:custGeom>
            <a:solidFill>
              <a:schemeClr val="tx1">
                <a:alpha val="11000"/>
              </a:schemeClr>
            </a:solidFill>
            <a:ln w="317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1" name="타원 10"/>
            <p:cNvSpPr/>
            <p:nvPr/>
          </p:nvSpPr>
          <p:spPr>
            <a:xfrm rot="551721">
              <a:off x="5089084" y="281560"/>
              <a:ext cx="452088" cy="355948"/>
            </a:xfrm>
            <a:prstGeom prst="ellipse">
              <a:avLst/>
            </a:prstGeom>
            <a:solidFill>
              <a:schemeClr val="bg1"/>
            </a:solidFill>
            <a:ln w="317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6" name="자유형 25"/>
            <p:cNvSpPr/>
            <p:nvPr/>
          </p:nvSpPr>
          <p:spPr>
            <a:xfrm rot="551721">
              <a:off x="5396260" y="331058"/>
              <a:ext cx="126676" cy="307987"/>
            </a:xfrm>
            <a:custGeom>
              <a:avLst/>
              <a:gdLst>
                <a:gd name="connsiteX0" fmla="*/ 14892 w 126676"/>
                <a:gd name="connsiteY0" fmla="*/ 0 h 307987"/>
                <a:gd name="connsiteX1" fmla="*/ 60469 w 126676"/>
                <a:gd name="connsiteY1" fmla="*/ 24195 h 307987"/>
                <a:gd name="connsiteX2" fmla="*/ 126676 w 126676"/>
                <a:gd name="connsiteY2" fmla="*/ 150041 h 307987"/>
                <a:gd name="connsiteX3" fmla="*/ 60469 w 126676"/>
                <a:gd name="connsiteY3" fmla="*/ 275888 h 307987"/>
                <a:gd name="connsiteX4" fmla="*/ 0 w 126676"/>
                <a:gd name="connsiteY4" fmla="*/ 307987 h 3079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676" h="307987">
                  <a:moveTo>
                    <a:pt x="14892" y="0"/>
                  </a:moveTo>
                  <a:lnTo>
                    <a:pt x="60469" y="24195"/>
                  </a:lnTo>
                  <a:cubicBezTo>
                    <a:pt x="101375" y="56402"/>
                    <a:pt x="126676" y="100895"/>
                    <a:pt x="126676" y="150041"/>
                  </a:cubicBezTo>
                  <a:cubicBezTo>
                    <a:pt x="126676" y="199187"/>
                    <a:pt x="101375" y="243680"/>
                    <a:pt x="60469" y="275888"/>
                  </a:cubicBezTo>
                  <a:lnTo>
                    <a:pt x="0" y="307987"/>
                  </a:lnTo>
                  <a:close/>
                </a:path>
              </a:pathLst>
            </a:custGeom>
            <a:solidFill>
              <a:schemeClr val="tx1">
                <a:alpha val="24000"/>
              </a:schemeClr>
            </a:solidFill>
            <a:ln w="317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2" name="타원 11"/>
            <p:cNvSpPr/>
            <p:nvPr/>
          </p:nvSpPr>
          <p:spPr>
            <a:xfrm rot="1082807">
              <a:off x="5117758" y="195358"/>
              <a:ext cx="452088" cy="355948"/>
            </a:xfrm>
            <a:prstGeom prst="ellipse">
              <a:avLst/>
            </a:prstGeom>
            <a:solidFill>
              <a:srgbClr val="FF8086"/>
            </a:solidFill>
            <a:ln w="317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29" name="직사각형 28"/>
          <p:cNvSpPr/>
          <p:nvPr/>
        </p:nvSpPr>
        <p:spPr>
          <a:xfrm>
            <a:off x="3078096" y="2468843"/>
            <a:ext cx="5881945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>
              <a:lnSpc>
                <a:spcPct val="150000"/>
              </a:lnSpc>
              <a:defRPr/>
            </a:pPr>
            <a:r>
              <a:rPr lang="en-US" altLang="ko-KR" sz="3200" b="1" i="1" kern="0" dirty="0">
                <a:solidFill>
                  <a:srgbClr val="010B3C"/>
                </a:solidFill>
              </a:rPr>
              <a:t>PPT PRESENTATION</a:t>
            </a:r>
          </a:p>
          <a:p>
            <a:pPr algn="ctr" latinLnBrk="0">
              <a:lnSpc>
                <a:spcPct val="150000"/>
              </a:lnSpc>
              <a:defRPr/>
            </a:pPr>
            <a:r>
              <a:rPr lang="en-US" altLang="ja-JP" sz="1000" kern="0" dirty="0">
                <a:solidFill>
                  <a:srgbClr val="F1A197"/>
                </a:solidFill>
              </a:rPr>
              <a:t>PAPOZIP</a:t>
            </a:r>
            <a:r>
              <a:rPr lang="ja-JP" altLang="en-US" sz="1000" kern="0" dirty="0">
                <a:solidFill>
                  <a:srgbClr val="F1A197"/>
                </a:solidFill>
              </a:rPr>
              <a:t>と一緒に</a:t>
            </a:r>
            <a:r>
              <a:rPr lang="en-US" altLang="ja-JP" sz="1000" kern="0" dirty="0" err="1">
                <a:solidFill>
                  <a:srgbClr val="F1A197"/>
                </a:solidFill>
              </a:rPr>
              <a:t>ppt</a:t>
            </a:r>
            <a:r>
              <a:rPr lang="ja-JP" altLang="en-US" sz="1000" kern="0" dirty="0">
                <a:solidFill>
                  <a:srgbClr val="F1A197"/>
                </a:solidFill>
              </a:rPr>
              <a:t>を作る楽しさを感じてください</a:t>
            </a:r>
          </a:p>
        </p:txBody>
      </p:sp>
      <p:sp>
        <p:nvSpPr>
          <p:cNvPr id="34" name="모서리가 둥근 직사각형 33"/>
          <p:cNvSpPr/>
          <p:nvPr/>
        </p:nvSpPr>
        <p:spPr>
          <a:xfrm>
            <a:off x="5115923" y="3940267"/>
            <a:ext cx="1901371" cy="288834"/>
          </a:xfrm>
          <a:prstGeom prst="roundRect">
            <a:avLst>
              <a:gd name="adj" fmla="val 5000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b="1" dirty="0">
                <a:solidFill>
                  <a:prstClr val="white"/>
                </a:solidFill>
              </a:rPr>
              <a:t>経営 </a:t>
            </a:r>
            <a:r>
              <a:rPr lang="en-US" altLang="ko-KR" sz="1000" b="1" dirty="0">
                <a:solidFill>
                  <a:prstClr val="white"/>
                </a:solidFill>
              </a:rPr>
              <a:t>20123457 </a:t>
            </a:r>
            <a:r>
              <a:rPr lang="ko-KR" altLang="en-US" sz="1000" b="1" dirty="0">
                <a:solidFill>
                  <a:prstClr val="white"/>
                </a:solidFill>
              </a:rPr>
              <a:t>炫錫</a:t>
            </a:r>
          </a:p>
        </p:txBody>
      </p:sp>
    </p:spTree>
    <p:extLst>
      <p:ext uri="{BB962C8B-B14F-4D97-AF65-F5344CB8AC3E}">
        <p14:creationId xmlns:p14="http://schemas.microsoft.com/office/powerpoint/2010/main" val="1962636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11699999" y="812800"/>
            <a:ext cx="123701" cy="6045200"/>
          </a:xfrm>
          <a:prstGeom prst="rect">
            <a:avLst/>
          </a:prstGeom>
          <a:solidFill>
            <a:schemeClr val="tx1">
              <a:alpha val="1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-1" y="800100"/>
            <a:ext cx="11700000" cy="0"/>
          </a:xfrm>
          <a:prstGeom prst="line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>
            <a:off x="11699999" y="800100"/>
            <a:ext cx="0" cy="6060400"/>
          </a:xfrm>
          <a:prstGeom prst="line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그룹 27"/>
          <p:cNvGrpSpPr/>
          <p:nvPr/>
        </p:nvGrpSpPr>
        <p:grpSpPr>
          <a:xfrm>
            <a:off x="261712" y="304251"/>
            <a:ext cx="727206" cy="993706"/>
            <a:chOff x="4842640" y="195358"/>
            <a:chExt cx="727206" cy="993706"/>
          </a:xfrm>
        </p:grpSpPr>
        <p:sp>
          <p:nvSpPr>
            <p:cNvPr id="15" name="타원 14"/>
            <p:cNvSpPr/>
            <p:nvPr/>
          </p:nvSpPr>
          <p:spPr>
            <a:xfrm rot="1059351">
              <a:off x="4842640" y="782664"/>
              <a:ext cx="571500" cy="406400"/>
            </a:xfrm>
            <a:prstGeom prst="ellipse">
              <a:avLst/>
            </a:prstGeom>
            <a:solidFill>
              <a:schemeClr val="tx1">
                <a:alpha val="5000"/>
              </a:schemeClr>
            </a:solidFill>
            <a:ln w="317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4" name="사다리꼴 13"/>
            <p:cNvSpPr/>
            <p:nvPr/>
          </p:nvSpPr>
          <p:spPr>
            <a:xfrm rot="12198497">
              <a:off x="5115865" y="579464"/>
              <a:ext cx="173066" cy="406400"/>
            </a:xfrm>
            <a:prstGeom prst="trapezoid">
              <a:avLst>
                <a:gd name="adj" fmla="val 38322"/>
              </a:avLst>
            </a:prstGeom>
            <a:solidFill>
              <a:schemeClr val="bg1"/>
            </a:solidFill>
            <a:ln w="317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0" name="타원 9"/>
            <p:cNvSpPr/>
            <p:nvPr/>
          </p:nvSpPr>
          <p:spPr>
            <a:xfrm rot="1059351">
              <a:off x="4966408" y="410484"/>
              <a:ext cx="571500" cy="406400"/>
            </a:xfrm>
            <a:prstGeom prst="ellipse">
              <a:avLst/>
            </a:prstGeom>
            <a:solidFill>
              <a:schemeClr val="bg1"/>
            </a:solidFill>
            <a:ln w="317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7" name="자유형 26"/>
            <p:cNvSpPr/>
            <p:nvPr/>
          </p:nvSpPr>
          <p:spPr>
            <a:xfrm rot="1059351">
              <a:off x="5351102" y="484051"/>
              <a:ext cx="162028" cy="347064"/>
            </a:xfrm>
            <a:custGeom>
              <a:avLst/>
              <a:gdLst>
                <a:gd name="connsiteX0" fmla="*/ 0 w 162028"/>
                <a:gd name="connsiteY0" fmla="*/ 0 h 347064"/>
                <a:gd name="connsiteX1" fmla="*/ 36043 w 162028"/>
                <a:gd name="connsiteY1" fmla="*/ 13912 h 347064"/>
                <a:gd name="connsiteX2" fmla="*/ 162028 w 162028"/>
                <a:gd name="connsiteY2" fmla="*/ 182409 h 347064"/>
                <a:gd name="connsiteX3" fmla="*/ 78334 w 162028"/>
                <a:gd name="connsiteY3" fmla="*/ 326093 h 347064"/>
                <a:gd name="connsiteX4" fmla="*/ 34594 w 162028"/>
                <a:gd name="connsiteY4" fmla="*/ 347064 h 3470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2028" h="347064">
                  <a:moveTo>
                    <a:pt x="0" y="0"/>
                  </a:moveTo>
                  <a:lnTo>
                    <a:pt x="36043" y="13912"/>
                  </a:lnTo>
                  <a:cubicBezTo>
                    <a:pt x="112054" y="50429"/>
                    <a:pt x="162028" y="112269"/>
                    <a:pt x="162028" y="182409"/>
                  </a:cubicBezTo>
                  <a:cubicBezTo>
                    <a:pt x="162028" y="238521"/>
                    <a:pt x="130044" y="289321"/>
                    <a:pt x="78334" y="326093"/>
                  </a:cubicBezTo>
                  <a:lnTo>
                    <a:pt x="34594" y="347064"/>
                  </a:lnTo>
                  <a:close/>
                </a:path>
              </a:pathLst>
            </a:custGeom>
            <a:solidFill>
              <a:schemeClr val="tx1">
                <a:alpha val="11000"/>
              </a:schemeClr>
            </a:solidFill>
            <a:ln w="317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1" name="타원 10"/>
            <p:cNvSpPr/>
            <p:nvPr/>
          </p:nvSpPr>
          <p:spPr>
            <a:xfrm rot="551721">
              <a:off x="5089084" y="281560"/>
              <a:ext cx="452088" cy="355948"/>
            </a:xfrm>
            <a:prstGeom prst="ellipse">
              <a:avLst/>
            </a:prstGeom>
            <a:solidFill>
              <a:schemeClr val="bg1"/>
            </a:solidFill>
            <a:ln w="317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6" name="자유형 25"/>
            <p:cNvSpPr/>
            <p:nvPr/>
          </p:nvSpPr>
          <p:spPr>
            <a:xfrm rot="551721">
              <a:off x="5396260" y="331058"/>
              <a:ext cx="126676" cy="307987"/>
            </a:xfrm>
            <a:custGeom>
              <a:avLst/>
              <a:gdLst>
                <a:gd name="connsiteX0" fmla="*/ 14892 w 126676"/>
                <a:gd name="connsiteY0" fmla="*/ 0 h 307987"/>
                <a:gd name="connsiteX1" fmla="*/ 60469 w 126676"/>
                <a:gd name="connsiteY1" fmla="*/ 24195 h 307987"/>
                <a:gd name="connsiteX2" fmla="*/ 126676 w 126676"/>
                <a:gd name="connsiteY2" fmla="*/ 150041 h 307987"/>
                <a:gd name="connsiteX3" fmla="*/ 60469 w 126676"/>
                <a:gd name="connsiteY3" fmla="*/ 275888 h 307987"/>
                <a:gd name="connsiteX4" fmla="*/ 0 w 126676"/>
                <a:gd name="connsiteY4" fmla="*/ 307987 h 3079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676" h="307987">
                  <a:moveTo>
                    <a:pt x="14892" y="0"/>
                  </a:moveTo>
                  <a:lnTo>
                    <a:pt x="60469" y="24195"/>
                  </a:lnTo>
                  <a:cubicBezTo>
                    <a:pt x="101375" y="56402"/>
                    <a:pt x="126676" y="100895"/>
                    <a:pt x="126676" y="150041"/>
                  </a:cubicBezTo>
                  <a:cubicBezTo>
                    <a:pt x="126676" y="199187"/>
                    <a:pt x="101375" y="243680"/>
                    <a:pt x="60469" y="275888"/>
                  </a:cubicBezTo>
                  <a:lnTo>
                    <a:pt x="0" y="307987"/>
                  </a:lnTo>
                  <a:close/>
                </a:path>
              </a:pathLst>
            </a:custGeom>
            <a:solidFill>
              <a:schemeClr val="tx1">
                <a:alpha val="24000"/>
              </a:schemeClr>
            </a:solidFill>
            <a:ln w="317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2" name="타원 11"/>
            <p:cNvSpPr/>
            <p:nvPr/>
          </p:nvSpPr>
          <p:spPr>
            <a:xfrm rot="1082807">
              <a:off x="5117758" y="195358"/>
              <a:ext cx="452088" cy="355948"/>
            </a:xfrm>
            <a:prstGeom prst="ellipse">
              <a:avLst/>
            </a:prstGeom>
            <a:solidFill>
              <a:srgbClr val="FF8086"/>
            </a:solidFill>
            <a:ln w="317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29" name="직사각형 28"/>
          <p:cNvSpPr/>
          <p:nvPr/>
        </p:nvSpPr>
        <p:spPr>
          <a:xfrm>
            <a:off x="1268155" y="11676"/>
            <a:ext cx="8550495" cy="6553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defRPr/>
            </a:pPr>
            <a:r>
              <a:rPr lang="en-US" altLang="ko-KR" sz="2800" b="1" i="1" kern="0" dirty="0" smtClean="0">
                <a:solidFill>
                  <a:srgbClr val="010B3C"/>
                </a:solidFill>
              </a:rPr>
              <a:t>PPT PRESENTATION </a:t>
            </a:r>
            <a:r>
              <a:rPr lang="en-US" altLang="ja-JP" sz="900" kern="0" dirty="0">
                <a:solidFill>
                  <a:srgbClr val="F1A197"/>
                </a:solidFill>
              </a:rPr>
              <a:t>PAPOZIP</a:t>
            </a:r>
            <a:r>
              <a:rPr lang="ja-JP" altLang="en-US" sz="900" kern="0" dirty="0">
                <a:solidFill>
                  <a:srgbClr val="F1A197"/>
                </a:solidFill>
              </a:rPr>
              <a:t>と一緒に</a:t>
            </a:r>
            <a:r>
              <a:rPr lang="en-US" altLang="ja-JP" sz="900" kern="0" dirty="0" err="1">
                <a:solidFill>
                  <a:srgbClr val="F1A197"/>
                </a:solidFill>
              </a:rPr>
              <a:t>ppt</a:t>
            </a:r>
            <a:r>
              <a:rPr lang="ja-JP" altLang="en-US" sz="900" kern="0" dirty="0">
                <a:solidFill>
                  <a:srgbClr val="F1A197"/>
                </a:solidFill>
              </a:rPr>
              <a:t>を作る楽しさを感じてください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3067025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타원 8"/>
          <p:cNvSpPr/>
          <p:nvPr/>
        </p:nvSpPr>
        <p:spPr>
          <a:xfrm>
            <a:off x="4844556" y="2090831"/>
            <a:ext cx="2458860" cy="2458860"/>
          </a:xfrm>
          <a:prstGeom prst="ellipse">
            <a:avLst/>
          </a:prstGeom>
          <a:solidFill>
            <a:srgbClr val="FF80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R 255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G 128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B 134</a:t>
            </a:r>
          </a:p>
        </p:txBody>
      </p:sp>
      <p:sp>
        <p:nvSpPr>
          <p:cNvPr id="6" name="직사각형 5"/>
          <p:cNvSpPr/>
          <p:nvPr/>
        </p:nvSpPr>
        <p:spPr>
          <a:xfrm>
            <a:off x="3877255" y="366843"/>
            <a:ext cx="44371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3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デザイン 色情報</a:t>
            </a:r>
            <a:endParaRPr lang="ko-KR" altLang="en-US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2299877" y="5196048"/>
            <a:ext cx="7647695" cy="7058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2013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年バージョン以上のユーザーは、スポイト機能を利用すると便利です。</a:t>
            </a:r>
          </a:p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2010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以下のバージョンのユーザー</a:t>
            </a: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RGB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カラー値を入力</a:t>
            </a:r>
            <a:endParaRPr lang="en-US" altLang="ko-KR" sz="14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6217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116</Words>
  <Application>Microsoft Office PowerPoint</Application>
  <PresentationFormat>와이드스크린</PresentationFormat>
  <Paragraphs>11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7" baseType="lpstr">
      <vt:lpstr>ＭＳ Ｐゴシック</vt:lpstr>
      <vt:lpstr>맑은 고딕</vt:lpstr>
      <vt:lpstr>Arial</vt:lpstr>
      <vt:lpstr>1_Office 테마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조현석</dc:creator>
  <cp:lastModifiedBy>Microsoft 계정</cp:lastModifiedBy>
  <cp:revision>2</cp:revision>
  <dcterms:created xsi:type="dcterms:W3CDTF">2021-03-01T15:32:38Z</dcterms:created>
  <dcterms:modified xsi:type="dcterms:W3CDTF">2025-01-02T04:05:28Z</dcterms:modified>
</cp:coreProperties>
</file>