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8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85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1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71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4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9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46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70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5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61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51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789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2024-12-31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40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9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xmlns="" id="{9A0B424A-6BC1-4C0C-916C-8D9FCCFAC681}"/>
              </a:ext>
            </a:extLst>
          </p:cNvPr>
          <p:cNvGrpSpPr/>
          <p:nvPr/>
        </p:nvGrpSpPr>
        <p:grpSpPr>
          <a:xfrm rot="17100000">
            <a:off x="5559268" y="202076"/>
            <a:ext cx="735154" cy="3870017"/>
            <a:chOff x="223153" y="242531"/>
            <a:chExt cx="1192557" cy="6277890"/>
          </a:xfrm>
        </p:grpSpPr>
        <p:sp>
          <p:nvSpPr>
            <p:cNvPr id="44" name="자유형: 도형 43">
              <a:extLst>
                <a:ext uri="{FF2B5EF4-FFF2-40B4-BE49-F238E27FC236}">
                  <a16:creationId xmlns:a16="http://schemas.microsoft.com/office/drawing/2014/main" xmlns="" id="{A315FDDA-471A-4AE5-9DA9-25FFB44F3FEA}"/>
                </a:ext>
              </a:extLst>
            </p:cNvPr>
            <p:cNvSpPr/>
            <p:nvPr/>
          </p:nvSpPr>
          <p:spPr>
            <a:xfrm>
              <a:off x="223153" y="242531"/>
              <a:ext cx="382671" cy="6151980"/>
            </a:xfrm>
            <a:custGeom>
              <a:avLst/>
              <a:gdLst>
                <a:gd name="connsiteX0" fmla="*/ 278087 w 378541"/>
                <a:gd name="connsiteY0" fmla="*/ 10455 h 6187035"/>
                <a:gd name="connsiteX1" fmla="*/ 337722 w 378541"/>
                <a:gd name="connsiteY1" fmla="*/ 398082 h 6187035"/>
                <a:gd name="connsiteX2" fmla="*/ 377478 w 378541"/>
                <a:gd name="connsiteY2" fmla="*/ 2216942 h 6187035"/>
                <a:gd name="connsiteX3" fmla="*/ 357600 w 378541"/>
                <a:gd name="connsiteY3" fmla="*/ 3310247 h 6187035"/>
                <a:gd name="connsiteX4" fmla="*/ 377478 w 378541"/>
                <a:gd name="connsiteY4" fmla="*/ 4761360 h 6187035"/>
                <a:gd name="connsiteX5" fmla="*/ 317844 w 378541"/>
                <a:gd name="connsiteY5" fmla="*/ 6033568 h 6187035"/>
                <a:gd name="connsiteX6" fmla="*/ 208513 w 378541"/>
                <a:gd name="connsiteY6" fmla="*/ 6043508 h 6187035"/>
                <a:gd name="connsiteX7" fmla="*/ 79304 w 378541"/>
                <a:gd name="connsiteY7" fmla="*/ 4940264 h 6187035"/>
                <a:gd name="connsiteX8" fmla="*/ 29609 w 378541"/>
                <a:gd name="connsiteY8" fmla="*/ 1670290 h 6187035"/>
                <a:gd name="connsiteX9" fmla="*/ 9730 w 378541"/>
                <a:gd name="connsiteY9" fmla="*/ 219177 h 6187035"/>
                <a:gd name="connsiteX10" fmla="*/ 188635 w 378541"/>
                <a:gd name="connsiteY10" fmla="*/ 119786 h 6187035"/>
                <a:gd name="connsiteX11" fmla="*/ 278087 w 378541"/>
                <a:gd name="connsiteY11" fmla="*/ 10455 h 6187035"/>
                <a:gd name="connsiteX0" fmla="*/ 278087 w 378541"/>
                <a:gd name="connsiteY0" fmla="*/ 10455 h 6102442"/>
                <a:gd name="connsiteX1" fmla="*/ 337722 w 378541"/>
                <a:gd name="connsiteY1" fmla="*/ 398082 h 6102442"/>
                <a:gd name="connsiteX2" fmla="*/ 377478 w 378541"/>
                <a:gd name="connsiteY2" fmla="*/ 2216942 h 6102442"/>
                <a:gd name="connsiteX3" fmla="*/ 357600 w 378541"/>
                <a:gd name="connsiteY3" fmla="*/ 3310247 h 6102442"/>
                <a:gd name="connsiteX4" fmla="*/ 377478 w 378541"/>
                <a:gd name="connsiteY4" fmla="*/ 4761360 h 6102442"/>
                <a:gd name="connsiteX5" fmla="*/ 317844 w 378541"/>
                <a:gd name="connsiteY5" fmla="*/ 6033568 h 6102442"/>
                <a:gd name="connsiteX6" fmla="*/ 119613 w 378541"/>
                <a:gd name="connsiteY6" fmla="*/ 5827608 h 6102442"/>
                <a:gd name="connsiteX7" fmla="*/ 79304 w 378541"/>
                <a:gd name="connsiteY7" fmla="*/ 4940264 h 6102442"/>
                <a:gd name="connsiteX8" fmla="*/ 29609 w 378541"/>
                <a:gd name="connsiteY8" fmla="*/ 1670290 h 6102442"/>
                <a:gd name="connsiteX9" fmla="*/ 9730 w 378541"/>
                <a:gd name="connsiteY9" fmla="*/ 219177 h 6102442"/>
                <a:gd name="connsiteX10" fmla="*/ 188635 w 378541"/>
                <a:gd name="connsiteY10" fmla="*/ 119786 h 6102442"/>
                <a:gd name="connsiteX11" fmla="*/ 278087 w 378541"/>
                <a:gd name="connsiteY11" fmla="*/ 10455 h 6102442"/>
                <a:gd name="connsiteX0" fmla="*/ 278087 w 378541"/>
                <a:gd name="connsiteY0" fmla="*/ 10455 h 6142130"/>
                <a:gd name="connsiteX1" fmla="*/ 337722 w 378541"/>
                <a:gd name="connsiteY1" fmla="*/ 398082 h 6142130"/>
                <a:gd name="connsiteX2" fmla="*/ 377478 w 378541"/>
                <a:gd name="connsiteY2" fmla="*/ 2216942 h 6142130"/>
                <a:gd name="connsiteX3" fmla="*/ 357600 w 378541"/>
                <a:gd name="connsiteY3" fmla="*/ 3310247 h 6142130"/>
                <a:gd name="connsiteX4" fmla="*/ 377478 w 378541"/>
                <a:gd name="connsiteY4" fmla="*/ 4761360 h 6142130"/>
                <a:gd name="connsiteX5" fmla="*/ 317844 w 378541"/>
                <a:gd name="connsiteY5" fmla="*/ 6033568 h 6142130"/>
                <a:gd name="connsiteX6" fmla="*/ 28173 w 378541"/>
                <a:gd name="connsiteY6" fmla="*/ 5949528 h 6142130"/>
                <a:gd name="connsiteX7" fmla="*/ 79304 w 378541"/>
                <a:gd name="connsiteY7" fmla="*/ 4940264 h 6142130"/>
                <a:gd name="connsiteX8" fmla="*/ 29609 w 378541"/>
                <a:gd name="connsiteY8" fmla="*/ 1670290 h 6142130"/>
                <a:gd name="connsiteX9" fmla="*/ 9730 w 378541"/>
                <a:gd name="connsiteY9" fmla="*/ 219177 h 6142130"/>
                <a:gd name="connsiteX10" fmla="*/ 188635 w 378541"/>
                <a:gd name="connsiteY10" fmla="*/ 119786 h 6142130"/>
                <a:gd name="connsiteX11" fmla="*/ 278087 w 378541"/>
                <a:gd name="connsiteY11" fmla="*/ 10455 h 6142130"/>
                <a:gd name="connsiteX0" fmla="*/ 282217 w 382671"/>
                <a:gd name="connsiteY0" fmla="*/ 10455 h 6151980"/>
                <a:gd name="connsiteX1" fmla="*/ 341852 w 382671"/>
                <a:gd name="connsiteY1" fmla="*/ 398082 h 6151980"/>
                <a:gd name="connsiteX2" fmla="*/ 381608 w 382671"/>
                <a:gd name="connsiteY2" fmla="*/ 2216942 h 6151980"/>
                <a:gd name="connsiteX3" fmla="*/ 361730 w 382671"/>
                <a:gd name="connsiteY3" fmla="*/ 3310247 h 6151980"/>
                <a:gd name="connsiteX4" fmla="*/ 381608 w 382671"/>
                <a:gd name="connsiteY4" fmla="*/ 4761360 h 6151980"/>
                <a:gd name="connsiteX5" fmla="*/ 321974 w 382671"/>
                <a:gd name="connsiteY5" fmla="*/ 6033568 h 6151980"/>
                <a:gd name="connsiteX6" fmla="*/ 32303 w 382671"/>
                <a:gd name="connsiteY6" fmla="*/ 5949528 h 6151980"/>
                <a:gd name="connsiteX7" fmla="*/ 7234 w 382671"/>
                <a:gd name="connsiteY7" fmla="*/ 4734524 h 6151980"/>
                <a:gd name="connsiteX8" fmla="*/ 33739 w 382671"/>
                <a:gd name="connsiteY8" fmla="*/ 1670290 h 6151980"/>
                <a:gd name="connsiteX9" fmla="*/ 13860 w 382671"/>
                <a:gd name="connsiteY9" fmla="*/ 219177 h 6151980"/>
                <a:gd name="connsiteX10" fmla="*/ 192765 w 382671"/>
                <a:gd name="connsiteY10" fmla="*/ 119786 h 6151980"/>
                <a:gd name="connsiteX11" fmla="*/ 282217 w 382671"/>
                <a:gd name="connsiteY11" fmla="*/ 10455 h 615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2671" h="6151980">
                  <a:moveTo>
                    <a:pt x="282217" y="10455"/>
                  </a:moveTo>
                  <a:cubicBezTo>
                    <a:pt x="307065" y="56838"/>
                    <a:pt x="325287" y="30334"/>
                    <a:pt x="341852" y="398082"/>
                  </a:cubicBezTo>
                  <a:cubicBezTo>
                    <a:pt x="358417" y="765830"/>
                    <a:pt x="378295" y="1731581"/>
                    <a:pt x="381608" y="2216942"/>
                  </a:cubicBezTo>
                  <a:cubicBezTo>
                    <a:pt x="384921" y="2702303"/>
                    <a:pt x="361730" y="2886177"/>
                    <a:pt x="361730" y="3310247"/>
                  </a:cubicBezTo>
                  <a:cubicBezTo>
                    <a:pt x="361730" y="3734317"/>
                    <a:pt x="388234" y="4307473"/>
                    <a:pt x="381608" y="4761360"/>
                  </a:cubicBezTo>
                  <a:cubicBezTo>
                    <a:pt x="374982" y="5215247"/>
                    <a:pt x="380191" y="5835540"/>
                    <a:pt x="321974" y="6033568"/>
                  </a:cubicBezTo>
                  <a:cubicBezTo>
                    <a:pt x="263757" y="6231596"/>
                    <a:pt x="84760" y="6166035"/>
                    <a:pt x="32303" y="5949528"/>
                  </a:cubicBezTo>
                  <a:cubicBezTo>
                    <a:pt x="-20154" y="5733021"/>
                    <a:pt x="6995" y="5447730"/>
                    <a:pt x="7234" y="4734524"/>
                  </a:cubicBezTo>
                  <a:cubicBezTo>
                    <a:pt x="7473" y="4021318"/>
                    <a:pt x="32635" y="2422848"/>
                    <a:pt x="33739" y="1670290"/>
                  </a:cubicBezTo>
                  <a:cubicBezTo>
                    <a:pt x="34843" y="917732"/>
                    <a:pt x="-12644" y="477594"/>
                    <a:pt x="13860" y="219177"/>
                  </a:cubicBezTo>
                  <a:cubicBezTo>
                    <a:pt x="40364" y="-39240"/>
                    <a:pt x="141413" y="154573"/>
                    <a:pt x="192765" y="119786"/>
                  </a:cubicBezTo>
                  <a:cubicBezTo>
                    <a:pt x="244117" y="84999"/>
                    <a:pt x="257369" y="-35928"/>
                    <a:pt x="282217" y="10455"/>
                  </a:cubicBezTo>
                  <a:close/>
                </a:path>
              </a:pathLst>
            </a:custGeom>
            <a:solidFill>
              <a:schemeClr val="tx1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자유형: 도형 42">
              <a:extLst>
                <a:ext uri="{FF2B5EF4-FFF2-40B4-BE49-F238E27FC236}">
                  <a16:creationId xmlns:a16="http://schemas.microsoft.com/office/drawing/2014/main" xmlns="" id="{8EC25663-2061-46C9-ABBD-21BD13316629}"/>
                </a:ext>
              </a:extLst>
            </p:cNvPr>
            <p:cNvSpPr/>
            <p:nvPr/>
          </p:nvSpPr>
          <p:spPr>
            <a:xfrm>
              <a:off x="1044605" y="328641"/>
              <a:ext cx="351322" cy="6102442"/>
            </a:xfrm>
            <a:custGeom>
              <a:avLst/>
              <a:gdLst>
                <a:gd name="connsiteX0" fmla="*/ 278087 w 378541"/>
                <a:gd name="connsiteY0" fmla="*/ 10455 h 6187035"/>
                <a:gd name="connsiteX1" fmla="*/ 337722 w 378541"/>
                <a:gd name="connsiteY1" fmla="*/ 398082 h 6187035"/>
                <a:gd name="connsiteX2" fmla="*/ 377478 w 378541"/>
                <a:gd name="connsiteY2" fmla="*/ 2216942 h 6187035"/>
                <a:gd name="connsiteX3" fmla="*/ 357600 w 378541"/>
                <a:gd name="connsiteY3" fmla="*/ 3310247 h 6187035"/>
                <a:gd name="connsiteX4" fmla="*/ 377478 w 378541"/>
                <a:gd name="connsiteY4" fmla="*/ 4761360 h 6187035"/>
                <a:gd name="connsiteX5" fmla="*/ 317844 w 378541"/>
                <a:gd name="connsiteY5" fmla="*/ 6033568 h 6187035"/>
                <a:gd name="connsiteX6" fmla="*/ 208513 w 378541"/>
                <a:gd name="connsiteY6" fmla="*/ 6043508 h 6187035"/>
                <a:gd name="connsiteX7" fmla="*/ 79304 w 378541"/>
                <a:gd name="connsiteY7" fmla="*/ 4940264 h 6187035"/>
                <a:gd name="connsiteX8" fmla="*/ 29609 w 378541"/>
                <a:gd name="connsiteY8" fmla="*/ 1670290 h 6187035"/>
                <a:gd name="connsiteX9" fmla="*/ 9730 w 378541"/>
                <a:gd name="connsiteY9" fmla="*/ 219177 h 6187035"/>
                <a:gd name="connsiteX10" fmla="*/ 188635 w 378541"/>
                <a:gd name="connsiteY10" fmla="*/ 119786 h 6187035"/>
                <a:gd name="connsiteX11" fmla="*/ 278087 w 378541"/>
                <a:gd name="connsiteY11" fmla="*/ 10455 h 6187035"/>
                <a:gd name="connsiteX0" fmla="*/ 278087 w 378541"/>
                <a:gd name="connsiteY0" fmla="*/ 10455 h 6102442"/>
                <a:gd name="connsiteX1" fmla="*/ 337722 w 378541"/>
                <a:gd name="connsiteY1" fmla="*/ 398082 h 6102442"/>
                <a:gd name="connsiteX2" fmla="*/ 377478 w 378541"/>
                <a:gd name="connsiteY2" fmla="*/ 2216942 h 6102442"/>
                <a:gd name="connsiteX3" fmla="*/ 357600 w 378541"/>
                <a:gd name="connsiteY3" fmla="*/ 3310247 h 6102442"/>
                <a:gd name="connsiteX4" fmla="*/ 377478 w 378541"/>
                <a:gd name="connsiteY4" fmla="*/ 4761360 h 6102442"/>
                <a:gd name="connsiteX5" fmla="*/ 317844 w 378541"/>
                <a:gd name="connsiteY5" fmla="*/ 6033568 h 6102442"/>
                <a:gd name="connsiteX6" fmla="*/ 119613 w 378541"/>
                <a:gd name="connsiteY6" fmla="*/ 5827608 h 6102442"/>
                <a:gd name="connsiteX7" fmla="*/ 79304 w 378541"/>
                <a:gd name="connsiteY7" fmla="*/ 4940264 h 6102442"/>
                <a:gd name="connsiteX8" fmla="*/ 29609 w 378541"/>
                <a:gd name="connsiteY8" fmla="*/ 1670290 h 6102442"/>
                <a:gd name="connsiteX9" fmla="*/ 9730 w 378541"/>
                <a:gd name="connsiteY9" fmla="*/ 219177 h 6102442"/>
                <a:gd name="connsiteX10" fmla="*/ 188635 w 378541"/>
                <a:gd name="connsiteY10" fmla="*/ 119786 h 6102442"/>
                <a:gd name="connsiteX11" fmla="*/ 278087 w 378541"/>
                <a:gd name="connsiteY11" fmla="*/ 10455 h 6102442"/>
                <a:gd name="connsiteX0" fmla="*/ 278087 w 379145"/>
                <a:gd name="connsiteY0" fmla="*/ 10455 h 6102442"/>
                <a:gd name="connsiteX1" fmla="*/ 337722 w 379145"/>
                <a:gd name="connsiteY1" fmla="*/ 398082 h 6102442"/>
                <a:gd name="connsiteX2" fmla="*/ 377478 w 379145"/>
                <a:gd name="connsiteY2" fmla="*/ 2216942 h 6102442"/>
                <a:gd name="connsiteX3" fmla="*/ 281400 w 379145"/>
                <a:gd name="connsiteY3" fmla="*/ 3295007 h 6102442"/>
                <a:gd name="connsiteX4" fmla="*/ 377478 w 379145"/>
                <a:gd name="connsiteY4" fmla="*/ 4761360 h 6102442"/>
                <a:gd name="connsiteX5" fmla="*/ 317844 w 379145"/>
                <a:gd name="connsiteY5" fmla="*/ 6033568 h 6102442"/>
                <a:gd name="connsiteX6" fmla="*/ 119613 w 379145"/>
                <a:gd name="connsiteY6" fmla="*/ 5827608 h 6102442"/>
                <a:gd name="connsiteX7" fmla="*/ 79304 w 379145"/>
                <a:gd name="connsiteY7" fmla="*/ 4940264 h 6102442"/>
                <a:gd name="connsiteX8" fmla="*/ 29609 w 379145"/>
                <a:gd name="connsiteY8" fmla="*/ 1670290 h 6102442"/>
                <a:gd name="connsiteX9" fmla="*/ 9730 w 379145"/>
                <a:gd name="connsiteY9" fmla="*/ 219177 h 6102442"/>
                <a:gd name="connsiteX10" fmla="*/ 188635 w 379145"/>
                <a:gd name="connsiteY10" fmla="*/ 119786 h 6102442"/>
                <a:gd name="connsiteX11" fmla="*/ 278087 w 379145"/>
                <a:gd name="connsiteY11" fmla="*/ 10455 h 6102442"/>
                <a:gd name="connsiteX0" fmla="*/ 278087 w 378448"/>
                <a:gd name="connsiteY0" fmla="*/ 10455 h 6102442"/>
                <a:gd name="connsiteX1" fmla="*/ 337722 w 378448"/>
                <a:gd name="connsiteY1" fmla="*/ 398082 h 6102442"/>
                <a:gd name="connsiteX2" fmla="*/ 346998 w 378448"/>
                <a:gd name="connsiteY2" fmla="*/ 2064542 h 6102442"/>
                <a:gd name="connsiteX3" fmla="*/ 281400 w 378448"/>
                <a:gd name="connsiteY3" fmla="*/ 3295007 h 6102442"/>
                <a:gd name="connsiteX4" fmla="*/ 377478 w 378448"/>
                <a:gd name="connsiteY4" fmla="*/ 4761360 h 6102442"/>
                <a:gd name="connsiteX5" fmla="*/ 317844 w 378448"/>
                <a:gd name="connsiteY5" fmla="*/ 6033568 h 6102442"/>
                <a:gd name="connsiteX6" fmla="*/ 119613 w 378448"/>
                <a:gd name="connsiteY6" fmla="*/ 5827608 h 6102442"/>
                <a:gd name="connsiteX7" fmla="*/ 79304 w 378448"/>
                <a:gd name="connsiteY7" fmla="*/ 4940264 h 6102442"/>
                <a:gd name="connsiteX8" fmla="*/ 29609 w 378448"/>
                <a:gd name="connsiteY8" fmla="*/ 1670290 h 6102442"/>
                <a:gd name="connsiteX9" fmla="*/ 9730 w 378448"/>
                <a:gd name="connsiteY9" fmla="*/ 219177 h 6102442"/>
                <a:gd name="connsiteX10" fmla="*/ 188635 w 378448"/>
                <a:gd name="connsiteY10" fmla="*/ 119786 h 6102442"/>
                <a:gd name="connsiteX11" fmla="*/ 278087 w 378448"/>
                <a:gd name="connsiteY11" fmla="*/ 10455 h 6102442"/>
                <a:gd name="connsiteX0" fmla="*/ 278087 w 351322"/>
                <a:gd name="connsiteY0" fmla="*/ 10455 h 6102442"/>
                <a:gd name="connsiteX1" fmla="*/ 337722 w 351322"/>
                <a:gd name="connsiteY1" fmla="*/ 398082 h 6102442"/>
                <a:gd name="connsiteX2" fmla="*/ 346998 w 351322"/>
                <a:gd name="connsiteY2" fmla="*/ 2064542 h 6102442"/>
                <a:gd name="connsiteX3" fmla="*/ 281400 w 351322"/>
                <a:gd name="connsiteY3" fmla="*/ 3295007 h 6102442"/>
                <a:gd name="connsiteX4" fmla="*/ 346998 w 351322"/>
                <a:gd name="connsiteY4" fmla="*/ 4761360 h 6102442"/>
                <a:gd name="connsiteX5" fmla="*/ 317844 w 351322"/>
                <a:gd name="connsiteY5" fmla="*/ 6033568 h 6102442"/>
                <a:gd name="connsiteX6" fmla="*/ 119613 w 351322"/>
                <a:gd name="connsiteY6" fmla="*/ 5827608 h 6102442"/>
                <a:gd name="connsiteX7" fmla="*/ 79304 w 351322"/>
                <a:gd name="connsiteY7" fmla="*/ 4940264 h 6102442"/>
                <a:gd name="connsiteX8" fmla="*/ 29609 w 351322"/>
                <a:gd name="connsiteY8" fmla="*/ 1670290 h 6102442"/>
                <a:gd name="connsiteX9" fmla="*/ 9730 w 351322"/>
                <a:gd name="connsiteY9" fmla="*/ 219177 h 6102442"/>
                <a:gd name="connsiteX10" fmla="*/ 188635 w 351322"/>
                <a:gd name="connsiteY10" fmla="*/ 119786 h 6102442"/>
                <a:gd name="connsiteX11" fmla="*/ 278087 w 351322"/>
                <a:gd name="connsiteY11" fmla="*/ 10455 h 610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1322" h="6102442">
                  <a:moveTo>
                    <a:pt x="278087" y="10455"/>
                  </a:moveTo>
                  <a:cubicBezTo>
                    <a:pt x="302935" y="56838"/>
                    <a:pt x="326237" y="55734"/>
                    <a:pt x="337722" y="398082"/>
                  </a:cubicBezTo>
                  <a:cubicBezTo>
                    <a:pt x="349207" y="740430"/>
                    <a:pt x="356385" y="1581721"/>
                    <a:pt x="346998" y="2064542"/>
                  </a:cubicBezTo>
                  <a:cubicBezTo>
                    <a:pt x="337611" y="2547363"/>
                    <a:pt x="281400" y="2845537"/>
                    <a:pt x="281400" y="3295007"/>
                  </a:cubicBezTo>
                  <a:cubicBezTo>
                    <a:pt x="281400" y="3744477"/>
                    <a:pt x="340924" y="4304933"/>
                    <a:pt x="346998" y="4761360"/>
                  </a:cubicBezTo>
                  <a:cubicBezTo>
                    <a:pt x="353072" y="5217787"/>
                    <a:pt x="355741" y="5855860"/>
                    <a:pt x="317844" y="6033568"/>
                  </a:cubicBezTo>
                  <a:cubicBezTo>
                    <a:pt x="279947" y="6211276"/>
                    <a:pt x="159370" y="6009825"/>
                    <a:pt x="119613" y="5827608"/>
                  </a:cubicBezTo>
                  <a:cubicBezTo>
                    <a:pt x="79856" y="5645391"/>
                    <a:pt x="94305" y="5633150"/>
                    <a:pt x="79304" y="4940264"/>
                  </a:cubicBezTo>
                  <a:cubicBezTo>
                    <a:pt x="64303" y="4247378"/>
                    <a:pt x="41205" y="2457138"/>
                    <a:pt x="29609" y="1670290"/>
                  </a:cubicBezTo>
                  <a:cubicBezTo>
                    <a:pt x="18013" y="883442"/>
                    <a:pt x="-16774" y="477594"/>
                    <a:pt x="9730" y="219177"/>
                  </a:cubicBezTo>
                  <a:cubicBezTo>
                    <a:pt x="36234" y="-39240"/>
                    <a:pt x="137283" y="154573"/>
                    <a:pt x="188635" y="119786"/>
                  </a:cubicBezTo>
                  <a:cubicBezTo>
                    <a:pt x="239987" y="84999"/>
                    <a:pt x="253239" y="-35928"/>
                    <a:pt x="278087" y="10455"/>
                  </a:cubicBezTo>
                  <a:close/>
                </a:path>
              </a:pathLst>
            </a:custGeom>
            <a:solidFill>
              <a:schemeClr val="tx1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타원 5">
              <a:extLst>
                <a:ext uri="{FF2B5EF4-FFF2-40B4-BE49-F238E27FC236}">
                  <a16:creationId xmlns:a16="http://schemas.microsoft.com/office/drawing/2014/main" xmlns="" id="{F78A36BA-A5B4-4C8E-A6A7-24089253358E}"/>
                </a:ext>
              </a:extLst>
            </p:cNvPr>
            <p:cNvSpPr/>
            <p:nvPr/>
          </p:nvSpPr>
          <p:spPr>
            <a:xfrm>
              <a:off x="234719" y="269029"/>
              <a:ext cx="504000" cy="346514"/>
            </a:xfrm>
            <a:prstGeom prst="ellipse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자유형: 도형 23">
              <a:extLst>
                <a:ext uri="{FF2B5EF4-FFF2-40B4-BE49-F238E27FC236}">
                  <a16:creationId xmlns:a16="http://schemas.microsoft.com/office/drawing/2014/main" xmlns="" id="{E23A0C81-C57F-4FD0-A56B-F0EF3471A09A}"/>
                </a:ext>
              </a:extLst>
            </p:cNvPr>
            <p:cNvSpPr/>
            <p:nvPr/>
          </p:nvSpPr>
          <p:spPr>
            <a:xfrm rot="10800000">
              <a:off x="389469" y="386470"/>
              <a:ext cx="227900" cy="178219"/>
            </a:xfrm>
            <a:custGeom>
              <a:avLst/>
              <a:gdLst>
                <a:gd name="connsiteX0" fmla="*/ 0 w 461072"/>
                <a:gd name="connsiteY0" fmla="*/ 0 h 774635"/>
                <a:gd name="connsiteX1" fmla="*/ 22387 w 461072"/>
                <a:gd name="connsiteY1" fmla="*/ 41244 h 774635"/>
                <a:gd name="connsiteX2" fmla="*/ 231349 w 461072"/>
                <a:gd name="connsiteY2" fmla="*/ 152348 h 774635"/>
                <a:gd name="connsiteX3" fmla="*/ 440312 w 461072"/>
                <a:gd name="connsiteY3" fmla="*/ 41244 h 774635"/>
                <a:gd name="connsiteX4" fmla="*/ 461072 w 461072"/>
                <a:gd name="connsiteY4" fmla="*/ 2995 h 774635"/>
                <a:gd name="connsiteX5" fmla="*/ 461072 w 461072"/>
                <a:gd name="connsiteY5" fmla="*/ 544099 h 774635"/>
                <a:gd name="connsiteX6" fmla="*/ 230536 w 461072"/>
                <a:gd name="connsiteY6" fmla="*/ 774635 h 774635"/>
                <a:gd name="connsiteX7" fmla="*/ 0 w 461072"/>
                <a:gd name="connsiteY7" fmla="*/ 544099 h 77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1072" h="774635">
                  <a:moveTo>
                    <a:pt x="0" y="0"/>
                  </a:moveTo>
                  <a:lnTo>
                    <a:pt x="22387" y="41244"/>
                  </a:lnTo>
                  <a:cubicBezTo>
                    <a:pt x="67673" y="108276"/>
                    <a:pt x="144364" y="152348"/>
                    <a:pt x="231349" y="152348"/>
                  </a:cubicBezTo>
                  <a:cubicBezTo>
                    <a:pt x="318334" y="152348"/>
                    <a:pt x="395026" y="108276"/>
                    <a:pt x="440312" y="41244"/>
                  </a:cubicBezTo>
                  <a:lnTo>
                    <a:pt x="461072" y="2995"/>
                  </a:lnTo>
                  <a:lnTo>
                    <a:pt x="461072" y="544099"/>
                  </a:lnTo>
                  <a:cubicBezTo>
                    <a:pt x="461072" y="671421"/>
                    <a:pt x="357858" y="774635"/>
                    <a:pt x="230536" y="774635"/>
                  </a:cubicBezTo>
                  <a:cubicBezTo>
                    <a:pt x="103214" y="774635"/>
                    <a:pt x="0" y="671421"/>
                    <a:pt x="0" y="54409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xmlns="" id="{EB4F0C48-B34A-40C8-8B03-60B3DCE2491C}"/>
                </a:ext>
              </a:extLst>
            </p:cNvPr>
            <p:cNvSpPr/>
            <p:nvPr/>
          </p:nvSpPr>
          <p:spPr>
            <a:xfrm>
              <a:off x="389469" y="446795"/>
              <a:ext cx="349250" cy="273116"/>
            </a:xfrm>
            <a:custGeom>
              <a:avLst/>
              <a:gdLst>
                <a:gd name="connsiteX0" fmla="*/ 0 w 461072"/>
                <a:gd name="connsiteY0" fmla="*/ 0 h 774635"/>
                <a:gd name="connsiteX1" fmla="*/ 22387 w 461072"/>
                <a:gd name="connsiteY1" fmla="*/ 41244 h 774635"/>
                <a:gd name="connsiteX2" fmla="*/ 231349 w 461072"/>
                <a:gd name="connsiteY2" fmla="*/ 152348 h 774635"/>
                <a:gd name="connsiteX3" fmla="*/ 440312 w 461072"/>
                <a:gd name="connsiteY3" fmla="*/ 41244 h 774635"/>
                <a:gd name="connsiteX4" fmla="*/ 461072 w 461072"/>
                <a:gd name="connsiteY4" fmla="*/ 2995 h 774635"/>
                <a:gd name="connsiteX5" fmla="*/ 461072 w 461072"/>
                <a:gd name="connsiteY5" fmla="*/ 544099 h 774635"/>
                <a:gd name="connsiteX6" fmla="*/ 230536 w 461072"/>
                <a:gd name="connsiteY6" fmla="*/ 774635 h 774635"/>
                <a:gd name="connsiteX7" fmla="*/ 0 w 461072"/>
                <a:gd name="connsiteY7" fmla="*/ 544099 h 77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1072" h="774635">
                  <a:moveTo>
                    <a:pt x="0" y="0"/>
                  </a:moveTo>
                  <a:lnTo>
                    <a:pt x="22387" y="41244"/>
                  </a:lnTo>
                  <a:cubicBezTo>
                    <a:pt x="67673" y="108276"/>
                    <a:pt x="144364" y="152348"/>
                    <a:pt x="231349" y="152348"/>
                  </a:cubicBezTo>
                  <a:cubicBezTo>
                    <a:pt x="318334" y="152348"/>
                    <a:pt x="395026" y="108276"/>
                    <a:pt x="440312" y="41244"/>
                  </a:cubicBezTo>
                  <a:lnTo>
                    <a:pt x="461072" y="2995"/>
                  </a:lnTo>
                  <a:lnTo>
                    <a:pt x="461072" y="544099"/>
                  </a:lnTo>
                  <a:cubicBezTo>
                    <a:pt x="461072" y="671421"/>
                    <a:pt x="357858" y="774635"/>
                    <a:pt x="230536" y="774635"/>
                  </a:cubicBezTo>
                  <a:cubicBezTo>
                    <a:pt x="103214" y="774635"/>
                    <a:pt x="0" y="671421"/>
                    <a:pt x="0" y="544099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xmlns="" id="{186BCAD7-DCC4-4A69-BD7A-B80E0100F7CB}"/>
                </a:ext>
              </a:extLst>
            </p:cNvPr>
            <p:cNvGrpSpPr/>
            <p:nvPr/>
          </p:nvGrpSpPr>
          <p:grpSpPr>
            <a:xfrm flipH="1">
              <a:off x="911710" y="249151"/>
              <a:ext cx="504000" cy="450882"/>
              <a:chOff x="377969" y="438151"/>
              <a:chExt cx="504000" cy="450882"/>
            </a:xfr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</p:grpSpPr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xmlns="" id="{3166048E-79C2-4D00-98FF-D856FFA12698}"/>
                  </a:ext>
                </a:extLst>
              </p:cNvPr>
              <p:cNvSpPr/>
              <p:nvPr/>
            </p:nvSpPr>
            <p:spPr>
              <a:xfrm>
                <a:off x="377969" y="438151"/>
                <a:ext cx="504000" cy="346514"/>
              </a:xfrm>
              <a:prstGeom prst="ellipse">
                <a:avLst/>
              </a:pr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자유형: 도형 12">
                <a:extLst>
                  <a:ext uri="{FF2B5EF4-FFF2-40B4-BE49-F238E27FC236}">
                    <a16:creationId xmlns:a16="http://schemas.microsoft.com/office/drawing/2014/main" xmlns="" id="{D06E139C-4FD2-4356-A8B4-A9C9A22890B1}"/>
                  </a:ext>
                </a:extLst>
              </p:cNvPr>
              <p:cNvSpPr/>
              <p:nvPr/>
            </p:nvSpPr>
            <p:spPr>
              <a:xfrm rot="10800000">
                <a:off x="532719" y="555592"/>
                <a:ext cx="227900" cy="178219"/>
              </a:xfrm>
              <a:custGeom>
                <a:avLst/>
                <a:gdLst>
                  <a:gd name="connsiteX0" fmla="*/ 0 w 461072"/>
                  <a:gd name="connsiteY0" fmla="*/ 0 h 774635"/>
                  <a:gd name="connsiteX1" fmla="*/ 22387 w 461072"/>
                  <a:gd name="connsiteY1" fmla="*/ 41244 h 774635"/>
                  <a:gd name="connsiteX2" fmla="*/ 231349 w 461072"/>
                  <a:gd name="connsiteY2" fmla="*/ 152348 h 774635"/>
                  <a:gd name="connsiteX3" fmla="*/ 440312 w 461072"/>
                  <a:gd name="connsiteY3" fmla="*/ 41244 h 774635"/>
                  <a:gd name="connsiteX4" fmla="*/ 461072 w 461072"/>
                  <a:gd name="connsiteY4" fmla="*/ 2995 h 774635"/>
                  <a:gd name="connsiteX5" fmla="*/ 461072 w 461072"/>
                  <a:gd name="connsiteY5" fmla="*/ 544099 h 774635"/>
                  <a:gd name="connsiteX6" fmla="*/ 230536 w 461072"/>
                  <a:gd name="connsiteY6" fmla="*/ 774635 h 774635"/>
                  <a:gd name="connsiteX7" fmla="*/ 0 w 461072"/>
                  <a:gd name="connsiteY7" fmla="*/ 544099 h 774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61072" h="774635">
                    <a:moveTo>
                      <a:pt x="0" y="0"/>
                    </a:moveTo>
                    <a:lnTo>
                      <a:pt x="22387" y="41244"/>
                    </a:lnTo>
                    <a:cubicBezTo>
                      <a:pt x="67673" y="108276"/>
                      <a:pt x="144364" y="152348"/>
                      <a:pt x="231349" y="152348"/>
                    </a:cubicBezTo>
                    <a:cubicBezTo>
                      <a:pt x="318334" y="152348"/>
                      <a:pt x="395026" y="108276"/>
                      <a:pt x="440312" y="41244"/>
                    </a:cubicBezTo>
                    <a:lnTo>
                      <a:pt x="461072" y="2995"/>
                    </a:lnTo>
                    <a:lnTo>
                      <a:pt x="461072" y="544099"/>
                    </a:lnTo>
                    <a:cubicBezTo>
                      <a:pt x="461072" y="671421"/>
                      <a:pt x="357858" y="774635"/>
                      <a:pt x="230536" y="774635"/>
                    </a:cubicBezTo>
                    <a:cubicBezTo>
                      <a:pt x="103214" y="774635"/>
                      <a:pt x="0" y="671421"/>
                      <a:pt x="0" y="544099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xmlns="" id="{86EC553E-D9FD-4039-850E-9274F52532DF}"/>
                  </a:ext>
                </a:extLst>
              </p:cNvPr>
              <p:cNvSpPr/>
              <p:nvPr/>
            </p:nvSpPr>
            <p:spPr>
              <a:xfrm>
                <a:off x="532719" y="615917"/>
                <a:ext cx="349250" cy="273116"/>
              </a:xfrm>
              <a:custGeom>
                <a:avLst/>
                <a:gdLst>
                  <a:gd name="connsiteX0" fmla="*/ 0 w 461072"/>
                  <a:gd name="connsiteY0" fmla="*/ 0 h 774635"/>
                  <a:gd name="connsiteX1" fmla="*/ 22387 w 461072"/>
                  <a:gd name="connsiteY1" fmla="*/ 41244 h 774635"/>
                  <a:gd name="connsiteX2" fmla="*/ 231349 w 461072"/>
                  <a:gd name="connsiteY2" fmla="*/ 152348 h 774635"/>
                  <a:gd name="connsiteX3" fmla="*/ 440312 w 461072"/>
                  <a:gd name="connsiteY3" fmla="*/ 41244 h 774635"/>
                  <a:gd name="connsiteX4" fmla="*/ 461072 w 461072"/>
                  <a:gd name="connsiteY4" fmla="*/ 2995 h 774635"/>
                  <a:gd name="connsiteX5" fmla="*/ 461072 w 461072"/>
                  <a:gd name="connsiteY5" fmla="*/ 544099 h 774635"/>
                  <a:gd name="connsiteX6" fmla="*/ 230536 w 461072"/>
                  <a:gd name="connsiteY6" fmla="*/ 774635 h 774635"/>
                  <a:gd name="connsiteX7" fmla="*/ 0 w 461072"/>
                  <a:gd name="connsiteY7" fmla="*/ 544099 h 774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61072" h="774635">
                    <a:moveTo>
                      <a:pt x="0" y="0"/>
                    </a:moveTo>
                    <a:lnTo>
                      <a:pt x="22387" y="41244"/>
                    </a:lnTo>
                    <a:cubicBezTo>
                      <a:pt x="67673" y="108276"/>
                      <a:pt x="144364" y="152348"/>
                      <a:pt x="231349" y="152348"/>
                    </a:cubicBezTo>
                    <a:cubicBezTo>
                      <a:pt x="318334" y="152348"/>
                      <a:pt x="395026" y="108276"/>
                      <a:pt x="440312" y="41244"/>
                    </a:cubicBezTo>
                    <a:lnTo>
                      <a:pt x="461072" y="2995"/>
                    </a:lnTo>
                    <a:lnTo>
                      <a:pt x="461072" y="544099"/>
                    </a:lnTo>
                    <a:cubicBezTo>
                      <a:pt x="461072" y="671421"/>
                      <a:pt x="357858" y="774635"/>
                      <a:pt x="230536" y="774635"/>
                    </a:cubicBezTo>
                    <a:cubicBezTo>
                      <a:pt x="103214" y="774635"/>
                      <a:pt x="0" y="671421"/>
                      <a:pt x="0" y="544099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자유형: 도형 45">
              <a:extLst>
                <a:ext uri="{FF2B5EF4-FFF2-40B4-BE49-F238E27FC236}">
                  <a16:creationId xmlns:a16="http://schemas.microsoft.com/office/drawing/2014/main" xmlns="" id="{09F8B2C0-08B8-4998-A2DB-2D9CEE2291ED}"/>
                </a:ext>
              </a:extLst>
            </p:cNvPr>
            <p:cNvSpPr/>
            <p:nvPr/>
          </p:nvSpPr>
          <p:spPr>
            <a:xfrm>
              <a:off x="230210" y="439957"/>
              <a:ext cx="1180948" cy="6080464"/>
            </a:xfrm>
            <a:custGeom>
              <a:avLst/>
              <a:gdLst>
                <a:gd name="connsiteX0" fmla="*/ 1187447 w 1191999"/>
                <a:gd name="connsiteY0" fmla="*/ 0 h 6189295"/>
                <a:gd name="connsiteX1" fmla="*/ 1180126 w 1191999"/>
                <a:gd name="connsiteY1" fmla="*/ 660879 h 6189295"/>
                <a:gd name="connsiteX2" fmla="*/ 1186554 w 1191999"/>
                <a:gd name="connsiteY2" fmla="*/ 2530031 h 6189295"/>
                <a:gd name="connsiteX3" fmla="*/ 1182679 w 1191999"/>
                <a:gd name="connsiteY3" fmla="*/ 5184331 h 6189295"/>
                <a:gd name="connsiteX4" fmla="*/ 1190429 w 1191999"/>
                <a:gd name="connsiteY4" fmla="*/ 5933631 h 6189295"/>
                <a:gd name="connsiteX5" fmla="*/ 12491 w 1191999"/>
                <a:gd name="connsiteY5" fmla="*/ 6035231 h 6189295"/>
                <a:gd name="connsiteX6" fmla="*/ 11199 w 1191999"/>
                <a:gd name="connsiteY6" fmla="*/ 2898331 h 6189295"/>
                <a:gd name="connsiteX7" fmla="*/ 11623 w 1191999"/>
                <a:gd name="connsiteY7" fmla="*/ 553941 h 6189295"/>
                <a:gd name="connsiteX8" fmla="*/ 6499 w 1191999"/>
                <a:gd name="connsiteY8" fmla="*/ 48854 h 6189295"/>
                <a:gd name="connsiteX9" fmla="*/ 13091 w 1191999"/>
                <a:gd name="connsiteY9" fmla="*/ 62171 h 6189295"/>
                <a:gd name="connsiteX10" fmla="*/ 1098096 w 1191999"/>
                <a:gd name="connsiteY10" fmla="*/ 87881 h 6189295"/>
                <a:gd name="connsiteX11" fmla="*/ 1140250 w 1191999"/>
                <a:gd name="connsiteY11" fmla="*/ 56311 h 6189295"/>
                <a:gd name="connsiteX12" fmla="*/ 1148691 w 1191999"/>
                <a:gd name="connsiteY12" fmla="*/ 58846 h 6189295"/>
                <a:gd name="connsiteX13" fmla="*/ 1163788 w 1191999"/>
                <a:gd name="connsiteY13" fmla="*/ 33791 h 6189295"/>
                <a:gd name="connsiteX0" fmla="*/ 1187447 w 1191999"/>
                <a:gd name="connsiteY0" fmla="*/ 0 h 6189295"/>
                <a:gd name="connsiteX1" fmla="*/ 1110552 w 1191999"/>
                <a:gd name="connsiteY1" fmla="*/ 959053 h 6189295"/>
                <a:gd name="connsiteX2" fmla="*/ 1186554 w 1191999"/>
                <a:gd name="connsiteY2" fmla="*/ 2530031 h 6189295"/>
                <a:gd name="connsiteX3" fmla="*/ 1182679 w 1191999"/>
                <a:gd name="connsiteY3" fmla="*/ 5184331 h 6189295"/>
                <a:gd name="connsiteX4" fmla="*/ 1190429 w 1191999"/>
                <a:gd name="connsiteY4" fmla="*/ 5933631 h 6189295"/>
                <a:gd name="connsiteX5" fmla="*/ 12491 w 1191999"/>
                <a:gd name="connsiteY5" fmla="*/ 6035231 h 6189295"/>
                <a:gd name="connsiteX6" fmla="*/ 11199 w 1191999"/>
                <a:gd name="connsiteY6" fmla="*/ 2898331 h 6189295"/>
                <a:gd name="connsiteX7" fmla="*/ 11623 w 1191999"/>
                <a:gd name="connsiteY7" fmla="*/ 553941 h 6189295"/>
                <a:gd name="connsiteX8" fmla="*/ 6499 w 1191999"/>
                <a:gd name="connsiteY8" fmla="*/ 48854 h 6189295"/>
                <a:gd name="connsiteX9" fmla="*/ 13091 w 1191999"/>
                <a:gd name="connsiteY9" fmla="*/ 62171 h 6189295"/>
                <a:gd name="connsiteX10" fmla="*/ 1098096 w 1191999"/>
                <a:gd name="connsiteY10" fmla="*/ 87881 h 6189295"/>
                <a:gd name="connsiteX11" fmla="*/ 1140250 w 1191999"/>
                <a:gd name="connsiteY11" fmla="*/ 56311 h 6189295"/>
                <a:gd name="connsiteX12" fmla="*/ 1148691 w 1191999"/>
                <a:gd name="connsiteY12" fmla="*/ 58846 h 6189295"/>
                <a:gd name="connsiteX13" fmla="*/ 1163788 w 1191999"/>
                <a:gd name="connsiteY13" fmla="*/ 33791 h 6189295"/>
                <a:gd name="connsiteX14" fmla="*/ 1187447 w 1191999"/>
                <a:gd name="connsiteY14" fmla="*/ 0 h 6189295"/>
                <a:gd name="connsiteX0" fmla="*/ 1187447 w 1190446"/>
                <a:gd name="connsiteY0" fmla="*/ 0 h 6189295"/>
                <a:gd name="connsiteX1" fmla="*/ 1110552 w 1190446"/>
                <a:gd name="connsiteY1" fmla="*/ 959053 h 6189295"/>
                <a:gd name="connsiteX2" fmla="*/ 1077224 w 1190446"/>
                <a:gd name="connsiteY2" fmla="*/ 2589666 h 6189295"/>
                <a:gd name="connsiteX3" fmla="*/ 1182679 w 1190446"/>
                <a:gd name="connsiteY3" fmla="*/ 5184331 h 6189295"/>
                <a:gd name="connsiteX4" fmla="*/ 1190429 w 1190446"/>
                <a:gd name="connsiteY4" fmla="*/ 5933631 h 6189295"/>
                <a:gd name="connsiteX5" fmla="*/ 12491 w 1190446"/>
                <a:gd name="connsiteY5" fmla="*/ 6035231 h 6189295"/>
                <a:gd name="connsiteX6" fmla="*/ 11199 w 1190446"/>
                <a:gd name="connsiteY6" fmla="*/ 2898331 h 6189295"/>
                <a:gd name="connsiteX7" fmla="*/ 11623 w 1190446"/>
                <a:gd name="connsiteY7" fmla="*/ 553941 h 6189295"/>
                <a:gd name="connsiteX8" fmla="*/ 6499 w 1190446"/>
                <a:gd name="connsiteY8" fmla="*/ 48854 h 6189295"/>
                <a:gd name="connsiteX9" fmla="*/ 13091 w 1190446"/>
                <a:gd name="connsiteY9" fmla="*/ 62171 h 6189295"/>
                <a:gd name="connsiteX10" fmla="*/ 1098096 w 1190446"/>
                <a:gd name="connsiteY10" fmla="*/ 87881 h 6189295"/>
                <a:gd name="connsiteX11" fmla="*/ 1140250 w 1190446"/>
                <a:gd name="connsiteY11" fmla="*/ 56311 h 6189295"/>
                <a:gd name="connsiteX12" fmla="*/ 1148691 w 1190446"/>
                <a:gd name="connsiteY12" fmla="*/ 58846 h 6189295"/>
                <a:gd name="connsiteX13" fmla="*/ 1163788 w 1190446"/>
                <a:gd name="connsiteY13" fmla="*/ 33791 h 6189295"/>
                <a:gd name="connsiteX14" fmla="*/ 1187447 w 1190446"/>
                <a:gd name="connsiteY14" fmla="*/ 0 h 6189295"/>
                <a:gd name="connsiteX0" fmla="*/ 1187447 w 1190446"/>
                <a:gd name="connsiteY0" fmla="*/ 0 h 6189295"/>
                <a:gd name="connsiteX1" fmla="*/ 1110552 w 1190446"/>
                <a:gd name="connsiteY1" fmla="*/ 959053 h 6189295"/>
                <a:gd name="connsiteX2" fmla="*/ 1077224 w 1190446"/>
                <a:gd name="connsiteY2" fmla="*/ 2589666 h 6189295"/>
                <a:gd name="connsiteX3" fmla="*/ 1123044 w 1190446"/>
                <a:gd name="connsiteY3" fmla="*/ 5025305 h 6189295"/>
                <a:gd name="connsiteX4" fmla="*/ 1190429 w 1190446"/>
                <a:gd name="connsiteY4" fmla="*/ 5933631 h 6189295"/>
                <a:gd name="connsiteX5" fmla="*/ 12491 w 1190446"/>
                <a:gd name="connsiteY5" fmla="*/ 6035231 h 6189295"/>
                <a:gd name="connsiteX6" fmla="*/ 11199 w 1190446"/>
                <a:gd name="connsiteY6" fmla="*/ 2898331 h 6189295"/>
                <a:gd name="connsiteX7" fmla="*/ 11623 w 1190446"/>
                <a:gd name="connsiteY7" fmla="*/ 553941 h 6189295"/>
                <a:gd name="connsiteX8" fmla="*/ 6499 w 1190446"/>
                <a:gd name="connsiteY8" fmla="*/ 48854 h 6189295"/>
                <a:gd name="connsiteX9" fmla="*/ 13091 w 1190446"/>
                <a:gd name="connsiteY9" fmla="*/ 62171 h 6189295"/>
                <a:gd name="connsiteX10" fmla="*/ 1098096 w 1190446"/>
                <a:gd name="connsiteY10" fmla="*/ 87881 h 6189295"/>
                <a:gd name="connsiteX11" fmla="*/ 1140250 w 1190446"/>
                <a:gd name="connsiteY11" fmla="*/ 56311 h 6189295"/>
                <a:gd name="connsiteX12" fmla="*/ 1148691 w 1190446"/>
                <a:gd name="connsiteY12" fmla="*/ 58846 h 6189295"/>
                <a:gd name="connsiteX13" fmla="*/ 1163788 w 1190446"/>
                <a:gd name="connsiteY13" fmla="*/ 33791 h 6189295"/>
                <a:gd name="connsiteX14" fmla="*/ 1187447 w 1190446"/>
                <a:gd name="connsiteY14" fmla="*/ 0 h 6189295"/>
                <a:gd name="connsiteX0" fmla="*/ 1187447 w 1190446"/>
                <a:gd name="connsiteY0" fmla="*/ 0 h 6189295"/>
                <a:gd name="connsiteX1" fmla="*/ 1110552 w 1190446"/>
                <a:gd name="connsiteY1" fmla="*/ 959053 h 6189295"/>
                <a:gd name="connsiteX2" fmla="*/ 1077224 w 1190446"/>
                <a:gd name="connsiteY2" fmla="*/ 2589666 h 6189295"/>
                <a:gd name="connsiteX3" fmla="*/ 1123044 w 1190446"/>
                <a:gd name="connsiteY3" fmla="*/ 5025305 h 6189295"/>
                <a:gd name="connsiteX4" fmla="*/ 1190429 w 1190446"/>
                <a:gd name="connsiteY4" fmla="*/ 5933631 h 6189295"/>
                <a:gd name="connsiteX5" fmla="*/ 12491 w 1190446"/>
                <a:gd name="connsiteY5" fmla="*/ 6035231 h 6189295"/>
                <a:gd name="connsiteX6" fmla="*/ 11199 w 1190446"/>
                <a:gd name="connsiteY6" fmla="*/ 2898331 h 6189295"/>
                <a:gd name="connsiteX7" fmla="*/ 41440 w 1190446"/>
                <a:gd name="connsiteY7" fmla="*/ 732846 h 6189295"/>
                <a:gd name="connsiteX8" fmla="*/ 6499 w 1190446"/>
                <a:gd name="connsiteY8" fmla="*/ 48854 h 6189295"/>
                <a:gd name="connsiteX9" fmla="*/ 13091 w 1190446"/>
                <a:gd name="connsiteY9" fmla="*/ 62171 h 6189295"/>
                <a:gd name="connsiteX10" fmla="*/ 1098096 w 1190446"/>
                <a:gd name="connsiteY10" fmla="*/ 87881 h 6189295"/>
                <a:gd name="connsiteX11" fmla="*/ 1140250 w 1190446"/>
                <a:gd name="connsiteY11" fmla="*/ 56311 h 6189295"/>
                <a:gd name="connsiteX12" fmla="*/ 1148691 w 1190446"/>
                <a:gd name="connsiteY12" fmla="*/ 58846 h 6189295"/>
                <a:gd name="connsiteX13" fmla="*/ 1163788 w 1190446"/>
                <a:gd name="connsiteY13" fmla="*/ 33791 h 6189295"/>
                <a:gd name="connsiteX14" fmla="*/ 1187447 w 1190446"/>
                <a:gd name="connsiteY14" fmla="*/ 0 h 6189295"/>
                <a:gd name="connsiteX0" fmla="*/ 1180948 w 1183947"/>
                <a:gd name="connsiteY0" fmla="*/ 0 h 6189295"/>
                <a:gd name="connsiteX1" fmla="*/ 1104053 w 1183947"/>
                <a:gd name="connsiteY1" fmla="*/ 959053 h 6189295"/>
                <a:gd name="connsiteX2" fmla="*/ 1070725 w 1183947"/>
                <a:gd name="connsiteY2" fmla="*/ 2589666 h 6189295"/>
                <a:gd name="connsiteX3" fmla="*/ 1116545 w 1183947"/>
                <a:gd name="connsiteY3" fmla="*/ 5025305 h 6189295"/>
                <a:gd name="connsiteX4" fmla="*/ 1183930 w 1183947"/>
                <a:gd name="connsiteY4" fmla="*/ 5933631 h 6189295"/>
                <a:gd name="connsiteX5" fmla="*/ 5992 w 1183947"/>
                <a:gd name="connsiteY5" fmla="*/ 6035231 h 6189295"/>
                <a:gd name="connsiteX6" fmla="*/ 74273 w 1183947"/>
                <a:gd name="connsiteY6" fmla="*/ 2987783 h 6189295"/>
                <a:gd name="connsiteX7" fmla="*/ 34941 w 1183947"/>
                <a:gd name="connsiteY7" fmla="*/ 732846 h 6189295"/>
                <a:gd name="connsiteX8" fmla="*/ 0 w 1183947"/>
                <a:gd name="connsiteY8" fmla="*/ 48854 h 6189295"/>
                <a:gd name="connsiteX9" fmla="*/ 6592 w 1183947"/>
                <a:gd name="connsiteY9" fmla="*/ 62171 h 6189295"/>
                <a:gd name="connsiteX10" fmla="*/ 1091597 w 1183947"/>
                <a:gd name="connsiteY10" fmla="*/ 87881 h 6189295"/>
                <a:gd name="connsiteX11" fmla="*/ 1133751 w 1183947"/>
                <a:gd name="connsiteY11" fmla="*/ 56311 h 6189295"/>
                <a:gd name="connsiteX12" fmla="*/ 1142192 w 1183947"/>
                <a:gd name="connsiteY12" fmla="*/ 58846 h 6189295"/>
                <a:gd name="connsiteX13" fmla="*/ 1157289 w 1183947"/>
                <a:gd name="connsiteY13" fmla="*/ 33791 h 6189295"/>
                <a:gd name="connsiteX14" fmla="*/ 1180948 w 1183947"/>
                <a:gd name="connsiteY14" fmla="*/ 0 h 6189295"/>
                <a:gd name="connsiteX0" fmla="*/ 1180948 w 1183947"/>
                <a:gd name="connsiteY0" fmla="*/ 0 h 6189295"/>
                <a:gd name="connsiteX1" fmla="*/ 1104053 w 1183947"/>
                <a:gd name="connsiteY1" fmla="*/ 959053 h 6189295"/>
                <a:gd name="connsiteX2" fmla="*/ 1070725 w 1183947"/>
                <a:gd name="connsiteY2" fmla="*/ 2589666 h 6189295"/>
                <a:gd name="connsiteX3" fmla="*/ 1116545 w 1183947"/>
                <a:gd name="connsiteY3" fmla="*/ 5025305 h 6189295"/>
                <a:gd name="connsiteX4" fmla="*/ 1183930 w 1183947"/>
                <a:gd name="connsiteY4" fmla="*/ 5933631 h 6189295"/>
                <a:gd name="connsiteX5" fmla="*/ 5992 w 1183947"/>
                <a:gd name="connsiteY5" fmla="*/ 6035231 h 6189295"/>
                <a:gd name="connsiteX6" fmla="*/ 74273 w 1183947"/>
                <a:gd name="connsiteY6" fmla="*/ 2987783 h 6189295"/>
                <a:gd name="connsiteX7" fmla="*/ 34941 w 1183947"/>
                <a:gd name="connsiteY7" fmla="*/ 732846 h 6189295"/>
                <a:gd name="connsiteX8" fmla="*/ 0 w 1183947"/>
                <a:gd name="connsiteY8" fmla="*/ 48854 h 6189295"/>
                <a:gd name="connsiteX9" fmla="*/ 6592 w 1183947"/>
                <a:gd name="connsiteY9" fmla="*/ 62171 h 6189295"/>
                <a:gd name="connsiteX10" fmla="*/ 1091597 w 1183947"/>
                <a:gd name="connsiteY10" fmla="*/ 87881 h 6189295"/>
                <a:gd name="connsiteX11" fmla="*/ 1133751 w 1183947"/>
                <a:gd name="connsiteY11" fmla="*/ 56311 h 6189295"/>
                <a:gd name="connsiteX12" fmla="*/ 1142192 w 1183947"/>
                <a:gd name="connsiteY12" fmla="*/ 58846 h 6189295"/>
                <a:gd name="connsiteX13" fmla="*/ 1157289 w 1183947"/>
                <a:gd name="connsiteY13" fmla="*/ 33791 h 6189295"/>
                <a:gd name="connsiteX14" fmla="*/ 1180948 w 1183947"/>
                <a:gd name="connsiteY14" fmla="*/ 0 h 6189295"/>
                <a:gd name="connsiteX0" fmla="*/ 1180948 w 1180948"/>
                <a:gd name="connsiteY0" fmla="*/ 0 h 6151495"/>
                <a:gd name="connsiteX1" fmla="*/ 1104053 w 1180948"/>
                <a:gd name="connsiteY1" fmla="*/ 959053 h 6151495"/>
                <a:gd name="connsiteX2" fmla="*/ 1070725 w 1180948"/>
                <a:gd name="connsiteY2" fmla="*/ 2589666 h 6151495"/>
                <a:gd name="connsiteX3" fmla="*/ 1116545 w 1180948"/>
                <a:gd name="connsiteY3" fmla="*/ 5025305 h 6151495"/>
                <a:gd name="connsiteX4" fmla="*/ 1124295 w 1180948"/>
                <a:gd name="connsiteY4" fmla="*/ 5844179 h 6151495"/>
                <a:gd name="connsiteX5" fmla="*/ 5992 w 1180948"/>
                <a:gd name="connsiteY5" fmla="*/ 6035231 h 6151495"/>
                <a:gd name="connsiteX6" fmla="*/ 74273 w 1180948"/>
                <a:gd name="connsiteY6" fmla="*/ 2987783 h 6151495"/>
                <a:gd name="connsiteX7" fmla="*/ 34941 w 1180948"/>
                <a:gd name="connsiteY7" fmla="*/ 732846 h 6151495"/>
                <a:gd name="connsiteX8" fmla="*/ 0 w 1180948"/>
                <a:gd name="connsiteY8" fmla="*/ 48854 h 6151495"/>
                <a:gd name="connsiteX9" fmla="*/ 6592 w 1180948"/>
                <a:gd name="connsiteY9" fmla="*/ 62171 h 6151495"/>
                <a:gd name="connsiteX10" fmla="*/ 1091597 w 1180948"/>
                <a:gd name="connsiteY10" fmla="*/ 87881 h 6151495"/>
                <a:gd name="connsiteX11" fmla="*/ 1133751 w 1180948"/>
                <a:gd name="connsiteY11" fmla="*/ 56311 h 6151495"/>
                <a:gd name="connsiteX12" fmla="*/ 1142192 w 1180948"/>
                <a:gd name="connsiteY12" fmla="*/ 58846 h 6151495"/>
                <a:gd name="connsiteX13" fmla="*/ 1157289 w 1180948"/>
                <a:gd name="connsiteY13" fmla="*/ 33791 h 6151495"/>
                <a:gd name="connsiteX14" fmla="*/ 1180948 w 1180948"/>
                <a:gd name="connsiteY14" fmla="*/ 0 h 6151495"/>
                <a:gd name="connsiteX0" fmla="*/ 1180948 w 1180948"/>
                <a:gd name="connsiteY0" fmla="*/ 0 h 6080464"/>
                <a:gd name="connsiteX1" fmla="*/ 1104053 w 1180948"/>
                <a:gd name="connsiteY1" fmla="*/ 959053 h 6080464"/>
                <a:gd name="connsiteX2" fmla="*/ 1070725 w 1180948"/>
                <a:gd name="connsiteY2" fmla="*/ 2589666 h 6080464"/>
                <a:gd name="connsiteX3" fmla="*/ 1116545 w 1180948"/>
                <a:gd name="connsiteY3" fmla="*/ 5025305 h 6080464"/>
                <a:gd name="connsiteX4" fmla="*/ 1124295 w 1180948"/>
                <a:gd name="connsiteY4" fmla="*/ 5844179 h 6080464"/>
                <a:gd name="connsiteX5" fmla="*/ 65627 w 1180948"/>
                <a:gd name="connsiteY5" fmla="*/ 5906022 h 6080464"/>
                <a:gd name="connsiteX6" fmla="*/ 74273 w 1180948"/>
                <a:gd name="connsiteY6" fmla="*/ 2987783 h 6080464"/>
                <a:gd name="connsiteX7" fmla="*/ 34941 w 1180948"/>
                <a:gd name="connsiteY7" fmla="*/ 732846 h 6080464"/>
                <a:gd name="connsiteX8" fmla="*/ 0 w 1180948"/>
                <a:gd name="connsiteY8" fmla="*/ 48854 h 6080464"/>
                <a:gd name="connsiteX9" fmla="*/ 6592 w 1180948"/>
                <a:gd name="connsiteY9" fmla="*/ 62171 h 6080464"/>
                <a:gd name="connsiteX10" fmla="*/ 1091597 w 1180948"/>
                <a:gd name="connsiteY10" fmla="*/ 87881 h 6080464"/>
                <a:gd name="connsiteX11" fmla="*/ 1133751 w 1180948"/>
                <a:gd name="connsiteY11" fmla="*/ 56311 h 6080464"/>
                <a:gd name="connsiteX12" fmla="*/ 1142192 w 1180948"/>
                <a:gd name="connsiteY12" fmla="*/ 58846 h 6080464"/>
                <a:gd name="connsiteX13" fmla="*/ 1157289 w 1180948"/>
                <a:gd name="connsiteY13" fmla="*/ 33791 h 6080464"/>
                <a:gd name="connsiteX14" fmla="*/ 1180948 w 1180948"/>
                <a:gd name="connsiteY14" fmla="*/ 0 h 6080464"/>
                <a:gd name="connsiteX0" fmla="*/ 1180948 w 1180948"/>
                <a:gd name="connsiteY0" fmla="*/ 0 h 6080464"/>
                <a:gd name="connsiteX1" fmla="*/ 1064297 w 1180948"/>
                <a:gd name="connsiteY1" fmla="*/ 1217470 h 6080464"/>
                <a:gd name="connsiteX2" fmla="*/ 1070725 w 1180948"/>
                <a:gd name="connsiteY2" fmla="*/ 2589666 h 6080464"/>
                <a:gd name="connsiteX3" fmla="*/ 1116545 w 1180948"/>
                <a:gd name="connsiteY3" fmla="*/ 5025305 h 6080464"/>
                <a:gd name="connsiteX4" fmla="*/ 1124295 w 1180948"/>
                <a:gd name="connsiteY4" fmla="*/ 5844179 h 6080464"/>
                <a:gd name="connsiteX5" fmla="*/ 65627 w 1180948"/>
                <a:gd name="connsiteY5" fmla="*/ 5906022 h 6080464"/>
                <a:gd name="connsiteX6" fmla="*/ 74273 w 1180948"/>
                <a:gd name="connsiteY6" fmla="*/ 2987783 h 6080464"/>
                <a:gd name="connsiteX7" fmla="*/ 34941 w 1180948"/>
                <a:gd name="connsiteY7" fmla="*/ 732846 h 6080464"/>
                <a:gd name="connsiteX8" fmla="*/ 0 w 1180948"/>
                <a:gd name="connsiteY8" fmla="*/ 48854 h 6080464"/>
                <a:gd name="connsiteX9" fmla="*/ 6592 w 1180948"/>
                <a:gd name="connsiteY9" fmla="*/ 62171 h 6080464"/>
                <a:gd name="connsiteX10" fmla="*/ 1091597 w 1180948"/>
                <a:gd name="connsiteY10" fmla="*/ 87881 h 6080464"/>
                <a:gd name="connsiteX11" fmla="*/ 1133751 w 1180948"/>
                <a:gd name="connsiteY11" fmla="*/ 56311 h 6080464"/>
                <a:gd name="connsiteX12" fmla="*/ 1142192 w 1180948"/>
                <a:gd name="connsiteY12" fmla="*/ 58846 h 6080464"/>
                <a:gd name="connsiteX13" fmla="*/ 1157289 w 1180948"/>
                <a:gd name="connsiteY13" fmla="*/ 33791 h 6080464"/>
                <a:gd name="connsiteX14" fmla="*/ 1180948 w 1180948"/>
                <a:gd name="connsiteY14" fmla="*/ 0 h 6080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80948" h="6080464">
                  <a:moveTo>
                    <a:pt x="1180948" y="0"/>
                  </a:moveTo>
                  <a:cubicBezTo>
                    <a:pt x="1178508" y="220293"/>
                    <a:pt x="1066737" y="997177"/>
                    <a:pt x="1064297" y="1217470"/>
                  </a:cubicBezTo>
                  <a:cubicBezTo>
                    <a:pt x="1061354" y="1908386"/>
                    <a:pt x="1071694" y="1957841"/>
                    <a:pt x="1070725" y="2589666"/>
                  </a:cubicBezTo>
                  <a:cubicBezTo>
                    <a:pt x="1084933" y="3774999"/>
                    <a:pt x="1116545" y="3954272"/>
                    <a:pt x="1116545" y="5025305"/>
                  </a:cubicBezTo>
                  <a:cubicBezTo>
                    <a:pt x="1119128" y="5275072"/>
                    <a:pt x="1121712" y="5594412"/>
                    <a:pt x="1124295" y="5844179"/>
                  </a:cubicBezTo>
                  <a:cubicBezTo>
                    <a:pt x="1129461" y="6208246"/>
                    <a:pt x="81126" y="6088055"/>
                    <a:pt x="65627" y="5906022"/>
                  </a:cubicBezTo>
                  <a:cubicBezTo>
                    <a:pt x="38073" y="5901789"/>
                    <a:pt x="114461" y="4252077"/>
                    <a:pt x="74273" y="2987783"/>
                  </a:cubicBezTo>
                  <a:cubicBezTo>
                    <a:pt x="72766" y="2213612"/>
                    <a:pt x="45842" y="2015067"/>
                    <a:pt x="34941" y="732846"/>
                  </a:cubicBezTo>
                  <a:lnTo>
                    <a:pt x="0" y="48854"/>
                  </a:lnTo>
                  <a:lnTo>
                    <a:pt x="6592" y="62171"/>
                  </a:lnTo>
                  <a:cubicBezTo>
                    <a:pt x="122444" y="188166"/>
                    <a:pt x="819825" y="244957"/>
                    <a:pt x="1091597" y="87881"/>
                  </a:cubicBezTo>
                  <a:lnTo>
                    <a:pt x="1133751" y="56311"/>
                  </a:lnTo>
                  <a:lnTo>
                    <a:pt x="1142192" y="58846"/>
                  </a:lnTo>
                  <a:lnTo>
                    <a:pt x="1157289" y="33791"/>
                  </a:lnTo>
                  <a:lnTo>
                    <a:pt x="1180948" y="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xmlns="" id="{B949EAA7-D7B0-4F2B-B6B3-E832586AB084}"/>
                </a:ext>
              </a:extLst>
            </p:cNvPr>
            <p:cNvSpPr/>
            <p:nvPr/>
          </p:nvSpPr>
          <p:spPr>
            <a:xfrm>
              <a:off x="273406" y="1045030"/>
              <a:ext cx="130629" cy="0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: 도형 15">
              <a:extLst>
                <a:ext uri="{FF2B5EF4-FFF2-40B4-BE49-F238E27FC236}">
                  <a16:creationId xmlns:a16="http://schemas.microsoft.com/office/drawing/2014/main" xmlns="" id="{66E2EBA8-0F1D-4CFC-BD6B-74FDB7A2DCA0}"/>
                </a:ext>
              </a:extLst>
            </p:cNvPr>
            <p:cNvSpPr/>
            <p:nvPr/>
          </p:nvSpPr>
          <p:spPr>
            <a:xfrm>
              <a:off x="271272" y="1128849"/>
              <a:ext cx="276524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xmlns="" id="{9026E0B9-3830-4E77-ABB8-8611A6A319FE}"/>
                </a:ext>
              </a:extLst>
            </p:cNvPr>
            <p:cNvSpPr/>
            <p:nvPr/>
          </p:nvSpPr>
          <p:spPr>
            <a:xfrm>
              <a:off x="278884" y="1231783"/>
              <a:ext cx="187925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xmlns="" id="{1507E8C8-1360-4BBF-90A9-897A101EC9B1}"/>
                </a:ext>
              </a:extLst>
            </p:cNvPr>
            <p:cNvGrpSpPr/>
            <p:nvPr/>
          </p:nvGrpSpPr>
          <p:grpSpPr>
            <a:xfrm>
              <a:off x="309490" y="2908701"/>
              <a:ext cx="296781" cy="157984"/>
              <a:chOff x="513123" y="1270000"/>
              <a:chExt cx="296781" cy="157984"/>
            </a:xfrm>
          </p:grpSpPr>
          <p:sp>
            <p:nvSpPr>
              <p:cNvPr id="18" name="자유형: 도형 17">
                <a:extLst>
                  <a:ext uri="{FF2B5EF4-FFF2-40B4-BE49-F238E27FC236}">
                    <a16:creationId xmlns:a16="http://schemas.microsoft.com/office/drawing/2014/main" xmlns="" id="{698829D7-64A3-44C2-9010-EE09D3DA450D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xmlns="" id="{D9511ED5-2F77-4802-991F-945B31069CBE}"/>
                  </a:ext>
                </a:extLst>
              </p:cNvPr>
              <p:cNvSpPr/>
              <p:nvPr/>
            </p:nvSpPr>
            <p:spPr>
              <a:xfrm>
                <a:off x="513123" y="1353819"/>
                <a:ext cx="296781" cy="74165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xmlns="" id="{6E37534D-4D1A-4C15-9F09-E0267308C50E}"/>
                </a:ext>
              </a:extLst>
            </p:cNvPr>
            <p:cNvGrpSpPr/>
            <p:nvPr/>
          </p:nvGrpSpPr>
          <p:grpSpPr>
            <a:xfrm rot="504890">
              <a:off x="291371" y="5467775"/>
              <a:ext cx="276524" cy="232472"/>
              <a:chOff x="513123" y="1270000"/>
              <a:chExt cx="276524" cy="232472"/>
            </a:xfrm>
          </p:grpSpPr>
          <p:sp>
            <p:nvSpPr>
              <p:cNvPr id="28" name="자유형: 도형 27">
                <a:extLst>
                  <a:ext uri="{FF2B5EF4-FFF2-40B4-BE49-F238E27FC236}">
                    <a16:creationId xmlns:a16="http://schemas.microsoft.com/office/drawing/2014/main" xmlns="" id="{EE684EA8-A8E5-4564-BE32-6C88BC61DD7B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자유형: 도형 28">
                <a:extLst>
                  <a:ext uri="{FF2B5EF4-FFF2-40B4-BE49-F238E27FC236}">
                    <a16:creationId xmlns:a16="http://schemas.microsoft.com/office/drawing/2014/main" xmlns="" id="{9E73680E-1C6C-43A2-82E0-72CAAF33558B}"/>
                  </a:ext>
                </a:extLst>
              </p:cNvPr>
              <p:cNvSpPr/>
              <p:nvPr/>
            </p:nvSpPr>
            <p:spPr>
              <a:xfrm>
                <a:off x="513123" y="1353819"/>
                <a:ext cx="276524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자유형: 도형 29">
                <a:extLst>
                  <a:ext uri="{FF2B5EF4-FFF2-40B4-BE49-F238E27FC236}">
                    <a16:creationId xmlns:a16="http://schemas.microsoft.com/office/drawing/2014/main" xmlns="" id="{FDAEE8DA-E0CC-4A60-941F-EDFD4155F44A}"/>
                  </a:ext>
                </a:extLst>
              </p:cNvPr>
              <p:cNvSpPr/>
              <p:nvPr/>
            </p:nvSpPr>
            <p:spPr>
              <a:xfrm>
                <a:off x="520735" y="1456753"/>
                <a:ext cx="187925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" name="자유형: 도형 30">
              <a:extLst>
                <a:ext uri="{FF2B5EF4-FFF2-40B4-BE49-F238E27FC236}">
                  <a16:creationId xmlns:a16="http://schemas.microsoft.com/office/drawing/2014/main" xmlns="" id="{CDD4C798-0AAD-42BF-B387-E42C75B97775}"/>
                </a:ext>
              </a:extLst>
            </p:cNvPr>
            <p:cNvSpPr/>
            <p:nvPr/>
          </p:nvSpPr>
          <p:spPr>
            <a:xfrm flipH="1">
              <a:off x="1150232" y="1790177"/>
              <a:ext cx="130629" cy="0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자유형: 도형 31">
              <a:extLst>
                <a:ext uri="{FF2B5EF4-FFF2-40B4-BE49-F238E27FC236}">
                  <a16:creationId xmlns:a16="http://schemas.microsoft.com/office/drawing/2014/main" xmlns="" id="{B2B00768-4F6D-4C92-8570-EBC635C5C22C}"/>
                </a:ext>
              </a:extLst>
            </p:cNvPr>
            <p:cNvSpPr/>
            <p:nvPr/>
          </p:nvSpPr>
          <p:spPr>
            <a:xfrm flipH="1">
              <a:off x="1006471" y="1873996"/>
              <a:ext cx="276524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자유형: 도형 32">
              <a:extLst>
                <a:ext uri="{FF2B5EF4-FFF2-40B4-BE49-F238E27FC236}">
                  <a16:creationId xmlns:a16="http://schemas.microsoft.com/office/drawing/2014/main" xmlns="" id="{07F566C7-DCF3-4600-90E8-31E29E27C9D0}"/>
                </a:ext>
              </a:extLst>
            </p:cNvPr>
            <p:cNvSpPr/>
            <p:nvPr/>
          </p:nvSpPr>
          <p:spPr>
            <a:xfrm flipH="1">
              <a:off x="1087458" y="1672130"/>
              <a:ext cx="187925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xmlns="" id="{5A9F757F-12C6-4F36-84F4-5101A736F420}"/>
                </a:ext>
              </a:extLst>
            </p:cNvPr>
            <p:cNvGrpSpPr/>
            <p:nvPr/>
          </p:nvGrpSpPr>
          <p:grpSpPr>
            <a:xfrm flipH="1">
              <a:off x="1047249" y="3653848"/>
              <a:ext cx="288000" cy="129538"/>
              <a:chOff x="388322" y="1270000"/>
              <a:chExt cx="288000" cy="129538"/>
            </a:xfrm>
          </p:grpSpPr>
          <p:sp>
            <p:nvSpPr>
              <p:cNvPr id="35" name="자유형: 도형 34">
                <a:extLst>
                  <a:ext uri="{FF2B5EF4-FFF2-40B4-BE49-F238E27FC236}">
                    <a16:creationId xmlns:a16="http://schemas.microsoft.com/office/drawing/2014/main" xmlns="" id="{AE5A5C2F-BB74-4551-AEF8-87FFAA57C99A}"/>
                  </a:ext>
                </a:extLst>
              </p:cNvPr>
              <p:cNvSpPr/>
              <p:nvPr/>
            </p:nvSpPr>
            <p:spPr>
              <a:xfrm>
                <a:off x="419101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자유형: 도형 35">
                <a:extLst>
                  <a:ext uri="{FF2B5EF4-FFF2-40B4-BE49-F238E27FC236}">
                    <a16:creationId xmlns:a16="http://schemas.microsoft.com/office/drawing/2014/main" xmlns="" id="{D8A52988-0D2B-47C9-B64B-48C0F47E1D1C}"/>
                  </a:ext>
                </a:extLst>
              </p:cNvPr>
              <p:cNvSpPr/>
              <p:nvPr/>
            </p:nvSpPr>
            <p:spPr>
              <a:xfrm>
                <a:off x="388322" y="1353819"/>
                <a:ext cx="288000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xmlns="" id="{B2D52857-A659-4CBD-A90C-543C1A7DC731}"/>
                </a:ext>
              </a:extLst>
            </p:cNvPr>
            <p:cNvGrpSpPr/>
            <p:nvPr/>
          </p:nvGrpSpPr>
          <p:grpSpPr>
            <a:xfrm rot="21333841" flipH="1">
              <a:off x="1075223" y="6052242"/>
              <a:ext cx="276524" cy="232472"/>
              <a:chOff x="513123" y="1270000"/>
              <a:chExt cx="276524" cy="232472"/>
            </a:xfrm>
          </p:grpSpPr>
          <p:sp>
            <p:nvSpPr>
              <p:cNvPr id="38" name="자유형: 도형 37">
                <a:extLst>
                  <a:ext uri="{FF2B5EF4-FFF2-40B4-BE49-F238E27FC236}">
                    <a16:creationId xmlns:a16="http://schemas.microsoft.com/office/drawing/2014/main" xmlns="" id="{0EBF5F03-35E5-4551-B136-867CB143E6B6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자유형: 도형 38">
                <a:extLst>
                  <a:ext uri="{FF2B5EF4-FFF2-40B4-BE49-F238E27FC236}">
                    <a16:creationId xmlns:a16="http://schemas.microsoft.com/office/drawing/2014/main" xmlns="" id="{081B9A0E-A0B7-487E-BDF8-3739A745B64C}"/>
                  </a:ext>
                </a:extLst>
              </p:cNvPr>
              <p:cNvSpPr/>
              <p:nvPr/>
            </p:nvSpPr>
            <p:spPr>
              <a:xfrm>
                <a:off x="513123" y="1353819"/>
                <a:ext cx="276524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자유형: 도형 39">
                <a:extLst>
                  <a:ext uri="{FF2B5EF4-FFF2-40B4-BE49-F238E27FC236}">
                    <a16:creationId xmlns:a16="http://schemas.microsoft.com/office/drawing/2014/main" xmlns="" id="{2E8CC044-4B54-49C2-B5BE-47460D334D90}"/>
                  </a:ext>
                </a:extLst>
              </p:cNvPr>
              <p:cNvSpPr/>
              <p:nvPr/>
            </p:nvSpPr>
            <p:spPr>
              <a:xfrm>
                <a:off x="520735" y="1456753"/>
                <a:ext cx="187925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015BB2B2-D52B-4985-B953-67A682747930}"/>
              </a:ext>
            </a:extLst>
          </p:cNvPr>
          <p:cNvSpPr/>
          <p:nvPr/>
        </p:nvSpPr>
        <p:spPr>
          <a:xfrm>
            <a:off x="2855055" y="3048445"/>
            <a:ext cx="6261535" cy="1236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6000" b="1" dirty="0">
                <a:ln w="15875"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white"/>
                </a:solidFill>
              </a:rPr>
              <a:t>Enjoy your stylish business and campus life with BIZCAM</a:t>
            </a:r>
            <a:endParaRPr lang="ko-KR" altLang="en-US" sz="3600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915626">
            <a:off x="4334860" y="1964874"/>
            <a:ext cx="3142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solidFill>
                  <a:prstClr val="black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経営 </a:t>
            </a:r>
            <a:r>
              <a:rPr lang="en-US" altLang="ko-KR" sz="1600" dirty="0">
                <a:solidFill>
                  <a:prstClr val="black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20123457 </a:t>
            </a:r>
            <a:r>
              <a:rPr lang="ko-KR" altLang="en-US" sz="1600" dirty="0">
                <a:solidFill>
                  <a:prstClr val="black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炫錫</a:t>
            </a:r>
          </a:p>
        </p:txBody>
      </p:sp>
    </p:spTree>
    <p:extLst>
      <p:ext uri="{BB962C8B-B14F-4D97-AF65-F5344CB8AC3E}">
        <p14:creationId xmlns:p14="http://schemas.microsoft.com/office/powerpoint/2010/main" val="3709581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9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그룹 44">
            <a:extLst>
              <a:ext uri="{FF2B5EF4-FFF2-40B4-BE49-F238E27FC236}">
                <a16:creationId xmlns:a16="http://schemas.microsoft.com/office/drawing/2014/main" xmlns="" id="{3320E0A3-4216-4D9C-BAEC-283C23C88E32}"/>
              </a:ext>
            </a:extLst>
          </p:cNvPr>
          <p:cNvGrpSpPr/>
          <p:nvPr/>
        </p:nvGrpSpPr>
        <p:grpSpPr>
          <a:xfrm>
            <a:off x="223153" y="169639"/>
            <a:ext cx="11737282" cy="6459612"/>
            <a:chOff x="223153" y="169639"/>
            <a:chExt cx="11737282" cy="6459612"/>
          </a:xfrm>
        </p:grpSpPr>
        <p:sp>
          <p:nvSpPr>
            <p:cNvPr id="44" name="자유형: 도형 43">
              <a:extLst>
                <a:ext uri="{FF2B5EF4-FFF2-40B4-BE49-F238E27FC236}">
                  <a16:creationId xmlns:a16="http://schemas.microsoft.com/office/drawing/2014/main" xmlns="" id="{A315FDDA-471A-4AE5-9DA9-25FFB44F3FEA}"/>
                </a:ext>
              </a:extLst>
            </p:cNvPr>
            <p:cNvSpPr/>
            <p:nvPr/>
          </p:nvSpPr>
          <p:spPr>
            <a:xfrm>
              <a:off x="223153" y="242531"/>
              <a:ext cx="382671" cy="6151980"/>
            </a:xfrm>
            <a:custGeom>
              <a:avLst/>
              <a:gdLst>
                <a:gd name="connsiteX0" fmla="*/ 278087 w 378541"/>
                <a:gd name="connsiteY0" fmla="*/ 10455 h 6187035"/>
                <a:gd name="connsiteX1" fmla="*/ 337722 w 378541"/>
                <a:gd name="connsiteY1" fmla="*/ 398082 h 6187035"/>
                <a:gd name="connsiteX2" fmla="*/ 377478 w 378541"/>
                <a:gd name="connsiteY2" fmla="*/ 2216942 h 6187035"/>
                <a:gd name="connsiteX3" fmla="*/ 357600 w 378541"/>
                <a:gd name="connsiteY3" fmla="*/ 3310247 h 6187035"/>
                <a:gd name="connsiteX4" fmla="*/ 377478 w 378541"/>
                <a:gd name="connsiteY4" fmla="*/ 4761360 h 6187035"/>
                <a:gd name="connsiteX5" fmla="*/ 317844 w 378541"/>
                <a:gd name="connsiteY5" fmla="*/ 6033568 h 6187035"/>
                <a:gd name="connsiteX6" fmla="*/ 208513 w 378541"/>
                <a:gd name="connsiteY6" fmla="*/ 6043508 h 6187035"/>
                <a:gd name="connsiteX7" fmla="*/ 79304 w 378541"/>
                <a:gd name="connsiteY7" fmla="*/ 4940264 h 6187035"/>
                <a:gd name="connsiteX8" fmla="*/ 29609 w 378541"/>
                <a:gd name="connsiteY8" fmla="*/ 1670290 h 6187035"/>
                <a:gd name="connsiteX9" fmla="*/ 9730 w 378541"/>
                <a:gd name="connsiteY9" fmla="*/ 219177 h 6187035"/>
                <a:gd name="connsiteX10" fmla="*/ 188635 w 378541"/>
                <a:gd name="connsiteY10" fmla="*/ 119786 h 6187035"/>
                <a:gd name="connsiteX11" fmla="*/ 278087 w 378541"/>
                <a:gd name="connsiteY11" fmla="*/ 10455 h 6187035"/>
                <a:gd name="connsiteX0" fmla="*/ 278087 w 378541"/>
                <a:gd name="connsiteY0" fmla="*/ 10455 h 6102442"/>
                <a:gd name="connsiteX1" fmla="*/ 337722 w 378541"/>
                <a:gd name="connsiteY1" fmla="*/ 398082 h 6102442"/>
                <a:gd name="connsiteX2" fmla="*/ 377478 w 378541"/>
                <a:gd name="connsiteY2" fmla="*/ 2216942 h 6102442"/>
                <a:gd name="connsiteX3" fmla="*/ 357600 w 378541"/>
                <a:gd name="connsiteY3" fmla="*/ 3310247 h 6102442"/>
                <a:gd name="connsiteX4" fmla="*/ 377478 w 378541"/>
                <a:gd name="connsiteY4" fmla="*/ 4761360 h 6102442"/>
                <a:gd name="connsiteX5" fmla="*/ 317844 w 378541"/>
                <a:gd name="connsiteY5" fmla="*/ 6033568 h 6102442"/>
                <a:gd name="connsiteX6" fmla="*/ 119613 w 378541"/>
                <a:gd name="connsiteY6" fmla="*/ 5827608 h 6102442"/>
                <a:gd name="connsiteX7" fmla="*/ 79304 w 378541"/>
                <a:gd name="connsiteY7" fmla="*/ 4940264 h 6102442"/>
                <a:gd name="connsiteX8" fmla="*/ 29609 w 378541"/>
                <a:gd name="connsiteY8" fmla="*/ 1670290 h 6102442"/>
                <a:gd name="connsiteX9" fmla="*/ 9730 w 378541"/>
                <a:gd name="connsiteY9" fmla="*/ 219177 h 6102442"/>
                <a:gd name="connsiteX10" fmla="*/ 188635 w 378541"/>
                <a:gd name="connsiteY10" fmla="*/ 119786 h 6102442"/>
                <a:gd name="connsiteX11" fmla="*/ 278087 w 378541"/>
                <a:gd name="connsiteY11" fmla="*/ 10455 h 6102442"/>
                <a:gd name="connsiteX0" fmla="*/ 278087 w 378541"/>
                <a:gd name="connsiteY0" fmla="*/ 10455 h 6142130"/>
                <a:gd name="connsiteX1" fmla="*/ 337722 w 378541"/>
                <a:gd name="connsiteY1" fmla="*/ 398082 h 6142130"/>
                <a:gd name="connsiteX2" fmla="*/ 377478 w 378541"/>
                <a:gd name="connsiteY2" fmla="*/ 2216942 h 6142130"/>
                <a:gd name="connsiteX3" fmla="*/ 357600 w 378541"/>
                <a:gd name="connsiteY3" fmla="*/ 3310247 h 6142130"/>
                <a:gd name="connsiteX4" fmla="*/ 377478 w 378541"/>
                <a:gd name="connsiteY4" fmla="*/ 4761360 h 6142130"/>
                <a:gd name="connsiteX5" fmla="*/ 317844 w 378541"/>
                <a:gd name="connsiteY5" fmla="*/ 6033568 h 6142130"/>
                <a:gd name="connsiteX6" fmla="*/ 28173 w 378541"/>
                <a:gd name="connsiteY6" fmla="*/ 5949528 h 6142130"/>
                <a:gd name="connsiteX7" fmla="*/ 79304 w 378541"/>
                <a:gd name="connsiteY7" fmla="*/ 4940264 h 6142130"/>
                <a:gd name="connsiteX8" fmla="*/ 29609 w 378541"/>
                <a:gd name="connsiteY8" fmla="*/ 1670290 h 6142130"/>
                <a:gd name="connsiteX9" fmla="*/ 9730 w 378541"/>
                <a:gd name="connsiteY9" fmla="*/ 219177 h 6142130"/>
                <a:gd name="connsiteX10" fmla="*/ 188635 w 378541"/>
                <a:gd name="connsiteY10" fmla="*/ 119786 h 6142130"/>
                <a:gd name="connsiteX11" fmla="*/ 278087 w 378541"/>
                <a:gd name="connsiteY11" fmla="*/ 10455 h 6142130"/>
                <a:gd name="connsiteX0" fmla="*/ 282217 w 382671"/>
                <a:gd name="connsiteY0" fmla="*/ 10455 h 6151980"/>
                <a:gd name="connsiteX1" fmla="*/ 341852 w 382671"/>
                <a:gd name="connsiteY1" fmla="*/ 398082 h 6151980"/>
                <a:gd name="connsiteX2" fmla="*/ 381608 w 382671"/>
                <a:gd name="connsiteY2" fmla="*/ 2216942 h 6151980"/>
                <a:gd name="connsiteX3" fmla="*/ 361730 w 382671"/>
                <a:gd name="connsiteY3" fmla="*/ 3310247 h 6151980"/>
                <a:gd name="connsiteX4" fmla="*/ 381608 w 382671"/>
                <a:gd name="connsiteY4" fmla="*/ 4761360 h 6151980"/>
                <a:gd name="connsiteX5" fmla="*/ 321974 w 382671"/>
                <a:gd name="connsiteY5" fmla="*/ 6033568 h 6151980"/>
                <a:gd name="connsiteX6" fmla="*/ 32303 w 382671"/>
                <a:gd name="connsiteY6" fmla="*/ 5949528 h 6151980"/>
                <a:gd name="connsiteX7" fmla="*/ 7234 w 382671"/>
                <a:gd name="connsiteY7" fmla="*/ 4734524 h 6151980"/>
                <a:gd name="connsiteX8" fmla="*/ 33739 w 382671"/>
                <a:gd name="connsiteY8" fmla="*/ 1670290 h 6151980"/>
                <a:gd name="connsiteX9" fmla="*/ 13860 w 382671"/>
                <a:gd name="connsiteY9" fmla="*/ 219177 h 6151980"/>
                <a:gd name="connsiteX10" fmla="*/ 192765 w 382671"/>
                <a:gd name="connsiteY10" fmla="*/ 119786 h 6151980"/>
                <a:gd name="connsiteX11" fmla="*/ 282217 w 382671"/>
                <a:gd name="connsiteY11" fmla="*/ 10455 h 615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2671" h="6151980">
                  <a:moveTo>
                    <a:pt x="282217" y="10455"/>
                  </a:moveTo>
                  <a:cubicBezTo>
                    <a:pt x="307065" y="56838"/>
                    <a:pt x="325287" y="30334"/>
                    <a:pt x="341852" y="398082"/>
                  </a:cubicBezTo>
                  <a:cubicBezTo>
                    <a:pt x="358417" y="765830"/>
                    <a:pt x="378295" y="1731581"/>
                    <a:pt x="381608" y="2216942"/>
                  </a:cubicBezTo>
                  <a:cubicBezTo>
                    <a:pt x="384921" y="2702303"/>
                    <a:pt x="361730" y="2886177"/>
                    <a:pt x="361730" y="3310247"/>
                  </a:cubicBezTo>
                  <a:cubicBezTo>
                    <a:pt x="361730" y="3734317"/>
                    <a:pt x="388234" y="4307473"/>
                    <a:pt x="381608" y="4761360"/>
                  </a:cubicBezTo>
                  <a:cubicBezTo>
                    <a:pt x="374982" y="5215247"/>
                    <a:pt x="380191" y="5835540"/>
                    <a:pt x="321974" y="6033568"/>
                  </a:cubicBezTo>
                  <a:cubicBezTo>
                    <a:pt x="263757" y="6231596"/>
                    <a:pt x="84760" y="6166035"/>
                    <a:pt x="32303" y="5949528"/>
                  </a:cubicBezTo>
                  <a:cubicBezTo>
                    <a:pt x="-20154" y="5733021"/>
                    <a:pt x="6995" y="5447730"/>
                    <a:pt x="7234" y="4734524"/>
                  </a:cubicBezTo>
                  <a:cubicBezTo>
                    <a:pt x="7473" y="4021318"/>
                    <a:pt x="32635" y="2422848"/>
                    <a:pt x="33739" y="1670290"/>
                  </a:cubicBezTo>
                  <a:cubicBezTo>
                    <a:pt x="34843" y="917732"/>
                    <a:pt x="-12644" y="477594"/>
                    <a:pt x="13860" y="219177"/>
                  </a:cubicBezTo>
                  <a:cubicBezTo>
                    <a:pt x="40364" y="-39240"/>
                    <a:pt x="141413" y="154573"/>
                    <a:pt x="192765" y="119786"/>
                  </a:cubicBezTo>
                  <a:cubicBezTo>
                    <a:pt x="244117" y="84999"/>
                    <a:pt x="257369" y="-35928"/>
                    <a:pt x="282217" y="10455"/>
                  </a:cubicBezTo>
                  <a:close/>
                </a:path>
              </a:pathLst>
            </a:custGeom>
            <a:solidFill>
              <a:schemeClr val="tx1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자유형: 도형 42">
              <a:extLst>
                <a:ext uri="{FF2B5EF4-FFF2-40B4-BE49-F238E27FC236}">
                  <a16:creationId xmlns:a16="http://schemas.microsoft.com/office/drawing/2014/main" xmlns="" id="{8EC25663-2061-46C9-ABBD-21BD13316629}"/>
                </a:ext>
              </a:extLst>
            </p:cNvPr>
            <p:cNvSpPr/>
            <p:nvPr/>
          </p:nvSpPr>
          <p:spPr>
            <a:xfrm>
              <a:off x="11609113" y="327475"/>
              <a:ext cx="351322" cy="6102442"/>
            </a:xfrm>
            <a:custGeom>
              <a:avLst/>
              <a:gdLst>
                <a:gd name="connsiteX0" fmla="*/ 278087 w 378541"/>
                <a:gd name="connsiteY0" fmla="*/ 10455 h 6187035"/>
                <a:gd name="connsiteX1" fmla="*/ 337722 w 378541"/>
                <a:gd name="connsiteY1" fmla="*/ 398082 h 6187035"/>
                <a:gd name="connsiteX2" fmla="*/ 377478 w 378541"/>
                <a:gd name="connsiteY2" fmla="*/ 2216942 h 6187035"/>
                <a:gd name="connsiteX3" fmla="*/ 357600 w 378541"/>
                <a:gd name="connsiteY3" fmla="*/ 3310247 h 6187035"/>
                <a:gd name="connsiteX4" fmla="*/ 377478 w 378541"/>
                <a:gd name="connsiteY4" fmla="*/ 4761360 h 6187035"/>
                <a:gd name="connsiteX5" fmla="*/ 317844 w 378541"/>
                <a:gd name="connsiteY5" fmla="*/ 6033568 h 6187035"/>
                <a:gd name="connsiteX6" fmla="*/ 208513 w 378541"/>
                <a:gd name="connsiteY6" fmla="*/ 6043508 h 6187035"/>
                <a:gd name="connsiteX7" fmla="*/ 79304 w 378541"/>
                <a:gd name="connsiteY7" fmla="*/ 4940264 h 6187035"/>
                <a:gd name="connsiteX8" fmla="*/ 29609 w 378541"/>
                <a:gd name="connsiteY8" fmla="*/ 1670290 h 6187035"/>
                <a:gd name="connsiteX9" fmla="*/ 9730 w 378541"/>
                <a:gd name="connsiteY9" fmla="*/ 219177 h 6187035"/>
                <a:gd name="connsiteX10" fmla="*/ 188635 w 378541"/>
                <a:gd name="connsiteY10" fmla="*/ 119786 h 6187035"/>
                <a:gd name="connsiteX11" fmla="*/ 278087 w 378541"/>
                <a:gd name="connsiteY11" fmla="*/ 10455 h 6187035"/>
                <a:gd name="connsiteX0" fmla="*/ 278087 w 378541"/>
                <a:gd name="connsiteY0" fmla="*/ 10455 h 6102442"/>
                <a:gd name="connsiteX1" fmla="*/ 337722 w 378541"/>
                <a:gd name="connsiteY1" fmla="*/ 398082 h 6102442"/>
                <a:gd name="connsiteX2" fmla="*/ 377478 w 378541"/>
                <a:gd name="connsiteY2" fmla="*/ 2216942 h 6102442"/>
                <a:gd name="connsiteX3" fmla="*/ 357600 w 378541"/>
                <a:gd name="connsiteY3" fmla="*/ 3310247 h 6102442"/>
                <a:gd name="connsiteX4" fmla="*/ 377478 w 378541"/>
                <a:gd name="connsiteY4" fmla="*/ 4761360 h 6102442"/>
                <a:gd name="connsiteX5" fmla="*/ 317844 w 378541"/>
                <a:gd name="connsiteY5" fmla="*/ 6033568 h 6102442"/>
                <a:gd name="connsiteX6" fmla="*/ 119613 w 378541"/>
                <a:gd name="connsiteY6" fmla="*/ 5827608 h 6102442"/>
                <a:gd name="connsiteX7" fmla="*/ 79304 w 378541"/>
                <a:gd name="connsiteY7" fmla="*/ 4940264 h 6102442"/>
                <a:gd name="connsiteX8" fmla="*/ 29609 w 378541"/>
                <a:gd name="connsiteY8" fmla="*/ 1670290 h 6102442"/>
                <a:gd name="connsiteX9" fmla="*/ 9730 w 378541"/>
                <a:gd name="connsiteY9" fmla="*/ 219177 h 6102442"/>
                <a:gd name="connsiteX10" fmla="*/ 188635 w 378541"/>
                <a:gd name="connsiteY10" fmla="*/ 119786 h 6102442"/>
                <a:gd name="connsiteX11" fmla="*/ 278087 w 378541"/>
                <a:gd name="connsiteY11" fmla="*/ 10455 h 6102442"/>
                <a:gd name="connsiteX0" fmla="*/ 278087 w 379145"/>
                <a:gd name="connsiteY0" fmla="*/ 10455 h 6102442"/>
                <a:gd name="connsiteX1" fmla="*/ 337722 w 379145"/>
                <a:gd name="connsiteY1" fmla="*/ 398082 h 6102442"/>
                <a:gd name="connsiteX2" fmla="*/ 377478 w 379145"/>
                <a:gd name="connsiteY2" fmla="*/ 2216942 h 6102442"/>
                <a:gd name="connsiteX3" fmla="*/ 281400 w 379145"/>
                <a:gd name="connsiteY3" fmla="*/ 3295007 h 6102442"/>
                <a:gd name="connsiteX4" fmla="*/ 377478 w 379145"/>
                <a:gd name="connsiteY4" fmla="*/ 4761360 h 6102442"/>
                <a:gd name="connsiteX5" fmla="*/ 317844 w 379145"/>
                <a:gd name="connsiteY5" fmla="*/ 6033568 h 6102442"/>
                <a:gd name="connsiteX6" fmla="*/ 119613 w 379145"/>
                <a:gd name="connsiteY6" fmla="*/ 5827608 h 6102442"/>
                <a:gd name="connsiteX7" fmla="*/ 79304 w 379145"/>
                <a:gd name="connsiteY7" fmla="*/ 4940264 h 6102442"/>
                <a:gd name="connsiteX8" fmla="*/ 29609 w 379145"/>
                <a:gd name="connsiteY8" fmla="*/ 1670290 h 6102442"/>
                <a:gd name="connsiteX9" fmla="*/ 9730 w 379145"/>
                <a:gd name="connsiteY9" fmla="*/ 219177 h 6102442"/>
                <a:gd name="connsiteX10" fmla="*/ 188635 w 379145"/>
                <a:gd name="connsiteY10" fmla="*/ 119786 h 6102442"/>
                <a:gd name="connsiteX11" fmla="*/ 278087 w 379145"/>
                <a:gd name="connsiteY11" fmla="*/ 10455 h 6102442"/>
                <a:gd name="connsiteX0" fmla="*/ 278087 w 378448"/>
                <a:gd name="connsiteY0" fmla="*/ 10455 h 6102442"/>
                <a:gd name="connsiteX1" fmla="*/ 337722 w 378448"/>
                <a:gd name="connsiteY1" fmla="*/ 398082 h 6102442"/>
                <a:gd name="connsiteX2" fmla="*/ 346998 w 378448"/>
                <a:gd name="connsiteY2" fmla="*/ 2064542 h 6102442"/>
                <a:gd name="connsiteX3" fmla="*/ 281400 w 378448"/>
                <a:gd name="connsiteY3" fmla="*/ 3295007 h 6102442"/>
                <a:gd name="connsiteX4" fmla="*/ 377478 w 378448"/>
                <a:gd name="connsiteY4" fmla="*/ 4761360 h 6102442"/>
                <a:gd name="connsiteX5" fmla="*/ 317844 w 378448"/>
                <a:gd name="connsiteY5" fmla="*/ 6033568 h 6102442"/>
                <a:gd name="connsiteX6" fmla="*/ 119613 w 378448"/>
                <a:gd name="connsiteY6" fmla="*/ 5827608 h 6102442"/>
                <a:gd name="connsiteX7" fmla="*/ 79304 w 378448"/>
                <a:gd name="connsiteY7" fmla="*/ 4940264 h 6102442"/>
                <a:gd name="connsiteX8" fmla="*/ 29609 w 378448"/>
                <a:gd name="connsiteY8" fmla="*/ 1670290 h 6102442"/>
                <a:gd name="connsiteX9" fmla="*/ 9730 w 378448"/>
                <a:gd name="connsiteY9" fmla="*/ 219177 h 6102442"/>
                <a:gd name="connsiteX10" fmla="*/ 188635 w 378448"/>
                <a:gd name="connsiteY10" fmla="*/ 119786 h 6102442"/>
                <a:gd name="connsiteX11" fmla="*/ 278087 w 378448"/>
                <a:gd name="connsiteY11" fmla="*/ 10455 h 6102442"/>
                <a:gd name="connsiteX0" fmla="*/ 278087 w 351322"/>
                <a:gd name="connsiteY0" fmla="*/ 10455 h 6102442"/>
                <a:gd name="connsiteX1" fmla="*/ 337722 w 351322"/>
                <a:gd name="connsiteY1" fmla="*/ 398082 h 6102442"/>
                <a:gd name="connsiteX2" fmla="*/ 346998 w 351322"/>
                <a:gd name="connsiteY2" fmla="*/ 2064542 h 6102442"/>
                <a:gd name="connsiteX3" fmla="*/ 281400 w 351322"/>
                <a:gd name="connsiteY3" fmla="*/ 3295007 h 6102442"/>
                <a:gd name="connsiteX4" fmla="*/ 346998 w 351322"/>
                <a:gd name="connsiteY4" fmla="*/ 4761360 h 6102442"/>
                <a:gd name="connsiteX5" fmla="*/ 317844 w 351322"/>
                <a:gd name="connsiteY5" fmla="*/ 6033568 h 6102442"/>
                <a:gd name="connsiteX6" fmla="*/ 119613 w 351322"/>
                <a:gd name="connsiteY6" fmla="*/ 5827608 h 6102442"/>
                <a:gd name="connsiteX7" fmla="*/ 79304 w 351322"/>
                <a:gd name="connsiteY7" fmla="*/ 4940264 h 6102442"/>
                <a:gd name="connsiteX8" fmla="*/ 29609 w 351322"/>
                <a:gd name="connsiteY8" fmla="*/ 1670290 h 6102442"/>
                <a:gd name="connsiteX9" fmla="*/ 9730 w 351322"/>
                <a:gd name="connsiteY9" fmla="*/ 219177 h 6102442"/>
                <a:gd name="connsiteX10" fmla="*/ 188635 w 351322"/>
                <a:gd name="connsiteY10" fmla="*/ 119786 h 6102442"/>
                <a:gd name="connsiteX11" fmla="*/ 278087 w 351322"/>
                <a:gd name="connsiteY11" fmla="*/ 10455 h 610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1322" h="6102442">
                  <a:moveTo>
                    <a:pt x="278087" y="10455"/>
                  </a:moveTo>
                  <a:cubicBezTo>
                    <a:pt x="302935" y="56838"/>
                    <a:pt x="326237" y="55734"/>
                    <a:pt x="337722" y="398082"/>
                  </a:cubicBezTo>
                  <a:cubicBezTo>
                    <a:pt x="349207" y="740430"/>
                    <a:pt x="356385" y="1581721"/>
                    <a:pt x="346998" y="2064542"/>
                  </a:cubicBezTo>
                  <a:cubicBezTo>
                    <a:pt x="337611" y="2547363"/>
                    <a:pt x="281400" y="2845537"/>
                    <a:pt x="281400" y="3295007"/>
                  </a:cubicBezTo>
                  <a:cubicBezTo>
                    <a:pt x="281400" y="3744477"/>
                    <a:pt x="340924" y="4304933"/>
                    <a:pt x="346998" y="4761360"/>
                  </a:cubicBezTo>
                  <a:cubicBezTo>
                    <a:pt x="353072" y="5217787"/>
                    <a:pt x="355741" y="5855860"/>
                    <a:pt x="317844" y="6033568"/>
                  </a:cubicBezTo>
                  <a:cubicBezTo>
                    <a:pt x="279947" y="6211276"/>
                    <a:pt x="159370" y="6009825"/>
                    <a:pt x="119613" y="5827608"/>
                  </a:cubicBezTo>
                  <a:cubicBezTo>
                    <a:pt x="79856" y="5645391"/>
                    <a:pt x="94305" y="5633150"/>
                    <a:pt x="79304" y="4940264"/>
                  </a:cubicBezTo>
                  <a:cubicBezTo>
                    <a:pt x="64303" y="4247378"/>
                    <a:pt x="41205" y="2457138"/>
                    <a:pt x="29609" y="1670290"/>
                  </a:cubicBezTo>
                  <a:cubicBezTo>
                    <a:pt x="18013" y="883442"/>
                    <a:pt x="-16774" y="477594"/>
                    <a:pt x="9730" y="219177"/>
                  </a:cubicBezTo>
                  <a:cubicBezTo>
                    <a:pt x="36234" y="-39240"/>
                    <a:pt x="137283" y="154573"/>
                    <a:pt x="188635" y="119786"/>
                  </a:cubicBezTo>
                  <a:cubicBezTo>
                    <a:pt x="239987" y="84999"/>
                    <a:pt x="253239" y="-35928"/>
                    <a:pt x="278087" y="10455"/>
                  </a:cubicBezTo>
                  <a:close/>
                </a:path>
              </a:pathLst>
            </a:custGeom>
            <a:solidFill>
              <a:schemeClr val="tx1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타원 5">
              <a:extLst>
                <a:ext uri="{FF2B5EF4-FFF2-40B4-BE49-F238E27FC236}">
                  <a16:creationId xmlns:a16="http://schemas.microsoft.com/office/drawing/2014/main" xmlns="" id="{F78A36BA-A5B4-4C8E-A6A7-24089253358E}"/>
                </a:ext>
              </a:extLst>
            </p:cNvPr>
            <p:cNvSpPr/>
            <p:nvPr/>
          </p:nvSpPr>
          <p:spPr>
            <a:xfrm>
              <a:off x="254597" y="169639"/>
              <a:ext cx="504000" cy="346514"/>
            </a:xfrm>
            <a:prstGeom prst="ellipse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자유형: 도형 23">
              <a:extLst>
                <a:ext uri="{FF2B5EF4-FFF2-40B4-BE49-F238E27FC236}">
                  <a16:creationId xmlns:a16="http://schemas.microsoft.com/office/drawing/2014/main" xmlns="" id="{E23A0C81-C57F-4FD0-A56B-F0EF3471A09A}"/>
                </a:ext>
              </a:extLst>
            </p:cNvPr>
            <p:cNvSpPr/>
            <p:nvPr/>
          </p:nvSpPr>
          <p:spPr>
            <a:xfrm rot="10800000">
              <a:off x="409347" y="287080"/>
              <a:ext cx="227900" cy="178219"/>
            </a:xfrm>
            <a:custGeom>
              <a:avLst/>
              <a:gdLst>
                <a:gd name="connsiteX0" fmla="*/ 0 w 461072"/>
                <a:gd name="connsiteY0" fmla="*/ 0 h 774635"/>
                <a:gd name="connsiteX1" fmla="*/ 22387 w 461072"/>
                <a:gd name="connsiteY1" fmla="*/ 41244 h 774635"/>
                <a:gd name="connsiteX2" fmla="*/ 231349 w 461072"/>
                <a:gd name="connsiteY2" fmla="*/ 152348 h 774635"/>
                <a:gd name="connsiteX3" fmla="*/ 440312 w 461072"/>
                <a:gd name="connsiteY3" fmla="*/ 41244 h 774635"/>
                <a:gd name="connsiteX4" fmla="*/ 461072 w 461072"/>
                <a:gd name="connsiteY4" fmla="*/ 2995 h 774635"/>
                <a:gd name="connsiteX5" fmla="*/ 461072 w 461072"/>
                <a:gd name="connsiteY5" fmla="*/ 544099 h 774635"/>
                <a:gd name="connsiteX6" fmla="*/ 230536 w 461072"/>
                <a:gd name="connsiteY6" fmla="*/ 774635 h 774635"/>
                <a:gd name="connsiteX7" fmla="*/ 0 w 461072"/>
                <a:gd name="connsiteY7" fmla="*/ 544099 h 77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1072" h="774635">
                  <a:moveTo>
                    <a:pt x="0" y="0"/>
                  </a:moveTo>
                  <a:lnTo>
                    <a:pt x="22387" y="41244"/>
                  </a:lnTo>
                  <a:cubicBezTo>
                    <a:pt x="67673" y="108276"/>
                    <a:pt x="144364" y="152348"/>
                    <a:pt x="231349" y="152348"/>
                  </a:cubicBezTo>
                  <a:cubicBezTo>
                    <a:pt x="318334" y="152348"/>
                    <a:pt x="395026" y="108276"/>
                    <a:pt x="440312" y="41244"/>
                  </a:cubicBezTo>
                  <a:lnTo>
                    <a:pt x="461072" y="2995"/>
                  </a:lnTo>
                  <a:lnTo>
                    <a:pt x="461072" y="544099"/>
                  </a:lnTo>
                  <a:cubicBezTo>
                    <a:pt x="461072" y="671421"/>
                    <a:pt x="357858" y="774635"/>
                    <a:pt x="230536" y="774635"/>
                  </a:cubicBezTo>
                  <a:cubicBezTo>
                    <a:pt x="103214" y="774635"/>
                    <a:pt x="0" y="671421"/>
                    <a:pt x="0" y="54409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xmlns="" id="{EB4F0C48-B34A-40C8-8B03-60B3DCE2491C}"/>
                </a:ext>
              </a:extLst>
            </p:cNvPr>
            <p:cNvSpPr/>
            <p:nvPr/>
          </p:nvSpPr>
          <p:spPr>
            <a:xfrm>
              <a:off x="409347" y="347405"/>
              <a:ext cx="349250" cy="273116"/>
            </a:xfrm>
            <a:custGeom>
              <a:avLst/>
              <a:gdLst>
                <a:gd name="connsiteX0" fmla="*/ 0 w 461072"/>
                <a:gd name="connsiteY0" fmla="*/ 0 h 774635"/>
                <a:gd name="connsiteX1" fmla="*/ 22387 w 461072"/>
                <a:gd name="connsiteY1" fmla="*/ 41244 h 774635"/>
                <a:gd name="connsiteX2" fmla="*/ 231349 w 461072"/>
                <a:gd name="connsiteY2" fmla="*/ 152348 h 774635"/>
                <a:gd name="connsiteX3" fmla="*/ 440312 w 461072"/>
                <a:gd name="connsiteY3" fmla="*/ 41244 h 774635"/>
                <a:gd name="connsiteX4" fmla="*/ 461072 w 461072"/>
                <a:gd name="connsiteY4" fmla="*/ 2995 h 774635"/>
                <a:gd name="connsiteX5" fmla="*/ 461072 w 461072"/>
                <a:gd name="connsiteY5" fmla="*/ 544099 h 774635"/>
                <a:gd name="connsiteX6" fmla="*/ 230536 w 461072"/>
                <a:gd name="connsiteY6" fmla="*/ 774635 h 774635"/>
                <a:gd name="connsiteX7" fmla="*/ 0 w 461072"/>
                <a:gd name="connsiteY7" fmla="*/ 544099 h 77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1072" h="774635">
                  <a:moveTo>
                    <a:pt x="0" y="0"/>
                  </a:moveTo>
                  <a:lnTo>
                    <a:pt x="22387" y="41244"/>
                  </a:lnTo>
                  <a:cubicBezTo>
                    <a:pt x="67673" y="108276"/>
                    <a:pt x="144364" y="152348"/>
                    <a:pt x="231349" y="152348"/>
                  </a:cubicBezTo>
                  <a:cubicBezTo>
                    <a:pt x="318334" y="152348"/>
                    <a:pt x="395026" y="108276"/>
                    <a:pt x="440312" y="41244"/>
                  </a:cubicBezTo>
                  <a:lnTo>
                    <a:pt x="461072" y="2995"/>
                  </a:lnTo>
                  <a:lnTo>
                    <a:pt x="461072" y="544099"/>
                  </a:lnTo>
                  <a:cubicBezTo>
                    <a:pt x="461072" y="671421"/>
                    <a:pt x="357858" y="774635"/>
                    <a:pt x="230536" y="774635"/>
                  </a:cubicBezTo>
                  <a:cubicBezTo>
                    <a:pt x="103214" y="774635"/>
                    <a:pt x="0" y="671421"/>
                    <a:pt x="0" y="544099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xmlns="" id="{186BCAD7-DCC4-4A69-BD7A-B80E0100F7CB}"/>
                </a:ext>
              </a:extLst>
            </p:cNvPr>
            <p:cNvGrpSpPr/>
            <p:nvPr/>
          </p:nvGrpSpPr>
          <p:grpSpPr>
            <a:xfrm flipH="1">
              <a:off x="11405546" y="169639"/>
              <a:ext cx="504000" cy="450882"/>
              <a:chOff x="377969" y="438151"/>
              <a:chExt cx="504000" cy="450882"/>
            </a:xfr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</p:grpSpPr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xmlns="" id="{3166048E-79C2-4D00-98FF-D856FFA12698}"/>
                  </a:ext>
                </a:extLst>
              </p:cNvPr>
              <p:cNvSpPr/>
              <p:nvPr/>
            </p:nvSpPr>
            <p:spPr>
              <a:xfrm>
                <a:off x="377969" y="438151"/>
                <a:ext cx="504000" cy="346514"/>
              </a:xfrm>
              <a:prstGeom prst="ellipse">
                <a:avLst/>
              </a:pr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자유형: 도형 12">
                <a:extLst>
                  <a:ext uri="{FF2B5EF4-FFF2-40B4-BE49-F238E27FC236}">
                    <a16:creationId xmlns:a16="http://schemas.microsoft.com/office/drawing/2014/main" xmlns="" id="{D06E139C-4FD2-4356-A8B4-A9C9A22890B1}"/>
                  </a:ext>
                </a:extLst>
              </p:cNvPr>
              <p:cNvSpPr/>
              <p:nvPr/>
            </p:nvSpPr>
            <p:spPr>
              <a:xfrm rot="10800000">
                <a:off x="532719" y="555592"/>
                <a:ext cx="227900" cy="178219"/>
              </a:xfrm>
              <a:custGeom>
                <a:avLst/>
                <a:gdLst>
                  <a:gd name="connsiteX0" fmla="*/ 0 w 461072"/>
                  <a:gd name="connsiteY0" fmla="*/ 0 h 774635"/>
                  <a:gd name="connsiteX1" fmla="*/ 22387 w 461072"/>
                  <a:gd name="connsiteY1" fmla="*/ 41244 h 774635"/>
                  <a:gd name="connsiteX2" fmla="*/ 231349 w 461072"/>
                  <a:gd name="connsiteY2" fmla="*/ 152348 h 774635"/>
                  <a:gd name="connsiteX3" fmla="*/ 440312 w 461072"/>
                  <a:gd name="connsiteY3" fmla="*/ 41244 h 774635"/>
                  <a:gd name="connsiteX4" fmla="*/ 461072 w 461072"/>
                  <a:gd name="connsiteY4" fmla="*/ 2995 h 774635"/>
                  <a:gd name="connsiteX5" fmla="*/ 461072 w 461072"/>
                  <a:gd name="connsiteY5" fmla="*/ 544099 h 774635"/>
                  <a:gd name="connsiteX6" fmla="*/ 230536 w 461072"/>
                  <a:gd name="connsiteY6" fmla="*/ 774635 h 774635"/>
                  <a:gd name="connsiteX7" fmla="*/ 0 w 461072"/>
                  <a:gd name="connsiteY7" fmla="*/ 544099 h 774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61072" h="774635">
                    <a:moveTo>
                      <a:pt x="0" y="0"/>
                    </a:moveTo>
                    <a:lnTo>
                      <a:pt x="22387" y="41244"/>
                    </a:lnTo>
                    <a:cubicBezTo>
                      <a:pt x="67673" y="108276"/>
                      <a:pt x="144364" y="152348"/>
                      <a:pt x="231349" y="152348"/>
                    </a:cubicBezTo>
                    <a:cubicBezTo>
                      <a:pt x="318334" y="152348"/>
                      <a:pt x="395026" y="108276"/>
                      <a:pt x="440312" y="41244"/>
                    </a:cubicBezTo>
                    <a:lnTo>
                      <a:pt x="461072" y="2995"/>
                    </a:lnTo>
                    <a:lnTo>
                      <a:pt x="461072" y="544099"/>
                    </a:lnTo>
                    <a:cubicBezTo>
                      <a:pt x="461072" y="671421"/>
                      <a:pt x="357858" y="774635"/>
                      <a:pt x="230536" y="774635"/>
                    </a:cubicBezTo>
                    <a:cubicBezTo>
                      <a:pt x="103214" y="774635"/>
                      <a:pt x="0" y="671421"/>
                      <a:pt x="0" y="544099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xmlns="" id="{86EC553E-D9FD-4039-850E-9274F52532DF}"/>
                  </a:ext>
                </a:extLst>
              </p:cNvPr>
              <p:cNvSpPr/>
              <p:nvPr/>
            </p:nvSpPr>
            <p:spPr>
              <a:xfrm>
                <a:off x="532719" y="615917"/>
                <a:ext cx="349250" cy="273116"/>
              </a:xfrm>
              <a:custGeom>
                <a:avLst/>
                <a:gdLst>
                  <a:gd name="connsiteX0" fmla="*/ 0 w 461072"/>
                  <a:gd name="connsiteY0" fmla="*/ 0 h 774635"/>
                  <a:gd name="connsiteX1" fmla="*/ 22387 w 461072"/>
                  <a:gd name="connsiteY1" fmla="*/ 41244 h 774635"/>
                  <a:gd name="connsiteX2" fmla="*/ 231349 w 461072"/>
                  <a:gd name="connsiteY2" fmla="*/ 152348 h 774635"/>
                  <a:gd name="connsiteX3" fmla="*/ 440312 w 461072"/>
                  <a:gd name="connsiteY3" fmla="*/ 41244 h 774635"/>
                  <a:gd name="connsiteX4" fmla="*/ 461072 w 461072"/>
                  <a:gd name="connsiteY4" fmla="*/ 2995 h 774635"/>
                  <a:gd name="connsiteX5" fmla="*/ 461072 w 461072"/>
                  <a:gd name="connsiteY5" fmla="*/ 544099 h 774635"/>
                  <a:gd name="connsiteX6" fmla="*/ 230536 w 461072"/>
                  <a:gd name="connsiteY6" fmla="*/ 774635 h 774635"/>
                  <a:gd name="connsiteX7" fmla="*/ 0 w 461072"/>
                  <a:gd name="connsiteY7" fmla="*/ 544099 h 774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61072" h="774635">
                    <a:moveTo>
                      <a:pt x="0" y="0"/>
                    </a:moveTo>
                    <a:lnTo>
                      <a:pt x="22387" y="41244"/>
                    </a:lnTo>
                    <a:cubicBezTo>
                      <a:pt x="67673" y="108276"/>
                      <a:pt x="144364" y="152348"/>
                      <a:pt x="231349" y="152348"/>
                    </a:cubicBezTo>
                    <a:cubicBezTo>
                      <a:pt x="318334" y="152348"/>
                      <a:pt x="395026" y="108276"/>
                      <a:pt x="440312" y="41244"/>
                    </a:cubicBezTo>
                    <a:lnTo>
                      <a:pt x="461072" y="2995"/>
                    </a:lnTo>
                    <a:lnTo>
                      <a:pt x="461072" y="544099"/>
                    </a:lnTo>
                    <a:cubicBezTo>
                      <a:pt x="461072" y="671421"/>
                      <a:pt x="357858" y="774635"/>
                      <a:pt x="230536" y="774635"/>
                    </a:cubicBezTo>
                    <a:cubicBezTo>
                      <a:pt x="103214" y="774635"/>
                      <a:pt x="0" y="671421"/>
                      <a:pt x="0" y="544099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xmlns="" id="{3E724206-10D4-4B46-9804-FDB91EA99D06}"/>
                </a:ext>
              </a:extLst>
            </p:cNvPr>
            <p:cNvSpPr/>
            <p:nvPr/>
          </p:nvSpPr>
          <p:spPr>
            <a:xfrm>
              <a:off x="223710" y="290619"/>
              <a:ext cx="11720664" cy="6338632"/>
            </a:xfrm>
            <a:custGeom>
              <a:avLst/>
              <a:gdLst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139700 w 11684000"/>
                <a:gd name="connsiteY9" fmla="*/ 30734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88900 w 11684000"/>
                <a:gd name="connsiteY9" fmla="*/ 30480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88900 w 11684000"/>
                <a:gd name="connsiteY9" fmla="*/ 30480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88900 w 11684000"/>
                <a:gd name="connsiteY9" fmla="*/ 3048000 h 6184900"/>
                <a:gd name="connsiteX10" fmla="*/ 0 w 11684000"/>
                <a:gd name="connsiteY10" fmla="*/ 50800 h 6184900"/>
                <a:gd name="connsiteX0" fmla="*/ 0 w 11684000"/>
                <a:gd name="connsiteY0" fmla="*/ 51579 h 6185679"/>
                <a:gd name="connsiteX1" fmla="*/ 3568700 w 11684000"/>
                <a:gd name="connsiteY1" fmla="*/ 64279 h 6185679"/>
                <a:gd name="connsiteX2" fmla="*/ 6705600 w 11684000"/>
                <a:gd name="connsiteY2" fmla="*/ 13479 h 6185679"/>
                <a:gd name="connsiteX3" fmla="*/ 10325100 w 11684000"/>
                <a:gd name="connsiteY3" fmla="*/ 779 h 6185679"/>
                <a:gd name="connsiteX4" fmla="*/ 11671300 w 11684000"/>
                <a:gd name="connsiteY4" fmla="*/ 64279 h 6185679"/>
                <a:gd name="connsiteX5" fmla="*/ 11645900 w 11684000"/>
                <a:gd name="connsiteY5" fmla="*/ 2680479 h 6185679"/>
                <a:gd name="connsiteX6" fmla="*/ 11645900 w 11684000"/>
                <a:gd name="connsiteY6" fmla="*/ 5893579 h 6185679"/>
                <a:gd name="connsiteX7" fmla="*/ 11684000 w 11684000"/>
                <a:gd name="connsiteY7" fmla="*/ 6084079 h 6185679"/>
                <a:gd name="connsiteX8" fmla="*/ 101600 w 11684000"/>
                <a:gd name="connsiteY8" fmla="*/ 6185679 h 6185679"/>
                <a:gd name="connsiteX9" fmla="*/ 88900 w 11684000"/>
                <a:gd name="connsiteY9" fmla="*/ 3048779 h 6185679"/>
                <a:gd name="connsiteX10" fmla="*/ 0 w 11684000"/>
                <a:gd name="connsiteY10" fmla="*/ 51579 h 6185679"/>
                <a:gd name="connsiteX0" fmla="*/ 0 w 11684000"/>
                <a:gd name="connsiteY0" fmla="*/ 127000 h 6261100"/>
                <a:gd name="connsiteX1" fmla="*/ 3568700 w 11684000"/>
                <a:gd name="connsiteY1" fmla="*/ 139700 h 6261100"/>
                <a:gd name="connsiteX2" fmla="*/ 6705600 w 11684000"/>
                <a:gd name="connsiteY2" fmla="*/ 88900 h 6261100"/>
                <a:gd name="connsiteX3" fmla="*/ 10248900 w 11684000"/>
                <a:gd name="connsiteY3" fmla="*/ 0 h 6261100"/>
                <a:gd name="connsiteX4" fmla="*/ 11671300 w 11684000"/>
                <a:gd name="connsiteY4" fmla="*/ 139700 h 6261100"/>
                <a:gd name="connsiteX5" fmla="*/ 11645900 w 11684000"/>
                <a:gd name="connsiteY5" fmla="*/ 2755900 h 6261100"/>
                <a:gd name="connsiteX6" fmla="*/ 11645900 w 11684000"/>
                <a:gd name="connsiteY6" fmla="*/ 5969000 h 6261100"/>
                <a:gd name="connsiteX7" fmla="*/ 11684000 w 11684000"/>
                <a:gd name="connsiteY7" fmla="*/ 6159500 h 6261100"/>
                <a:gd name="connsiteX8" fmla="*/ 101600 w 11684000"/>
                <a:gd name="connsiteY8" fmla="*/ 6261100 h 6261100"/>
                <a:gd name="connsiteX9" fmla="*/ 88900 w 11684000"/>
                <a:gd name="connsiteY9" fmla="*/ 3124200 h 6261100"/>
                <a:gd name="connsiteX10" fmla="*/ 0 w 11684000"/>
                <a:gd name="connsiteY10" fmla="*/ 127000 h 6261100"/>
                <a:gd name="connsiteX0" fmla="*/ 0 w 11684000"/>
                <a:gd name="connsiteY0" fmla="*/ 127133 h 6261233"/>
                <a:gd name="connsiteX1" fmla="*/ 3568700 w 11684000"/>
                <a:gd name="connsiteY1" fmla="*/ 139833 h 6261233"/>
                <a:gd name="connsiteX2" fmla="*/ 6705600 w 11684000"/>
                <a:gd name="connsiteY2" fmla="*/ 89033 h 6261233"/>
                <a:gd name="connsiteX3" fmla="*/ 10248900 w 11684000"/>
                <a:gd name="connsiteY3" fmla="*/ 133 h 6261233"/>
                <a:gd name="connsiteX4" fmla="*/ 11671300 w 11684000"/>
                <a:gd name="connsiteY4" fmla="*/ 139833 h 6261233"/>
                <a:gd name="connsiteX5" fmla="*/ 11645900 w 11684000"/>
                <a:gd name="connsiteY5" fmla="*/ 2756033 h 6261233"/>
                <a:gd name="connsiteX6" fmla="*/ 11645900 w 11684000"/>
                <a:gd name="connsiteY6" fmla="*/ 5969133 h 6261233"/>
                <a:gd name="connsiteX7" fmla="*/ 11684000 w 11684000"/>
                <a:gd name="connsiteY7" fmla="*/ 6159633 h 6261233"/>
                <a:gd name="connsiteX8" fmla="*/ 101600 w 11684000"/>
                <a:gd name="connsiteY8" fmla="*/ 6261233 h 6261233"/>
                <a:gd name="connsiteX9" fmla="*/ 88900 w 11684000"/>
                <a:gd name="connsiteY9" fmla="*/ 3124333 h 6261233"/>
                <a:gd name="connsiteX10" fmla="*/ 0 w 11684000"/>
                <a:gd name="connsiteY10" fmla="*/ 127133 h 6261233"/>
                <a:gd name="connsiteX0" fmla="*/ 0 w 11684000"/>
                <a:gd name="connsiteY0" fmla="*/ 127726 h 6261826"/>
                <a:gd name="connsiteX1" fmla="*/ 3568700 w 11684000"/>
                <a:gd name="connsiteY1" fmla="*/ 140426 h 6261826"/>
                <a:gd name="connsiteX2" fmla="*/ 6705600 w 11684000"/>
                <a:gd name="connsiteY2" fmla="*/ 89626 h 6261826"/>
                <a:gd name="connsiteX3" fmla="*/ 10248900 w 11684000"/>
                <a:gd name="connsiteY3" fmla="*/ 726 h 6261826"/>
                <a:gd name="connsiteX4" fmla="*/ 11671300 w 11684000"/>
                <a:gd name="connsiteY4" fmla="*/ 140426 h 6261826"/>
                <a:gd name="connsiteX5" fmla="*/ 11645900 w 11684000"/>
                <a:gd name="connsiteY5" fmla="*/ 2756626 h 6261826"/>
                <a:gd name="connsiteX6" fmla="*/ 11645900 w 11684000"/>
                <a:gd name="connsiteY6" fmla="*/ 5969726 h 6261826"/>
                <a:gd name="connsiteX7" fmla="*/ 11684000 w 11684000"/>
                <a:gd name="connsiteY7" fmla="*/ 6160226 h 6261826"/>
                <a:gd name="connsiteX8" fmla="*/ 101600 w 11684000"/>
                <a:gd name="connsiteY8" fmla="*/ 6261826 h 6261826"/>
                <a:gd name="connsiteX9" fmla="*/ 88900 w 11684000"/>
                <a:gd name="connsiteY9" fmla="*/ 3124926 h 6261826"/>
                <a:gd name="connsiteX10" fmla="*/ 0 w 11684000"/>
                <a:gd name="connsiteY10" fmla="*/ 127726 h 6261826"/>
                <a:gd name="connsiteX0" fmla="*/ 0 w 11684000"/>
                <a:gd name="connsiteY0" fmla="*/ 158511 h 6292611"/>
                <a:gd name="connsiteX1" fmla="*/ 3568700 w 11684000"/>
                <a:gd name="connsiteY1" fmla="*/ 171211 h 6292611"/>
                <a:gd name="connsiteX2" fmla="*/ 6705600 w 11684000"/>
                <a:gd name="connsiteY2" fmla="*/ 120411 h 6292611"/>
                <a:gd name="connsiteX3" fmla="*/ 10248900 w 11684000"/>
                <a:gd name="connsiteY3" fmla="*/ 31511 h 6292611"/>
                <a:gd name="connsiteX4" fmla="*/ 11671300 w 11684000"/>
                <a:gd name="connsiteY4" fmla="*/ 171211 h 6292611"/>
                <a:gd name="connsiteX5" fmla="*/ 11645900 w 11684000"/>
                <a:gd name="connsiteY5" fmla="*/ 2787411 h 6292611"/>
                <a:gd name="connsiteX6" fmla="*/ 11645900 w 11684000"/>
                <a:gd name="connsiteY6" fmla="*/ 6000511 h 6292611"/>
                <a:gd name="connsiteX7" fmla="*/ 11684000 w 11684000"/>
                <a:gd name="connsiteY7" fmla="*/ 6191011 h 6292611"/>
                <a:gd name="connsiteX8" fmla="*/ 101600 w 11684000"/>
                <a:gd name="connsiteY8" fmla="*/ 6292611 h 6292611"/>
                <a:gd name="connsiteX9" fmla="*/ 88900 w 11684000"/>
                <a:gd name="connsiteY9" fmla="*/ 3155711 h 6292611"/>
                <a:gd name="connsiteX10" fmla="*/ 0 w 11684000"/>
                <a:gd name="connsiteY10" fmla="*/ 158511 h 6292611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71300 w 11684000"/>
                <a:gd name="connsiteY4" fmla="*/ 642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71300 w 11684000"/>
                <a:gd name="connsiteY4" fmla="*/ 642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71300 w 11684000"/>
                <a:gd name="connsiteY4" fmla="*/ 642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71300 w 11684000"/>
                <a:gd name="connsiteY4" fmla="*/ 642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84000 w 11684000"/>
                <a:gd name="connsiteY4" fmla="*/ 1531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84000 w 11684000"/>
                <a:gd name="connsiteY4" fmla="*/ 1531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84000 w 11684000"/>
                <a:gd name="connsiteY4" fmla="*/ 1531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707988"/>
                <a:gd name="connsiteY0" fmla="*/ 51580 h 6185680"/>
                <a:gd name="connsiteX1" fmla="*/ 3568700 w 11707988"/>
                <a:gd name="connsiteY1" fmla="*/ 64280 h 6185680"/>
                <a:gd name="connsiteX2" fmla="*/ 6705600 w 11707988"/>
                <a:gd name="connsiteY2" fmla="*/ 13480 h 6185680"/>
                <a:gd name="connsiteX3" fmla="*/ 10045700 w 11707988"/>
                <a:gd name="connsiteY3" fmla="*/ 76980 h 6185680"/>
                <a:gd name="connsiteX4" fmla="*/ 11684000 w 11707988"/>
                <a:gd name="connsiteY4" fmla="*/ 153180 h 6185680"/>
                <a:gd name="connsiteX5" fmla="*/ 11645900 w 11707988"/>
                <a:gd name="connsiteY5" fmla="*/ 2680480 h 6185680"/>
                <a:gd name="connsiteX6" fmla="*/ 11645900 w 11707988"/>
                <a:gd name="connsiteY6" fmla="*/ 5893580 h 6185680"/>
                <a:gd name="connsiteX7" fmla="*/ 11684000 w 11707988"/>
                <a:gd name="connsiteY7" fmla="*/ 6084080 h 6185680"/>
                <a:gd name="connsiteX8" fmla="*/ 101600 w 11707988"/>
                <a:gd name="connsiteY8" fmla="*/ 6185680 h 6185680"/>
                <a:gd name="connsiteX9" fmla="*/ 88900 w 11707988"/>
                <a:gd name="connsiteY9" fmla="*/ 3048780 h 6185680"/>
                <a:gd name="connsiteX10" fmla="*/ 0 w 11707988"/>
                <a:gd name="connsiteY10" fmla="*/ 51580 h 6185680"/>
                <a:gd name="connsiteX0" fmla="*/ 0 w 11702024"/>
                <a:gd name="connsiteY0" fmla="*/ 51580 h 6185680"/>
                <a:gd name="connsiteX1" fmla="*/ 3568700 w 11702024"/>
                <a:gd name="connsiteY1" fmla="*/ 64280 h 6185680"/>
                <a:gd name="connsiteX2" fmla="*/ 6705600 w 11702024"/>
                <a:gd name="connsiteY2" fmla="*/ 13480 h 6185680"/>
                <a:gd name="connsiteX3" fmla="*/ 10045700 w 11702024"/>
                <a:gd name="connsiteY3" fmla="*/ 76980 h 6185680"/>
                <a:gd name="connsiteX4" fmla="*/ 11684000 w 11702024"/>
                <a:gd name="connsiteY4" fmla="*/ 153180 h 6185680"/>
                <a:gd name="connsiteX5" fmla="*/ 11645900 w 11702024"/>
                <a:gd name="connsiteY5" fmla="*/ 2680480 h 6185680"/>
                <a:gd name="connsiteX6" fmla="*/ 11620500 w 11702024"/>
                <a:gd name="connsiteY6" fmla="*/ 5677680 h 6185680"/>
                <a:gd name="connsiteX7" fmla="*/ 11684000 w 11702024"/>
                <a:gd name="connsiteY7" fmla="*/ 6084080 h 6185680"/>
                <a:gd name="connsiteX8" fmla="*/ 101600 w 11702024"/>
                <a:gd name="connsiteY8" fmla="*/ 6185680 h 6185680"/>
                <a:gd name="connsiteX9" fmla="*/ 88900 w 11702024"/>
                <a:gd name="connsiteY9" fmla="*/ 3048780 h 6185680"/>
                <a:gd name="connsiteX10" fmla="*/ 0 w 11702024"/>
                <a:gd name="connsiteY10" fmla="*/ 51580 h 6185680"/>
                <a:gd name="connsiteX0" fmla="*/ 21217 w 11723241"/>
                <a:gd name="connsiteY0" fmla="*/ 51580 h 6185680"/>
                <a:gd name="connsiteX1" fmla="*/ 3589917 w 11723241"/>
                <a:gd name="connsiteY1" fmla="*/ 64280 h 6185680"/>
                <a:gd name="connsiteX2" fmla="*/ 6726817 w 11723241"/>
                <a:gd name="connsiteY2" fmla="*/ 13480 h 6185680"/>
                <a:gd name="connsiteX3" fmla="*/ 10066917 w 11723241"/>
                <a:gd name="connsiteY3" fmla="*/ 76980 h 6185680"/>
                <a:gd name="connsiteX4" fmla="*/ 11705217 w 11723241"/>
                <a:gd name="connsiteY4" fmla="*/ 153180 h 6185680"/>
                <a:gd name="connsiteX5" fmla="*/ 11667117 w 11723241"/>
                <a:gd name="connsiteY5" fmla="*/ 2680480 h 6185680"/>
                <a:gd name="connsiteX6" fmla="*/ 11641717 w 11723241"/>
                <a:gd name="connsiteY6" fmla="*/ 5677680 h 6185680"/>
                <a:gd name="connsiteX7" fmla="*/ 11705217 w 11723241"/>
                <a:gd name="connsiteY7" fmla="*/ 6084080 h 6185680"/>
                <a:gd name="connsiteX8" fmla="*/ 122817 w 11723241"/>
                <a:gd name="connsiteY8" fmla="*/ 6185680 h 6185680"/>
                <a:gd name="connsiteX9" fmla="*/ 110117 w 11723241"/>
                <a:gd name="connsiteY9" fmla="*/ 3048780 h 6185680"/>
                <a:gd name="connsiteX10" fmla="*/ 21217 w 11723241"/>
                <a:gd name="connsiteY10" fmla="*/ 51580 h 6185680"/>
                <a:gd name="connsiteX0" fmla="*/ 21217 w 11723241"/>
                <a:gd name="connsiteY0" fmla="*/ 51580 h 6251485"/>
                <a:gd name="connsiteX1" fmla="*/ 3589917 w 11723241"/>
                <a:gd name="connsiteY1" fmla="*/ 64280 h 6251485"/>
                <a:gd name="connsiteX2" fmla="*/ 6726817 w 11723241"/>
                <a:gd name="connsiteY2" fmla="*/ 13480 h 6251485"/>
                <a:gd name="connsiteX3" fmla="*/ 10066917 w 11723241"/>
                <a:gd name="connsiteY3" fmla="*/ 76980 h 6251485"/>
                <a:gd name="connsiteX4" fmla="*/ 11705217 w 11723241"/>
                <a:gd name="connsiteY4" fmla="*/ 153180 h 6251485"/>
                <a:gd name="connsiteX5" fmla="*/ 11667117 w 11723241"/>
                <a:gd name="connsiteY5" fmla="*/ 2680480 h 6251485"/>
                <a:gd name="connsiteX6" fmla="*/ 11641717 w 11723241"/>
                <a:gd name="connsiteY6" fmla="*/ 5677680 h 6251485"/>
                <a:gd name="connsiteX7" fmla="*/ 11705217 w 11723241"/>
                <a:gd name="connsiteY7" fmla="*/ 6084080 h 6251485"/>
                <a:gd name="connsiteX8" fmla="*/ 122817 w 11723241"/>
                <a:gd name="connsiteY8" fmla="*/ 6185680 h 6251485"/>
                <a:gd name="connsiteX9" fmla="*/ 110117 w 11723241"/>
                <a:gd name="connsiteY9" fmla="*/ 3048780 h 6251485"/>
                <a:gd name="connsiteX10" fmla="*/ 21217 w 11723241"/>
                <a:gd name="connsiteY10" fmla="*/ 51580 h 6251485"/>
                <a:gd name="connsiteX0" fmla="*/ 21217 w 11723241"/>
                <a:gd name="connsiteY0" fmla="*/ 51580 h 6339744"/>
                <a:gd name="connsiteX1" fmla="*/ 3589917 w 11723241"/>
                <a:gd name="connsiteY1" fmla="*/ 64280 h 6339744"/>
                <a:gd name="connsiteX2" fmla="*/ 6726817 w 11723241"/>
                <a:gd name="connsiteY2" fmla="*/ 13480 h 6339744"/>
                <a:gd name="connsiteX3" fmla="*/ 10066917 w 11723241"/>
                <a:gd name="connsiteY3" fmla="*/ 76980 h 6339744"/>
                <a:gd name="connsiteX4" fmla="*/ 11705217 w 11723241"/>
                <a:gd name="connsiteY4" fmla="*/ 153180 h 6339744"/>
                <a:gd name="connsiteX5" fmla="*/ 11667117 w 11723241"/>
                <a:gd name="connsiteY5" fmla="*/ 2680480 h 6339744"/>
                <a:gd name="connsiteX6" fmla="*/ 11641717 w 11723241"/>
                <a:gd name="connsiteY6" fmla="*/ 5677680 h 6339744"/>
                <a:gd name="connsiteX7" fmla="*/ 11705217 w 11723241"/>
                <a:gd name="connsiteY7" fmla="*/ 6084080 h 6339744"/>
                <a:gd name="connsiteX8" fmla="*/ 122817 w 11723241"/>
                <a:gd name="connsiteY8" fmla="*/ 6185680 h 6339744"/>
                <a:gd name="connsiteX9" fmla="*/ 110117 w 11723241"/>
                <a:gd name="connsiteY9" fmla="*/ 3048780 h 6339744"/>
                <a:gd name="connsiteX10" fmla="*/ 21217 w 11723241"/>
                <a:gd name="connsiteY10" fmla="*/ 51580 h 6339744"/>
                <a:gd name="connsiteX0" fmla="*/ 21217 w 11720664"/>
                <a:gd name="connsiteY0" fmla="*/ 51580 h 6339744"/>
                <a:gd name="connsiteX1" fmla="*/ 3589917 w 11720664"/>
                <a:gd name="connsiteY1" fmla="*/ 64280 h 6339744"/>
                <a:gd name="connsiteX2" fmla="*/ 6726817 w 11720664"/>
                <a:gd name="connsiteY2" fmla="*/ 13480 h 6339744"/>
                <a:gd name="connsiteX3" fmla="*/ 10066917 w 11720664"/>
                <a:gd name="connsiteY3" fmla="*/ 76980 h 6339744"/>
                <a:gd name="connsiteX4" fmla="*/ 11705217 w 11720664"/>
                <a:gd name="connsiteY4" fmla="*/ 153180 h 6339744"/>
                <a:gd name="connsiteX5" fmla="*/ 11667117 w 11720664"/>
                <a:gd name="connsiteY5" fmla="*/ 2680480 h 6339744"/>
                <a:gd name="connsiteX6" fmla="*/ 11629017 w 11720664"/>
                <a:gd name="connsiteY6" fmla="*/ 5334780 h 6339744"/>
                <a:gd name="connsiteX7" fmla="*/ 11705217 w 11720664"/>
                <a:gd name="connsiteY7" fmla="*/ 6084080 h 6339744"/>
                <a:gd name="connsiteX8" fmla="*/ 122817 w 11720664"/>
                <a:gd name="connsiteY8" fmla="*/ 6185680 h 6339744"/>
                <a:gd name="connsiteX9" fmla="*/ 110117 w 11720664"/>
                <a:gd name="connsiteY9" fmla="*/ 3048780 h 6339744"/>
                <a:gd name="connsiteX10" fmla="*/ 21217 w 11720664"/>
                <a:gd name="connsiteY10" fmla="*/ 51580 h 6339744"/>
                <a:gd name="connsiteX0" fmla="*/ 21217 w 11720664"/>
                <a:gd name="connsiteY0" fmla="*/ 504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21217 w 11720664"/>
                <a:gd name="connsiteY10" fmla="*/ 50468 h 6338632"/>
                <a:gd name="connsiteX0" fmla="*/ 21217 w 11720664"/>
                <a:gd name="connsiteY0" fmla="*/ 504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21217 w 11720664"/>
                <a:gd name="connsiteY10" fmla="*/ 504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24392 w 11720664"/>
                <a:gd name="connsiteY0" fmla="*/ 59993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24392 w 11720664"/>
                <a:gd name="connsiteY10" fmla="*/ 59993 h 6338632"/>
                <a:gd name="connsiteX0" fmla="*/ 24392 w 11720664"/>
                <a:gd name="connsiteY0" fmla="*/ 59993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24392 w 11720664"/>
                <a:gd name="connsiteY10" fmla="*/ 59993 h 6338632"/>
                <a:gd name="connsiteX0" fmla="*/ 52967 w 11720664"/>
                <a:gd name="connsiteY0" fmla="*/ 885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52967 w 11720664"/>
                <a:gd name="connsiteY10" fmla="*/ 88568 h 6338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720664" h="6338632">
                  <a:moveTo>
                    <a:pt x="52967" y="88568"/>
                  </a:moveTo>
                  <a:cubicBezTo>
                    <a:pt x="274159" y="375376"/>
                    <a:pt x="1003350" y="84335"/>
                    <a:pt x="2192917" y="88568"/>
                  </a:cubicBezTo>
                  <a:cubicBezTo>
                    <a:pt x="3302050" y="211335"/>
                    <a:pt x="5617684" y="-59599"/>
                    <a:pt x="6726817" y="12368"/>
                  </a:cubicBezTo>
                  <a:lnTo>
                    <a:pt x="10066917" y="75868"/>
                  </a:lnTo>
                  <a:cubicBezTo>
                    <a:pt x="11387533" y="263792"/>
                    <a:pt x="11481220" y="245201"/>
                    <a:pt x="11685339" y="62616"/>
                  </a:cubicBezTo>
                  <a:cubicBezTo>
                    <a:pt x="11494839" y="1146349"/>
                    <a:pt x="11679817" y="1836935"/>
                    <a:pt x="11667117" y="2679368"/>
                  </a:cubicBezTo>
                  <a:cubicBezTo>
                    <a:pt x="11806817" y="3864701"/>
                    <a:pt x="11629017" y="4262635"/>
                    <a:pt x="11629017" y="5333668"/>
                  </a:cubicBezTo>
                  <a:lnTo>
                    <a:pt x="11705217" y="6082968"/>
                  </a:lnTo>
                  <a:cubicBezTo>
                    <a:pt x="11756017" y="6447035"/>
                    <a:pt x="275217" y="6366601"/>
                    <a:pt x="122817" y="6184568"/>
                  </a:cubicBezTo>
                  <a:cubicBezTo>
                    <a:pt x="-148116" y="6180335"/>
                    <a:pt x="114350" y="4093301"/>
                    <a:pt x="110117" y="3047668"/>
                  </a:cubicBezTo>
                  <a:cubicBezTo>
                    <a:pt x="93184" y="2162901"/>
                    <a:pt x="260400" y="1913135"/>
                    <a:pt x="52967" y="88568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xmlns="" id="{B949EAA7-D7B0-4F2B-B6B3-E832586AB084}"/>
                </a:ext>
              </a:extLst>
            </p:cNvPr>
            <p:cNvSpPr/>
            <p:nvPr/>
          </p:nvSpPr>
          <p:spPr>
            <a:xfrm>
              <a:off x="362857" y="1045030"/>
              <a:ext cx="130629" cy="0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: 도형 15">
              <a:extLst>
                <a:ext uri="{FF2B5EF4-FFF2-40B4-BE49-F238E27FC236}">
                  <a16:creationId xmlns:a16="http://schemas.microsoft.com/office/drawing/2014/main" xmlns="" id="{66E2EBA8-0F1D-4CFC-BD6B-74FDB7A2DCA0}"/>
                </a:ext>
              </a:extLst>
            </p:cNvPr>
            <p:cNvSpPr/>
            <p:nvPr/>
          </p:nvSpPr>
          <p:spPr>
            <a:xfrm>
              <a:off x="360723" y="1128849"/>
              <a:ext cx="276524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xmlns="" id="{9026E0B9-3830-4E77-ABB8-8611A6A319FE}"/>
                </a:ext>
              </a:extLst>
            </p:cNvPr>
            <p:cNvSpPr/>
            <p:nvPr/>
          </p:nvSpPr>
          <p:spPr>
            <a:xfrm>
              <a:off x="368335" y="1231783"/>
              <a:ext cx="187925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xmlns="" id="{1507E8C8-1360-4BBF-90A9-897A101EC9B1}"/>
                </a:ext>
              </a:extLst>
            </p:cNvPr>
            <p:cNvGrpSpPr/>
            <p:nvPr/>
          </p:nvGrpSpPr>
          <p:grpSpPr>
            <a:xfrm>
              <a:off x="339307" y="2908701"/>
              <a:ext cx="468000" cy="129538"/>
              <a:chOff x="513123" y="1270000"/>
              <a:chExt cx="468000" cy="129538"/>
            </a:xfrm>
          </p:grpSpPr>
          <p:sp>
            <p:nvSpPr>
              <p:cNvPr id="18" name="자유형: 도형 17">
                <a:extLst>
                  <a:ext uri="{FF2B5EF4-FFF2-40B4-BE49-F238E27FC236}">
                    <a16:creationId xmlns:a16="http://schemas.microsoft.com/office/drawing/2014/main" xmlns="" id="{698829D7-64A3-44C2-9010-EE09D3DA450D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xmlns="" id="{D9511ED5-2F77-4802-991F-945B31069CBE}"/>
                  </a:ext>
                </a:extLst>
              </p:cNvPr>
              <p:cNvSpPr/>
              <p:nvPr/>
            </p:nvSpPr>
            <p:spPr>
              <a:xfrm>
                <a:off x="513123" y="1353819"/>
                <a:ext cx="468000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xmlns="" id="{6E37534D-4D1A-4C15-9F09-E0267308C50E}"/>
                </a:ext>
              </a:extLst>
            </p:cNvPr>
            <p:cNvGrpSpPr/>
            <p:nvPr/>
          </p:nvGrpSpPr>
          <p:grpSpPr>
            <a:xfrm rot="504890">
              <a:off x="231737" y="5467775"/>
              <a:ext cx="276524" cy="232472"/>
              <a:chOff x="513123" y="1270000"/>
              <a:chExt cx="276524" cy="232472"/>
            </a:xfrm>
          </p:grpSpPr>
          <p:sp>
            <p:nvSpPr>
              <p:cNvPr id="28" name="자유형: 도형 27">
                <a:extLst>
                  <a:ext uri="{FF2B5EF4-FFF2-40B4-BE49-F238E27FC236}">
                    <a16:creationId xmlns:a16="http://schemas.microsoft.com/office/drawing/2014/main" xmlns="" id="{EE684EA8-A8E5-4564-BE32-6C88BC61DD7B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자유형: 도형 28">
                <a:extLst>
                  <a:ext uri="{FF2B5EF4-FFF2-40B4-BE49-F238E27FC236}">
                    <a16:creationId xmlns:a16="http://schemas.microsoft.com/office/drawing/2014/main" xmlns="" id="{9E73680E-1C6C-43A2-82E0-72CAAF33558B}"/>
                  </a:ext>
                </a:extLst>
              </p:cNvPr>
              <p:cNvSpPr/>
              <p:nvPr/>
            </p:nvSpPr>
            <p:spPr>
              <a:xfrm>
                <a:off x="513123" y="1353819"/>
                <a:ext cx="276524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자유형: 도형 29">
                <a:extLst>
                  <a:ext uri="{FF2B5EF4-FFF2-40B4-BE49-F238E27FC236}">
                    <a16:creationId xmlns:a16="http://schemas.microsoft.com/office/drawing/2014/main" xmlns="" id="{FDAEE8DA-E0CC-4A60-941F-EDFD4155F44A}"/>
                  </a:ext>
                </a:extLst>
              </p:cNvPr>
              <p:cNvSpPr/>
              <p:nvPr/>
            </p:nvSpPr>
            <p:spPr>
              <a:xfrm>
                <a:off x="520735" y="1456753"/>
                <a:ext cx="187925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" name="자유형: 도형 30">
              <a:extLst>
                <a:ext uri="{FF2B5EF4-FFF2-40B4-BE49-F238E27FC236}">
                  <a16:creationId xmlns:a16="http://schemas.microsoft.com/office/drawing/2014/main" xmlns="" id="{CDD4C798-0AAD-42BF-B387-E42C75B97775}"/>
                </a:ext>
              </a:extLst>
            </p:cNvPr>
            <p:cNvSpPr/>
            <p:nvPr/>
          </p:nvSpPr>
          <p:spPr>
            <a:xfrm flipH="1">
              <a:off x="11681396" y="1128849"/>
              <a:ext cx="130629" cy="0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자유형: 도형 31">
              <a:extLst>
                <a:ext uri="{FF2B5EF4-FFF2-40B4-BE49-F238E27FC236}">
                  <a16:creationId xmlns:a16="http://schemas.microsoft.com/office/drawing/2014/main" xmlns="" id="{B2B00768-4F6D-4C92-8570-EBC635C5C22C}"/>
                </a:ext>
              </a:extLst>
            </p:cNvPr>
            <p:cNvSpPr/>
            <p:nvPr/>
          </p:nvSpPr>
          <p:spPr>
            <a:xfrm flipH="1">
              <a:off x="11537635" y="1212668"/>
              <a:ext cx="276524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자유형: 도형 32">
              <a:extLst>
                <a:ext uri="{FF2B5EF4-FFF2-40B4-BE49-F238E27FC236}">
                  <a16:creationId xmlns:a16="http://schemas.microsoft.com/office/drawing/2014/main" xmlns="" id="{07F566C7-DCF3-4600-90E8-31E29E27C9D0}"/>
                </a:ext>
              </a:extLst>
            </p:cNvPr>
            <p:cNvSpPr/>
            <p:nvPr/>
          </p:nvSpPr>
          <p:spPr>
            <a:xfrm flipH="1">
              <a:off x="11662164" y="1010802"/>
              <a:ext cx="187925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xmlns="" id="{5A9F757F-12C6-4F36-84F4-5101A736F420}"/>
                </a:ext>
              </a:extLst>
            </p:cNvPr>
            <p:cNvGrpSpPr/>
            <p:nvPr/>
          </p:nvGrpSpPr>
          <p:grpSpPr>
            <a:xfrm flipH="1">
              <a:off x="11628108" y="2992520"/>
              <a:ext cx="288000" cy="129538"/>
              <a:chOff x="388322" y="1270000"/>
              <a:chExt cx="288000" cy="129538"/>
            </a:xfrm>
          </p:grpSpPr>
          <p:sp>
            <p:nvSpPr>
              <p:cNvPr id="35" name="자유형: 도형 34">
                <a:extLst>
                  <a:ext uri="{FF2B5EF4-FFF2-40B4-BE49-F238E27FC236}">
                    <a16:creationId xmlns:a16="http://schemas.microsoft.com/office/drawing/2014/main" xmlns="" id="{AE5A5C2F-BB74-4551-AEF8-87FFAA57C99A}"/>
                  </a:ext>
                </a:extLst>
              </p:cNvPr>
              <p:cNvSpPr/>
              <p:nvPr/>
            </p:nvSpPr>
            <p:spPr>
              <a:xfrm>
                <a:off x="419101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자유형: 도형 35">
                <a:extLst>
                  <a:ext uri="{FF2B5EF4-FFF2-40B4-BE49-F238E27FC236}">
                    <a16:creationId xmlns:a16="http://schemas.microsoft.com/office/drawing/2014/main" xmlns="" id="{D8A52988-0D2B-47C9-B64B-48C0F47E1D1C}"/>
                  </a:ext>
                </a:extLst>
              </p:cNvPr>
              <p:cNvSpPr/>
              <p:nvPr/>
            </p:nvSpPr>
            <p:spPr>
              <a:xfrm>
                <a:off x="388322" y="1353819"/>
                <a:ext cx="288000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xmlns="" id="{B2D52857-A659-4CBD-A90C-543C1A7DC731}"/>
                </a:ext>
              </a:extLst>
            </p:cNvPr>
            <p:cNvGrpSpPr/>
            <p:nvPr/>
          </p:nvGrpSpPr>
          <p:grpSpPr>
            <a:xfrm rot="21333841" flipH="1">
              <a:off x="11606387" y="5589694"/>
              <a:ext cx="276524" cy="232472"/>
              <a:chOff x="513123" y="1270000"/>
              <a:chExt cx="276524" cy="232472"/>
            </a:xfrm>
          </p:grpSpPr>
          <p:sp>
            <p:nvSpPr>
              <p:cNvPr id="38" name="자유형: 도형 37">
                <a:extLst>
                  <a:ext uri="{FF2B5EF4-FFF2-40B4-BE49-F238E27FC236}">
                    <a16:creationId xmlns:a16="http://schemas.microsoft.com/office/drawing/2014/main" xmlns="" id="{0EBF5F03-35E5-4551-B136-867CB143E6B6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자유형: 도형 38">
                <a:extLst>
                  <a:ext uri="{FF2B5EF4-FFF2-40B4-BE49-F238E27FC236}">
                    <a16:creationId xmlns:a16="http://schemas.microsoft.com/office/drawing/2014/main" xmlns="" id="{081B9A0E-A0B7-487E-BDF8-3739A745B64C}"/>
                  </a:ext>
                </a:extLst>
              </p:cNvPr>
              <p:cNvSpPr/>
              <p:nvPr/>
            </p:nvSpPr>
            <p:spPr>
              <a:xfrm>
                <a:off x="513123" y="1353819"/>
                <a:ext cx="276524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자유형: 도형 39">
                <a:extLst>
                  <a:ext uri="{FF2B5EF4-FFF2-40B4-BE49-F238E27FC236}">
                    <a16:creationId xmlns:a16="http://schemas.microsoft.com/office/drawing/2014/main" xmlns="" id="{2E8CC044-4B54-49C2-B5BE-47460D334D90}"/>
                  </a:ext>
                </a:extLst>
              </p:cNvPr>
              <p:cNvSpPr/>
              <p:nvPr/>
            </p:nvSpPr>
            <p:spPr>
              <a:xfrm>
                <a:off x="520735" y="1456753"/>
                <a:ext cx="187925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015BB2B2-D52B-4985-B953-67A682747930}"/>
              </a:ext>
            </a:extLst>
          </p:cNvPr>
          <p:cNvSpPr/>
          <p:nvPr/>
        </p:nvSpPr>
        <p:spPr>
          <a:xfrm>
            <a:off x="3308115" y="376190"/>
            <a:ext cx="5539419" cy="827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C00000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  <a:r>
              <a:rPr lang="en-US" altLang="ko-KR" sz="3600" b="1" dirty="0">
                <a:solidFill>
                  <a:prstClr val="black">
                    <a:lumMod val="85000"/>
                    <a:lumOff val="1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PRESENTATION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61200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97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xmlns="" id="{9A0B424A-6BC1-4C0C-916C-8D9FCCFAC681}"/>
              </a:ext>
            </a:extLst>
          </p:cNvPr>
          <p:cNvGrpSpPr/>
          <p:nvPr/>
        </p:nvGrpSpPr>
        <p:grpSpPr>
          <a:xfrm rot="17100000">
            <a:off x="5559268" y="202076"/>
            <a:ext cx="735154" cy="3870017"/>
            <a:chOff x="223153" y="242531"/>
            <a:chExt cx="1192557" cy="6277890"/>
          </a:xfrm>
        </p:grpSpPr>
        <p:sp>
          <p:nvSpPr>
            <p:cNvPr id="44" name="자유형: 도형 43">
              <a:extLst>
                <a:ext uri="{FF2B5EF4-FFF2-40B4-BE49-F238E27FC236}">
                  <a16:creationId xmlns:a16="http://schemas.microsoft.com/office/drawing/2014/main" xmlns="" id="{A315FDDA-471A-4AE5-9DA9-25FFB44F3FEA}"/>
                </a:ext>
              </a:extLst>
            </p:cNvPr>
            <p:cNvSpPr/>
            <p:nvPr/>
          </p:nvSpPr>
          <p:spPr>
            <a:xfrm>
              <a:off x="223153" y="242531"/>
              <a:ext cx="382671" cy="6151980"/>
            </a:xfrm>
            <a:custGeom>
              <a:avLst/>
              <a:gdLst>
                <a:gd name="connsiteX0" fmla="*/ 278087 w 378541"/>
                <a:gd name="connsiteY0" fmla="*/ 10455 h 6187035"/>
                <a:gd name="connsiteX1" fmla="*/ 337722 w 378541"/>
                <a:gd name="connsiteY1" fmla="*/ 398082 h 6187035"/>
                <a:gd name="connsiteX2" fmla="*/ 377478 w 378541"/>
                <a:gd name="connsiteY2" fmla="*/ 2216942 h 6187035"/>
                <a:gd name="connsiteX3" fmla="*/ 357600 w 378541"/>
                <a:gd name="connsiteY3" fmla="*/ 3310247 h 6187035"/>
                <a:gd name="connsiteX4" fmla="*/ 377478 w 378541"/>
                <a:gd name="connsiteY4" fmla="*/ 4761360 h 6187035"/>
                <a:gd name="connsiteX5" fmla="*/ 317844 w 378541"/>
                <a:gd name="connsiteY5" fmla="*/ 6033568 h 6187035"/>
                <a:gd name="connsiteX6" fmla="*/ 208513 w 378541"/>
                <a:gd name="connsiteY6" fmla="*/ 6043508 h 6187035"/>
                <a:gd name="connsiteX7" fmla="*/ 79304 w 378541"/>
                <a:gd name="connsiteY7" fmla="*/ 4940264 h 6187035"/>
                <a:gd name="connsiteX8" fmla="*/ 29609 w 378541"/>
                <a:gd name="connsiteY8" fmla="*/ 1670290 h 6187035"/>
                <a:gd name="connsiteX9" fmla="*/ 9730 w 378541"/>
                <a:gd name="connsiteY9" fmla="*/ 219177 h 6187035"/>
                <a:gd name="connsiteX10" fmla="*/ 188635 w 378541"/>
                <a:gd name="connsiteY10" fmla="*/ 119786 h 6187035"/>
                <a:gd name="connsiteX11" fmla="*/ 278087 w 378541"/>
                <a:gd name="connsiteY11" fmla="*/ 10455 h 6187035"/>
                <a:gd name="connsiteX0" fmla="*/ 278087 w 378541"/>
                <a:gd name="connsiteY0" fmla="*/ 10455 h 6102442"/>
                <a:gd name="connsiteX1" fmla="*/ 337722 w 378541"/>
                <a:gd name="connsiteY1" fmla="*/ 398082 h 6102442"/>
                <a:gd name="connsiteX2" fmla="*/ 377478 w 378541"/>
                <a:gd name="connsiteY2" fmla="*/ 2216942 h 6102442"/>
                <a:gd name="connsiteX3" fmla="*/ 357600 w 378541"/>
                <a:gd name="connsiteY3" fmla="*/ 3310247 h 6102442"/>
                <a:gd name="connsiteX4" fmla="*/ 377478 w 378541"/>
                <a:gd name="connsiteY4" fmla="*/ 4761360 h 6102442"/>
                <a:gd name="connsiteX5" fmla="*/ 317844 w 378541"/>
                <a:gd name="connsiteY5" fmla="*/ 6033568 h 6102442"/>
                <a:gd name="connsiteX6" fmla="*/ 119613 w 378541"/>
                <a:gd name="connsiteY6" fmla="*/ 5827608 h 6102442"/>
                <a:gd name="connsiteX7" fmla="*/ 79304 w 378541"/>
                <a:gd name="connsiteY7" fmla="*/ 4940264 h 6102442"/>
                <a:gd name="connsiteX8" fmla="*/ 29609 w 378541"/>
                <a:gd name="connsiteY8" fmla="*/ 1670290 h 6102442"/>
                <a:gd name="connsiteX9" fmla="*/ 9730 w 378541"/>
                <a:gd name="connsiteY9" fmla="*/ 219177 h 6102442"/>
                <a:gd name="connsiteX10" fmla="*/ 188635 w 378541"/>
                <a:gd name="connsiteY10" fmla="*/ 119786 h 6102442"/>
                <a:gd name="connsiteX11" fmla="*/ 278087 w 378541"/>
                <a:gd name="connsiteY11" fmla="*/ 10455 h 6102442"/>
                <a:gd name="connsiteX0" fmla="*/ 278087 w 378541"/>
                <a:gd name="connsiteY0" fmla="*/ 10455 h 6142130"/>
                <a:gd name="connsiteX1" fmla="*/ 337722 w 378541"/>
                <a:gd name="connsiteY1" fmla="*/ 398082 h 6142130"/>
                <a:gd name="connsiteX2" fmla="*/ 377478 w 378541"/>
                <a:gd name="connsiteY2" fmla="*/ 2216942 h 6142130"/>
                <a:gd name="connsiteX3" fmla="*/ 357600 w 378541"/>
                <a:gd name="connsiteY3" fmla="*/ 3310247 h 6142130"/>
                <a:gd name="connsiteX4" fmla="*/ 377478 w 378541"/>
                <a:gd name="connsiteY4" fmla="*/ 4761360 h 6142130"/>
                <a:gd name="connsiteX5" fmla="*/ 317844 w 378541"/>
                <a:gd name="connsiteY5" fmla="*/ 6033568 h 6142130"/>
                <a:gd name="connsiteX6" fmla="*/ 28173 w 378541"/>
                <a:gd name="connsiteY6" fmla="*/ 5949528 h 6142130"/>
                <a:gd name="connsiteX7" fmla="*/ 79304 w 378541"/>
                <a:gd name="connsiteY7" fmla="*/ 4940264 h 6142130"/>
                <a:gd name="connsiteX8" fmla="*/ 29609 w 378541"/>
                <a:gd name="connsiteY8" fmla="*/ 1670290 h 6142130"/>
                <a:gd name="connsiteX9" fmla="*/ 9730 w 378541"/>
                <a:gd name="connsiteY9" fmla="*/ 219177 h 6142130"/>
                <a:gd name="connsiteX10" fmla="*/ 188635 w 378541"/>
                <a:gd name="connsiteY10" fmla="*/ 119786 h 6142130"/>
                <a:gd name="connsiteX11" fmla="*/ 278087 w 378541"/>
                <a:gd name="connsiteY11" fmla="*/ 10455 h 6142130"/>
                <a:gd name="connsiteX0" fmla="*/ 282217 w 382671"/>
                <a:gd name="connsiteY0" fmla="*/ 10455 h 6151980"/>
                <a:gd name="connsiteX1" fmla="*/ 341852 w 382671"/>
                <a:gd name="connsiteY1" fmla="*/ 398082 h 6151980"/>
                <a:gd name="connsiteX2" fmla="*/ 381608 w 382671"/>
                <a:gd name="connsiteY2" fmla="*/ 2216942 h 6151980"/>
                <a:gd name="connsiteX3" fmla="*/ 361730 w 382671"/>
                <a:gd name="connsiteY3" fmla="*/ 3310247 h 6151980"/>
                <a:gd name="connsiteX4" fmla="*/ 381608 w 382671"/>
                <a:gd name="connsiteY4" fmla="*/ 4761360 h 6151980"/>
                <a:gd name="connsiteX5" fmla="*/ 321974 w 382671"/>
                <a:gd name="connsiteY5" fmla="*/ 6033568 h 6151980"/>
                <a:gd name="connsiteX6" fmla="*/ 32303 w 382671"/>
                <a:gd name="connsiteY6" fmla="*/ 5949528 h 6151980"/>
                <a:gd name="connsiteX7" fmla="*/ 7234 w 382671"/>
                <a:gd name="connsiteY7" fmla="*/ 4734524 h 6151980"/>
                <a:gd name="connsiteX8" fmla="*/ 33739 w 382671"/>
                <a:gd name="connsiteY8" fmla="*/ 1670290 h 6151980"/>
                <a:gd name="connsiteX9" fmla="*/ 13860 w 382671"/>
                <a:gd name="connsiteY9" fmla="*/ 219177 h 6151980"/>
                <a:gd name="connsiteX10" fmla="*/ 192765 w 382671"/>
                <a:gd name="connsiteY10" fmla="*/ 119786 h 6151980"/>
                <a:gd name="connsiteX11" fmla="*/ 282217 w 382671"/>
                <a:gd name="connsiteY11" fmla="*/ 10455 h 615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2671" h="6151980">
                  <a:moveTo>
                    <a:pt x="282217" y="10455"/>
                  </a:moveTo>
                  <a:cubicBezTo>
                    <a:pt x="307065" y="56838"/>
                    <a:pt x="325287" y="30334"/>
                    <a:pt x="341852" y="398082"/>
                  </a:cubicBezTo>
                  <a:cubicBezTo>
                    <a:pt x="358417" y="765830"/>
                    <a:pt x="378295" y="1731581"/>
                    <a:pt x="381608" y="2216942"/>
                  </a:cubicBezTo>
                  <a:cubicBezTo>
                    <a:pt x="384921" y="2702303"/>
                    <a:pt x="361730" y="2886177"/>
                    <a:pt x="361730" y="3310247"/>
                  </a:cubicBezTo>
                  <a:cubicBezTo>
                    <a:pt x="361730" y="3734317"/>
                    <a:pt x="388234" y="4307473"/>
                    <a:pt x="381608" y="4761360"/>
                  </a:cubicBezTo>
                  <a:cubicBezTo>
                    <a:pt x="374982" y="5215247"/>
                    <a:pt x="380191" y="5835540"/>
                    <a:pt x="321974" y="6033568"/>
                  </a:cubicBezTo>
                  <a:cubicBezTo>
                    <a:pt x="263757" y="6231596"/>
                    <a:pt x="84760" y="6166035"/>
                    <a:pt x="32303" y="5949528"/>
                  </a:cubicBezTo>
                  <a:cubicBezTo>
                    <a:pt x="-20154" y="5733021"/>
                    <a:pt x="6995" y="5447730"/>
                    <a:pt x="7234" y="4734524"/>
                  </a:cubicBezTo>
                  <a:cubicBezTo>
                    <a:pt x="7473" y="4021318"/>
                    <a:pt x="32635" y="2422848"/>
                    <a:pt x="33739" y="1670290"/>
                  </a:cubicBezTo>
                  <a:cubicBezTo>
                    <a:pt x="34843" y="917732"/>
                    <a:pt x="-12644" y="477594"/>
                    <a:pt x="13860" y="219177"/>
                  </a:cubicBezTo>
                  <a:cubicBezTo>
                    <a:pt x="40364" y="-39240"/>
                    <a:pt x="141413" y="154573"/>
                    <a:pt x="192765" y="119786"/>
                  </a:cubicBezTo>
                  <a:cubicBezTo>
                    <a:pt x="244117" y="84999"/>
                    <a:pt x="257369" y="-35928"/>
                    <a:pt x="282217" y="10455"/>
                  </a:cubicBezTo>
                  <a:close/>
                </a:path>
              </a:pathLst>
            </a:custGeom>
            <a:solidFill>
              <a:schemeClr val="tx1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자유형: 도형 42">
              <a:extLst>
                <a:ext uri="{FF2B5EF4-FFF2-40B4-BE49-F238E27FC236}">
                  <a16:creationId xmlns:a16="http://schemas.microsoft.com/office/drawing/2014/main" xmlns="" id="{8EC25663-2061-46C9-ABBD-21BD13316629}"/>
                </a:ext>
              </a:extLst>
            </p:cNvPr>
            <p:cNvSpPr/>
            <p:nvPr/>
          </p:nvSpPr>
          <p:spPr>
            <a:xfrm>
              <a:off x="1044605" y="328641"/>
              <a:ext cx="351322" cy="6102442"/>
            </a:xfrm>
            <a:custGeom>
              <a:avLst/>
              <a:gdLst>
                <a:gd name="connsiteX0" fmla="*/ 278087 w 378541"/>
                <a:gd name="connsiteY0" fmla="*/ 10455 h 6187035"/>
                <a:gd name="connsiteX1" fmla="*/ 337722 w 378541"/>
                <a:gd name="connsiteY1" fmla="*/ 398082 h 6187035"/>
                <a:gd name="connsiteX2" fmla="*/ 377478 w 378541"/>
                <a:gd name="connsiteY2" fmla="*/ 2216942 h 6187035"/>
                <a:gd name="connsiteX3" fmla="*/ 357600 w 378541"/>
                <a:gd name="connsiteY3" fmla="*/ 3310247 h 6187035"/>
                <a:gd name="connsiteX4" fmla="*/ 377478 w 378541"/>
                <a:gd name="connsiteY4" fmla="*/ 4761360 h 6187035"/>
                <a:gd name="connsiteX5" fmla="*/ 317844 w 378541"/>
                <a:gd name="connsiteY5" fmla="*/ 6033568 h 6187035"/>
                <a:gd name="connsiteX6" fmla="*/ 208513 w 378541"/>
                <a:gd name="connsiteY6" fmla="*/ 6043508 h 6187035"/>
                <a:gd name="connsiteX7" fmla="*/ 79304 w 378541"/>
                <a:gd name="connsiteY7" fmla="*/ 4940264 h 6187035"/>
                <a:gd name="connsiteX8" fmla="*/ 29609 w 378541"/>
                <a:gd name="connsiteY8" fmla="*/ 1670290 h 6187035"/>
                <a:gd name="connsiteX9" fmla="*/ 9730 w 378541"/>
                <a:gd name="connsiteY9" fmla="*/ 219177 h 6187035"/>
                <a:gd name="connsiteX10" fmla="*/ 188635 w 378541"/>
                <a:gd name="connsiteY10" fmla="*/ 119786 h 6187035"/>
                <a:gd name="connsiteX11" fmla="*/ 278087 w 378541"/>
                <a:gd name="connsiteY11" fmla="*/ 10455 h 6187035"/>
                <a:gd name="connsiteX0" fmla="*/ 278087 w 378541"/>
                <a:gd name="connsiteY0" fmla="*/ 10455 h 6102442"/>
                <a:gd name="connsiteX1" fmla="*/ 337722 w 378541"/>
                <a:gd name="connsiteY1" fmla="*/ 398082 h 6102442"/>
                <a:gd name="connsiteX2" fmla="*/ 377478 w 378541"/>
                <a:gd name="connsiteY2" fmla="*/ 2216942 h 6102442"/>
                <a:gd name="connsiteX3" fmla="*/ 357600 w 378541"/>
                <a:gd name="connsiteY3" fmla="*/ 3310247 h 6102442"/>
                <a:gd name="connsiteX4" fmla="*/ 377478 w 378541"/>
                <a:gd name="connsiteY4" fmla="*/ 4761360 h 6102442"/>
                <a:gd name="connsiteX5" fmla="*/ 317844 w 378541"/>
                <a:gd name="connsiteY5" fmla="*/ 6033568 h 6102442"/>
                <a:gd name="connsiteX6" fmla="*/ 119613 w 378541"/>
                <a:gd name="connsiteY6" fmla="*/ 5827608 h 6102442"/>
                <a:gd name="connsiteX7" fmla="*/ 79304 w 378541"/>
                <a:gd name="connsiteY7" fmla="*/ 4940264 h 6102442"/>
                <a:gd name="connsiteX8" fmla="*/ 29609 w 378541"/>
                <a:gd name="connsiteY8" fmla="*/ 1670290 h 6102442"/>
                <a:gd name="connsiteX9" fmla="*/ 9730 w 378541"/>
                <a:gd name="connsiteY9" fmla="*/ 219177 h 6102442"/>
                <a:gd name="connsiteX10" fmla="*/ 188635 w 378541"/>
                <a:gd name="connsiteY10" fmla="*/ 119786 h 6102442"/>
                <a:gd name="connsiteX11" fmla="*/ 278087 w 378541"/>
                <a:gd name="connsiteY11" fmla="*/ 10455 h 6102442"/>
                <a:gd name="connsiteX0" fmla="*/ 278087 w 379145"/>
                <a:gd name="connsiteY0" fmla="*/ 10455 h 6102442"/>
                <a:gd name="connsiteX1" fmla="*/ 337722 w 379145"/>
                <a:gd name="connsiteY1" fmla="*/ 398082 h 6102442"/>
                <a:gd name="connsiteX2" fmla="*/ 377478 w 379145"/>
                <a:gd name="connsiteY2" fmla="*/ 2216942 h 6102442"/>
                <a:gd name="connsiteX3" fmla="*/ 281400 w 379145"/>
                <a:gd name="connsiteY3" fmla="*/ 3295007 h 6102442"/>
                <a:gd name="connsiteX4" fmla="*/ 377478 w 379145"/>
                <a:gd name="connsiteY4" fmla="*/ 4761360 h 6102442"/>
                <a:gd name="connsiteX5" fmla="*/ 317844 w 379145"/>
                <a:gd name="connsiteY5" fmla="*/ 6033568 h 6102442"/>
                <a:gd name="connsiteX6" fmla="*/ 119613 w 379145"/>
                <a:gd name="connsiteY6" fmla="*/ 5827608 h 6102442"/>
                <a:gd name="connsiteX7" fmla="*/ 79304 w 379145"/>
                <a:gd name="connsiteY7" fmla="*/ 4940264 h 6102442"/>
                <a:gd name="connsiteX8" fmla="*/ 29609 w 379145"/>
                <a:gd name="connsiteY8" fmla="*/ 1670290 h 6102442"/>
                <a:gd name="connsiteX9" fmla="*/ 9730 w 379145"/>
                <a:gd name="connsiteY9" fmla="*/ 219177 h 6102442"/>
                <a:gd name="connsiteX10" fmla="*/ 188635 w 379145"/>
                <a:gd name="connsiteY10" fmla="*/ 119786 h 6102442"/>
                <a:gd name="connsiteX11" fmla="*/ 278087 w 379145"/>
                <a:gd name="connsiteY11" fmla="*/ 10455 h 6102442"/>
                <a:gd name="connsiteX0" fmla="*/ 278087 w 378448"/>
                <a:gd name="connsiteY0" fmla="*/ 10455 h 6102442"/>
                <a:gd name="connsiteX1" fmla="*/ 337722 w 378448"/>
                <a:gd name="connsiteY1" fmla="*/ 398082 h 6102442"/>
                <a:gd name="connsiteX2" fmla="*/ 346998 w 378448"/>
                <a:gd name="connsiteY2" fmla="*/ 2064542 h 6102442"/>
                <a:gd name="connsiteX3" fmla="*/ 281400 w 378448"/>
                <a:gd name="connsiteY3" fmla="*/ 3295007 h 6102442"/>
                <a:gd name="connsiteX4" fmla="*/ 377478 w 378448"/>
                <a:gd name="connsiteY4" fmla="*/ 4761360 h 6102442"/>
                <a:gd name="connsiteX5" fmla="*/ 317844 w 378448"/>
                <a:gd name="connsiteY5" fmla="*/ 6033568 h 6102442"/>
                <a:gd name="connsiteX6" fmla="*/ 119613 w 378448"/>
                <a:gd name="connsiteY6" fmla="*/ 5827608 h 6102442"/>
                <a:gd name="connsiteX7" fmla="*/ 79304 w 378448"/>
                <a:gd name="connsiteY7" fmla="*/ 4940264 h 6102442"/>
                <a:gd name="connsiteX8" fmla="*/ 29609 w 378448"/>
                <a:gd name="connsiteY8" fmla="*/ 1670290 h 6102442"/>
                <a:gd name="connsiteX9" fmla="*/ 9730 w 378448"/>
                <a:gd name="connsiteY9" fmla="*/ 219177 h 6102442"/>
                <a:gd name="connsiteX10" fmla="*/ 188635 w 378448"/>
                <a:gd name="connsiteY10" fmla="*/ 119786 h 6102442"/>
                <a:gd name="connsiteX11" fmla="*/ 278087 w 378448"/>
                <a:gd name="connsiteY11" fmla="*/ 10455 h 6102442"/>
                <a:gd name="connsiteX0" fmla="*/ 278087 w 351322"/>
                <a:gd name="connsiteY0" fmla="*/ 10455 h 6102442"/>
                <a:gd name="connsiteX1" fmla="*/ 337722 w 351322"/>
                <a:gd name="connsiteY1" fmla="*/ 398082 h 6102442"/>
                <a:gd name="connsiteX2" fmla="*/ 346998 w 351322"/>
                <a:gd name="connsiteY2" fmla="*/ 2064542 h 6102442"/>
                <a:gd name="connsiteX3" fmla="*/ 281400 w 351322"/>
                <a:gd name="connsiteY3" fmla="*/ 3295007 h 6102442"/>
                <a:gd name="connsiteX4" fmla="*/ 346998 w 351322"/>
                <a:gd name="connsiteY4" fmla="*/ 4761360 h 6102442"/>
                <a:gd name="connsiteX5" fmla="*/ 317844 w 351322"/>
                <a:gd name="connsiteY5" fmla="*/ 6033568 h 6102442"/>
                <a:gd name="connsiteX6" fmla="*/ 119613 w 351322"/>
                <a:gd name="connsiteY6" fmla="*/ 5827608 h 6102442"/>
                <a:gd name="connsiteX7" fmla="*/ 79304 w 351322"/>
                <a:gd name="connsiteY7" fmla="*/ 4940264 h 6102442"/>
                <a:gd name="connsiteX8" fmla="*/ 29609 w 351322"/>
                <a:gd name="connsiteY8" fmla="*/ 1670290 h 6102442"/>
                <a:gd name="connsiteX9" fmla="*/ 9730 w 351322"/>
                <a:gd name="connsiteY9" fmla="*/ 219177 h 6102442"/>
                <a:gd name="connsiteX10" fmla="*/ 188635 w 351322"/>
                <a:gd name="connsiteY10" fmla="*/ 119786 h 6102442"/>
                <a:gd name="connsiteX11" fmla="*/ 278087 w 351322"/>
                <a:gd name="connsiteY11" fmla="*/ 10455 h 610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1322" h="6102442">
                  <a:moveTo>
                    <a:pt x="278087" y="10455"/>
                  </a:moveTo>
                  <a:cubicBezTo>
                    <a:pt x="302935" y="56838"/>
                    <a:pt x="326237" y="55734"/>
                    <a:pt x="337722" y="398082"/>
                  </a:cubicBezTo>
                  <a:cubicBezTo>
                    <a:pt x="349207" y="740430"/>
                    <a:pt x="356385" y="1581721"/>
                    <a:pt x="346998" y="2064542"/>
                  </a:cubicBezTo>
                  <a:cubicBezTo>
                    <a:pt x="337611" y="2547363"/>
                    <a:pt x="281400" y="2845537"/>
                    <a:pt x="281400" y="3295007"/>
                  </a:cubicBezTo>
                  <a:cubicBezTo>
                    <a:pt x="281400" y="3744477"/>
                    <a:pt x="340924" y="4304933"/>
                    <a:pt x="346998" y="4761360"/>
                  </a:cubicBezTo>
                  <a:cubicBezTo>
                    <a:pt x="353072" y="5217787"/>
                    <a:pt x="355741" y="5855860"/>
                    <a:pt x="317844" y="6033568"/>
                  </a:cubicBezTo>
                  <a:cubicBezTo>
                    <a:pt x="279947" y="6211276"/>
                    <a:pt x="159370" y="6009825"/>
                    <a:pt x="119613" y="5827608"/>
                  </a:cubicBezTo>
                  <a:cubicBezTo>
                    <a:pt x="79856" y="5645391"/>
                    <a:pt x="94305" y="5633150"/>
                    <a:pt x="79304" y="4940264"/>
                  </a:cubicBezTo>
                  <a:cubicBezTo>
                    <a:pt x="64303" y="4247378"/>
                    <a:pt x="41205" y="2457138"/>
                    <a:pt x="29609" y="1670290"/>
                  </a:cubicBezTo>
                  <a:cubicBezTo>
                    <a:pt x="18013" y="883442"/>
                    <a:pt x="-16774" y="477594"/>
                    <a:pt x="9730" y="219177"/>
                  </a:cubicBezTo>
                  <a:cubicBezTo>
                    <a:pt x="36234" y="-39240"/>
                    <a:pt x="137283" y="154573"/>
                    <a:pt x="188635" y="119786"/>
                  </a:cubicBezTo>
                  <a:cubicBezTo>
                    <a:pt x="239987" y="84999"/>
                    <a:pt x="253239" y="-35928"/>
                    <a:pt x="278087" y="10455"/>
                  </a:cubicBezTo>
                  <a:close/>
                </a:path>
              </a:pathLst>
            </a:custGeom>
            <a:solidFill>
              <a:schemeClr val="tx1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타원 5">
              <a:extLst>
                <a:ext uri="{FF2B5EF4-FFF2-40B4-BE49-F238E27FC236}">
                  <a16:creationId xmlns:a16="http://schemas.microsoft.com/office/drawing/2014/main" xmlns="" id="{F78A36BA-A5B4-4C8E-A6A7-24089253358E}"/>
                </a:ext>
              </a:extLst>
            </p:cNvPr>
            <p:cNvSpPr/>
            <p:nvPr/>
          </p:nvSpPr>
          <p:spPr>
            <a:xfrm>
              <a:off x="234719" y="269029"/>
              <a:ext cx="504000" cy="346514"/>
            </a:xfrm>
            <a:prstGeom prst="ellipse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자유형: 도형 23">
              <a:extLst>
                <a:ext uri="{FF2B5EF4-FFF2-40B4-BE49-F238E27FC236}">
                  <a16:creationId xmlns:a16="http://schemas.microsoft.com/office/drawing/2014/main" xmlns="" id="{E23A0C81-C57F-4FD0-A56B-F0EF3471A09A}"/>
                </a:ext>
              </a:extLst>
            </p:cNvPr>
            <p:cNvSpPr/>
            <p:nvPr/>
          </p:nvSpPr>
          <p:spPr>
            <a:xfrm rot="10800000">
              <a:off x="389469" y="386470"/>
              <a:ext cx="227900" cy="178219"/>
            </a:xfrm>
            <a:custGeom>
              <a:avLst/>
              <a:gdLst>
                <a:gd name="connsiteX0" fmla="*/ 0 w 461072"/>
                <a:gd name="connsiteY0" fmla="*/ 0 h 774635"/>
                <a:gd name="connsiteX1" fmla="*/ 22387 w 461072"/>
                <a:gd name="connsiteY1" fmla="*/ 41244 h 774635"/>
                <a:gd name="connsiteX2" fmla="*/ 231349 w 461072"/>
                <a:gd name="connsiteY2" fmla="*/ 152348 h 774635"/>
                <a:gd name="connsiteX3" fmla="*/ 440312 w 461072"/>
                <a:gd name="connsiteY3" fmla="*/ 41244 h 774635"/>
                <a:gd name="connsiteX4" fmla="*/ 461072 w 461072"/>
                <a:gd name="connsiteY4" fmla="*/ 2995 h 774635"/>
                <a:gd name="connsiteX5" fmla="*/ 461072 w 461072"/>
                <a:gd name="connsiteY5" fmla="*/ 544099 h 774635"/>
                <a:gd name="connsiteX6" fmla="*/ 230536 w 461072"/>
                <a:gd name="connsiteY6" fmla="*/ 774635 h 774635"/>
                <a:gd name="connsiteX7" fmla="*/ 0 w 461072"/>
                <a:gd name="connsiteY7" fmla="*/ 544099 h 77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1072" h="774635">
                  <a:moveTo>
                    <a:pt x="0" y="0"/>
                  </a:moveTo>
                  <a:lnTo>
                    <a:pt x="22387" y="41244"/>
                  </a:lnTo>
                  <a:cubicBezTo>
                    <a:pt x="67673" y="108276"/>
                    <a:pt x="144364" y="152348"/>
                    <a:pt x="231349" y="152348"/>
                  </a:cubicBezTo>
                  <a:cubicBezTo>
                    <a:pt x="318334" y="152348"/>
                    <a:pt x="395026" y="108276"/>
                    <a:pt x="440312" y="41244"/>
                  </a:cubicBezTo>
                  <a:lnTo>
                    <a:pt x="461072" y="2995"/>
                  </a:lnTo>
                  <a:lnTo>
                    <a:pt x="461072" y="544099"/>
                  </a:lnTo>
                  <a:cubicBezTo>
                    <a:pt x="461072" y="671421"/>
                    <a:pt x="357858" y="774635"/>
                    <a:pt x="230536" y="774635"/>
                  </a:cubicBezTo>
                  <a:cubicBezTo>
                    <a:pt x="103214" y="774635"/>
                    <a:pt x="0" y="671421"/>
                    <a:pt x="0" y="54409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xmlns="" id="{EB4F0C48-B34A-40C8-8B03-60B3DCE2491C}"/>
                </a:ext>
              </a:extLst>
            </p:cNvPr>
            <p:cNvSpPr/>
            <p:nvPr/>
          </p:nvSpPr>
          <p:spPr>
            <a:xfrm>
              <a:off x="389469" y="446795"/>
              <a:ext cx="349250" cy="273116"/>
            </a:xfrm>
            <a:custGeom>
              <a:avLst/>
              <a:gdLst>
                <a:gd name="connsiteX0" fmla="*/ 0 w 461072"/>
                <a:gd name="connsiteY0" fmla="*/ 0 h 774635"/>
                <a:gd name="connsiteX1" fmla="*/ 22387 w 461072"/>
                <a:gd name="connsiteY1" fmla="*/ 41244 h 774635"/>
                <a:gd name="connsiteX2" fmla="*/ 231349 w 461072"/>
                <a:gd name="connsiteY2" fmla="*/ 152348 h 774635"/>
                <a:gd name="connsiteX3" fmla="*/ 440312 w 461072"/>
                <a:gd name="connsiteY3" fmla="*/ 41244 h 774635"/>
                <a:gd name="connsiteX4" fmla="*/ 461072 w 461072"/>
                <a:gd name="connsiteY4" fmla="*/ 2995 h 774635"/>
                <a:gd name="connsiteX5" fmla="*/ 461072 w 461072"/>
                <a:gd name="connsiteY5" fmla="*/ 544099 h 774635"/>
                <a:gd name="connsiteX6" fmla="*/ 230536 w 461072"/>
                <a:gd name="connsiteY6" fmla="*/ 774635 h 774635"/>
                <a:gd name="connsiteX7" fmla="*/ 0 w 461072"/>
                <a:gd name="connsiteY7" fmla="*/ 544099 h 77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1072" h="774635">
                  <a:moveTo>
                    <a:pt x="0" y="0"/>
                  </a:moveTo>
                  <a:lnTo>
                    <a:pt x="22387" y="41244"/>
                  </a:lnTo>
                  <a:cubicBezTo>
                    <a:pt x="67673" y="108276"/>
                    <a:pt x="144364" y="152348"/>
                    <a:pt x="231349" y="152348"/>
                  </a:cubicBezTo>
                  <a:cubicBezTo>
                    <a:pt x="318334" y="152348"/>
                    <a:pt x="395026" y="108276"/>
                    <a:pt x="440312" y="41244"/>
                  </a:cubicBezTo>
                  <a:lnTo>
                    <a:pt x="461072" y="2995"/>
                  </a:lnTo>
                  <a:lnTo>
                    <a:pt x="461072" y="544099"/>
                  </a:lnTo>
                  <a:cubicBezTo>
                    <a:pt x="461072" y="671421"/>
                    <a:pt x="357858" y="774635"/>
                    <a:pt x="230536" y="774635"/>
                  </a:cubicBezTo>
                  <a:cubicBezTo>
                    <a:pt x="103214" y="774635"/>
                    <a:pt x="0" y="671421"/>
                    <a:pt x="0" y="544099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xmlns="" id="{186BCAD7-DCC4-4A69-BD7A-B80E0100F7CB}"/>
                </a:ext>
              </a:extLst>
            </p:cNvPr>
            <p:cNvGrpSpPr/>
            <p:nvPr/>
          </p:nvGrpSpPr>
          <p:grpSpPr>
            <a:xfrm flipH="1">
              <a:off x="911710" y="249151"/>
              <a:ext cx="504000" cy="450882"/>
              <a:chOff x="377969" y="438151"/>
              <a:chExt cx="504000" cy="450882"/>
            </a:xfr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</p:grpSpPr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xmlns="" id="{3166048E-79C2-4D00-98FF-D856FFA12698}"/>
                  </a:ext>
                </a:extLst>
              </p:cNvPr>
              <p:cNvSpPr/>
              <p:nvPr/>
            </p:nvSpPr>
            <p:spPr>
              <a:xfrm>
                <a:off x="377969" y="438151"/>
                <a:ext cx="504000" cy="346514"/>
              </a:xfrm>
              <a:prstGeom prst="ellipse">
                <a:avLst/>
              </a:pr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자유형: 도형 12">
                <a:extLst>
                  <a:ext uri="{FF2B5EF4-FFF2-40B4-BE49-F238E27FC236}">
                    <a16:creationId xmlns:a16="http://schemas.microsoft.com/office/drawing/2014/main" xmlns="" id="{D06E139C-4FD2-4356-A8B4-A9C9A22890B1}"/>
                  </a:ext>
                </a:extLst>
              </p:cNvPr>
              <p:cNvSpPr/>
              <p:nvPr/>
            </p:nvSpPr>
            <p:spPr>
              <a:xfrm rot="10800000">
                <a:off x="532719" y="555592"/>
                <a:ext cx="227900" cy="178219"/>
              </a:xfrm>
              <a:custGeom>
                <a:avLst/>
                <a:gdLst>
                  <a:gd name="connsiteX0" fmla="*/ 0 w 461072"/>
                  <a:gd name="connsiteY0" fmla="*/ 0 h 774635"/>
                  <a:gd name="connsiteX1" fmla="*/ 22387 w 461072"/>
                  <a:gd name="connsiteY1" fmla="*/ 41244 h 774635"/>
                  <a:gd name="connsiteX2" fmla="*/ 231349 w 461072"/>
                  <a:gd name="connsiteY2" fmla="*/ 152348 h 774635"/>
                  <a:gd name="connsiteX3" fmla="*/ 440312 w 461072"/>
                  <a:gd name="connsiteY3" fmla="*/ 41244 h 774635"/>
                  <a:gd name="connsiteX4" fmla="*/ 461072 w 461072"/>
                  <a:gd name="connsiteY4" fmla="*/ 2995 h 774635"/>
                  <a:gd name="connsiteX5" fmla="*/ 461072 w 461072"/>
                  <a:gd name="connsiteY5" fmla="*/ 544099 h 774635"/>
                  <a:gd name="connsiteX6" fmla="*/ 230536 w 461072"/>
                  <a:gd name="connsiteY6" fmla="*/ 774635 h 774635"/>
                  <a:gd name="connsiteX7" fmla="*/ 0 w 461072"/>
                  <a:gd name="connsiteY7" fmla="*/ 544099 h 774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61072" h="774635">
                    <a:moveTo>
                      <a:pt x="0" y="0"/>
                    </a:moveTo>
                    <a:lnTo>
                      <a:pt x="22387" y="41244"/>
                    </a:lnTo>
                    <a:cubicBezTo>
                      <a:pt x="67673" y="108276"/>
                      <a:pt x="144364" y="152348"/>
                      <a:pt x="231349" y="152348"/>
                    </a:cubicBezTo>
                    <a:cubicBezTo>
                      <a:pt x="318334" y="152348"/>
                      <a:pt x="395026" y="108276"/>
                      <a:pt x="440312" y="41244"/>
                    </a:cubicBezTo>
                    <a:lnTo>
                      <a:pt x="461072" y="2995"/>
                    </a:lnTo>
                    <a:lnTo>
                      <a:pt x="461072" y="544099"/>
                    </a:lnTo>
                    <a:cubicBezTo>
                      <a:pt x="461072" y="671421"/>
                      <a:pt x="357858" y="774635"/>
                      <a:pt x="230536" y="774635"/>
                    </a:cubicBezTo>
                    <a:cubicBezTo>
                      <a:pt x="103214" y="774635"/>
                      <a:pt x="0" y="671421"/>
                      <a:pt x="0" y="544099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xmlns="" id="{86EC553E-D9FD-4039-850E-9274F52532DF}"/>
                  </a:ext>
                </a:extLst>
              </p:cNvPr>
              <p:cNvSpPr/>
              <p:nvPr/>
            </p:nvSpPr>
            <p:spPr>
              <a:xfrm>
                <a:off x="532719" y="615917"/>
                <a:ext cx="349250" cy="273116"/>
              </a:xfrm>
              <a:custGeom>
                <a:avLst/>
                <a:gdLst>
                  <a:gd name="connsiteX0" fmla="*/ 0 w 461072"/>
                  <a:gd name="connsiteY0" fmla="*/ 0 h 774635"/>
                  <a:gd name="connsiteX1" fmla="*/ 22387 w 461072"/>
                  <a:gd name="connsiteY1" fmla="*/ 41244 h 774635"/>
                  <a:gd name="connsiteX2" fmla="*/ 231349 w 461072"/>
                  <a:gd name="connsiteY2" fmla="*/ 152348 h 774635"/>
                  <a:gd name="connsiteX3" fmla="*/ 440312 w 461072"/>
                  <a:gd name="connsiteY3" fmla="*/ 41244 h 774635"/>
                  <a:gd name="connsiteX4" fmla="*/ 461072 w 461072"/>
                  <a:gd name="connsiteY4" fmla="*/ 2995 h 774635"/>
                  <a:gd name="connsiteX5" fmla="*/ 461072 w 461072"/>
                  <a:gd name="connsiteY5" fmla="*/ 544099 h 774635"/>
                  <a:gd name="connsiteX6" fmla="*/ 230536 w 461072"/>
                  <a:gd name="connsiteY6" fmla="*/ 774635 h 774635"/>
                  <a:gd name="connsiteX7" fmla="*/ 0 w 461072"/>
                  <a:gd name="connsiteY7" fmla="*/ 544099 h 774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61072" h="774635">
                    <a:moveTo>
                      <a:pt x="0" y="0"/>
                    </a:moveTo>
                    <a:lnTo>
                      <a:pt x="22387" y="41244"/>
                    </a:lnTo>
                    <a:cubicBezTo>
                      <a:pt x="67673" y="108276"/>
                      <a:pt x="144364" y="152348"/>
                      <a:pt x="231349" y="152348"/>
                    </a:cubicBezTo>
                    <a:cubicBezTo>
                      <a:pt x="318334" y="152348"/>
                      <a:pt x="395026" y="108276"/>
                      <a:pt x="440312" y="41244"/>
                    </a:cubicBezTo>
                    <a:lnTo>
                      <a:pt x="461072" y="2995"/>
                    </a:lnTo>
                    <a:lnTo>
                      <a:pt x="461072" y="544099"/>
                    </a:lnTo>
                    <a:cubicBezTo>
                      <a:pt x="461072" y="671421"/>
                      <a:pt x="357858" y="774635"/>
                      <a:pt x="230536" y="774635"/>
                    </a:cubicBezTo>
                    <a:cubicBezTo>
                      <a:pt x="103214" y="774635"/>
                      <a:pt x="0" y="671421"/>
                      <a:pt x="0" y="544099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자유형: 도형 45">
              <a:extLst>
                <a:ext uri="{FF2B5EF4-FFF2-40B4-BE49-F238E27FC236}">
                  <a16:creationId xmlns:a16="http://schemas.microsoft.com/office/drawing/2014/main" xmlns="" id="{09F8B2C0-08B8-4998-A2DB-2D9CEE2291ED}"/>
                </a:ext>
              </a:extLst>
            </p:cNvPr>
            <p:cNvSpPr/>
            <p:nvPr/>
          </p:nvSpPr>
          <p:spPr>
            <a:xfrm>
              <a:off x="230210" y="439957"/>
              <a:ext cx="1180948" cy="6080464"/>
            </a:xfrm>
            <a:custGeom>
              <a:avLst/>
              <a:gdLst>
                <a:gd name="connsiteX0" fmla="*/ 1187447 w 1191999"/>
                <a:gd name="connsiteY0" fmla="*/ 0 h 6189295"/>
                <a:gd name="connsiteX1" fmla="*/ 1180126 w 1191999"/>
                <a:gd name="connsiteY1" fmla="*/ 660879 h 6189295"/>
                <a:gd name="connsiteX2" fmla="*/ 1186554 w 1191999"/>
                <a:gd name="connsiteY2" fmla="*/ 2530031 h 6189295"/>
                <a:gd name="connsiteX3" fmla="*/ 1182679 w 1191999"/>
                <a:gd name="connsiteY3" fmla="*/ 5184331 h 6189295"/>
                <a:gd name="connsiteX4" fmla="*/ 1190429 w 1191999"/>
                <a:gd name="connsiteY4" fmla="*/ 5933631 h 6189295"/>
                <a:gd name="connsiteX5" fmla="*/ 12491 w 1191999"/>
                <a:gd name="connsiteY5" fmla="*/ 6035231 h 6189295"/>
                <a:gd name="connsiteX6" fmla="*/ 11199 w 1191999"/>
                <a:gd name="connsiteY6" fmla="*/ 2898331 h 6189295"/>
                <a:gd name="connsiteX7" fmla="*/ 11623 w 1191999"/>
                <a:gd name="connsiteY7" fmla="*/ 553941 h 6189295"/>
                <a:gd name="connsiteX8" fmla="*/ 6499 w 1191999"/>
                <a:gd name="connsiteY8" fmla="*/ 48854 h 6189295"/>
                <a:gd name="connsiteX9" fmla="*/ 13091 w 1191999"/>
                <a:gd name="connsiteY9" fmla="*/ 62171 h 6189295"/>
                <a:gd name="connsiteX10" fmla="*/ 1098096 w 1191999"/>
                <a:gd name="connsiteY10" fmla="*/ 87881 h 6189295"/>
                <a:gd name="connsiteX11" fmla="*/ 1140250 w 1191999"/>
                <a:gd name="connsiteY11" fmla="*/ 56311 h 6189295"/>
                <a:gd name="connsiteX12" fmla="*/ 1148691 w 1191999"/>
                <a:gd name="connsiteY12" fmla="*/ 58846 h 6189295"/>
                <a:gd name="connsiteX13" fmla="*/ 1163788 w 1191999"/>
                <a:gd name="connsiteY13" fmla="*/ 33791 h 6189295"/>
                <a:gd name="connsiteX0" fmla="*/ 1187447 w 1191999"/>
                <a:gd name="connsiteY0" fmla="*/ 0 h 6189295"/>
                <a:gd name="connsiteX1" fmla="*/ 1110552 w 1191999"/>
                <a:gd name="connsiteY1" fmla="*/ 959053 h 6189295"/>
                <a:gd name="connsiteX2" fmla="*/ 1186554 w 1191999"/>
                <a:gd name="connsiteY2" fmla="*/ 2530031 h 6189295"/>
                <a:gd name="connsiteX3" fmla="*/ 1182679 w 1191999"/>
                <a:gd name="connsiteY3" fmla="*/ 5184331 h 6189295"/>
                <a:gd name="connsiteX4" fmla="*/ 1190429 w 1191999"/>
                <a:gd name="connsiteY4" fmla="*/ 5933631 h 6189295"/>
                <a:gd name="connsiteX5" fmla="*/ 12491 w 1191999"/>
                <a:gd name="connsiteY5" fmla="*/ 6035231 h 6189295"/>
                <a:gd name="connsiteX6" fmla="*/ 11199 w 1191999"/>
                <a:gd name="connsiteY6" fmla="*/ 2898331 h 6189295"/>
                <a:gd name="connsiteX7" fmla="*/ 11623 w 1191999"/>
                <a:gd name="connsiteY7" fmla="*/ 553941 h 6189295"/>
                <a:gd name="connsiteX8" fmla="*/ 6499 w 1191999"/>
                <a:gd name="connsiteY8" fmla="*/ 48854 h 6189295"/>
                <a:gd name="connsiteX9" fmla="*/ 13091 w 1191999"/>
                <a:gd name="connsiteY9" fmla="*/ 62171 h 6189295"/>
                <a:gd name="connsiteX10" fmla="*/ 1098096 w 1191999"/>
                <a:gd name="connsiteY10" fmla="*/ 87881 h 6189295"/>
                <a:gd name="connsiteX11" fmla="*/ 1140250 w 1191999"/>
                <a:gd name="connsiteY11" fmla="*/ 56311 h 6189295"/>
                <a:gd name="connsiteX12" fmla="*/ 1148691 w 1191999"/>
                <a:gd name="connsiteY12" fmla="*/ 58846 h 6189295"/>
                <a:gd name="connsiteX13" fmla="*/ 1163788 w 1191999"/>
                <a:gd name="connsiteY13" fmla="*/ 33791 h 6189295"/>
                <a:gd name="connsiteX14" fmla="*/ 1187447 w 1191999"/>
                <a:gd name="connsiteY14" fmla="*/ 0 h 6189295"/>
                <a:gd name="connsiteX0" fmla="*/ 1187447 w 1190446"/>
                <a:gd name="connsiteY0" fmla="*/ 0 h 6189295"/>
                <a:gd name="connsiteX1" fmla="*/ 1110552 w 1190446"/>
                <a:gd name="connsiteY1" fmla="*/ 959053 h 6189295"/>
                <a:gd name="connsiteX2" fmla="*/ 1077224 w 1190446"/>
                <a:gd name="connsiteY2" fmla="*/ 2589666 h 6189295"/>
                <a:gd name="connsiteX3" fmla="*/ 1182679 w 1190446"/>
                <a:gd name="connsiteY3" fmla="*/ 5184331 h 6189295"/>
                <a:gd name="connsiteX4" fmla="*/ 1190429 w 1190446"/>
                <a:gd name="connsiteY4" fmla="*/ 5933631 h 6189295"/>
                <a:gd name="connsiteX5" fmla="*/ 12491 w 1190446"/>
                <a:gd name="connsiteY5" fmla="*/ 6035231 h 6189295"/>
                <a:gd name="connsiteX6" fmla="*/ 11199 w 1190446"/>
                <a:gd name="connsiteY6" fmla="*/ 2898331 h 6189295"/>
                <a:gd name="connsiteX7" fmla="*/ 11623 w 1190446"/>
                <a:gd name="connsiteY7" fmla="*/ 553941 h 6189295"/>
                <a:gd name="connsiteX8" fmla="*/ 6499 w 1190446"/>
                <a:gd name="connsiteY8" fmla="*/ 48854 h 6189295"/>
                <a:gd name="connsiteX9" fmla="*/ 13091 w 1190446"/>
                <a:gd name="connsiteY9" fmla="*/ 62171 h 6189295"/>
                <a:gd name="connsiteX10" fmla="*/ 1098096 w 1190446"/>
                <a:gd name="connsiteY10" fmla="*/ 87881 h 6189295"/>
                <a:gd name="connsiteX11" fmla="*/ 1140250 w 1190446"/>
                <a:gd name="connsiteY11" fmla="*/ 56311 h 6189295"/>
                <a:gd name="connsiteX12" fmla="*/ 1148691 w 1190446"/>
                <a:gd name="connsiteY12" fmla="*/ 58846 h 6189295"/>
                <a:gd name="connsiteX13" fmla="*/ 1163788 w 1190446"/>
                <a:gd name="connsiteY13" fmla="*/ 33791 h 6189295"/>
                <a:gd name="connsiteX14" fmla="*/ 1187447 w 1190446"/>
                <a:gd name="connsiteY14" fmla="*/ 0 h 6189295"/>
                <a:gd name="connsiteX0" fmla="*/ 1187447 w 1190446"/>
                <a:gd name="connsiteY0" fmla="*/ 0 h 6189295"/>
                <a:gd name="connsiteX1" fmla="*/ 1110552 w 1190446"/>
                <a:gd name="connsiteY1" fmla="*/ 959053 h 6189295"/>
                <a:gd name="connsiteX2" fmla="*/ 1077224 w 1190446"/>
                <a:gd name="connsiteY2" fmla="*/ 2589666 h 6189295"/>
                <a:gd name="connsiteX3" fmla="*/ 1123044 w 1190446"/>
                <a:gd name="connsiteY3" fmla="*/ 5025305 h 6189295"/>
                <a:gd name="connsiteX4" fmla="*/ 1190429 w 1190446"/>
                <a:gd name="connsiteY4" fmla="*/ 5933631 h 6189295"/>
                <a:gd name="connsiteX5" fmla="*/ 12491 w 1190446"/>
                <a:gd name="connsiteY5" fmla="*/ 6035231 h 6189295"/>
                <a:gd name="connsiteX6" fmla="*/ 11199 w 1190446"/>
                <a:gd name="connsiteY6" fmla="*/ 2898331 h 6189295"/>
                <a:gd name="connsiteX7" fmla="*/ 11623 w 1190446"/>
                <a:gd name="connsiteY7" fmla="*/ 553941 h 6189295"/>
                <a:gd name="connsiteX8" fmla="*/ 6499 w 1190446"/>
                <a:gd name="connsiteY8" fmla="*/ 48854 h 6189295"/>
                <a:gd name="connsiteX9" fmla="*/ 13091 w 1190446"/>
                <a:gd name="connsiteY9" fmla="*/ 62171 h 6189295"/>
                <a:gd name="connsiteX10" fmla="*/ 1098096 w 1190446"/>
                <a:gd name="connsiteY10" fmla="*/ 87881 h 6189295"/>
                <a:gd name="connsiteX11" fmla="*/ 1140250 w 1190446"/>
                <a:gd name="connsiteY11" fmla="*/ 56311 h 6189295"/>
                <a:gd name="connsiteX12" fmla="*/ 1148691 w 1190446"/>
                <a:gd name="connsiteY12" fmla="*/ 58846 h 6189295"/>
                <a:gd name="connsiteX13" fmla="*/ 1163788 w 1190446"/>
                <a:gd name="connsiteY13" fmla="*/ 33791 h 6189295"/>
                <a:gd name="connsiteX14" fmla="*/ 1187447 w 1190446"/>
                <a:gd name="connsiteY14" fmla="*/ 0 h 6189295"/>
                <a:gd name="connsiteX0" fmla="*/ 1187447 w 1190446"/>
                <a:gd name="connsiteY0" fmla="*/ 0 h 6189295"/>
                <a:gd name="connsiteX1" fmla="*/ 1110552 w 1190446"/>
                <a:gd name="connsiteY1" fmla="*/ 959053 h 6189295"/>
                <a:gd name="connsiteX2" fmla="*/ 1077224 w 1190446"/>
                <a:gd name="connsiteY2" fmla="*/ 2589666 h 6189295"/>
                <a:gd name="connsiteX3" fmla="*/ 1123044 w 1190446"/>
                <a:gd name="connsiteY3" fmla="*/ 5025305 h 6189295"/>
                <a:gd name="connsiteX4" fmla="*/ 1190429 w 1190446"/>
                <a:gd name="connsiteY4" fmla="*/ 5933631 h 6189295"/>
                <a:gd name="connsiteX5" fmla="*/ 12491 w 1190446"/>
                <a:gd name="connsiteY5" fmla="*/ 6035231 h 6189295"/>
                <a:gd name="connsiteX6" fmla="*/ 11199 w 1190446"/>
                <a:gd name="connsiteY6" fmla="*/ 2898331 h 6189295"/>
                <a:gd name="connsiteX7" fmla="*/ 41440 w 1190446"/>
                <a:gd name="connsiteY7" fmla="*/ 732846 h 6189295"/>
                <a:gd name="connsiteX8" fmla="*/ 6499 w 1190446"/>
                <a:gd name="connsiteY8" fmla="*/ 48854 h 6189295"/>
                <a:gd name="connsiteX9" fmla="*/ 13091 w 1190446"/>
                <a:gd name="connsiteY9" fmla="*/ 62171 h 6189295"/>
                <a:gd name="connsiteX10" fmla="*/ 1098096 w 1190446"/>
                <a:gd name="connsiteY10" fmla="*/ 87881 h 6189295"/>
                <a:gd name="connsiteX11" fmla="*/ 1140250 w 1190446"/>
                <a:gd name="connsiteY11" fmla="*/ 56311 h 6189295"/>
                <a:gd name="connsiteX12" fmla="*/ 1148691 w 1190446"/>
                <a:gd name="connsiteY12" fmla="*/ 58846 h 6189295"/>
                <a:gd name="connsiteX13" fmla="*/ 1163788 w 1190446"/>
                <a:gd name="connsiteY13" fmla="*/ 33791 h 6189295"/>
                <a:gd name="connsiteX14" fmla="*/ 1187447 w 1190446"/>
                <a:gd name="connsiteY14" fmla="*/ 0 h 6189295"/>
                <a:gd name="connsiteX0" fmla="*/ 1180948 w 1183947"/>
                <a:gd name="connsiteY0" fmla="*/ 0 h 6189295"/>
                <a:gd name="connsiteX1" fmla="*/ 1104053 w 1183947"/>
                <a:gd name="connsiteY1" fmla="*/ 959053 h 6189295"/>
                <a:gd name="connsiteX2" fmla="*/ 1070725 w 1183947"/>
                <a:gd name="connsiteY2" fmla="*/ 2589666 h 6189295"/>
                <a:gd name="connsiteX3" fmla="*/ 1116545 w 1183947"/>
                <a:gd name="connsiteY3" fmla="*/ 5025305 h 6189295"/>
                <a:gd name="connsiteX4" fmla="*/ 1183930 w 1183947"/>
                <a:gd name="connsiteY4" fmla="*/ 5933631 h 6189295"/>
                <a:gd name="connsiteX5" fmla="*/ 5992 w 1183947"/>
                <a:gd name="connsiteY5" fmla="*/ 6035231 h 6189295"/>
                <a:gd name="connsiteX6" fmla="*/ 74273 w 1183947"/>
                <a:gd name="connsiteY6" fmla="*/ 2987783 h 6189295"/>
                <a:gd name="connsiteX7" fmla="*/ 34941 w 1183947"/>
                <a:gd name="connsiteY7" fmla="*/ 732846 h 6189295"/>
                <a:gd name="connsiteX8" fmla="*/ 0 w 1183947"/>
                <a:gd name="connsiteY8" fmla="*/ 48854 h 6189295"/>
                <a:gd name="connsiteX9" fmla="*/ 6592 w 1183947"/>
                <a:gd name="connsiteY9" fmla="*/ 62171 h 6189295"/>
                <a:gd name="connsiteX10" fmla="*/ 1091597 w 1183947"/>
                <a:gd name="connsiteY10" fmla="*/ 87881 h 6189295"/>
                <a:gd name="connsiteX11" fmla="*/ 1133751 w 1183947"/>
                <a:gd name="connsiteY11" fmla="*/ 56311 h 6189295"/>
                <a:gd name="connsiteX12" fmla="*/ 1142192 w 1183947"/>
                <a:gd name="connsiteY12" fmla="*/ 58846 h 6189295"/>
                <a:gd name="connsiteX13" fmla="*/ 1157289 w 1183947"/>
                <a:gd name="connsiteY13" fmla="*/ 33791 h 6189295"/>
                <a:gd name="connsiteX14" fmla="*/ 1180948 w 1183947"/>
                <a:gd name="connsiteY14" fmla="*/ 0 h 6189295"/>
                <a:gd name="connsiteX0" fmla="*/ 1180948 w 1183947"/>
                <a:gd name="connsiteY0" fmla="*/ 0 h 6189295"/>
                <a:gd name="connsiteX1" fmla="*/ 1104053 w 1183947"/>
                <a:gd name="connsiteY1" fmla="*/ 959053 h 6189295"/>
                <a:gd name="connsiteX2" fmla="*/ 1070725 w 1183947"/>
                <a:gd name="connsiteY2" fmla="*/ 2589666 h 6189295"/>
                <a:gd name="connsiteX3" fmla="*/ 1116545 w 1183947"/>
                <a:gd name="connsiteY3" fmla="*/ 5025305 h 6189295"/>
                <a:gd name="connsiteX4" fmla="*/ 1183930 w 1183947"/>
                <a:gd name="connsiteY4" fmla="*/ 5933631 h 6189295"/>
                <a:gd name="connsiteX5" fmla="*/ 5992 w 1183947"/>
                <a:gd name="connsiteY5" fmla="*/ 6035231 h 6189295"/>
                <a:gd name="connsiteX6" fmla="*/ 74273 w 1183947"/>
                <a:gd name="connsiteY6" fmla="*/ 2987783 h 6189295"/>
                <a:gd name="connsiteX7" fmla="*/ 34941 w 1183947"/>
                <a:gd name="connsiteY7" fmla="*/ 732846 h 6189295"/>
                <a:gd name="connsiteX8" fmla="*/ 0 w 1183947"/>
                <a:gd name="connsiteY8" fmla="*/ 48854 h 6189295"/>
                <a:gd name="connsiteX9" fmla="*/ 6592 w 1183947"/>
                <a:gd name="connsiteY9" fmla="*/ 62171 h 6189295"/>
                <a:gd name="connsiteX10" fmla="*/ 1091597 w 1183947"/>
                <a:gd name="connsiteY10" fmla="*/ 87881 h 6189295"/>
                <a:gd name="connsiteX11" fmla="*/ 1133751 w 1183947"/>
                <a:gd name="connsiteY11" fmla="*/ 56311 h 6189295"/>
                <a:gd name="connsiteX12" fmla="*/ 1142192 w 1183947"/>
                <a:gd name="connsiteY12" fmla="*/ 58846 h 6189295"/>
                <a:gd name="connsiteX13" fmla="*/ 1157289 w 1183947"/>
                <a:gd name="connsiteY13" fmla="*/ 33791 h 6189295"/>
                <a:gd name="connsiteX14" fmla="*/ 1180948 w 1183947"/>
                <a:gd name="connsiteY14" fmla="*/ 0 h 6189295"/>
                <a:gd name="connsiteX0" fmla="*/ 1180948 w 1180948"/>
                <a:gd name="connsiteY0" fmla="*/ 0 h 6151495"/>
                <a:gd name="connsiteX1" fmla="*/ 1104053 w 1180948"/>
                <a:gd name="connsiteY1" fmla="*/ 959053 h 6151495"/>
                <a:gd name="connsiteX2" fmla="*/ 1070725 w 1180948"/>
                <a:gd name="connsiteY2" fmla="*/ 2589666 h 6151495"/>
                <a:gd name="connsiteX3" fmla="*/ 1116545 w 1180948"/>
                <a:gd name="connsiteY3" fmla="*/ 5025305 h 6151495"/>
                <a:gd name="connsiteX4" fmla="*/ 1124295 w 1180948"/>
                <a:gd name="connsiteY4" fmla="*/ 5844179 h 6151495"/>
                <a:gd name="connsiteX5" fmla="*/ 5992 w 1180948"/>
                <a:gd name="connsiteY5" fmla="*/ 6035231 h 6151495"/>
                <a:gd name="connsiteX6" fmla="*/ 74273 w 1180948"/>
                <a:gd name="connsiteY6" fmla="*/ 2987783 h 6151495"/>
                <a:gd name="connsiteX7" fmla="*/ 34941 w 1180948"/>
                <a:gd name="connsiteY7" fmla="*/ 732846 h 6151495"/>
                <a:gd name="connsiteX8" fmla="*/ 0 w 1180948"/>
                <a:gd name="connsiteY8" fmla="*/ 48854 h 6151495"/>
                <a:gd name="connsiteX9" fmla="*/ 6592 w 1180948"/>
                <a:gd name="connsiteY9" fmla="*/ 62171 h 6151495"/>
                <a:gd name="connsiteX10" fmla="*/ 1091597 w 1180948"/>
                <a:gd name="connsiteY10" fmla="*/ 87881 h 6151495"/>
                <a:gd name="connsiteX11" fmla="*/ 1133751 w 1180948"/>
                <a:gd name="connsiteY11" fmla="*/ 56311 h 6151495"/>
                <a:gd name="connsiteX12" fmla="*/ 1142192 w 1180948"/>
                <a:gd name="connsiteY12" fmla="*/ 58846 h 6151495"/>
                <a:gd name="connsiteX13" fmla="*/ 1157289 w 1180948"/>
                <a:gd name="connsiteY13" fmla="*/ 33791 h 6151495"/>
                <a:gd name="connsiteX14" fmla="*/ 1180948 w 1180948"/>
                <a:gd name="connsiteY14" fmla="*/ 0 h 6151495"/>
                <a:gd name="connsiteX0" fmla="*/ 1180948 w 1180948"/>
                <a:gd name="connsiteY0" fmla="*/ 0 h 6080464"/>
                <a:gd name="connsiteX1" fmla="*/ 1104053 w 1180948"/>
                <a:gd name="connsiteY1" fmla="*/ 959053 h 6080464"/>
                <a:gd name="connsiteX2" fmla="*/ 1070725 w 1180948"/>
                <a:gd name="connsiteY2" fmla="*/ 2589666 h 6080464"/>
                <a:gd name="connsiteX3" fmla="*/ 1116545 w 1180948"/>
                <a:gd name="connsiteY3" fmla="*/ 5025305 h 6080464"/>
                <a:gd name="connsiteX4" fmla="*/ 1124295 w 1180948"/>
                <a:gd name="connsiteY4" fmla="*/ 5844179 h 6080464"/>
                <a:gd name="connsiteX5" fmla="*/ 65627 w 1180948"/>
                <a:gd name="connsiteY5" fmla="*/ 5906022 h 6080464"/>
                <a:gd name="connsiteX6" fmla="*/ 74273 w 1180948"/>
                <a:gd name="connsiteY6" fmla="*/ 2987783 h 6080464"/>
                <a:gd name="connsiteX7" fmla="*/ 34941 w 1180948"/>
                <a:gd name="connsiteY7" fmla="*/ 732846 h 6080464"/>
                <a:gd name="connsiteX8" fmla="*/ 0 w 1180948"/>
                <a:gd name="connsiteY8" fmla="*/ 48854 h 6080464"/>
                <a:gd name="connsiteX9" fmla="*/ 6592 w 1180948"/>
                <a:gd name="connsiteY9" fmla="*/ 62171 h 6080464"/>
                <a:gd name="connsiteX10" fmla="*/ 1091597 w 1180948"/>
                <a:gd name="connsiteY10" fmla="*/ 87881 h 6080464"/>
                <a:gd name="connsiteX11" fmla="*/ 1133751 w 1180948"/>
                <a:gd name="connsiteY11" fmla="*/ 56311 h 6080464"/>
                <a:gd name="connsiteX12" fmla="*/ 1142192 w 1180948"/>
                <a:gd name="connsiteY12" fmla="*/ 58846 h 6080464"/>
                <a:gd name="connsiteX13" fmla="*/ 1157289 w 1180948"/>
                <a:gd name="connsiteY13" fmla="*/ 33791 h 6080464"/>
                <a:gd name="connsiteX14" fmla="*/ 1180948 w 1180948"/>
                <a:gd name="connsiteY14" fmla="*/ 0 h 6080464"/>
                <a:gd name="connsiteX0" fmla="*/ 1180948 w 1180948"/>
                <a:gd name="connsiteY0" fmla="*/ 0 h 6080464"/>
                <a:gd name="connsiteX1" fmla="*/ 1064297 w 1180948"/>
                <a:gd name="connsiteY1" fmla="*/ 1217470 h 6080464"/>
                <a:gd name="connsiteX2" fmla="*/ 1070725 w 1180948"/>
                <a:gd name="connsiteY2" fmla="*/ 2589666 h 6080464"/>
                <a:gd name="connsiteX3" fmla="*/ 1116545 w 1180948"/>
                <a:gd name="connsiteY3" fmla="*/ 5025305 h 6080464"/>
                <a:gd name="connsiteX4" fmla="*/ 1124295 w 1180948"/>
                <a:gd name="connsiteY4" fmla="*/ 5844179 h 6080464"/>
                <a:gd name="connsiteX5" fmla="*/ 65627 w 1180948"/>
                <a:gd name="connsiteY5" fmla="*/ 5906022 h 6080464"/>
                <a:gd name="connsiteX6" fmla="*/ 74273 w 1180948"/>
                <a:gd name="connsiteY6" fmla="*/ 2987783 h 6080464"/>
                <a:gd name="connsiteX7" fmla="*/ 34941 w 1180948"/>
                <a:gd name="connsiteY7" fmla="*/ 732846 h 6080464"/>
                <a:gd name="connsiteX8" fmla="*/ 0 w 1180948"/>
                <a:gd name="connsiteY8" fmla="*/ 48854 h 6080464"/>
                <a:gd name="connsiteX9" fmla="*/ 6592 w 1180948"/>
                <a:gd name="connsiteY9" fmla="*/ 62171 h 6080464"/>
                <a:gd name="connsiteX10" fmla="*/ 1091597 w 1180948"/>
                <a:gd name="connsiteY10" fmla="*/ 87881 h 6080464"/>
                <a:gd name="connsiteX11" fmla="*/ 1133751 w 1180948"/>
                <a:gd name="connsiteY11" fmla="*/ 56311 h 6080464"/>
                <a:gd name="connsiteX12" fmla="*/ 1142192 w 1180948"/>
                <a:gd name="connsiteY12" fmla="*/ 58846 h 6080464"/>
                <a:gd name="connsiteX13" fmla="*/ 1157289 w 1180948"/>
                <a:gd name="connsiteY13" fmla="*/ 33791 h 6080464"/>
                <a:gd name="connsiteX14" fmla="*/ 1180948 w 1180948"/>
                <a:gd name="connsiteY14" fmla="*/ 0 h 6080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80948" h="6080464">
                  <a:moveTo>
                    <a:pt x="1180948" y="0"/>
                  </a:moveTo>
                  <a:cubicBezTo>
                    <a:pt x="1178508" y="220293"/>
                    <a:pt x="1066737" y="997177"/>
                    <a:pt x="1064297" y="1217470"/>
                  </a:cubicBezTo>
                  <a:cubicBezTo>
                    <a:pt x="1061354" y="1908386"/>
                    <a:pt x="1071694" y="1957841"/>
                    <a:pt x="1070725" y="2589666"/>
                  </a:cubicBezTo>
                  <a:cubicBezTo>
                    <a:pt x="1084933" y="3774999"/>
                    <a:pt x="1116545" y="3954272"/>
                    <a:pt x="1116545" y="5025305"/>
                  </a:cubicBezTo>
                  <a:cubicBezTo>
                    <a:pt x="1119128" y="5275072"/>
                    <a:pt x="1121712" y="5594412"/>
                    <a:pt x="1124295" y="5844179"/>
                  </a:cubicBezTo>
                  <a:cubicBezTo>
                    <a:pt x="1129461" y="6208246"/>
                    <a:pt x="81126" y="6088055"/>
                    <a:pt x="65627" y="5906022"/>
                  </a:cubicBezTo>
                  <a:cubicBezTo>
                    <a:pt x="38073" y="5901789"/>
                    <a:pt x="114461" y="4252077"/>
                    <a:pt x="74273" y="2987783"/>
                  </a:cubicBezTo>
                  <a:cubicBezTo>
                    <a:pt x="72766" y="2213612"/>
                    <a:pt x="45842" y="2015067"/>
                    <a:pt x="34941" y="732846"/>
                  </a:cubicBezTo>
                  <a:lnTo>
                    <a:pt x="0" y="48854"/>
                  </a:lnTo>
                  <a:lnTo>
                    <a:pt x="6592" y="62171"/>
                  </a:lnTo>
                  <a:cubicBezTo>
                    <a:pt x="122444" y="188166"/>
                    <a:pt x="819825" y="244957"/>
                    <a:pt x="1091597" y="87881"/>
                  </a:cubicBezTo>
                  <a:lnTo>
                    <a:pt x="1133751" y="56311"/>
                  </a:lnTo>
                  <a:lnTo>
                    <a:pt x="1142192" y="58846"/>
                  </a:lnTo>
                  <a:lnTo>
                    <a:pt x="1157289" y="33791"/>
                  </a:lnTo>
                  <a:lnTo>
                    <a:pt x="1180948" y="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xmlns="" id="{B949EAA7-D7B0-4F2B-B6B3-E832586AB084}"/>
                </a:ext>
              </a:extLst>
            </p:cNvPr>
            <p:cNvSpPr/>
            <p:nvPr/>
          </p:nvSpPr>
          <p:spPr>
            <a:xfrm>
              <a:off x="273406" y="1045030"/>
              <a:ext cx="130629" cy="0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: 도형 15">
              <a:extLst>
                <a:ext uri="{FF2B5EF4-FFF2-40B4-BE49-F238E27FC236}">
                  <a16:creationId xmlns:a16="http://schemas.microsoft.com/office/drawing/2014/main" xmlns="" id="{66E2EBA8-0F1D-4CFC-BD6B-74FDB7A2DCA0}"/>
                </a:ext>
              </a:extLst>
            </p:cNvPr>
            <p:cNvSpPr/>
            <p:nvPr/>
          </p:nvSpPr>
          <p:spPr>
            <a:xfrm>
              <a:off x="271272" y="1128849"/>
              <a:ext cx="276524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xmlns="" id="{9026E0B9-3830-4E77-ABB8-8611A6A319FE}"/>
                </a:ext>
              </a:extLst>
            </p:cNvPr>
            <p:cNvSpPr/>
            <p:nvPr/>
          </p:nvSpPr>
          <p:spPr>
            <a:xfrm>
              <a:off x="278884" y="1231783"/>
              <a:ext cx="187925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xmlns="" id="{1507E8C8-1360-4BBF-90A9-897A101EC9B1}"/>
                </a:ext>
              </a:extLst>
            </p:cNvPr>
            <p:cNvGrpSpPr/>
            <p:nvPr/>
          </p:nvGrpSpPr>
          <p:grpSpPr>
            <a:xfrm>
              <a:off x="309491" y="2908701"/>
              <a:ext cx="311707" cy="157985"/>
              <a:chOff x="513124" y="1270000"/>
              <a:chExt cx="311707" cy="157985"/>
            </a:xfrm>
          </p:grpSpPr>
          <p:sp>
            <p:nvSpPr>
              <p:cNvPr id="18" name="자유형: 도형 17">
                <a:extLst>
                  <a:ext uri="{FF2B5EF4-FFF2-40B4-BE49-F238E27FC236}">
                    <a16:creationId xmlns:a16="http://schemas.microsoft.com/office/drawing/2014/main" xmlns="" id="{698829D7-64A3-44C2-9010-EE09D3DA450D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xmlns="" id="{D9511ED5-2F77-4802-991F-945B31069CBE}"/>
                  </a:ext>
                </a:extLst>
              </p:cNvPr>
              <p:cNvSpPr/>
              <p:nvPr/>
            </p:nvSpPr>
            <p:spPr>
              <a:xfrm>
                <a:off x="513124" y="1353820"/>
                <a:ext cx="311707" cy="74165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xmlns="" id="{6E37534D-4D1A-4C15-9F09-E0267308C50E}"/>
                </a:ext>
              </a:extLst>
            </p:cNvPr>
            <p:cNvGrpSpPr/>
            <p:nvPr/>
          </p:nvGrpSpPr>
          <p:grpSpPr>
            <a:xfrm rot="504890">
              <a:off x="291371" y="5467775"/>
              <a:ext cx="276524" cy="232472"/>
              <a:chOff x="513123" y="1270000"/>
              <a:chExt cx="276524" cy="232472"/>
            </a:xfrm>
          </p:grpSpPr>
          <p:sp>
            <p:nvSpPr>
              <p:cNvPr id="28" name="자유형: 도형 27">
                <a:extLst>
                  <a:ext uri="{FF2B5EF4-FFF2-40B4-BE49-F238E27FC236}">
                    <a16:creationId xmlns:a16="http://schemas.microsoft.com/office/drawing/2014/main" xmlns="" id="{EE684EA8-A8E5-4564-BE32-6C88BC61DD7B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자유형: 도형 28">
                <a:extLst>
                  <a:ext uri="{FF2B5EF4-FFF2-40B4-BE49-F238E27FC236}">
                    <a16:creationId xmlns:a16="http://schemas.microsoft.com/office/drawing/2014/main" xmlns="" id="{9E73680E-1C6C-43A2-82E0-72CAAF33558B}"/>
                  </a:ext>
                </a:extLst>
              </p:cNvPr>
              <p:cNvSpPr/>
              <p:nvPr/>
            </p:nvSpPr>
            <p:spPr>
              <a:xfrm>
                <a:off x="513123" y="1353819"/>
                <a:ext cx="276524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자유형: 도형 29">
                <a:extLst>
                  <a:ext uri="{FF2B5EF4-FFF2-40B4-BE49-F238E27FC236}">
                    <a16:creationId xmlns:a16="http://schemas.microsoft.com/office/drawing/2014/main" xmlns="" id="{FDAEE8DA-E0CC-4A60-941F-EDFD4155F44A}"/>
                  </a:ext>
                </a:extLst>
              </p:cNvPr>
              <p:cNvSpPr/>
              <p:nvPr/>
            </p:nvSpPr>
            <p:spPr>
              <a:xfrm>
                <a:off x="520735" y="1456753"/>
                <a:ext cx="187925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" name="자유형: 도형 30">
              <a:extLst>
                <a:ext uri="{FF2B5EF4-FFF2-40B4-BE49-F238E27FC236}">
                  <a16:creationId xmlns:a16="http://schemas.microsoft.com/office/drawing/2014/main" xmlns="" id="{CDD4C798-0AAD-42BF-B387-E42C75B97775}"/>
                </a:ext>
              </a:extLst>
            </p:cNvPr>
            <p:cNvSpPr/>
            <p:nvPr/>
          </p:nvSpPr>
          <p:spPr>
            <a:xfrm flipH="1">
              <a:off x="1150232" y="1790177"/>
              <a:ext cx="130629" cy="0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자유형: 도형 31">
              <a:extLst>
                <a:ext uri="{FF2B5EF4-FFF2-40B4-BE49-F238E27FC236}">
                  <a16:creationId xmlns:a16="http://schemas.microsoft.com/office/drawing/2014/main" xmlns="" id="{B2B00768-4F6D-4C92-8570-EBC635C5C22C}"/>
                </a:ext>
              </a:extLst>
            </p:cNvPr>
            <p:cNvSpPr/>
            <p:nvPr/>
          </p:nvSpPr>
          <p:spPr>
            <a:xfrm flipH="1">
              <a:off x="1006471" y="1873996"/>
              <a:ext cx="276524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자유형: 도형 32">
              <a:extLst>
                <a:ext uri="{FF2B5EF4-FFF2-40B4-BE49-F238E27FC236}">
                  <a16:creationId xmlns:a16="http://schemas.microsoft.com/office/drawing/2014/main" xmlns="" id="{07F566C7-DCF3-4600-90E8-31E29E27C9D0}"/>
                </a:ext>
              </a:extLst>
            </p:cNvPr>
            <p:cNvSpPr/>
            <p:nvPr/>
          </p:nvSpPr>
          <p:spPr>
            <a:xfrm flipH="1">
              <a:off x="1087458" y="1672130"/>
              <a:ext cx="187925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xmlns="" id="{5A9F757F-12C6-4F36-84F4-5101A736F420}"/>
                </a:ext>
              </a:extLst>
            </p:cNvPr>
            <p:cNvGrpSpPr/>
            <p:nvPr/>
          </p:nvGrpSpPr>
          <p:grpSpPr>
            <a:xfrm flipH="1">
              <a:off x="1047249" y="3653848"/>
              <a:ext cx="288000" cy="129538"/>
              <a:chOff x="388322" y="1270000"/>
              <a:chExt cx="288000" cy="129538"/>
            </a:xfrm>
          </p:grpSpPr>
          <p:sp>
            <p:nvSpPr>
              <p:cNvPr id="35" name="자유형: 도형 34">
                <a:extLst>
                  <a:ext uri="{FF2B5EF4-FFF2-40B4-BE49-F238E27FC236}">
                    <a16:creationId xmlns:a16="http://schemas.microsoft.com/office/drawing/2014/main" xmlns="" id="{AE5A5C2F-BB74-4551-AEF8-87FFAA57C99A}"/>
                  </a:ext>
                </a:extLst>
              </p:cNvPr>
              <p:cNvSpPr/>
              <p:nvPr/>
            </p:nvSpPr>
            <p:spPr>
              <a:xfrm>
                <a:off x="419101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자유형: 도형 35">
                <a:extLst>
                  <a:ext uri="{FF2B5EF4-FFF2-40B4-BE49-F238E27FC236}">
                    <a16:creationId xmlns:a16="http://schemas.microsoft.com/office/drawing/2014/main" xmlns="" id="{D8A52988-0D2B-47C9-B64B-48C0F47E1D1C}"/>
                  </a:ext>
                </a:extLst>
              </p:cNvPr>
              <p:cNvSpPr/>
              <p:nvPr/>
            </p:nvSpPr>
            <p:spPr>
              <a:xfrm>
                <a:off x="388322" y="1353819"/>
                <a:ext cx="288000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xmlns="" id="{B2D52857-A659-4CBD-A90C-543C1A7DC731}"/>
                </a:ext>
              </a:extLst>
            </p:cNvPr>
            <p:cNvGrpSpPr/>
            <p:nvPr/>
          </p:nvGrpSpPr>
          <p:grpSpPr>
            <a:xfrm rot="21333841" flipH="1">
              <a:off x="1075223" y="6052242"/>
              <a:ext cx="276524" cy="232472"/>
              <a:chOff x="513123" y="1270000"/>
              <a:chExt cx="276524" cy="232472"/>
            </a:xfrm>
          </p:grpSpPr>
          <p:sp>
            <p:nvSpPr>
              <p:cNvPr id="38" name="자유형: 도형 37">
                <a:extLst>
                  <a:ext uri="{FF2B5EF4-FFF2-40B4-BE49-F238E27FC236}">
                    <a16:creationId xmlns:a16="http://schemas.microsoft.com/office/drawing/2014/main" xmlns="" id="{0EBF5F03-35E5-4551-B136-867CB143E6B6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자유형: 도형 38">
                <a:extLst>
                  <a:ext uri="{FF2B5EF4-FFF2-40B4-BE49-F238E27FC236}">
                    <a16:creationId xmlns:a16="http://schemas.microsoft.com/office/drawing/2014/main" xmlns="" id="{081B9A0E-A0B7-487E-BDF8-3739A745B64C}"/>
                  </a:ext>
                </a:extLst>
              </p:cNvPr>
              <p:cNvSpPr/>
              <p:nvPr/>
            </p:nvSpPr>
            <p:spPr>
              <a:xfrm>
                <a:off x="513123" y="1353819"/>
                <a:ext cx="276524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자유형: 도형 39">
                <a:extLst>
                  <a:ext uri="{FF2B5EF4-FFF2-40B4-BE49-F238E27FC236}">
                    <a16:creationId xmlns:a16="http://schemas.microsoft.com/office/drawing/2014/main" xmlns="" id="{2E8CC044-4B54-49C2-B5BE-47460D334D90}"/>
                  </a:ext>
                </a:extLst>
              </p:cNvPr>
              <p:cNvSpPr/>
              <p:nvPr/>
            </p:nvSpPr>
            <p:spPr>
              <a:xfrm>
                <a:off x="520735" y="1456753"/>
                <a:ext cx="187925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015BB2B2-D52B-4985-B953-67A682747930}"/>
              </a:ext>
            </a:extLst>
          </p:cNvPr>
          <p:cNvSpPr/>
          <p:nvPr/>
        </p:nvSpPr>
        <p:spPr>
          <a:xfrm>
            <a:off x="2855055" y="3048445"/>
            <a:ext cx="6261535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6000" b="1" dirty="0">
                <a:ln w="15875"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white"/>
                </a:solidFill>
              </a:rPr>
              <a:t>PAPOZIP</a:t>
            </a:r>
            <a:r>
              <a:rPr lang="ja-JP" altLang="en-US" sz="1100" dirty="0">
                <a:solidFill>
                  <a:prstClr val="white"/>
                </a:solidFill>
              </a:rPr>
              <a:t>と一緒に</a:t>
            </a:r>
            <a:r>
              <a:rPr lang="en-US" altLang="ja-JP" sz="1100" dirty="0" err="1">
                <a:solidFill>
                  <a:prstClr val="white"/>
                </a:solidFill>
              </a:rPr>
              <a:t>ppt</a:t>
            </a:r>
            <a:r>
              <a:rPr lang="ja-JP" altLang="en-US" sz="110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41" name="TextBox 40"/>
          <p:cNvSpPr txBox="1"/>
          <p:nvPr/>
        </p:nvSpPr>
        <p:spPr>
          <a:xfrm rot="915626">
            <a:off x="4334860" y="1964874"/>
            <a:ext cx="3142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solidFill>
                  <a:prstClr val="black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経営 </a:t>
            </a:r>
            <a:r>
              <a:rPr lang="en-US" altLang="ko-KR" sz="1600" dirty="0">
                <a:solidFill>
                  <a:prstClr val="black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20123457 </a:t>
            </a:r>
            <a:r>
              <a:rPr lang="ko-KR" altLang="en-US" sz="1600" dirty="0">
                <a:solidFill>
                  <a:prstClr val="black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炫錫</a:t>
            </a:r>
          </a:p>
        </p:txBody>
      </p:sp>
    </p:spTree>
    <p:extLst>
      <p:ext uri="{BB962C8B-B14F-4D97-AF65-F5344CB8AC3E}">
        <p14:creationId xmlns:p14="http://schemas.microsoft.com/office/powerpoint/2010/main" val="273148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97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그룹 44">
            <a:extLst>
              <a:ext uri="{FF2B5EF4-FFF2-40B4-BE49-F238E27FC236}">
                <a16:creationId xmlns:a16="http://schemas.microsoft.com/office/drawing/2014/main" xmlns="" id="{3320E0A3-4216-4D9C-BAEC-283C23C88E32}"/>
              </a:ext>
            </a:extLst>
          </p:cNvPr>
          <p:cNvGrpSpPr/>
          <p:nvPr/>
        </p:nvGrpSpPr>
        <p:grpSpPr>
          <a:xfrm>
            <a:off x="223153" y="169639"/>
            <a:ext cx="11737282" cy="6459612"/>
            <a:chOff x="223153" y="169639"/>
            <a:chExt cx="11737282" cy="6459612"/>
          </a:xfrm>
        </p:grpSpPr>
        <p:sp>
          <p:nvSpPr>
            <p:cNvPr id="44" name="자유형: 도형 43">
              <a:extLst>
                <a:ext uri="{FF2B5EF4-FFF2-40B4-BE49-F238E27FC236}">
                  <a16:creationId xmlns:a16="http://schemas.microsoft.com/office/drawing/2014/main" xmlns="" id="{A315FDDA-471A-4AE5-9DA9-25FFB44F3FEA}"/>
                </a:ext>
              </a:extLst>
            </p:cNvPr>
            <p:cNvSpPr/>
            <p:nvPr/>
          </p:nvSpPr>
          <p:spPr>
            <a:xfrm>
              <a:off x="223153" y="242531"/>
              <a:ext cx="382671" cy="6151980"/>
            </a:xfrm>
            <a:custGeom>
              <a:avLst/>
              <a:gdLst>
                <a:gd name="connsiteX0" fmla="*/ 278087 w 378541"/>
                <a:gd name="connsiteY0" fmla="*/ 10455 h 6187035"/>
                <a:gd name="connsiteX1" fmla="*/ 337722 w 378541"/>
                <a:gd name="connsiteY1" fmla="*/ 398082 h 6187035"/>
                <a:gd name="connsiteX2" fmla="*/ 377478 w 378541"/>
                <a:gd name="connsiteY2" fmla="*/ 2216942 h 6187035"/>
                <a:gd name="connsiteX3" fmla="*/ 357600 w 378541"/>
                <a:gd name="connsiteY3" fmla="*/ 3310247 h 6187035"/>
                <a:gd name="connsiteX4" fmla="*/ 377478 w 378541"/>
                <a:gd name="connsiteY4" fmla="*/ 4761360 h 6187035"/>
                <a:gd name="connsiteX5" fmla="*/ 317844 w 378541"/>
                <a:gd name="connsiteY5" fmla="*/ 6033568 h 6187035"/>
                <a:gd name="connsiteX6" fmla="*/ 208513 w 378541"/>
                <a:gd name="connsiteY6" fmla="*/ 6043508 h 6187035"/>
                <a:gd name="connsiteX7" fmla="*/ 79304 w 378541"/>
                <a:gd name="connsiteY7" fmla="*/ 4940264 h 6187035"/>
                <a:gd name="connsiteX8" fmla="*/ 29609 w 378541"/>
                <a:gd name="connsiteY8" fmla="*/ 1670290 h 6187035"/>
                <a:gd name="connsiteX9" fmla="*/ 9730 w 378541"/>
                <a:gd name="connsiteY9" fmla="*/ 219177 h 6187035"/>
                <a:gd name="connsiteX10" fmla="*/ 188635 w 378541"/>
                <a:gd name="connsiteY10" fmla="*/ 119786 h 6187035"/>
                <a:gd name="connsiteX11" fmla="*/ 278087 w 378541"/>
                <a:gd name="connsiteY11" fmla="*/ 10455 h 6187035"/>
                <a:gd name="connsiteX0" fmla="*/ 278087 w 378541"/>
                <a:gd name="connsiteY0" fmla="*/ 10455 h 6102442"/>
                <a:gd name="connsiteX1" fmla="*/ 337722 w 378541"/>
                <a:gd name="connsiteY1" fmla="*/ 398082 h 6102442"/>
                <a:gd name="connsiteX2" fmla="*/ 377478 w 378541"/>
                <a:gd name="connsiteY2" fmla="*/ 2216942 h 6102442"/>
                <a:gd name="connsiteX3" fmla="*/ 357600 w 378541"/>
                <a:gd name="connsiteY3" fmla="*/ 3310247 h 6102442"/>
                <a:gd name="connsiteX4" fmla="*/ 377478 w 378541"/>
                <a:gd name="connsiteY4" fmla="*/ 4761360 h 6102442"/>
                <a:gd name="connsiteX5" fmla="*/ 317844 w 378541"/>
                <a:gd name="connsiteY5" fmla="*/ 6033568 h 6102442"/>
                <a:gd name="connsiteX6" fmla="*/ 119613 w 378541"/>
                <a:gd name="connsiteY6" fmla="*/ 5827608 h 6102442"/>
                <a:gd name="connsiteX7" fmla="*/ 79304 w 378541"/>
                <a:gd name="connsiteY7" fmla="*/ 4940264 h 6102442"/>
                <a:gd name="connsiteX8" fmla="*/ 29609 w 378541"/>
                <a:gd name="connsiteY8" fmla="*/ 1670290 h 6102442"/>
                <a:gd name="connsiteX9" fmla="*/ 9730 w 378541"/>
                <a:gd name="connsiteY9" fmla="*/ 219177 h 6102442"/>
                <a:gd name="connsiteX10" fmla="*/ 188635 w 378541"/>
                <a:gd name="connsiteY10" fmla="*/ 119786 h 6102442"/>
                <a:gd name="connsiteX11" fmla="*/ 278087 w 378541"/>
                <a:gd name="connsiteY11" fmla="*/ 10455 h 6102442"/>
                <a:gd name="connsiteX0" fmla="*/ 278087 w 378541"/>
                <a:gd name="connsiteY0" fmla="*/ 10455 h 6142130"/>
                <a:gd name="connsiteX1" fmla="*/ 337722 w 378541"/>
                <a:gd name="connsiteY1" fmla="*/ 398082 h 6142130"/>
                <a:gd name="connsiteX2" fmla="*/ 377478 w 378541"/>
                <a:gd name="connsiteY2" fmla="*/ 2216942 h 6142130"/>
                <a:gd name="connsiteX3" fmla="*/ 357600 w 378541"/>
                <a:gd name="connsiteY3" fmla="*/ 3310247 h 6142130"/>
                <a:gd name="connsiteX4" fmla="*/ 377478 w 378541"/>
                <a:gd name="connsiteY4" fmla="*/ 4761360 h 6142130"/>
                <a:gd name="connsiteX5" fmla="*/ 317844 w 378541"/>
                <a:gd name="connsiteY5" fmla="*/ 6033568 h 6142130"/>
                <a:gd name="connsiteX6" fmla="*/ 28173 w 378541"/>
                <a:gd name="connsiteY6" fmla="*/ 5949528 h 6142130"/>
                <a:gd name="connsiteX7" fmla="*/ 79304 w 378541"/>
                <a:gd name="connsiteY7" fmla="*/ 4940264 h 6142130"/>
                <a:gd name="connsiteX8" fmla="*/ 29609 w 378541"/>
                <a:gd name="connsiteY8" fmla="*/ 1670290 h 6142130"/>
                <a:gd name="connsiteX9" fmla="*/ 9730 w 378541"/>
                <a:gd name="connsiteY9" fmla="*/ 219177 h 6142130"/>
                <a:gd name="connsiteX10" fmla="*/ 188635 w 378541"/>
                <a:gd name="connsiteY10" fmla="*/ 119786 h 6142130"/>
                <a:gd name="connsiteX11" fmla="*/ 278087 w 378541"/>
                <a:gd name="connsiteY11" fmla="*/ 10455 h 6142130"/>
                <a:gd name="connsiteX0" fmla="*/ 282217 w 382671"/>
                <a:gd name="connsiteY0" fmla="*/ 10455 h 6151980"/>
                <a:gd name="connsiteX1" fmla="*/ 341852 w 382671"/>
                <a:gd name="connsiteY1" fmla="*/ 398082 h 6151980"/>
                <a:gd name="connsiteX2" fmla="*/ 381608 w 382671"/>
                <a:gd name="connsiteY2" fmla="*/ 2216942 h 6151980"/>
                <a:gd name="connsiteX3" fmla="*/ 361730 w 382671"/>
                <a:gd name="connsiteY3" fmla="*/ 3310247 h 6151980"/>
                <a:gd name="connsiteX4" fmla="*/ 381608 w 382671"/>
                <a:gd name="connsiteY4" fmla="*/ 4761360 h 6151980"/>
                <a:gd name="connsiteX5" fmla="*/ 321974 w 382671"/>
                <a:gd name="connsiteY5" fmla="*/ 6033568 h 6151980"/>
                <a:gd name="connsiteX6" fmla="*/ 32303 w 382671"/>
                <a:gd name="connsiteY6" fmla="*/ 5949528 h 6151980"/>
                <a:gd name="connsiteX7" fmla="*/ 7234 w 382671"/>
                <a:gd name="connsiteY7" fmla="*/ 4734524 h 6151980"/>
                <a:gd name="connsiteX8" fmla="*/ 33739 w 382671"/>
                <a:gd name="connsiteY8" fmla="*/ 1670290 h 6151980"/>
                <a:gd name="connsiteX9" fmla="*/ 13860 w 382671"/>
                <a:gd name="connsiteY9" fmla="*/ 219177 h 6151980"/>
                <a:gd name="connsiteX10" fmla="*/ 192765 w 382671"/>
                <a:gd name="connsiteY10" fmla="*/ 119786 h 6151980"/>
                <a:gd name="connsiteX11" fmla="*/ 282217 w 382671"/>
                <a:gd name="connsiteY11" fmla="*/ 10455 h 615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2671" h="6151980">
                  <a:moveTo>
                    <a:pt x="282217" y="10455"/>
                  </a:moveTo>
                  <a:cubicBezTo>
                    <a:pt x="307065" y="56838"/>
                    <a:pt x="325287" y="30334"/>
                    <a:pt x="341852" y="398082"/>
                  </a:cubicBezTo>
                  <a:cubicBezTo>
                    <a:pt x="358417" y="765830"/>
                    <a:pt x="378295" y="1731581"/>
                    <a:pt x="381608" y="2216942"/>
                  </a:cubicBezTo>
                  <a:cubicBezTo>
                    <a:pt x="384921" y="2702303"/>
                    <a:pt x="361730" y="2886177"/>
                    <a:pt x="361730" y="3310247"/>
                  </a:cubicBezTo>
                  <a:cubicBezTo>
                    <a:pt x="361730" y="3734317"/>
                    <a:pt x="388234" y="4307473"/>
                    <a:pt x="381608" y="4761360"/>
                  </a:cubicBezTo>
                  <a:cubicBezTo>
                    <a:pt x="374982" y="5215247"/>
                    <a:pt x="380191" y="5835540"/>
                    <a:pt x="321974" y="6033568"/>
                  </a:cubicBezTo>
                  <a:cubicBezTo>
                    <a:pt x="263757" y="6231596"/>
                    <a:pt x="84760" y="6166035"/>
                    <a:pt x="32303" y="5949528"/>
                  </a:cubicBezTo>
                  <a:cubicBezTo>
                    <a:pt x="-20154" y="5733021"/>
                    <a:pt x="6995" y="5447730"/>
                    <a:pt x="7234" y="4734524"/>
                  </a:cubicBezTo>
                  <a:cubicBezTo>
                    <a:pt x="7473" y="4021318"/>
                    <a:pt x="32635" y="2422848"/>
                    <a:pt x="33739" y="1670290"/>
                  </a:cubicBezTo>
                  <a:cubicBezTo>
                    <a:pt x="34843" y="917732"/>
                    <a:pt x="-12644" y="477594"/>
                    <a:pt x="13860" y="219177"/>
                  </a:cubicBezTo>
                  <a:cubicBezTo>
                    <a:pt x="40364" y="-39240"/>
                    <a:pt x="141413" y="154573"/>
                    <a:pt x="192765" y="119786"/>
                  </a:cubicBezTo>
                  <a:cubicBezTo>
                    <a:pt x="244117" y="84999"/>
                    <a:pt x="257369" y="-35928"/>
                    <a:pt x="282217" y="10455"/>
                  </a:cubicBezTo>
                  <a:close/>
                </a:path>
              </a:pathLst>
            </a:custGeom>
            <a:solidFill>
              <a:schemeClr val="tx1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자유형: 도형 42">
              <a:extLst>
                <a:ext uri="{FF2B5EF4-FFF2-40B4-BE49-F238E27FC236}">
                  <a16:creationId xmlns:a16="http://schemas.microsoft.com/office/drawing/2014/main" xmlns="" id="{8EC25663-2061-46C9-ABBD-21BD13316629}"/>
                </a:ext>
              </a:extLst>
            </p:cNvPr>
            <p:cNvSpPr/>
            <p:nvPr/>
          </p:nvSpPr>
          <p:spPr>
            <a:xfrm>
              <a:off x="11609113" y="327475"/>
              <a:ext cx="351322" cy="6102442"/>
            </a:xfrm>
            <a:custGeom>
              <a:avLst/>
              <a:gdLst>
                <a:gd name="connsiteX0" fmla="*/ 278087 w 378541"/>
                <a:gd name="connsiteY0" fmla="*/ 10455 h 6187035"/>
                <a:gd name="connsiteX1" fmla="*/ 337722 w 378541"/>
                <a:gd name="connsiteY1" fmla="*/ 398082 h 6187035"/>
                <a:gd name="connsiteX2" fmla="*/ 377478 w 378541"/>
                <a:gd name="connsiteY2" fmla="*/ 2216942 h 6187035"/>
                <a:gd name="connsiteX3" fmla="*/ 357600 w 378541"/>
                <a:gd name="connsiteY3" fmla="*/ 3310247 h 6187035"/>
                <a:gd name="connsiteX4" fmla="*/ 377478 w 378541"/>
                <a:gd name="connsiteY4" fmla="*/ 4761360 h 6187035"/>
                <a:gd name="connsiteX5" fmla="*/ 317844 w 378541"/>
                <a:gd name="connsiteY5" fmla="*/ 6033568 h 6187035"/>
                <a:gd name="connsiteX6" fmla="*/ 208513 w 378541"/>
                <a:gd name="connsiteY6" fmla="*/ 6043508 h 6187035"/>
                <a:gd name="connsiteX7" fmla="*/ 79304 w 378541"/>
                <a:gd name="connsiteY7" fmla="*/ 4940264 h 6187035"/>
                <a:gd name="connsiteX8" fmla="*/ 29609 w 378541"/>
                <a:gd name="connsiteY8" fmla="*/ 1670290 h 6187035"/>
                <a:gd name="connsiteX9" fmla="*/ 9730 w 378541"/>
                <a:gd name="connsiteY9" fmla="*/ 219177 h 6187035"/>
                <a:gd name="connsiteX10" fmla="*/ 188635 w 378541"/>
                <a:gd name="connsiteY10" fmla="*/ 119786 h 6187035"/>
                <a:gd name="connsiteX11" fmla="*/ 278087 w 378541"/>
                <a:gd name="connsiteY11" fmla="*/ 10455 h 6187035"/>
                <a:gd name="connsiteX0" fmla="*/ 278087 w 378541"/>
                <a:gd name="connsiteY0" fmla="*/ 10455 h 6102442"/>
                <a:gd name="connsiteX1" fmla="*/ 337722 w 378541"/>
                <a:gd name="connsiteY1" fmla="*/ 398082 h 6102442"/>
                <a:gd name="connsiteX2" fmla="*/ 377478 w 378541"/>
                <a:gd name="connsiteY2" fmla="*/ 2216942 h 6102442"/>
                <a:gd name="connsiteX3" fmla="*/ 357600 w 378541"/>
                <a:gd name="connsiteY3" fmla="*/ 3310247 h 6102442"/>
                <a:gd name="connsiteX4" fmla="*/ 377478 w 378541"/>
                <a:gd name="connsiteY4" fmla="*/ 4761360 h 6102442"/>
                <a:gd name="connsiteX5" fmla="*/ 317844 w 378541"/>
                <a:gd name="connsiteY5" fmla="*/ 6033568 h 6102442"/>
                <a:gd name="connsiteX6" fmla="*/ 119613 w 378541"/>
                <a:gd name="connsiteY6" fmla="*/ 5827608 h 6102442"/>
                <a:gd name="connsiteX7" fmla="*/ 79304 w 378541"/>
                <a:gd name="connsiteY7" fmla="*/ 4940264 h 6102442"/>
                <a:gd name="connsiteX8" fmla="*/ 29609 w 378541"/>
                <a:gd name="connsiteY8" fmla="*/ 1670290 h 6102442"/>
                <a:gd name="connsiteX9" fmla="*/ 9730 w 378541"/>
                <a:gd name="connsiteY9" fmla="*/ 219177 h 6102442"/>
                <a:gd name="connsiteX10" fmla="*/ 188635 w 378541"/>
                <a:gd name="connsiteY10" fmla="*/ 119786 h 6102442"/>
                <a:gd name="connsiteX11" fmla="*/ 278087 w 378541"/>
                <a:gd name="connsiteY11" fmla="*/ 10455 h 6102442"/>
                <a:gd name="connsiteX0" fmla="*/ 278087 w 379145"/>
                <a:gd name="connsiteY0" fmla="*/ 10455 h 6102442"/>
                <a:gd name="connsiteX1" fmla="*/ 337722 w 379145"/>
                <a:gd name="connsiteY1" fmla="*/ 398082 h 6102442"/>
                <a:gd name="connsiteX2" fmla="*/ 377478 w 379145"/>
                <a:gd name="connsiteY2" fmla="*/ 2216942 h 6102442"/>
                <a:gd name="connsiteX3" fmla="*/ 281400 w 379145"/>
                <a:gd name="connsiteY3" fmla="*/ 3295007 h 6102442"/>
                <a:gd name="connsiteX4" fmla="*/ 377478 w 379145"/>
                <a:gd name="connsiteY4" fmla="*/ 4761360 h 6102442"/>
                <a:gd name="connsiteX5" fmla="*/ 317844 w 379145"/>
                <a:gd name="connsiteY5" fmla="*/ 6033568 h 6102442"/>
                <a:gd name="connsiteX6" fmla="*/ 119613 w 379145"/>
                <a:gd name="connsiteY6" fmla="*/ 5827608 h 6102442"/>
                <a:gd name="connsiteX7" fmla="*/ 79304 w 379145"/>
                <a:gd name="connsiteY7" fmla="*/ 4940264 h 6102442"/>
                <a:gd name="connsiteX8" fmla="*/ 29609 w 379145"/>
                <a:gd name="connsiteY8" fmla="*/ 1670290 h 6102442"/>
                <a:gd name="connsiteX9" fmla="*/ 9730 w 379145"/>
                <a:gd name="connsiteY9" fmla="*/ 219177 h 6102442"/>
                <a:gd name="connsiteX10" fmla="*/ 188635 w 379145"/>
                <a:gd name="connsiteY10" fmla="*/ 119786 h 6102442"/>
                <a:gd name="connsiteX11" fmla="*/ 278087 w 379145"/>
                <a:gd name="connsiteY11" fmla="*/ 10455 h 6102442"/>
                <a:gd name="connsiteX0" fmla="*/ 278087 w 378448"/>
                <a:gd name="connsiteY0" fmla="*/ 10455 h 6102442"/>
                <a:gd name="connsiteX1" fmla="*/ 337722 w 378448"/>
                <a:gd name="connsiteY1" fmla="*/ 398082 h 6102442"/>
                <a:gd name="connsiteX2" fmla="*/ 346998 w 378448"/>
                <a:gd name="connsiteY2" fmla="*/ 2064542 h 6102442"/>
                <a:gd name="connsiteX3" fmla="*/ 281400 w 378448"/>
                <a:gd name="connsiteY3" fmla="*/ 3295007 h 6102442"/>
                <a:gd name="connsiteX4" fmla="*/ 377478 w 378448"/>
                <a:gd name="connsiteY4" fmla="*/ 4761360 h 6102442"/>
                <a:gd name="connsiteX5" fmla="*/ 317844 w 378448"/>
                <a:gd name="connsiteY5" fmla="*/ 6033568 h 6102442"/>
                <a:gd name="connsiteX6" fmla="*/ 119613 w 378448"/>
                <a:gd name="connsiteY6" fmla="*/ 5827608 h 6102442"/>
                <a:gd name="connsiteX7" fmla="*/ 79304 w 378448"/>
                <a:gd name="connsiteY7" fmla="*/ 4940264 h 6102442"/>
                <a:gd name="connsiteX8" fmla="*/ 29609 w 378448"/>
                <a:gd name="connsiteY8" fmla="*/ 1670290 h 6102442"/>
                <a:gd name="connsiteX9" fmla="*/ 9730 w 378448"/>
                <a:gd name="connsiteY9" fmla="*/ 219177 h 6102442"/>
                <a:gd name="connsiteX10" fmla="*/ 188635 w 378448"/>
                <a:gd name="connsiteY10" fmla="*/ 119786 h 6102442"/>
                <a:gd name="connsiteX11" fmla="*/ 278087 w 378448"/>
                <a:gd name="connsiteY11" fmla="*/ 10455 h 6102442"/>
                <a:gd name="connsiteX0" fmla="*/ 278087 w 351322"/>
                <a:gd name="connsiteY0" fmla="*/ 10455 h 6102442"/>
                <a:gd name="connsiteX1" fmla="*/ 337722 w 351322"/>
                <a:gd name="connsiteY1" fmla="*/ 398082 h 6102442"/>
                <a:gd name="connsiteX2" fmla="*/ 346998 w 351322"/>
                <a:gd name="connsiteY2" fmla="*/ 2064542 h 6102442"/>
                <a:gd name="connsiteX3" fmla="*/ 281400 w 351322"/>
                <a:gd name="connsiteY3" fmla="*/ 3295007 h 6102442"/>
                <a:gd name="connsiteX4" fmla="*/ 346998 w 351322"/>
                <a:gd name="connsiteY4" fmla="*/ 4761360 h 6102442"/>
                <a:gd name="connsiteX5" fmla="*/ 317844 w 351322"/>
                <a:gd name="connsiteY5" fmla="*/ 6033568 h 6102442"/>
                <a:gd name="connsiteX6" fmla="*/ 119613 w 351322"/>
                <a:gd name="connsiteY6" fmla="*/ 5827608 h 6102442"/>
                <a:gd name="connsiteX7" fmla="*/ 79304 w 351322"/>
                <a:gd name="connsiteY7" fmla="*/ 4940264 h 6102442"/>
                <a:gd name="connsiteX8" fmla="*/ 29609 w 351322"/>
                <a:gd name="connsiteY8" fmla="*/ 1670290 h 6102442"/>
                <a:gd name="connsiteX9" fmla="*/ 9730 w 351322"/>
                <a:gd name="connsiteY9" fmla="*/ 219177 h 6102442"/>
                <a:gd name="connsiteX10" fmla="*/ 188635 w 351322"/>
                <a:gd name="connsiteY10" fmla="*/ 119786 h 6102442"/>
                <a:gd name="connsiteX11" fmla="*/ 278087 w 351322"/>
                <a:gd name="connsiteY11" fmla="*/ 10455 h 610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1322" h="6102442">
                  <a:moveTo>
                    <a:pt x="278087" y="10455"/>
                  </a:moveTo>
                  <a:cubicBezTo>
                    <a:pt x="302935" y="56838"/>
                    <a:pt x="326237" y="55734"/>
                    <a:pt x="337722" y="398082"/>
                  </a:cubicBezTo>
                  <a:cubicBezTo>
                    <a:pt x="349207" y="740430"/>
                    <a:pt x="356385" y="1581721"/>
                    <a:pt x="346998" y="2064542"/>
                  </a:cubicBezTo>
                  <a:cubicBezTo>
                    <a:pt x="337611" y="2547363"/>
                    <a:pt x="281400" y="2845537"/>
                    <a:pt x="281400" y="3295007"/>
                  </a:cubicBezTo>
                  <a:cubicBezTo>
                    <a:pt x="281400" y="3744477"/>
                    <a:pt x="340924" y="4304933"/>
                    <a:pt x="346998" y="4761360"/>
                  </a:cubicBezTo>
                  <a:cubicBezTo>
                    <a:pt x="353072" y="5217787"/>
                    <a:pt x="355741" y="5855860"/>
                    <a:pt x="317844" y="6033568"/>
                  </a:cubicBezTo>
                  <a:cubicBezTo>
                    <a:pt x="279947" y="6211276"/>
                    <a:pt x="159370" y="6009825"/>
                    <a:pt x="119613" y="5827608"/>
                  </a:cubicBezTo>
                  <a:cubicBezTo>
                    <a:pt x="79856" y="5645391"/>
                    <a:pt x="94305" y="5633150"/>
                    <a:pt x="79304" y="4940264"/>
                  </a:cubicBezTo>
                  <a:cubicBezTo>
                    <a:pt x="64303" y="4247378"/>
                    <a:pt x="41205" y="2457138"/>
                    <a:pt x="29609" y="1670290"/>
                  </a:cubicBezTo>
                  <a:cubicBezTo>
                    <a:pt x="18013" y="883442"/>
                    <a:pt x="-16774" y="477594"/>
                    <a:pt x="9730" y="219177"/>
                  </a:cubicBezTo>
                  <a:cubicBezTo>
                    <a:pt x="36234" y="-39240"/>
                    <a:pt x="137283" y="154573"/>
                    <a:pt x="188635" y="119786"/>
                  </a:cubicBezTo>
                  <a:cubicBezTo>
                    <a:pt x="239987" y="84999"/>
                    <a:pt x="253239" y="-35928"/>
                    <a:pt x="278087" y="10455"/>
                  </a:cubicBezTo>
                  <a:close/>
                </a:path>
              </a:pathLst>
            </a:custGeom>
            <a:solidFill>
              <a:schemeClr val="tx1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타원 5">
              <a:extLst>
                <a:ext uri="{FF2B5EF4-FFF2-40B4-BE49-F238E27FC236}">
                  <a16:creationId xmlns:a16="http://schemas.microsoft.com/office/drawing/2014/main" xmlns="" id="{F78A36BA-A5B4-4C8E-A6A7-24089253358E}"/>
                </a:ext>
              </a:extLst>
            </p:cNvPr>
            <p:cNvSpPr/>
            <p:nvPr/>
          </p:nvSpPr>
          <p:spPr>
            <a:xfrm>
              <a:off x="254597" y="169639"/>
              <a:ext cx="504000" cy="346514"/>
            </a:xfrm>
            <a:prstGeom prst="ellipse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자유형: 도형 23">
              <a:extLst>
                <a:ext uri="{FF2B5EF4-FFF2-40B4-BE49-F238E27FC236}">
                  <a16:creationId xmlns:a16="http://schemas.microsoft.com/office/drawing/2014/main" xmlns="" id="{E23A0C81-C57F-4FD0-A56B-F0EF3471A09A}"/>
                </a:ext>
              </a:extLst>
            </p:cNvPr>
            <p:cNvSpPr/>
            <p:nvPr/>
          </p:nvSpPr>
          <p:spPr>
            <a:xfrm rot="10800000">
              <a:off x="409347" y="287080"/>
              <a:ext cx="227900" cy="178219"/>
            </a:xfrm>
            <a:custGeom>
              <a:avLst/>
              <a:gdLst>
                <a:gd name="connsiteX0" fmla="*/ 0 w 461072"/>
                <a:gd name="connsiteY0" fmla="*/ 0 h 774635"/>
                <a:gd name="connsiteX1" fmla="*/ 22387 w 461072"/>
                <a:gd name="connsiteY1" fmla="*/ 41244 h 774635"/>
                <a:gd name="connsiteX2" fmla="*/ 231349 w 461072"/>
                <a:gd name="connsiteY2" fmla="*/ 152348 h 774635"/>
                <a:gd name="connsiteX3" fmla="*/ 440312 w 461072"/>
                <a:gd name="connsiteY3" fmla="*/ 41244 h 774635"/>
                <a:gd name="connsiteX4" fmla="*/ 461072 w 461072"/>
                <a:gd name="connsiteY4" fmla="*/ 2995 h 774635"/>
                <a:gd name="connsiteX5" fmla="*/ 461072 w 461072"/>
                <a:gd name="connsiteY5" fmla="*/ 544099 h 774635"/>
                <a:gd name="connsiteX6" fmla="*/ 230536 w 461072"/>
                <a:gd name="connsiteY6" fmla="*/ 774635 h 774635"/>
                <a:gd name="connsiteX7" fmla="*/ 0 w 461072"/>
                <a:gd name="connsiteY7" fmla="*/ 544099 h 77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1072" h="774635">
                  <a:moveTo>
                    <a:pt x="0" y="0"/>
                  </a:moveTo>
                  <a:lnTo>
                    <a:pt x="22387" y="41244"/>
                  </a:lnTo>
                  <a:cubicBezTo>
                    <a:pt x="67673" y="108276"/>
                    <a:pt x="144364" y="152348"/>
                    <a:pt x="231349" y="152348"/>
                  </a:cubicBezTo>
                  <a:cubicBezTo>
                    <a:pt x="318334" y="152348"/>
                    <a:pt x="395026" y="108276"/>
                    <a:pt x="440312" y="41244"/>
                  </a:cubicBezTo>
                  <a:lnTo>
                    <a:pt x="461072" y="2995"/>
                  </a:lnTo>
                  <a:lnTo>
                    <a:pt x="461072" y="544099"/>
                  </a:lnTo>
                  <a:cubicBezTo>
                    <a:pt x="461072" y="671421"/>
                    <a:pt x="357858" y="774635"/>
                    <a:pt x="230536" y="774635"/>
                  </a:cubicBezTo>
                  <a:cubicBezTo>
                    <a:pt x="103214" y="774635"/>
                    <a:pt x="0" y="671421"/>
                    <a:pt x="0" y="54409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xmlns="" id="{EB4F0C48-B34A-40C8-8B03-60B3DCE2491C}"/>
                </a:ext>
              </a:extLst>
            </p:cNvPr>
            <p:cNvSpPr/>
            <p:nvPr/>
          </p:nvSpPr>
          <p:spPr>
            <a:xfrm>
              <a:off x="409347" y="347405"/>
              <a:ext cx="349250" cy="273116"/>
            </a:xfrm>
            <a:custGeom>
              <a:avLst/>
              <a:gdLst>
                <a:gd name="connsiteX0" fmla="*/ 0 w 461072"/>
                <a:gd name="connsiteY0" fmla="*/ 0 h 774635"/>
                <a:gd name="connsiteX1" fmla="*/ 22387 w 461072"/>
                <a:gd name="connsiteY1" fmla="*/ 41244 h 774635"/>
                <a:gd name="connsiteX2" fmla="*/ 231349 w 461072"/>
                <a:gd name="connsiteY2" fmla="*/ 152348 h 774635"/>
                <a:gd name="connsiteX3" fmla="*/ 440312 w 461072"/>
                <a:gd name="connsiteY3" fmla="*/ 41244 h 774635"/>
                <a:gd name="connsiteX4" fmla="*/ 461072 w 461072"/>
                <a:gd name="connsiteY4" fmla="*/ 2995 h 774635"/>
                <a:gd name="connsiteX5" fmla="*/ 461072 w 461072"/>
                <a:gd name="connsiteY5" fmla="*/ 544099 h 774635"/>
                <a:gd name="connsiteX6" fmla="*/ 230536 w 461072"/>
                <a:gd name="connsiteY6" fmla="*/ 774635 h 774635"/>
                <a:gd name="connsiteX7" fmla="*/ 0 w 461072"/>
                <a:gd name="connsiteY7" fmla="*/ 544099 h 77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1072" h="774635">
                  <a:moveTo>
                    <a:pt x="0" y="0"/>
                  </a:moveTo>
                  <a:lnTo>
                    <a:pt x="22387" y="41244"/>
                  </a:lnTo>
                  <a:cubicBezTo>
                    <a:pt x="67673" y="108276"/>
                    <a:pt x="144364" y="152348"/>
                    <a:pt x="231349" y="152348"/>
                  </a:cubicBezTo>
                  <a:cubicBezTo>
                    <a:pt x="318334" y="152348"/>
                    <a:pt x="395026" y="108276"/>
                    <a:pt x="440312" y="41244"/>
                  </a:cubicBezTo>
                  <a:lnTo>
                    <a:pt x="461072" y="2995"/>
                  </a:lnTo>
                  <a:lnTo>
                    <a:pt x="461072" y="544099"/>
                  </a:lnTo>
                  <a:cubicBezTo>
                    <a:pt x="461072" y="671421"/>
                    <a:pt x="357858" y="774635"/>
                    <a:pt x="230536" y="774635"/>
                  </a:cubicBezTo>
                  <a:cubicBezTo>
                    <a:pt x="103214" y="774635"/>
                    <a:pt x="0" y="671421"/>
                    <a:pt x="0" y="544099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xmlns="" id="{186BCAD7-DCC4-4A69-BD7A-B80E0100F7CB}"/>
                </a:ext>
              </a:extLst>
            </p:cNvPr>
            <p:cNvGrpSpPr/>
            <p:nvPr/>
          </p:nvGrpSpPr>
          <p:grpSpPr>
            <a:xfrm flipH="1">
              <a:off x="11405546" y="169639"/>
              <a:ext cx="504000" cy="450882"/>
              <a:chOff x="377969" y="438151"/>
              <a:chExt cx="504000" cy="450882"/>
            </a:xfr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</p:grpSpPr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xmlns="" id="{3166048E-79C2-4D00-98FF-D856FFA12698}"/>
                  </a:ext>
                </a:extLst>
              </p:cNvPr>
              <p:cNvSpPr/>
              <p:nvPr/>
            </p:nvSpPr>
            <p:spPr>
              <a:xfrm>
                <a:off x="377969" y="438151"/>
                <a:ext cx="504000" cy="346514"/>
              </a:xfrm>
              <a:prstGeom prst="ellipse">
                <a:avLst/>
              </a:pr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자유형: 도형 12">
                <a:extLst>
                  <a:ext uri="{FF2B5EF4-FFF2-40B4-BE49-F238E27FC236}">
                    <a16:creationId xmlns:a16="http://schemas.microsoft.com/office/drawing/2014/main" xmlns="" id="{D06E139C-4FD2-4356-A8B4-A9C9A22890B1}"/>
                  </a:ext>
                </a:extLst>
              </p:cNvPr>
              <p:cNvSpPr/>
              <p:nvPr/>
            </p:nvSpPr>
            <p:spPr>
              <a:xfrm rot="10800000">
                <a:off x="532719" y="555592"/>
                <a:ext cx="227900" cy="178219"/>
              </a:xfrm>
              <a:custGeom>
                <a:avLst/>
                <a:gdLst>
                  <a:gd name="connsiteX0" fmla="*/ 0 w 461072"/>
                  <a:gd name="connsiteY0" fmla="*/ 0 h 774635"/>
                  <a:gd name="connsiteX1" fmla="*/ 22387 w 461072"/>
                  <a:gd name="connsiteY1" fmla="*/ 41244 h 774635"/>
                  <a:gd name="connsiteX2" fmla="*/ 231349 w 461072"/>
                  <a:gd name="connsiteY2" fmla="*/ 152348 h 774635"/>
                  <a:gd name="connsiteX3" fmla="*/ 440312 w 461072"/>
                  <a:gd name="connsiteY3" fmla="*/ 41244 h 774635"/>
                  <a:gd name="connsiteX4" fmla="*/ 461072 w 461072"/>
                  <a:gd name="connsiteY4" fmla="*/ 2995 h 774635"/>
                  <a:gd name="connsiteX5" fmla="*/ 461072 w 461072"/>
                  <a:gd name="connsiteY5" fmla="*/ 544099 h 774635"/>
                  <a:gd name="connsiteX6" fmla="*/ 230536 w 461072"/>
                  <a:gd name="connsiteY6" fmla="*/ 774635 h 774635"/>
                  <a:gd name="connsiteX7" fmla="*/ 0 w 461072"/>
                  <a:gd name="connsiteY7" fmla="*/ 544099 h 774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61072" h="774635">
                    <a:moveTo>
                      <a:pt x="0" y="0"/>
                    </a:moveTo>
                    <a:lnTo>
                      <a:pt x="22387" y="41244"/>
                    </a:lnTo>
                    <a:cubicBezTo>
                      <a:pt x="67673" y="108276"/>
                      <a:pt x="144364" y="152348"/>
                      <a:pt x="231349" y="152348"/>
                    </a:cubicBezTo>
                    <a:cubicBezTo>
                      <a:pt x="318334" y="152348"/>
                      <a:pt x="395026" y="108276"/>
                      <a:pt x="440312" y="41244"/>
                    </a:cubicBezTo>
                    <a:lnTo>
                      <a:pt x="461072" y="2995"/>
                    </a:lnTo>
                    <a:lnTo>
                      <a:pt x="461072" y="544099"/>
                    </a:lnTo>
                    <a:cubicBezTo>
                      <a:pt x="461072" y="671421"/>
                      <a:pt x="357858" y="774635"/>
                      <a:pt x="230536" y="774635"/>
                    </a:cubicBezTo>
                    <a:cubicBezTo>
                      <a:pt x="103214" y="774635"/>
                      <a:pt x="0" y="671421"/>
                      <a:pt x="0" y="544099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xmlns="" id="{86EC553E-D9FD-4039-850E-9274F52532DF}"/>
                  </a:ext>
                </a:extLst>
              </p:cNvPr>
              <p:cNvSpPr/>
              <p:nvPr/>
            </p:nvSpPr>
            <p:spPr>
              <a:xfrm>
                <a:off x="532719" y="615917"/>
                <a:ext cx="349250" cy="273116"/>
              </a:xfrm>
              <a:custGeom>
                <a:avLst/>
                <a:gdLst>
                  <a:gd name="connsiteX0" fmla="*/ 0 w 461072"/>
                  <a:gd name="connsiteY0" fmla="*/ 0 h 774635"/>
                  <a:gd name="connsiteX1" fmla="*/ 22387 w 461072"/>
                  <a:gd name="connsiteY1" fmla="*/ 41244 h 774635"/>
                  <a:gd name="connsiteX2" fmla="*/ 231349 w 461072"/>
                  <a:gd name="connsiteY2" fmla="*/ 152348 h 774635"/>
                  <a:gd name="connsiteX3" fmla="*/ 440312 w 461072"/>
                  <a:gd name="connsiteY3" fmla="*/ 41244 h 774635"/>
                  <a:gd name="connsiteX4" fmla="*/ 461072 w 461072"/>
                  <a:gd name="connsiteY4" fmla="*/ 2995 h 774635"/>
                  <a:gd name="connsiteX5" fmla="*/ 461072 w 461072"/>
                  <a:gd name="connsiteY5" fmla="*/ 544099 h 774635"/>
                  <a:gd name="connsiteX6" fmla="*/ 230536 w 461072"/>
                  <a:gd name="connsiteY6" fmla="*/ 774635 h 774635"/>
                  <a:gd name="connsiteX7" fmla="*/ 0 w 461072"/>
                  <a:gd name="connsiteY7" fmla="*/ 544099 h 774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61072" h="774635">
                    <a:moveTo>
                      <a:pt x="0" y="0"/>
                    </a:moveTo>
                    <a:lnTo>
                      <a:pt x="22387" y="41244"/>
                    </a:lnTo>
                    <a:cubicBezTo>
                      <a:pt x="67673" y="108276"/>
                      <a:pt x="144364" y="152348"/>
                      <a:pt x="231349" y="152348"/>
                    </a:cubicBezTo>
                    <a:cubicBezTo>
                      <a:pt x="318334" y="152348"/>
                      <a:pt x="395026" y="108276"/>
                      <a:pt x="440312" y="41244"/>
                    </a:cubicBezTo>
                    <a:lnTo>
                      <a:pt x="461072" y="2995"/>
                    </a:lnTo>
                    <a:lnTo>
                      <a:pt x="461072" y="544099"/>
                    </a:lnTo>
                    <a:cubicBezTo>
                      <a:pt x="461072" y="671421"/>
                      <a:pt x="357858" y="774635"/>
                      <a:pt x="230536" y="774635"/>
                    </a:cubicBezTo>
                    <a:cubicBezTo>
                      <a:pt x="103214" y="774635"/>
                      <a:pt x="0" y="671421"/>
                      <a:pt x="0" y="544099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xmlns="" id="{3E724206-10D4-4B46-9804-FDB91EA99D06}"/>
                </a:ext>
              </a:extLst>
            </p:cNvPr>
            <p:cNvSpPr/>
            <p:nvPr/>
          </p:nvSpPr>
          <p:spPr>
            <a:xfrm>
              <a:off x="223710" y="290619"/>
              <a:ext cx="11720664" cy="6338632"/>
            </a:xfrm>
            <a:custGeom>
              <a:avLst/>
              <a:gdLst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50800 w 11684000"/>
                <a:gd name="connsiteY9" fmla="*/ 27051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139700 w 11684000"/>
                <a:gd name="connsiteY9" fmla="*/ 30734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88900 w 11684000"/>
                <a:gd name="connsiteY9" fmla="*/ 30480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88900 w 11684000"/>
                <a:gd name="connsiteY9" fmla="*/ 3048000 h 6184900"/>
                <a:gd name="connsiteX10" fmla="*/ 0 w 11684000"/>
                <a:gd name="connsiteY10" fmla="*/ 50800 h 6184900"/>
                <a:gd name="connsiteX0" fmla="*/ 0 w 11684000"/>
                <a:gd name="connsiteY0" fmla="*/ 50800 h 6184900"/>
                <a:gd name="connsiteX1" fmla="*/ 3568700 w 11684000"/>
                <a:gd name="connsiteY1" fmla="*/ 63500 h 6184900"/>
                <a:gd name="connsiteX2" fmla="*/ 6705600 w 11684000"/>
                <a:gd name="connsiteY2" fmla="*/ 12700 h 6184900"/>
                <a:gd name="connsiteX3" fmla="*/ 10325100 w 11684000"/>
                <a:gd name="connsiteY3" fmla="*/ 0 h 6184900"/>
                <a:gd name="connsiteX4" fmla="*/ 11671300 w 11684000"/>
                <a:gd name="connsiteY4" fmla="*/ 63500 h 6184900"/>
                <a:gd name="connsiteX5" fmla="*/ 11645900 w 11684000"/>
                <a:gd name="connsiteY5" fmla="*/ 2679700 h 6184900"/>
                <a:gd name="connsiteX6" fmla="*/ 11645900 w 11684000"/>
                <a:gd name="connsiteY6" fmla="*/ 5892800 h 6184900"/>
                <a:gd name="connsiteX7" fmla="*/ 11684000 w 11684000"/>
                <a:gd name="connsiteY7" fmla="*/ 6083300 h 6184900"/>
                <a:gd name="connsiteX8" fmla="*/ 101600 w 11684000"/>
                <a:gd name="connsiteY8" fmla="*/ 6184900 h 6184900"/>
                <a:gd name="connsiteX9" fmla="*/ 88900 w 11684000"/>
                <a:gd name="connsiteY9" fmla="*/ 3048000 h 6184900"/>
                <a:gd name="connsiteX10" fmla="*/ 0 w 11684000"/>
                <a:gd name="connsiteY10" fmla="*/ 50800 h 6184900"/>
                <a:gd name="connsiteX0" fmla="*/ 0 w 11684000"/>
                <a:gd name="connsiteY0" fmla="*/ 51579 h 6185679"/>
                <a:gd name="connsiteX1" fmla="*/ 3568700 w 11684000"/>
                <a:gd name="connsiteY1" fmla="*/ 64279 h 6185679"/>
                <a:gd name="connsiteX2" fmla="*/ 6705600 w 11684000"/>
                <a:gd name="connsiteY2" fmla="*/ 13479 h 6185679"/>
                <a:gd name="connsiteX3" fmla="*/ 10325100 w 11684000"/>
                <a:gd name="connsiteY3" fmla="*/ 779 h 6185679"/>
                <a:gd name="connsiteX4" fmla="*/ 11671300 w 11684000"/>
                <a:gd name="connsiteY4" fmla="*/ 64279 h 6185679"/>
                <a:gd name="connsiteX5" fmla="*/ 11645900 w 11684000"/>
                <a:gd name="connsiteY5" fmla="*/ 2680479 h 6185679"/>
                <a:gd name="connsiteX6" fmla="*/ 11645900 w 11684000"/>
                <a:gd name="connsiteY6" fmla="*/ 5893579 h 6185679"/>
                <a:gd name="connsiteX7" fmla="*/ 11684000 w 11684000"/>
                <a:gd name="connsiteY7" fmla="*/ 6084079 h 6185679"/>
                <a:gd name="connsiteX8" fmla="*/ 101600 w 11684000"/>
                <a:gd name="connsiteY8" fmla="*/ 6185679 h 6185679"/>
                <a:gd name="connsiteX9" fmla="*/ 88900 w 11684000"/>
                <a:gd name="connsiteY9" fmla="*/ 3048779 h 6185679"/>
                <a:gd name="connsiteX10" fmla="*/ 0 w 11684000"/>
                <a:gd name="connsiteY10" fmla="*/ 51579 h 6185679"/>
                <a:gd name="connsiteX0" fmla="*/ 0 w 11684000"/>
                <a:gd name="connsiteY0" fmla="*/ 127000 h 6261100"/>
                <a:gd name="connsiteX1" fmla="*/ 3568700 w 11684000"/>
                <a:gd name="connsiteY1" fmla="*/ 139700 h 6261100"/>
                <a:gd name="connsiteX2" fmla="*/ 6705600 w 11684000"/>
                <a:gd name="connsiteY2" fmla="*/ 88900 h 6261100"/>
                <a:gd name="connsiteX3" fmla="*/ 10248900 w 11684000"/>
                <a:gd name="connsiteY3" fmla="*/ 0 h 6261100"/>
                <a:gd name="connsiteX4" fmla="*/ 11671300 w 11684000"/>
                <a:gd name="connsiteY4" fmla="*/ 139700 h 6261100"/>
                <a:gd name="connsiteX5" fmla="*/ 11645900 w 11684000"/>
                <a:gd name="connsiteY5" fmla="*/ 2755900 h 6261100"/>
                <a:gd name="connsiteX6" fmla="*/ 11645900 w 11684000"/>
                <a:gd name="connsiteY6" fmla="*/ 5969000 h 6261100"/>
                <a:gd name="connsiteX7" fmla="*/ 11684000 w 11684000"/>
                <a:gd name="connsiteY7" fmla="*/ 6159500 h 6261100"/>
                <a:gd name="connsiteX8" fmla="*/ 101600 w 11684000"/>
                <a:gd name="connsiteY8" fmla="*/ 6261100 h 6261100"/>
                <a:gd name="connsiteX9" fmla="*/ 88900 w 11684000"/>
                <a:gd name="connsiteY9" fmla="*/ 3124200 h 6261100"/>
                <a:gd name="connsiteX10" fmla="*/ 0 w 11684000"/>
                <a:gd name="connsiteY10" fmla="*/ 127000 h 6261100"/>
                <a:gd name="connsiteX0" fmla="*/ 0 w 11684000"/>
                <a:gd name="connsiteY0" fmla="*/ 127133 h 6261233"/>
                <a:gd name="connsiteX1" fmla="*/ 3568700 w 11684000"/>
                <a:gd name="connsiteY1" fmla="*/ 139833 h 6261233"/>
                <a:gd name="connsiteX2" fmla="*/ 6705600 w 11684000"/>
                <a:gd name="connsiteY2" fmla="*/ 89033 h 6261233"/>
                <a:gd name="connsiteX3" fmla="*/ 10248900 w 11684000"/>
                <a:gd name="connsiteY3" fmla="*/ 133 h 6261233"/>
                <a:gd name="connsiteX4" fmla="*/ 11671300 w 11684000"/>
                <a:gd name="connsiteY4" fmla="*/ 139833 h 6261233"/>
                <a:gd name="connsiteX5" fmla="*/ 11645900 w 11684000"/>
                <a:gd name="connsiteY5" fmla="*/ 2756033 h 6261233"/>
                <a:gd name="connsiteX6" fmla="*/ 11645900 w 11684000"/>
                <a:gd name="connsiteY6" fmla="*/ 5969133 h 6261233"/>
                <a:gd name="connsiteX7" fmla="*/ 11684000 w 11684000"/>
                <a:gd name="connsiteY7" fmla="*/ 6159633 h 6261233"/>
                <a:gd name="connsiteX8" fmla="*/ 101600 w 11684000"/>
                <a:gd name="connsiteY8" fmla="*/ 6261233 h 6261233"/>
                <a:gd name="connsiteX9" fmla="*/ 88900 w 11684000"/>
                <a:gd name="connsiteY9" fmla="*/ 3124333 h 6261233"/>
                <a:gd name="connsiteX10" fmla="*/ 0 w 11684000"/>
                <a:gd name="connsiteY10" fmla="*/ 127133 h 6261233"/>
                <a:gd name="connsiteX0" fmla="*/ 0 w 11684000"/>
                <a:gd name="connsiteY0" fmla="*/ 127726 h 6261826"/>
                <a:gd name="connsiteX1" fmla="*/ 3568700 w 11684000"/>
                <a:gd name="connsiteY1" fmla="*/ 140426 h 6261826"/>
                <a:gd name="connsiteX2" fmla="*/ 6705600 w 11684000"/>
                <a:gd name="connsiteY2" fmla="*/ 89626 h 6261826"/>
                <a:gd name="connsiteX3" fmla="*/ 10248900 w 11684000"/>
                <a:gd name="connsiteY3" fmla="*/ 726 h 6261826"/>
                <a:gd name="connsiteX4" fmla="*/ 11671300 w 11684000"/>
                <a:gd name="connsiteY4" fmla="*/ 140426 h 6261826"/>
                <a:gd name="connsiteX5" fmla="*/ 11645900 w 11684000"/>
                <a:gd name="connsiteY5" fmla="*/ 2756626 h 6261826"/>
                <a:gd name="connsiteX6" fmla="*/ 11645900 w 11684000"/>
                <a:gd name="connsiteY6" fmla="*/ 5969726 h 6261826"/>
                <a:gd name="connsiteX7" fmla="*/ 11684000 w 11684000"/>
                <a:gd name="connsiteY7" fmla="*/ 6160226 h 6261826"/>
                <a:gd name="connsiteX8" fmla="*/ 101600 w 11684000"/>
                <a:gd name="connsiteY8" fmla="*/ 6261826 h 6261826"/>
                <a:gd name="connsiteX9" fmla="*/ 88900 w 11684000"/>
                <a:gd name="connsiteY9" fmla="*/ 3124926 h 6261826"/>
                <a:gd name="connsiteX10" fmla="*/ 0 w 11684000"/>
                <a:gd name="connsiteY10" fmla="*/ 127726 h 6261826"/>
                <a:gd name="connsiteX0" fmla="*/ 0 w 11684000"/>
                <a:gd name="connsiteY0" fmla="*/ 158511 h 6292611"/>
                <a:gd name="connsiteX1" fmla="*/ 3568700 w 11684000"/>
                <a:gd name="connsiteY1" fmla="*/ 171211 h 6292611"/>
                <a:gd name="connsiteX2" fmla="*/ 6705600 w 11684000"/>
                <a:gd name="connsiteY2" fmla="*/ 120411 h 6292611"/>
                <a:gd name="connsiteX3" fmla="*/ 10248900 w 11684000"/>
                <a:gd name="connsiteY3" fmla="*/ 31511 h 6292611"/>
                <a:gd name="connsiteX4" fmla="*/ 11671300 w 11684000"/>
                <a:gd name="connsiteY4" fmla="*/ 171211 h 6292611"/>
                <a:gd name="connsiteX5" fmla="*/ 11645900 w 11684000"/>
                <a:gd name="connsiteY5" fmla="*/ 2787411 h 6292611"/>
                <a:gd name="connsiteX6" fmla="*/ 11645900 w 11684000"/>
                <a:gd name="connsiteY6" fmla="*/ 6000511 h 6292611"/>
                <a:gd name="connsiteX7" fmla="*/ 11684000 w 11684000"/>
                <a:gd name="connsiteY7" fmla="*/ 6191011 h 6292611"/>
                <a:gd name="connsiteX8" fmla="*/ 101600 w 11684000"/>
                <a:gd name="connsiteY8" fmla="*/ 6292611 h 6292611"/>
                <a:gd name="connsiteX9" fmla="*/ 88900 w 11684000"/>
                <a:gd name="connsiteY9" fmla="*/ 3155711 h 6292611"/>
                <a:gd name="connsiteX10" fmla="*/ 0 w 11684000"/>
                <a:gd name="connsiteY10" fmla="*/ 158511 h 6292611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71300 w 11684000"/>
                <a:gd name="connsiteY4" fmla="*/ 642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71300 w 11684000"/>
                <a:gd name="connsiteY4" fmla="*/ 642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71300 w 11684000"/>
                <a:gd name="connsiteY4" fmla="*/ 642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71300 w 11684000"/>
                <a:gd name="connsiteY4" fmla="*/ 642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84000 w 11684000"/>
                <a:gd name="connsiteY4" fmla="*/ 1531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84000 w 11684000"/>
                <a:gd name="connsiteY4" fmla="*/ 1531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684000"/>
                <a:gd name="connsiteY0" fmla="*/ 51580 h 6185680"/>
                <a:gd name="connsiteX1" fmla="*/ 3568700 w 11684000"/>
                <a:gd name="connsiteY1" fmla="*/ 64280 h 6185680"/>
                <a:gd name="connsiteX2" fmla="*/ 6705600 w 11684000"/>
                <a:gd name="connsiteY2" fmla="*/ 13480 h 6185680"/>
                <a:gd name="connsiteX3" fmla="*/ 10045700 w 11684000"/>
                <a:gd name="connsiteY3" fmla="*/ 76980 h 6185680"/>
                <a:gd name="connsiteX4" fmla="*/ 11684000 w 11684000"/>
                <a:gd name="connsiteY4" fmla="*/ 153180 h 6185680"/>
                <a:gd name="connsiteX5" fmla="*/ 11645900 w 11684000"/>
                <a:gd name="connsiteY5" fmla="*/ 2680480 h 6185680"/>
                <a:gd name="connsiteX6" fmla="*/ 11645900 w 11684000"/>
                <a:gd name="connsiteY6" fmla="*/ 5893580 h 6185680"/>
                <a:gd name="connsiteX7" fmla="*/ 11684000 w 11684000"/>
                <a:gd name="connsiteY7" fmla="*/ 6084080 h 6185680"/>
                <a:gd name="connsiteX8" fmla="*/ 101600 w 11684000"/>
                <a:gd name="connsiteY8" fmla="*/ 6185680 h 6185680"/>
                <a:gd name="connsiteX9" fmla="*/ 88900 w 11684000"/>
                <a:gd name="connsiteY9" fmla="*/ 3048780 h 6185680"/>
                <a:gd name="connsiteX10" fmla="*/ 0 w 11684000"/>
                <a:gd name="connsiteY10" fmla="*/ 51580 h 6185680"/>
                <a:gd name="connsiteX0" fmla="*/ 0 w 11707988"/>
                <a:gd name="connsiteY0" fmla="*/ 51580 h 6185680"/>
                <a:gd name="connsiteX1" fmla="*/ 3568700 w 11707988"/>
                <a:gd name="connsiteY1" fmla="*/ 64280 h 6185680"/>
                <a:gd name="connsiteX2" fmla="*/ 6705600 w 11707988"/>
                <a:gd name="connsiteY2" fmla="*/ 13480 h 6185680"/>
                <a:gd name="connsiteX3" fmla="*/ 10045700 w 11707988"/>
                <a:gd name="connsiteY3" fmla="*/ 76980 h 6185680"/>
                <a:gd name="connsiteX4" fmla="*/ 11684000 w 11707988"/>
                <a:gd name="connsiteY4" fmla="*/ 153180 h 6185680"/>
                <a:gd name="connsiteX5" fmla="*/ 11645900 w 11707988"/>
                <a:gd name="connsiteY5" fmla="*/ 2680480 h 6185680"/>
                <a:gd name="connsiteX6" fmla="*/ 11645900 w 11707988"/>
                <a:gd name="connsiteY6" fmla="*/ 5893580 h 6185680"/>
                <a:gd name="connsiteX7" fmla="*/ 11684000 w 11707988"/>
                <a:gd name="connsiteY7" fmla="*/ 6084080 h 6185680"/>
                <a:gd name="connsiteX8" fmla="*/ 101600 w 11707988"/>
                <a:gd name="connsiteY8" fmla="*/ 6185680 h 6185680"/>
                <a:gd name="connsiteX9" fmla="*/ 88900 w 11707988"/>
                <a:gd name="connsiteY9" fmla="*/ 3048780 h 6185680"/>
                <a:gd name="connsiteX10" fmla="*/ 0 w 11707988"/>
                <a:gd name="connsiteY10" fmla="*/ 51580 h 6185680"/>
                <a:gd name="connsiteX0" fmla="*/ 0 w 11702024"/>
                <a:gd name="connsiteY0" fmla="*/ 51580 h 6185680"/>
                <a:gd name="connsiteX1" fmla="*/ 3568700 w 11702024"/>
                <a:gd name="connsiteY1" fmla="*/ 64280 h 6185680"/>
                <a:gd name="connsiteX2" fmla="*/ 6705600 w 11702024"/>
                <a:gd name="connsiteY2" fmla="*/ 13480 h 6185680"/>
                <a:gd name="connsiteX3" fmla="*/ 10045700 w 11702024"/>
                <a:gd name="connsiteY3" fmla="*/ 76980 h 6185680"/>
                <a:gd name="connsiteX4" fmla="*/ 11684000 w 11702024"/>
                <a:gd name="connsiteY4" fmla="*/ 153180 h 6185680"/>
                <a:gd name="connsiteX5" fmla="*/ 11645900 w 11702024"/>
                <a:gd name="connsiteY5" fmla="*/ 2680480 h 6185680"/>
                <a:gd name="connsiteX6" fmla="*/ 11620500 w 11702024"/>
                <a:gd name="connsiteY6" fmla="*/ 5677680 h 6185680"/>
                <a:gd name="connsiteX7" fmla="*/ 11684000 w 11702024"/>
                <a:gd name="connsiteY7" fmla="*/ 6084080 h 6185680"/>
                <a:gd name="connsiteX8" fmla="*/ 101600 w 11702024"/>
                <a:gd name="connsiteY8" fmla="*/ 6185680 h 6185680"/>
                <a:gd name="connsiteX9" fmla="*/ 88900 w 11702024"/>
                <a:gd name="connsiteY9" fmla="*/ 3048780 h 6185680"/>
                <a:gd name="connsiteX10" fmla="*/ 0 w 11702024"/>
                <a:gd name="connsiteY10" fmla="*/ 51580 h 6185680"/>
                <a:gd name="connsiteX0" fmla="*/ 21217 w 11723241"/>
                <a:gd name="connsiteY0" fmla="*/ 51580 h 6185680"/>
                <a:gd name="connsiteX1" fmla="*/ 3589917 w 11723241"/>
                <a:gd name="connsiteY1" fmla="*/ 64280 h 6185680"/>
                <a:gd name="connsiteX2" fmla="*/ 6726817 w 11723241"/>
                <a:gd name="connsiteY2" fmla="*/ 13480 h 6185680"/>
                <a:gd name="connsiteX3" fmla="*/ 10066917 w 11723241"/>
                <a:gd name="connsiteY3" fmla="*/ 76980 h 6185680"/>
                <a:gd name="connsiteX4" fmla="*/ 11705217 w 11723241"/>
                <a:gd name="connsiteY4" fmla="*/ 153180 h 6185680"/>
                <a:gd name="connsiteX5" fmla="*/ 11667117 w 11723241"/>
                <a:gd name="connsiteY5" fmla="*/ 2680480 h 6185680"/>
                <a:gd name="connsiteX6" fmla="*/ 11641717 w 11723241"/>
                <a:gd name="connsiteY6" fmla="*/ 5677680 h 6185680"/>
                <a:gd name="connsiteX7" fmla="*/ 11705217 w 11723241"/>
                <a:gd name="connsiteY7" fmla="*/ 6084080 h 6185680"/>
                <a:gd name="connsiteX8" fmla="*/ 122817 w 11723241"/>
                <a:gd name="connsiteY8" fmla="*/ 6185680 h 6185680"/>
                <a:gd name="connsiteX9" fmla="*/ 110117 w 11723241"/>
                <a:gd name="connsiteY9" fmla="*/ 3048780 h 6185680"/>
                <a:gd name="connsiteX10" fmla="*/ 21217 w 11723241"/>
                <a:gd name="connsiteY10" fmla="*/ 51580 h 6185680"/>
                <a:gd name="connsiteX0" fmla="*/ 21217 w 11723241"/>
                <a:gd name="connsiteY0" fmla="*/ 51580 h 6251485"/>
                <a:gd name="connsiteX1" fmla="*/ 3589917 w 11723241"/>
                <a:gd name="connsiteY1" fmla="*/ 64280 h 6251485"/>
                <a:gd name="connsiteX2" fmla="*/ 6726817 w 11723241"/>
                <a:gd name="connsiteY2" fmla="*/ 13480 h 6251485"/>
                <a:gd name="connsiteX3" fmla="*/ 10066917 w 11723241"/>
                <a:gd name="connsiteY3" fmla="*/ 76980 h 6251485"/>
                <a:gd name="connsiteX4" fmla="*/ 11705217 w 11723241"/>
                <a:gd name="connsiteY4" fmla="*/ 153180 h 6251485"/>
                <a:gd name="connsiteX5" fmla="*/ 11667117 w 11723241"/>
                <a:gd name="connsiteY5" fmla="*/ 2680480 h 6251485"/>
                <a:gd name="connsiteX6" fmla="*/ 11641717 w 11723241"/>
                <a:gd name="connsiteY6" fmla="*/ 5677680 h 6251485"/>
                <a:gd name="connsiteX7" fmla="*/ 11705217 w 11723241"/>
                <a:gd name="connsiteY7" fmla="*/ 6084080 h 6251485"/>
                <a:gd name="connsiteX8" fmla="*/ 122817 w 11723241"/>
                <a:gd name="connsiteY8" fmla="*/ 6185680 h 6251485"/>
                <a:gd name="connsiteX9" fmla="*/ 110117 w 11723241"/>
                <a:gd name="connsiteY9" fmla="*/ 3048780 h 6251485"/>
                <a:gd name="connsiteX10" fmla="*/ 21217 w 11723241"/>
                <a:gd name="connsiteY10" fmla="*/ 51580 h 6251485"/>
                <a:gd name="connsiteX0" fmla="*/ 21217 w 11723241"/>
                <a:gd name="connsiteY0" fmla="*/ 51580 h 6339744"/>
                <a:gd name="connsiteX1" fmla="*/ 3589917 w 11723241"/>
                <a:gd name="connsiteY1" fmla="*/ 64280 h 6339744"/>
                <a:gd name="connsiteX2" fmla="*/ 6726817 w 11723241"/>
                <a:gd name="connsiteY2" fmla="*/ 13480 h 6339744"/>
                <a:gd name="connsiteX3" fmla="*/ 10066917 w 11723241"/>
                <a:gd name="connsiteY3" fmla="*/ 76980 h 6339744"/>
                <a:gd name="connsiteX4" fmla="*/ 11705217 w 11723241"/>
                <a:gd name="connsiteY4" fmla="*/ 153180 h 6339744"/>
                <a:gd name="connsiteX5" fmla="*/ 11667117 w 11723241"/>
                <a:gd name="connsiteY5" fmla="*/ 2680480 h 6339744"/>
                <a:gd name="connsiteX6" fmla="*/ 11641717 w 11723241"/>
                <a:gd name="connsiteY6" fmla="*/ 5677680 h 6339744"/>
                <a:gd name="connsiteX7" fmla="*/ 11705217 w 11723241"/>
                <a:gd name="connsiteY7" fmla="*/ 6084080 h 6339744"/>
                <a:gd name="connsiteX8" fmla="*/ 122817 w 11723241"/>
                <a:gd name="connsiteY8" fmla="*/ 6185680 h 6339744"/>
                <a:gd name="connsiteX9" fmla="*/ 110117 w 11723241"/>
                <a:gd name="connsiteY9" fmla="*/ 3048780 h 6339744"/>
                <a:gd name="connsiteX10" fmla="*/ 21217 w 11723241"/>
                <a:gd name="connsiteY10" fmla="*/ 51580 h 6339744"/>
                <a:gd name="connsiteX0" fmla="*/ 21217 w 11720664"/>
                <a:gd name="connsiteY0" fmla="*/ 51580 h 6339744"/>
                <a:gd name="connsiteX1" fmla="*/ 3589917 w 11720664"/>
                <a:gd name="connsiteY1" fmla="*/ 64280 h 6339744"/>
                <a:gd name="connsiteX2" fmla="*/ 6726817 w 11720664"/>
                <a:gd name="connsiteY2" fmla="*/ 13480 h 6339744"/>
                <a:gd name="connsiteX3" fmla="*/ 10066917 w 11720664"/>
                <a:gd name="connsiteY3" fmla="*/ 76980 h 6339744"/>
                <a:gd name="connsiteX4" fmla="*/ 11705217 w 11720664"/>
                <a:gd name="connsiteY4" fmla="*/ 153180 h 6339744"/>
                <a:gd name="connsiteX5" fmla="*/ 11667117 w 11720664"/>
                <a:gd name="connsiteY5" fmla="*/ 2680480 h 6339744"/>
                <a:gd name="connsiteX6" fmla="*/ 11629017 w 11720664"/>
                <a:gd name="connsiteY6" fmla="*/ 5334780 h 6339744"/>
                <a:gd name="connsiteX7" fmla="*/ 11705217 w 11720664"/>
                <a:gd name="connsiteY7" fmla="*/ 6084080 h 6339744"/>
                <a:gd name="connsiteX8" fmla="*/ 122817 w 11720664"/>
                <a:gd name="connsiteY8" fmla="*/ 6185680 h 6339744"/>
                <a:gd name="connsiteX9" fmla="*/ 110117 w 11720664"/>
                <a:gd name="connsiteY9" fmla="*/ 3048780 h 6339744"/>
                <a:gd name="connsiteX10" fmla="*/ 21217 w 11720664"/>
                <a:gd name="connsiteY10" fmla="*/ 51580 h 6339744"/>
                <a:gd name="connsiteX0" fmla="*/ 21217 w 11720664"/>
                <a:gd name="connsiteY0" fmla="*/ 504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21217 w 11720664"/>
                <a:gd name="connsiteY10" fmla="*/ 50468 h 6338632"/>
                <a:gd name="connsiteX0" fmla="*/ 21217 w 11720664"/>
                <a:gd name="connsiteY0" fmla="*/ 504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21217 w 11720664"/>
                <a:gd name="connsiteY10" fmla="*/ 504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705217 w 11720664"/>
                <a:gd name="connsiteY4" fmla="*/ 152068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33917 w 11720664"/>
                <a:gd name="connsiteY0" fmla="*/ 1266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33917 w 11720664"/>
                <a:gd name="connsiteY10" fmla="*/ 126668 h 6338632"/>
                <a:gd name="connsiteX0" fmla="*/ 24392 w 11720664"/>
                <a:gd name="connsiteY0" fmla="*/ 59993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24392 w 11720664"/>
                <a:gd name="connsiteY10" fmla="*/ 59993 h 6338632"/>
                <a:gd name="connsiteX0" fmla="*/ 24392 w 11720664"/>
                <a:gd name="connsiteY0" fmla="*/ 59993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24392 w 11720664"/>
                <a:gd name="connsiteY10" fmla="*/ 59993 h 6338632"/>
                <a:gd name="connsiteX0" fmla="*/ 52967 w 11720664"/>
                <a:gd name="connsiteY0" fmla="*/ 88568 h 6338632"/>
                <a:gd name="connsiteX1" fmla="*/ 2192917 w 11720664"/>
                <a:gd name="connsiteY1" fmla="*/ 88568 h 6338632"/>
                <a:gd name="connsiteX2" fmla="*/ 6726817 w 11720664"/>
                <a:gd name="connsiteY2" fmla="*/ 12368 h 6338632"/>
                <a:gd name="connsiteX3" fmla="*/ 10066917 w 11720664"/>
                <a:gd name="connsiteY3" fmla="*/ 75868 h 6338632"/>
                <a:gd name="connsiteX4" fmla="*/ 11685339 w 11720664"/>
                <a:gd name="connsiteY4" fmla="*/ 62616 h 6338632"/>
                <a:gd name="connsiteX5" fmla="*/ 11667117 w 11720664"/>
                <a:gd name="connsiteY5" fmla="*/ 2679368 h 6338632"/>
                <a:gd name="connsiteX6" fmla="*/ 11629017 w 11720664"/>
                <a:gd name="connsiteY6" fmla="*/ 5333668 h 6338632"/>
                <a:gd name="connsiteX7" fmla="*/ 11705217 w 11720664"/>
                <a:gd name="connsiteY7" fmla="*/ 6082968 h 6338632"/>
                <a:gd name="connsiteX8" fmla="*/ 122817 w 11720664"/>
                <a:gd name="connsiteY8" fmla="*/ 6184568 h 6338632"/>
                <a:gd name="connsiteX9" fmla="*/ 110117 w 11720664"/>
                <a:gd name="connsiteY9" fmla="*/ 3047668 h 6338632"/>
                <a:gd name="connsiteX10" fmla="*/ 52967 w 11720664"/>
                <a:gd name="connsiteY10" fmla="*/ 88568 h 6338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720664" h="6338632">
                  <a:moveTo>
                    <a:pt x="52967" y="88568"/>
                  </a:moveTo>
                  <a:cubicBezTo>
                    <a:pt x="274159" y="375376"/>
                    <a:pt x="1003350" y="84335"/>
                    <a:pt x="2192917" y="88568"/>
                  </a:cubicBezTo>
                  <a:cubicBezTo>
                    <a:pt x="3302050" y="211335"/>
                    <a:pt x="5617684" y="-59599"/>
                    <a:pt x="6726817" y="12368"/>
                  </a:cubicBezTo>
                  <a:lnTo>
                    <a:pt x="10066917" y="75868"/>
                  </a:lnTo>
                  <a:cubicBezTo>
                    <a:pt x="11387533" y="263792"/>
                    <a:pt x="11481220" y="245201"/>
                    <a:pt x="11685339" y="62616"/>
                  </a:cubicBezTo>
                  <a:cubicBezTo>
                    <a:pt x="11494839" y="1146349"/>
                    <a:pt x="11679817" y="1836935"/>
                    <a:pt x="11667117" y="2679368"/>
                  </a:cubicBezTo>
                  <a:cubicBezTo>
                    <a:pt x="11806817" y="3864701"/>
                    <a:pt x="11629017" y="4262635"/>
                    <a:pt x="11629017" y="5333668"/>
                  </a:cubicBezTo>
                  <a:lnTo>
                    <a:pt x="11705217" y="6082968"/>
                  </a:lnTo>
                  <a:cubicBezTo>
                    <a:pt x="11756017" y="6447035"/>
                    <a:pt x="275217" y="6366601"/>
                    <a:pt x="122817" y="6184568"/>
                  </a:cubicBezTo>
                  <a:cubicBezTo>
                    <a:pt x="-148116" y="6180335"/>
                    <a:pt x="114350" y="4093301"/>
                    <a:pt x="110117" y="3047668"/>
                  </a:cubicBezTo>
                  <a:cubicBezTo>
                    <a:pt x="93184" y="2162901"/>
                    <a:pt x="260400" y="1913135"/>
                    <a:pt x="52967" y="88568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xmlns="" id="{B949EAA7-D7B0-4F2B-B6B3-E832586AB084}"/>
                </a:ext>
              </a:extLst>
            </p:cNvPr>
            <p:cNvSpPr/>
            <p:nvPr/>
          </p:nvSpPr>
          <p:spPr>
            <a:xfrm>
              <a:off x="362857" y="1045030"/>
              <a:ext cx="130629" cy="0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: 도형 15">
              <a:extLst>
                <a:ext uri="{FF2B5EF4-FFF2-40B4-BE49-F238E27FC236}">
                  <a16:creationId xmlns:a16="http://schemas.microsoft.com/office/drawing/2014/main" xmlns="" id="{66E2EBA8-0F1D-4CFC-BD6B-74FDB7A2DCA0}"/>
                </a:ext>
              </a:extLst>
            </p:cNvPr>
            <p:cNvSpPr/>
            <p:nvPr/>
          </p:nvSpPr>
          <p:spPr>
            <a:xfrm>
              <a:off x="360723" y="1128849"/>
              <a:ext cx="276524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xmlns="" id="{9026E0B9-3830-4E77-ABB8-8611A6A319FE}"/>
                </a:ext>
              </a:extLst>
            </p:cNvPr>
            <p:cNvSpPr/>
            <p:nvPr/>
          </p:nvSpPr>
          <p:spPr>
            <a:xfrm>
              <a:off x="368335" y="1231783"/>
              <a:ext cx="187925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xmlns="" id="{1507E8C8-1360-4BBF-90A9-897A101EC9B1}"/>
                </a:ext>
              </a:extLst>
            </p:cNvPr>
            <p:cNvGrpSpPr/>
            <p:nvPr/>
          </p:nvGrpSpPr>
          <p:grpSpPr>
            <a:xfrm>
              <a:off x="339307" y="2908701"/>
              <a:ext cx="468000" cy="129538"/>
              <a:chOff x="513123" y="1270000"/>
              <a:chExt cx="468000" cy="129538"/>
            </a:xfrm>
          </p:grpSpPr>
          <p:sp>
            <p:nvSpPr>
              <p:cNvPr id="18" name="자유형: 도형 17">
                <a:extLst>
                  <a:ext uri="{FF2B5EF4-FFF2-40B4-BE49-F238E27FC236}">
                    <a16:creationId xmlns:a16="http://schemas.microsoft.com/office/drawing/2014/main" xmlns="" id="{698829D7-64A3-44C2-9010-EE09D3DA450D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xmlns="" id="{D9511ED5-2F77-4802-991F-945B31069CBE}"/>
                  </a:ext>
                </a:extLst>
              </p:cNvPr>
              <p:cNvSpPr/>
              <p:nvPr/>
            </p:nvSpPr>
            <p:spPr>
              <a:xfrm>
                <a:off x="513123" y="1353819"/>
                <a:ext cx="468000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xmlns="" id="{6E37534D-4D1A-4C15-9F09-E0267308C50E}"/>
                </a:ext>
              </a:extLst>
            </p:cNvPr>
            <p:cNvGrpSpPr/>
            <p:nvPr/>
          </p:nvGrpSpPr>
          <p:grpSpPr>
            <a:xfrm rot="504890">
              <a:off x="231737" y="5467775"/>
              <a:ext cx="276524" cy="232472"/>
              <a:chOff x="513123" y="1270000"/>
              <a:chExt cx="276524" cy="232472"/>
            </a:xfrm>
          </p:grpSpPr>
          <p:sp>
            <p:nvSpPr>
              <p:cNvPr id="28" name="자유형: 도형 27">
                <a:extLst>
                  <a:ext uri="{FF2B5EF4-FFF2-40B4-BE49-F238E27FC236}">
                    <a16:creationId xmlns:a16="http://schemas.microsoft.com/office/drawing/2014/main" xmlns="" id="{EE684EA8-A8E5-4564-BE32-6C88BC61DD7B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자유형: 도형 28">
                <a:extLst>
                  <a:ext uri="{FF2B5EF4-FFF2-40B4-BE49-F238E27FC236}">
                    <a16:creationId xmlns:a16="http://schemas.microsoft.com/office/drawing/2014/main" xmlns="" id="{9E73680E-1C6C-43A2-82E0-72CAAF33558B}"/>
                  </a:ext>
                </a:extLst>
              </p:cNvPr>
              <p:cNvSpPr/>
              <p:nvPr/>
            </p:nvSpPr>
            <p:spPr>
              <a:xfrm>
                <a:off x="513123" y="1353819"/>
                <a:ext cx="276524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자유형: 도형 29">
                <a:extLst>
                  <a:ext uri="{FF2B5EF4-FFF2-40B4-BE49-F238E27FC236}">
                    <a16:creationId xmlns:a16="http://schemas.microsoft.com/office/drawing/2014/main" xmlns="" id="{FDAEE8DA-E0CC-4A60-941F-EDFD4155F44A}"/>
                  </a:ext>
                </a:extLst>
              </p:cNvPr>
              <p:cNvSpPr/>
              <p:nvPr/>
            </p:nvSpPr>
            <p:spPr>
              <a:xfrm>
                <a:off x="520735" y="1456753"/>
                <a:ext cx="187925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" name="자유형: 도형 30">
              <a:extLst>
                <a:ext uri="{FF2B5EF4-FFF2-40B4-BE49-F238E27FC236}">
                  <a16:creationId xmlns:a16="http://schemas.microsoft.com/office/drawing/2014/main" xmlns="" id="{CDD4C798-0AAD-42BF-B387-E42C75B97775}"/>
                </a:ext>
              </a:extLst>
            </p:cNvPr>
            <p:cNvSpPr/>
            <p:nvPr/>
          </p:nvSpPr>
          <p:spPr>
            <a:xfrm flipH="1">
              <a:off x="11681396" y="1128849"/>
              <a:ext cx="130629" cy="0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자유형: 도형 31">
              <a:extLst>
                <a:ext uri="{FF2B5EF4-FFF2-40B4-BE49-F238E27FC236}">
                  <a16:creationId xmlns:a16="http://schemas.microsoft.com/office/drawing/2014/main" xmlns="" id="{B2B00768-4F6D-4C92-8570-EBC635C5C22C}"/>
                </a:ext>
              </a:extLst>
            </p:cNvPr>
            <p:cNvSpPr/>
            <p:nvPr/>
          </p:nvSpPr>
          <p:spPr>
            <a:xfrm flipH="1">
              <a:off x="11537635" y="1212668"/>
              <a:ext cx="276524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자유형: 도형 32">
              <a:extLst>
                <a:ext uri="{FF2B5EF4-FFF2-40B4-BE49-F238E27FC236}">
                  <a16:creationId xmlns:a16="http://schemas.microsoft.com/office/drawing/2014/main" xmlns="" id="{07F566C7-DCF3-4600-90E8-31E29E27C9D0}"/>
                </a:ext>
              </a:extLst>
            </p:cNvPr>
            <p:cNvSpPr/>
            <p:nvPr/>
          </p:nvSpPr>
          <p:spPr>
            <a:xfrm flipH="1">
              <a:off x="11662164" y="1010802"/>
              <a:ext cx="187925" cy="45719"/>
            </a:xfrm>
            <a:custGeom>
              <a:avLst/>
              <a:gdLst>
                <a:gd name="connsiteX0" fmla="*/ 0 w 130629"/>
                <a:gd name="connsiteY0" fmla="*/ 0 h 0"/>
                <a:gd name="connsiteX1" fmla="*/ 130629 w 1306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629">
                  <a:moveTo>
                    <a:pt x="0" y="0"/>
                  </a:moveTo>
                  <a:lnTo>
                    <a:pt x="130629" y="0"/>
                  </a:lnTo>
                </a:path>
              </a:pathLst>
            </a:custGeom>
            <a:noFill/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xmlns="" id="{5A9F757F-12C6-4F36-84F4-5101A736F420}"/>
                </a:ext>
              </a:extLst>
            </p:cNvPr>
            <p:cNvGrpSpPr/>
            <p:nvPr/>
          </p:nvGrpSpPr>
          <p:grpSpPr>
            <a:xfrm flipH="1">
              <a:off x="11628108" y="2992520"/>
              <a:ext cx="288000" cy="129538"/>
              <a:chOff x="388322" y="1270000"/>
              <a:chExt cx="288000" cy="129538"/>
            </a:xfrm>
          </p:grpSpPr>
          <p:sp>
            <p:nvSpPr>
              <p:cNvPr id="35" name="자유형: 도형 34">
                <a:extLst>
                  <a:ext uri="{FF2B5EF4-FFF2-40B4-BE49-F238E27FC236}">
                    <a16:creationId xmlns:a16="http://schemas.microsoft.com/office/drawing/2014/main" xmlns="" id="{AE5A5C2F-BB74-4551-AEF8-87FFAA57C99A}"/>
                  </a:ext>
                </a:extLst>
              </p:cNvPr>
              <p:cNvSpPr/>
              <p:nvPr/>
            </p:nvSpPr>
            <p:spPr>
              <a:xfrm>
                <a:off x="419101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자유형: 도형 35">
                <a:extLst>
                  <a:ext uri="{FF2B5EF4-FFF2-40B4-BE49-F238E27FC236}">
                    <a16:creationId xmlns:a16="http://schemas.microsoft.com/office/drawing/2014/main" xmlns="" id="{D8A52988-0D2B-47C9-B64B-48C0F47E1D1C}"/>
                  </a:ext>
                </a:extLst>
              </p:cNvPr>
              <p:cNvSpPr/>
              <p:nvPr/>
            </p:nvSpPr>
            <p:spPr>
              <a:xfrm>
                <a:off x="388322" y="1353819"/>
                <a:ext cx="288000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xmlns="" id="{B2D52857-A659-4CBD-A90C-543C1A7DC731}"/>
                </a:ext>
              </a:extLst>
            </p:cNvPr>
            <p:cNvGrpSpPr/>
            <p:nvPr/>
          </p:nvGrpSpPr>
          <p:grpSpPr>
            <a:xfrm rot="21333841" flipH="1">
              <a:off x="11606387" y="5589694"/>
              <a:ext cx="276524" cy="232472"/>
              <a:chOff x="513123" y="1270000"/>
              <a:chExt cx="276524" cy="232472"/>
            </a:xfrm>
          </p:grpSpPr>
          <p:sp>
            <p:nvSpPr>
              <p:cNvPr id="38" name="자유형: 도형 37">
                <a:extLst>
                  <a:ext uri="{FF2B5EF4-FFF2-40B4-BE49-F238E27FC236}">
                    <a16:creationId xmlns:a16="http://schemas.microsoft.com/office/drawing/2014/main" xmlns="" id="{0EBF5F03-35E5-4551-B136-867CB143E6B6}"/>
                  </a:ext>
                </a:extLst>
              </p:cNvPr>
              <p:cNvSpPr/>
              <p:nvPr/>
            </p:nvSpPr>
            <p:spPr>
              <a:xfrm>
                <a:off x="515257" y="1270000"/>
                <a:ext cx="130629" cy="0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자유형: 도형 38">
                <a:extLst>
                  <a:ext uri="{FF2B5EF4-FFF2-40B4-BE49-F238E27FC236}">
                    <a16:creationId xmlns:a16="http://schemas.microsoft.com/office/drawing/2014/main" xmlns="" id="{081B9A0E-A0B7-487E-BDF8-3739A745B64C}"/>
                  </a:ext>
                </a:extLst>
              </p:cNvPr>
              <p:cNvSpPr/>
              <p:nvPr/>
            </p:nvSpPr>
            <p:spPr>
              <a:xfrm>
                <a:off x="513123" y="1353819"/>
                <a:ext cx="276524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자유형: 도형 39">
                <a:extLst>
                  <a:ext uri="{FF2B5EF4-FFF2-40B4-BE49-F238E27FC236}">
                    <a16:creationId xmlns:a16="http://schemas.microsoft.com/office/drawing/2014/main" xmlns="" id="{2E8CC044-4B54-49C2-B5BE-47460D334D90}"/>
                  </a:ext>
                </a:extLst>
              </p:cNvPr>
              <p:cNvSpPr/>
              <p:nvPr/>
            </p:nvSpPr>
            <p:spPr>
              <a:xfrm>
                <a:off x="520735" y="1456753"/>
                <a:ext cx="187925" cy="45719"/>
              </a:xfrm>
              <a:custGeom>
                <a:avLst/>
                <a:gdLst>
                  <a:gd name="connsiteX0" fmla="*/ 0 w 130629"/>
                  <a:gd name="connsiteY0" fmla="*/ 0 h 0"/>
                  <a:gd name="connsiteX1" fmla="*/ 130629 w 13062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629">
                    <a:moveTo>
                      <a:pt x="0" y="0"/>
                    </a:moveTo>
                    <a:lnTo>
                      <a:pt x="130629" y="0"/>
                    </a:lnTo>
                  </a:path>
                </a:pathLst>
              </a:custGeom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015BB2B2-D52B-4985-B953-67A682747930}"/>
              </a:ext>
            </a:extLst>
          </p:cNvPr>
          <p:cNvSpPr/>
          <p:nvPr/>
        </p:nvSpPr>
        <p:spPr>
          <a:xfrm>
            <a:off x="3308115" y="376190"/>
            <a:ext cx="5539419" cy="827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C00000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  <a:r>
              <a:rPr lang="en-US" altLang="ko-KR" sz="3600" b="1" dirty="0">
                <a:solidFill>
                  <a:prstClr val="black">
                    <a:lumMod val="85000"/>
                    <a:lumOff val="1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PRESENTATION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7343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/>
        </p:nvSpPr>
        <p:spPr>
          <a:xfrm>
            <a:off x="4808926" y="2090831"/>
            <a:ext cx="2458860" cy="2458860"/>
          </a:xfrm>
          <a:prstGeom prst="ellipse">
            <a:avLst/>
          </a:prstGeom>
          <a:solidFill>
            <a:srgbClr val="059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158</a:t>
            </a:r>
            <a:endParaRPr lang="en-US" altLang="ko-KR" sz="24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226</a:t>
            </a:r>
            <a:endParaRPr lang="en-US" altLang="ko-KR" sz="2400" b="1" dirty="0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87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151</Words>
  <Application>Microsoft Office PowerPoint</Application>
  <PresentationFormat>와이드스크린</PresentationFormat>
  <Paragraphs>16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ＭＳ Ｐゴシック</vt:lpstr>
      <vt:lpstr>맑은 고딕</vt:lpstr>
      <vt:lpstr>야놀자 야체 B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2021-02-24T06:00:53Z</dcterms:created>
  <dcterms:modified xsi:type="dcterms:W3CDTF">2024-12-31T02:31:34Z</dcterms:modified>
</cp:coreProperties>
</file>