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haansoftxlsx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88888888888811181118115140404040404040404040404040404040404040404040404040404040404040404040404040404040404040404040404040404040404040404040401111606016060606011111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rgbClr val="B2BCC6"/>
            </a:solidFill>
            <a:ln w="19050" cap="rnd">
              <a:noFill/>
              <a:round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63768C"/>
              </a:solidFill>
              <a:ln w="19050" cap="rnd">
                <a:noFill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FCD-4A4A-90D7-7BDCADEC37C3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ko-K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0">
                      <a:solidFill>
                        <a:schemeClr val="bg1"/>
                      </a:solidFill>
                    </a:defRPr>
                  </a:pPr>
                  <a:endParaRPr lang="ko-K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Sheet1!$B$2:$B$13</c:f>
              <c:numCache>
                <c:formatCode>0%</c:formatCode>
                <c:ptCount val="12"/>
                <c:pt idx="0">
                  <c:v>0.3</c:v>
                </c:pt>
                <c:pt idx="1">
                  <c:v>0.2</c:v>
                </c:pt>
                <c:pt idx="2">
                  <c:v>0.5</c:v>
                </c:pt>
                <c:pt idx="3">
                  <c:v>0.6</c:v>
                </c:pt>
                <c:pt idx="4">
                  <c:v>0.7</c:v>
                </c:pt>
                <c:pt idx="5">
                  <c:v>0.88</c:v>
                </c:pt>
                <c:pt idx="6">
                  <c:v>0.6</c:v>
                </c:pt>
                <c:pt idx="7">
                  <c:v>0.42</c:v>
                </c:pt>
                <c:pt idx="8">
                  <c:v>0.52</c:v>
                </c:pt>
                <c:pt idx="9">
                  <c:v>0.65</c:v>
                </c:pt>
                <c:pt idx="10">
                  <c:v>0.32</c:v>
                </c:pt>
                <c:pt idx="11">
                  <c:v>0.45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FCD-4A4A-90D7-7BDCADEC37C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-296294304"/>
        <c:axId val="-296293760"/>
      </c:barChart>
      <c:catAx>
        <c:axId val="-29629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63768C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296293760"/>
        <c:crosses val="autoZero"/>
        <c:auto val="1"/>
        <c:lblAlgn val="ctr"/>
        <c:lblOffset val="100"/>
        <c:noMultiLvlLbl val="0"/>
      </c:catAx>
      <c:valAx>
        <c:axId val="-29629376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-296294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1분기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 w="1905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</c:dPt>
          <c:cat>
            <c:strRef>
              <c:f>Sheet1!$A$2:$A$6</c:f>
              <c:strCache>
                <c:ptCount val="5"/>
                <c:pt idx="0">
                  <c:v>데이터1</c:v>
                </c:pt>
                <c:pt idx="1">
                  <c:v>데이터2</c:v>
                </c:pt>
                <c:pt idx="2">
                  <c:v>데이터3</c:v>
                </c:pt>
                <c:pt idx="3">
                  <c:v>데이터4</c:v>
                </c:pt>
                <c:pt idx="4">
                  <c:v>데이터5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20</c:v>
                </c:pt>
                <c:pt idx="2">
                  <c:v>8</c:v>
                </c:pt>
                <c:pt idx="3">
                  <c:v>7</c:v>
                </c:pt>
                <c:pt idx="4">
                  <c:v>30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2분기</c:v>
                </c:pt>
              </c:strCache>
            </c:strRef>
          </c:tx>
          <c:spPr>
            <a:solidFill>
              <a:srgbClr val="B2BCC6"/>
            </a:solidFill>
            <a:ln w="19050"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데이터1</c:v>
                </c:pt>
                <c:pt idx="1">
                  <c:v>데이터2</c:v>
                </c:pt>
                <c:pt idx="2">
                  <c:v>데이터3</c:v>
                </c:pt>
                <c:pt idx="3">
                  <c:v>데이터4</c:v>
                </c:pt>
                <c:pt idx="4">
                  <c:v>데이터5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25</c:v>
                </c:pt>
                <c:pt idx="1">
                  <c:v>20</c:v>
                </c:pt>
                <c:pt idx="2">
                  <c:v>20</c:v>
                </c:pt>
                <c:pt idx="3">
                  <c:v>41</c:v>
                </c:pt>
                <c:pt idx="4">
                  <c:v>21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3분기</c:v>
                </c:pt>
              </c:strCache>
            </c:strRef>
          </c:tx>
          <c:spPr>
            <a:solidFill>
              <a:srgbClr val="778492"/>
            </a:solidFill>
            <a:ln w="19050"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데이터1</c:v>
                </c:pt>
                <c:pt idx="1">
                  <c:v>데이터2</c:v>
                </c:pt>
                <c:pt idx="2">
                  <c:v>데이터3</c:v>
                </c:pt>
                <c:pt idx="3">
                  <c:v>데이터4</c:v>
                </c:pt>
                <c:pt idx="4">
                  <c:v>데이터5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65</c:v>
                </c:pt>
                <c:pt idx="1">
                  <c:v>21</c:v>
                </c:pt>
                <c:pt idx="2">
                  <c:v>31</c:v>
                </c:pt>
                <c:pt idx="3">
                  <c:v>52</c:v>
                </c:pt>
                <c:pt idx="4">
                  <c:v>20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4분길</c:v>
                </c:pt>
              </c:strCache>
            </c:strRef>
          </c:tx>
          <c:spPr>
            <a:solidFill>
              <a:srgbClr val="445669"/>
            </a:solidFill>
            <a:ln w="19050"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데이터1</c:v>
                </c:pt>
                <c:pt idx="1">
                  <c:v>데이터2</c:v>
                </c:pt>
                <c:pt idx="2">
                  <c:v>데이터3</c:v>
                </c:pt>
                <c:pt idx="3">
                  <c:v>데이터4</c:v>
                </c:pt>
                <c:pt idx="4">
                  <c:v>데이터5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38</c:v>
                </c:pt>
                <c:pt idx="1">
                  <c:v>54</c:v>
                </c:pt>
                <c:pt idx="2">
                  <c:v>66</c:v>
                </c:pt>
                <c:pt idx="3">
                  <c:v>73</c:v>
                </c:pt>
                <c:pt idx="4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-117562624"/>
        <c:axId val="-117563712"/>
      </c:barChart>
      <c:catAx>
        <c:axId val="-117562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2C303B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117563712"/>
        <c:crosses val="autoZero"/>
        <c:auto val="1"/>
        <c:lblAlgn val="ctr"/>
        <c:lblOffset val="100"/>
        <c:noMultiLvlLbl val="0"/>
      </c:catAx>
      <c:valAx>
        <c:axId val="-11756371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-117562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991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69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6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281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14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024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64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479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455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1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446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733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F9D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직사각형 34"/>
          <p:cNvSpPr/>
          <p:nvPr/>
        </p:nvSpPr>
        <p:spPr>
          <a:xfrm>
            <a:off x="3158671" y="2276294"/>
            <a:ext cx="5994400" cy="2232388"/>
          </a:xfrm>
          <a:prstGeom prst="rect">
            <a:avLst/>
          </a:prstGeom>
          <a:solidFill>
            <a:srgbClr val="EFF3F6"/>
          </a:solidFill>
          <a:ln>
            <a:noFill/>
          </a:ln>
          <a:effectLst>
            <a:outerShdw blurRad="774700" dist="152400" dir="5400000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lnSpc>
                <a:spcPct val="150000"/>
              </a:lnSpc>
              <a:defRPr/>
            </a:pPr>
            <a:r>
              <a:rPr lang="en-US" altLang="ko-KR" sz="3600" b="1" i="1" kern="0" dirty="0">
                <a:solidFill>
                  <a:srgbClr val="8E99A5"/>
                </a:solidFill>
              </a:rPr>
              <a:t>PPT PRESENTATION </a:t>
            </a:r>
          </a:p>
          <a:p>
            <a:pPr lvl="1" latinLnBrk="0">
              <a:lnSpc>
                <a:spcPct val="150000"/>
              </a:lnSpc>
              <a:defRPr/>
            </a:pPr>
            <a:r>
              <a:rPr lang="en-US" altLang="ko-KR" sz="1050" kern="0" dirty="0">
                <a:solidFill>
                  <a:srgbClr val="8E99A5"/>
                </a:solidFill>
              </a:rPr>
              <a:t>Enjoy your stylish business and campus </a:t>
            </a:r>
            <a:r>
              <a:rPr lang="en-US" altLang="ko-KR" sz="1050" kern="0" dirty="0" smtClean="0">
                <a:solidFill>
                  <a:srgbClr val="8E99A5"/>
                </a:solidFill>
              </a:rPr>
              <a:t>life</a:t>
            </a:r>
            <a:endParaRPr lang="en-US" altLang="ko-KR" sz="2000" i="1" kern="0" dirty="0">
              <a:solidFill>
                <a:srgbClr val="8E99A5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158671" y="2276295"/>
            <a:ext cx="941560" cy="383415"/>
          </a:xfrm>
          <a:prstGeom prst="rect">
            <a:avLst/>
          </a:prstGeom>
          <a:solidFill>
            <a:srgbClr val="7784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32" name="그룹 31"/>
          <p:cNvGrpSpPr/>
          <p:nvPr/>
        </p:nvGrpSpPr>
        <p:grpSpPr>
          <a:xfrm>
            <a:off x="8742041" y="3428332"/>
            <a:ext cx="165171" cy="201499"/>
            <a:chOff x="5638844" y="549275"/>
            <a:chExt cx="234693" cy="286312"/>
          </a:xfrm>
          <a:solidFill>
            <a:srgbClr val="8E99A5"/>
          </a:solidFill>
        </p:grpSpPr>
        <p:sp>
          <p:nvSpPr>
            <p:cNvPr id="33" name="원형: 비어 있음 8">
              <a:extLst>
                <a:ext uri="{FF2B5EF4-FFF2-40B4-BE49-F238E27FC236}">
                  <a16:creationId xmlns:a16="http://schemas.microsoft.com/office/drawing/2014/main" xmlns="" id="{24691D8F-A34D-4208-B337-BFB0C227FEB9}"/>
                </a:ext>
              </a:extLst>
            </p:cNvPr>
            <p:cNvSpPr/>
            <p:nvPr/>
          </p:nvSpPr>
          <p:spPr>
            <a:xfrm>
              <a:off x="5638844" y="549275"/>
              <a:ext cx="209550" cy="209550"/>
            </a:xfrm>
            <a:prstGeom prst="donut">
              <a:avLst>
                <a:gd name="adj" fmla="val 14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4" name="사각형: 둥근 모서리 10">
              <a:extLst>
                <a:ext uri="{FF2B5EF4-FFF2-40B4-BE49-F238E27FC236}">
                  <a16:creationId xmlns:a16="http://schemas.microsoft.com/office/drawing/2014/main" xmlns="" id="{5EF75DE8-682B-4DB3-B8F5-10BD07C33A06}"/>
                </a:ext>
              </a:extLst>
            </p:cNvPr>
            <p:cNvSpPr/>
            <p:nvPr/>
          </p:nvSpPr>
          <p:spPr>
            <a:xfrm rot="18900000">
              <a:off x="5837537" y="691587"/>
              <a:ext cx="36000" cy="144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그룹 37">
            <a:extLst>
              <a:ext uri="{FF2B5EF4-FFF2-40B4-BE49-F238E27FC236}">
                <a16:creationId xmlns="" xmlns:a16="http://schemas.microsoft.com/office/drawing/2014/main" id="{FB650653-64D2-403B-BC4A-F7742D2D5BB5}"/>
              </a:ext>
            </a:extLst>
          </p:cNvPr>
          <p:cNvGrpSpPr/>
          <p:nvPr/>
        </p:nvGrpSpPr>
        <p:grpSpPr>
          <a:xfrm>
            <a:off x="3273072" y="2375396"/>
            <a:ext cx="151448" cy="180648"/>
            <a:chOff x="5199725" y="1785802"/>
            <a:chExt cx="1768077" cy="2108976"/>
          </a:xfrm>
          <a:solidFill>
            <a:schemeClr val="bg1"/>
          </a:solidFill>
        </p:grpSpPr>
        <p:sp>
          <p:nvSpPr>
            <p:cNvPr id="39" name="자유형: 도형 29">
              <a:extLst>
                <a:ext uri="{FF2B5EF4-FFF2-40B4-BE49-F238E27FC236}">
                  <a16:creationId xmlns="" xmlns:a16="http://schemas.microsoft.com/office/drawing/2014/main" id="{1D784B37-183E-423A-AE81-5CBAC8968CFB}"/>
                </a:ext>
              </a:extLst>
            </p:cNvPr>
            <p:cNvSpPr/>
            <p:nvPr/>
          </p:nvSpPr>
          <p:spPr>
            <a:xfrm rot="5400000" flipH="1">
              <a:off x="6516322" y="3440993"/>
              <a:ext cx="432896" cy="470061"/>
            </a:xfrm>
            <a:custGeom>
              <a:avLst/>
              <a:gdLst>
                <a:gd name="connsiteX0" fmla="*/ 432896 w 432896"/>
                <a:gd name="connsiteY0" fmla="*/ 19392 h 470061"/>
                <a:gd name="connsiteX1" fmla="*/ 432896 w 432896"/>
                <a:gd name="connsiteY1" fmla="*/ 0 h 470061"/>
                <a:gd name="connsiteX2" fmla="*/ 0 w 432896"/>
                <a:gd name="connsiteY2" fmla="*/ 0 h 470061"/>
                <a:gd name="connsiteX3" fmla="*/ 0 w 432896"/>
                <a:gd name="connsiteY3" fmla="*/ 470061 h 470061"/>
                <a:gd name="connsiteX4" fmla="*/ 24495 w 432896"/>
                <a:gd name="connsiteY4" fmla="*/ 419212 h 470061"/>
                <a:gd name="connsiteX5" fmla="*/ 416339 w 432896"/>
                <a:gd name="connsiteY5" fmla="*/ 27368 h 470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2896" h="470061">
                  <a:moveTo>
                    <a:pt x="432896" y="19392"/>
                  </a:moveTo>
                  <a:lnTo>
                    <a:pt x="432896" y="0"/>
                  </a:lnTo>
                  <a:lnTo>
                    <a:pt x="0" y="0"/>
                  </a:lnTo>
                  <a:lnTo>
                    <a:pt x="0" y="470061"/>
                  </a:lnTo>
                  <a:lnTo>
                    <a:pt x="24495" y="419212"/>
                  </a:lnTo>
                  <a:cubicBezTo>
                    <a:pt x="114384" y="253742"/>
                    <a:pt x="250869" y="117257"/>
                    <a:pt x="416339" y="273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0" name="자유형: 도형 30">
              <a:extLst>
                <a:ext uri="{FF2B5EF4-FFF2-40B4-BE49-F238E27FC236}">
                  <a16:creationId xmlns="" xmlns:a16="http://schemas.microsoft.com/office/drawing/2014/main" id="{94E0D773-490A-4901-8E9C-E5A613CE5700}"/>
                </a:ext>
              </a:extLst>
            </p:cNvPr>
            <p:cNvSpPr/>
            <p:nvPr/>
          </p:nvSpPr>
          <p:spPr>
            <a:xfrm>
              <a:off x="5199725" y="1785802"/>
              <a:ext cx="824275" cy="2106670"/>
            </a:xfrm>
            <a:custGeom>
              <a:avLst/>
              <a:gdLst>
                <a:gd name="connsiteX0" fmla="*/ 0 w 824275"/>
                <a:gd name="connsiteY0" fmla="*/ 0 h 2106670"/>
                <a:gd name="connsiteX1" fmla="*/ 217180 w 824275"/>
                <a:gd name="connsiteY1" fmla="*/ 0 h 2106670"/>
                <a:gd name="connsiteX2" fmla="*/ 434360 w 824275"/>
                <a:gd name="connsiteY2" fmla="*/ 217180 h 2106670"/>
                <a:gd name="connsiteX3" fmla="*/ 434360 w 824275"/>
                <a:gd name="connsiteY3" fmla="*/ 343374 h 2106670"/>
                <a:gd name="connsiteX4" fmla="*/ 824275 w 824275"/>
                <a:gd name="connsiteY4" fmla="*/ 343374 h 2106670"/>
                <a:gd name="connsiteX5" fmla="*/ 824275 w 824275"/>
                <a:gd name="connsiteY5" fmla="*/ 775827 h 2106670"/>
                <a:gd name="connsiteX6" fmla="*/ 434360 w 824275"/>
                <a:gd name="connsiteY6" fmla="*/ 775827 h 2106670"/>
                <a:gd name="connsiteX7" fmla="*/ 434360 w 824275"/>
                <a:gd name="connsiteY7" fmla="*/ 1226458 h 2106670"/>
                <a:gd name="connsiteX8" fmla="*/ 794173 w 824275"/>
                <a:gd name="connsiteY8" fmla="*/ 1667934 h 2106670"/>
                <a:gd name="connsiteX9" fmla="*/ 824275 w 824275"/>
                <a:gd name="connsiteY9" fmla="*/ 1670969 h 2106670"/>
                <a:gd name="connsiteX10" fmla="*/ 824275 w 824275"/>
                <a:gd name="connsiteY10" fmla="*/ 2106670 h 2106670"/>
                <a:gd name="connsiteX11" fmla="*/ 800273 w 824275"/>
                <a:gd name="connsiteY11" fmla="*/ 2105533 h 2106670"/>
                <a:gd name="connsiteX12" fmla="*/ 6467 w 824275"/>
                <a:gd name="connsiteY12" fmla="*/ 1316749 h 2106670"/>
                <a:gd name="connsiteX13" fmla="*/ 2572 w 824275"/>
                <a:gd name="connsiteY13" fmla="*/ 1239630 h 2106670"/>
                <a:gd name="connsiteX14" fmla="*/ 0 w 824275"/>
                <a:gd name="connsiteY14" fmla="*/ 1239630 h 2106670"/>
                <a:gd name="connsiteX15" fmla="*/ 0 w 824275"/>
                <a:gd name="connsiteY15" fmla="*/ 0 h 2106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824275" h="2106670">
                  <a:moveTo>
                    <a:pt x="0" y="0"/>
                  </a:moveTo>
                  <a:lnTo>
                    <a:pt x="217180" y="0"/>
                  </a:lnTo>
                  <a:cubicBezTo>
                    <a:pt x="337125" y="0"/>
                    <a:pt x="434360" y="97235"/>
                    <a:pt x="434360" y="217180"/>
                  </a:cubicBezTo>
                  <a:lnTo>
                    <a:pt x="434360" y="343374"/>
                  </a:lnTo>
                  <a:lnTo>
                    <a:pt x="824275" y="343374"/>
                  </a:lnTo>
                  <a:lnTo>
                    <a:pt x="824275" y="775827"/>
                  </a:lnTo>
                  <a:lnTo>
                    <a:pt x="434360" y="775827"/>
                  </a:lnTo>
                  <a:lnTo>
                    <a:pt x="434360" y="1226458"/>
                  </a:lnTo>
                  <a:cubicBezTo>
                    <a:pt x="434360" y="1444226"/>
                    <a:pt x="588828" y="1625914"/>
                    <a:pt x="794173" y="1667934"/>
                  </a:cubicBezTo>
                  <a:lnTo>
                    <a:pt x="824275" y="1670969"/>
                  </a:lnTo>
                  <a:lnTo>
                    <a:pt x="824275" y="2106670"/>
                  </a:lnTo>
                  <a:lnTo>
                    <a:pt x="800273" y="2105533"/>
                  </a:lnTo>
                  <a:cubicBezTo>
                    <a:pt x="382044" y="2065725"/>
                    <a:pt x="48863" y="1734219"/>
                    <a:pt x="6467" y="1316749"/>
                  </a:cubicBezTo>
                  <a:lnTo>
                    <a:pt x="2572" y="1239630"/>
                  </a:lnTo>
                  <a:lnTo>
                    <a:pt x="0" y="123963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자유형: 도형 31">
              <a:extLst>
                <a:ext uri="{FF2B5EF4-FFF2-40B4-BE49-F238E27FC236}">
                  <a16:creationId xmlns="" xmlns:a16="http://schemas.microsoft.com/office/drawing/2014/main" id="{7C5DC6AE-971C-4594-8164-1E2E41D6C6CE}"/>
                </a:ext>
              </a:extLst>
            </p:cNvPr>
            <p:cNvSpPr/>
            <p:nvPr/>
          </p:nvSpPr>
          <p:spPr>
            <a:xfrm>
              <a:off x="6096000" y="2129177"/>
              <a:ext cx="871802" cy="1765601"/>
            </a:xfrm>
            <a:custGeom>
              <a:avLst/>
              <a:gdLst>
                <a:gd name="connsiteX0" fmla="*/ 0 w 871802"/>
                <a:gd name="connsiteY0" fmla="*/ 0 h 1765601"/>
                <a:gd name="connsiteX1" fmla="*/ 4988 w 871802"/>
                <a:gd name="connsiteY1" fmla="*/ 0 h 1765601"/>
                <a:gd name="connsiteX2" fmla="*/ 4988 w 871802"/>
                <a:gd name="connsiteY2" fmla="*/ 822 h 1765601"/>
                <a:gd name="connsiteX3" fmla="*/ 79007 w 871802"/>
                <a:gd name="connsiteY3" fmla="*/ 4559 h 1765601"/>
                <a:gd name="connsiteX4" fmla="*/ 871802 w 871802"/>
                <a:gd name="connsiteY4" fmla="*/ 883085 h 1765601"/>
                <a:gd name="connsiteX5" fmla="*/ 79007 w 871802"/>
                <a:gd name="connsiteY5" fmla="*/ 1761611 h 1765601"/>
                <a:gd name="connsiteX6" fmla="*/ 0 w 871802"/>
                <a:gd name="connsiteY6" fmla="*/ 1765601 h 1765601"/>
                <a:gd name="connsiteX7" fmla="*/ 0 w 871802"/>
                <a:gd name="connsiteY7" fmla="*/ 1332578 h 1765601"/>
                <a:gd name="connsiteX8" fmla="*/ 79534 w 871802"/>
                <a:gd name="connsiteY8" fmla="*/ 1324560 h 1765601"/>
                <a:gd name="connsiteX9" fmla="*/ 439347 w 871802"/>
                <a:gd name="connsiteY9" fmla="*/ 883084 h 1765601"/>
                <a:gd name="connsiteX10" fmla="*/ 79534 w 871802"/>
                <a:gd name="connsiteY10" fmla="*/ 441608 h 1765601"/>
                <a:gd name="connsiteX11" fmla="*/ 0 w 871802"/>
                <a:gd name="connsiteY11" fmla="*/ 433591 h 1765601"/>
                <a:gd name="connsiteX12" fmla="*/ 0 w 871802"/>
                <a:gd name="connsiteY12" fmla="*/ 0 h 1765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71802" h="1765601">
                  <a:moveTo>
                    <a:pt x="0" y="0"/>
                  </a:moveTo>
                  <a:lnTo>
                    <a:pt x="4988" y="0"/>
                  </a:lnTo>
                  <a:lnTo>
                    <a:pt x="4988" y="822"/>
                  </a:lnTo>
                  <a:lnTo>
                    <a:pt x="79007" y="4559"/>
                  </a:lnTo>
                  <a:cubicBezTo>
                    <a:pt x="524308" y="49782"/>
                    <a:pt x="871802" y="425853"/>
                    <a:pt x="871802" y="883085"/>
                  </a:cubicBezTo>
                  <a:cubicBezTo>
                    <a:pt x="871802" y="1340317"/>
                    <a:pt x="524308" y="1716388"/>
                    <a:pt x="79007" y="1761611"/>
                  </a:cubicBezTo>
                  <a:lnTo>
                    <a:pt x="0" y="1765601"/>
                  </a:lnTo>
                  <a:lnTo>
                    <a:pt x="0" y="1332578"/>
                  </a:lnTo>
                  <a:lnTo>
                    <a:pt x="79534" y="1324560"/>
                  </a:lnTo>
                  <a:cubicBezTo>
                    <a:pt x="284879" y="1282540"/>
                    <a:pt x="439347" y="1100852"/>
                    <a:pt x="439347" y="883084"/>
                  </a:cubicBezTo>
                  <a:cubicBezTo>
                    <a:pt x="439347" y="665317"/>
                    <a:pt x="284879" y="483628"/>
                    <a:pt x="79534" y="441608"/>
                  </a:cubicBezTo>
                  <a:lnTo>
                    <a:pt x="0" y="43359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42" name="직사각형 41"/>
          <p:cNvSpPr/>
          <p:nvPr/>
        </p:nvSpPr>
        <p:spPr>
          <a:xfrm flipH="1">
            <a:off x="3911388" y="2431727"/>
            <a:ext cx="108000" cy="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3" name="직사각형 42"/>
          <p:cNvSpPr/>
          <p:nvPr/>
        </p:nvSpPr>
        <p:spPr>
          <a:xfrm flipH="1">
            <a:off x="3911388" y="2462426"/>
            <a:ext cx="108000" cy="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 flipH="1">
            <a:off x="3911388" y="2493125"/>
            <a:ext cx="108000" cy="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5" name="이등변 삼각형 44"/>
          <p:cNvSpPr/>
          <p:nvPr/>
        </p:nvSpPr>
        <p:spPr>
          <a:xfrm rot="16200000" flipH="1">
            <a:off x="3836355" y="2448086"/>
            <a:ext cx="50148" cy="4571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4098358" y="2276296"/>
            <a:ext cx="5054714" cy="383414"/>
          </a:xfrm>
          <a:prstGeom prst="rect">
            <a:avLst/>
          </a:prstGeom>
          <a:solidFill>
            <a:srgbClr val="8F9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ko-KR" altLang="en-US" sz="900" dirty="0">
                <a:solidFill>
                  <a:prstClr val="white"/>
                </a:solidFill>
              </a:rPr>
              <a:t>経営 </a:t>
            </a:r>
            <a:r>
              <a:rPr lang="en-US" altLang="ko-KR" sz="900" dirty="0">
                <a:solidFill>
                  <a:prstClr val="white"/>
                </a:solidFill>
              </a:rPr>
              <a:t>20123457 </a:t>
            </a:r>
            <a:r>
              <a:rPr lang="ko-KR" altLang="en-US" sz="900" dirty="0">
                <a:solidFill>
                  <a:prstClr val="white"/>
                </a:solidFill>
              </a:rPr>
              <a:t>炫錫</a:t>
            </a:r>
          </a:p>
        </p:txBody>
      </p:sp>
      <p:sp>
        <p:nvSpPr>
          <p:cNvPr id="25" name="직사각형 24"/>
          <p:cNvSpPr/>
          <p:nvPr/>
        </p:nvSpPr>
        <p:spPr>
          <a:xfrm rot="16200000">
            <a:off x="6246795" y="2549478"/>
            <a:ext cx="25200" cy="195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92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직사각형 34"/>
          <p:cNvSpPr/>
          <p:nvPr/>
        </p:nvSpPr>
        <p:spPr>
          <a:xfrm>
            <a:off x="941560" y="0"/>
            <a:ext cx="11250440" cy="389299"/>
          </a:xfrm>
          <a:prstGeom prst="rect">
            <a:avLst/>
          </a:prstGeom>
          <a:solidFill>
            <a:srgbClr val="EFF3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defRPr/>
            </a:pPr>
            <a:r>
              <a:rPr lang="en-US" altLang="ko-KR" sz="1400" b="1" i="1" kern="0" dirty="0" smtClean="0">
                <a:solidFill>
                  <a:srgbClr val="8E99A5"/>
                </a:solidFill>
              </a:rPr>
              <a:t>PPT PRESENTATION </a:t>
            </a:r>
            <a:r>
              <a:rPr lang="en-US" altLang="ja-JP" sz="800" kern="0" dirty="0">
                <a:solidFill>
                  <a:srgbClr val="8E99A5"/>
                </a:solidFill>
              </a:rPr>
              <a:t>PAPOZIP</a:t>
            </a:r>
            <a:r>
              <a:rPr lang="ja-JP" altLang="en-US" sz="800" kern="0" dirty="0">
                <a:solidFill>
                  <a:srgbClr val="8E99A5"/>
                </a:solidFill>
              </a:rPr>
              <a:t>と一緒に</a:t>
            </a:r>
            <a:r>
              <a:rPr lang="en-US" altLang="ja-JP" sz="800" kern="0" dirty="0" err="1">
                <a:solidFill>
                  <a:srgbClr val="8E99A5"/>
                </a:solidFill>
              </a:rPr>
              <a:t>ppt</a:t>
            </a:r>
            <a:r>
              <a:rPr lang="ja-JP" altLang="en-US" sz="800" kern="0" dirty="0">
                <a:solidFill>
                  <a:srgbClr val="8E99A5"/>
                </a:solidFill>
              </a:rPr>
              <a:t>を作る楽しさを感じてください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41560" cy="389299"/>
          </a:xfrm>
          <a:prstGeom prst="rect">
            <a:avLst/>
          </a:prstGeom>
          <a:solidFill>
            <a:srgbClr val="7784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389299"/>
            <a:ext cx="941560" cy="6468701"/>
          </a:xfrm>
          <a:prstGeom prst="rect">
            <a:avLst/>
          </a:prstGeom>
          <a:solidFill>
            <a:srgbClr val="8F9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/>
          </p:nvPr>
        </p:nvGraphicFramePr>
        <p:xfrm>
          <a:off x="0" y="423555"/>
          <a:ext cx="9415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56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INDEX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3C Analysis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SWOT Analysis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4P Mix</a:t>
                      </a:r>
                      <a:endParaRPr kumimoji="0" lang="ko-KR" altLang="en-US" sz="7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IMC</a:t>
                      </a:r>
                      <a:endParaRPr kumimoji="0" lang="ko-KR" alt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B2BCC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Expected effect</a:t>
                      </a:r>
                      <a:endParaRPr kumimoji="0" lang="ko-KR" alt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B2BCC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Budget</a:t>
                      </a:r>
                      <a:endParaRPr kumimoji="0" lang="ko-KR" alt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B2BCC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Schedule</a:t>
                      </a:r>
                      <a:endParaRPr lang="ko-KR" altLang="en-US" sz="700" dirty="0">
                        <a:solidFill>
                          <a:srgbClr val="B2BCC6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2" name="그룹 31"/>
          <p:cNvGrpSpPr/>
          <p:nvPr/>
        </p:nvGrpSpPr>
        <p:grpSpPr>
          <a:xfrm>
            <a:off x="1220012" y="102987"/>
            <a:ext cx="165171" cy="201499"/>
            <a:chOff x="5638844" y="549275"/>
            <a:chExt cx="234693" cy="286312"/>
          </a:xfrm>
          <a:solidFill>
            <a:srgbClr val="8E99A5"/>
          </a:solidFill>
        </p:grpSpPr>
        <p:sp>
          <p:nvSpPr>
            <p:cNvPr id="33" name="원형: 비어 있음 8">
              <a:extLst>
                <a:ext uri="{FF2B5EF4-FFF2-40B4-BE49-F238E27FC236}">
                  <a16:creationId xmlns:a16="http://schemas.microsoft.com/office/drawing/2014/main" xmlns="" id="{24691D8F-A34D-4208-B337-BFB0C227FEB9}"/>
                </a:ext>
              </a:extLst>
            </p:cNvPr>
            <p:cNvSpPr/>
            <p:nvPr/>
          </p:nvSpPr>
          <p:spPr>
            <a:xfrm>
              <a:off x="5638844" y="549275"/>
              <a:ext cx="209550" cy="209550"/>
            </a:xfrm>
            <a:prstGeom prst="donut">
              <a:avLst>
                <a:gd name="adj" fmla="val 14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4" name="사각형: 둥근 모서리 10">
              <a:extLst>
                <a:ext uri="{FF2B5EF4-FFF2-40B4-BE49-F238E27FC236}">
                  <a16:creationId xmlns:a16="http://schemas.microsoft.com/office/drawing/2014/main" xmlns="" id="{5EF75DE8-682B-4DB3-B8F5-10BD07C33A06}"/>
                </a:ext>
              </a:extLst>
            </p:cNvPr>
            <p:cNvSpPr/>
            <p:nvPr/>
          </p:nvSpPr>
          <p:spPr>
            <a:xfrm rot="18900000">
              <a:off x="5837537" y="691587"/>
              <a:ext cx="36000" cy="144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그룹 37">
            <a:extLst>
              <a:ext uri="{FF2B5EF4-FFF2-40B4-BE49-F238E27FC236}">
                <a16:creationId xmlns="" xmlns:a16="http://schemas.microsoft.com/office/drawing/2014/main" id="{FB650653-64D2-403B-BC4A-F7742D2D5BB5}"/>
              </a:ext>
            </a:extLst>
          </p:cNvPr>
          <p:cNvGrpSpPr/>
          <p:nvPr/>
        </p:nvGrpSpPr>
        <p:grpSpPr>
          <a:xfrm>
            <a:off x="114401" y="99101"/>
            <a:ext cx="151448" cy="180648"/>
            <a:chOff x="5199725" y="1785802"/>
            <a:chExt cx="1768077" cy="2108976"/>
          </a:xfrm>
          <a:solidFill>
            <a:schemeClr val="bg1"/>
          </a:solidFill>
        </p:grpSpPr>
        <p:sp>
          <p:nvSpPr>
            <p:cNvPr id="39" name="자유형: 도형 29">
              <a:extLst>
                <a:ext uri="{FF2B5EF4-FFF2-40B4-BE49-F238E27FC236}">
                  <a16:creationId xmlns="" xmlns:a16="http://schemas.microsoft.com/office/drawing/2014/main" id="{1D784B37-183E-423A-AE81-5CBAC8968CFB}"/>
                </a:ext>
              </a:extLst>
            </p:cNvPr>
            <p:cNvSpPr/>
            <p:nvPr/>
          </p:nvSpPr>
          <p:spPr>
            <a:xfrm rot="5400000" flipH="1">
              <a:off x="6516322" y="3440993"/>
              <a:ext cx="432896" cy="470061"/>
            </a:xfrm>
            <a:custGeom>
              <a:avLst/>
              <a:gdLst>
                <a:gd name="connsiteX0" fmla="*/ 432896 w 432896"/>
                <a:gd name="connsiteY0" fmla="*/ 19392 h 470061"/>
                <a:gd name="connsiteX1" fmla="*/ 432896 w 432896"/>
                <a:gd name="connsiteY1" fmla="*/ 0 h 470061"/>
                <a:gd name="connsiteX2" fmla="*/ 0 w 432896"/>
                <a:gd name="connsiteY2" fmla="*/ 0 h 470061"/>
                <a:gd name="connsiteX3" fmla="*/ 0 w 432896"/>
                <a:gd name="connsiteY3" fmla="*/ 470061 h 470061"/>
                <a:gd name="connsiteX4" fmla="*/ 24495 w 432896"/>
                <a:gd name="connsiteY4" fmla="*/ 419212 h 470061"/>
                <a:gd name="connsiteX5" fmla="*/ 416339 w 432896"/>
                <a:gd name="connsiteY5" fmla="*/ 27368 h 470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2896" h="470061">
                  <a:moveTo>
                    <a:pt x="432896" y="19392"/>
                  </a:moveTo>
                  <a:lnTo>
                    <a:pt x="432896" y="0"/>
                  </a:lnTo>
                  <a:lnTo>
                    <a:pt x="0" y="0"/>
                  </a:lnTo>
                  <a:lnTo>
                    <a:pt x="0" y="470061"/>
                  </a:lnTo>
                  <a:lnTo>
                    <a:pt x="24495" y="419212"/>
                  </a:lnTo>
                  <a:cubicBezTo>
                    <a:pt x="114384" y="253742"/>
                    <a:pt x="250869" y="117257"/>
                    <a:pt x="416339" y="273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0" name="자유형: 도형 30">
              <a:extLst>
                <a:ext uri="{FF2B5EF4-FFF2-40B4-BE49-F238E27FC236}">
                  <a16:creationId xmlns="" xmlns:a16="http://schemas.microsoft.com/office/drawing/2014/main" id="{94E0D773-490A-4901-8E9C-E5A613CE5700}"/>
                </a:ext>
              </a:extLst>
            </p:cNvPr>
            <p:cNvSpPr/>
            <p:nvPr/>
          </p:nvSpPr>
          <p:spPr>
            <a:xfrm>
              <a:off x="5199725" y="1785802"/>
              <a:ext cx="824275" cy="2106670"/>
            </a:xfrm>
            <a:custGeom>
              <a:avLst/>
              <a:gdLst>
                <a:gd name="connsiteX0" fmla="*/ 0 w 824275"/>
                <a:gd name="connsiteY0" fmla="*/ 0 h 2106670"/>
                <a:gd name="connsiteX1" fmla="*/ 217180 w 824275"/>
                <a:gd name="connsiteY1" fmla="*/ 0 h 2106670"/>
                <a:gd name="connsiteX2" fmla="*/ 434360 w 824275"/>
                <a:gd name="connsiteY2" fmla="*/ 217180 h 2106670"/>
                <a:gd name="connsiteX3" fmla="*/ 434360 w 824275"/>
                <a:gd name="connsiteY3" fmla="*/ 343374 h 2106670"/>
                <a:gd name="connsiteX4" fmla="*/ 824275 w 824275"/>
                <a:gd name="connsiteY4" fmla="*/ 343374 h 2106670"/>
                <a:gd name="connsiteX5" fmla="*/ 824275 w 824275"/>
                <a:gd name="connsiteY5" fmla="*/ 775827 h 2106670"/>
                <a:gd name="connsiteX6" fmla="*/ 434360 w 824275"/>
                <a:gd name="connsiteY6" fmla="*/ 775827 h 2106670"/>
                <a:gd name="connsiteX7" fmla="*/ 434360 w 824275"/>
                <a:gd name="connsiteY7" fmla="*/ 1226458 h 2106670"/>
                <a:gd name="connsiteX8" fmla="*/ 794173 w 824275"/>
                <a:gd name="connsiteY8" fmla="*/ 1667934 h 2106670"/>
                <a:gd name="connsiteX9" fmla="*/ 824275 w 824275"/>
                <a:gd name="connsiteY9" fmla="*/ 1670969 h 2106670"/>
                <a:gd name="connsiteX10" fmla="*/ 824275 w 824275"/>
                <a:gd name="connsiteY10" fmla="*/ 2106670 h 2106670"/>
                <a:gd name="connsiteX11" fmla="*/ 800273 w 824275"/>
                <a:gd name="connsiteY11" fmla="*/ 2105533 h 2106670"/>
                <a:gd name="connsiteX12" fmla="*/ 6467 w 824275"/>
                <a:gd name="connsiteY12" fmla="*/ 1316749 h 2106670"/>
                <a:gd name="connsiteX13" fmla="*/ 2572 w 824275"/>
                <a:gd name="connsiteY13" fmla="*/ 1239630 h 2106670"/>
                <a:gd name="connsiteX14" fmla="*/ 0 w 824275"/>
                <a:gd name="connsiteY14" fmla="*/ 1239630 h 2106670"/>
                <a:gd name="connsiteX15" fmla="*/ 0 w 824275"/>
                <a:gd name="connsiteY15" fmla="*/ 0 h 2106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824275" h="2106670">
                  <a:moveTo>
                    <a:pt x="0" y="0"/>
                  </a:moveTo>
                  <a:lnTo>
                    <a:pt x="217180" y="0"/>
                  </a:lnTo>
                  <a:cubicBezTo>
                    <a:pt x="337125" y="0"/>
                    <a:pt x="434360" y="97235"/>
                    <a:pt x="434360" y="217180"/>
                  </a:cubicBezTo>
                  <a:lnTo>
                    <a:pt x="434360" y="343374"/>
                  </a:lnTo>
                  <a:lnTo>
                    <a:pt x="824275" y="343374"/>
                  </a:lnTo>
                  <a:lnTo>
                    <a:pt x="824275" y="775827"/>
                  </a:lnTo>
                  <a:lnTo>
                    <a:pt x="434360" y="775827"/>
                  </a:lnTo>
                  <a:lnTo>
                    <a:pt x="434360" y="1226458"/>
                  </a:lnTo>
                  <a:cubicBezTo>
                    <a:pt x="434360" y="1444226"/>
                    <a:pt x="588828" y="1625914"/>
                    <a:pt x="794173" y="1667934"/>
                  </a:cubicBezTo>
                  <a:lnTo>
                    <a:pt x="824275" y="1670969"/>
                  </a:lnTo>
                  <a:lnTo>
                    <a:pt x="824275" y="2106670"/>
                  </a:lnTo>
                  <a:lnTo>
                    <a:pt x="800273" y="2105533"/>
                  </a:lnTo>
                  <a:cubicBezTo>
                    <a:pt x="382044" y="2065725"/>
                    <a:pt x="48863" y="1734219"/>
                    <a:pt x="6467" y="1316749"/>
                  </a:cubicBezTo>
                  <a:lnTo>
                    <a:pt x="2572" y="1239630"/>
                  </a:lnTo>
                  <a:lnTo>
                    <a:pt x="0" y="123963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자유형: 도형 31">
              <a:extLst>
                <a:ext uri="{FF2B5EF4-FFF2-40B4-BE49-F238E27FC236}">
                  <a16:creationId xmlns="" xmlns:a16="http://schemas.microsoft.com/office/drawing/2014/main" id="{7C5DC6AE-971C-4594-8164-1E2E41D6C6CE}"/>
                </a:ext>
              </a:extLst>
            </p:cNvPr>
            <p:cNvSpPr/>
            <p:nvPr/>
          </p:nvSpPr>
          <p:spPr>
            <a:xfrm>
              <a:off x="6096000" y="2129177"/>
              <a:ext cx="871802" cy="1765601"/>
            </a:xfrm>
            <a:custGeom>
              <a:avLst/>
              <a:gdLst>
                <a:gd name="connsiteX0" fmla="*/ 0 w 871802"/>
                <a:gd name="connsiteY0" fmla="*/ 0 h 1765601"/>
                <a:gd name="connsiteX1" fmla="*/ 4988 w 871802"/>
                <a:gd name="connsiteY1" fmla="*/ 0 h 1765601"/>
                <a:gd name="connsiteX2" fmla="*/ 4988 w 871802"/>
                <a:gd name="connsiteY2" fmla="*/ 822 h 1765601"/>
                <a:gd name="connsiteX3" fmla="*/ 79007 w 871802"/>
                <a:gd name="connsiteY3" fmla="*/ 4559 h 1765601"/>
                <a:gd name="connsiteX4" fmla="*/ 871802 w 871802"/>
                <a:gd name="connsiteY4" fmla="*/ 883085 h 1765601"/>
                <a:gd name="connsiteX5" fmla="*/ 79007 w 871802"/>
                <a:gd name="connsiteY5" fmla="*/ 1761611 h 1765601"/>
                <a:gd name="connsiteX6" fmla="*/ 0 w 871802"/>
                <a:gd name="connsiteY6" fmla="*/ 1765601 h 1765601"/>
                <a:gd name="connsiteX7" fmla="*/ 0 w 871802"/>
                <a:gd name="connsiteY7" fmla="*/ 1332578 h 1765601"/>
                <a:gd name="connsiteX8" fmla="*/ 79534 w 871802"/>
                <a:gd name="connsiteY8" fmla="*/ 1324560 h 1765601"/>
                <a:gd name="connsiteX9" fmla="*/ 439347 w 871802"/>
                <a:gd name="connsiteY9" fmla="*/ 883084 h 1765601"/>
                <a:gd name="connsiteX10" fmla="*/ 79534 w 871802"/>
                <a:gd name="connsiteY10" fmla="*/ 441608 h 1765601"/>
                <a:gd name="connsiteX11" fmla="*/ 0 w 871802"/>
                <a:gd name="connsiteY11" fmla="*/ 433591 h 1765601"/>
                <a:gd name="connsiteX12" fmla="*/ 0 w 871802"/>
                <a:gd name="connsiteY12" fmla="*/ 0 h 1765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71802" h="1765601">
                  <a:moveTo>
                    <a:pt x="0" y="0"/>
                  </a:moveTo>
                  <a:lnTo>
                    <a:pt x="4988" y="0"/>
                  </a:lnTo>
                  <a:lnTo>
                    <a:pt x="4988" y="822"/>
                  </a:lnTo>
                  <a:lnTo>
                    <a:pt x="79007" y="4559"/>
                  </a:lnTo>
                  <a:cubicBezTo>
                    <a:pt x="524308" y="49782"/>
                    <a:pt x="871802" y="425853"/>
                    <a:pt x="871802" y="883085"/>
                  </a:cubicBezTo>
                  <a:cubicBezTo>
                    <a:pt x="871802" y="1340317"/>
                    <a:pt x="524308" y="1716388"/>
                    <a:pt x="79007" y="1761611"/>
                  </a:cubicBezTo>
                  <a:lnTo>
                    <a:pt x="0" y="1765601"/>
                  </a:lnTo>
                  <a:lnTo>
                    <a:pt x="0" y="1332578"/>
                  </a:lnTo>
                  <a:lnTo>
                    <a:pt x="79534" y="1324560"/>
                  </a:lnTo>
                  <a:cubicBezTo>
                    <a:pt x="284879" y="1282540"/>
                    <a:pt x="439347" y="1100852"/>
                    <a:pt x="439347" y="883084"/>
                  </a:cubicBezTo>
                  <a:cubicBezTo>
                    <a:pt x="439347" y="665317"/>
                    <a:pt x="284879" y="483628"/>
                    <a:pt x="79534" y="441608"/>
                  </a:cubicBezTo>
                  <a:lnTo>
                    <a:pt x="0" y="43359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6" name="직사각형 35"/>
          <p:cNvSpPr/>
          <p:nvPr/>
        </p:nvSpPr>
        <p:spPr>
          <a:xfrm>
            <a:off x="-1587" y="1647825"/>
            <a:ext cx="25200" cy="195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 flipH="1">
            <a:off x="752717" y="155432"/>
            <a:ext cx="108000" cy="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3" name="직사각형 42"/>
          <p:cNvSpPr/>
          <p:nvPr/>
        </p:nvSpPr>
        <p:spPr>
          <a:xfrm flipH="1">
            <a:off x="752717" y="186131"/>
            <a:ext cx="108000" cy="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 flipH="1">
            <a:off x="752717" y="216830"/>
            <a:ext cx="108000" cy="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5" name="이등변 삼각형 44"/>
          <p:cNvSpPr/>
          <p:nvPr/>
        </p:nvSpPr>
        <p:spPr>
          <a:xfrm rot="16200000" flipH="1">
            <a:off x="677684" y="171791"/>
            <a:ext cx="50148" cy="4571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46" name="차트 45">
            <a:extLst>
              <a:ext uri="{FF2B5EF4-FFF2-40B4-BE49-F238E27FC236}">
                <a16:creationId xmlns="" xmlns:a16="http://schemas.microsoft.com/office/drawing/2014/main" id="{6F4F95E3-7D41-4ECB-B845-4481F04C7CD6}"/>
              </a:ext>
            </a:extLst>
          </p:cNvPr>
          <p:cNvGraphicFramePr/>
          <p:nvPr>
            <p:extLst/>
          </p:nvPr>
        </p:nvGraphicFramePr>
        <p:xfrm>
          <a:off x="1417303" y="2157728"/>
          <a:ext cx="10145093" cy="3649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7" name="직사각형 46">
            <a:extLst>
              <a:ext uri="{FF2B5EF4-FFF2-40B4-BE49-F238E27FC236}">
                <a16:creationId xmlns="" xmlns:a16="http://schemas.microsoft.com/office/drawing/2014/main" id="{AC6D8471-2AB0-44B7-887B-938117FC8D99}"/>
              </a:ext>
            </a:extLst>
          </p:cNvPr>
          <p:cNvSpPr/>
          <p:nvPr/>
        </p:nvSpPr>
        <p:spPr>
          <a:xfrm>
            <a:off x="5745966" y="2255770"/>
            <a:ext cx="656345" cy="3631366"/>
          </a:xfrm>
          <a:prstGeom prst="rect">
            <a:avLst/>
          </a:prstGeom>
          <a:noFill/>
          <a:ln w="9525">
            <a:solidFill>
              <a:srgbClr val="63768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endParaRPr lang="ko-KR" altLang="en-US" sz="800" dirty="0">
              <a:solidFill>
                <a:prstClr val="white">
                  <a:lumMod val="75000"/>
                </a:prstClr>
              </a:solidFill>
            </a:endParaRPr>
          </a:p>
        </p:txBody>
      </p:sp>
      <p:cxnSp>
        <p:nvCxnSpPr>
          <p:cNvPr id="48" name="꺾인 연결선 12">
            <a:extLst>
              <a:ext uri="{FF2B5EF4-FFF2-40B4-BE49-F238E27FC236}">
                <a16:creationId xmlns="" xmlns:a16="http://schemas.microsoft.com/office/drawing/2014/main" id="{E0620C8A-88B4-4693-AB45-866AEE20D36E}"/>
              </a:ext>
            </a:extLst>
          </p:cNvPr>
          <p:cNvCxnSpPr>
            <a:stCxn id="50" idx="1"/>
            <a:endCxn id="47" idx="0"/>
          </p:cNvCxnSpPr>
          <p:nvPr/>
        </p:nvCxnSpPr>
        <p:spPr>
          <a:xfrm rot="10800000" flipV="1">
            <a:off x="6074140" y="1647824"/>
            <a:ext cx="1412361" cy="607945"/>
          </a:xfrm>
          <a:prstGeom prst="bentConnector2">
            <a:avLst/>
          </a:prstGeom>
          <a:ln>
            <a:solidFill>
              <a:srgbClr val="63768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직사각형 48">
            <a:extLst>
              <a:ext uri="{FF2B5EF4-FFF2-40B4-BE49-F238E27FC236}">
                <a16:creationId xmlns="" xmlns:a16="http://schemas.microsoft.com/office/drawing/2014/main" id="{21412E39-A703-47F5-8F05-316278012612}"/>
              </a:ext>
            </a:extLst>
          </p:cNvPr>
          <p:cNvSpPr/>
          <p:nvPr/>
        </p:nvSpPr>
        <p:spPr>
          <a:xfrm>
            <a:off x="5755491" y="2238208"/>
            <a:ext cx="656345" cy="360000"/>
          </a:xfrm>
          <a:prstGeom prst="rect">
            <a:avLst/>
          </a:prstGeom>
          <a:solidFill>
            <a:srgbClr val="63768C"/>
          </a:solidFill>
          <a:ln>
            <a:solidFill>
              <a:srgbClr val="63768C"/>
            </a:solidFill>
          </a:ln>
          <a:effectLst>
            <a:outerShdw blurRad="292100" dist="38100" algn="l" rotWithShape="0">
              <a:srgbClr val="1A73DE">
                <a:alpha val="1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prstClr val="white"/>
                </a:solidFill>
              </a:rPr>
              <a:t>88%</a:t>
            </a:r>
            <a:endParaRPr lang="ko-KR" altLang="en-US" sz="1600" b="1" dirty="0">
              <a:solidFill>
                <a:prstClr val="white"/>
              </a:solidFill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="" xmlns:a16="http://schemas.microsoft.com/office/drawing/2014/main" id="{8618B414-D3B9-4401-B8A1-1975D347B00E}"/>
              </a:ext>
            </a:extLst>
          </p:cNvPr>
          <p:cNvSpPr/>
          <p:nvPr/>
        </p:nvSpPr>
        <p:spPr>
          <a:xfrm>
            <a:off x="7486500" y="1218971"/>
            <a:ext cx="4272459" cy="857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778492"/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rgbClr val="778492"/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ko-KR" sz="1050" dirty="0" smtClean="0">
                <a:solidFill>
                  <a:srgbClr val="778492"/>
                </a:solidFill>
              </a:rPr>
              <a:t>PowerPoint </a:t>
            </a:r>
            <a:r>
              <a:rPr lang="en-US" altLang="ko-KR" sz="1050" dirty="0">
                <a:solidFill>
                  <a:srgbClr val="778492"/>
                </a:solidFill>
              </a:rPr>
              <a:t>is a computer program created by Microsoft Office</a:t>
            </a:r>
          </a:p>
        </p:txBody>
      </p:sp>
    </p:spTree>
    <p:extLst>
      <p:ext uri="{BB962C8B-B14F-4D97-AF65-F5344CB8AC3E}">
        <p14:creationId xmlns:p14="http://schemas.microsoft.com/office/powerpoint/2010/main" val="191679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직사각형 34"/>
          <p:cNvSpPr/>
          <p:nvPr/>
        </p:nvSpPr>
        <p:spPr>
          <a:xfrm>
            <a:off x="941560" y="0"/>
            <a:ext cx="11250440" cy="389299"/>
          </a:xfrm>
          <a:prstGeom prst="rect">
            <a:avLst/>
          </a:prstGeom>
          <a:solidFill>
            <a:srgbClr val="EFF3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defRPr/>
            </a:pPr>
            <a:r>
              <a:rPr lang="en-US" altLang="ko-KR" sz="1400" b="1" i="1" kern="0" dirty="0" smtClean="0">
                <a:solidFill>
                  <a:srgbClr val="8E99A5"/>
                </a:solidFill>
              </a:rPr>
              <a:t>PPT PRESENTATION </a:t>
            </a:r>
            <a:r>
              <a:rPr lang="en-US" altLang="ja-JP" sz="800" kern="0" dirty="0">
                <a:solidFill>
                  <a:srgbClr val="8E99A5"/>
                </a:solidFill>
              </a:rPr>
              <a:t>PAPOZIP</a:t>
            </a:r>
            <a:r>
              <a:rPr lang="ja-JP" altLang="en-US" sz="800" kern="0" dirty="0">
                <a:solidFill>
                  <a:srgbClr val="8E99A5"/>
                </a:solidFill>
              </a:rPr>
              <a:t>と一緒に</a:t>
            </a:r>
            <a:r>
              <a:rPr lang="en-US" altLang="ja-JP" sz="800" kern="0" dirty="0" err="1">
                <a:solidFill>
                  <a:srgbClr val="8E99A5"/>
                </a:solidFill>
              </a:rPr>
              <a:t>ppt</a:t>
            </a:r>
            <a:r>
              <a:rPr lang="ja-JP" altLang="en-US" sz="800" kern="0" dirty="0">
                <a:solidFill>
                  <a:srgbClr val="8E99A5"/>
                </a:solidFill>
              </a:rPr>
              <a:t>を作る楽しさを感じてください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41560" cy="389299"/>
          </a:xfrm>
          <a:prstGeom prst="rect">
            <a:avLst/>
          </a:prstGeom>
          <a:solidFill>
            <a:srgbClr val="7784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389299"/>
            <a:ext cx="941560" cy="6468701"/>
          </a:xfrm>
          <a:prstGeom prst="rect">
            <a:avLst/>
          </a:prstGeom>
          <a:solidFill>
            <a:srgbClr val="8F9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/>
          </p:nvPr>
        </p:nvGraphicFramePr>
        <p:xfrm>
          <a:off x="0" y="423555"/>
          <a:ext cx="9415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56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INDEX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3C Analysis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SWOT Analysis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4P Mix</a:t>
                      </a:r>
                      <a:endParaRPr kumimoji="0" lang="ko-KR" altLang="en-US" sz="7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IMC</a:t>
                      </a:r>
                      <a:endParaRPr kumimoji="0" lang="ko-KR" alt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B2BCC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Expected effect</a:t>
                      </a:r>
                      <a:endParaRPr kumimoji="0" lang="ko-KR" alt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B2BCC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Budget</a:t>
                      </a:r>
                      <a:endParaRPr kumimoji="0" lang="ko-KR" alt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B2BCC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Schedule</a:t>
                      </a:r>
                      <a:endParaRPr lang="ko-KR" altLang="en-US" sz="700" dirty="0">
                        <a:solidFill>
                          <a:srgbClr val="B2BCC6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2" name="그룹 31"/>
          <p:cNvGrpSpPr/>
          <p:nvPr/>
        </p:nvGrpSpPr>
        <p:grpSpPr>
          <a:xfrm>
            <a:off x="1220012" y="102987"/>
            <a:ext cx="165171" cy="201499"/>
            <a:chOff x="5638844" y="549275"/>
            <a:chExt cx="234693" cy="286312"/>
          </a:xfrm>
          <a:solidFill>
            <a:srgbClr val="8E99A5"/>
          </a:solidFill>
        </p:grpSpPr>
        <p:sp>
          <p:nvSpPr>
            <p:cNvPr id="33" name="원형: 비어 있음 8">
              <a:extLst>
                <a:ext uri="{FF2B5EF4-FFF2-40B4-BE49-F238E27FC236}">
                  <a16:creationId xmlns:a16="http://schemas.microsoft.com/office/drawing/2014/main" xmlns="" id="{24691D8F-A34D-4208-B337-BFB0C227FEB9}"/>
                </a:ext>
              </a:extLst>
            </p:cNvPr>
            <p:cNvSpPr/>
            <p:nvPr/>
          </p:nvSpPr>
          <p:spPr>
            <a:xfrm>
              <a:off x="5638844" y="549275"/>
              <a:ext cx="209550" cy="209550"/>
            </a:xfrm>
            <a:prstGeom prst="donut">
              <a:avLst>
                <a:gd name="adj" fmla="val 14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4" name="사각형: 둥근 모서리 10">
              <a:extLst>
                <a:ext uri="{FF2B5EF4-FFF2-40B4-BE49-F238E27FC236}">
                  <a16:creationId xmlns:a16="http://schemas.microsoft.com/office/drawing/2014/main" xmlns="" id="{5EF75DE8-682B-4DB3-B8F5-10BD07C33A06}"/>
                </a:ext>
              </a:extLst>
            </p:cNvPr>
            <p:cNvSpPr/>
            <p:nvPr/>
          </p:nvSpPr>
          <p:spPr>
            <a:xfrm rot="18900000">
              <a:off x="5837537" y="691587"/>
              <a:ext cx="36000" cy="144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그룹 37">
            <a:extLst>
              <a:ext uri="{FF2B5EF4-FFF2-40B4-BE49-F238E27FC236}">
                <a16:creationId xmlns="" xmlns:a16="http://schemas.microsoft.com/office/drawing/2014/main" id="{FB650653-64D2-403B-BC4A-F7742D2D5BB5}"/>
              </a:ext>
            </a:extLst>
          </p:cNvPr>
          <p:cNvGrpSpPr/>
          <p:nvPr/>
        </p:nvGrpSpPr>
        <p:grpSpPr>
          <a:xfrm>
            <a:off x="114401" y="99101"/>
            <a:ext cx="151448" cy="180648"/>
            <a:chOff x="5199725" y="1785802"/>
            <a:chExt cx="1768077" cy="2108976"/>
          </a:xfrm>
          <a:solidFill>
            <a:schemeClr val="bg1"/>
          </a:solidFill>
        </p:grpSpPr>
        <p:sp>
          <p:nvSpPr>
            <p:cNvPr id="39" name="자유형: 도형 29">
              <a:extLst>
                <a:ext uri="{FF2B5EF4-FFF2-40B4-BE49-F238E27FC236}">
                  <a16:creationId xmlns="" xmlns:a16="http://schemas.microsoft.com/office/drawing/2014/main" id="{1D784B37-183E-423A-AE81-5CBAC8968CFB}"/>
                </a:ext>
              </a:extLst>
            </p:cNvPr>
            <p:cNvSpPr/>
            <p:nvPr/>
          </p:nvSpPr>
          <p:spPr>
            <a:xfrm rot="5400000" flipH="1">
              <a:off x="6516322" y="3440993"/>
              <a:ext cx="432896" cy="470061"/>
            </a:xfrm>
            <a:custGeom>
              <a:avLst/>
              <a:gdLst>
                <a:gd name="connsiteX0" fmla="*/ 432896 w 432896"/>
                <a:gd name="connsiteY0" fmla="*/ 19392 h 470061"/>
                <a:gd name="connsiteX1" fmla="*/ 432896 w 432896"/>
                <a:gd name="connsiteY1" fmla="*/ 0 h 470061"/>
                <a:gd name="connsiteX2" fmla="*/ 0 w 432896"/>
                <a:gd name="connsiteY2" fmla="*/ 0 h 470061"/>
                <a:gd name="connsiteX3" fmla="*/ 0 w 432896"/>
                <a:gd name="connsiteY3" fmla="*/ 470061 h 470061"/>
                <a:gd name="connsiteX4" fmla="*/ 24495 w 432896"/>
                <a:gd name="connsiteY4" fmla="*/ 419212 h 470061"/>
                <a:gd name="connsiteX5" fmla="*/ 416339 w 432896"/>
                <a:gd name="connsiteY5" fmla="*/ 27368 h 470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2896" h="470061">
                  <a:moveTo>
                    <a:pt x="432896" y="19392"/>
                  </a:moveTo>
                  <a:lnTo>
                    <a:pt x="432896" y="0"/>
                  </a:lnTo>
                  <a:lnTo>
                    <a:pt x="0" y="0"/>
                  </a:lnTo>
                  <a:lnTo>
                    <a:pt x="0" y="470061"/>
                  </a:lnTo>
                  <a:lnTo>
                    <a:pt x="24495" y="419212"/>
                  </a:lnTo>
                  <a:cubicBezTo>
                    <a:pt x="114384" y="253742"/>
                    <a:pt x="250869" y="117257"/>
                    <a:pt x="416339" y="273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0" name="자유형: 도형 30">
              <a:extLst>
                <a:ext uri="{FF2B5EF4-FFF2-40B4-BE49-F238E27FC236}">
                  <a16:creationId xmlns="" xmlns:a16="http://schemas.microsoft.com/office/drawing/2014/main" id="{94E0D773-490A-4901-8E9C-E5A613CE5700}"/>
                </a:ext>
              </a:extLst>
            </p:cNvPr>
            <p:cNvSpPr/>
            <p:nvPr/>
          </p:nvSpPr>
          <p:spPr>
            <a:xfrm>
              <a:off x="5199725" y="1785802"/>
              <a:ext cx="824275" cy="2106670"/>
            </a:xfrm>
            <a:custGeom>
              <a:avLst/>
              <a:gdLst>
                <a:gd name="connsiteX0" fmla="*/ 0 w 824275"/>
                <a:gd name="connsiteY0" fmla="*/ 0 h 2106670"/>
                <a:gd name="connsiteX1" fmla="*/ 217180 w 824275"/>
                <a:gd name="connsiteY1" fmla="*/ 0 h 2106670"/>
                <a:gd name="connsiteX2" fmla="*/ 434360 w 824275"/>
                <a:gd name="connsiteY2" fmla="*/ 217180 h 2106670"/>
                <a:gd name="connsiteX3" fmla="*/ 434360 w 824275"/>
                <a:gd name="connsiteY3" fmla="*/ 343374 h 2106670"/>
                <a:gd name="connsiteX4" fmla="*/ 824275 w 824275"/>
                <a:gd name="connsiteY4" fmla="*/ 343374 h 2106670"/>
                <a:gd name="connsiteX5" fmla="*/ 824275 w 824275"/>
                <a:gd name="connsiteY5" fmla="*/ 775827 h 2106670"/>
                <a:gd name="connsiteX6" fmla="*/ 434360 w 824275"/>
                <a:gd name="connsiteY6" fmla="*/ 775827 h 2106670"/>
                <a:gd name="connsiteX7" fmla="*/ 434360 w 824275"/>
                <a:gd name="connsiteY7" fmla="*/ 1226458 h 2106670"/>
                <a:gd name="connsiteX8" fmla="*/ 794173 w 824275"/>
                <a:gd name="connsiteY8" fmla="*/ 1667934 h 2106670"/>
                <a:gd name="connsiteX9" fmla="*/ 824275 w 824275"/>
                <a:gd name="connsiteY9" fmla="*/ 1670969 h 2106670"/>
                <a:gd name="connsiteX10" fmla="*/ 824275 w 824275"/>
                <a:gd name="connsiteY10" fmla="*/ 2106670 h 2106670"/>
                <a:gd name="connsiteX11" fmla="*/ 800273 w 824275"/>
                <a:gd name="connsiteY11" fmla="*/ 2105533 h 2106670"/>
                <a:gd name="connsiteX12" fmla="*/ 6467 w 824275"/>
                <a:gd name="connsiteY12" fmla="*/ 1316749 h 2106670"/>
                <a:gd name="connsiteX13" fmla="*/ 2572 w 824275"/>
                <a:gd name="connsiteY13" fmla="*/ 1239630 h 2106670"/>
                <a:gd name="connsiteX14" fmla="*/ 0 w 824275"/>
                <a:gd name="connsiteY14" fmla="*/ 1239630 h 2106670"/>
                <a:gd name="connsiteX15" fmla="*/ 0 w 824275"/>
                <a:gd name="connsiteY15" fmla="*/ 0 h 2106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824275" h="2106670">
                  <a:moveTo>
                    <a:pt x="0" y="0"/>
                  </a:moveTo>
                  <a:lnTo>
                    <a:pt x="217180" y="0"/>
                  </a:lnTo>
                  <a:cubicBezTo>
                    <a:pt x="337125" y="0"/>
                    <a:pt x="434360" y="97235"/>
                    <a:pt x="434360" y="217180"/>
                  </a:cubicBezTo>
                  <a:lnTo>
                    <a:pt x="434360" y="343374"/>
                  </a:lnTo>
                  <a:lnTo>
                    <a:pt x="824275" y="343374"/>
                  </a:lnTo>
                  <a:lnTo>
                    <a:pt x="824275" y="775827"/>
                  </a:lnTo>
                  <a:lnTo>
                    <a:pt x="434360" y="775827"/>
                  </a:lnTo>
                  <a:lnTo>
                    <a:pt x="434360" y="1226458"/>
                  </a:lnTo>
                  <a:cubicBezTo>
                    <a:pt x="434360" y="1444226"/>
                    <a:pt x="588828" y="1625914"/>
                    <a:pt x="794173" y="1667934"/>
                  </a:cubicBezTo>
                  <a:lnTo>
                    <a:pt x="824275" y="1670969"/>
                  </a:lnTo>
                  <a:lnTo>
                    <a:pt x="824275" y="2106670"/>
                  </a:lnTo>
                  <a:lnTo>
                    <a:pt x="800273" y="2105533"/>
                  </a:lnTo>
                  <a:cubicBezTo>
                    <a:pt x="382044" y="2065725"/>
                    <a:pt x="48863" y="1734219"/>
                    <a:pt x="6467" y="1316749"/>
                  </a:cubicBezTo>
                  <a:lnTo>
                    <a:pt x="2572" y="1239630"/>
                  </a:lnTo>
                  <a:lnTo>
                    <a:pt x="0" y="123963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자유형: 도형 31">
              <a:extLst>
                <a:ext uri="{FF2B5EF4-FFF2-40B4-BE49-F238E27FC236}">
                  <a16:creationId xmlns="" xmlns:a16="http://schemas.microsoft.com/office/drawing/2014/main" id="{7C5DC6AE-971C-4594-8164-1E2E41D6C6CE}"/>
                </a:ext>
              </a:extLst>
            </p:cNvPr>
            <p:cNvSpPr/>
            <p:nvPr/>
          </p:nvSpPr>
          <p:spPr>
            <a:xfrm>
              <a:off x="6096000" y="2129177"/>
              <a:ext cx="871802" cy="1765601"/>
            </a:xfrm>
            <a:custGeom>
              <a:avLst/>
              <a:gdLst>
                <a:gd name="connsiteX0" fmla="*/ 0 w 871802"/>
                <a:gd name="connsiteY0" fmla="*/ 0 h 1765601"/>
                <a:gd name="connsiteX1" fmla="*/ 4988 w 871802"/>
                <a:gd name="connsiteY1" fmla="*/ 0 h 1765601"/>
                <a:gd name="connsiteX2" fmla="*/ 4988 w 871802"/>
                <a:gd name="connsiteY2" fmla="*/ 822 h 1765601"/>
                <a:gd name="connsiteX3" fmla="*/ 79007 w 871802"/>
                <a:gd name="connsiteY3" fmla="*/ 4559 h 1765601"/>
                <a:gd name="connsiteX4" fmla="*/ 871802 w 871802"/>
                <a:gd name="connsiteY4" fmla="*/ 883085 h 1765601"/>
                <a:gd name="connsiteX5" fmla="*/ 79007 w 871802"/>
                <a:gd name="connsiteY5" fmla="*/ 1761611 h 1765601"/>
                <a:gd name="connsiteX6" fmla="*/ 0 w 871802"/>
                <a:gd name="connsiteY6" fmla="*/ 1765601 h 1765601"/>
                <a:gd name="connsiteX7" fmla="*/ 0 w 871802"/>
                <a:gd name="connsiteY7" fmla="*/ 1332578 h 1765601"/>
                <a:gd name="connsiteX8" fmla="*/ 79534 w 871802"/>
                <a:gd name="connsiteY8" fmla="*/ 1324560 h 1765601"/>
                <a:gd name="connsiteX9" fmla="*/ 439347 w 871802"/>
                <a:gd name="connsiteY9" fmla="*/ 883084 h 1765601"/>
                <a:gd name="connsiteX10" fmla="*/ 79534 w 871802"/>
                <a:gd name="connsiteY10" fmla="*/ 441608 h 1765601"/>
                <a:gd name="connsiteX11" fmla="*/ 0 w 871802"/>
                <a:gd name="connsiteY11" fmla="*/ 433591 h 1765601"/>
                <a:gd name="connsiteX12" fmla="*/ 0 w 871802"/>
                <a:gd name="connsiteY12" fmla="*/ 0 h 1765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71802" h="1765601">
                  <a:moveTo>
                    <a:pt x="0" y="0"/>
                  </a:moveTo>
                  <a:lnTo>
                    <a:pt x="4988" y="0"/>
                  </a:lnTo>
                  <a:lnTo>
                    <a:pt x="4988" y="822"/>
                  </a:lnTo>
                  <a:lnTo>
                    <a:pt x="79007" y="4559"/>
                  </a:lnTo>
                  <a:cubicBezTo>
                    <a:pt x="524308" y="49782"/>
                    <a:pt x="871802" y="425853"/>
                    <a:pt x="871802" y="883085"/>
                  </a:cubicBezTo>
                  <a:cubicBezTo>
                    <a:pt x="871802" y="1340317"/>
                    <a:pt x="524308" y="1716388"/>
                    <a:pt x="79007" y="1761611"/>
                  </a:cubicBezTo>
                  <a:lnTo>
                    <a:pt x="0" y="1765601"/>
                  </a:lnTo>
                  <a:lnTo>
                    <a:pt x="0" y="1332578"/>
                  </a:lnTo>
                  <a:lnTo>
                    <a:pt x="79534" y="1324560"/>
                  </a:lnTo>
                  <a:cubicBezTo>
                    <a:pt x="284879" y="1282540"/>
                    <a:pt x="439347" y="1100852"/>
                    <a:pt x="439347" y="883084"/>
                  </a:cubicBezTo>
                  <a:cubicBezTo>
                    <a:pt x="439347" y="665317"/>
                    <a:pt x="284879" y="483628"/>
                    <a:pt x="79534" y="441608"/>
                  </a:cubicBezTo>
                  <a:lnTo>
                    <a:pt x="0" y="43359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6" name="직사각형 35"/>
          <p:cNvSpPr/>
          <p:nvPr/>
        </p:nvSpPr>
        <p:spPr>
          <a:xfrm>
            <a:off x="-1587" y="1647825"/>
            <a:ext cx="25200" cy="195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 flipH="1">
            <a:off x="752717" y="155432"/>
            <a:ext cx="108000" cy="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3" name="직사각형 42"/>
          <p:cNvSpPr/>
          <p:nvPr/>
        </p:nvSpPr>
        <p:spPr>
          <a:xfrm flipH="1">
            <a:off x="752717" y="186131"/>
            <a:ext cx="108000" cy="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 flipH="1">
            <a:off x="752717" y="216830"/>
            <a:ext cx="108000" cy="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5" name="이등변 삼각형 44"/>
          <p:cNvSpPr/>
          <p:nvPr/>
        </p:nvSpPr>
        <p:spPr>
          <a:xfrm rot="16200000" flipH="1">
            <a:off x="677684" y="171791"/>
            <a:ext cx="50148" cy="4571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4" name="자유형 17">
            <a:extLst>
              <a:ext uri="{FF2B5EF4-FFF2-40B4-BE49-F238E27FC236}">
                <a16:creationId xmlns="" xmlns:a16="http://schemas.microsoft.com/office/drawing/2014/main" id="{C163620B-9E17-4C1C-95F8-BAEB9CB4FD9A}"/>
              </a:ext>
            </a:extLst>
          </p:cNvPr>
          <p:cNvSpPr/>
          <p:nvPr/>
        </p:nvSpPr>
        <p:spPr>
          <a:xfrm rot="16200000">
            <a:off x="2231606" y="2230791"/>
            <a:ext cx="1616973" cy="1815685"/>
          </a:xfrm>
          <a:custGeom>
            <a:avLst/>
            <a:gdLst>
              <a:gd name="connsiteX0" fmla="*/ 1425041 w 1425041"/>
              <a:gd name="connsiteY0" fmla="*/ 800083 h 1600166"/>
              <a:gd name="connsiteX1" fmla="*/ 977139 w 1425041"/>
              <a:gd name="connsiteY1" fmla="*/ 1600166 h 1600166"/>
              <a:gd name="connsiteX2" fmla="*/ 30554 w 1425041"/>
              <a:gd name="connsiteY2" fmla="*/ 1600166 h 1600166"/>
              <a:gd name="connsiteX3" fmla="*/ 0 w 1425041"/>
              <a:gd name="connsiteY3" fmla="*/ 1545587 h 1600166"/>
              <a:gd name="connsiteX4" fmla="*/ 57864 w 1425041"/>
              <a:gd name="connsiteY4" fmla="*/ 1545587 h 1600166"/>
              <a:gd name="connsiteX5" fmla="*/ 58713 w 1425041"/>
              <a:gd name="connsiteY5" fmla="*/ 1547104 h 1600166"/>
              <a:gd name="connsiteX6" fmla="*/ 948982 w 1425041"/>
              <a:gd name="connsiteY6" fmla="*/ 1547104 h 1600166"/>
              <a:gd name="connsiteX7" fmla="*/ 1370237 w 1425041"/>
              <a:gd name="connsiteY7" fmla="*/ 794621 h 1600166"/>
              <a:gd name="connsiteX8" fmla="*/ 948982 w 1425041"/>
              <a:gd name="connsiteY8" fmla="*/ 42137 h 1600166"/>
              <a:gd name="connsiteX9" fmla="*/ 105144 w 1425041"/>
              <a:gd name="connsiteY9" fmla="*/ 42137 h 1600166"/>
              <a:gd name="connsiteX10" fmla="*/ 105144 w 1425041"/>
              <a:gd name="connsiteY10" fmla="*/ 40787 h 1600166"/>
              <a:gd name="connsiteX11" fmla="*/ 7721 w 1425041"/>
              <a:gd name="connsiteY11" fmla="*/ 40787 h 1600166"/>
              <a:gd name="connsiteX12" fmla="*/ 30554 w 1425041"/>
              <a:gd name="connsiteY12" fmla="*/ 0 h 1600166"/>
              <a:gd name="connsiteX13" fmla="*/ 977139 w 1425041"/>
              <a:gd name="connsiteY13" fmla="*/ 0 h 1600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25041" h="1600166">
                <a:moveTo>
                  <a:pt x="1425041" y="800083"/>
                </a:moveTo>
                <a:lnTo>
                  <a:pt x="977139" y="1600166"/>
                </a:lnTo>
                <a:lnTo>
                  <a:pt x="30554" y="1600166"/>
                </a:lnTo>
                <a:lnTo>
                  <a:pt x="0" y="1545587"/>
                </a:lnTo>
                <a:lnTo>
                  <a:pt x="57864" y="1545587"/>
                </a:lnTo>
                <a:lnTo>
                  <a:pt x="58713" y="1547104"/>
                </a:lnTo>
                <a:lnTo>
                  <a:pt x="948982" y="1547104"/>
                </a:lnTo>
                <a:lnTo>
                  <a:pt x="1370237" y="794621"/>
                </a:lnTo>
                <a:lnTo>
                  <a:pt x="948982" y="42137"/>
                </a:lnTo>
                <a:lnTo>
                  <a:pt x="105144" y="42137"/>
                </a:lnTo>
                <a:lnTo>
                  <a:pt x="105144" y="40787"/>
                </a:lnTo>
                <a:lnTo>
                  <a:pt x="7721" y="40787"/>
                </a:lnTo>
                <a:lnTo>
                  <a:pt x="30554" y="0"/>
                </a:lnTo>
                <a:lnTo>
                  <a:pt x="977139" y="0"/>
                </a:lnTo>
                <a:close/>
              </a:path>
            </a:pathLst>
          </a:custGeom>
          <a:solidFill>
            <a:srgbClr val="637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25" name="그룹 24">
            <a:extLst>
              <a:ext uri="{FF2B5EF4-FFF2-40B4-BE49-F238E27FC236}">
                <a16:creationId xmlns="" xmlns:a16="http://schemas.microsoft.com/office/drawing/2014/main" id="{7676A99C-8F2A-40C7-A430-F1647B3C51B4}"/>
              </a:ext>
            </a:extLst>
          </p:cNvPr>
          <p:cNvGrpSpPr/>
          <p:nvPr/>
        </p:nvGrpSpPr>
        <p:grpSpPr>
          <a:xfrm>
            <a:off x="2289193" y="2510844"/>
            <a:ext cx="1501804" cy="1729137"/>
            <a:chOff x="2168084" y="3125970"/>
            <a:chExt cx="1323542" cy="1523891"/>
          </a:xfrm>
        </p:grpSpPr>
        <p:sp>
          <p:nvSpPr>
            <p:cNvPr id="26" name="육각형 25">
              <a:extLst>
                <a:ext uri="{FF2B5EF4-FFF2-40B4-BE49-F238E27FC236}">
                  <a16:creationId xmlns="" xmlns:a16="http://schemas.microsoft.com/office/drawing/2014/main" id="{15C27C00-EFCA-4D09-9781-BAE80C41FD28}"/>
                </a:ext>
              </a:extLst>
            </p:cNvPr>
            <p:cNvSpPr/>
            <p:nvPr/>
          </p:nvSpPr>
          <p:spPr>
            <a:xfrm rot="16200000">
              <a:off x="2067909" y="3226145"/>
              <a:ext cx="1523891" cy="1323542"/>
            </a:xfrm>
            <a:prstGeom prst="hexagon">
              <a:avLst>
                <a:gd name="adj" fmla="val 27991"/>
                <a:gd name="vf" fmla="val 115470"/>
              </a:avLst>
            </a:prstGeom>
            <a:solidFill>
              <a:schemeClr val="bg1"/>
            </a:solidFill>
            <a:ln>
              <a:solidFill>
                <a:srgbClr val="63768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직사각형 26">
              <a:extLst>
                <a:ext uri="{FF2B5EF4-FFF2-40B4-BE49-F238E27FC236}">
                  <a16:creationId xmlns="" xmlns:a16="http://schemas.microsoft.com/office/drawing/2014/main" id="{6EA7C2B6-70B4-453C-802E-53DB3BE9E1ED}"/>
                </a:ext>
              </a:extLst>
            </p:cNvPr>
            <p:cNvSpPr/>
            <p:nvPr/>
          </p:nvSpPr>
          <p:spPr>
            <a:xfrm>
              <a:off x="2231548" y="3703252"/>
              <a:ext cx="1196611" cy="33361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ko-KR" sz="1200" b="1" dirty="0">
                  <a:solidFill>
                    <a:srgbClr val="214867"/>
                  </a:solidFill>
                </a:rPr>
                <a:t>CONTENTS A</a:t>
              </a:r>
            </a:p>
          </p:txBody>
        </p:sp>
      </p:grpSp>
      <p:grpSp>
        <p:nvGrpSpPr>
          <p:cNvPr id="28" name="그룹 27">
            <a:extLst>
              <a:ext uri="{FF2B5EF4-FFF2-40B4-BE49-F238E27FC236}">
                <a16:creationId xmlns="" xmlns:a16="http://schemas.microsoft.com/office/drawing/2014/main" id="{E651E4A5-B9E5-4321-A681-59D654157C89}"/>
              </a:ext>
            </a:extLst>
          </p:cNvPr>
          <p:cNvGrpSpPr/>
          <p:nvPr/>
        </p:nvGrpSpPr>
        <p:grpSpPr>
          <a:xfrm>
            <a:off x="4046342" y="2510845"/>
            <a:ext cx="1501804" cy="1729137"/>
            <a:chOff x="2168084" y="3125970"/>
            <a:chExt cx="1323542" cy="1523891"/>
          </a:xfrm>
        </p:grpSpPr>
        <p:sp>
          <p:nvSpPr>
            <p:cNvPr id="30" name="육각형 29">
              <a:extLst>
                <a:ext uri="{FF2B5EF4-FFF2-40B4-BE49-F238E27FC236}">
                  <a16:creationId xmlns="" xmlns:a16="http://schemas.microsoft.com/office/drawing/2014/main" id="{0D1B679F-E692-4033-8D8C-282B4DCE87A8}"/>
                </a:ext>
              </a:extLst>
            </p:cNvPr>
            <p:cNvSpPr/>
            <p:nvPr/>
          </p:nvSpPr>
          <p:spPr>
            <a:xfrm rot="16200000">
              <a:off x="2067909" y="3226145"/>
              <a:ext cx="1523891" cy="1323542"/>
            </a:xfrm>
            <a:prstGeom prst="hexagon">
              <a:avLst>
                <a:gd name="adj" fmla="val 27991"/>
                <a:gd name="vf" fmla="val 115470"/>
              </a:avLst>
            </a:prstGeom>
            <a:solidFill>
              <a:srgbClr val="445669"/>
            </a:solidFill>
            <a:ln>
              <a:solidFill>
                <a:srgbClr val="63768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1" name="직사각형 30">
              <a:extLst>
                <a:ext uri="{FF2B5EF4-FFF2-40B4-BE49-F238E27FC236}">
                  <a16:creationId xmlns="" xmlns:a16="http://schemas.microsoft.com/office/drawing/2014/main" id="{315ACBDA-FDE1-4183-B600-0DC16B809539}"/>
                </a:ext>
              </a:extLst>
            </p:cNvPr>
            <p:cNvSpPr/>
            <p:nvPr/>
          </p:nvSpPr>
          <p:spPr>
            <a:xfrm>
              <a:off x="2231548" y="3703252"/>
              <a:ext cx="1196611" cy="33361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ko-KR" sz="1200" b="1" dirty="0">
                  <a:solidFill>
                    <a:prstClr val="white"/>
                  </a:solidFill>
                </a:rPr>
                <a:t>CONTENTS A</a:t>
              </a:r>
            </a:p>
          </p:txBody>
        </p:sp>
      </p:grpSp>
      <p:sp>
        <p:nvSpPr>
          <p:cNvPr id="37" name="자유형 25">
            <a:extLst>
              <a:ext uri="{FF2B5EF4-FFF2-40B4-BE49-F238E27FC236}">
                <a16:creationId xmlns="" xmlns:a16="http://schemas.microsoft.com/office/drawing/2014/main" id="{3BD94708-9ED6-47CF-9A14-8EAA9158F4DC}"/>
              </a:ext>
            </a:extLst>
          </p:cNvPr>
          <p:cNvSpPr/>
          <p:nvPr/>
        </p:nvSpPr>
        <p:spPr>
          <a:xfrm rot="5400000">
            <a:off x="3988759" y="2741221"/>
            <a:ext cx="1616973" cy="1815685"/>
          </a:xfrm>
          <a:custGeom>
            <a:avLst/>
            <a:gdLst>
              <a:gd name="connsiteX0" fmla="*/ 1425041 w 1425041"/>
              <a:gd name="connsiteY0" fmla="*/ 800083 h 1600166"/>
              <a:gd name="connsiteX1" fmla="*/ 977139 w 1425041"/>
              <a:gd name="connsiteY1" fmla="*/ 1600166 h 1600166"/>
              <a:gd name="connsiteX2" fmla="*/ 30554 w 1425041"/>
              <a:gd name="connsiteY2" fmla="*/ 1600166 h 1600166"/>
              <a:gd name="connsiteX3" fmla="*/ 0 w 1425041"/>
              <a:gd name="connsiteY3" fmla="*/ 1545587 h 1600166"/>
              <a:gd name="connsiteX4" fmla="*/ 57864 w 1425041"/>
              <a:gd name="connsiteY4" fmla="*/ 1545587 h 1600166"/>
              <a:gd name="connsiteX5" fmla="*/ 58713 w 1425041"/>
              <a:gd name="connsiteY5" fmla="*/ 1547104 h 1600166"/>
              <a:gd name="connsiteX6" fmla="*/ 948982 w 1425041"/>
              <a:gd name="connsiteY6" fmla="*/ 1547104 h 1600166"/>
              <a:gd name="connsiteX7" fmla="*/ 1370237 w 1425041"/>
              <a:gd name="connsiteY7" fmla="*/ 794621 h 1600166"/>
              <a:gd name="connsiteX8" fmla="*/ 948982 w 1425041"/>
              <a:gd name="connsiteY8" fmla="*/ 42137 h 1600166"/>
              <a:gd name="connsiteX9" fmla="*/ 105144 w 1425041"/>
              <a:gd name="connsiteY9" fmla="*/ 42137 h 1600166"/>
              <a:gd name="connsiteX10" fmla="*/ 105144 w 1425041"/>
              <a:gd name="connsiteY10" fmla="*/ 40787 h 1600166"/>
              <a:gd name="connsiteX11" fmla="*/ 7721 w 1425041"/>
              <a:gd name="connsiteY11" fmla="*/ 40787 h 1600166"/>
              <a:gd name="connsiteX12" fmla="*/ 30554 w 1425041"/>
              <a:gd name="connsiteY12" fmla="*/ 0 h 1600166"/>
              <a:gd name="connsiteX13" fmla="*/ 977139 w 1425041"/>
              <a:gd name="connsiteY13" fmla="*/ 0 h 1600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25041" h="1600166">
                <a:moveTo>
                  <a:pt x="1425041" y="800083"/>
                </a:moveTo>
                <a:lnTo>
                  <a:pt x="977139" y="1600166"/>
                </a:lnTo>
                <a:lnTo>
                  <a:pt x="30554" y="1600166"/>
                </a:lnTo>
                <a:lnTo>
                  <a:pt x="0" y="1545587"/>
                </a:lnTo>
                <a:lnTo>
                  <a:pt x="57864" y="1545587"/>
                </a:lnTo>
                <a:lnTo>
                  <a:pt x="58713" y="1547104"/>
                </a:lnTo>
                <a:lnTo>
                  <a:pt x="948982" y="1547104"/>
                </a:lnTo>
                <a:lnTo>
                  <a:pt x="1370237" y="794621"/>
                </a:lnTo>
                <a:lnTo>
                  <a:pt x="948982" y="42137"/>
                </a:lnTo>
                <a:lnTo>
                  <a:pt x="105144" y="42137"/>
                </a:lnTo>
                <a:lnTo>
                  <a:pt x="105144" y="40787"/>
                </a:lnTo>
                <a:lnTo>
                  <a:pt x="7721" y="40787"/>
                </a:lnTo>
                <a:lnTo>
                  <a:pt x="30554" y="0"/>
                </a:lnTo>
                <a:lnTo>
                  <a:pt x="977139" y="0"/>
                </a:lnTo>
                <a:close/>
              </a:path>
            </a:pathLst>
          </a:custGeom>
          <a:solidFill>
            <a:srgbClr val="637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1" name="자유형 26">
            <a:extLst>
              <a:ext uri="{FF2B5EF4-FFF2-40B4-BE49-F238E27FC236}">
                <a16:creationId xmlns="" xmlns:a16="http://schemas.microsoft.com/office/drawing/2014/main" id="{496407C6-91D6-450A-9A7E-424A49224321}"/>
              </a:ext>
            </a:extLst>
          </p:cNvPr>
          <p:cNvSpPr/>
          <p:nvPr/>
        </p:nvSpPr>
        <p:spPr>
          <a:xfrm rot="16200000">
            <a:off x="5752888" y="2230791"/>
            <a:ext cx="1616973" cy="1815685"/>
          </a:xfrm>
          <a:custGeom>
            <a:avLst/>
            <a:gdLst>
              <a:gd name="connsiteX0" fmla="*/ 1425041 w 1425041"/>
              <a:gd name="connsiteY0" fmla="*/ 800083 h 1600166"/>
              <a:gd name="connsiteX1" fmla="*/ 977139 w 1425041"/>
              <a:gd name="connsiteY1" fmla="*/ 1600166 h 1600166"/>
              <a:gd name="connsiteX2" fmla="*/ 30554 w 1425041"/>
              <a:gd name="connsiteY2" fmla="*/ 1600166 h 1600166"/>
              <a:gd name="connsiteX3" fmla="*/ 0 w 1425041"/>
              <a:gd name="connsiteY3" fmla="*/ 1545587 h 1600166"/>
              <a:gd name="connsiteX4" fmla="*/ 57864 w 1425041"/>
              <a:gd name="connsiteY4" fmla="*/ 1545587 h 1600166"/>
              <a:gd name="connsiteX5" fmla="*/ 58713 w 1425041"/>
              <a:gd name="connsiteY5" fmla="*/ 1547104 h 1600166"/>
              <a:gd name="connsiteX6" fmla="*/ 948982 w 1425041"/>
              <a:gd name="connsiteY6" fmla="*/ 1547104 h 1600166"/>
              <a:gd name="connsiteX7" fmla="*/ 1370237 w 1425041"/>
              <a:gd name="connsiteY7" fmla="*/ 794621 h 1600166"/>
              <a:gd name="connsiteX8" fmla="*/ 948982 w 1425041"/>
              <a:gd name="connsiteY8" fmla="*/ 42137 h 1600166"/>
              <a:gd name="connsiteX9" fmla="*/ 105144 w 1425041"/>
              <a:gd name="connsiteY9" fmla="*/ 42137 h 1600166"/>
              <a:gd name="connsiteX10" fmla="*/ 105144 w 1425041"/>
              <a:gd name="connsiteY10" fmla="*/ 40787 h 1600166"/>
              <a:gd name="connsiteX11" fmla="*/ 7721 w 1425041"/>
              <a:gd name="connsiteY11" fmla="*/ 40787 h 1600166"/>
              <a:gd name="connsiteX12" fmla="*/ 30554 w 1425041"/>
              <a:gd name="connsiteY12" fmla="*/ 0 h 1600166"/>
              <a:gd name="connsiteX13" fmla="*/ 977139 w 1425041"/>
              <a:gd name="connsiteY13" fmla="*/ 0 h 1600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25041" h="1600166">
                <a:moveTo>
                  <a:pt x="1425041" y="800083"/>
                </a:moveTo>
                <a:lnTo>
                  <a:pt x="977139" y="1600166"/>
                </a:lnTo>
                <a:lnTo>
                  <a:pt x="30554" y="1600166"/>
                </a:lnTo>
                <a:lnTo>
                  <a:pt x="0" y="1545587"/>
                </a:lnTo>
                <a:lnTo>
                  <a:pt x="57864" y="1545587"/>
                </a:lnTo>
                <a:lnTo>
                  <a:pt x="58713" y="1547104"/>
                </a:lnTo>
                <a:lnTo>
                  <a:pt x="948982" y="1547104"/>
                </a:lnTo>
                <a:lnTo>
                  <a:pt x="1370237" y="794621"/>
                </a:lnTo>
                <a:lnTo>
                  <a:pt x="948982" y="42137"/>
                </a:lnTo>
                <a:lnTo>
                  <a:pt x="105144" y="42137"/>
                </a:lnTo>
                <a:lnTo>
                  <a:pt x="105144" y="40787"/>
                </a:lnTo>
                <a:lnTo>
                  <a:pt x="7721" y="40787"/>
                </a:lnTo>
                <a:lnTo>
                  <a:pt x="30554" y="0"/>
                </a:lnTo>
                <a:lnTo>
                  <a:pt x="977139" y="0"/>
                </a:lnTo>
                <a:close/>
              </a:path>
            </a:pathLst>
          </a:custGeom>
          <a:solidFill>
            <a:srgbClr val="637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52" name="그룹 51">
            <a:extLst>
              <a:ext uri="{FF2B5EF4-FFF2-40B4-BE49-F238E27FC236}">
                <a16:creationId xmlns="" xmlns:a16="http://schemas.microsoft.com/office/drawing/2014/main" id="{2AF93C1C-BFDB-4B28-95A2-813FDDF074DF}"/>
              </a:ext>
            </a:extLst>
          </p:cNvPr>
          <p:cNvGrpSpPr/>
          <p:nvPr/>
        </p:nvGrpSpPr>
        <p:grpSpPr>
          <a:xfrm>
            <a:off x="5810475" y="2510844"/>
            <a:ext cx="1501804" cy="1729137"/>
            <a:chOff x="2168084" y="3125970"/>
            <a:chExt cx="1323542" cy="1523891"/>
          </a:xfrm>
        </p:grpSpPr>
        <p:sp>
          <p:nvSpPr>
            <p:cNvPr id="53" name="육각형 52">
              <a:extLst>
                <a:ext uri="{FF2B5EF4-FFF2-40B4-BE49-F238E27FC236}">
                  <a16:creationId xmlns="" xmlns:a16="http://schemas.microsoft.com/office/drawing/2014/main" id="{39E9B3F6-EA70-4684-9F6C-46693C1DD081}"/>
                </a:ext>
              </a:extLst>
            </p:cNvPr>
            <p:cNvSpPr/>
            <p:nvPr/>
          </p:nvSpPr>
          <p:spPr>
            <a:xfrm rot="16200000">
              <a:off x="2067909" y="3226145"/>
              <a:ext cx="1523891" cy="1323542"/>
            </a:xfrm>
            <a:prstGeom prst="hexagon">
              <a:avLst>
                <a:gd name="adj" fmla="val 27991"/>
                <a:gd name="vf" fmla="val 115470"/>
              </a:avLst>
            </a:prstGeom>
            <a:solidFill>
              <a:schemeClr val="bg1"/>
            </a:solidFill>
            <a:ln>
              <a:solidFill>
                <a:srgbClr val="63768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4" name="직사각형 53">
              <a:extLst>
                <a:ext uri="{FF2B5EF4-FFF2-40B4-BE49-F238E27FC236}">
                  <a16:creationId xmlns="" xmlns:a16="http://schemas.microsoft.com/office/drawing/2014/main" id="{438AEA8F-46E4-49A6-ACA2-FB6E74AD3AF8}"/>
                </a:ext>
              </a:extLst>
            </p:cNvPr>
            <p:cNvSpPr/>
            <p:nvPr/>
          </p:nvSpPr>
          <p:spPr>
            <a:xfrm>
              <a:off x="2231548" y="3703252"/>
              <a:ext cx="1196611" cy="33361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ko-KR" sz="1200" b="1" dirty="0">
                  <a:solidFill>
                    <a:srgbClr val="214867"/>
                  </a:solidFill>
                </a:rPr>
                <a:t>CONTENTS A</a:t>
              </a:r>
            </a:p>
          </p:txBody>
        </p:sp>
      </p:grpSp>
      <p:grpSp>
        <p:nvGrpSpPr>
          <p:cNvPr id="55" name="그룹 54">
            <a:extLst>
              <a:ext uri="{FF2B5EF4-FFF2-40B4-BE49-F238E27FC236}">
                <a16:creationId xmlns="" xmlns:a16="http://schemas.microsoft.com/office/drawing/2014/main" id="{6F63ACCE-F3A4-4653-AA99-01C3EB81486A}"/>
              </a:ext>
            </a:extLst>
          </p:cNvPr>
          <p:cNvGrpSpPr/>
          <p:nvPr/>
        </p:nvGrpSpPr>
        <p:grpSpPr>
          <a:xfrm>
            <a:off x="7567624" y="2510845"/>
            <a:ext cx="1501804" cy="1729137"/>
            <a:chOff x="2168084" y="3125970"/>
            <a:chExt cx="1323542" cy="1523891"/>
          </a:xfrm>
        </p:grpSpPr>
        <p:sp>
          <p:nvSpPr>
            <p:cNvPr id="56" name="육각형 55">
              <a:extLst>
                <a:ext uri="{FF2B5EF4-FFF2-40B4-BE49-F238E27FC236}">
                  <a16:creationId xmlns="" xmlns:a16="http://schemas.microsoft.com/office/drawing/2014/main" id="{0AF22816-008E-4BAA-8CED-477D58116D11}"/>
                </a:ext>
              </a:extLst>
            </p:cNvPr>
            <p:cNvSpPr/>
            <p:nvPr/>
          </p:nvSpPr>
          <p:spPr>
            <a:xfrm rot="16200000">
              <a:off x="2067909" y="3226145"/>
              <a:ext cx="1523891" cy="1323542"/>
            </a:xfrm>
            <a:prstGeom prst="hexagon">
              <a:avLst>
                <a:gd name="adj" fmla="val 27991"/>
                <a:gd name="vf" fmla="val 115470"/>
              </a:avLst>
            </a:prstGeom>
            <a:solidFill>
              <a:srgbClr val="445669"/>
            </a:solidFill>
            <a:ln>
              <a:solidFill>
                <a:srgbClr val="63768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7" name="직사각형 56">
              <a:extLst>
                <a:ext uri="{FF2B5EF4-FFF2-40B4-BE49-F238E27FC236}">
                  <a16:creationId xmlns="" xmlns:a16="http://schemas.microsoft.com/office/drawing/2014/main" id="{D0BC44B6-0E38-4485-8E55-AB73AD1892BB}"/>
                </a:ext>
              </a:extLst>
            </p:cNvPr>
            <p:cNvSpPr/>
            <p:nvPr/>
          </p:nvSpPr>
          <p:spPr>
            <a:xfrm>
              <a:off x="2231548" y="3703252"/>
              <a:ext cx="1196611" cy="33361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ko-KR" sz="1200" b="1" dirty="0">
                  <a:solidFill>
                    <a:prstClr val="white"/>
                  </a:solidFill>
                </a:rPr>
                <a:t>CONTENTS A</a:t>
              </a:r>
            </a:p>
          </p:txBody>
        </p:sp>
      </p:grpSp>
      <p:sp>
        <p:nvSpPr>
          <p:cNvPr id="58" name="자유형 33">
            <a:extLst>
              <a:ext uri="{FF2B5EF4-FFF2-40B4-BE49-F238E27FC236}">
                <a16:creationId xmlns="" xmlns:a16="http://schemas.microsoft.com/office/drawing/2014/main" id="{0157B7F0-DDBD-4C7E-B5A4-7E6DB3BCFBBD}"/>
              </a:ext>
            </a:extLst>
          </p:cNvPr>
          <p:cNvSpPr/>
          <p:nvPr/>
        </p:nvSpPr>
        <p:spPr>
          <a:xfrm rot="5400000">
            <a:off x="7510041" y="2741221"/>
            <a:ext cx="1616973" cy="1815685"/>
          </a:xfrm>
          <a:custGeom>
            <a:avLst/>
            <a:gdLst>
              <a:gd name="connsiteX0" fmla="*/ 1425041 w 1425041"/>
              <a:gd name="connsiteY0" fmla="*/ 800083 h 1600166"/>
              <a:gd name="connsiteX1" fmla="*/ 977139 w 1425041"/>
              <a:gd name="connsiteY1" fmla="*/ 1600166 h 1600166"/>
              <a:gd name="connsiteX2" fmla="*/ 30554 w 1425041"/>
              <a:gd name="connsiteY2" fmla="*/ 1600166 h 1600166"/>
              <a:gd name="connsiteX3" fmla="*/ 0 w 1425041"/>
              <a:gd name="connsiteY3" fmla="*/ 1545587 h 1600166"/>
              <a:gd name="connsiteX4" fmla="*/ 57864 w 1425041"/>
              <a:gd name="connsiteY4" fmla="*/ 1545587 h 1600166"/>
              <a:gd name="connsiteX5" fmla="*/ 58713 w 1425041"/>
              <a:gd name="connsiteY5" fmla="*/ 1547104 h 1600166"/>
              <a:gd name="connsiteX6" fmla="*/ 948982 w 1425041"/>
              <a:gd name="connsiteY6" fmla="*/ 1547104 h 1600166"/>
              <a:gd name="connsiteX7" fmla="*/ 1370237 w 1425041"/>
              <a:gd name="connsiteY7" fmla="*/ 794621 h 1600166"/>
              <a:gd name="connsiteX8" fmla="*/ 948982 w 1425041"/>
              <a:gd name="connsiteY8" fmla="*/ 42137 h 1600166"/>
              <a:gd name="connsiteX9" fmla="*/ 105144 w 1425041"/>
              <a:gd name="connsiteY9" fmla="*/ 42137 h 1600166"/>
              <a:gd name="connsiteX10" fmla="*/ 105144 w 1425041"/>
              <a:gd name="connsiteY10" fmla="*/ 40787 h 1600166"/>
              <a:gd name="connsiteX11" fmla="*/ 7721 w 1425041"/>
              <a:gd name="connsiteY11" fmla="*/ 40787 h 1600166"/>
              <a:gd name="connsiteX12" fmla="*/ 30554 w 1425041"/>
              <a:gd name="connsiteY12" fmla="*/ 0 h 1600166"/>
              <a:gd name="connsiteX13" fmla="*/ 977139 w 1425041"/>
              <a:gd name="connsiteY13" fmla="*/ 0 h 1600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25041" h="1600166">
                <a:moveTo>
                  <a:pt x="1425041" y="800083"/>
                </a:moveTo>
                <a:lnTo>
                  <a:pt x="977139" y="1600166"/>
                </a:lnTo>
                <a:lnTo>
                  <a:pt x="30554" y="1600166"/>
                </a:lnTo>
                <a:lnTo>
                  <a:pt x="0" y="1545587"/>
                </a:lnTo>
                <a:lnTo>
                  <a:pt x="57864" y="1545587"/>
                </a:lnTo>
                <a:lnTo>
                  <a:pt x="58713" y="1547104"/>
                </a:lnTo>
                <a:lnTo>
                  <a:pt x="948982" y="1547104"/>
                </a:lnTo>
                <a:lnTo>
                  <a:pt x="1370237" y="794621"/>
                </a:lnTo>
                <a:lnTo>
                  <a:pt x="948982" y="42137"/>
                </a:lnTo>
                <a:lnTo>
                  <a:pt x="105144" y="42137"/>
                </a:lnTo>
                <a:lnTo>
                  <a:pt x="105144" y="40787"/>
                </a:lnTo>
                <a:lnTo>
                  <a:pt x="7721" y="40787"/>
                </a:lnTo>
                <a:lnTo>
                  <a:pt x="30554" y="0"/>
                </a:lnTo>
                <a:lnTo>
                  <a:pt x="977139" y="0"/>
                </a:lnTo>
                <a:close/>
              </a:path>
            </a:pathLst>
          </a:custGeom>
          <a:solidFill>
            <a:srgbClr val="637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9" name="자유형 34">
            <a:extLst>
              <a:ext uri="{FF2B5EF4-FFF2-40B4-BE49-F238E27FC236}">
                <a16:creationId xmlns="" xmlns:a16="http://schemas.microsoft.com/office/drawing/2014/main" id="{3AC99C9D-426F-40F4-8D0C-AB1345885CBB}"/>
              </a:ext>
            </a:extLst>
          </p:cNvPr>
          <p:cNvSpPr/>
          <p:nvPr/>
        </p:nvSpPr>
        <p:spPr>
          <a:xfrm rot="16200000">
            <a:off x="9284978" y="2230791"/>
            <a:ext cx="1616973" cy="1815685"/>
          </a:xfrm>
          <a:custGeom>
            <a:avLst/>
            <a:gdLst>
              <a:gd name="connsiteX0" fmla="*/ 1425041 w 1425041"/>
              <a:gd name="connsiteY0" fmla="*/ 800083 h 1600166"/>
              <a:gd name="connsiteX1" fmla="*/ 977139 w 1425041"/>
              <a:gd name="connsiteY1" fmla="*/ 1600166 h 1600166"/>
              <a:gd name="connsiteX2" fmla="*/ 30554 w 1425041"/>
              <a:gd name="connsiteY2" fmla="*/ 1600166 h 1600166"/>
              <a:gd name="connsiteX3" fmla="*/ 0 w 1425041"/>
              <a:gd name="connsiteY3" fmla="*/ 1545587 h 1600166"/>
              <a:gd name="connsiteX4" fmla="*/ 57864 w 1425041"/>
              <a:gd name="connsiteY4" fmla="*/ 1545587 h 1600166"/>
              <a:gd name="connsiteX5" fmla="*/ 58713 w 1425041"/>
              <a:gd name="connsiteY5" fmla="*/ 1547104 h 1600166"/>
              <a:gd name="connsiteX6" fmla="*/ 948982 w 1425041"/>
              <a:gd name="connsiteY6" fmla="*/ 1547104 h 1600166"/>
              <a:gd name="connsiteX7" fmla="*/ 1370237 w 1425041"/>
              <a:gd name="connsiteY7" fmla="*/ 794621 h 1600166"/>
              <a:gd name="connsiteX8" fmla="*/ 948982 w 1425041"/>
              <a:gd name="connsiteY8" fmla="*/ 42137 h 1600166"/>
              <a:gd name="connsiteX9" fmla="*/ 105144 w 1425041"/>
              <a:gd name="connsiteY9" fmla="*/ 42137 h 1600166"/>
              <a:gd name="connsiteX10" fmla="*/ 105144 w 1425041"/>
              <a:gd name="connsiteY10" fmla="*/ 40787 h 1600166"/>
              <a:gd name="connsiteX11" fmla="*/ 7721 w 1425041"/>
              <a:gd name="connsiteY11" fmla="*/ 40787 h 1600166"/>
              <a:gd name="connsiteX12" fmla="*/ 30554 w 1425041"/>
              <a:gd name="connsiteY12" fmla="*/ 0 h 1600166"/>
              <a:gd name="connsiteX13" fmla="*/ 977139 w 1425041"/>
              <a:gd name="connsiteY13" fmla="*/ 0 h 1600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25041" h="1600166">
                <a:moveTo>
                  <a:pt x="1425041" y="800083"/>
                </a:moveTo>
                <a:lnTo>
                  <a:pt x="977139" y="1600166"/>
                </a:lnTo>
                <a:lnTo>
                  <a:pt x="30554" y="1600166"/>
                </a:lnTo>
                <a:lnTo>
                  <a:pt x="0" y="1545587"/>
                </a:lnTo>
                <a:lnTo>
                  <a:pt x="57864" y="1545587"/>
                </a:lnTo>
                <a:lnTo>
                  <a:pt x="58713" y="1547104"/>
                </a:lnTo>
                <a:lnTo>
                  <a:pt x="948982" y="1547104"/>
                </a:lnTo>
                <a:lnTo>
                  <a:pt x="1370237" y="794621"/>
                </a:lnTo>
                <a:lnTo>
                  <a:pt x="948982" y="42137"/>
                </a:lnTo>
                <a:lnTo>
                  <a:pt x="105144" y="42137"/>
                </a:lnTo>
                <a:lnTo>
                  <a:pt x="105144" y="40787"/>
                </a:lnTo>
                <a:lnTo>
                  <a:pt x="7721" y="40787"/>
                </a:lnTo>
                <a:lnTo>
                  <a:pt x="30554" y="0"/>
                </a:lnTo>
                <a:lnTo>
                  <a:pt x="977139" y="0"/>
                </a:lnTo>
                <a:close/>
              </a:path>
            </a:pathLst>
          </a:custGeom>
          <a:solidFill>
            <a:srgbClr val="637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60" name="그룹 59">
            <a:extLst>
              <a:ext uri="{FF2B5EF4-FFF2-40B4-BE49-F238E27FC236}">
                <a16:creationId xmlns="" xmlns:a16="http://schemas.microsoft.com/office/drawing/2014/main" id="{214D2A82-69B4-4AC5-84A0-EDB1C6FD7A24}"/>
              </a:ext>
            </a:extLst>
          </p:cNvPr>
          <p:cNvGrpSpPr/>
          <p:nvPr/>
        </p:nvGrpSpPr>
        <p:grpSpPr>
          <a:xfrm>
            <a:off x="9342565" y="2510844"/>
            <a:ext cx="1501804" cy="1729137"/>
            <a:chOff x="2168084" y="3125970"/>
            <a:chExt cx="1323542" cy="1523891"/>
          </a:xfrm>
        </p:grpSpPr>
        <p:sp>
          <p:nvSpPr>
            <p:cNvPr id="61" name="육각형 60">
              <a:extLst>
                <a:ext uri="{FF2B5EF4-FFF2-40B4-BE49-F238E27FC236}">
                  <a16:creationId xmlns="" xmlns:a16="http://schemas.microsoft.com/office/drawing/2014/main" id="{D75EB815-BC7A-4910-B61D-D31A3500EEB1}"/>
                </a:ext>
              </a:extLst>
            </p:cNvPr>
            <p:cNvSpPr/>
            <p:nvPr/>
          </p:nvSpPr>
          <p:spPr>
            <a:xfrm rot="16200000">
              <a:off x="2067909" y="3226145"/>
              <a:ext cx="1523891" cy="1323542"/>
            </a:xfrm>
            <a:prstGeom prst="hexagon">
              <a:avLst>
                <a:gd name="adj" fmla="val 27991"/>
                <a:gd name="vf" fmla="val 115470"/>
              </a:avLst>
            </a:prstGeom>
            <a:solidFill>
              <a:schemeClr val="bg1"/>
            </a:solidFill>
            <a:ln>
              <a:solidFill>
                <a:srgbClr val="63768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2" name="직사각형 61">
              <a:extLst>
                <a:ext uri="{FF2B5EF4-FFF2-40B4-BE49-F238E27FC236}">
                  <a16:creationId xmlns="" xmlns:a16="http://schemas.microsoft.com/office/drawing/2014/main" id="{FC148287-3458-46B1-A0BC-21E14582CF18}"/>
                </a:ext>
              </a:extLst>
            </p:cNvPr>
            <p:cNvSpPr/>
            <p:nvPr/>
          </p:nvSpPr>
          <p:spPr>
            <a:xfrm>
              <a:off x="2231548" y="3703252"/>
              <a:ext cx="1196611" cy="33361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ko-KR" sz="1200" b="1" dirty="0">
                  <a:solidFill>
                    <a:srgbClr val="214867"/>
                  </a:solidFill>
                </a:rPr>
                <a:t>CONTENTS A</a:t>
              </a:r>
            </a:p>
          </p:txBody>
        </p:sp>
      </p:grpSp>
      <p:sp>
        <p:nvSpPr>
          <p:cNvPr id="63" name="직사각형 62">
            <a:extLst>
              <a:ext uri="{FF2B5EF4-FFF2-40B4-BE49-F238E27FC236}">
                <a16:creationId xmlns="" xmlns:a16="http://schemas.microsoft.com/office/drawing/2014/main" id="{98557065-4EE9-4790-B83E-5239A5849672}"/>
              </a:ext>
            </a:extLst>
          </p:cNvPr>
          <p:cNvSpPr/>
          <p:nvPr/>
        </p:nvSpPr>
        <p:spPr>
          <a:xfrm>
            <a:off x="3477963" y="5112583"/>
            <a:ext cx="2664996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64" name="모서리가 둥근 직사각형 39">
            <a:extLst>
              <a:ext uri="{FF2B5EF4-FFF2-40B4-BE49-F238E27FC236}">
                <a16:creationId xmlns="" xmlns:a16="http://schemas.microsoft.com/office/drawing/2014/main" id="{42A9F1CC-1D2F-46E8-BC59-54C25D70654C}"/>
              </a:ext>
            </a:extLst>
          </p:cNvPr>
          <p:cNvSpPr/>
          <p:nvPr/>
        </p:nvSpPr>
        <p:spPr>
          <a:xfrm>
            <a:off x="4234117" y="4661400"/>
            <a:ext cx="1134381" cy="306580"/>
          </a:xfrm>
          <a:prstGeom prst="roundRect">
            <a:avLst>
              <a:gd name="adj" fmla="val 50000"/>
            </a:avLst>
          </a:prstGeom>
          <a:solidFill>
            <a:srgbClr val="445669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prstClr val="white"/>
                </a:solidFill>
              </a:rPr>
              <a:t>CONTENTS</a:t>
            </a:r>
            <a:endParaRPr lang="ko-KR" altLang="en-US" sz="900" b="1" dirty="0">
              <a:solidFill>
                <a:prstClr val="white"/>
              </a:solidFill>
            </a:endParaRPr>
          </a:p>
        </p:txBody>
      </p:sp>
      <p:sp>
        <p:nvSpPr>
          <p:cNvPr id="65" name="직사각형 64">
            <a:extLst>
              <a:ext uri="{FF2B5EF4-FFF2-40B4-BE49-F238E27FC236}">
                <a16:creationId xmlns="" xmlns:a16="http://schemas.microsoft.com/office/drawing/2014/main" id="{BADE3EFD-FD1D-4633-BEEF-CA7E27F15987}"/>
              </a:ext>
            </a:extLst>
          </p:cNvPr>
          <p:cNvSpPr/>
          <p:nvPr/>
        </p:nvSpPr>
        <p:spPr>
          <a:xfrm>
            <a:off x="6990600" y="5112584"/>
            <a:ext cx="2664996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66" name="모서리가 둥근 직사각형 41">
            <a:extLst>
              <a:ext uri="{FF2B5EF4-FFF2-40B4-BE49-F238E27FC236}">
                <a16:creationId xmlns="" xmlns:a16="http://schemas.microsoft.com/office/drawing/2014/main" id="{8FD85B11-3E62-402D-A495-906084843CBF}"/>
              </a:ext>
            </a:extLst>
          </p:cNvPr>
          <p:cNvSpPr/>
          <p:nvPr/>
        </p:nvSpPr>
        <p:spPr>
          <a:xfrm>
            <a:off x="7746754" y="4661400"/>
            <a:ext cx="1134381" cy="306580"/>
          </a:xfrm>
          <a:prstGeom prst="roundRect">
            <a:avLst>
              <a:gd name="adj" fmla="val 50000"/>
            </a:avLst>
          </a:prstGeom>
          <a:solidFill>
            <a:srgbClr val="445669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prstClr val="white"/>
                </a:solidFill>
              </a:rPr>
              <a:t>CONTENTS</a:t>
            </a:r>
            <a:endParaRPr lang="ko-KR" altLang="en-US" sz="900" b="1" dirty="0">
              <a:solidFill>
                <a:prstClr val="white"/>
              </a:solidFill>
            </a:endParaRPr>
          </a:p>
        </p:txBody>
      </p:sp>
      <p:sp>
        <p:nvSpPr>
          <p:cNvPr id="67" name="왼쪽 대괄호 66">
            <a:extLst>
              <a:ext uri="{FF2B5EF4-FFF2-40B4-BE49-F238E27FC236}">
                <a16:creationId xmlns="" xmlns:a16="http://schemas.microsoft.com/office/drawing/2014/main" id="{154F17D5-A6A1-4DF7-9B5E-4D8CB7A7D7AA}"/>
              </a:ext>
            </a:extLst>
          </p:cNvPr>
          <p:cNvSpPr/>
          <p:nvPr/>
        </p:nvSpPr>
        <p:spPr>
          <a:xfrm rot="5400000">
            <a:off x="4562045" y="352820"/>
            <a:ext cx="471205" cy="3515110"/>
          </a:xfrm>
          <a:prstGeom prst="leftBracket">
            <a:avLst>
              <a:gd name="adj" fmla="val 0"/>
            </a:avLst>
          </a:prstGeom>
          <a:ln>
            <a:solidFill>
              <a:srgbClr val="6376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8" name="왼쪽 대괄호 67">
            <a:extLst>
              <a:ext uri="{FF2B5EF4-FFF2-40B4-BE49-F238E27FC236}">
                <a16:creationId xmlns="" xmlns:a16="http://schemas.microsoft.com/office/drawing/2014/main" id="{37B79E61-1F3C-457D-BA5B-DA874C5BA12F}"/>
              </a:ext>
            </a:extLst>
          </p:cNvPr>
          <p:cNvSpPr/>
          <p:nvPr/>
        </p:nvSpPr>
        <p:spPr>
          <a:xfrm rot="5400000">
            <a:off x="8077155" y="352820"/>
            <a:ext cx="471205" cy="3515110"/>
          </a:xfrm>
          <a:prstGeom prst="leftBracket">
            <a:avLst>
              <a:gd name="adj" fmla="val 0"/>
            </a:avLst>
          </a:prstGeom>
          <a:ln>
            <a:solidFill>
              <a:srgbClr val="6376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9" name="타원 47">
            <a:extLst>
              <a:ext uri="{FF2B5EF4-FFF2-40B4-BE49-F238E27FC236}">
                <a16:creationId xmlns="" xmlns:a16="http://schemas.microsoft.com/office/drawing/2014/main" id="{C9C4FB0D-5B68-4D37-B3B8-6B370C24461D}"/>
              </a:ext>
            </a:extLst>
          </p:cNvPr>
          <p:cNvSpPr/>
          <p:nvPr/>
        </p:nvSpPr>
        <p:spPr>
          <a:xfrm>
            <a:off x="5771727" y="1186078"/>
            <a:ext cx="1638957" cy="280208"/>
          </a:xfrm>
          <a:prstGeom prst="roundRect">
            <a:avLst>
              <a:gd name="adj" fmla="val 50000"/>
            </a:avLst>
          </a:prstGeom>
          <a:solidFill>
            <a:srgbClr val="63768C"/>
          </a:solidFill>
          <a:ln w="6350">
            <a:solidFill>
              <a:srgbClr val="637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solidFill>
                  <a:prstClr val="white"/>
                </a:solidFill>
              </a:rPr>
              <a:t>組織図</a:t>
            </a:r>
            <a:endParaRPr lang="ko-KR" altLang="en-US" sz="800" b="1" dirty="0">
              <a:solidFill>
                <a:prstClr val="white"/>
              </a:solidFill>
            </a:endParaRPr>
          </a:p>
        </p:txBody>
      </p:sp>
      <p:cxnSp>
        <p:nvCxnSpPr>
          <p:cNvPr id="70" name="직선 연결선 69">
            <a:extLst>
              <a:ext uri="{FF2B5EF4-FFF2-40B4-BE49-F238E27FC236}">
                <a16:creationId xmlns="" xmlns:a16="http://schemas.microsoft.com/office/drawing/2014/main" id="{CE9A7907-B1B0-4BC2-BDB8-1894255554DC}"/>
              </a:ext>
            </a:extLst>
          </p:cNvPr>
          <p:cNvCxnSpPr/>
          <p:nvPr/>
        </p:nvCxnSpPr>
        <p:spPr>
          <a:xfrm>
            <a:off x="6555202" y="1466286"/>
            <a:ext cx="0" cy="408487"/>
          </a:xfrm>
          <a:prstGeom prst="line">
            <a:avLst/>
          </a:prstGeom>
          <a:ln w="6350">
            <a:solidFill>
              <a:srgbClr val="6376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13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직사각형 34"/>
          <p:cNvSpPr/>
          <p:nvPr/>
        </p:nvSpPr>
        <p:spPr>
          <a:xfrm>
            <a:off x="941560" y="0"/>
            <a:ext cx="11250440" cy="389299"/>
          </a:xfrm>
          <a:prstGeom prst="rect">
            <a:avLst/>
          </a:prstGeom>
          <a:solidFill>
            <a:srgbClr val="EFF3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defRPr/>
            </a:pPr>
            <a:r>
              <a:rPr lang="en-US" altLang="ko-KR" sz="1400" b="1" i="1" kern="0" dirty="0" smtClean="0">
                <a:solidFill>
                  <a:srgbClr val="8E99A5"/>
                </a:solidFill>
              </a:rPr>
              <a:t>PPT PRESENTATION </a:t>
            </a:r>
            <a:r>
              <a:rPr lang="en-US" altLang="ja-JP" sz="800" kern="0" dirty="0">
                <a:solidFill>
                  <a:srgbClr val="8E99A5"/>
                </a:solidFill>
              </a:rPr>
              <a:t>PAPOZIP</a:t>
            </a:r>
            <a:r>
              <a:rPr lang="ja-JP" altLang="en-US" sz="800" kern="0" dirty="0">
                <a:solidFill>
                  <a:srgbClr val="8E99A5"/>
                </a:solidFill>
              </a:rPr>
              <a:t>と一緒に</a:t>
            </a:r>
            <a:r>
              <a:rPr lang="en-US" altLang="ja-JP" sz="800" kern="0" dirty="0" err="1">
                <a:solidFill>
                  <a:srgbClr val="8E99A5"/>
                </a:solidFill>
              </a:rPr>
              <a:t>ppt</a:t>
            </a:r>
            <a:r>
              <a:rPr lang="ja-JP" altLang="en-US" sz="800" kern="0" dirty="0">
                <a:solidFill>
                  <a:srgbClr val="8E99A5"/>
                </a:solidFill>
              </a:rPr>
              <a:t>を作る楽しさを感じてください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41560" cy="389299"/>
          </a:xfrm>
          <a:prstGeom prst="rect">
            <a:avLst/>
          </a:prstGeom>
          <a:solidFill>
            <a:srgbClr val="7784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389299"/>
            <a:ext cx="941560" cy="6468701"/>
          </a:xfrm>
          <a:prstGeom prst="rect">
            <a:avLst/>
          </a:prstGeom>
          <a:solidFill>
            <a:srgbClr val="8F9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/>
          </p:nvPr>
        </p:nvGraphicFramePr>
        <p:xfrm>
          <a:off x="0" y="423555"/>
          <a:ext cx="9415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56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INDEX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3C Analysis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SWOT Analysis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4P Mix</a:t>
                      </a:r>
                      <a:endParaRPr kumimoji="0" lang="ko-KR" altLang="en-US" sz="7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IMC</a:t>
                      </a:r>
                      <a:endParaRPr kumimoji="0" lang="ko-KR" alt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B2BCC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Expected effect</a:t>
                      </a:r>
                      <a:endParaRPr kumimoji="0" lang="ko-KR" alt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B2BCC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Budget</a:t>
                      </a:r>
                      <a:endParaRPr kumimoji="0" lang="ko-KR" alt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B2BCC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Schedule</a:t>
                      </a:r>
                      <a:endParaRPr lang="ko-KR" altLang="en-US" sz="700" dirty="0">
                        <a:solidFill>
                          <a:srgbClr val="B2BCC6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2" name="그룹 31"/>
          <p:cNvGrpSpPr/>
          <p:nvPr/>
        </p:nvGrpSpPr>
        <p:grpSpPr>
          <a:xfrm>
            <a:off x="1220012" y="102987"/>
            <a:ext cx="165171" cy="201499"/>
            <a:chOff x="5638844" y="549275"/>
            <a:chExt cx="234693" cy="286312"/>
          </a:xfrm>
          <a:solidFill>
            <a:srgbClr val="8E99A5"/>
          </a:solidFill>
        </p:grpSpPr>
        <p:sp>
          <p:nvSpPr>
            <p:cNvPr id="33" name="원형: 비어 있음 8">
              <a:extLst>
                <a:ext uri="{FF2B5EF4-FFF2-40B4-BE49-F238E27FC236}">
                  <a16:creationId xmlns:a16="http://schemas.microsoft.com/office/drawing/2014/main" xmlns="" id="{24691D8F-A34D-4208-B337-BFB0C227FEB9}"/>
                </a:ext>
              </a:extLst>
            </p:cNvPr>
            <p:cNvSpPr/>
            <p:nvPr/>
          </p:nvSpPr>
          <p:spPr>
            <a:xfrm>
              <a:off x="5638844" y="549275"/>
              <a:ext cx="209550" cy="209550"/>
            </a:xfrm>
            <a:prstGeom prst="donut">
              <a:avLst>
                <a:gd name="adj" fmla="val 14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4" name="사각형: 둥근 모서리 10">
              <a:extLst>
                <a:ext uri="{FF2B5EF4-FFF2-40B4-BE49-F238E27FC236}">
                  <a16:creationId xmlns:a16="http://schemas.microsoft.com/office/drawing/2014/main" xmlns="" id="{5EF75DE8-682B-4DB3-B8F5-10BD07C33A06}"/>
                </a:ext>
              </a:extLst>
            </p:cNvPr>
            <p:cNvSpPr/>
            <p:nvPr/>
          </p:nvSpPr>
          <p:spPr>
            <a:xfrm rot="18900000">
              <a:off x="5837537" y="691587"/>
              <a:ext cx="36000" cy="144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그룹 37">
            <a:extLst>
              <a:ext uri="{FF2B5EF4-FFF2-40B4-BE49-F238E27FC236}">
                <a16:creationId xmlns="" xmlns:a16="http://schemas.microsoft.com/office/drawing/2014/main" id="{FB650653-64D2-403B-BC4A-F7742D2D5BB5}"/>
              </a:ext>
            </a:extLst>
          </p:cNvPr>
          <p:cNvGrpSpPr/>
          <p:nvPr/>
        </p:nvGrpSpPr>
        <p:grpSpPr>
          <a:xfrm>
            <a:off x="114401" y="99101"/>
            <a:ext cx="151448" cy="180648"/>
            <a:chOff x="5199725" y="1785802"/>
            <a:chExt cx="1768077" cy="2108976"/>
          </a:xfrm>
          <a:solidFill>
            <a:schemeClr val="bg1"/>
          </a:solidFill>
        </p:grpSpPr>
        <p:sp>
          <p:nvSpPr>
            <p:cNvPr id="39" name="자유형: 도형 29">
              <a:extLst>
                <a:ext uri="{FF2B5EF4-FFF2-40B4-BE49-F238E27FC236}">
                  <a16:creationId xmlns="" xmlns:a16="http://schemas.microsoft.com/office/drawing/2014/main" id="{1D784B37-183E-423A-AE81-5CBAC8968CFB}"/>
                </a:ext>
              </a:extLst>
            </p:cNvPr>
            <p:cNvSpPr/>
            <p:nvPr/>
          </p:nvSpPr>
          <p:spPr>
            <a:xfrm rot="5400000" flipH="1">
              <a:off x="6516322" y="3440993"/>
              <a:ext cx="432896" cy="470061"/>
            </a:xfrm>
            <a:custGeom>
              <a:avLst/>
              <a:gdLst>
                <a:gd name="connsiteX0" fmla="*/ 432896 w 432896"/>
                <a:gd name="connsiteY0" fmla="*/ 19392 h 470061"/>
                <a:gd name="connsiteX1" fmla="*/ 432896 w 432896"/>
                <a:gd name="connsiteY1" fmla="*/ 0 h 470061"/>
                <a:gd name="connsiteX2" fmla="*/ 0 w 432896"/>
                <a:gd name="connsiteY2" fmla="*/ 0 h 470061"/>
                <a:gd name="connsiteX3" fmla="*/ 0 w 432896"/>
                <a:gd name="connsiteY3" fmla="*/ 470061 h 470061"/>
                <a:gd name="connsiteX4" fmla="*/ 24495 w 432896"/>
                <a:gd name="connsiteY4" fmla="*/ 419212 h 470061"/>
                <a:gd name="connsiteX5" fmla="*/ 416339 w 432896"/>
                <a:gd name="connsiteY5" fmla="*/ 27368 h 470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2896" h="470061">
                  <a:moveTo>
                    <a:pt x="432896" y="19392"/>
                  </a:moveTo>
                  <a:lnTo>
                    <a:pt x="432896" y="0"/>
                  </a:lnTo>
                  <a:lnTo>
                    <a:pt x="0" y="0"/>
                  </a:lnTo>
                  <a:lnTo>
                    <a:pt x="0" y="470061"/>
                  </a:lnTo>
                  <a:lnTo>
                    <a:pt x="24495" y="419212"/>
                  </a:lnTo>
                  <a:cubicBezTo>
                    <a:pt x="114384" y="253742"/>
                    <a:pt x="250869" y="117257"/>
                    <a:pt x="416339" y="273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0" name="자유형: 도형 30">
              <a:extLst>
                <a:ext uri="{FF2B5EF4-FFF2-40B4-BE49-F238E27FC236}">
                  <a16:creationId xmlns="" xmlns:a16="http://schemas.microsoft.com/office/drawing/2014/main" id="{94E0D773-490A-4901-8E9C-E5A613CE5700}"/>
                </a:ext>
              </a:extLst>
            </p:cNvPr>
            <p:cNvSpPr/>
            <p:nvPr/>
          </p:nvSpPr>
          <p:spPr>
            <a:xfrm>
              <a:off x="5199725" y="1785802"/>
              <a:ext cx="824275" cy="2106670"/>
            </a:xfrm>
            <a:custGeom>
              <a:avLst/>
              <a:gdLst>
                <a:gd name="connsiteX0" fmla="*/ 0 w 824275"/>
                <a:gd name="connsiteY0" fmla="*/ 0 h 2106670"/>
                <a:gd name="connsiteX1" fmla="*/ 217180 w 824275"/>
                <a:gd name="connsiteY1" fmla="*/ 0 h 2106670"/>
                <a:gd name="connsiteX2" fmla="*/ 434360 w 824275"/>
                <a:gd name="connsiteY2" fmla="*/ 217180 h 2106670"/>
                <a:gd name="connsiteX3" fmla="*/ 434360 w 824275"/>
                <a:gd name="connsiteY3" fmla="*/ 343374 h 2106670"/>
                <a:gd name="connsiteX4" fmla="*/ 824275 w 824275"/>
                <a:gd name="connsiteY4" fmla="*/ 343374 h 2106670"/>
                <a:gd name="connsiteX5" fmla="*/ 824275 w 824275"/>
                <a:gd name="connsiteY5" fmla="*/ 775827 h 2106670"/>
                <a:gd name="connsiteX6" fmla="*/ 434360 w 824275"/>
                <a:gd name="connsiteY6" fmla="*/ 775827 h 2106670"/>
                <a:gd name="connsiteX7" fmla="*/ 434360 w 824275"/>
                <a:gd name="connsiteY7" fmla="*/ 1226458 h 2106670"/>
                <a:gd name="connsiteX8" fmla="*/ 794173 w 824275"/>
                <a:gd name="connsiteY8" fmla="*/ 1667934 h 2106670"/>
                <a:gd name="connsiteX9" fmla="*/ 824275 w 824275"/>
                <a:gd name="connsiteY9" fmla="*/ 1670969 h 2106670"/>
                <a:gd name="connsiteX10" fmla="*/ 824275 w 824275"/>
                <a:gd name="connsiteY10" fmla="*/ 2106670 h 2106670"/>
                <a:gd name="connsiteX11" fmla="*/ 800273 w 824275"/>
                <a:gd name="connsiteY11" fmla="*/ 2105533 h 2106670"/>
                <a:gd name="connsiteX12" fmla="*/ 6467 w 824275"/>
                <a:gd name="connsiteY12" fmla="*/ 1316749 h 2106670"/>
                <a:gd name="connsiteX13" fmla="*/ 2572 w 824275"/>
                <a:gd name="connsiteY13" fmla="*/ 1239630 h 2106670"/>
                <a:gd name="connsiteX14" fmla="*/ 0 w 824275"/>
                <a:gd name="connsiteY14" fmla="*/ 1239630 h 2106670"/>
                <a:gd name="connsiteX15" fmla="*/ 0 w 824275"/>
                <a:gd name="connsiteY15" fmla="*/ 0 h 2106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824275" h="2106670">
                  <a:moveTo>
                    <a:pt x="0" y="0"/>
                  </a:moveTo>
                  <a:lnTo>
                    <a:pt x="217180" y="0"/>
                  </a:lnTo>
                  <a:cubicBezTo>
                    <a:pt x="337125" y="0"/>
                    <a:pt x="434360" y="97235"/>
                    <a:pt x="434360" y="217180"/>
                  </a:cubicBezTo>
                  <a:lnTo>
                    <a:pt x="434360" y="343374"/>
                  </a:lnTo>
                  <a:lnTo>
                    <a:pt x="824275" y="343374"/>
                  </a:lnTo>
                  <a:lnTo>
                    <a:pt x="824275" y="775827"/>
                  </a:lnTo>
                  <a:lnTo>
                    <a:pt x="434360" y="775827"/>
                  </a:lnTo>
                  <a:lnTo>
                    <a:pt x="434360" y="1226458"/>
                  </a:lnTo>
                  <a:cubicBezTo>
                    <a:pt x="434360" y="1444226"/>
                    <a:pt x="588828" y="1625914"/>
                    <a:pt x="794173" y="1667934"/>
                  </a:cubicBezTo>
                  <a:lnTo>
                    <a:pt x="824275" y="1670969"/>
                  </a:lnTo>
                  <a:lnTo>
                    <a:pt x="824275" y="2106670"/>
                  </a:lnTo>
                  <a:lnTo>
                    <a:pt x="800273" y="2105533"/>
                  </a:lnTo>
                  <a:cubicBezTo>
                    <a:pt x="382044" y="2065725"/>
                    <a:pt x="48863" y="1734219"/>
                    <a:pt x="6467" y="1316749"/>
                  </a:cubicBezTo>
                  <a:lnTo>
                    <a:pt x="2572" y="1239630"/>
                  </a:lnTo>
                  <a:lnTo>
                    <a:pt x="0" y="123963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자유형: 도형 31">
              <a:extLst>
                <a:ext uri="{FF2B5EF4-FFF2-40B4-BE49-F238E27FC236}">
                  <a16:creationId xmlns="" xmlns:a16="http://schemas.microsoft.com/office/drawing/2014/main" id="{7C5DC6AE-971C-4594-8164-1E2E41D6C6CE}"/>
                </a:ext>
              </a:extLst>
            </p:cNvPr>
            <p:cNvSpPr/>
            <p:nvPr/>
          </p:nvSpPr>
          <p:spPr>
            <a:xfrm>
              <a:off x="6096000" y="2129177"/>
              <a:ext cx="871802" cy="1765601"/>
            </a:xfrm>
            <a:custGeom>
              <a:avLst/>
              <a:gdLst>
                <a:gd name="connsiteX0" fmla="*/ 0 w 871802"/>
                <a:gd name="connsiteY0" fmla="*/ 0 h 1765601"/>
                <a:gd name="connsiteX1" fmla="*/ 4988 w 871802"/>
                <a:gd name="connsiteY1" fmla="*/ 0 h 1765601"/>
                <a:gd name="connsiteX2" fmla="*/ 4988 w 871802"/>
                <a:gd name="connsiteY2" fmla="*/ 822 h 1765601"/>
                <a:gd name="connsiteX3" fmla="*/ 79007 w 871802"/>
                <a:gd name="connsiteY3" fmla="*/ 4559 h 1765601"/>
                <a:gd name="connsiteX4" fmla="*/ 871802 w 871802"/>
                <a:gd name="connsiteY4" fmla="*/ 883085 h 1765601"/>
                <a:gd name="connsiteX5" fmla="*/ 79007 w 871802"/>
                <a:gd name="connsiteY5" fmla="*/ 1761611 h 1765601"/>
                <a:gd name="connsiteX6" fmla="*/ 0 w 871802"/>
                <a:gd name="connsiteY6" fmla="*/ 1765601 h 1765601"/>
                <a:gd name="connsiteX7" fmla="*/ 0 w 871802"/>
                <a:gd name="connsiteY7" fmla="*/ 1332578 h 1765601"/>
                <a:gd name="connsiteX8" fmla="*/ 79534 w 871802"/>
                <a:gd name="connsiteY8" fmla="*/ 1324560 h 1765601"/>
                <a:gd name="connsiteX9" fmla="*/ 439347 w 871802"/>
                <a:gd name="connsiteY9" fmla="*/ 883084 h 1765601"/>
                <a:gd name="connsiteX10" fmla="*/ 79534 w 871802"/>
                <a:gd name="connsiteY10" fmla="*/ 441608 h 1765601"/>
                <a:gd name="connsiteX11" fmla="*/ 0 w 871802"/>
                <a:gd name="connsiteY11" fmla="*/ 433591 h 1765601"/>
                <a:gd name="connsiteX12" fmla="*/ 0 w 871802"/>
                <a:gd name="connsiteY12" fmla="*/ 0 h 1765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71802" h="1765601">
                  <a:moveTo>
                    <a:pt x="0" y="0"/>
                  </a:moveTo>
                  <a:lnTo>
                    <a:pt x="4988" y="0"/>
                  </a:lnTo>
                  <a:lnTo>
                    <a:pt x="4988" y="822"/>
                  </a:lnTo>
                  <a:lnTo>
                    <a:pt x="79007" y="4559"/>
                  </a:lnTo>
                  <a:cubicBezTo>
                    <a:pt x="524308" y="49782"/>
                    <a:pt x="871802" y="425853"/>
                    <a:pt x="871802" y="883085"/>
                  </a:cubicBezTo>
                  <a:cubicBezTo>
                    <a:pt x="871802" y="1340317"/>
                    <a:pt x="524308" y="1716388"/>
                    <a:pt x="79007" y="1761611"/>
                  </a:cubicBezTo>
                  <a:lnTo>
                    <a:pt x="0" y="1765601"/>
                  </a:lnTo>
                  <a:lnTo>
                    <a:pt x="0" y="1332578"/>
                  </a:lnTo>
                  <a:lnTo>
                    <a:pt x="79534" y="1324560"/>
                  </a:lnTo>
                  <a:cubicBezTo>
                    <a:pt x="284879" y="1282540"/>
                    <a:pt x="439347" y="1100852"/>
                    <a:pt x="439347" y="883084"/>
                  </a:cubicBezTo>
                  <a:cubicBezTo>
                    <a:pt x="439347" y="665317"/>
                    <a:pt x="284879" y="483628"/>
                    <a:pt x="79534" y="441608"/>
                  </a:cubicBezTo>
                  <a:lnTo>
                    <a:pt x="0" y="43359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6" name="직사각형 35"/>
          <p:cNvSpPr/>
          <p:nvPr/>
        </p:nvSpPr>
        <p:spPr>
          <a:xfrm>
            <a:off x="-1587" y="1647825"/>
            <a:ext cx="25200" cy="195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 flipH="1">
            <a:off x="752717" y="155432"/>
            <a:ext cx="108000" cy="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3" name="직사각형 42"/>
          <p:cNvSpPr/>
          <p:nvPr/>
        </p:nvSpPr>
        <p:spPr>
          <a:xfrm flipH="1">
            <a:off x="752717" y="186131"/>
            <a:ext cx="108000" cy="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 flipH="1">
            <a:off x="752717" y="216830"/>
            <a:ext cx="108000" cy="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5" name="이등변 삼각형 44"/>
          <p:cNvSpPr/>
          <p:nvPr/>
        </p:nvSpPr>
        <p:spPr>
          <a:xfrm rot="16200000" flipH="1">
            <a:off x="677684" y="171791"/>
            <a:ext cx="50148" cy="4571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1" name="직사각형 100">
            <a:extLst>
              <a:ext uri="{FF2B5EF4-FFF2-40B4-BE49-F238E27FC236}">
                <a16:creationId xmlns="" xmlns:a16="http://schemas.microsoft.com/office/drawing/2014/main" id="{B3A116A8-9DDA-4D40-B3A1-0E972864B516}"/>
              </a:ext>
            </a:extLst>
          </p:cNvPr>
          <p:cNvSpPr/>
          <p:nvPr/>
        </p:nvSpPr>
        <p:spPr>
          <a:xfrm>
            <a:off x="3354148" y="2991304"/>
            <a:ext cx="19989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02" name="Freeform 9">
            <a:extLst>
              <a:ext uri="{FF2B5EF4-FFF2-40B4-BE49-F238E27FC236}">
                <a16:creationId xmlns="" xmlns:a16="http://schemas.microsoft.com/office/drawing/2014/main" id="{298B89B8-F778-449F-A25B-22841FC29929}"/>
              </a:ext>
            </a:extLst>
          </p:cNvPr>
          <p:cNvSpPr>
            <a:spLocks/>
          </p:cNvSpPr>
          <p:nvPr/>
        </p:nvSpPr>
        <p:spPr bwMode="auto">
          <a:xfrm>
            <a:off x="9702405" y="2615865"/>
            <a:ext cx="236452" cy="312042"/>
          </a:xfrm>
          <a:custGeom>
            <a:avLst/>
            <a:gdLst>
              <a:gd name="T0" fmla="*/ 1093 w 9310"/>
              <a:gd name="T1" fmla="*/ 12245 h 12286"/>
              <a:gd name="T2" fmla="*/ 582 w 9310"/>
              <a:gd name="T3" fmla="*/ 12007 h 12286"/>
              <a:gd name="T4" fmla="*/ 279 w 9310"/>
              <a:gd name="T5" fmla="*/ 11710 h 12286"/>
              <a:gd name="T6" fmla="*/ 42 w 9310"/>
              <a:gd name="T7" fmla="*/ 11209 h 12286"/>
              <a:gd name="T8" fmla="*/ 0 w 9310"/>
              <a:gd name="T9" fmla="*/ 1919 h 12286"/>
              <a:gd name="T10" fmla="*/ 117 w 9310"/>
              <a:gd name="T11" fmla="*/ 1260 h 12286"/>
              <a:gd name="T12" fmla="*/ 498 w 9310"/>
              <a:gd name="T13" fmla="*/ 629 h 12286"/>
              <a:gd name="T14" fmla="*/ 1088 w 9310"/>
              <a:gd name="T15" fmla="*/ 189 h 12286"/>
              <a:gd name="T16" fmla="*/ 1821 w 9310"/>
              <a:gd name="T17" fmla="*/ 1 h 12286"/>
              <a:gd name="T18" fmla="*/ 7682 w 9310"/>
              <a:gd name="T19" fmla="*/ 22 h 12286"/>
              <a:gd name="T20" fmla="*/ 8385 w 9310"/>
              <a:gd name="T21" fmla="*/ 278 h 12286"/>
              <a:gd name="T22" fmla="*/ 8929 w 9310"/>
              <a:gd name="T23" fmla="*/ 772 h 12286"/>
              <a:gd name="T24" fmla="*/ 9250 w 9310"/>
              <a:gd name="T25" fmla="*/ 1440 h 12286"/>
              <a:gd name="T26" fmla="*/ 9310 w 9310"/>
              <a:gd name="T27" fmla="*/ 8471 h 12286"/>
              <a:gd name="T28" fmla="*/ 9201 w 9310"/>
              <a:gd name="T29" fmla="*/ 8777 h 12286"/>
              <a:gd name="T30" fmla="*/ 8880 w 9310"/>
              <a:gd name="T31" fmla="*/ 8949 h 12286"/>
              <a:gd name="T32" fmla="*/ 8601 w 9310"/>
              <a:gd name="T33" fmla="*/ 8894 h 12286"/>
              <a:gd name="T34" fmla="*/ 8370 w 9310"/>
              <a:gd name="T35" fmla="*/ 8615 h 12286"/>
              <a:gd name="T36" fmla="*/ 8349 w 9310"/>
              <a:gd name="T37" fmla="*/ 1870 h 12286"/>
              <a:gd name="T38" fmla="*/ 8255 w 9310"/>
              <a:gd name="T39" fmla="*/ 1503 h 12286"/>
              <a:gd name="T40" fmla="*/ 8035 w 9310"/>
              <a:gd name="T41" fmla="*/ 1209 h 12286"/>
              <a:gd name="T42" fmla="*/ 7720 w 9310"/>
              <a:gd name="T43" fmla="*/ 1018 h 12286"/>
              <a:gd name="T44" fmla="*/ 7390 w 9310"/>
              <a:gd name="T45" fmla="*/ 960 h 12286"/>
              <a:gd name="T46" fmla="*/ 1680 w 9310"/>
              <a:gd name="T47" fmla="*/ 989 h 12286"/>
              <a:gd name="T48" fmla="*/ 1346 w 9310"/>
              <a:gd name="T49" fmla="*/ 1150 h 12286"/>
              <a:gd name="T50" fmla="*/ 1098 w 9310"/>
              <a:gd name="T51" fmla="*/ 1423 h 12286"/>
              <a:gd name="T52" fmla="*/ 970 w 9310"/>
              <a:gd name="T53" fmla="*/ 1774 h 12286"/>
              <a:gd name="T54" fmla="*/ 962 w 9310"/>
              <a:gd name="T55" fmla="*/ 10904 h 12286"/>
              <a:gd name="T56" fmla="*/ 1091 w 9310"/>
              <a:gd name="T57" fmla="*/ 11185 h 12286"/>
              <a:gd name="T58" fmla="*/ 1405 w 9310"/>
              <a:gd name="T59" fmla="*/ 11326 h 12286"/>
              <a:gd name="T60" fmla="*/ 1677 w 9310"/>
              <a:gd name="T61" fmla="*/ 11273 h 12286"/>
              <a:gd name="T62" fmla="*/ 4346 w 9310"/>
              <a:gd name="T63" fmla="*/ 8559 h 12286"/>
              <a:gd name="T64" fmla="*/ 4655 w 9310"/>
              <a:gd name="T65" fmla="*/ 8448 h 12286"/>
              <a:gd name="T66" fmla="*/ 4964 w 9310"/>
              <a:gd name="T67" fmla="*/ 8559 h 12286"/>
              <a:gd name="T68" fmla="*/ 7633 w 9310"/>
              <a:gd name="T69" fmla="*/ 11273 h 12286"/>
              <a:gd name="T70" fmla="*/ 7902 w 9310"/>
              <a:gd name="T71" fmla="*/ 11326 h 12286"/>
              <a:gd name="T72" fmla="*/ 8215 w 9310"/>
              <a:gd name="T73" fmla="*/ 11182 h 12286"/>
              <a:gd name="T74" fmla="*/ 8349 w 9310"/>
              <a:gd name="T75" fmla="*/ 10897 h 12286"/>
              <a:gd name="T76" fmla="*/ 8408 w 9310"/>
              <a:gd name="T77" fmla="*/ 10618 h 12286"/>
              <a:gd name="T78" fmla="*/ 8687 w 9310"/>
              <a:gd name="T79" fmla="*/ 10387 h 12286"/>
              <a:gd name="T80" fmla="*/ 8974 w 9310"/>
              <a:gd name="T81" fmla="*/ 10387 h 12286"/>
              <a:gd name="T82" fmla="*/ 9253 w 9310"/>
              <a:gd name="T83" fmla="*/ 10618 h 12286"/>
              <a:gd name="T84" fmla="*/ 9309 w 9310"/>
              <a:gd name="T85" fmla="*/ 10920 h 12286"/>
              <a:gd name="T86" fmla="*/ 9174 w 9310"/>
              <a:gd name="T87" fmla="*/ 11466 h 12286"/>
              <a:gd name="T88" fmla="*/ 8890 w 9310"/>
              <a:gd name="T89" fmla="*/ 11865 h 12286"/>
              <a:gd name="T90" fmla="*/ 8474 w 9310"/>
              <a:gd name="T91" fmla="*/ 12151 h 12286"/>
              <a:gd name="T92" fmla="*/ 7913 w 9310"/>
              <a:gd name="T93" fmla="*/ 12286 h 12286"/>
              <a:gd name="T94" fmla="*/ 7489 w 9310"/>
              <a:gd name="T95" fmla="*/ 12242 h 12286"/>
              <a:gd name="T96" fmla="*/ 6997 w 9310"/>
              <a:gd name="T97" fmla="*/ 12001 h 12286"/>
              <a:gd name="T98" fmla="*/ 2472 w 9310"/>
              <a:gd name="T99" fmla="*/ 11859 h 12286"/>
              <a:gd name="T100" fmla="*/ 2080 w 9310"/>
              <a:gd name="T101" fmla="*/ 12145 h 12286"/>
              <a:gd name="T102" fmla="*/ 1545 w 9310"/>
              <a:gd name="T103" fmla="*/ 12285 h 12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310" h="12286">
                <a:moveTo>
                  <a:pt x="1447" y="12286"/>
                </a:moveTo>
                <a:lnTo>
                  <a:pt x="1375" y="12286"/>
                </a:lnTo>
                <a:lnTo>
                  <a:pt x="1232" y="12272"/>
                </a:lnTo>
                <a:lnTo>
                  <a:pt x="1093" y="12245"/>
                </a:lnTo>
                <a:lnTo>
                  <a:pt x="957" y="12203"/>
                </a:lnTo>
                <a:lnTo>
                  <a:pt x="826" y="12150"/>
                </a:lnTo>
                <a:lnTo>
                  <a:pt x="700" y="12085"/>
                </a:lnTo>
                <a:lnTo>
                  <a:pt x="582" y="12007"/>
                </a:lnTo>
                <a:lnTo>
                  <a:pt x="471" y="11918"/>
                </a:lnTo>
                <a:lnTo>
                  <a:pt x="419" y="11869"/>
                </a:lnTo>
                <a:lnTo>
                  <a:pt x="370" y="11818"/>
                </a:lnTo>
                <a:lnTo>
                  <a:pt x="279" y="11710"/>
                </a:lnTo>
                <a:lnTo>
                  <a:pt x="202" y="11595"/>
                </a:lnTo>
                <a:lnTo>
                  <a:pt x="135" y="11471"/>
                </a:lnTo>
                <a:lnTo>
                  <a:pt x="82" y="11343"/>
                </a:lnTo>
                <a:lnTo>
                  <a:pt x="42" y="11209"/>
                </a:lnTo>
                <a:lnTo>
                  <a:pt x="14" y="11070"/>
                </a:lnTo>
                <a:lnTo>
                  <a:pt x="1" y="10927"/>
                </a:lnTo>
                <a:lnTo>
                  <a:pt x="0" y="10855"/>
                </a:lnTo>
                <a:lnTo>
                  <a:pt x="0" y="1919"/>
                </a:lnTo>
                <a:lnTo>
                  <a:pt x="1" y="1821"/>
                </a:lnTo>
                <a:lnTo>
                  <a:pt x="22" y="1627"/>
                </a:lnTo>
                <a:lnTo>
                  <a:pt x="60" y="1440"/>
                </a:lnTo>
                <a:lnTo>
                  <a:pt x="117" y="1260"/>
                </a:lnTo>
                <a:lnTo>
                  <a:pt x="189" y="1089"/>
                </a:lnTo>
                <a:lnTo>
                  <a:pt x="278" y="924"/>
                </a:lnTo>
                <a:lnTo>
                  <a:pt x="382" y="772"/>
                </a:lnTo>
                <a:lnTo>
                  <a:pt x="498" y="629"/>
                </a:lnTo>
                <a:lnTo>
                  <a:pt x="629" y="498"/>
                </a:lnTo>
                <a:lnTo>
                  <a:pt x="772" y="382"/>
                </a:lnTo>
                <a:lnTo>
                  <a:pt x="924" y="278"/>
                </a:lnTo>
                <a:lnTo>
                  <a:pt x="1088" y="189"/>
                </a:lnTo>
                <a:lnTo>
                  <a:pt x="1260" y="117"/>
                </a:lnTo>
                <a:lnTo>
                  <a:pt x="1440" y="60"/>
                </a:lnTo>
                <a:lnTo>
                  <a:pt x="1627" y="22"/>
                </a:lnTo>
                <a:lnTo>
                  <a:pt x="1821" y="1"/>
                </a:lnTo>
                <a:lnTo>
                  <a:pt x="1919" y="0"/>
                </a:lnTo>
                <a:lnTo>
                  <a:pt x="7390" y="0"/>
                </a:lnTo>
                <a:lnTo>
                  <a:pt x="7489" y="1"/>
                </a:lnTo>
                <a:lnTo>
                  <a:pt x="7682" y="22"/>
                </a:lnTo>
                <a:lnTo>
                  <a:pt x="7869" y="60"/>
                </a:lnTo>
                <a:lnTo>
                  <a:pt x="8049" y="117"/>
                </a:lnTo>
                <a:lnTo>
                  <a:pt x="8222" y="189"/>
                </a:lnTo>
                <a:lnTo>
                  <a:pt x="8385" y="278"/>
                </a:lnTo>
                <a:lnTo>
                  <a:pt x="8539" y="382"/>
                </a:lnTo>
                <a:lnTo>
                  <a:pt x="8681" y="498"/>
                </a:lnTo>
                <a:lnTo>
                  <a:pt x="8811" y="629"/>
                </a:lnTo>
                <a:lnTo>
                  <a:pt x="8929" y="772"/>
                </a:lnTo>
                <a:lnTo>
                  <a:pt x="9033" y="924"/>
                </a:lnTo>
                <a:lnTo>
                  <a:pt x="9120" y="1089"/>
                </a:lnTo>
                <a:lnTo>
                  <a:pt x="9194" y="1260"/>
                </a:lnTo>
                <a:lnTo>
                  <a:pt x="9250" y="1440"/>
                </a:lnTo>
                <a:lnTo>
                  <a:pt x="9289" y="1627"/>
                </a:lnTo>
                <a:lnTo>
                  <a:pt x="9308" y="1821"/>
                </a:lnTo>
                <a:lnTo>
                  <a:pt x="9310" y="1919"/>
                </a:lnTo>
                <a:lnTo>
                  <a:pt x="9310" y="8471"/>
                </a:lnTo>
                <a:lnTo>
                  <a:pt x="9308" y="8521"/>
                </a:lnTo>
                <a:lnTo>
                  <a:pt x="9289" y="8615"/>
                </a:lnTo>
                <a:lnTo>
                  <a:pt x="9253" y="8700"/>
                </a:lnTo>
                <a:lnTo>
                  <a:pt x="9201" y="8777"/>
                </a:lnTo>
                <a:lnTo>
                  <a:pt x="9136" y="8842"/>
                </a:lnTo>
                <a:lnTo>
                  <a:pt x="9058" y="8894"/>
                </a:lnTo>
                <a:lnTo>
                  <a:pt x="8974" y="8930"/>
                </a:lnTo>
                <a:lnTo>
                  <a:pt x="8880" y="8949"/>
                </a:lnTo>
                <a:lnTo>
                  <a:pt x="8830" y="8952"/>
                </a:lnTo>
                <a:lnTo>
                  <a:pt x="8781" y="8949"/>
                </a:lnTo>
                <a:lnTo>
                  <a:pt x="8687" y="8930"/>
                </a:lnTo>
                <a:lnTo>
                  <a:pt x="8601" y="8894"/>
                </a:lnTo>
                <a:lnTo>
                  <a:pt x="8524" y="8842"/>
                </a:lnTo>
                <a:lnTo>
                  <a:pt x="8460" y="8777"/>
                </a:lnTo>
                <a:lnTo>
                  <a:pt x="8408" y="8700"/>
                </a:lnTo>
                <a:lnTo>
                  <a:pt x="8370" y="8615"/>
                </a:lnTo>
                <a:lnTo>
                  <a:pt x="8352" y="8521"/>
                </a:lnTo>
                <a:lnTo>
                  <a:pt x="8350" y="8471"/>
                </a:lnTo>
                <a:lnTo>
                  <a:pt x="8350" y="1919"/>
                </a:lnTo>
                <a:lnTo>
                  <a:pt x="8349" y="1870"/>
                </a:lnTo>
                <a:lnTo>
                  <a:pt x="8340" y="1774"/>
                </a:lnTo>
                <a:lnTo>
                  <a:pt x="8320" y="1680"/>
                </a:lnTo>
                <a:lnTo>
                  <a:pt x="8293" y="1590"/>
                </a:lnTo>
                <a:lnTo>
                  <a:pt x="8255" y="1503"/>
                </a:lnTo>
                <a:lnTo>
                  <a:pt x="8211" y="1423"/>
                </a:lnTo>
                <a:lnTo>
                  <a:pt x="8160" y="1346"/>
                </a:lnTo>
                <a:lnTo>
                  <a:pt x="8101" y="1274"/>
                </a:lnTo>
                <a:lnTo>
                  <a:pt x="8035" y="1209"/>
                </a:lnTo>
                <a:lnTo>
                  <a:pt x="7964" y="1150"/>
                </a:lnTo>
                <a:lnTo>
                  <a:pt x="7888" y="1099"/>
                </a:lnTo>
                <a:lnTo>
                  <a:pt x="7806" y="1054"/>
                </a:lnTo>
                <a:lnTo>
                  <a:pt x="7720" y="1018"/>
                </a:lnTo>
                <a:lnTo>
                  <a:pt x="7630" y="989"/>
                </a:lnTo>
                <a:lnTo>
                  <a:pt x="7537" y="970"/>
                </a:lnTo>
                <a:lnTo>
                  <a:pt x="7440" y="960"/>
                </a:lnTo>
                <a:lnTo>
                  <a:pt x="7390" y="960"/>
                </a:lnTo>
                <a:lnTo>
                  <a:pt x="1919" y="960"/>
                </a:lnTo>
                <a:lnTo>
                  <a:pt x="1870" y="960"/>
                </a:lnTo>
                <a:lnTo>
                  <a:pt x="1774" y="970"/>
                </a:lnTo>
                <a:lnTo>
                  <a:pt x="1680" y="989"/>
                </a:lnTo>
                <a:lnTo>
                  <a:pt x="1589" y="1018"/>
                </a:lnTo>
                <a:lnTo>
                  <a:pt x="1503" y="1054"/>
                </a:lnTo>
                <a:lnTo>
                  <a:pt x="1422" y="1099"/>
                </a:lnTo>
                <a:lnTo>
                  <a:pt x="1346" y="1150"/>
                </a:lnTo>
                <a:lnTo>
                  <a:pt x="1274" y="1209"/>
                </a:lnTo>
                <a:lnTo>
                  <a:pt x="1209" y="1274"/>
                </a:lnTo>
                <a:lnTo>
                  <a:pt x="1150" y="1346"/>
                </a:lnTo>
                <a:lnTo>
                  <a:pt x="1098" y="1423"/>
                </a:lnTo>
                <a:lnTo>
                  <a:pt x="1054" y="1503"/>
                </a:lnTo>
                <a:lnTo>
                  <a:pt x="1018" y="1590"/>
                </a:lnTo>
                <a:lnTo>
                  <a:pt x="989" y="1680"/>
                </a:lnTo>
                <a:lnTo>
                  <a:pt x="970" y="1774"/>
                </a:lnTo>
                <a:lnTo>
                  <a:pt x="960" y="1870"/>
                </a:lnTo>
                <a:lnTo>
                  <a:pt x="960" y="1919"/>
                </a:lnTo>
                <a:lnTo>
                  <a:pt x="960" y="10855"/>
                </a:lnTo>
                <a:lnTo>
                  <a:pt x="962" y="10904"/>
                </a:lnTo>
                <a:lnTo>
                  <a:pt x="978" y="10995"/>
                </a:lnTo>
                <a:lnTo>
                  <a:pt x="1011" y="11078"/>
                </a:lnTo>
                <a:lnTo>
                  <a:pt x="1061" y="11152"/>
                </a:lnTo>
                <a:lnTo>
                  <a:pt x="1091" y="11185"/>
                </a:lnTo>
                <a:lnTo>
                  <a:pt x="1129" y="11218"/>
                </a:lnTo>
                <a:lnTo>
                  <a:pt x="1212" y="11271"/>
                </a:lnTo>
                <a:lnTo>
                  <a:pt x="1306" y="11307"/>
                </a:lnTo>
                <a:lnTo>
                  <a:pt x="1405" y="11326"/>
                </a:lnTo>
                <a:lnTo>
                  <a:pt x="1456" y="11327"/>
                </a:lnTo>
                <a:lnTo>
                  <a:pt x="1504" y="11325"/>
                </a:lnTo>
                <a:lnTo>
                  <a:pt x="1595" y="11307"/>
                </a:lnTo>
                <a:lnTo>
                  <a:pt x="1677" y="11273"/>
                </a:lnTo>
                <a:lnTo>
                  <a:pt x="1751" y="11222"/>
                </a:lnTo>
                <a:lnTo>
                  <a:pt x="1784" y="11191"/>
                </a:lnTo>
                <a:lnTo>
                  <a:pt x="4310" y="8592"/>
                </a:lnTo>
                <a:lnTo>
                  <a:pt x="4346" y="8559"/>
                </a:lnTo>
                <a:lnTo>
                  <a:pt x="4426" y="8505"/>
                </a:lnTo>
                <a:lnTo>
                  <a:pt x="4513" y="8468"/>
                </a:lnTo>
                <a:lnTo>
                  <a:pt x="4607" y="8449"/>
                </a:lnTo>
                <a:lnTo>
                  <a:pt x="4655" y="8448"/>
                </a:lnTo>
                <a:lnTo>
                  <a:pt x="4703" y="8449"/>
                </a:lnTo>
                <a:lnTo>
                  <a:pt x="4797" y="8468"/>
                </a:lnTo>
                <a:lnTo>
                  <a:pt x="4885" y="8505"/>
                </a:lnTo>
                <a:lnTo>
                  <a:pt x="4964" y="8559"/>
                </a:lnTo>
                <a:lnTo>
                  <a:pt x="4999" y="8592"/>
                </a:lnTo>
                <a:lnTo>
                  <a:pt x="7527" y="11191"/>
                </a:lnTo>
                <a:lnTo>
                  <a:pt x="7560" y="11222"/>
                </a:lnTo>
                <a:lnTo>
                  <a:pt x="7633" y="11273"/>
                </a:lnTo>
                <a:lnTo>
                  <a:pt x="7714" y="11307"/>
                </a:lnTo>
                <a:lnTo>
                  <a:pt x="7803" y="11325"/>
                </a:lnTo>
                <a:lnTo>
                  <a:pt x="7852" y="11327"/>
                </a:lnTo>
                <a:lnTo>
                  <a:pt x="7902" y="11326"/>
                </a:lnTo>
                <a:lnTo>
                  <a:pt x="8002" y="11306"/>
                </a:lnTo>
                <a:lnTo>
                  <a:pt x="8095" y="11270"/>
                </a:lnTo>
                <a:lnTo>
                  <a:pt x="8179" y="11215"/>
                </a:lnTo>
                <a:lnTo>
                  <a:pt x="8215" y="11182"/>
                </a:lnTo>
                <a:lnTo>
                  <a:pt x="8248" y="11148"/>
                </a:lnTo>
                <a:lnTo>
                  <a:pt x="8298" y="11073"/>
                </a:lnTo>
                <a:lnTo>
                  <a:pt x="8331" y="10989"/>
                </a:lnTo>
                <a:lnTo>
                  <a:pt x="8349" y="10897"/>
                </a:lnTo>
                <a:lnTo>
                  <a:pt x="8350" y="10847"/>
                </a:lnTo>
                <a:lnTo>
                  <a:pt x="8352" y="10798"/>
                </a:lnTo>
                <a:lnTo>
                  <a:pt x="8370" y="10704"/>
                </a:lnTo>
                <a:lnTo>
                  <a:pt x="8408" y="10618"/>
                </a:lnTo>
                <a:lnTo>
                  <a:pt x="8460" y="10541"/>
                </a:lnTo>
                <a:lnTo>
                  <a:pt x="8524" y="10477"/>
                </a:lnTo>
                <a:lnTo>
                  <a:pt x="8601" y="10425"/>
                </a:lnTo>
                <a:lnTo>
                  <a:pt x="8687" y="10387"/>
                </a:lnTo>
                <a:lnTo>
                  <a:pt x="8781" y="10369"/>
                </a:lnTo>
                <a:lnTo>
                  <a:pt x="8830" y="10367"/>
                </a:lnTo>
                <a:lnTo>
                  <a:pt x="8880" y="10369"/>
                </a:lnTo>
                <a:lnTo>
                  <a:pt x="8974" y="10387"/>
                </a:lnTo>
                <a:lnTo>
                  <a:pt x="9058" y="10425"/>
                </a:lnTo>
                <a:lnTo>
                  <a:pt x="9136" y="10477"/>
                </a:lnTo>
                <a:lnTo>
                  <a:pt x="9201" y="10541"/>
                </a:lnTo>
                <a:lnTo>
                  <a:pt x="9253" y="10618"/>
                </a:lnTo>
                <a:lnTo>
                  <a:pt x="9289" y="10704"/>
                </a:lnTo>
                <a:lnTo>
                  <a:pt x="9308" y="10798"/>
                </a:lnTo>
                <a:lnTo>
                  <a:pt x="9310" y="10847"/>
                </a:lnTo>
                <a:lnTo>
                  <a:pt x="9309" y="10920"/>
                </a:lnTo>
                <a:lnTo>
                  <a:pt x="9295" y="11063"/>
                </a:lnTo>
                <a:lnTo>
                  <a:pt x="9267" y="11202"/>
                </a:lnTo>
                <a:lnTo>
                  <a:pt x="9227" y="11336"/>
                </a:lnTo>
                <a:lnTo>
                  <a:pt x="9174" y="11466"/>
                </a:lnTo>
                <a:lnTo>
                  <a:pt x="9107" y="11588"/>
                </a:lnTo>
                <a:lnTo>
                  <a:pt x="9030" y="11705"/>
                </a:lnTo>
                <a:lnTo>
                  <a:pt x="8939" y="11814"/>
                </a:lnTo>
                <a:lnTo>
                  <a:pt x="8890" y="11865"/>
                </a:lnTo>
                <a:lnTo>
                  <a:pt x="8837" y="11915"/>
                </a:lnTo>
                <a:lnTo>
                  <a:pt x="8724" y="12006"/>
                </a:lnTo>
                <a:lnTo>
                  <a:pt x="8602" y="12085"/>
                </a:lnTo>
                <a:lnTo>
                  <a:pt x="8474" y="12151"/>
                </a:lnTo>
                <a:lnTo>
                  <a:pt x="8340" y="12206"/>
                </a:lnTo>
                <a:lnTo>
                  <a:pt x="8200" y="12246"/>
                </a:lnTo>
                <a:lnTo>
                  <a:pt x="8058" y="12273"/>
                </a:lnTo>
                <a:lnTo>
                  <a:pt x="7913" y="12286"/>
                </a:lnTo>
                <a:lnTo>
                  <a:pt x="7841" y="12286"/>
                </a:lnTo>
                <a:lnTo>
                  <a:pt x="7767" y="12285"/>
                </a:lnTo>
                <a:lnTo>
                  <a:pt x="7626" y="12269"/>
                </a:lnTo>
                <a:lnTo>
                  <a:pt x="7489" y="12242"/>
                </a:lnTo>
                <a:lnTo>
                  <a:pt x="7358" y="12200"/>
                </a:lnTo>
                <a:lnTo>
                  <a:pt x="7232" y="12147"/>
                </a:lnTo>
                <a:lnTo>
                  <a:pt x="7111" y="12079"/>
                </a:lnTo>
                <a:lnTo>
                  <a:pt x="6997" y="12001"/>
                </a:lnTo>
                <a:lnTo>
                  <a:pt x="6889" y="11911"/>
                </a:lnTo>
                <a:lnTo>
                  <a:pt x="6839" y="11859"/>
                </a:lnTo>
                <a:lnTo>
                  <a:pt x="4655" y="9615"/>
                </a:lnTo>
                <a:lnTo>
                  <a:pt x="2472" y="11859"/>
                </a:lnTo>
                <a:lnTo>
                  <a:pt x="2422" y="11909"/>
                </a:lnTo>
                <a:lnTo>
                  <a:pt x="2315" y="12000"/>
                </a:lnTo>
                <a:lnTo>
                  <a:pt x="2201" y="12079"/>
                </a:lnTo>
                <a:lnTo>
                  <a:pt x="2080" y="12145"/>
                </a:lnTo>
                <a:lnTo>
                  <a:pt x="1955" y="12199"/>
                </a:lnTo>
                <a:lnTo>
                  <a:pt x="1823" y="12240"/>
                </a:lnTo>
                <a:lnTo>
                  <a:pt x="1686" y="12269"/>
                </a:lnTo>
                <a:lnTo>
                  <a:pt x="1545" y="12285"/>
                </a:lnTo>
                <a:lnTo>
                  <a:pt x="1473" y="12286"/>
                </a:lnTo>
                <a:lnTo>
                  <a:pt x="1460" y="12286"/>
                </a:lnTo>
                <a:lnTo>
                  <a:pt x="1447" y="1228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03" name="자유형 23">
            <a:extLst>
              <a:ext uri="{FF2B5EF4-FFF2-40B4-BE49-F238E27FC236}">
                <a16:creationId xmlns="" xmlns:a16="http://schemas.microsoft.com/office/drawing/2014/main" id="{5EC932B5-4859-4093-B6C2-97E0670E3604}"/>
              </a:ext>
            </a:extLst>
          </p:cNvPr>
          <p:cNvSpPr>
            <a:spLocks/>
          </p:cNvSpPr>
          <p:nvPr/>
        </p:nvSpPr>
        <p:spPr bwMode="auto">
          <a:xfrm>
            <a:off x="6966897" y="4747004"/>
            <a:ext cx="284918" cy="249359"/>
          </a:xfrm>
          <a:custGeom>
            <a:avLst/>
            <a:gdLst>
              <a:gd name="connsiteX0" fmla="*/ 149021 w 448462"/>
              <a:gd name="connsiteY0" fmla="*/ 328125 h 392491"/>
              <a:gd name="connsiteX1" fmla="*/ 210588 w 448462"/>
              <a:gd name="connsiteY1" fmla="*/ 357224 h 392491"/>
              <a:gd name="connsiteX2" fmla="*/ 160375 w 448462"/>
              <a:gd name="connsiteY2" fmla="*/ 391211 h 392491"/>
              <a:gd name="connsiteX3" fmla="*/ 158502 w 448462"/>
              <a:gd name="connsiteY3" fmla="*/ 392025 h 392491"/>
              <a:gd name="connsiteX4" fmla="*/ 156629 w 448462"/>
              <a:gd name="connsiteY4" fmla="*/ 392491 h 392491"/>
              <a:gd name="connsiteX5" fmla="*/ 154757 w 448462"/>
              <a:gd name="connsiteY5" fmla="*/ 392375 h 392491"/>
              <a:gd name="connsiteX6" fmla="*/ 153001 w 448462"/>
              <a:gd name="connsiteY6" fmla="*/ 391676 h 392491"/>
              <a:gd name="connsiteX7" fmla="*/ 151362 w 448462"/>
              <a:gd name="connsiteY7" fmla="*/ 390396 h 392491"/>
              <a:gd name="connsiteX8" fmla="*/ 150075 w 448462"/>
              <a:gd name="connsiteY8" fmla="*/ 388883 h 392491"/>
              <a:gd name="connsiteX9" fmla="*/ 149255 w 448462"/>
              <a:gd name="connsiteY9" fmla="*/ 387137 h 392491"/>
              <a:gd name="connsiteX10" fmla="*/ 149021 w 448462"/>
              <a:gd name="connsiteY10" fmla="*/ 385158 h 392491"/>
              <a:gd name="connsiteX11" fmla="*/ 441235 w 448462"/>
              <a:gd name="connsiteY11" fmla="*/ 0 h 392491"/>
              <a:gd name="connsiteX12" fmla="*/ 442983 w 448462"/>
              <a:gd name="connsiteY12" fmla="*/ 233 h 392491"/>
              <a:gd name="connsiteX13" fmla="*/ 444615 w 448462"/>
              <a:gd name="connsiteY13" fmla="*/ 816 h 392491"/>
              <a:gd name="connsiteX14" fmla="*/ 446131 w 448462"/>
              <a:gd name="connsiteY14" fmla="*/ 1866 h 392491"/>
              <a:gd name="connsiteX15" fmla="*/ 447530 w 448462"/>
              <a:gd name="connsiteY15" fmla="*/ 3615 h 392491"/>
              <a:gd name="connsiteX16" fmla="*/ 448346 w 448462"/>
              <a:gd name="connsiteY16" fmla="*/ 5714 h 392491"/>
              <a:gd name="connsiteX17" fmla="*/ 448462 w 448462"/>
              <a:gd name="connsiteY17" fmla="*/ 7696 h 392491"/>
              <a:gd name="connsiteX18" fmla="*/ 447879 w 448462"/>
              <a:gd name="connsiteY18" fmla="*/ 9911 h 392491"/>
              <a:gd name="connsiteX19" fmla="*/ 307990 w 448462"/>
              <a:gd name="connsiteY19" fmla="*/ 362641 h 392491"/>
              <a:gd name="connsiteX20" fmla="*/ 306708 w 448462"/>
              <a:gd name="connsiteY20" fmla="*/ 364973 h 392491"/>
              <a:gd name="connsiteX21" fmla="*/ 305076 w 448462"/>
              <a:gd name="connsiteY21" fmla="*/ 366955 h 392491"/>
              <a:gd name="connsiteX22" fmla="*/ 303094 w 448462"/>
              <a:gd name="connsiteY22" fmla="*/ 368588 h 392491"/>
              <a:gd name="connsiteX23" fmla="*/ 300646 w 448462"/>
              <a:gd name="connsiteY23" fmla="*/ 369870 h 392491"/>
              <a:gd name="connsiteX24" fmla="*/ 298314 w 448462"/>
              <a:gd name="connsiteY24" fmla="*/ 370570 h 392491"/>
              <a:gd name="connsiteX25" fmla="*/ 295983 w 448462"/>
              <a:gd name="connsiteY25" fmla="*/ 370803 h 392491"/>
              <a:gd name="connsiteX26" fmla="*/ 293068 w 448462"/>
              <a:gd name="connsiteY26" fmla="*/ 370453 h 392491"/>
              <a:gd name="connsiteX27" fmla="*/ 290387 w 448462"/>
              <a:gd name="connsiteY27" fmla="*/ 369404 h 392491"/>
              <a:gd name="connsiteX28" fmla="*/ 148982 w 448462"/>
              <a:gd name="connsiteY28" fmla="*/ 302123 h 392491"/>
              <a:gd name="connsiteX29" fmla="*/ 347858 w 448462"/>
              <a:gd name="connsiteY29" fmla="*/ 102379 h 392491"/>
              <a:gd name="connsiteX30" fmla="*/ 120771 w 448462"/>
              <a:gd name="connsiteY30" fmla="*/ 288830 h 392491"/>
              <a:gd name="connsiteX31" fmla="*/ 7344 w 448462"/>
              <a:gd name="connsiteY31" fmla="*/ 234842 h 392491"/>
              <a:gd name="connsiteX32" fmla="*/ 4896 w 448462"/>
              <a:gd name="connsiteY32" fmla="*/ 233209 h 392491"/>
              <a:gd name="connsiteX33" fmla="*/ 2798 w 448462"/>
              <a:gd name="connsiteY33" fmla="*/ 231227 h 392491"/>
              <a:gd name="connsiteX34" fmla="*/ 1282 w 448462"/>
              <a:gd name="connsiteY34" fmla="*/ 228895 h 392491"/>
              <a:gd name="connsiteX35" fmla="*/ 349 w 448462"/>
              <a:gd name="connsiteY35" fmla="*/ 226213 h 392491"/>
              <a:gd name="connsiteX36" fmla="*/ 0 w 448462"/>
              <a:gd name="connsiteY36" fmla="*/ 223298 h 392491"/>
              <a:gd name="connsiteX37" fmla="*/ 233 w 448462"/>
              <a:gd name="connsiteY37" fmla="*/ 220499 h 392491"/>
              <a:gd name="connsiteX38" fmla="*/ 1165 w 448462"/>
              <a:gd name="connsiteY38" fmla="*/ 217701 h 392491"/>
              <a:gd name="connsiteX39" fmla="*/ 2681 w 448462"/>
              <a:gd name="connsiteY39" fmla="*/ 215252 h 392491"/>
              <a:gd name="connsiteX40" fmla="*/ 4779 w 448462"/>
              <a:gd name="connsiteY40" fmla="*/ 213270 h 392491"/>
              <a:gd name="connsiteX41" fmla="*/ 7227 w 448462"/>
              <a:gd name="connsiteY41" fmla="*/ 211754 h 392491"/>
              <a:gd name="connsiteX42" fmla="*/ 437971 w 448462"/>
              <a:gd name="connsiteY42" fmla="*/ 583 h 392491"/>
              <a:gd name="connsiteX43" fmla="*/ 439603 w 448462"/>
              <a:gd name="connsiteY43" fmla="*/ 117 h 392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48462" h="392491">
                <a:moveTo>
                  <a:pt x="149021" y="328125"/>
                </a:moveTo>
                <a:lnTo>
                  <a:pt x="210588" y="357224"/>
                </a:lnTo>
                <a:lnTo>
                  <a:pt x="160375" y="391211"/>
                </a:lnTo>
                <a:lnTo>
                  <a:pt x="158502" y="392025"/>
                </a:lnTo>
                <a:lnTo>
                  <a:pt x="156629" y="392491"/>
                </a:lnTo>
                <a:lnTo>
                  <a:pt x="154757" y="392375"/>
                </a:lnTo>
                <a:lnTo>
                  <a:pt x="153001" y="391676"/>
                </a:lnTo>
                <a:lnTo>
                  <a:pt x="151362" y="390396"/>
                </a:lnTo>
                <a:lnTo>
                  <a:pt x="150075" y="388883"/>
                </a:lnTo>
                <a:lnTo>
                  <a:pt x="149255" y="387137"/>
                </a:lnTo>
                <a:lnTo>
                  <a:pt x="149021" y="385158"/>
                </a:lnTo>
                <a:close/>
                <a:moveTo>
                  <a:pt x="441235" y="0"/>
                </a:moveTo>
                <a:lnTo>
                  <a:pt x="442983" y="233"/>
                </a:lnTo>
                <a:lnTo>
                  <a:pt x="444615" y="816"/>
                </a:lnTo>
                <a:lnTo>
                  <a:pt x="446131" y="1866"/>
                </a:lnTo>
                <a:lnTo>
                  <a:pt x="447530" y="3615"/>
                </a:lnTo>
                <a:lnTo>
                  <a:pt x="448346" y="5714"/>
                </a:lnTo>
                <a:lnTo>
                  <a:pt x="448462" y="7696"/>
                </a:lnTo>
                <a:lnTo>
                  <a:pt x="447879" y="9911"/>
                </a:lnTo>
                <a:lnTo>
                  <a:pt x="307990" y="362641"/>
                </a:lnTo>
                <a:lnTo>
                  <a:pt x="306708" y="364973"/>
                </a:lnTo>
                <a:lnTo>
                  <a:pt x="305076" y="366955"/>
                </a:lnTo>
                <a:lnTo>
                  <a:pt x="303094" y="368588"/>
                </a:lnTo>
                <a:lnTo>
                  <a:pt x="300646" y="369870"/>
                </a:lnTo>
                <a:lnTo>
                  <a:pt x="298314" y="370570"/>
                </a:lnTo>
                <a:lnTo>
                  <a:pt x="295983" y="370803"/>
                </a:lnTo>
                <a:lnTo>
                  <a:pt x="293068" y="370453"/>
                </a:lnTo>
                <a:lnTo>
                  <a:pt x="290387" y="369404"/>
                </a:lnTo>
                <a:lnTo>
                  <a:pt x="148982" y="302123"/>
                </a:lnTo>
                <a:lnTo>
                  <a:pt x="347858" y="102379"/>
                </a:lnTo>
                <a:lnTo>
                  <a:pt x="120771" y="288830"/>
                </a:lnTo>
                <a:lnTo>
                  <a:pt x="7344" y="234842"/>
                </a:lnTo>
                <a:lnTo>
                  <a:pt x="4896" y="233209"/>
                </a:lnTo>
                <a:lnTo>
                  <a:pt x="2798" y="231227"/>
                </a:lnTo>
                <a:lnTo>
                  <a:pt x="1282" y="228895"/>
                </a:lnTo>
                <a:lnTo>
                  <a:pt x="349" y="226213"/>
                </a:lnTo>
                <a:lnTo>
                  <a:pt x="0" y="223298"/>
                </a:lnTo>
                <a:lnTo>
                  <a:pt x="233" y="220499"/>
                </a:lnTo>
                <a:lnTo>
                  <a:pt x="1165" y="217701"/>
                </a:lnTo>
                <a:lnTo>
                  <a:pt x="2681" y="215252"/>
                </a:lnTo>
                <a:lnTo>
                  <a:pt x="4779" y="213270"/>
                </a:lnTo>
                <a:lnTo>
                  <a:pt x="7227" y="211754"/>
                </a:lnTo>
                <a:lnTo>
                  <a:pt x="437971" y="583"/>
                </a:lnTo>
                <a:lnTo>
                  <a:pt x="439603" y="117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04" name="Freeform 6">
            <a:extLst>
              <a:ext uri="{FF2B5EF4-FFF2-40B4-BE49-F238E27FC236}">
                <a16:creationId xmlns="" xmlns:a16="http://schemas.microsoft.com/office/drawing/2014/main" id="{0D970D5A-06C2-4BBD-94EA-D537214DEE6F}"/>
              </a:ext>
            </a:extLst>
          </p:cNvPr>
          <p:cNvSpPr>
            <a:spLocks/>
          </p:cNvSpPr>
          <p:nvPr/>
        </p:nvSpPr>
        <p:spPr bwMode="auto">
          <a:xfrm rot="10800000" flipH="1" flipV="1">
            <a:off x="4209653" y="2615865"/>
            <a:ext cx="287896" cy="255248"/>
          </a:xfrm>
          <a:custGeom>
            <a:avLst/>
            <a:gdLst>
              <a:gd name="T0" fmla="*/ 2689 w 3491"/>
              <a:gd name="T1" fmla="*/ 15 h 3097"/>
              <a:gd name="T2" fmla="*/ 2963 w 3491"/>
              <a:gd name="T3" fmla="*/ 108 h 3097"/>
              <a:gd name="T4" fmla="*/ 3204 w 3491"/>
              <a:gd name="T5" fmla="*/ 281 h 3097"/>
              <a:gd name="T6" fmla="*/ 3382 w 3491"/>
              <a:gd name="T7" fmla="*/ 518 h 3097"/>
              <a:gd name="T8" fmla="*/ 3475 w 3491"/>
              <a:gd name="T9" fmla="*/ 786 h 3097"/>
              <a:gd name="T10" fmla="*/ 3486 w 3491"/>
              <a:gd name="T11" fmla="*/ 1066 h 3097"/>
              <a:gd name="T12" fmla="*/ 3413 w 3491"/>
              <a:gd name="T13" fmla="*/ 1339 h 3097"/>
              <a:gd name="T14" fmla="*/ 3256 w 3491"/>
              <a:gd name="T15" fmla="*/ 1586 h 3097"/>
              <a:gd name="T16" fmla="*/ 1965 w 3491"/>
              <a:gd name="T17" fmla="*/ 2838 h 3097"/>
              <a:gd name="T18" fmla="*/ 1873 w 3491"/>
              <a:gd name="T19" fmla="*/ 2828 h 3097"/>
              <a:gd name="T20" fmla="*/ 1821 w 3491"/>
              <a:gd name="T21" fmla="*/ 2749 h 3097"/>
              <a:gd name="T22" fmla="*/ 1853 w 3491"/>
              <a:gd name="T23" fmla="*/ 2662 h 3097"/>
              <a:gd name="T24" fmla="*/ 3153 w 3491"/>
              <a:gd name="T25" fmla="*/ 1355 h 3097"/>
              <a:gd name="T26" fmla="*/ 3242 w 3491"/>
              <a:gd name="T27" fmla="*/ 1126 h 3097"/>
              <a:gd name="T28" fmla="*/ 3253 w 3491"/>
              <a:gd name="T29" fmla="*/ 885 h 3097"/>
              <a:gd name="T30" fmla="*/ 3183 w 3491"/>
              <a:gd name="T31" fmla="*/ 653 h 3097"/>
              <a:gd name="T32" fmla="*/ 3035 w 3491"/>
              <a:gd name="T33" fmla="*/ 448 h 3097"/>
              <a:gd name="T34" fmla="*/ 2825 w 3491"/>
              <a:gd name="T35" fmla="*/ 301 h 3097"/>
              <a:gd name="T36" fmla="*/ 2586 w 3491"/>
              <a:gd name="T37" fmla="*/ 234 h 3097"/>
              <a:gd name="T38" fmla="*/ 2340 w 3491"/>
              <a:gd name="T39" fmla="*/ 243 h 3097"/>
              <a:gd name="T40" fmla="*/ 2108 w 3491"/>
              <a:gd name="T41" fmla="*/ 331 h 3097"/>
              <a:gd name="T42" fmla="*/ 378 w 3491"/>
              <a:gd name="T43" fmla="*/ 1972 h 3097"/>
              <a:gd name="T44" fmla="*/ 258 w 3491"/>
              <a:gd name="T45" fmla="*/ 2149 h 3097"/>
              <a:gd name="T46" fmla="*/ 218 w 3491"/>
              <a:gd name="T47" fmla="*/ 2350 h 3097"/>
              <a:gd name="T48" fmla="*/ 258 w 3491"/>
              <a:gd name="T49" fmla="*/ 2551 h 3097"/>
              <a:gd name="T50" fmla="*/ 378 w 3491"/>
              <a:gd name="T51" fmla="*/ 2728 h 3097"/>
              <a:gd name="T52" fmla="*/ 558 w 3491"/>
              <a:gd name="T53" fmla="*/ 2846 h 3097"/>
              <a:gd name="T54" fmla="*/ 763 w 3491"/>
              <a:gd name="T55" fmla="*/ 2885 h 3097"/>
              <a:gd name="T56" fmla="*/ 968 w 3491"/>
              <a:gd name="T57" fmla="*/ 2846 h 3097"/>
              <a:gd name="T58" fmla="*/ 1149 w 3491"/>
              <a:gd name="T59" fmla="*/ 2728 h 3097"/>
              <a:gd name="T60" fmla="*/ 2809 w 3491"/>
              <a:gd name="T61" fmla="*/ 1091 h 3097"/>
              <a:gd name="T62" fmla="*/ 2837 w 3491"/>
              <a:gd name="T63" fmla="*/ 942 h 3097"/>
              <a:gd name="T64" fmla="*/ 2791 w 3491"/>
              <a:gd name="T65" fmla="*/ 797 h 3097"/>
              <a:gd name="T66" fmla="*/ 2677 w 3491"/>
              <a:gd name="T67" fmla="*/ 685 h 3097"/>
              <a:gd name="T68" fmla="*/ 2528 w 3491"/>
              <a:gd name="T69" fmla="*/ 641 h 3097"/>
              <a:gd name="T70" fmla="*/ 2377 w 3491"/>
              <a:gd name="T71" fmla="*/ 668 h 3097"/>
              <a:gd name="T72" fmla="*/ 1082 w 3491"/>
              <a:gd name="T73" fmla="*/ 1906 h 3097"/>
              <a:gd name="T74" fmla="*/ 992 w 3491"/>
              <a:gd name="T75" fmla="*/ 1937 h 3097"/>
              <a:gd name="T76" fmla="*/ 911 w 3491"/>
              <a:gd name="T77" fmla="*/ 1887 h 3097"/>
              <a:gd name="T78" fmla="*/ 900 w 3491"/>
              <a:gd name="T79" fmla="*/ 1796 h 3097"/>
              <a:gd name="T80" fmla="*/ 2165 w 3491"/>
              <a:gd name="T81" fmla="*/ 546 h 3097"/>
              <a:gd name="T82" fmla="*/ 2354 w 3491"/>
              <a:gd name="T83" fmla="*/ 449 h 3097"/>
              <a:gd name="T84" fmla="*/ 2562 w 3491"/>
              <a:gd name="T85" fmla="*/ 429 h 3097"/>
              <a:gd name="T86" fmla="*/ 2763 w 3491"/>
              <a:gd name="T87" fmla="*/ 488 h 3097"/>
              <a:gd name="T88" fmla="*/ 2932 w 3491"/>
              <a:gd name="T89" fmla="*/ 623 h 3097"/>
              <a:gd name="T90" fmla="*/ 3032 w 3491"/>
              <a:gd name="T91" fmla="*/ 809 h 3097"/>
              <a:gd name="T92" fmla="*/ 3053 w 3491"/>
              <a:gd name="T93" fmla="*/ 1012 h 3097"/>
              <a:gd name="T94" fmla="*/ 2993 w 3491"/>
              <a:gd name="T95" fmla="*/ 1209 h 3097"/>
              <a:gd name="T96" fmla="*/ 1303 w 3491"/>
              <a:gd name="T97" fmla="*/ 2879 h 3097"/>
              <a:gd name="T98" fmla="*/ 1094 w 3491"/>
              <a:gd name="T99" fmla="*/ 3025 h 3097"/>
              <a:gd name="T100" fmla="*/ 855 w 3491"/>
              <a:gd name="T101" fmla="*/ 3092 h 3097"/>
              <a:gd name="T102" fmla="*/ 609 w 3491"/>
              <a:gd name="T103" fmla="*/ 3083 h 3097"/>
              <a:gd name="T104" fmla="*/ 377 w 3491"/>
              <a:gd name="T105" fmla="*/ 2995 h 3097"/>
              <a:gd name="T106" fmla="*/ 178 w 3491"/>
              <a:gd name="T107" fmla="*/ 2832 h 3097"/>
              <a:gd name="T108" fmla="*/ 51 w 3491"/>
              <a:gd name="T109" fmla="*/ 2617 h 3097"/>
              <a:gd name="T110" fmla="*/ 0 w 3491"/>
              <a:gd name="T111" fmla="*/ 2381 h 3097"/>
              <a:gd name="T112" fmla="*/ 30 w 3491"/>
              <a:gd name="T113" fmla="*/ 2141 h 3097"/>
              <a:gd name="T114" fmla="*/ 139 w 3491"/>
              <a:gd name="T115" fmla="*/ 1920 h 3097"/>
              <a:gd name="T116" fmla="*/ 1872 w 3491"/>
              <a:gd name="T117" fmla="*/ 230 h 3097"/>
              <a:gd name="T118" fmla="*/ 2123 w 3491"/>
              <a:gd name="T119" fmla="*/ 76 h 3097"/>
              <a:gd name="T120" fmla="*/ 2402 w 3491"/>
              <a:gd name="T121" fmla="*/ 5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91" h="3097">
                <a:moveTo>
                  <a:pt x="2474" y="0"/>
                </a:moveTo>
                <a:lnTo>
                  <a:pt x="2546" y="0"/>
                </a:lnTo>
                <a:lnTo>
                  <a:pt x="2618" y="5"/>
                </a:lnTo>
                <a:lnTo>
                  <a:pt x="2689" y="15"/>
                </a:lnTo>
                <a:lnTo>
                  <a:pt x="2758" y="31"/>
                </a:lnTo>
                <a:lnTo>
                  <a:pt x="2828" y="51"/>
                </a:lnTo>
                <a:lnTo>
                  <a:pt x="2896" y="76"/>
                </a:lnTo>
                <a:lnTo>
                  <a:pt x="2963" y="108"/>
                </a:lnTo>
                <a:lnTo>
                  <a:pt x="3026" y="143"/>
                </a:lnTo>
                <a:lnTo>
                  <a:pt x="3088" y="183"/>
                </a:lnTo>
                <a:lnTo>
                  <a:pt x="3147" y="230"/>
                </a:lnTo>
                <a:lnTo>
                  <a:pt x="3204" y="281"/>
                </a:lnTo>
                <a:lnTo>
                  <a:pt x="3256" y="336"/>
                </a:lnTo>
                <a:lnTo>
                  <a:pt x="3303" y="394"/>
                </a:lnTo>
                <a:lnTo>
                  <a:pt x="3345" y="455"/>
                </a:lnTo>
                <a:lnTo>
                  <a:pt x="3382" y="518"/>
                </a:lnTo>
                <a:lnTo>
                  <a:pt x="3413" y="582"/>
                </a:lnTo>
                <a:lnTo>
                  <a:pt x="3439" y="650"/>
                </a:lnTo>
                <a:lnTo>
                  <a:pt x="3460" y="717"/>
                </a:lnTo>
                <a:lnTo>
                  <a:pt x="3475" y="786"/>
                </a:lnTo>
                <a:lnTo>
                  <a:pt x="3486" y="856"/>
                </a:lnTo>
                <a:lnTo>
                  <a:pt x="3491" y="926"/>
                </a:lnTo>
                <a:lnTo>
                  <a:pt x="3491" y="996"/>
                </a:lnTo>
                <a:lnTo>
                  <a:pt x="3486" y="1066"/>
                </a:lnTo>
                <a:lnTo>
                  <a:pt x="3475" y="1136"/>
                </a:lnTo>
                <a:lnTo>
                  <a:pt x="3460" y="1205"/>
                </a:lnTo>
                <a:lnTo>
                  <a:pt x="3439" y="1273"/>
                </a:lnTo>
                <a:lnTo>
                  <a:pt x="3413" y="1339"/>
                </a:lnTo>
                <a:lnTo>
                  <a:pt x="3382" y="1404"/>
                </a:lnTo>
                <a:lnTo>
                  <a:pt x="3345" y="1467"/>
                </a:lnTo>
                <a:lnTo>
                  <a:pt x="3303" y="1528"/>
                </a:lnTo>
                <a:lnTo>
                  <a:pt x="3256" y="1586"/>
                </a:lnTo>
                <a:lnTo>
                  <a:pt x="3204" y="1641"/>
                </a:lnTo>
                <a:lnTo>
                  <a:pt x="2007" y="2813"/>
                </a:lnTo>
                <a:lnTo>
                  <a:pt x="1988" y="2828"/>
                </a:lnTo>
                <a:lnTo>
                  <a:pt x="1965" y="2838"/>
                </a:lnTo>
                <a:lnTo>
                  <a:pt x="1942" y="2844"/>
                </a:lnTo>
                <a:lnTo>
                  <a:pt x="1918" y="2844"/>
                </a:lnTo>
                <a:lnTo>
                  <a:pt x="1894" y="2838"/>
                </a:lnTo>
                <a:lnTo>
                  <a:pt x="1873" y="2828"/>
                </a:lnTo>
                <a:lnTo>
                  <a:pt x="1853" y="2813"/>
                </a:lnTo>
                <a:lnTo>
                  <a:pt x="1837" y="2793"/>
                </a:lnTo>
                <a:lnTo>
                  <a:pt x="1827" y="2772"/>
                </a:lnTo>
                <a:lnTo>
                  <a:pt x="1821" y="2749"/>
                </a:lnTo>
                <a:lnTo>
                  <a:pt x="1821" y="2726"/>
                </a:lnTo>
                <a:lnTo>
                  <a:pt x="1827" y="2703"/>
                </a:lnTo>
                <a:lnTo>
                  <a:pt x="1837" y="2681"/>
                </a:lnTo>
                <a:lnTo>
                  <a:pt x="1853" y="2662"/>
                </a:lnTo>
                <a:lnTo>
                  <a:pt x="3035" y="1505"/>
                </a:lnTo>
                <a:lnTo>
                  <a:pt x="3079" y="1458"/>
                </a:lnTo>
                <a:lnTo>
                  <a:pt x="3118" y="1407"/>
                </a:lnTo>
                <a:lnTo>
                  <a:pt x="3153" y="1355"/>
                </a:lnTo>
                <a:lnTo>
                  <a:pt x="3183" y="1300"/>
                </a:lnTo>
                <a:lnTo>
                  <a:pt x="3208" y="1243"/>
                </a:lnTo>
                <a:lnTo>
                  <a:pt x="3228" y="1185"/>
                </a:lnTo>
                <a:lnTo>
                  <a:pt x="3242" y="1126"/>
                </a:lnTo>
                <a:lnTo>
                  <a:pt x="3253" y="1066"/>
                </a:lnTo>
                <a:lnTo>
                  <a:pt x="3257" y="1006"/>
                </a:lnTo>
                <a:lnTo>
                  <a:pt x="3257" y="946"/>
                </a:lnTo>
                <a:lnTo>
                  <a:pt x="3253" y="885"/>
                </a:lnTo>
                <a:lnTo>
                  <a:pt x="3242" y="826"/>
                </a:lnTo>
                <a:lnTo>
                  <a:pt x="3228" y="766"/>
                </a:lnTo>
                <a:lnTo>
                  <a:pt x="3208" y="709"/>
                </a:lnTo>
                <a:lnTo>
                  <a:pt x="3183" y="653"/>
                </a:lnTo>
                <a:lnTo>
                  <a:pt x="3153" y="598"/>
                </a:lnTo>
                <a:lnTo>
                  <a:pt x="3118" y="545"/>
                </a:lnTo>
                <a:lnTo>
                  <a:pt x="3079" y="495"/>
                </a:lnTo>
                <a:lnTo>
                  <a:pt x="3035" y="448"/>
                </a:lnTo>
                <a:lnTo>
                  <a:pt x="2985" y="403"/>
                </a:lnTo>
                <a:lnTo>
                  <a:pt x="2935" y="364"/>
                </a:lnTo>
                <a:lnTo>
                  <a:pt x="2881" y="331"/>
                </a:lnTo>
                <a:lnTo>
                  <a:pt x="2825" y="301"/>
                </a:lnTo>
                <a:lnTo>
                  <a:pt x="2767" y="277"/>
                </a:lnTo>
                <a:lnTo>
                  <a:pt x="2708" y="258"/>
                </a:lnTo>
                <a:lnTo>
                  <a:pt x="2648" y="243"/>
                </a:lnTo>
                <a:lnTo>
                  <a:pt x="2586" y="234"/>
                </a:lnTo>
                <a:lnTo>
                  <a:pt x="2525" y="229"/>
                </a:lnTo>
                <a:lnTo>
                  <a:pt x="2464" y="229"/>
                </a:lnTo>
                <a:lnTo>
                  <a:pt x="2402" y="234"/>
                </a:lnTo>
                <a:lnTo>
                  <a:pt x="2340" y="243"/>
                </a:lnTo>
                <a:lnTo>
                  <a:pt x="2280" y="258"/>
                </a:lnTo>
                <a:lnTo>
                  <a:pt x="2221" y="277"/>
                </a:lnTo>
                <a:lnTo>
                  <a:pt x="2164" y="301"/>
                </a:lnTo>
                <a:lnTo>
                  <a:pt x="2108" y="331"/>
                </a:lnTo>
                <a:lnTo>
                  <a:pt x="2055" y="364"/>
                </a:lnTo>
                <a:lnTo>
                  <a:pt x="2003" y="403"/>
                </a:lnTo>
                <a:lnTo>
                  <a:pt x="1955" y="448"/>
                </a:lnTo>
                <a:lnTo>
                  <a:pt x="378" y="1972"/>
                </a:lnTo>
                <a:lnTo>
                  <a:pt x="341" y="2013"/>
                </a:lnTo>
                <a:lnTo>
                  <a:pt x="307" y="2057"/>
                </a:lnTo>
                <a:lnTo>
                  <a:pt x="280" y="2102"/>
                </a:lnTo>
                <a:lnTo>
                  <a:pt x="258" y="2149"/>
                </a:lnTo>
                <a:lnTo>
                  <a:pt x="241" y="2199"/>
                </a:lnTo>
                <a:lnTo>
                  <a:pt x="228" y="2248"/>
                </a:lnTo>
                <a:lnTo>
                  <a:pt x="220" y="2299"/>
                </a:lnTo>
                <a:lnTo>
                  <a:pt x="218" y="2350"/>
                </a:lnTo>
                <a:lnTo>
                  <a:pt x="220" y="2402"/>
                </a:lnTo>
                <a:lnTo>
                  <a:pt x="228" y="2452"/>
                </a:lnTo>
                <a:lnTo>
                  <a:pt x="241" y="2503"/>
                </a:lnTo>
                <a:lnTo>
                  <a:pt x="258" y="2551"/>
                </a:lnTo>
                <a:lnTo>
                  <a:pt x="280" y="2599"/>
                </a:lnTo>
                <a:lnTo>
                  <a:pt x="307" y="2644"/>
                </a:lnTo>
                <a:lnTo>
                  <a:pt x="341" y="2687"/>
                </a:lnTo>
                <a:lnTo>
                  <a:pt x="378" y="2728"/>
                </a:lnTo>
                <a:lnTo>
                  <a:pt x="419" y="2765"/>
                </a:lnTo>
                <a:lnTo>
                  <a:pt x="463" y="2796"/>
                </a:lnTo>
                <a:lnTo>
                  <a:pt x="509" y="2824"/>
                </a:lnTo>
                <a:lnTo>
                  <a:pt x="558" y="2846"/>
                </a:lnTo>
                <a:lnTo>
                  <a:pt x="608" y="2863"/>
                </a:lnTo>
                <a:lnTo>
                  <a:pt x="660" y="2874"/>
                </a:lnTo>
                <a:lnTo>
                  <a:pt x="711" y="2882"/>
                </a:lnTo>
                <a:lnTo>
                  <a:pt x="763" y="2885"/>
                </a:lnTo>
                <a:lnTo>
                  <a:pt x="816" y="2882"/>
                </a:lnTo>
                <a:lnTo>
                  <a:pt x="867" y="2874"/>
                </a:lnTo>
                <a:lnTo>
                  <a:pt x="919" y="2863"/>
                </a:lnTo>
                <a:lnTo>
                  <a:pt x="968" y="2846"/>
                </a:lnTo>
                <a:lnTo>
                  <a:pt x="1018" y="2824"/>
                </a:lnTo>
                <a:lnTo>
                  <a:pt x="1064" y="2796"/>
                </a:lnTo>
                <a:lnTo>
                  <a:pt x="1108" y="2765"/>
                </a:lnTo>
                <a:lnTo>
                  <a:pt x="1149" y="2728"/>
                </a:lnTo>
                <a:lnTo>
                  <a:pt x="2741" y="1187"/>
                </a:lnTo>
                <a:lnTo>
                  <a:pt x="2768" y="1158"/>
                </a:lnTo>
                <a:lnTo>
                  <a:pt x="2791" y="1125"/>
                </a:lnTo>
                <a:lnTo>
                  <a:pt x="2809" y="1091"/>
                </a:lnTo>
                <a:lnTo>
                  <a:pt x="2823" y="1055"/>
                </a:lnTo>
                <a:lnTo>
                  <a:pt x="2831" y="1018"/>
                </a:lnTo>
                <a:lnTo>
                  <a:pt x="2837" y="980"/>
                </a:lnTo>
                <a:lnTo>
                  <a:pt x="2837" y="942"/>
                </a:lnTo>
                <a:lnTo>
                  <a:pt x="2831" y="904"/>
                </a:lnTo>
                <a:lnTo>
                  <a:pt x="2823" y="867"/>
                </a:lnTo>
                <a:lnTo>
                  <a:pt x="2809" y="832"/>
                </a:lnTo>
                <a:lnTo>
                  <a:pt x="2791" y="797"/>
                </a:lnTo>
                <a:lnTo>
                  <a:pt x="2768" y="764"/>
                </a:lnTo>
                <a:lnTo>
                  <a:pt x="2741" y="734"/>
                </a:lnTo>
                <a:lnTo>
                  <a:pt x="2710" y="707"/>
                </a:lnTo>
                <a:lnTo>
                  <a:pt x="2677" y="685"/>
                </a:lnTo>
                <a:lnTo>
                  <a:pt x="2642" y="668"/>
                </a:lnTo>
                <a:lnTo>
                  <a:pt x="2605" y="654"/>
                </a:lnTo>
                <a:lnTo>
                  <a:pt x="2567" y="645"/>
                </a:lnTo>
                <a:lnTo>
                  <a:pt x="2528" y="641"/>
                </a:lnTo>
                <a:lnTo>
                  <a:pt x="2490" y="641"/>
                </a:lnTo>
                <a:lnTo>
                  <a:pt x="2452" y="645"/>
                </a:lnTo>
                <a:lnTo>
                  <a:pt x="2415" y="654"/>
                </a:lnTo>
                <a:lnTo>
                  <a:pt x="2377" y="668"/>
                </a:lnTo>
                <a:lnTo>
                  <a:pt x="2343" y="685"/>
                </a:lnTo>
                <a:lnTo>
                  <a:pt x="2309" y="707"/>
                </a:lnTo>
                <a:lnTo>
                  <a:pt x="2278" y="734"/>
                </a:lnTo>
                <a:lnTo>
                  <a:pt x="1082" y="1906"/>
                </a:lnTo>
                <a:lnTo>
                  <a:pt x="1062" y="1922"/>
                </a:lnTo>
                <a:lnTo>
                  <a:pt x="1040" y="1931"/>
                </a:lnTo>
                <a:lnTo>
                  <a:pt x="1017" y="1937"/>
                </a:lnTo>
                <a:lnTo>
                  <a:pt x="992" y="1937"/>
                </a:lnTo>
                <a:lnTo>
                  <a:pt x="969" y="1931"/>
                </a:lnTo>
                <a:lnTo>
                  <a:pt x="947" y="1922"/>
                </a:lnTo>
                <a:lnTo>
                  <a:pt x="927" y="1906"/>
                </a:lnTo>
                <a:lnTo>
                  <a:pt x="911" y="1887"/>
                </a:lnTo>
                <a:lnTo>
                  <a:pt x="900" y="1865"/>
                </a:lnTo>
                <a:lnTo>
                  <a:pt x="896" y="1842"/>
                </a:lnTo>
                <a:lnTo>
                  <a:pt x="896" y="1819"/>
                </a:lnTo>
                <a:lnTo>
                  <a:pt x="900" y="1796"/>
                </a:lnTo>
                <a:lnTo>
                  <a:pt x="911" y="1775"/>
                </a:lnTo>
                <a:lnTo>
                  <a:pt x="927" y="1755"/>
                </a:lnTo>
                <a:lnTo>
                  <a:pt x="2123" y="583"/>
                </a:lnTo>
                <a:lnTo>
                  <a:pt x="2165" y="546"/>
                </a:lnTo>
                <a:lnTo>
                  <a:pt x="2209" y="515"/>
                </a:lnTo>
                <a:lnTo>
                  <a:pt x="2255" y="488"/>
                </a:lnTo>
                <a:lnTo>
                  <a:pt x="2304" y="465"/>
                </a:lnTo>
                <a:lnTo>
                  <a:pt x="2354" y="449"/>
                </a:lnTo>
                <a:lnTo>
                  <a:pt x="2405" y="436"/>
                </a:lnTo>
                <a:lnTo>
                  <a:pt x="2457" y="429"/>
                </a:lnTo>
                <a:lnTo>
                  <a:pt x="2509" y="427"/>
                </a:lnTo>
                <a:lnTo>
                  <a:pt x="2562" y="429"/>
                </a:lnTo>
                <a:lnTo>
                  <a:pt x="2613" y="436"/>
                </a:lnTo>
                <a:lnTo>
                  <a:pt x="2665" y="449"/>
                </a:lnTo>
                <a:lnTo>
                  <a:pt x="2714" y="465"/>
                </a:lnTo>
                <a:lnTo>
                  <a:pt x="2763" y="488"/>
                </a:lnTo>
                <a:lnTo>
                  <a:pt x="2810" y="515"/>
                </a:lnTo>
                <a:lnTo>
                  <a:pt x="2854" y="546"/>
                </a:lnTo>
                <a:lnTo>
                  <a:pt x="2895" y="583"/>
                </a:lnTo>
                <a:lnTo>
                  <a:pt x="2932" y="623"/>
                </a:lnTo>
                <a:lnTo>
                  <a:pt x="2965" y="666"/>
                </a:lnTo>
                <a:lnTo>
                  <a:pt x="2993" y="713"/>
                </a:lnTo>
                <a:lnTo>
                  <a:pt x="3015" y="760"/>
                </a:lnTo>
                <a:lnTo>
                  <a:pt x="3032" y="809"/>
                </a:lnTo>
                <a:lnTo>
                  <a:pt x="3045" y="859"/>
                </a:lnTo>
                <a:lnTo>
                  <a:pt x="3053" y="910"/>
                </a:lnTo>
                <a:lnTo>
                  <a:pt x="3055" y="961"/>
                </a:lnTo>
                <a:lnTo>
                  <a:pt x="3053" y="1012"/>
                </a:lnTo>
                <a:lnTo>
                  <a:pt x="3045" y="1063"/>
                </a:lnTo>
                <a:lnTo>
                  <a:pt x="3032" y="1113"/>
                </a:lnTo>
                <a:lnTo>
                  <a:pt x="3015" y="1162"/>
                </a:lnTo>
                <a:lnTo>
                  <a:pt x="2993" y="1209"/>
                </a:lnTo>
                <a:lnTo>
                  <a:pt x="2965" y="1255"/>
                </a:lnTo>
                <a:lnTo>
                  <a:pt x="2932" y="1298"/>
                </a:lnTo>
                <a:lnTo>
                  <a:pt x="2895" y="1339"/>
                </a:lnTo>
                <a:lnTo>
                  <a:pt x="1303" y="2879"/>
                </a:lnTo>
                <a:lnTo>
                  <a:pt x="1255" y="2923"/>
                </a:lnTo>
                <a:lnTo>
                  <a:pt x="1203" y="2962"/>
                </a:lnTo>
                <a:lnTo>
                  <a:pt x="1150" y="2995"/>
                </a:lnTo>
                <a:lnTo>
                  <a:pt x="1094" y="3025"/>
                </a:lnTo>
                <a:lnTo>
                  <a:pt x="1036" y="3049"/>
                </a:lnTo>
                <a:lnTo>
                  <a:pt x="977" y="3068"/>
                </a:lnTo>
                <a:lnTo>
                  <a:pt x="917" y="3083"/>
                </a:lnTo>
                <a:lnTo>
                  <a:pt x="855" y="3092"/>
                </a:lnTo>
                <a:lnTo>
                  <a:pt x="794" y="3097"/>
                </a:lnTo>
                <a:lnTo>
                  <a:pt x="733" y="3097"/>
                </a:lnTo>
                <a:lnTo>
                  <a:pt x="671" y="3092"/>
                </a:lnTo>
                <a:lnTo>
                  <a:pt x="609" y="3083"/>
                </a:lnTo>
                <a:lnTo>
                  <a:pt x="549" y="3068"/>
                </a:lnTo>
                <a:lnTo>
                  <a:pt x="490" y="3049"/>
                </a:lnTo>
                <a:lnTo>
                  <a:pt x="433" y="3025"/>
                </a:lnTo>
                <a:lnTo>
                  <a:pt x="377" y="2995"/>
                </a:lnTo>
                <a:lnTo>
                  <a:pt x="323" y="2962"/>
                </a:lnTo>
                <a:lnTo>
                  <a:pt x="272" y="2923"/>
                </a:lnTo>
                <a:lnTo>
                  <a:pt x="224" y="2879"/>
                </a:lnTo>
                <a:lnTo>
                  <a:pt x="178" y="2832"/>
                </a:lnTo>
                <a:lnTo>
                  <a:pt x="139" y="2782"/>
                </a:lnTo>
                <a:lnTo>
                  <a:pt x="104" y="2729"/>
                </a:lnTo>
                <a:lnTo>
                  <a:pt x="75" y="2674"/>
                </a:lnTo>
                <a:lnTo>
                  <a:pt x="51" y="2617"/>
                </a:lnTo>
                <a:lnTo>
                  <a:pt x="30" y="2560"/>
                </a:lnTo>
                <a:lnTo>
                  <a:pt x="15" y="2501"/>
                </a:lnTo>
                <a:lnTo>
                  <a:pt x="5" y="2441"/>
                </a:lnTo>
                <a:lnTo>
                  <a:pt x="0" y="2381"/>
                </a:lnTo>
                <a:lnTo>
                  <a:pt x="0" y="2321"/>
                </a:lnTo>
                <a:lnTo>
                  <a:pt x="5" y="2260"/>
                </a:lnTo>
                <a:lnTo>
                  <a:pt x="15" y="2200"/>
                </a:lnTo>
                <a:lnTo>
                  <a:pt x="30" y="2141"/>
                </a:lnTo>
                <a:lnTo>
                  <a:pt x="51" y="2083"/>
                </a:lnTo>
                <a:lnTo>
                  <a:pt x="75" y="2027"/>
                </a:lnTo>
                <a:lnTo>
                  <a:pt x="104" y="1972"/>
                </a:lnTo>
                <a:lnTo>
                  <a:pt x="139" y="1920"/>
                </a:lnTo>
                <a:lnTo>
                  <a:pt x="178" y="1869"/>
                </a:lnTo>
                <a:lnTo>
                  <a:pt x="224" y="1822"/>
                </a:lnTo>
                <a:lnTo>
                  <a:pt x="1815" y="281"/>
                </a:lnTo>
                <a:lnTo>
                  <a:pt x="1872" y="230"/>
                </a:lnTo>
                <a:lnTo>
                  <a:pt x="1931" y="183"/>
                </a:lnTo>
                <a:lnTo>
                  <a:pt x="1992" y="143"/>
                </a:lnTo>
                <a:lnTo>
                  <a:pt x="2057" y="108"/>
                </a:lnTo>
                <a:lnTo>
                  <a:pt x="2123" y="76"/>
                </a:lnTo>
                <a:lnTo>
                  <a:pt x="2191" y="51"/>
                </a:lnTo>
                <a:lnTo>
                  <a:pt x="2261" y="31"/>
                </a:lnTo>
                <a:lnTo>
                  <a:pt x="2331" y="15"/>
                </a:lnTo>
                <a:lnTo>
                  <a:pt x="2402" y="5"/>
                </a:lnTo>
                <a:lnTo>
                  <a:pt x="2474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105" name="그룹 104">
            <a:extLst>
              <a:ext uri="{FF2B5EF4-FFF2-40B4-BE49-F238E27FC236}">
                <a16:creationId xmlns="" xmlns:a16="http://schemas.microsoft.com/office/drawing/2014/main" id="{2BED6489-4A95-46D0-886D-659BA5A2BF99}"/>
              </a:ext>
            </a:extLst>
          </p:cNvPr>
          <p:cNvGrpSpPr/>
          <p:nvPr/>
        </p:nvGrpSpPr>
        <p:grpSpPr>
          <a:xfrm flipV="1">
            <a:off x="5625988" y="3807790"/>
            <a:ext cx="2846547" cy="1446846"/>
            <a:chOff x="2031517" y="2753557"/>
            <a:chExt cx="2846547" cy="1446846"/>
          </a:xfrm>
        </p:grpSpPr>
        <p:sp>
          <p:nvSpPr>
            <p:cNvPr id="106" name="타원 105">
              <a:extLst>
                <a:ext uri="{FF2B5EF4-FFF2-40B4-BE49-F238E27FC236}">
                  <a16:creationId xmlns="" xmlns:a16="http://schemas.microsoft.com/office/drawing/2014/main" id="{26863448-2594-4EBD-8CDF-6BA616A23F6B}"/>
                </a:ext>
              </a:extLst>
            </p:cNvPr>
            <p:cNvSpPr/>
            <p:nvPr/>
          </p:nvSpPr>
          <p:spPr>
            <a:xfrm>
              <a:off x="2031517" y="3960021"/>
              <a:ext cx="240382" cy="240382"/>
            </a:xfrm>
            <a:prstGeom prst="ellipse">
              <a:avLst/>
            </a:prstGeom>
            <a:solidFill>
              <a:srgbClr val="00B0F0">
                <a:alpha val="62000"/>
              </a:srgb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7" name="오른쪽 대괄호 106">
              <a:extLst>
                <a:ext uri="{FF2B5EF4-FFF2-40B4-BE49-F238E27FC236}">
                  <a16:creationId xmlns="" xmlns:a16="http://schemas.microsoft.com/office/drawing/2014/main" id="{F2A15377-D6E0-47AC-907F-8CB9C07723BB}"/>
                </a:ext>
              </a:extLst>
            </p:cNvPr>
            <p:cNvSpPr/>
            <p:nvPr/>
          </p:nvSpPr>
          <p:spPr>
            <a:xfrm rot="16200000">
              <a:off x="2851558" y="2053706"/>
              <a:ext cx="1326655" cy="2726357"/>
            </a:xfrm>
            <a:prstGeom prst="rightBracket">
              <a:avLst>
                <a:gd name="adj" fmla="val 0"/>
              </a:avLst>
            </a:prstGeom>
            <a:ln w="25400">
              <a:solidFill>
                <a:srgbClr val="63768C"/>
              </a:solidFill>
              <a:headEnd type="oval" w="lg" len="lg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08" name="직사각형 107">
            <a:extLst>
              <a:ext uri="{FF2B5EF4-FFF2-40B4-BE49-F238E27FC236}">
                <a16:creationId xmlns="" xmlns:a16="http://schemas.microsoft.com/office/drawing/2014/main" id="{7F08A438-CD35-4B86-94F1-333D53098597}"/>
              </a:ext>
            </a:extLst>
          </p:cNvPr>
          <p:cNvSpPr/>
          <p:nvPr/>
        </p:nvSpPr>
        <p:spPr>
          <a:xfrm>
            <a:off x="6087663" y="2991303"/>
            <a:ext cx="19989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09" name="직사각형 108">
            <a:extLst>
              <a:ext uri="{FF2B5EF4-FFF2-40B4-BE49-F238E27FC236}">
                <a16:creationId xmlns="" xmlns:a16="http://schemas.microsoft.com/office/drawing/2014/main" id="{AA3CECD2-18F9-4FB5-A206-7A7C44AAB4C4}"/>
              </a:ext>
            </a:extLst>
          </p:cNvPr>
          <p:cNvSpPr/>
          <p:nvPr/>
        </p:nvSpPr>
        <p:spPr>
          <a:xfrm>
            <a:off x="8821178" y="2991302"/>
            <a:ext cx="19989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grpSp>
        <p:nvGrpSpPr>
          <p:cNvPr id="110" name="그룹 109">
            <a:extLst>
              <a:ext uri="{FF2B5EF4-FFF2-40B4-BE49-F238E27FC236}">
                <a16:creationId xmlns="" xmlns:a16="http://schemas.microsoft.com/office/drawing/2014/main" id="{816D68EA-A4B2-4A50-95DD-E01E4F9D4308}"/>
              </a:ext>
            </a:extLst>
          </p:cNvPr>
          <p:cNvGrpSpPr/>
          <p:nvPr/>
        </p:nvGrpSpPr>
        <p:grpSpPr>
          <a:xfrm>
            <a:off x="8337263" y="2163461"/>
            <a:ext cx="2848723" cy="2622654"/>
            <a:chOff x="7874103" y="2461911"/>
            <a:chExt cx="2848723" cy="2622654"/>
          </a:xfrm>
        </p:grpSpPr>
        <p:grpSp>
          <p:nvGrpSpPr>
            <p:cNvPr id="111" name="그룹 110">
              <a:extLst>
                <a:ext uri="{FF2B5EF4-FFF2-40B4-BE49-F238E27FC236}">
                  <a16:creationId xmlns="" xmlns:a16="http://schemas.microsoft.com/office/drawing/2014/main" id="{15436D4C-A7A4-4DBE-B70D-5FE9134E62D2}"/>
                </a:ext>
              </a:extLst>
            </p:cNvPr>
            <p:cNvGrpSpPr/>
            <p:nvPr/>
          </p:nvGrpSpPr>
          <p:grpSpPr>
            <a:xfrm>
              <a:off x="7874103" y="2461911"/>
              <a:ext cx="2846547" cy="1446846"/>
              <a:chOff x="7361229" y="2765671"/>
              <a:chExt cx="2846547" cy="1446846"/>
            </a:xfrm>
          </p:grpSpPr>
          <p:sp>
            <p:nvSpPr>
              <p:cNvPr id="113" name="타원 112">
                <a:extLst>
                  <a:ext uri="{FF2B5EF4-FFF2-40B4-BE49-F238E27FC236}">
                    <a16:creationId xmlns="" xmlns:a16="http://schemas.microsoft.com/office/drawing/2014/main" id="{58410F0B-69C6-41FE-9E09-0910C0A0C57F}"/>
                  </a:ext>
                </a:extLst>
              </p:cNvPr>
              <p:cNvSpPr/>
              <p:nvPr/>
            </p:nvSpPr>
            <p:spPr>
              <a:xfrm>
                <a:off x="7361229" y="3972135"/>
                <a:ext cx="240382" cy="240382"/>
              </a:xfrm>
              <a:prstGeom prst="ellipse">
                <a:avLst/>
              </a:prstGeom>
              <a:solidFill>
                <a:srgbClr val="00B0F0">
                  <a:alpha val="62000"/>
                </a:srgb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4" name="오른쪽 대괄호 113">
                <a:extLst>
                  <a:ext uri="{FF2B5EF4-FFF2-40B4-BE49-F238E27FC236}">
                    <a16:creationId xmlns="" xmlns:a16="http://schemas.microsoft.com/office/drawing/2014/main" id="{E0BF8CA0-0E27-4DAC-BDC1-FD7349AF492D}"/>
                  </a:ext>
                </a:extLst>
              </p:cNvPr>
              <p:cNvSpPr/>
              <p:nvPr/>
            </p:nvSpPr>
            <p:spPr>
              <a:xfrm rot="16200000">
                <a:off x="8181270" y="2065820"/>
                <a:ext cx="1326655" cy="2726357"/>
              </a:xfrm>
              <a:prstGeom prst="rightBracket">
                <a:avLst>
                  <a:gd name="adj" fmla="val 0"/>
                </a:avLst>
              </a:prstGeom>
              <a:ln w="25400">
                <a:solidFill>
                  <a:srgbClr val="63768C"/>
                </a:solidFill>
                <a:headEnd type="oval" w="lg" len="lg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cxnSp>
          <p:nvCxnSpPr>
            <p:cNvPr id="112" name="직선 화살표 연결선 111">
              <a:extLst>
                <a:ext uri="{FF2B5EF4-FFF2-40B4-BE49-F238E27FC236}">
                  <a16:creationId xmlns="" xmlns:a16="http://schemas.microsoft.com/office/drawing/2014/main" id="{DD35F34F-768B-4688-96BD-AD511CCDA842}"/>
                </a:ext>
              </a:extLst>
            </p:cNvPr>
            <p:cNvCxnSpPr>
              <a:cxnSpLocks/>
            </p:cNvCxnSpPr>
            <p:nvPr/>
          </p:nvCxnSpPr>
          <p:spPr>
            <a:xfrm>
              <a:off x="10722826" y="3788565"/>
              <a:ext cx="0" cy="1296000"/>
            </a:xfrm>
            <a:prstGeom prst="straightConnector1">
              <a:avLst/>
            </a:prstGeom>
            <a:ln w="25400">
              <a:solidFill>
                <a:srgbClr val="63768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5" name="직사각형 114">
            <a:extLst>
              <a:ext uri="{FF2B5EF4-FFF2-40B4-BE49-F238E27FC236}">
                <a16:creationId xmlns="" xmlns:a16="http://schemas.microsoft.com/office/drawing/2014/main" id="{B27EC901-70E2-480E-9F84-20E0BAE2651D}"/>
              </a:ext>
            </a:extLst>
          </p:cNvPr>
          <p:cNvSpPr/>
          <p:nvPr/>
        </p:nvSpPr>
        <p:spPr>
          <a:xfrm>
            <a:off x="10671024" y="4895850"/>
            <a:ext cx="1025572" cy="358786"/>
          </a:xfrm>
          <a:prstGeom prst="rect">
            <a:avLst/>
          </a:prstGeom>
          <a:solidFill>
            <a:srgbClr val="445669"/>
          </a:solidFill>
          <a:ln w="25400">
            <a:solidFill>
              <a:srgbClr val="637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GOAL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grpSp>
        <p:nvGrpSpPr>
          <p:cNvPr id="116" name="그룹 115">
            <a:extLst>
              <a:ext uri="{FF2B5EF4-FFF2-40B4-BE49-F238E27FC236}">
                <a16:creationId xmlns="" xmlns:a16="http://schemas.microsoft.com/office/drawing/2014/main" id="{95EABB74-66AF-4E3A-BD63-20D59B194FEF}"/>
              </a:ext>
            </a:extLst>
          </p:cNvPr>
          <p:cNvGrpSpPr/>
          <p:nvPr/>
        </p:nvGrpSpPr>
        <p:grpSpPr>
          <a:xfrm>
            <a:off x="1436963" y="2163461"/>
            <a:ext cx="4279817" cy="1506047"/>
            <a:chOff x="973803" y="2461911"/>
            <a:chExt cx="4279817" cy="1506047"/>
          </a:xfrm>
        </p:grpSpPr>
        <p:sp>
          <p:nvSpPr>
            <p:cNvPr id="117" name="오른쪽 대괄호 116">
              <a:extLst>
                <a:ext uri="{FF2B5EF4-FFF2-40B4-BE49-F238E27FC236}">
                  <a16:creationId xmlns="" xmlns:a16="http://schemas.microsoft.com/office/drawing/2014/main" id="{C3A64368-A413-4271-AC37-564790D405D4}"/>
                </a:ext>
              </a:extLst>
            </p:cNvPr>
            <p:cNvSpPr/>
            <p:nvPr/>
          </p:nvSpPr>
          <p:spPr>
            <a:xfrm rot="16200000">
              <a:off x="3227114" y="1762060"/>
              <a:ext cx="1326655" cy="2726357"/>
            </a:xfrm>
            <a:prstGeom prst="rightBracket">
              <a:avLst>
                <a:gd name="adj" fmla="val 0"/>
              </a:avLst>
            </a:prstGeom>
            <a:ln w="25400">
              <a:solidFill>
                <a:srgbClr val="63768C"/>
              </a:solidFill>
              <a:headEnd type="none" w="lg" len="lg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8" name="직사각형 117">
              <a:extLst>
                <a:ext uri="{FF2B5EF4-FFF2-40B4-BE49-F238E27FC236}">
                  <a16:creationId xmlns="" xmlns:a16="http://schemas.microsoft.com/office/drawing/2014/main" id="{AE2601A2-751C-4C00-A597-79307C439C48}"/>
                </a:ext>
              </a:extLst>
            </p:cNvPr>
            <p:cNvSpPr/>
            <p:nvPr/>
          </p:nvSpPr>
          <p:spPr>
            <a:xfrm>
              <a:off x="973803" y="3609172"/>
              <a:ext cx="1025572" cy="35878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63768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b="1" dirty="0">
                  <a:solidFill>
                    <a:srgbClr val="445669"/>
                  </a:solidFill>
                </a:rPr>
                <a:t>START</a:t>
              </a:r>
              <a:endParaRPr lang="ko-KR" altLang="en-US" sz="1200" b="1" dirty="0">
                <a:solidFill>
                  <a:srgbClr val="445669"/>
                </a:solidFill>
              </a:endParaRPr>
            </a:p>
          </p:txBody>
        </p:sp>
        <p:cxnSp>
          <p:nvCxnSpPr>
            <p:cNvPr id="119" name="직선 화살표 연결선 118">
              <a:extLst>
                <a:ext uri="{FF2B5EF4-FFF2-40B4-BE49-F238E27FC236}">
                  <a16:creationId xmlns="" xmlns:a16="http://schemas.microsoft.com/office/drawing/2014/main" id="{341FB290-CA2B-40A3-B10C-2A3B0742C0D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271551" y="3518565"/>
              <a:ext cx="0" cy="540000"/>
            </a:xfrm>
            <a:prstGeom prst="straightConnector1">
              <a:avLst/>
            </a:prstGeom>
            <a:ln w="25400">
              <a:solidFill>
                <a:srgbClr val="63768C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810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직사각형 34"/>
          <p:cNvSpPr/>
          <p:nvPr/>
        </p:nvSpPr>
        <p:spPr>
          <a:xfrm>
            <a:off x="941560" y="0"/>
            <a:ext cx="11250440" cy="389299"/>
          </a:xfrm>
          <a:prstGeom prst="rect">
            <a:avLst/>
          </a:prstGeom>
          <a:solidFill>
            <a:srgbClr val="EFF3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defRPr/>
            </a:pPr>
            <a:r>
              <a:rPr lang="en-US" altLang="ko-KR" sz="1400" b="1" i="1" kern="0" dirty="0" smtClean="0">
                <a:solidFill>
                  <a:srgbClr val="8E99A5"/>
                </a:solidFill>
              </a:rPr>
              <a:t>PPT PRESENTATION </a:t>
            </a:r>
            <a:r>
              <a:rPr lang="en-US" altLang="ja-JP" sz="800" kern="0" dirty="0">
                <a:solidFill>
                  <a:srgbClr val="8E99A5"/>
                </a:solidFill>
              </a:rPr>
              <a:t>PAPOZIP</a:t>
            </a:r>
            <a:r>
              <a:rPr lang="ja-JP" altLang="en-US" sz="800" kern="0" dirty="0">
                <a:solidFill>
                  <a:srgbClr val="8E99A5"/>
                </a:solidFill>
              </a:rPr>
              <a:t>と一緒に</a:t>
            </a:r>
            <a:r>
              <a:rPr lang="en-US" altLang="ja-JP" sz="800" kern="0" dirty="0" err="1">
                <a:solidFill>
                  <a:srgbClr val="8E99A5"/>
                </a:solidFill>
              </a:rPr>
              <a:t>ppt</a:t>
            </a:r>
            <a:r>
              <a:rPr lang="ja-JP" altLang="en-US" sz="800" kern="0" dirty="0">
                <a:solidFill>
                  <a:srgbClr val="8E99A5"/>
                </a:solidFill>
              </a:rPr>
              <a:t>を作る楽しさを感じてください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41560" cy="389299"/>
          </a:xfrm>
          <a:prstGeom prst="rect">
            <a:avLst/>
          </a:prstGeom>
          <a:solidFill>
            <a:srgbClr val="7784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389299"/>
            <a:ext cx="941560" cy="6468701"/>
          </a:xfrm>
          <a:prstGeom prst="rect">
            <a:avLst/>
          </a:prstGeom>
          <a:solidFill>
            <a:srgbClr val="8F9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/>
          </p:nvPr>
        </p:nvGraphicFramePr>
        <p:xfrm>
          <a:off x="0" y="423555"/>
          <a:ext cx="9415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56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INDEX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3C Analysis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SWOT Analysis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4P Mix</a:t>
                      </a:r>
                      <a:endParaRPr kumimoji="0" lang="ko-KR" altLang="en-US" sz="7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IMC</a:t>
                      </a:r>
                      <a:endParaRPr kumimoji="0" lang="ko-KR" alt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B2BCC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Expected effect</a:t>
                      </a:r>
                      <a:endParaRPr kumimoji="0" lang="ko-KR" alt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B2BCC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Budget</a:t>
                      </a:r>
                      <a:endParaRPr kumimoji="0" lang="ko-KR" alt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B2BCC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Schedule</a:t>
                      </a:r>
                      <a:endParaRPr lang="ko-KR" altLang="en-US" sz="700" dirty="0">
                        <a:solidFill>
                          <a:srgbClr val="B2BCC6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2" name="그룹 31"/>
          <p:cNvGrpSpPr/>
          <p:nvPr/>
        </p:nvGrpSpPr>
        <p:grpSpPr>
          <a:xfrm>
            <a:off x="1220012" y="102987"/>
            <a:ext cx="165171" cy="201499"/>
            <a:chOff x="5638844" y="549275"/>
            <a:chExt cx="234693" cy="286312"/>
          </a:xfrm>
          <a:solidFill>
            <a:srgbClr val="8E99A5"/>
          </a:solidFill>
        </p:grpSpPr>
        <p:sp>
          <p:nvSpPr>
            <p:cNvPr id="33" name="원형: 비어 있음 8">
              <a:extLst>
                <a:ext uri="{FF2B5EF4-FFF2-40B4-BE49-F238E27FC236}">
                  <a16:creationId xmlns:a16="http://schemas.microsoft.com/office/drawing/2014/main" xmlns="" id="{24691D8F-A34D-4208-B337-BFB0C227FEB9}"/>
                </a:ext>
              </a:extLst>
            </p:cNvPr>
            <p:cNvSpPr/>
            <p:nvPr/>
          </p:nvSpPr>
          <p:spPr>
            <a:xfrm>
              <a:off x="5638844" y="549275"/>
              <a:ext cx="209550" cy="209550"/>
            </a:xfrm>
            <a:prstGeom prst="donut">
              <a:avLst>
                <a:gd name="adj" fmla="val 14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4" name="사각형: 둥근 모서리 10">
              <a:extLst>
                <a:ext uri="{FF2B5EF4-FFF2-40B4-BE49-F238E27FC236}">
                  <a16:creationId xmlns:a16="http://schemas.microsoft.com/office/drawing/2014/main" xmlns="" id="{5EF75DE8-682B-4DB3-B8F5-10BD07C33A06}"/>
                </a:ext>
              </a:extLst>
            </p:cNvPr>
            <p:cNvSpPr/>
            <p:nvPr/>
          </p:nvSpPr>
          <p:spPr>
            <a:xfrm rot="18900000">
              <a:off x="5837537" y="691587"/>
              <a:ext cx="36000" cy="144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그룹 37">
            <a:extLst>
              <a:ext uri="{FF2B5EF4-FFF2-40B4-BE49-F238E27FC236}">
                <a16:creationId xmlns="" xmlns:a16="http://schemas.microsoft.com/office/drawing/2014/main" id="{FB650653-64D2-403B-BC4A-F7742D2D5BB5}"/>
              </a:ext>
            </a:extLst>
          </p:cNvPr>
          <p:cNvGrpSpPr/>
          <p:nvPr/>
        </p:nvGrpSpPr>
        <p:grpSpPr>
          <a:xfrm>
            <a:off x="114401" y="99101"/>
            <a:ext cx="151448" cy="180648"/>
            <a:chOff x="5199725" y="1785802"/>
            <a:chExt cx="1768077" cy="2108976"/>
          </a:xfrm>
          <a:solidFill>
            <a:schemeClr val="bg1"/>
          </a:solidFill>
        </p:grpSpPr>
        <p:sp>
          <p:nvSpPr>
            <p:cNvPr id="39" name="자유형: 도형 29">
              <a:extLst>
                <a:ext uri="{FF2B5EF4-FFF2-40B4-BE49-F238E27FC236}">
                  <a16:creationId xmlns="" xmlns:a16="http://schemas.microsoft.com/office/drawing/2014/main" id="{1D784B37-183E-423A-AE81-5CBAC8968CFB}"/>
                </a:ext>
              </a:extLst>
            </p:cNvPr>
            <p:cNvSpPr/>
            <p:nvPr/>
          </p:nvSpPr>
          <p:spPr>
            <a:xfrm rot="5400000" flipH="1">
              <a:off x="6516322" y="3440993"/>
              <a:ext cx="432896" cy="470061"/>
            </a:xfrm>
            <a:custGeom>
              <a:avLst/>
              <a:gdLst>
                <a:gd name="connsiteX0" fmla="*/ 432896 w 432896"/>
                <a:gd name="connsiteY0" fmla="*/ 19392 h 470061"/>
                <a:gd name="connsiteX1" fmla="*/ 432896 w 432896"/>
                <a:gd name="connsiteY1" fmla="*/ 0 h 470061"/>
                <a:gd name="connsiteX2" fmla="*/ 0 w 432896"/>
                <a:gd name="connsiteY2" fmla="*/ 0 h 470061"/>
                <a:gd name="connsiteX3" fmla="*/ 0 w 432896"/>
                <a:gd name="connsiteY3" fmla="*/ 470061 h 470061"/>
                <a:gd name="connsiteX4" fmla="*/ 24495 w 432896"/>
                <a:gd name="connsiteY4" fmla="*/ 419212 h 470061"/>
                <a:gd name="connsiteX5" fmla="*/ 416339 w 432896"/>
                <a:gd name="connsiteY5" fmla="*/ 27368 h 470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2896" h="470061">
                  <a:moveTo>
                    <a:pt x="432896" y="19392"/>
                  </a:moveTo>
                  <a:lnTo>
                    <a:pt x="432896" y="0"/>
                  </a:lnTo>
                  <a:lnTo>
                    <a:pt x="0" y="0"/>
                  </a:lnTo>
                  <a:lnTo>
                    <a:pt x="0" y="470061"/>
                  </a:lnTo>
                  <a:lnTo>
                    <a:pt x="24495" y="419212"/>
                  </a:lnTo>
                  <a:cubicBezTo>
                    <a:pt x="114384" y="253742"/>
                    <a:pt x="250869" y="117257"/>
                    <a:pt x="416339" y="273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0" name="자유형: 도형 30">
              <a:extLst>
                <a:ext uri="{FF2B5EF4-FFF2-40B4-BE49-F238E27FC236}">
                  <a16:creationId xmlns="" xmlns:a16="http://schemas.microsoft.com/office/drawing/2014/main" id="{94E0D773-490A-4901-8E9C-E5A613CE5700}"/>
                </a:ext>
              </a:extLst>
            </p:cNvPr>
            <p:cNvSpPr/>
            <p:nvPr/>
          </p:nvSpPr>
          <p:spPr>
            <a:xfrm>
              <a:off x="5199725" y="1785802"/>
              <a:ext cx="824275" cy="2106670"/>
            </a:xfrm>
            <a:custGeom>
              <a:avLst/>
              <a:gdLst>
                <a:gd name="connsiteX0" fmla="*/ 0 w 824275"/>
                <a:gd name="connsiteY0" fmla="*/ 0 h 2106670"/>
                <a:gd name="connsiteX1" fmla="*/ 217180 w 824275"/>
                <a:gd name="connsiteY1" fmla="*/ 0 h 2106670"/>
                <a:gd name="connsiteX2" fmla="*/ 434360 w 824275"/>
                <a:gd name="connsiteY2" fmla="*/ 217180 h 2106670"/>
                <a:gd name="connsiteX3" fmla="*/ 434360 w 824275"/>
                <a:gd name="connsiteY3" fmla="*/ 343374 h 2106670"/>
                <a:gd name="connsiteX4" fmla="*/ 824275 w 824275"/>
                <a:gd name="connsiteY4" fmla="*/ 343374 h 2106670"/>
                <a:gd name="connsiteX5" fmla="*/ 824275 w 824275"/>
                <a:gd name="connsiteY5" fmla="*/ 775827 h 2106670"/>
                <a:gd name="connsiteX6" fmla="*/ 434360 w 824275"/>
                <a:gd name="connsiteY6" fmla="*/ 775827 h 2106670"/>
                <a:gd name="connsiteX7" fmla="*/ 434360 w 824275"/>
                <a:gd name="connsiteY7" fmla="*/ 1226458 h 2106670"/>
                <a:gd name="connsiteX8" fmla="*/ 794173 w 824275"/>
                <a:gd name="connsiteY8" fmla="*/ 1667934 h 2106670"/>
                <a:gd name="connsiteX9" fmla="*/ 824275 w 824275"/>
                <a:gd name="connsiteY9" fmla="*/ 1670969 h 2106670"/>
                <a:gd name="connsiteX10" fmla="*/ 824275 w 824275"/>
                <a:gd name="connsiteY10" fmla="*/ 2106670 h 2106670"/>
                <a:gd name="connsiteX11" fmla="*/ 800273 w 824275"/>
                <a:gd name="connsiteY11" fmla="*/ 2105533 h 2106670"/>
                <a:gd name="connsiteX12" fmla="*/ 6467 w 824275"/>
                <a:gd name="connsiteY12" fmla="*/ 1316749 h 2106670"/>
                <a:gd name="connsiteX13" fmla="*/ 2572 w 824275"/>
                <a:gd name="connsiteY13" fmla="*/ 1239630 h 2106670"/>
                <a:gd name="connsiteX14" fmla="*/ 0 w 824275"/>
                <a:gd name="connsiteY14" fmla="*/ 1239630 h 2106670"/>
                <a:gd name="connsiteX15" fmla="*/ 0 w 824275"/>
                <a:gd name="connsiteY15" fmla="*/ 0 h 2106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824275" h="2106670">
                  <a:moveTo>
                    <a:pt x="0" y="0"/>
                  </a:moveTo>
                  <a:lnTo>
                    <a:pt x="217180" y="0"/>
                  </a:lnTo>
                  <a:cubicBezTo>
                    <a:pt x="337125" y="0"/>
                    <a:pt x="434360" y="97235"/>
                    <a:pt x="434360" y="217180"/>
                  </a:cubicBezTo>
                  <a:lnTo>
                    <a:pt x="434360" y="343374"/>
                  </a:lnTo>
                  <a:lnTo>
                    <a:pt x="824275" y="343374"/>
                  </a:lnTo>
                  <a:lnTo>
                    <a:pt x="824275" y="775827"/>
                  </a:lnTo>
                  <a:lnTo>
                    <a:pt x="434360" y="775827"/>
                  </a:lnTo>
                  <a:lnTo>
                    <a:pt x="434360" y="1226458"/>
                  </a:lnTo>
                  <a:cubicBezTo>
                    <a:pt x="434360" y="1444226"/>
                    <a:pt x="588828" y="1625914"/>
                    <a:pt x="794173" y="1667934"/>
                  </a:cubicBezTo>
                  <a:lnTo>
                    <a:pt x="824275" y="1670969"/>
                  </a:lnTo>
                  <a:lnTo>
                    <a:pt x="824275" y="2106670"/>
                  </a:lnTo>
                  <a:lnTo>
                    <a:pt x="800273" y="2105533"/>
                  </a:lnTo>
                  <a:cubicBezTo>
                    <a:pt x="382044" y="2065725"/>
                    <a:pt x="48863" y="1734219"/>
                    <a:pt x="6467" y="1316749"/>
                  </a:cubicBezTo>
                  <a:lnTo>
                    <a:pt x="2572" y="1239630"/>
                  </a:lnTo>
                  <a:lnTo>
                    <a:pt x="0" y="123963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자유형: 도형 31">
              <a:extLst>
                <a:ext uri="{FF2B5EF4-FFF2-40B4-BE49-F238E27FC236}">
                  <a16:creationId xmlns="" xmlns:a16="http://schemas.microsoft.com/office/drawing/2014/main" id="{7C5DC6AE-971C-4594-8164-1E2E41D6C6CE}"/>
                </a:ext>
              </a:extLst>
            </p:cNvPr>
            <p:cNvSpPr/>
            <p:nvPr/>
          </p:nvSpPr>
          <p:spPr>
            <a:xfrm>
              <a:off x="6096000" y="2129177"/>
              <a:ext cx="871802" cy="1765601"/>
            </a:xfrm>
            <a:custGeom>
              <a:avLst/>
              <a:gdLst>
                <a:gd name="connsiteX0" fmla="*/ 0 w 871802"/>
                <a:gd name="connsiteY0" fmla="*/ 0 h 1765601"/>
                <a:gd name="connsiteX1" fmla="*/ 4988 w 871802"/>
                <a:gd name="connsiteY1" fmla="*/ 0 h 1765601"/>
                <a:gd name="connsiteX2" fmla="*/ 4988 w 871802"/>
                <a:gd name="connsiteY2" fmla="*/ 822 h 1765601"/>
                <a:gd name="connsiteX3" fmla="*/ 79007 w 871802"/>
                <a:gd name="connsiteY3" fmla="*/ 4559 h 1765601"/>
                <a:gd name="connsiteX4" fmla="*/ 871802 w 871802"/>
                <a:gd name="connsiteY4" fmla="*/ 883085 h 1765601"/>
                <a:gd name="connsiteX5" fmla="*/ 79007 w 871802"/>
                <a:gd name="connsiteY5" fmla="*/ 1761611 h 1765601"/>
                <a:gd name="connsiteX6" fmla="*/ 0 w 871802"/>
                <a:gd name="connsiteY6" fmla="*/ 1765601 h 1765601"/>
                <a:gd name="connsiteX7" fmla="*/ 0 w 871802"/>
                <a:gd name="connsiteY7" fmla="*/ 1332578 h 1765601"/>
                <a:gd name="connsiteX8" fmla="*/ 79534 w 871802"/>
                <a:gd name="connsiteY8" fmla="*/ 1324560 h 1765601"/>
                <a:gd name="connsiteX9" fmla="*/ 439347 w 871802"/>
                <a:gd name="connsiteY9" fmla="*/ 883084 h 1765601"/>
                <a:gd name="connsiteX10" fmla="*/ 79534 w 871802"/>
                <a:gd name="connsiteY10" fmla="*/ 441608 h 1765601"/>
                <a:gd name="connsiteX11" fmla="*/ 0 w 871802"/>
                <a:gd name="connsiteY11" fmla="*/ 433591 h 1765601"/>
                <a:gd name="connsiteX12" fmla="*/ 0 w 871802"/>
                <a:gd name="connsiteY12" fmla="*/ 0 h 1765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71802" h="1765601">
                  <a:moveTo>
                    <a:pt x="0" y="0"/>
                  </a:moveTo>
                  <a:lnTo>
                    <a:pt x="4988" y="0"/>
                  </a:lnTo>
                  <a:lnTo>
                    <a:pt x="4988" y="822"/>
                  </a:lnTo>
                  <a:lnTo>
                    <a:pt x="79007" y="4559"/>
                  </a:lnTo>
                  <a:cubicBezTo>
                    <a:pt x="524308" y="49782"/>
                    <a:pt x="871802" y="425853"/>
                    <a:pt x="871802" y="883085"/>
                  </a:cubicBezTo>
                  <a:cubicBezTo>
                    <a:pt x="871802" y="1340317"/>
                    <a:pt x="524308" y="1716388"/>
                    <a:pt x="79007" y="1761611"/>
                  </a:cubicBezTo>
                  <a:lnTo>
                    <a:pt x="0" y="1765601"/>
                  </a:lnTo>
                  <a:lnTo>
                    <a:pt x="0" y="1332578"/>
                  </a:lnTo>
                  <a:lnTo>
                    <a:pt x="79534" y="1324560"/>
                  </a:lnTo>
                  <a:cubicBezTo>
                    <a:pt x="284879" y="1282540"/>
                    <a:pt x="439347" y="1100852"/>
                    <a:pt x="439347" y="883084"/>
                  </a:cubicBezTo>
                  <a:cubicBezTo>
                    <a:pt x="439347" y="665317"/>
                    <a:pt x="284879" y="483628"/>
                    <a:pt x="79534" y="441608"/>
                  </a:cubicBezTo>
                  <a:lnTo>
                    <a:pt x="0" y="43359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6" name="직사각형 35"/>
          <p:cNvSpPr/>
          <p:nvPr/>
        </p:nvSpPr>
        <p:spPr>
          <a:xfrm>
            <a:off x="-1587" y="1647825"/>
            <a:ext cx="25200" cy="195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 flipH="1">
            <a:off x="752717" y="155432"/>
            <a:ext cx="108000" cy="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3" name="직사각형 42"/>
          <p:cNvSpPr/>
          <p:nvPr/>
        </p:nvSpPr>
        <p:spPr>
          <a:xfrm flipH="1">
            <a:off x="752717" y="186131"/>
            <a:ext cx="108000" cy="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 flipH="1">
            <a:off x="752717" y="216830"/>
            <a:ext cx="108000" cy="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5" name="이등변 삼각형 44"/>
          <p:cNvSpPr/>
          <p:nvPr/>
        </p:nvSpPr>
        <p:spPr>
          <a:xfrm rot="16200000" flipH="1">
            <a:off x="677684" y="171791"/>
            <a:ext cx="50148" cy="4571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6" name="자유형 45"/>
          <p:cNvSpPr/>
          <p:nvPr/>
        </p:nvSpPr>
        <p:spPr>
          <a:xfrm>
            <a:off x="5231884" y="1457382"/>
            <a:ext cx="2201450" cy="3012510"/>
          </a:xfrm>
          <a:custGeom>
            <a:avLst/>
            <a:gdLst>
              <a:gd name="connsiteX0" fmla="*/ 775504 w 1979271"/>
              <a:gd name="connsiteY0" fmla="*/ 0 h 2708476"/>
              <a:gd name="connsiteX1" fmla="*/ 0 w 1979271"/>
              <a:gd name="connsiteY1" fmla="*/ 2176041 h 2708476"/>
              <a:gd name="connsiteX2" fmla="*/ 1794076 w 1979271"/>
              <a:gd name="connsiteY2" fmla="*/ 2708476 h 2708476"/>
              <a:gd name="connsiteX3" fmla="*/ 1979271 w 1979271"/>
              <a:gd name="connsiteY3" fmla="*/ 856527 h 2708476"/>
              <a:gd name="connsiteX4" fmla="*/ 775504 w 1979271"/>
              <a:gd name="connsiteY4" fmla="*/ 0 h 2708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9271" h="2708476">
                <a:moveTo>
                  <a:pt x="775504" y="0"/>
                </a:moveTo>
                <a:lnTo>
                  <a:pt x="0" y="2176041"/>
                </a:lnTo>
                <a:lnTo>
                  <a:pt x="1794076" y="2708476"/>
                </a:lnTo>
                <a:lnTo>
                  <a:pt x="1979271" y="856527"/>
                </a:lnTo>
                <a:lnTo>
                  <a:pt x="775504" y="0"/>
                </a:lnTo>
                <a:close/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 b="1" dirty="0">
              <a:solidFill>
                <a:srgbClr val="FFC000"/>
              </a:solidFill>
            </a:endParaRPr>
          </a:p>
        </p:txBody>
      </p:sp>
      <p:sp>
        <p:nvSpPr>
          <p:cNvPr id="47" name="타원 46"/>
          <p:cNvSpPr/>
          <p:nvPr/>
        </p:nvSpPr>
        <p:spPr>
          <a:xfrm>
            <a:off x="5779099" y="1139050"/>
            <a:ext cx="654764" cy="65476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>
              <a:solidFill>
                <a:prstClr val="white"/>
              </a:solidFill>
            </a:endParaRPr>
          </a:p>
        </p:txBody>
      </p:sp>
      <p:sp>
        <p:nvSpPr>
          <p:cNvPr id="48" name="타원 47"/>
          <p:cNvSpPr/>
          <p:nvPr/>
        </p:nvSpPr>
        <p:spPr>
          <a:xfrm>
            <a:off x="6905767" y="4054343"/>
            <a:ext cx="654764" cy="65476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>
              <a:solidFill>
                <a:prstClr val="white"/>
              </a:solidFill>
            </a:endParaRPr>
          </a:p>
        </p:txBody>
      </p:sp>
      <p:sp>
        <p:nvSpPr>
          <p:cNvPr id="49" name="타원 48"/>
          <p:cNvSpPr/>
          <p:nvPr/>
        </p:nvSpPr>
        <p:spPr>
          <a:xfrm>
            <a:off x="7156322" y="2098874"/>
            <a:ext cx="654764" cy="65476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>
              <a:solidFill>
                <a:prstClr val="white"/>
              </a:solidFill>
            </a:endParaRPr>
          </a:p>
        </p:txBody>
      </p:sp>
      <p:sp>
        <p:nvSpPr>
          <p:cNvPr id="50" name="타원 49"/>
          <p:cNvSpPr/>
          <p:nvPr/>
        </p:nvSpPr>
        <p:spPr>
          <a:xfrm>
            <a:off x="4894833" y="3505678"/>
            <a:ext cx="654764" cy="65476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>
              <a:solidFill>
                <a:prstClr val="white"/>
              </a:solidFill>
            </a:endParaRPr>
          </a:p>
        </p:txBody>
      </p:sp>
      <p:sp>
        <p:nvSpPr>
          <p:cNvPr id="51" name="타원 50"/>
          <p:cNvSpPr/>
          <p:nvPr/>
        </p:nvSpPr>
        <p:spPr>
          <a:xfrm>
            <a:off x="5549597" y="1271087"/>
            <a:ext cx="80082" cy="8008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>
              <a:solidFill>
                <a:prstClr val="white"/>
              </a:solidFill>
            </a:endParaRPr>
          </a:p>
        </p:txBody>
      </p:sp>
      <p:sp>
        <p:nvSpPr>
          <p:cNvPr id="52" name="타원 51"/>
          <p:cNvSpPr/>
          <p:nvPr/>
        </p:nvSpPr>
        <p:spPr>
          <a:xfrm>
            <a:off x="5117020" y="4301643"/>
            <a:ext cx="80082" cy="8008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>
              <a:solidFill>
                <a:prstClr val="white"/>
              </a:solidFill>
            </a:endParaRPr>
          </a:p>
        </p:txBody>
      </p:sp>
      <p:sp>
        <p:nvSpPr>
          <p:cNvPr id="53" name="타원 52"/>
          <p:cNvSpPr/>
          <p:nvPr/>
        </p:nvSpPr>
        <p:spPr>
          <a:xfrm>
            <a:off x="7180943" y="4845759"/>
            <a:ext cx="80082" cy="8008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>
              <a:solidFill>
                <a:prstClr val="white"/>
              </a:solidFill>
            </a:endParaRPr>
          </a:p>
        </p:txBody>
      </p:sp>
      <p:sp>
        <p:nvSpPr>
          <p:cNvPr id="54" name="타원 53"/>
          <p:cNvSpPr/>
          <p:nvPr/>
        </p:nvSpPr>
        <p:spPr>
          <a:xfrm>
            <a:off x="7780830" y="2732487"/>
            <a:ext cx="80082" cy="8008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>
              <a:solidFill>
                <a:prstClr val="white"/>
              </a:solidFill>
            </a:endParaRPr>
          </a:p>
        </p:txBody>
      </p:sp>
      <p:grpSp>
        <p:nvGrpSpPr>
          <p:cNvPr id="55" name="그룹 54"/>
          <p:cNvGrpSpPr/>
          <p:nvPr/>
        </p:nvGrpSpPr>
        <p:grpSpPr>
          <a:xfrm>
            <a:off x="5783054" y="2842904"/>
            <a:ext cx="1313285" cy="436122"/>
            <a:chOff x="5295662" y="3583776"/>
            <a:chExt cx="1180743" cy="392107"/>
          </a:xfrm>
        </p:grpSpPr>
        <p:sp>
          <p:nvSpPr>
            <p:cNvPr id="56" name="타원 55"/>
            <p:cNvSpPr/>
            <p:nvPr/>
          </p:nvSpPr>
          <p:spPr>
            <a:xfrm>
              <a:off x="6084299" y="3583777"/>
              <a:ext cx="392106" cy="392106"/>
            </a:xfrm>
            <a:prstGeom prst="ellipse">
              <a:avLst/>
            </a:prstGeom>
            <a:solidFill>
              <a:srgbClr val="445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1600" b="1" dirty="0">
                  <a:solidFill>
                    <a:prstClr val="white"/>
                  </a:solidFill>
                </a:rPr>
                <a:t>A+</a:t>
              </a:r>
              <a:endParaRPr lang="ko-KR" altLang="en-US" sz="1600" b="1" dirty="0">
                <a:solidFill>
                  <a:prstClr val="white"/>
                </a:solidFill>
              </a:endParaRPr>
            </a:p>
          </p:txBody>
        </p:sp>
        <p:sp>
          <p:nvSpPr>
            <p:cNvPr id="57" name="직사각형 56"/>
            <p:cNvSpPr/>
            <p:nvPr/>
          </p:nvSpPr>
          <p:spPr>
            <a:xfrm>
              <a:off x="5295662" y="3583776"/>
              <a:ext cx="81765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TEAM</a:t>
              </a:r>
              <a:endParaRPr lang="ko-KR" altLang="en-US" sz="16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58" name="직사각형 57">
            <a:extLst>
              <a:ext uri="{FF2B5EF4-FFF2-40B4-BE49-F238E27FC236}">
                <a16:creationId xmlns="" xmlns:a16="http://schemas.microsoft.com/office/drawing/2014/main" id="{751FD71D-B1FF-4E10-8C1C-2D22AD372EF3}"/>
              </a:ext>
            </a:extLst>
          </p:cNvPr>
          <p:cNvSpPr/>
          <p:nvPr/>
        </p:nvSpPr>
        <p:spPr>
          <a:xfrm>
            <a:off x="8079555" y="2513568"/>
            <a:ext cx="2896547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59" name="직사각형 58">
            <a:extLst>
              <a:ext uri="{FF2B5EF4-FFF2-40B4-BE49-F238E27FC236}">
                <a16:creationId xmlns="" xmlns:a16="http://schemas.microsoft.com/office/drawing/2014/main" id="{751FD71D-B1FF-4E10-8C1C-2D22AD372EF3}"/>
              </a:ext>
            </a:extLst>
          </p:cNvPr>
          <p:cNvSpPr/>
          <p:nvPr/>
        </p:nvSpPr>
        <p:spPr>
          <a:xfrm>
            <a:off x="7096337" y="4925841"/>
            <a:ext cx="2896547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60" name="직사각형 59">
            <a:extLst>
              <a:ext uri="{FF2B5EF4-FFF2-40B4-BE49-F238E27FC236}">
                <a16:creationId xmlns="" xmlns:a16="http://schemas.microsoft.com/office/drawing/2014/main" id="{751FD71D-B1FF-4E10-8C1C-2D22AD372EF3}"/>
              </a:ext>
            </a:extLst>
          </p:cNvPr>
          <p:cNvSpPr/>
          <p:nvPr/>
        </p:nvSpPr>
        <p:spPr>
          <a:xfrm>
            <a:off x="2540679" y="1046592"/>
            <a:ext cx="2896547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61" name="직사각형 60">
            <a:extLst>
              <a:ext uri="{FF2B5EF4-FFF2-40B4-BE49-F238E27FC236}">
                <a16:creationId xmlns="" xmlns:a16="http://schemas.microsoft.com/office/drawing/2014/main" id="{751FD71D-B1FF-4E10-8C1C-2D22AD372EF3}"/>
              </a:ext>
            </a:extLst>
          </p:cNvPr>
          <p:cNvSpPr/>
          <p:nvPr/>
        </p:nvSpPr>
        <p:spPr>
          <a:xfrm>
            <a:off x="2463800" y="4501983"/>
            <a:ext cx="2896547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94361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직사각형 34"/>
          <p:cNvSpPr/>
          <p:nvPr/>
        </p:nvSpPr>
        <p:spPr>
          <a:xfrm>
            <a:off x="941560" y="0"/>
            <a:ext cx="11250440" cy="389299"/>
          </a:xfrm>
          <a:prstGeom prst="rect">
            <a:avLst/>
          </a:prstGeom>
          <a:solidFill>
            <a:srgbClr val="EFF3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defRPr/>
            </a:pPr>
            <a:r>
              <a:rPr lang="en-US" altLang="ko-KR" sz="1400" b="1" i="1" kern="0" dirty="0" smtClean="0">
                <a:solidFill>
                  <a:srgbClr val="8E99A5"/>
                </a:solidFill>
              </a:rPr>
              <a:t>PPT PRESENTATION </a:t>
            </a:r>
            <a:r>
              <a:rPr lang="en-US" altLang="ja-JP" sz="800" kern="0" dirty="0">
                <a:solidFill>
                  <a:srgbClr val="8E99A5"/>
                </a:solidFill>
              </a:rPr>
              <a:t>PAPOZIP</a:t>
            </a:r>
            <a:r>
              <a:rPr lang="ja-JP" altLang="en-US" sz="800" kern="0" dirty="0">
                <a:solidFill>
                  <a:srgbClr val="8E99A5"/>
                </a:solidFill>
              </a:rPr>
              <a:t>と一緒に</a:t>
            </a:r>
            <a:r>
              <a:rPr lang="en-US" altLang="ja-JP" sz="800" kern="0" dirty="0" err="1">
                <a:solidFill>
                  <a:srgbClr val="8E99A5"/>
                </a:solidFill>
              </a:rPr>
              <a:t>ppt</a:t>
            </a:r>
            <a:r>
              <a:rPr lang="ja-JP" altLang="en-US" sz="800" kern="0" dirty="0">
                <a:solidFill>
                  <a:srgbClr val="8E99A5"/>
                </a:solidFill>
              </a:rPr>
              <a:t>を作る楽しさを感じてください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41560" cy="389299"/>
          </a:xfrm>
          <a:prstGeom prst="rect">
            <a:avLst/>
          </a:prstGeom>
          <a:solidFill>
            <a:srgbClr val="7784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389299"/>
            <a:ext cx="941560" cy="6468701"/>
          </a:xfrm>
          <a:prstGeom prst="rect">
            <a:avLst/>
          </a:prstGeom>
          <a:solidFill>
            <a:srgbClr val="8F9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/>
          </p:nvPr>
        </p:nvGraphicFramePr>
        <p:xfrm>
          <a:off x="0" y="423555"/>
          <a:ext cx="9415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56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INDEX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3C Analysis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SWOT Analysis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4P Mix</a:t>
                      </a:r>
                      <a:endParaRPr kumimoji="0" lang="ko-KR" altLang="en-US" sz="7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IMC</a:t>
                      </a:r>
                      <a:endParaRPr kumimoji="0" lang="ko-KR" alt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B2BCC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Expected effect</a:t>
                      </a:r>
                      <a:endParaRPr kumimoji="0" lang="ko-KR" alt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B2BCC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Budget</a:t>
                      </a:r>
                      <a:endParaRPr kumimoji="0" lang="ko-KR" alt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B2BCC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kumimoji="0" lang="ko-KR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▤ 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2BCC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haroni" panose="02010803020104030203" pitchFamily="2" charset="-79"/>
                        </a:rPr>
                        <a:t>Schedule</a:t>
                      </a:r>
                      <a:endParaRPr lang="ko-KR" altLang="en-US" sz="700" dirty="0">
                        <a:solidFill>
                          <a:srgbClr val="B2BCC6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2" name="그룹 31"/>
          <p:cNvGrpSpPr/>
          <p:nvPr/>
        </p:nvGrpSpPr>
        <p:grpSpPr>
          <a:xfrm>
            <a:off x="1220012" y="102987"/>
            <a:ext cx="165171" cy="201499"/>
            <a:chOff x="5638844" y="549275"/>
            <a:chExt cx="234693" cy="286312"/>
          </a:xfrm>
          <a:solidFill>
            <a:srgbClr val="8E99A5"/>
          </a:solidFill>
        </p:grpSpPr>
        <p:sp>
          <p:nvSpPr>
            <p:cNvPr id="33" name="원형: 비어 있음 8">
              <a:extLst>
                <a:ext uri="{FF2B5EF4-FFF2-40B4-BE49-F238E27FC236}">
                  <a16:creationId xmlns:a16="http://schemas.microsoft.com/office/drawing/2014/main" xmlns="" id="{24691D8F-A34D-4208-B337-BFB0C227FEB9}"/>
                </a:ext>
              </a:extLst>
            </p:cNvPr>
            <p:cNvSpPr/>
            <p:nvPr/>
          </p:nvSpPr>
          <p:spPr>
            <a:xfrm>
              <a:off x="5638844" y="549275"/>
              <a:ext cx="209550" cy="209550"/>
            </a:xfrm>
            <a:prstGeom prst="donut">
              <a:avLst>
                <a:gd name="adj" fmla="val 14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4" name="사각형: 둥근 모서리 10">
              <a:extLst>
                <a:ext uri="{FF2B5EF4-FFF2-40B4-BE49-F238E27FC236}">
                  <a16:creationId xmlns:a16="http://schemas.microsoft.com/office/drawing/2014/main" xmlns="" id="{5EF75DE8-682B-4DB3-B8F5-10BD07C33A06}"/>
                </a:ext>
              </a:extLst>
            </p:cNvPr>
            <p:cNvSpPr/>
            <p:nvPr/>
          </p:nvSpPr>
          <p:spPr>
            <a:xfrm rot="18900000">
              <a:off x="5837537" y="691587"/>
              <a:ext cx="36000" cy="144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그룹 37">
            <a:extLst>
              <a:ext uri="{FF2B5EF4-FFF2-40B4-BE49-F238E27FC236}">
                <a16:creationId xmlns="" xmlns:a16="http://schemas.microsoft.com/office/drawing/2014/main" id="{FB650653-64D2-403B-BC4A-F7742D2D5BB5}"/>
              </a:ext>
            </a:extLst>
          </p:cNvPr>
          <p:cNvGrpSpPr/>
          <p:nvPr/>
        </p:nvGrpSpPr>
        <p:grpSpPr>
          <a:xfrm>
            <a:off x="114401" y="99101"/>
            <a:ext cx="151448" cy="180648"/>
            <a:chOff x="5199725" y="1785802"/>
            <a:chExt cx="1768077" cy="2108976"/>
          </a:xfrm>
          <a:solidFill>
            <a:schemeClr val="bg1"/>
          </a:solidFill>
        </p:grpSpPr>
        <p:sp>
          <p:nvSpPr>
            <p:cNvPr id="39" name="자유형: 도형 29">
              <a:extLst>
                <a:ext uri="{FF2B5EF4-FFF2-40B4-BE49-F238E27FC236}">
                  <a16:creationId xmlns="" xmlns:a16="http://schemas.microsoft.com/office/drawing/2014/main" id="{1D784B37-183E-423A-AE81-5CBAC8968CFB}"/>
                </a:ext>
              </a:extLst>
            </p:cNvPr>
            <p:cNvSpPr/>
            <p:nvPr/>
          </p:nvSpPr>
          <p:spPr>
            <a:xfrm rot="5400000" flipH="1">
              <a:off x="6516322" y="3440993"/>
              <a:ext cx="432896" cy="470061"/>
            </a:xfrm>
            <a:custGeom>
              <a:avLst/>
              <a:gdLst>
                <a:gd name="connsiteX0" fmla="*/ 432896 w 432896"/>
                <a:gd name="connsiteY0" fmla="*/ 19392 h 470061"/>
                <a:gd name="connsiteX1" fmla="*/ 432896 w 432896"/>
                <a:gd name="connsiteY1" fmla="*/ 0 h 470061"/>
                <a:gd name="connsiteX2" fmla="*/ 0 w 432896"/>
                <a:gd name="connsiteY2" fmla="*/ 0 h 470061"/>
                <a:gd name="connsiteX3" fmla="*/ 0 w 432896"/>
                <a:gd name="connsiteY3" fmla="*/ 470061 h 470061"/>
                <a:gd name="connsiteX4" fmla="*/ 24495 w 432896"/>
                <a:gd name="connsiteY4" fmla="*/ 419212 h 470061"/>
                <a:gd name="connsiteX5" fmla="*/ 416339 w 432896"/>
                <a:gd name="connsiteY5" fmla="*/ 27368 h 470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2896" h="470061">
                  <a:moveTo>
                    <a:pt x="432896" y="19392"/>
                  </a:moveTo>
                  <a:lnTo>
                    <a:pt x="432896" y="0"/>
                  </a:lnTo>
                  <a:lnTo>
                    <a:pt x="0" y="0"/>
                  </a:lnTo>
                  <a:lnTo>
                    <a:pt x="0" y="470061"/>
                  </a:lnTo>
                  <a:lnTo>
                    <a:pt x="24495" y="419212"/>
                  </a:lnTo>
                  <a:cubicBezTo>
                    <a:pt x="114384" y="253742"/>
                    <a:pt x="250869" y="117257"/>
                    <a:pt x="416339" y="273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0" name="자유형: 도형 30">
              <a:extLst>
                <a:ext uri="{FF2B5EF4-FFF2-40B4-BE49-F238E27FC236}">
                  <a16:creationId xmlns="" xmlns:a16="http://schemas.microsoft.com/office/drawing/2014/main" id="{94E0D773-490A-4901-8E9C-E5A613CE5700}"/>
                </a:ext>
              </a:extLst>
            </p:cNvPr>
            <p:cNvSpPr/>
            <p:nvPr/>
          </p:nvSpPr>
          <p:spPr>
            <a:xfrm>
              <a:off x="5199725" y="1785802"/>
              <a:ext cx="824275" cy="2106670"/>
            </a:xfrm>
            <a:custGeom>
              <a:avLst/>
              <a:gdLst>
                <a:gd name="connsiteX0" fmla="*/ 0 w 824275"/>
                <a:gd name="connsiteY0" fmla="*/ 0 h 2106670"/>
                <a:gd name="connsiteX1" fmla="*/ 217180 w 824275"/>
                <a:gd name="connsiteY1" fmla="*/ 0 h 2106670"/>
                <a:gd name="connsiteX2" fmla="*/ 434360 w 824275"/>
                <a:gd name="connsiteY2" fmla="*/ 217180 h 2106670"/>
                <a:gd name="connsiteX3" fmla="*/ 434360 w 824275"/>
                <a:gd name="connsiteY3" fmla="*/ 343374 h 2106670"/>
                <a:gd name="connsiteX4" fmla="*/ 824275 w 824275"/>
                <a:gd name="connsiteY4" fmla="*/ 343374 h 2106670"/>
                <a:gd name="connsiteX5" fmla="*/ 824275 w 824275"/>
                <a:gd name="connsiteY5" fmla="*/ 775827 h 2106670"/>
                <a:gd name="connsiteX6" fmla="*/ 434360 w 824275"/>
                <a:gd name="connsiteY6" fmla="*/ 775827 h 2106670"/>
                <a:gd name="connsiteX7" fmla="*/ 434360 w 824275"/>
                <a:gd name="connsiteY7" fmla="*/ 1226458 h 2106670"/>
                <a:gd name="connsiteX8" fmla="*/ 794173 w 824275"/>
                <a:gd name="connsiteY8" fmla="*/ 1667934 h 2106670"/>
                <a:gd name="connsiteX9" fmla="*/ 824275 w 824275"/>
                <a:gd name="connsiteY9" fmla="*/ 1670969 h 2106670"/>
                <a:gd name="connsiteX10" fmla="*/ 824275 w 824275"/>
                <a:gd name="connsiteY10" fmla="*/ 2106670 h 2106670"/>
                <a:gd name="connsiteX11" fmla="*/ 800273 w 824275"/>
                <a:gd name="connsiteY11" fmla="*/ 2105533 h 2106670"/>
                <a:gd name="connsiteX12" fmla="*/ 6467 w 824275"/>
                <a:gd name="connsiteY12" fmla="*/ 1316749 h 2106670"/>
                <a:gd name="connsiteX13" fmla="*/ 2572 w 824275"/>
                <a:gd name="connsiteY13" fmla="*/ 1239630 h 2106670"/>
                <a:gd name="connsiteX14" fmla="*/ 0 w 824275"/>
                <a:gd name="connsiteY14" fmla="*/ 1239630 h 2106670"/>
                <a:gd name="connsiteX15" fmla="*/ 0 w 824275"/>
                <a:gd name="connsiteY15" fmla="*/ 0 h 2106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824275" h="2106670">
                  <a:moveTo>
                    <a:pt x="0" y="0"/>
                  </a:moveTo>
                  <a:lnTo>
                    <a:pt x="217180" y="0"/>
                  </a:lnTo>
                  <a:cubicBezTo>
                    <a:pt x="337125" y="0"/>
                    <a:pt x="434360" y="97235"/>
                    <a:pt x="434360" y="217180"/>
                  </a:cubicBezTo>
                  <a:lnTo>
                    <a:pt x="434360" y="343374"/>
                  </a:lnTo>
                  <a:lnTo>
                    <a:pt x="824275" y="343374"/>
                  </a:lnTo>
                  <a:lnTo>
                    <a:pt x="824275" y="775827"/>
                  </a:lnTo>
                  <a:lnTo>
                    <a:pt x="434360" y="775827"/>
                  </a:lnTo>
                  <a:lnTo>
                    <a:pt x="434360" y="1226458"/>
                  </a:lnTo>
                  <a:cubicBezTo>
                    <a:pt x="434360" y="1444226"/>
                    <a:pt x="588828" y="1625914"/>
                    <a:pt x="794173" y="1667934"/>
                  </a:cubicBezTo>
                  <a:lnTo>
                    <a:pt x="824275" y="1670969"/>
                  </a:lnTo>
                  <a:lnTo>
                    <a:pt x="824275" y="2106670"/>
                  </a:lnTo>
                  <a:lnTo>
                    <a:pt x="800273" y="2105533"/>
                  </a:lnTo>
                  <a:cubicBezTo>
                    <a:pt x="382044" y="2065725"/>
                    <a:pt x="48863" y="1734219"/>
                    <a:pt x="6467" y="1316749"/>
                  </a:cubicBezTo>
                  <a:lnTo>
                    <a:pt x="2572" y="1239630"/>
                  </a:lnTo>
                  <a:lnTo>
                    <a:pt x="0" y="123963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자유형: 도형 31">
              <a:extLst>
                <a:ext uri="{FF2B5EF4-FFF2-40B4-BE49-F238E27FC236}">
                  <a16:creationId xmlns="" xmlns:a16="http://schemas.microsoft.com/office/drawing/2014/main" id="{7C5DC6AE-971C-4594-8164-1E2E41D6C6CE}"/>
                </a:ext>
              </a:extLst>
            </p:cNvPr>
            <p:cNvSpPr/>
            <p:nvPr/>
          </p:nvSpPr>
          <p:spPr>
            <a:xfrm>
              <a:off x="6096000" y="2129177"/>
              <a:ext cx="871802" cy="1765601"/>
            </a:xfrm>
            <a:custGeom>
              <a:avLst/>
              <a:gdLst>
                <a:gd name="connsiteX0" fmla="*/ 0 w 871802"/>
                <a:gd name="connsiteY0" fmla="*/ 0 h 1765601"/>
                <a:gd name="connsiteX1" fmla="*/ 4988 w 871802"/>
                <a:gd name="connsiteY1" fmla="*/ 0 h 1765601"/>
                <a:gd name="connsiteX2" fmla="*/ 4988 w 871802"/>
                <a:gd name="connsiteY2" fmla="*/ 822 h 1765601"/>
                <a:gd name="connsiteX3" fmla="*/ 79007 w 871802"/>
                <a:gd name="connsiteY3" fmla="*/ 4559 h 1765601"/>
                <a:gd name="connsiteX4" fmla="*/ 871802 w 871802"/>
                <a:gd name="connsiteY4" fmla="*/ 883085 h 1765601"/>
                <a:gd name="connsiteX5" fmla="*/ 79007 w 871802"/>
                <a:gd name="connsiteY5" fmla="*/ 1761611 h 1765601"/>
                <a:gd name="connsiteX6" fmla="*/ 0 w 871802"/>
                <a:gd name="connsiteY6" fmla="*/ 1765601 h 1765601"/>
                <a:gd name="connsiteX7" fmla="*/ 0 w 871802"/>
                <a:gd name="connsiteY7" fmla="*/ 1332578 h 1765601"/>
                <a:gd name="connsiteX8" fmla="*/ 79534 w 871802"/>
                <a:gd name="connsiteY8" fmla="*/ 1324560 h 1765601"/>
                <a:gd name="connsiteX9" fmla="*/ 439347 w 871802"/>
                <a:gd name="connsiteY9" fmla="*/ 883084 h 1765601"/>
                <a:gd name="connsiteX10" fmla="*/ 79534 w 871802"/>
                <a:gd name="connsiteY10" fmla="*/ 441608 h 1765601"/>
                <a:gd name="connsiteX11" fmla="*/ 0 w 871802"/>
                <a:gd name="connsiteY11" fmla="*/ 433591 h 1765601"/>
                <a:gd name="connsiteX12" fmla="*/ 0 w 871802"/>
                <a:gd name="connsiteY12" fmla="*/ 0 h 1765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71802" h="1765601">
                  <a:moveTo>
                    <a:pt x="0" y="0"/>
                  </a:moveTo>
                  <a:lnTo>
                    <a:pt x="4988" y="0"/>
                  </a:lnTo>
                  <a:lnTo>
                    <a:pt x="4988" y="822"/>
                  </a:lnTo>
                  <a:lnTo>
                    <a:pt x="79007" y="4559"/>
                  </a:lnTo>
                  <a:cubicBezTo>
                    <a:pt x="524308" y="49782"/>
                    <a:pt x="871802" y="425853"/>
                    <a:pt x="871802" y="883085"/>
                  </a:cubicBezTo>
                  <a:cubicBezTo>
                    <a:pt x="871802" y="1340317"/>
                    <a:pt x="524308" y="1716388"/>
                    <a:pt x="79007" y="1761611"/>
                  </a:cubicBezTo>
                  <a:lnTo>
                    <a:pt x="0" y="1765601"/>
                  </a:lnTo>
                  <a:lnTo>
                    <a:pt x="0" y="1332578"/>
                  </a:lnTo>
                  <a:lnTo>
                    <a:pt x="79534" y="1324560"/>
                  </a:lnTo>
                  <a:cubicBezTo>
                    <a:pt x="284879" y="1282540"/>
                    <a:pt x="439347" y="1100852"/>
                    <a:pt x="439347" y="883084"/>
                  </a:cubicBezTo>
                  <a:cubicBezTo>
                    <a:pt x="439347" y="665317"/>
                    <a:pt x="284879" y="483628"/>
                    <a:pt x="79534" y="441608"/>
                  </a:cubicBezTo>
                  <a:lnTo>
                    <a:pt x="0" y="43359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6" name="직사각형 35"/>
          <p:cNvSpPr/>
          <p:nvPr/>
        </p:nvSpPr>
        <p:spPr>
          <a:xfrm>
            <a:off x="-1587" y="1647825"/>
            <a:ext cx="25200" cy="195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 flipH="1">
            <a:off x="752717" y="155432"/>
            <a:ext cx="108000" cy="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3" name="직사각형 42"/>
          <p:cNvSpPr/>
          <p:nvPr/>
        </p:nvSpPr>
        <p:spPr>
          <a:xfrm flipH="1">
            <a:off x="752717" y="186131"/>
            <a:ext cx="108000" cy="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 flipH="1">
            <a:off x="752717" y="216830"/>
            <a:ext cx="108000" cy="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5" name="이등변 삼각형 44"/>
          <p:cNvSpPr/>
          <p:nvPr/>
        </p:nvSpPr>
        <p:spPr>
          <a:xfrm rot="16200000" flipH="1">
            <a:off x="677684" y="171791"/>
            <a:ext cx="50148" cy="4571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37" name="차트 36"/>
          <p:cNvGraphicFramePr/>
          <p:nvPr>
            <p:extLst/>
          </p:nvPr>
        </p:nvGraphicFramePr>
        <p:xfrm>
          <a:off x="1533942" y="1290792"/>
          <a:ext cx="6451328" cy="3526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2" name="직사각형 61"/>
          <p:cNvSpPr/>
          <p:nvPr/>
        </p:nvSpPr>
        <p:spPr>
          <a:xfrm>
            <a:off x="5440353" y="1448772"/>
            <a:ext cx="1147917" cy="1822416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3" name="설명선 2(테두리 없음) 62"/>
          <p:cNvSpPr/>
          <p:nvPr/>
        </p:nvSpPr>
        <p:spPr>
          <a:xfrm>
            <a:off x="7559818" y="939468"/>
            <a:ext cx="981943" cy="358049"/>
          </a:xfrm>
          <a:prstGeom prst="callout2">
            <a:avLst>
              <a:gd name="adj1" fmla="val 46417"/>
              <a:gd name="adj2" fmla="val -1123"/>
              <a:gd name="adj3" fmla="val 47347"/>
              <a:gd name="adj4" fmla="val -22898"/>
              <a:gd name="adj5" fmla="val 193637"/>
              <a:gd name="adj6" fmla="val -87892"/>
            </a:avLst>
          </a:prstGeom>
          <a:noFill/>
          <a:ln>
            <a:solidFill>
              <a:srgbClr val="FF0000"/>
            </a:solidFill>
            <a:prstDash val="sysDash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u="sng" kern="0" dirty="0">
                <a:solidFill>
                  <a:srgbClr val="FF0000"/>
                </a:solidFill>
              </a:rPr>
              <a:t>Check Point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9333598" y="389298"/>
            <a:ext cx="2858402" cy="6468701"/>
          </a:xfrm>
          <a:prstGeom prst="rect">
            <a:avLst/>
          </a:prstGeom>
          <a:solidFill>
            <a:srgbClr val="445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ko-KR" altLang="en-US" sz="1100" dirty="0">
              <a:solidFill>
                <a:srgbClr val="57607D"/>
              </a:solidFill>
            </a:endParaRPr>
          </a:p>
        </p:txBody>
      </p:sp>
      <p:sp>
        <p:nvSpPr>
          <p:cNvPr id="65" name="원호 64"/>
          <p:cNvSpPr/>
          <p:nvPr/>
        </p:nvSpPr>
        <p:spPr>
          <a:xfrm>
            <a:off x="9873799" y="588144"/>
            <a:ext cx="1778000" cy="1778000"/>
          </a:xfrm>
          <a:prstGeom prst="arc">
            <a:avLst>
              <a:gd name="adj1" fmla="val 16200000"/>
              <a:gd name="adj2" fmla="val 11077619"/>
            </a:avLst>
          </a:prstGeom>
          <a:ln w="28575">
            <a:solidFill>
              <a:srgbClr val="EFF3F6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497FA3"/>
              </a:solidFill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9873799" y="939468"/>
            <a:ext cx="138395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rgbClr val="B2BCC6"/>
                </a:solidFill>
                <a:cs typeface="Aharoni" panose="02010803020104030203" pitchFamily="2" charset="-79"/>
              </a:rPr>
              <a:t>first quarter</a:t>
            </a:r>
          </a:p>
          <a:p>
            <a:pPr algn="r">
              <a:lnSpc>
                <a:spcPct val="150000"/>
              </a:lnSpc>
            </a:pPr>
            <a:r>
              <a:rPr lang="en-US" altLang="ko-KR" sz="3600" b="1" dirty="0">
                <a:solidFill>
                  <a:prstClr val="white"/>
                </a:solidFill>
                <a:cs typeface="Aharoni" panose="02010803020104030203" pitchFamily="2" charset="-79"/>
              </a:rPr>
              <a:t>75</a:t>
            </a:r>
            <a:r>
              <a:rPr lang="en-US" altLang="ko-KR" sz="1600" dirty="0">
                <a:solidFill>
                  <a:prstClr val="white"/>
                </a:solidFill>
                <a:cs typeface="Aharoni" panose="02010803020104030203" pitchFamily="2" charset="-79"/>
              </a:rPr>
              <a:t>%</a:t>
            </a:r>
            <a:endParaRPr lang="en-US" altLang="ko-KR" sz="400" b="1" dirty="0">
              <a:solidFill>
                <a:prstClr val="white"/>
              </a:solidFill>
              <a:cs typeface="Aharoni" panose="02010803020104030203" pitchFamily="2" charset="-79"/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9676948" y="2594744"/>
            <a:ext cx="2171701" cy="1038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srgbClr val="B2BCC6"/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100" dirty="0">
                <a:solidFill>
                  <a:prstClr val="white"/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800" dirty="0" smtClean="0">
                <a:solidFill>
                  <a:prstClr val="white"/>
                </a:solidFill>
              </a:rPr>
              <a:t>PAPOZIP</a:t>
            </a:r>
            <a:r>
              <a:rPr lang="ja-JP" altLang="en-US" sz="800" dirty="0" smtClean="0">
                <a:solidFill>
                  <a:prstClr val="white"/>
                </a:solidFill>
              </a:rPr>
              <a:t>と一緒に</a:t>
            </a:r>
            <a:r>
              <a:rPr lang="en-US" altLang="ja-JP" sz="800" dirty="0" err="1" smtClean="0">
                <a:solidFill>
                  <a:prstClr val="white"/>
                </a:solidFill>
              </a:rPr>
              <a:t>ppt</a:t>
            </a:r>
            <a:r>
              <a:rPr lang="ja-JP" altLang="en-US" sz="800" dirty="0" smtClean="0">
                <a:solidFill>
                  <a:prstClr val="white"/>
                </a:solidFill>
              </a:rPr>
              <a:t>を作る楽しさを感じてください</a:t>
            </a:r>
            <a:endParaRPr lang="ja-JP" altLang="en-US" sz="800" dirty="0">
              <a:solidFill>
                <a:prstClr val="white"/>
              </a:solidFill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9676948" y="4095045"/>
            <a:ext cx="2171701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srgbClr val="B2BCC6"/>
                </a:solidFill>
              </a:rPr>
              <a:t>CONTENTS</a:t>
            </a:r>
            <a:r>
              <a:rPr lang="en-US" altLang="ko-KR" sz="1400" b="1" dirty="0">
                <a:solidFill>
                  <a:srgbClr val="7FBBDF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altLang="ko-KR" sz="3600" b="1" dirty="0">
                <a:solidFill>
                  <a:prstClr val="white"/>
                </a:solidFill>
                <a:cs typeface="Aharoni" panose="02010803020104030203" pitchFamily="2" charset="-79"/>
              </a:rPr>
              <a:t>13</a:t>
            </a:r>
            <a:r>
              <a:rPr lang="en-US" altLang="ko-KR" sz="1600" dirty="0">
                <a:solidFill>
                  <a:prstClr val="white"/>
                </a:solidFill>
                <a:cs typeface="Aharoni" panose="02010803020104030203" pitchFamily="2" charset="-79"/>
              </a:rPr>
              <a:t>% </a:t>
            </a:r>
            <a:r>
              <a:rPr lang="ko-KR" altLang="en-US" sz="1600" dirty="0">
                <a:solidFill>
                  <a:srgbClr val="FF3300"/>
                </a:solidFill>
                <a:cs typeface="Aharoni" panose="02010803020104030203" pitchFamily="2" charset="-79"/>
              </a:rPr>
              <a:t>▼</a:t>
            </a:r>
            <a:endParaRPr lang="en-US" altLang="ko-KR" sz="400" b="1" dirty="0">
              <a:solidFill>
                <a:srgbClr val="FF3300"/>
              </a:solidFill>
              <a:cs typeface="Aharoni" panose="02010803020104030203" pitchFamily="2" charset="-79"/>
            </a:endParaRPr>
          </a:p>
        </p:txBody>
      </p:sp>
      <p:cxnSp>
        <p:nvCxnSpPr>
          <p:cNvPr id="69" name="직선 연결선 68"/>
          <p:cNvCxnSpPr/>
          <p:nvPr/>
        </p:nvCxnSpPr>
        <p:spPr>
          <a:xfrm>
            <a:off x="9333598" y="3962400"/>
            <a:ext cx="2858402" cy="0"/>
          </a:xfrm>
          <a:prstGeom prst="line">
            <a:avLst/>
          </a:prstGeom>
          <a:ln>
            <a:solidFill>
              <a:srgbClr val="3F45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연결선 69"/>
          <p:cNvCxnSpPr/>
          <p:nvPr/>
        </p:nvCxnSpPr>
        <p:spPr>
          <a:xfrm>
            <a:off x="9333598" y="5427265"/>
            <a:ext cx="2858402" cy="0"/>
          </a:xfrm>
          <a:prstGeom prst="line">
            <a:avLst/>
          </a:prstGeom>
          <a:ln>
            <a:solidFill>
              <a:srgbClr val="3F45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직사각형 70"/>
          <p:cNvSpPr/>
          <p:nvPr/>
        </p:nvSpPr>
        <p:spPr>
          <a:xfrm>
            <a:off x="9333598" y="5558057"/>
            <a:ext cx="1257549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srgbClr val="B2BCC6"/>
                </a:solidFill>
              </a:rPr>
              <a:t>CONTENTS</a:t>
            </a:r>
            <a:r>
              <a:rPr lang="en-US" altLang="ko-KR" sz="1400" b="1" dirty="0">
                <a:solidFill>
                  <a:srgbClr val="7FBBDF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altLang="ko-KR" sz="3600" b="1" dirty="0">
                <a:solidFill>
                  <a:prstClr val="white"/>
                </a:solidFill>
                <a:cs typeface="Aharoni" panose="02010803020104030203" pitchFamily="2" charset="-79"/>
              </a:rPr>
              <a:t>13</a:t>
            </a:r>
            <a:r>
              <a:rPr lang="en-US" altLang="ko-KR" sz="1600" dirty="0">
                <a:solidFill>
                  <a:prstClr val="white"/>
                </a:solidFill>
                <a:cs typeface="Aharoni" panose="02010803020104030203" pitchFamily="2" charset="-79"/>
              </a:rPr>
              <a:t>% </a:t>
            </a:r>
            <a:r>
              <a:rPr lang="ko-KR" altLang="en-US" sz="1600" dirty="0">
                <a:solidFill>
                  <a:srgbClr val="FF3300"/>
                </a:solidFill>
                <a:cs typeface="Aharoni" panose="02010803020104030203" pitchFamily="2" charset="-79"/>
              </a:rPr>
              <a:t>▼</a:t>
            </a:r>
            <a:endParaRPr lang="en-US" altLang="ko-KR" sz="400" b="1" dirty="0">
              <a:solidFill>
                <a:srgbClr val="FF3300"/>
              </a:solidFill>
              <a:cs typeface="Aharoni" panose="02010803020104030203" pitchFamily="2" charset="-79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0924273" y="5558057"/>
            <a:ext cx="1257549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srgbClr val="B2BCC6"/>
                </a:solidFill>
              </a:rPr>
              <a:t>CONTENTS </a:t>
            </a:r>
          </a:p>
          <a:p>
            <a:pPr algn="ctr">
              <a:lnSpc>
                <a:spcPct val="150000"/>
              </a:lnSpc>
            </a:pPr>
            <a:r>
              <a:rPr lang="en-US" altLang="ko-KR" sz="3600" b="1" dirty="0">
                <a:solidFill>
                  <a:prstClr val="white"/>
                </a:solidFill>
                <a:cs typeface="Aharoni" panose="02010803020104030203" pitchFamily="2" charset="-79"/>
              </a:rPr>
              <a:t>13</a:t>
            </a:r>
            <a:r>
              <a:rPr lang="en-US" altLang="ko-KR" sz="1600" dirty="0">
                <a:solidFill>
                  <a:prstClr val="white"/>
                </a:solidFill>
                <a:cs typeface="Aharoni" panose="02010803020104030203" pitchFamily="2" charset="-79"/>
              </a:rPr>
              <a:t>% </a:t>
            </a:r>
            <a:r>
              <a:rPr lang="ko-KR" altLang="en-US" sz="1600" dirty="0">
                <a:solidFill>
                  <a:srgbClr val="FF3300"/>
                </a:solidFill>
                <a:cs typeface="Aharoni" panose="02010803020104030203" pitchFamily="2" charset="-79"/>
              </a:rPr>
              <a:t>▼</a:t>
            </a:r>
            <a:endParaRPr lang="en-US" altLang="ko-KR" sz="400" b="1" dirty="0">
              <a:solidFill>
                <a:srgbClr val="FF3300"/>
              </a:solidFill>
              <a:cs typeface="Aharoni" panose="02010803020104030203" pitchFamily="2" charset="-79"/>
            </a:endParaRPr>
          </a:p>
        </p:txBody>
      </p:sp>
      <p:cxnSp>
        <p:nvCxnSpPr>
          <p:cNvPr id="73" name="직선 연결선 72"/>
          <p:cNvCxnSpPr/>
          <p:nvPr/>
        </p:nvCxnSpPr>
        <p:spPr>
          <a:xfrm rot="5400000">
            <a:off x="10150798" y="6170057"/>
            <a:ext cx="1224000" cy="0"/>
          </a:xfrm>
          <a:prstGeom prst="line">
            <a:avLst/>
          </a:prstGeom>
          <a:ln>
            <a:solidFill>
              <a:srgbClr val="3F45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직사각형 74"/>
          <p:cNvSpPr/>
          <p:nvPr/>
        </p:nvSpPr>
        <p:spPr>
          <a:xfrm>
            <a:off x="1937600" y="5235652"/>
            <a:ext cx="5970784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srgbClr val="445669"/>
                </a:solidFill>
              </a:rPr>
              <a:t>CONTENTS A</a:t>
            </a:r>
            <a:endParaRPr lang="en-US" altLang="ko-KR" sz="1400" b="1" dirty="0">
              <a:solidFill>
                <a:srgbClr val="445669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rgbClr val="445669"/>
                </a:solidFill>
              </a:rPr>
              <a:t>You can use a software program such as Microsoft Power Point to provide the audience with slides that contains your major points or essential information.</a:t>
            </a:r>
          </a:p>
        </p:txBody>
      </p:sp>
    </p:spTree>
    <p:extLst>
      <p:ext uri="{BB962C8B-B14F-4D97-AF65-F5344CB8AC3E}">
        <p14:creationId xmlns:p14="http://schemas.microsoft.com/office/powerpoint/2010/main" val="55052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836272" y="2090831"/>
            <a:ext cx="2458860" cy="2458860"/>
          </a:xfrm>
          <a:prstGeom prst="ellipse">
            <a:avLst/>
          </a:prstGeom>
          <a:solidFill>
            <a:srgbClr val="EFF3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239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243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246</a:t>
            </a:r>
          </a:p>
        </p:txBody>
      </p:sp>
      <p:sp>
        <p:nvSpPr>
          <p:cNvPr id="9" name="타원 8"/>
          <p:cNvSpPr/>
          <p:nvPr/>
        </p:nvSpPr>
        <p:spPr>
          <a:xfrm>
            <a:off x="4808926" y="2090831"/>
            <a:ext cx="2458860" cy="2458860"/>
          </a:xfrm>
          <a:prstGeom prst="ellipse">
            <a:avLst/>
          </a:prstGeom>
          <a:solidFill>
            <a:srgbClr val="8F9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143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157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173</a:t>
            </a:r>
          </a:p>
        </p:txBody>
      </p:sp>
      <p:sp>
        <p:nvSpPr>
          <p:cNvPr id="6" name="타원 5"/>
          <p:cNvSpPr/>
          <p:nvPr/>
        </p:nvSpPr>
        <p:spPr>
          <a:xfrm>
            <a:off x="7781580" y="2090831"/>
            <a:ext cx="2458860" cy="2458860"/>
          </a:xfrm>
          <a:prstGeom prst="ellipse">
            <a:avLst/>
          </a:prstGeom>
          <a:solidFill>
            <a:srgbClr val="7784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119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132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146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85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0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723</Words>
  <Application>Microsoft Office PowerPoint</Application>
  <PresentationFormat>와이드스크린</PresentationFormat>
  <Paragraphs>117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Aharoni</vt:lpstr>
      <vt:lpstr>맑은 고딕</vt:lpstr>
      <vt:lpstr>游ゴシック</vt:lpstr>
      <vt:lpstr>Arial</vt:lpstr>
      <vt:lpstr>30_Office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2021-02-23T06:53:01Z</dcterms:created>
  <dcterms:modified xsi:type="dcterms:W3CDTF">2024-12-30T04:07:22Z</dcterms:modified>
</cp:coreProperties>
</file>