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88888888888811181118115140404040404040404040404040404040404040404040404040404040404040404040404040404040404040404040404040404040404040404040401111606016060606011111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B2BCC6"/>
            </a:solidFill>
            <a:ln w="19050" cap="rnd">
              <a:noFill/>
              <a:round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63768C"/>
              </a:solidFill>
              <a:ln w="1905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FCD-4A4A-90D7-7BDCADEC37C3}"/>
              </c:ext>
            </c:extLst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0">
                      <a:solidFill>
                        <a:schemeClr val="bg1"/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0%</c:formatCode>
                <c:ptCount val="12"/>
                <c:pt idx="0">
                  <c:v>0.3</c:v>
                </c:pt>
                <c:pt idx="1">
                  <c:v>0.2</c:v>
                </c:pt>
                <c:pt idx="2">
                  <c:v>0.5</c:v>
                </c:pt>
                <c:pt idx="3">
                  <c:v>0.6</c:v>
                </c:pt>
                <c:pt idx="4">
                  <c:v>0.7</c:v>
                </c:pt>
                <c:pt idx="5">
                  <c:v>0.88</c:v>
                </c:pt>
                <c:pt idx="6">
                  <c:v>0.6</c:v>
                </c:pt>
                <c:pt idx="7">
                  <c:v>0.42</c:v>
                </c:pt>
                <c:pt idx="8">
                  <c:v>0.52</c:v>
                </c:pt>
                <c:pt idx="9">
                  <c:v>0.65</c:v>
                </c:pt>
                <c:pt idx="10">
                  <c:v>0.32</c:v>
                </c:pt>
                <c:pt idx="11">
                  <c:v>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FCD-4A4A-90D7-7BDCADEC37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-296294304"/>
        <c:axId val="-296293760"/>
      </c:barChart>
      <c:catAx>
        <c:axId val="-29629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63768C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296293760"/>
        <c:crosses val="autoZero"/>
        <c:auto val="1"/>
        <c:lblAlgn val="ctr"/>
        <c:lblOffset val="100"/>
        <c:noMultiLvlLbl val="0"/>
      </c:catAx>
      <c:valAx>
        <c:axId val="-29629376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29629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1분기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8</c:v>
                </c:pt>
                <c:pt idx="3">
                  <c:v>7</c:v>
                </c:pt>
                <c:pt idx="4">
                  <c:v>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2분기</c:v>
                </c:pt>
              </c:strCache>
            </c:strRef>
          </c:tx>
          <c:spPr>
            <a:solidFill>
              <a:srgbClr val="B2BCC6"/>
            </a:solidFill>
            <a:ln w="19050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25</c:v>
                </c:pt>
                <c:pt idx="1">
                  <c:v>20</c:v>
                </c:pt>
                <c:pt idx="2">
                  <c:v>20</c:v>
                </c:pt>
                <c:pt idx="3">
                  <c:v>41</c:v>
                </c:pt>
                <c:pt idx="4">
                  <c:v>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3분기</c:v>
                </c:pt>
              </c:strCache>
            </c:strRef>
          </c:tx>
          <c:spPr>
            <a:solidFill>
              <a:srgbClr val="778492"/>
            </a:solidFill>
            <a:ln w="19050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65</c:v>
                </c:pt>
                <c:pt idx="1">
                  <c:v>21</c:v>
                </c:pt>
                <c:pt idx="2">
                  <c:v>31</c:v>
                </c:pt>
                <c:pt idx="3">
                  <c:v>52</c:v>
                </c:pt>
                <c:pt idx="4">
                  <c:v>20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4분길</c:v>
                </c:pt>
              </c:strCache>
            </c:strRef>
          </c:tx>
          <c:spPr>
            <a:solidFill>
              <a:srgbClr val="445669"/>
            </a:solidFill>
            <a:ln w="19050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38</c:v>
                </c:pt>
                <c:pt idx="1">
                  <c:v>54</c:v>
                </c:pt>
                <c:pt idx="2">
                  <c:v>66</c:v>
                </c:pt>
                <c:pt idx="3">
                  <c:v>73</c:v>
                </c:pt>
                <c:pt idx="4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117562624"/>
        <c:axId val="-117563712"/>
      </c:barChart>
      <c:catAx>
        <c:axId val="-11756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2C303B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17563712"/>
        <c:crosses val="autoZero"/>
        <c:auto val="1"/>
        <c:lblAlgn val="ctr"/>
        <c:lblOffset val="100"/>
        <c:noMultiLvlLbl val="0"/>
      </c:catAx>
      <c:valAx>
        <c:axId val="-11756371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-117562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9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69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6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28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14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02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4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47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45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44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73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9D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직사각형 34"/>
          <p:cNvSpPr/>
          <p:nvPr/>
        </p:nvSpPr>
        <p:spPr>
          <a:xfrm>
            <a:off x="3158671" y="2276294"/>
            <a:ext cx="5994400" cy="2232388"/>
          </a:xfrm>
          <a:prstGeom prst="rect">
            <a:avLst/>
          </a:prstGeom>
          <a:solidFill>
            <a:srgbClr val="EFF3F6"/>
          </a:solidFill>
          <a:ln>
            <a:noFill/>
          </a:ln>
          <a:effectLst>
            <a:outerShdw blurRad="774700" dist="152400" dir="54000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lnSpc>
                <a:spcPct val="150000"/>
              </a:lnSpc>
              <a:defRPr/>
            </a:pPr>
            <a:r>
              <a:rPr lang="en-US" altLang="ko-KR" sz="3600" b="1" i="1" kern="0" dirty="0">
                <a:solidFill>
                  <a:srgbClr val="8E99A5"/>
                </a:solidFill>
              </a:rPr>
              <a:t>PPT PRESENTATION </a:t>
            </a:r>
          </a:p>
          <a:p>
            <a:pPr lvl="1" latinLnBrk="0">
              <a:lnSpc>
                <a:spcPct val="150000"/>
              </a:lnSpc>
              <a:defRPr/>
            </a:pPr>
            <a:r>
              <a:rPr lang="en-US" altLang="ko-KR" sz="1050" kern="0" dirty="0">
                <a:solidFill>
                  <a:srgbClr val="8E99A5"/>
                </a:solidFill>
              </a:rPr>
              <a:t>Enjoy your stylish business and campus </a:t>
            </a:r>
            <a:r>
              <a:rPr lang="en-US" altLang="ko-KR" sz="1050" kern="0" dirty="0" smtClean="0">
                <a:solidFill>
                  <a:srgbClr val="8E99A5"/>
                </a:solidFill>
              </a:rPr>
              <a:t>life</a:t>
            </a:r>
            <a:endParaRPr lang="en-US" altLang="ko-KR" sz="2000" i="1" kern="0" dirty="0">
              <a:solidFill>
                <a:srgbClr val="8E99A5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158671" y="2276295"/>
            <a:ext cx="941560" cy="383415"/>
          </a:xfrm>
          <a:prstGeom prst="rect">
            <a:avLst/>
          </a:prstGeom>
          <a:solidFill>
            <a:srgbClr val="7784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32" name="그룹 31"/>
          <p:cNvGrpSpPr/>
          <p:nvPr/>
        </p:nvGrpSpPr>
        <p:grpSpPr>
          <a:xfrm>
            <a:off x="8742041" y="3428332"/>
            <a:ext cx="165171" cy="201499"/>
            <a:chOff x="5638844" y="549275"/>
            <a:chExt cx="234693" cy="286312"/>
          </a:xfrm>
          <a:solidFill>
            <a:srgbClr val="8E99A5"/>
          </a:solidFill>
        </p:grpSpPr>
        <p:sp>
          <p:nvSpPr>
            <p:cNvPr id="33" name="원형: 비어 있음 8">
              <a:extLst>
                <a:ext uri="{FF2B5EF4-FFF2-40B4-BE49-F238E27FC236}">
                  <a16:creationId xmlns:a16="http://schemas.microsoft.com/office/drawing/2014/main" xmlns="" id="{24691D8F-A34D-4208-B337-BFB0C227FEB9}"/>
                </a:ext>
              </a:extLst>
            </p:cNvPr>
            <p:cNvSpPr/>
            <p:nvPr/>
          </p:nvSpPr>
          <p:spPr>
            <a:xfrm>
              <a:off x="5638844" y="549275"/>
              <a:ext cx="209550" cy="209550"/>
            </a:xfrm>
            <a:prstGeom prst="donut">
              <a:avLst>
                <a:gd name="adj" fmla="val 14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사각형: 둥근 모서리 10">
              <a:extLst>
                <a:ext uri="{FF2B5EF4-FFF2-40B4-BE49-F238E27FC236}">
                  <a16:creationId xmlns:a16="http://schemas.microsoft.com/office/drawing/2014/main" xmlns="" id="{5EF75DE8-682B-4DB3-B8F5-10BD07C33A06}"/>
                </a:ext>
              </a:extLst>
            </p:cNvPr>
            <p:cNvSpPr/>
            <p:nvPr/>
          </p:nvSpPr>
          <p:spPr>
            <a:xfrm rot="18900000">
              <a:off x="5837537" y="691587"/>
              <a:ext cx="36000" cy="144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그룹 37">
            <a:extLst>
              <a:ext uri="{FF2B5EF4-FFF2-40B4-BE49-F238E27FC236}">
                <a16:creationId xmlns="" xmlns:a16="http://schemas.microsoft.com/office/drawing/2014/main" id="{FB650653-64D2-403B-BC4A-F7742D2D5BB5}"/>
              </a:ext>
            </a:extLst>
          </p:cNvPr>
          <p:cNvGrpSpPr/>
          <p:nvPr/>
        </p:nvGrpSpPr>
        <p:grpSpPr>
          <a:xfrm>
            <a:off x="3273072" y="2375396"/>
            <a:ext cx="151448" cy="180648"/>
            <a:chOff x="5199725" y="1785802"/>
            <a:chExt cx="1768077" cy="2108976"/>
          </a:xfrm>
          <a:solidFill>
            <a:schemeClr val="bg1"/>
          </a:solidFill>
        </p:grpSpPr>
        <p:sp>
          <p:nvSpPr>
            <p:cNvPr id="39" name="자유형: 도형 29">
              <a:extLst>
                <a:ext uri="{FF2B5EF4-FFF2-40B4-BE49-F238E27FC236}">
                  <a16:creationId xmlns="" xmlns:a16="http://schemas.microsoft.com/office/drawing/2014/main" id="{1D784B37-183E-423A-AE81-5CBAC8968CFB}"/>
                </a:ext>
              </a:extLst>
            </p:cNvPr>
            <p:cNvSpPr/>
            <p:nvPr/>
          </p:nvSpPr>
          <p:spPr>
            <a:xfrm rot="5400000" flipH="1">
              <a:off x="6516322" y="3440993"/>
              <a:ext cx="432896" cy="470061"/>
            </a:xfrm>
            <a:custGeom>
              <a:avLst/>
              <a:gdLst>
                <a:gd name="connsiteX0" fmla="*/ 432896 w 432896"/>
                <a:gd name="connsiteY0" fmla="*/ 19392 h 470061"/>
                <a:gd name="connsiteX1" fmla="*/ 432896 w 432896"/>
                <a:gd name="connsiteY1" fmla="*/ 0 h 470061"/>
                <a:gd name="connsiteX2" fmla="*/ 0 w 432896"/>
                <a:gd name="connsiteY2" fmla="*/ 0 h 470061"/>
                <a:gd name="connsiteX3" fmla="*/ 0 w 432896"/>
                <a:gd name="connsiteY3" fmla="*/ 470061 h 470061"/>
                <a:gd name="connsiteX4" fmla="*/ 24495 w 432896"/>
                <a:gd name="connsiteY4" fmla="*/ 419212 h 470061"/>
                <a:gd name="connsiteX5" fmla="*/ 416339 w 432896"/>
                <a:gd name="connsiteY5" fmla="*/ 27368 h 47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2896" h="470061">
                  <a:moveTo>
                    <a:pt x="432896" y="19392"/>
                  </a:moveTo>
                  <a:lnTo>
                    <a:pt x="432896" y="0"/>
                  </a:lnTo>
                  <a:lnTo>
                    <a:pt x="0" y="0"/>
                  </a:lnTo>
                  <a:lnTo>
                    <a:pt x="0" y="470061"/>
                  </a:lnTo>
                  <a:lnTo>
                    <a:pt x="24495" y="419212"/>
                  </a:lnTo>
                  <a:cubicBezTo>
                    <a:pt x="114384" y="253742"/>
                    <a:pt x="250869" y="117257"/>
                    <a:pt x="416339" y="273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자유형: 도형 30">
              <a:extLst>
                <a:ext uri="{FF2B5EF4-FFF2-40B4-BE49-F238E27FC236}">
                  <a16:creationId xmlns="" xmlns:a16="http://schemas.microsoft.com/office/drawing/2014/main" id="{94E0D773-490A-4901-8E9C-E5A613CE5700}"/>
                </a:ext>
              </a:extLst>
            </p:cNvPr>
            <p:cNvSpPr/>
            <p:nvPr/>
          </p:nvSpPr>
          <p:spPr>
            <a:xfrm>
              <a:off x="5199725" y="1785802"/>
              <a:ext cx="824275" cy="2106670"/>
            </a:xfrm>
            <a:custGeom>
              <a:avLst/>
              <a:gdLst>
                <a:gd name="connsiteX0" fmla="*/ 0 w 824275"/>
                <a:gd name="connsiteY0" fmla="*/ 0 h 2106670"/>
                <a:gd name="connsiteX1" fmla="*/ 217180 w 824275"/>
                <a:gd name="connsiteY1" fmla="*/ 0 h 2106670"/>
                <a:gd name="connsiteX2" fmla="*/ 434360 w 824275"/>
                <a:gd name="connsiteY2" fmla="*/ 217180 h 2106670"/>
                <a:gd name="connsiteX3" fmla="*/ 434360 w 824275"/>
                <a:gd name="connsiteY3" fmla="*/ 343374 h 2106670"/>
                <a:gd name="connsiteX4" fmla="*/ 824275 w 824275"/>
                <a:gd name="connsiteY4" fmla="*/ 343374 h 2106670"/>
                <a:gd name="connsiteX5" fmla="*/ 824275 w 824275"/>
                <a:gd name="connsiteY5" fmla="*/ 775827 h 2106670"/>
                <a:gd name="connsiteX6" fmla="*/ 434360 w 824275"/>
                <a:gd name="connsiteY6" fmla="*/ 775827 h 2106670"/>
                <a:gd name="connsiteX7" fmla="*/ 434360 w 824275"/>
                <a:gd name="connsiteY7" fmla="*/ 1226458 h 2106670"/>
                <a:gd name="connsiteX8" fmla="*/ 794173 w 824275"/>
                <a:gd name="connsiteY8" fmla="*/ 1667934 h 2106670"/>
                <a:gd name="connsiteX9" fmla="*/ 824275 w 824275"/>
                <a:gd name="connsiteY9" fmla="*/ 1670969 h 2106670"/>
                <a:gd name="connsiteX10" fmla="*/ 824275 w 824275"/>
                <a:gd name="connsiteY10" fmla="*/ 2106670 h 2106670"/>
                <a:gd name="connsiteX11" fmla="*/ 800273 w 824275"/>
                <a:gd name="connsiteY11" fmla="*/ 2105533 h 2106670"/>
                <a:gd name="connsiteX12" fmla="*/ 6467 w 824275"/>
                <a:gd name="connsiteY12" fmla="*/ 1316749 h 2106670"/>
                <a:gd name="connsiteX13" fmla="*/ 2572 w 824275"/>
                <a:gd name="connsiteY13" fmla="*/ 1239630 h 2106670"/>
                <a:gd name="connsiteX14" fmla="*/ 0 w 824275"/>
                <a:gd name="connsiteY14" fmla="*/ 1239630 h 2106670"/>
                <a:gd name="connsiteX15" fmla="*/ 0 w 824275"/>
                <a:gd name="connsiteY15" fmla="*/ 0 h 210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24275" h="2106670">
                  <a:moveTo>
                    <a:pt x="0" y="0"/>
                  </a:moveTo>
                  <a:lnTo>
                    <a:pt x="217180" y="0"/>
                  </a:lnTo>
                  <a:cubicBezTo>
                    <a:pt x="337125" y="0"/>
                    <a:pt x="434360" y="97235"/>
                    <a:pt x="434360" y="217180"/>
                  </a:cubicBezTo>
                  <a:lnTo>
                    <a:pt x="434360" y="343374"/>
                  </a:lnTo>
                  <a:lnTo>
                    <a:pt x="824275" y="343374"/>
                  </a:lnTo>
                  <a:lnTo>
                    <a:pt x="824275" y="775827"/>
                  </a:lnTo>
                  <a:lnTo>
                    <a:pt x="434360" y="775827"/>
                  </a:lnTo>
                  <a:lnTo>
                    <a:pt x="434360" y="1226458"/>
                  </a:lnTo>
                  <a:cubicBezTo>
                    <a:pt x="434360" y="1444226"/>
                    <a:pt x="588828" y="1625914"/>
                    <a:pt x="794173" y="1667934"/>
                  </a:cubicBezTo>
                  <a:lnTo>
                    <a:pt x="824275" y="1670969"/>
                  </a:lnTo>
                  <a:lnTo>
                    <a:pt x="824275" y="2106670"/>
                  </a:lnTo>
                  <a:lnTo>
                    <a:pt x="800273" y="2105533"/>
                  </a:lnTo>
                  <a:cubicBezTo>
                    <a:pt x="382044" y="2065725"/>
                    <a:pt x="48863" y="1734219"/>
                    <a:pt x="6467" y="1316749"/>
                  </a:cubicBezTo>
                  <a:lnTo>
                    <a:pt x="2572" y="1239630"/>
                  </a:lnTo>
                  <a:lnTo>
                    <a:pt x="0" y="123963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자유형: 도형 31">
              <a:extLst>
                <a:ext uri="{FF2B5EF4-FFF2-40B4-BE49-F238E27FC236}">
                  <a16:creationId xmlns="" xmlns:a16="http://schemas.microsoft.com/office/drawing/2014/main" id="{7C5DC6AE-971C-4594-8164-1E2E41D6C6CE}"/>
                </a:ext>
              </a:extLst>
            </p:cNvPr>
            <p:cNvSpPr/>
            <p:nvPr/>
          </p:nvSpPr>
          <p:spPr>
            <a:xfrm>
              <a:off x="6096000" y="2129177"/>
              <a:ext cx="871802" cy="1765601"/>
            </a:xfrm>
            <a:custGeom>
              <a:avLst/>
              <a:gdLst>
                <a:gd name="connsiteX0" fmla="*/ 0 w 871802"/>
                <a:gd name="connsiteY0" fmla="*/ 0 h 1765601"/>
                <a:gd name="connsiteX1" fmla="*/ 4988 w 871802"/>
                <a:gd name="connsiteY1" fmla="*/ 0 h 1765601"/>
                <a:gd name="connsiteX2" fmla="*/ 4988 w 871802"/>
                <a:gd name="connsiteY2" fmla="*/ 822 h 1765601"/>
                <a:gd name="connsiteX3" fmla="*/ 79007 w 871802"/>
                <a:gd name="connsiteY3" fmla="*/ 4559 h 1765601"/>
                <a:gd name="connsiteX4" fmla="*/ 871802 w 871802"/>
                <a:gd name="connsiteY4" fmla="*/ 883085 h 1765601"/>
                <a:gd name="connsiteX5" fmla="*/ 79007 w 871802"/>
                <a:gd name="connsiteY5" fmla="*/ 1761611 h 1765601"/>
                <a:gd name="connsiteX6" fmla="*/ 0 w 871802"/>
                <a:gd name="connsiteY6" fmla="*/ 1765601 h 1765601"/>
                <a:gd name="connsiteX7" fmla="*/ 0 w 871802"/>
                <a:gd name="connsiteY7" fmla="*/ 1332578 h 1765601"/>
                <a:gd name="connsiteX8" fmla="*/ 79534 w 871802"/>
                <a:gd name="connsiteY8" fmla="*/ 1324560 h 1765601"/>
                <a:gd name="connsiteX9" fmla="*/ 439347 w 871802"/>
                <a:gd name="connsiteY9" fmla="*/ 883084 h 1765601"/>
                <a:gd name="connsiteX10" fmla="*/ 79534 w 871802"/>
                <a:gd name="connsiteY10" fmla="*/ 441608 h 1765601"/>
                <a:gd name="connsiteX11" fmla="*/ 0 w 871802"/>
                <a:gd name="connsiteY11" fmla="*/ 433591 h 1765601"/>
                <a:gd name="connsiteX12" fmla="*/ 0 w 871802"/>
                <a:gd name="connsiteY12" fmla="*/ 0 h 176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71802" h="1765601">
                  <a:moveTo>
                    <a:pt x="0" y="0"/>
                  </a:moveTo>
                  <a:lnTo>
                    <a:pt x="4988" y="0"/>
                  </a:lnTo>
                  <a:lnTo>
                    <a:pt x="4988" y="822"/>
                  </a:lnTo>
                  <a:lnTo>
                    <a:pt x="79007" y="4559"/>
                  </a:lnTo>
                  <a:cubicBezTo>
                    <a:pt x="524308" y="49782"/>
                    <a:pt x="871802" y="425853"/>
                    <a:pt x="871802" y="883085"/>
                  </a:cubicBezTo>
                  <a:cubicBezTo>
                    <a:pt x="871802" y="1340317"/>
                    <a:pt x="524308" y="1716388"/>
                    <a:pt x="79007" y="1761611"/>
                  </a:cubicBezTo>
                  <a:lnTo>
                    <a:pt x="0" y="1765601"/>
                  </a:lnTo>
                  <a:lnTo>
                    <a:pt x="0" y="1332578"/>
                  </a:lnTo>
                  <a:lnTo>
                    <a:pt x="79534" y="1324560"/>
                  </a:lnTo>
                  <a:cubicBezTo>
                    <a:pt x="284879" y="1282540"/>
                    <a:pt x="439347" y="1100852"/>
                    <a:pt x="439347" y="883084"/>
                  </a:cubicBezTo>
                  <a:cubicBezTo>
                    <a:pt x="439347" y="665317"/>
                    <a:pt x="284879" y="483628"/>
                    <a:pt x="79534" y="441608"/>
                  </a:cubicBezTo>
                  <a:lnTo>
                    <a:pt x="0" y="43359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2" name="직사각형 41"/>
          <p:cNvSpPr/>
          <p:nvPr/>
        </p:nvSpPr>
        <p:spPr>
          <a:xfrm flipH="1">
            <a:off x="3911388" y="2431727"/>
            <a:ext cx="108000" cy="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 flipH="1">
            <a:off x="3911388" y="2462426"/>
            <a:ext cx="108000" cy="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 flipH="1">
            <a:off x="3911388" y="2493125"/>
            <a:ext cx="108000" cy="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5" name="이등변 삼각형 44"/>
          <p:cNvSpPr/>
          <p:nvPr/>
        </p:nvSpPr>
        <p:spPr>
          <a:xfrm rot="16200000" flipH="1">
            <a:off x="3836355" y="2448086"/>
            <a:ext cx="50148" cy="4571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4098358" y="2276296"/>
            <a:ext cx="5054714" cy="383414"/>
          </a:xfrm>
          <a:prstGeom prst="rect">
            <a:avLst/>
          </a:prstGeom>
          <a:solidFill>
            <a:srgbClr val="8F9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ko-KR" altLang="en-US" sz="900" dirty="0">
                <a:solidFill>
                  <a:prstClr val="white"/>
                </a:solidFill>
              </a:rPr>
              <a:t>経営 </a:t>
            </a:r>
            <a:r>
              <a:rPr lang="en-US" altLang="ko-KR" sz="900" dirty="0">
                <a:solidFill>
                  <a:prstClr val="white"/>
                </a:solidFill>
              </a:rPr>
              <a:t>20123457 </a:t>
            </a:r>
            <a:r>
              <a:rPr lang="ko-KR" altLang="en-US" sz="900" dirty="0">
                <a:solidFill>
                  <a:prstClr val="white"/>
                </a:solidFill>
              </a:rPr>
              <a:t>炫錫</a:t>
            </a:r>
          </a:p>
        </p:txBody>
      </p:sp>
      <p:sp>
        <p:nvSpPr>
          <p:cNvPr id="25" name="직사각형 24"/>
          <p:cNvSpPr/>
          <p:nvPr/>
        </p:nvSpPr>
        <p:spPr>
          <a:xfrm rot="16200000">
            <a:off x="6246795" y="2549478"/>
            <a:ext cx="25200" cy="195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92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직사각형 34"/>
          <p:cNvSpPr/>
          <p:nvPr/>
        </p:nvSpPr>
        <p:spPr>
          <a:xfrm>
            <a:off x="941560" y="0"/>
            <a:ext cx="11250440" cy="389299"/>
          </a:xfrm>
          <a:prstGeom prst="rect">
            <a:avLst/>
          </a:prstGeom>
          <a:solidFill>
            <a:srgbClr val="EFF3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defRPr/>
            </a:pPr>
            <a:r>
              <a:rPr lang="en-US" altLang="ko-KR" sz="1400" b="1" i="1" kern="0" dirty="0" smtClean="0">
                <a:solidFill>
                  <a:srgbClr val="8E99A5"/>
                </a:solidFill>
              </a:rPr>
              <a:t>PPT PRESENTATION </a:t>
            </a:r>
            <a:r>
              <a:rPr lang="en-US" altLang="ja-JP" sz="800" kern="0" dirty="0">
                <a:solidFill>
                  <a:srgbClr val="8E99A5"/>
                </a:solidFill>
              </a:rPr>
              <a:t>PAPOZIP</a:t>
            </a:r>
            <a:r>
              <a:rPr lang="ja-JP" altLang="en-US" sz="800" kern="0" dirty="0">
                <a:solidFill>
                  <a:srgbClr val="8E99A5"/>
                </a:solidFill>
              </a:rPr>
              <a:t>と一緒に</a:t>
            </a:r>
            <a:r>
              <a:rPr lang="en-US" altLang="ja-JP" sz="800" kern="0" dirty="0" err="1">
                <a:solidFill>
                  <a:srgbClr val="8E99A5"/>
                </a:solidFill>
              </a:rPr>
              <a:t>ppt</a:t>
            </a:r>
            <a:r>
              <a:rPr lang="ja-JP" altLang="en-US" sz="800" kern="0" dirty="0">
                <a:solidFill>
                  <a:srgbClr val="8E99A5"/>
                </a:solidFill>
              </a:rPr>
              <a:t>を作る楽しさを感じてください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41560" cy="389299"/>
          </a:xfrm>
          <a:prstGeom prst="rect">
            <a:avLst/>
          </a:prstGeom>
          <a:solidFill>
            <a:srgbClr val="7784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389299"/>
            <a:ext cx="941560" cy="6468701"/>
          </a:xfrm>
          <a:prstGeom prst="rect">
            <a:avLst/>
          </a:prstGeom>
          <a:solidFill>
            <a:srgbClr val="8F9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/>
          </p:nvPr>
        </p:nvGraphicFramePr>
        <p:xfrm>
          <a:off x="0" y="423555"/>
          <a:ext cx="9415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56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INDEX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3C Analysis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SWOT Analysis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4P Mix</a:t>
                      </a:r>
                      <a:endParaRPr kumimoji="0" lang="ko-KR" altLang="en-US" sz="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IMC</a:t>
                      </a:r>
                      <a:endParaRPr kumimoji="0" lang="ko-KR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B2BCC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Expected effect</a:t>
                      </a:r>
                      <a:endParaRPr kumimoji="0" lang="ko-KR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B2BCC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Budget</a:t>
                      </a:r>
                      <a:endParaRPr kumimoji="0" lang="ko-KR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B2BCC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Schedule</a:t>
                      </a:r>
                      <a:endParaRPr lang="ko-KR" altLang="en-US" sz="700" dirty="0">
                        <a:solidFill>
                          <a:srgbClr val="B2BCC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2" name="그룹 31"/>
          <p:cNvGrpSpPr/>
          <p:nvPr/>
        </p:nvGrpSpPr>
        <p:grpSpPr>
          <a:xfrm>
            <a:off x="1220012" y="102987"/>
            <a:ext cx="165171" cy="201499"/>
            <a:chOff x="5638844" y="549275"/>
            <a:chExt cx="234693" cy="286312"/>
          </a:xfrm>
          <a:solidFill>
            <a:srgbClr val="8E99A5"/>
          </a:solidFill>
        </p:grpSpPr>
        <p:sp>
          <p:nvSpPr>
            <p:cNvPr id="33" name="원형: 비어 있음 8">
              <a:extLst>
                <a:ext uri="{FF2B5EF4-FFF2-40B4-BE49-F238E27FC236}">
                  <a16:creationId xmlns:a16="http://schemas.microsoft.com/office/drawing/2014/main" xmlns="" id="{24691D8F-A34D-4208-B337-BFB0C227FEB9}"/>
                </a:ext>
              </a:extLst>
            </p:cNvPr>
            <p:cNvSpPr/>
            <p:nvPr/>
          </p:nvSpPr>
          <p:spPr>
            <a:xfrm>
              <a:off x="5638844" y="549275"/>
              <a:ext cx="209550" cy="209550"/>
            </a:xfrm>
            <a:prstGeom prst="donut">
              <a:avLst>
                <a:gd name="adj" fmla="val 14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사각형: 둥근 모서리 10">
              <a:extLst>
                <a:ext uri="{FF2B5EF4-FFF2-40B4-BE49-F238E27FC236}">
                  <a16:creationId xmlns:a16="http://schemas.microsoft.com/office/drawing/2014/main" xmlns="" id="{5EF75DE8-682B-4DB3-B8F5-10BD07C33A06}"/>
                </a:ext>
              </a:extLst>
            </p:cNvPr>
            <p:cNvSpPr/>
            <p:nvPr/>
          </p:nvSpPr>
          <p:spPr>
            <a:xfrm rot="18900000">
              <a:off x="5837537" y="691587"/>
              <a:ext cx="36000" cy="144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그룹 37">
            <a:extLst>
              <a:ext uri="{FF2B5EF4-FFF2-40B4-BE49-F238E27FC236}">
                <a16:creationId xmlns="" xmlns:a16="http://schemas.microsoft.com/office/drawing/2014/main" id="{FB650653-64D2-403B-BC4A-F7742D2D5BB5}"/>
              </a:ext>
            </a:extLst>
          </p:cNvPr>
          <p:cNvGrpSpPr/>
          <p:nvPr/>
        </p:nvGrpSpPr>
        <p:grpSpPr>
          <a:xfrm>
            <a:off x="114401" y="99101"/>
            <a:ext cx="151448" cy="180648"/>
            <a:chOff x="5199725" y="1785802"/>
            <a:chExt cx="1768077" cy="2108976"/>
          </a:xfrm>
          <a:solidFill>
            <a:schemeClr val="bg1"/>
          </a:solidFill>
        </p:grpSpPr>
        <p:sp>
          <p:nvSpPr>
            <p:cNvPr id="39" name="자유형: 도형 29">
              <a:extLst>
                <a:ext uri="{FF2B5EF4-FFF2-40B4-BE49-F238E27FC236}">
                  <a16:creationId xmlns="" xmlns:a16="http://schemas.microsoft.com/office/drawing/2014/main" id="{1D784B37-183E-423A-AE81-5CBAC8968CFB}"/>
                </a:ext>
              </a:extLst>
            </p:cNvPr>
            <p:cNvSpPr/>
            <p:nvPr/>
          </p:nvSpPr>
          <p:spPr>
            <a:xfrm rot="5400000" flipH="1">
              <a:off x="6516322" y="3440993"/>
              <a:ext cx="432896" cy="470061"/>
            </a:xfrm>
            <a:custGeom>
              <a:avLst/>
              <a:gdLst>
                <a:gd name="connsiteX0" fmla="*/ 432896 w 432896"/>
                <a:gd name="connsiteY0" fmla="*/ 19392 h 470061"/>
                <a:gd name="connsiteX1" fmla="*/ 432896 w 432896"/>
                <a:gd name="connsiteY1" fmla="*/ 0 h 470061"/>
                <a:gd name="connsiteX2" fmla="*/ 0 w 432896"/>
                <a:gd name="connsiteY2" fmla="*/ 0 h 470061"/>
                <a:gd name="connsiteX3" fmla="*/ 0 w 432896"/>
                <a:gd name="connsiteY3" fmla="*/ 470061 h 470061"/>
                <a:gd name="connsiteX4" fmla="*/ 24495 w 432896"/>
                <a:gd name="connsiteY4" fmla="*/ 419212 h 470061"/>
                <a:gd name="connsiteX5" fmla="*/ 416339 w 432896"/>
                <a:gd name="connsiteY5" fmla="*/ 27368 h 47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2896" h="470061">
                  <a:moveTo>
                    <a:pt x="432896" y="19392"/>
                  </a:moveTo>
                  <a:lnTo>
                    <a:pt x="432896" y="0"/>
                  </a:lnTo>
                  <a:lnTo>
                    <a:pt x="0" y="0"/>
                  </a:lnTo>
                  <a:lnTo>
                    <a:pt x="0" y="470061"/>
                  </a:lnTo>
                  <a:lnTo>
                    <a:pt x="24495" y="419212"/>
                  </a:lnTo>
                  <a:cubicBezTo>
                    <a:pt x="114384" y="253742"/>
                    <a:pt x="250869" y="117257"/>
                    <a:pt x="416339" y="273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자유형: 도형 30">
              <a:extLst>
                <a:ext uri="{FF2B5EF4-FFF2-40B4-BE49-F238E27FC236}">
                  <a16:creationId xmlns="" xmlns:a16="http://schemas.microsoft.com/office/drawing/2014/main" id="{94E0D773-490A-4901-8E9C-E5A613CE5700}"/>
                </a:ext>
              </a:extLst>
            </p:cNvPr>
            <p:cNvSpPr/>
            <p:nvPr/>
          </p:nvSpPr>
          <p:spPr>
            <a:xfrm>
              <a:off x="5199725" y="1785802"/>
              <a:ext cx="824275" cy="2106670"/>
            </a:xfrm>
            <a:custGeom>
              <a:avLst/>
              <a:gdLst>
                <a:gd name="connsiteX0" fmla="*/ 0 w 824275"/>
                <a:gd name="connsiteY0" fmla="*/ 0 h 2106670"/>
                <a:gd name="connsiteX1" fmla="*/ 217180 w 824275"/>
                <a:gd name="connsiteY1" fmla="*/ 0 h 2106670"/>
                <a:gd name="connsiteX2" fmla="*/ 434360 w 824275"/>
                <a:gd name="connsiteY2" fmla="*/ 217180 h 2106670"/>
                <a:gd name="connsiteX3" fmla="*/ 434360 w 824275"/>
                <a:gd name="connsiteY3" fmla="*/ 343374 h 2106670"/>
                <a:gd name="connsiteX4" fmla="*/ 824275 w 824275"/>
                <a:gd name="connsiteY4" fmla="*/ 343374 h 2106670"/>
                <a:gd name="connsiteX5" fmla="*/ 824275 w 824275"/>
                <a:gd name="connsiteY5" fmla="*/ 775827 h 2106670"/>
                <a:gd name="connsiteX6" fmla="*/ 434360 w 824275"/>
                <a:gd name="connsiteY6" fmla="*/ 775827 h 2106670"/>
                <a:gd name="connsiteX7" fmla="*/ 434360 w 824275"/>
                <a:gd name="connsiteY7" fmla="*/ 1226458 h 2106670"/>
                <a:gd name="connsiteX8" fmla="*/ 794173 w 824275"/>
                <a:gd name="connsiteY8" fmla="*/ 1667934 h 2106670"/>
                <a:gd name="connsiteX9" fmla="*/ 824275 w 824275"/>
                <a:gd name="connsiteY9" fmla="*/ 1670969 h 2106670"/>
                <a:gd name="connsiteX10" fmla="*/ 824275 w 824275"/>
                <a:gd name="connsiteY10" fmla="*/ 2106670 h 2106670"/>
                <a:gd name="connsiteX11" fmla="*/ 800273 w 824275"/>
                <a:gd name="connsiteY11" fmla="*/ 2105533 h 2106670"/>
                <a:gd name="connsiteX12" fmla="*/ 6467 w 824275"/>
                <a:gd name="connsiteY12" fmla="*/ 1316749 h 2106670"/>
                <a:gd name="connsiteX13" fmla="*/ 2572 w 824275"/>
                <a:gd name="connsiteY13" fmla="*/ 1239630 h 2106670"/>
                <a:gd name="connsiteX14" fmla="*/ 0 w 824275"/>
                <a:gd name="connsiteY14" fmla="*/ 1239630 h 2106670"/>
                <a:gd name="connsiteX15" fmla="*/ 0 w 824275"/>
                <a:gd name="connsiteY15" fmla="*/ 0 h 210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24275" h="2106670">
                  <a:moveTo>
                    <a:pt x="0" y="0"/>
                  </a:moveTo>
                  <a:lnTo>
                    <a:pt x="217180" y="0"/>
                  </a:lnTo>
                  <a:cubicBezTo>
                    <a:pt x="337125" y="0"/>
                    <a:pt x="434360" y="97235"/>
                    <a:pt x="434360" y="217180"/>
                  </a:cubicBezTo>
                  <a:lnTo>
                    <a:pt x="434360" y="343374"/>
                  </a:lnTo>
                  <a:lnTo>
                    <a:pt x="824275" y="343374"/>
                  </a:lnTo>
                  <a:lnTo>
                    <a:pt x="824275" y="775827"/>
                  </a:lnTo>
                  <a:lnTo>
                    <a:pt x="434360" y="775827"/>
                  </a:lnTo>
                  <a:lnTo>
                    <a:pt x="434360" y="1226458"/>
                  </a:lnTo>
                  <a:cubicBezTo>
                    <a:pt x="434360" y="1444226"/>
                    <a:pt x="588828" y="1625914"/>
                    <a:pt x="794173" y="1667934"/>
                  </a:cubicBezTo>
                  <a:lnTo>
                    <a:pt x="824275" y="1670969"/>
                  </a:lnTo>
                  <a:lnTo>
                    <a:pt x="824275" y="2106670"/>
                  </a:lnTo>
                  <a:lnTo>
                    <a:pt x="800273" y="2105533"/>
                  </a:lnTo>
                  <a:cubicBezTo>
                    <a:pt x="382044" y="2065725"/>
                    <a:pt x="48863" y="1734219"/>
                    <a:pt x="6467" y="1316749"/>
                  </a:cubicBezTo>
                  <a:lnTo>
                    <a:pt x="2572" y="1239630"/>
                  </a:lnTo>
                  <a:lnTo>
                    <a:pt x="0" y="123963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자유형: 도형 31">
              <a:extLst>
                <a:ext uri="{FF2B5EF4-FFF2-40B4-BE49-F238E27FC236}">
                  <a16:creationId xmlns="" xmlns:a16="http://schemas.microsoft.com/office/drawing/2014/main" id="{7C5DC6AE-971C-4594-8164-1E2E41D6C6CE}"/>
                </a:ext>
              </a:extLst>
            </p:cNvPr>
            <p:cNvSpPr/>
            <p:nvPr/>
          </p:nvSpPr>
          <p:spPr>
            <a:xfrm>
              <a:off x="6096000" y="2129177"/>
              <a:ext cx="871802" cy="1765601"/>
            </a:xfrm>
            <a:custGeom>
              <a:avLst/>
              <a:gdLst>
                <a:gd name="connsiteX0" fmla="*/ 0 w 871802"/>
                <a:gd name="connsiteY0" fmla="*/ 0 h 1765601"/>
                <a:gd name="connsiteX1" fmla="*/ 4988 w 871802"/>
                <a:gd name="connsiteY1" fmla="*/ 0 h 1765601"/>
                <a:gd name="connsiteX2" fmla="*/ 4988 w 871802"/>
                <a:gd name="connsiteY2" fmla="*/ 822 h 1765601"/>
                <a:gd name="connsiteX3" fmla="*/ 79007 w 871802"/>
                <a:gd name="connsiteY3" fmla="*/ 4559 h 1765601"/>
                <a:gd name="connsiteX4" fmla="*/ 871802 w 871802"/>
                <a:gd name="connsiteY4" fmla="*/ 883085 h 1765601"/>
                <a:gd name="connsiteX5" fmla="*/ 79007 w 871802"/>
                <a:gd name="connsiteY5" fmla="*/ 1761611 h 1765601"/>
                <a:gd name="connsiteX6" fmla="*/ 0 w 871802"/>
                <a:gd name="connsiteY6" fmla="*/ 1765601 h 1765601"/>
                <a:gd name="connsiteX7" fmla="*/ 0 w 871802"/>
                <a:gd name="connsiteY7" fmla="*/ 1332578 h 1765601"/>
                <a:gd name="connsiteX8" fmla="*/ 79534 w 871802"/>
                <a:gd name="connsiteY8" fmla="*/ 1324560 h 1765601"/>
                <a:gd name="connsiteX9" fmla="*/ 439347 w 871802"/>
                <a:gd name="connsiteY9" fmla="*/ 883084 h 1765601"/>
                <a:gd name="connsiteX10" fmla="*/ 79534 w 871802"/>
                <a:gd name="connsiteY10" fmla="*/ 441608 h 1765601"/>
                <a:gd name="connsiteX11" fmla="*/ 0 w 871802"/>
                <a:gd name="connsiteY11" fmla="*/ 433591 h 1765601"/>
                <a:gd name="connsiteX12" fmla="*/ 0 w 871802"/>
                <a:gd name="connsiteY12" fmla="*/ 0 h 176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71802" h="1765601">
                  <a:moveTo>
                    <a:pt x="0" y="0"/>
                  </a:moveTo>
                  <a:lnTo>
                    <a:pt x="4988" y="0"/>
                  </a:lnTo>
                  <a:lnTo>
                    <a:pt x="4988" y="822"/>
                  </a:lnTo>
                  <a:lnTo>
                    <a:pt x="79007" y="4559"/>
                  </a:lnTo>
                  <a:cubicBezTo>
                    <a:pt x="524308" y="49782"/>
                    <a:pt x="871802" y="425853"/>
                    <a:pt x="871802" y="883085"/>
                  </a:cubicBezTo>
                  <a:cubicBezTo>
                    <a:pt x="871802" y="1340317"/>
                    <a:pt x="524308" y="1716388"/>
                    <a:pt x="79007" y="1761611"/>
                  </a:cubicBezTo>
                  <a:lnTo>
                    <a:pt x="0" y="1765601"/>
                  </a:lnTo>
                  <a:lnTo>
                    <a:pt x="0" y="1332578"/>
                  </a:lnTo>
                  <a:lnTo>
                    <a:pt x="79534" y="1324560"/>
                  </a:lnTo>
                  <a:cubicBezTo>
                    <a:pt x="284879" y="1282540"/>
                    <a:pt x="439347" y="1100852"/>
                    <a:pt x="439347" y="883084"/>
                  </a:cubicBezTo>
                  <a:cubicBezTo>
                    <a:pt x="439347" y="665317"/>
                    <a:pt x="284879" y="483628"/>
                    <a:pt x="79534" y="441608"/>
                  </a:cubicBezTo>
                  <a:lnTo>
                    <a:pt x="0" y="43359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6" name="직사각형 35"/>
          <p:cNvSpPr/>
          <p:nvPr/>
        </p:nvSpPr>
        <p:spPr>
          <a:xfrm>
            <a:off x="-1587" y="1647825"/>
            <a:ext cx="25200" cy="195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 flipH="1">
            <a:off x="752717" y="155432"/>
            <a:ext cx="108000" cy="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 flipH="1">
            <a:off x="752717" y="186131"/>
            <a:ext cx="108000" cy="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 flipH="1">
            <a:off x="752717" y="216830"/>
            <a:ext cx="108000" cy="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5" name="이등변 삼각형 44"/>
          <p:cNvSpPr/>
          <p:nvPr/>
        </p:nvSpPr>
        <p:spPr>
          <a:xfrm rot="16200000" flipH="1">
            <a:off x="677684" y="171791"/>
            <a:ext cx="50148" cy="4571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46" name="차트 45">
            <a:extLst>
              <a:ext uri="{FF2B5EF4-FFF2-40B4-BE49-F238E27FC236}">
                <a16:creationId xmlns="" xmlns:a16="http://schemas.microsoft.com/office/drawing/2014/main" id="{6F4F95E3-7D41-4ECB-B845-4481F04C7CD6}"/>
              </a:ext>
            </a:extLst>
          </p:cNvPr>
          <p:cNvGraphicFramePr/>
          <p:nvPr>
            <p:extLst/>
          </p:nvPr>
        </p:nvGraphicFramePr>
        <p:xfrm>
          <a:off x="1417303" y="2157728"/>
          <a:ext cx="10145093" cy="3649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7" name="직사각형 46">
            <a:extLst>
              <a:ext uri="{FF2B5EF4-FFF2-40B4-BE49-F238E27FC236}">
                <a16:creationId xmlns="" xmlns:a16="http://schemas.microsoft.com/office/drawing/2014/main" id="{AC6D8471-2AB0-44B7-887B-938117FC8D99}"/>
              </a:ext>
            </a:extLst>
          </p:cNvPr>
          <p:cNvSpPr/>
          <p:nvPr/>
        </p:nvSpPr>
        <p:spPr>
          <a:xfrm>
            <a:off x="5745966" y="2255770"/>
            <a:ext cx="656345" cy="3631366"/>
          </a:xfrm>
          <a:prstGeom prst="rect">
            <a:avLst/>
          </a:prstGeom>
          <a:noFill/>
          <a:ln w="9525">
            <a:solidFill>
              <a:srgbClr val="63768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endParaRPr lang="ko-KR" altLang="en-US" sz="800" dirty="0">
              <a:solidFill>
                <a:prstClr val="white">
                  <a:lumMod val="75000"/>
                </a:prstClr>
              </a:solidFill>
            </a:endParaRPr>
          </a:p>
        </p:txBody>
      </p:sp>
      <p:cxnSp>
        <p:nvCxnSpPr>
          <p:cNvPr id="48" name="꺾인 연결선 12">
            <a:extLst>
              <a:ext uri="{FF2B5EF4-FFF2-40B4-BE49-F238E27FC236}">
                <a16:creationId xmlns="" xmlns:a16="http://schemas.microsoft.com/office/drawing/2014/main" id="{E0620C8A-88B4-4693-AB45-866AEE20D36E}"/>
              </a:ext>
            </a:extLst>
          </p:cNvPr>
          <p:cNvCxnSpPr>
            <a:stCxn id="50" idx="1"/>
            <a:endCxn id="47" idx="0"/>
          </p:cNvCxnSpPr>
          <p:nvPr/>
        </p:nvCxnSpPr>
        <p:spPr>
          <a:xfrm rot="10800000" flipV="1">
            <a:off x="6074140" y="1647824"/>
            <a:ext cx="1412361" cy="607945"/>
          </a:xfrm>
          <a:prstGeom prst="bentConnector2">
            <a:avLst/>
          </a:prstGeom>
          <a:ln>
            <a:solidFill>
              <a:srgbClr val="6376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직사각형 48">
            <a:extLst>
              <a:ext uri="{FF2B5EF4-FFF2-40B4-BE49-F238E27FC236}">
                <a16:creationId xmlns="" xmlns:a16="http://schemas.microsoft.com/office/drawing/2014/main" id="{21412E39-A703-47F5-8F05-316278012612}"/>
              </a:ext>
            </a:extLst>
          </p:cNvPr>
          <p:cNvSpPr/>
          <p:nvPr/>
        </p:nvSpPr>
        <p:spPr>
          <a:xfrm>
            <a:off x="5755491" y="2238208"/>
            <a:ext cx="656345" cy="360000"/>
          </a:xfrm>
          <a:prstGeom prst="rect">
            <a:avLst/>
          </a:prstGeom>
          <a:solidFill>
            <a:srgbClr val="63768C"/>
          </a:solidFill>
          <a:ln>
            <a:solidFill>
              <a:srgbClr val="63768C"/>
            </a:solidFill>
          </a:ln>
          <a:effectLst>
            <a:outerShdw blurRad="292100" dist="38100" algn="l" rotWithShape="0">
              <a:srgbClr val="1A73DE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88%</a:t>
            </a:r>
            <a:endParaRPr lang="ko-KR" altLang="en-US" sz="1600" b="1" dirty="0">
              <a:solidFill>
                <a:prstClr val="white"/>
              </a:solidFill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="" xmlns:a16="http://schemas.microsoft.com/office/drawing/2014/main" id="{8618B414-D3B9-4401-B8A1-1975D347B00E}"/>
              </a:ext>
            </a:extLst>
          </p:cNvPr>
          <p:cNvSpPr/>
          <p:nvPr/>
        </p:nvSpPr>
        <p:spPr>
          <a:xfrm>
            <a:off x="7486500" y="1218971"/>
            <a:ext cx="4272459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778492"/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rgbClr val="778492"/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ko-KR" sz="1050" dirty="0" smtClean="0">
                <a:solidFill>
                  <a:srgbClr val="778492"/>
                </a:solidFill>
              </a:rPr>
              <a:t>PowerPoint </a:t>
            </a:r>
            <a:r>
              <a:rPr lang="en-US" altLang="ko-KR" sz="1050" dirty="0">
                <a:solidFill>
                  <a:srgbClr val="778492"/>
                </a:solidFill>
              </a:rPr>
              <a:t>is a computer program created by Microsoft Office</a:t>
            </a:r>
          </a:p>
        </p:txBody>
      </p:sp>
    </p:spTree>
    <p:extLst>
      <p:ext uri="{BB962C8B-B14F-4D97-AF65-F5344CB8AC3E}">
        <p14:creationId xmlns:p14="http://schemas.microsoft.com/office/powerpoint/2010/main" val="191679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직사각형 34"/>
          <p:cNvSpPr/>
          <p:nvPr/>
        </p:nvSpPr>
        <p:spPr>
          <a:xfrm>
            <a:off x="941560" y="0"/>
            <a:ext cx="11250440" cy="389299"/>
          </a:xfrm>
          <a:prstGeom prst="rect">
            <a:avLst/>
          </a:prstGeom>
          <a:solidFill>
            <a:srgbClr val="EFF3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defRPr/>
            </a:pPr>
            <a:r>
              <a:rPr lang="en-US" altLang="ko-KR" sz="1400" b="1" i="1" kern="0" dirty="0" smtClean="0">
                <a:solidFill>
                  <a:srgbClr val="8E99A5"/>
                </a:solidFill>
              </a:rPr>
              <a:t>PPT PRESENTATION </a:t>
            </a:r>
            <a:r>
              <a:rPr lang="en-US" altLang="ja-JP" sz="800" kern="0" dirty="0">
                <a:solidFill>
                  <a:srgbClr val="8E99A5"/>
                </a:solidFill>
              </a:rPr>
              <a:t>PAPOZIP</a:t>
            </a:r>
            <a:r>
              <a:rPr lang="ja-JP" altLang="en-US" sz="800" kern="0" dirty="0">
                <a:solidFill>
                  <a:srgbClr val="8E99A5"/>
                </a:solidFill>
              </a:rPr>
              <a:t>と一緒に</a:t>
            </a:r>
            <a:r>
              <a:rPr lang="en-US" altLang="ja-JP" sz="800" kern="0" dirty="0" err="1">
                <a:solidFill>
                  <a:srgbClr val="8E99A5"/>
                </a:solidFill>
              </a:rPr>
              <a:t>ppt</a:t>
            </a:r>
            <a:r>
              <a:rPr lang="ja-JP" altLang="en-US" sz="800" kern="0" dirty="0">
                <a:solidFill>
                  <a:srgbClr val="8E99A5"/>
                </a:solidFill>
              </a:rPr>
              <a:t>を作る楽しさを感じてください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41560" cy="389299"/>
          </a:xfrm>
          <a:prstGeom prst="rect">
            <a:avLst/>
          </a:prstGeom>
          <a:solidFill>
            <a:srgbClr val="7784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389299"/>
            <a:ext cx="941560" cy="6468701"/>
          </a:xfrm>
          <a:prstGeom prst="rect">
            <a:avLst/>
          </a:prstGeom>
          <a:solidFill>
            <a:srgbClr val="8F9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/>
          </p:nvPr>
        </p:nvGraphicFramePr>
        <p:xfrm>
          <a:off x="0" y="423555"/>
          <a:ext cx="9415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56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INDEX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3C Analysis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SWOT Analysis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4P Mix</a:t>
                      </a:r>
                      <a:endParaRPr kumimoji="0" lang="ko-KR" altLang="en-US" sz="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IMC</a:t>
                      </a:r>
                      <a:endParaRPr kumimoji="0" lang="ko-KR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B2BCC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Expected effect</a:t>
                      </a:r>
                      <a:endParaRPr kumimoji="0" lang="ko-KR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B2BCC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Budget</a:t>
                      </a:r>
                      <a:endParaRPr kumimoji="0" lang="ko-KR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B2BCC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Schedule</a:t>
                      </a:r>
                      <a:endParaRPr lang="ko-KR" altLang="en-US" sz="700" dirty="0">
                        <a:solidFill>
                          <a:srgbClr val="B2BCC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2" name="그룹 31"/>
          <p:cNvGrpSpPr/>
          <p:nvPr/>
        </p:nvGrpSpPr>
        <p:grpSpPr>
          <a:xfrm>
            <a:off x="1220012" y="102987"/>
            <a:ext cx="165171" cy="201499"/>
            <a:chOff x="5638844" y="549275"/>
            <a:chExt cx="234693" cy="286312"/>
          </a:xfrm>
          <a:solidFill>
            <a:srgbClr val="8E99A5"/>
          </a:solidFill>
        </p:grpSpPr>
        <p:sp>
          <p:nvSpPr>
            <p:cNvPr id="33" name="원형: 비어 있음 8">
              <a:extLst>
                <a:ext uri="{FF2B5EF4-FFF2-40B4-BE49-F238E27FC236}">
                  <a16:creationId xmlns:a16="http://schemas.microsoft.com/office/drawing/2014/main" xmlns="" id="{24691D8F-A34D-4208-B337-BFB0C227FEB9}"/>
                </a:ext>
              </a:extLst>
            </p:cNvPr>
            <p:cNvSpPr/>
            <p:nvPr/>
          </p:nvSpPr>
          <p:spPr>
            <a:xfrm>
              <a:off x="5638844" y="549275"/>
              <a:ext cx="209550" cy="209550"/>
            </a:xfrm>
            <a:prstGeom prst="donut">
              <a:avLst>
                <a:gd name="adj" fmla="val 14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사각형: 둥근 모서리 10">
              <a:extLst>
                <a:ext uri="{FF2B5EF4-FFF2-40B4-BE49-F238E27FC236}">
                  <a16:creationId xmlns:a16="http://schemas.microsoft.com/office/drawing/2014/main" xmlns="" id="{5EF75DE8-682B-4DB3-B8F5-10BD07C33A06}"/>
                </a:ext>
              </a:extLst>
            </p:cNvPr>
            <p:cNvSpPr/>
            <p:nvPr/>
          </p:nvSpPr>
          <p:spPr>
            <a:xfrm rot="18900000">
              <a:off x="5837537" y="691587"/>
              <a:ext cx="36000" cy="144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그룹 37">
            <a:extLst>
              <a:ext uri="{FF2B5EF4-FFF2-40B4-BE49-F238E27FC236}">
                <a16:creationId xmlns="" xmlns:a16="http://schemas.microsoft.com/office/drawing/2014/main" id="{FB650653-64D2-403B-BC4A-F7742D2D5BB5}"/>
              </a:ext>
            </a:extLst>
          </p:cNvPr>
          <p:cNvGrpSpPr/>
          <p:nvPr/>
        </p:nvGrpSpPr>
        <p:grpSpPr>
          <a:xfrm>
            <a:off x="114401" y="99101"/>
            <a:ext cx="151448" cy="180648"/>
            <a:chOff x="5199725" y="1785802"/>
            <a:chExt cx="1768077" cy="2108976"/>
          </a:xfrm>
          <a:solidFill>
            <a:schemeClr val="bg1"/>
          </a:solidFill>
        </p:grpSpPr>
        <p:sp>
          <p:nvSpPr>
            <p:cNvPr id="39" name="자유형: 도형 29">
              <a:extLst>
                <a:ext uri="{FF2B5EF4-FFF2-40B4-BE49-F238E27FC236}">
                  <a16:creationId xmlns="" xmlns:a16="http://schemas.microsoft.com/office/drawing/2014/main" id="{1D784B37-183E-423A-AE81-5CBAC8968CFB}"/>
                </a:ext>
              </a:extLst>
            </p:cNvPr>
            <p:cNvSpPr/>
            <p:nvPr/>
          </p:nvSpPr>
          <p:spPr>
            <a:xfrm rot="5400000" flipH="1">
              <a:off x="6516322" y="3440993"/>
              <a:ext cx="432896" cy="470061"/>
            </a:xfrm>
            <a:custGeom>
              <a:avLst/>
              <a:gdLst>
                <a:gd name="connsiteX0" fmla="*/ 432896 w 432896"/>
                <a:gd name="connsiteY0" fmla="*/ 19392 h 470061"/>
                <a:gd name="connsiteX1" fmla="*/ 432896 w 432896"/>
                <a:gd name="connsiteY1" fmla="*/ 0 h 470061"/>
                <a:gd name="connsiteX2" fmla="*/ 0 w 432896"/>
                <a:gd name="connsiteY2" fmla="*/ 0 h 470061"/>
                <a:gd name="connsiteX3" fmla="*/ 0 w 432896"/>
                <a:gd name="connsiteY3" fmla="*/ 470061 h 470061"/>
                <a:gd name="connsiteX4" fmla="*/ 24495 w 432896"/>
                <a:gd name="connsiteY4" fmla="*/ 419212 h 470061"/>
                <a:gd name="connsiteX5" fmla="*/ 416339 w 432896"/>
                <a:gd name="connsiteY5" fmla="*/ 27368 h 47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2896" h="470061">
                  <a:moveTo>
                    <a:pt x="432896" y="19392"/>
                  </a:moveTo>
                  <a:lnTo>
                    <a:pt x="432896" y="0"/>
                  </a:lnTo>
                  <a:lnTo>
                    <a:pt x="0" y="0"/>
                  </a:lnTo>
                  <a:lnTo>
                    <a:pt x="0" y="470061"/>
                  </a:lnTo>
                  <a:lnTo>
                    <a:pt x="24495" y="419212"/>
                  </a:lnTo>
                  <a:cubicBezTo>
                    <a:pt x="114384" y="253742"/>
                    <a:pt x="250869" y="117257"/>
                    <a:pt x="416339" y="273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자유형: 도형 30">
              <a:extLst>
                <a:ext uri="{FF2B5EF4-FFF2-40B4-BE49-F238E27FC236}">
                  <a16:creationId xmlns="" xmlns:a16="http://schemas.microsoft.com/office/drawing/2014/main" id="{94E0D773-490A-4901-8E9C-E5A613CE5700}"/>
                </a:ext>
              </a:extLst>
            </p:cNvPr>
            <p:cNvSpPr/>
            <p:nvPr/>
          </p:nvSpPr>
          <p:spPr>
            <a:xfrm>
              <a:off x="5199725" y="1785802"/>
              <a:ext cx="824275" cy="2106670"/>
            </a:xfrm>
            <a:custGeom>
              <a:avLst/>
              <a:gdLst>
                <a:gd name="connsiteX0" fmla="*/ 0 w 824275"/>
                <a:gd name="connsiteY0" fmla="*/ 0 h 2106670"/>
                <a:gd name="connsiteX1" fmla="*/ 217180 w 824275"/>
                <a:gd name="connsiteY1" fmla="*/ 0 h 2106670"/>
                <a:gd name="connsiteX2" fmla="*/ 434360 w 824275"/>
                <a:gd name="connsiteY2" fmla="*/ 217180 h 2106670"/>
                <a:gd name="connsiteX3" fmla="*/ 434360 w 824275"/>
                <a:gd name="connsiteY3" fmla="*/ 343374 h 2106670"/>
                <a:gd name="connsiteX4" fmla="*/ 824275 w 824275"/>
                <a:gd name="connsiteY4" fmla="*/ 343374 h 2106670"/>
                <a:gd name="connsiteX5" fmla="*/ 824275 w 824275"/>
                <a:gd name="connsiteY5" fmla="*/ 775827 h 2106670"/>
                <a:gd name="connsiteX6" fmla="*/ 434360 w 824275"/>
                <a:gd name="connsiteY6" fmla="*/ 775827 h 2106670"/>
                <a:gd name="connsiteX7" fmla="*/ 434360 w 824275"/>
                <a:gd name="connsiteY7" fmla="*/ 1226458 h 2106670"/>
                <a:gd name="connsiteX8" fmla="*/ 794173 w 824275"/>
                <a:gd name="connsiteY8" fmla="*/ 1667934 h 2106670"/>
                <a:gd name="connsiteX9" fmla="*/ 824275 w 824275"/>
                <a:gd name="connsiteY9" fmla="*/ 1670969 h 2106670"/>
                <a:gd name="connsiteX10" fmla="*/ 824275 w 824275"/>
                <a:gd name="connsiteY10" fmla="*/ 2106670 h 2106670"/>
                <a:gd name="connsiteX11" fmla="*/ 800273 w 824275"/>
                <a:gd name="connsiteY11" fmla="*/ 2105533 h 2106670"/>
                <a:gd name="connsiteX12" fmla="*/ 6467 w 824275"/>
                <a:gd name="connsiteY12" fmla="*/ 1316749 h 2106670"/>
                <a:gd name="connsiteX13" fmla="*/ 2572 w 824275"/>
                <a:gd name="connsiteY13" fmla="*/ 1239630 h 2106670"/>
                <a:gd name="connsiteX14" fmla="*/ 0 w 824275"/>
                <a:gd name="connsiteY14" fmla="*/ 1239630 h 2106670"/>
                <a:gd name="connsiteX15" fmla="*/ 0 w 824275"/>
                <a:gd name="connsiteY15" fmla="*/ 0 h 210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24275" h="2106670">
                  <a:moveTo>
                    <a:pt x="0" y="0"/>
                  </a:moveTo>
                  <a:lnTo>
                    <a:pt x="217180" y="0"/>
                  </a:lnTo>
                  <a:cubicBezTo>
                    <a:pt x="337125" y="0"/>
                    <a:pt x="434360" y="97235"/>
                    <a:pt x="434360" y="217180"/>
                  </a:cubicBezTo>
                  <a:lnTo>
                    <a:pt x="434360" y="343374"/>
                  </a:lnTo>
                  <a:lnTo>
                    <a:pt x="824275" y="343374"/>
                  </a:lnTo>
                  <a:lnTo>
                    <a:pt x="824275" y="775827"/>
                  </a:lnTo>
                  <a:lnTo>
                    <a:pt x="434360" y="775827"/>
                  </a:lnTo>
                  <a:lnTo>
                    <a:pt x="434360" y="1226458"/>
                  </a:lnTo>
                  <a:cubicBezTo>
                    <a:pt x="434360" y="1444226"/>
                    <a:pt x="588828" y="1625914"/>
                    <a:pt x="794173" y="1667934"/>
                  </a:cubicBezTo>
                  <a:lnTo>
                    <a:pt x="824275" y="1670969"/>
                  </a:lnTo>
                  <a:lnTo>
                    <a:pt x="824275" y="2106670"/>
                  </a:lnTo>
                  <a:lnTo>
                    <a:pt x="800273" y="2105533"/>
                  </a:lnTo>
                  <a:cubicBezTo>
                    <a:pt x="382044" y="2065725"/>
                    <a:pt x="48863" y="1734219"/>
                    <a:pt x="6467" y="1316749"/>
                  </a:cubicBezTo>
                  <a:lnTo>
                    <a:pt x="2572" y="1239630"/>
                  </a:lnTo>
                  <a:lnTo>
                    <a:pt x="0" y="123963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자유형: 도형 31">
              <a:extLst>
                <a:ext uri="{FF2B5EF4-FFF2-40B4-BE49-F238E27FC236}">
                  <a16:creationId xmlns="" xmlns:a16="http://schemas.microsoft.com/office/drawing/2014/main" id="{7C5DC6AE-971C-4594-8164-1E2E41D6C6CE}"/>
                </a:ext>
              </a:extLst>
            </p:cNvPr>
            <p:cNvSpPr/>
            <p:nvPr/>
          </p:nvSpPr>
          <p:spPr>
            <a:xfrm>
              <a:off x="6096000" y="2129177"/>
              <a:ext cx="871802" cy="1765601"/>
            </a:xfrm>
            <a:custGeom>
              <a:avLst/>
              <a:gdLst>
                <a:gd name="connsiteX0" fmla="*/ 0 w 871802"/>
                <a:gd name="connsiteY0" fmla="*/ 0 h 1765601"/>
                <a:gd name="connsiteX1" fmla="*/ 4988 w 871802"/>
                <a:gd name="connsiteY1" fmla="*/ 0 h 1765601"/>
                <a:gd name="connsiteX2" fmla="*/ 4988 w 871802"/>
                <a:gd name="connsiteY2" fmla="*/ 822 h 1765601"/>
                <a:gd name="connsiteX3" fmla="*/ 79007 w 871802"/>
                <a:gd name="connsiteY3" fmla="*/ 4559 h 1765601"/>
                <a:gd name="connsiteX4" fmla="*/ 871802 w 871802"/>
                <a:gd name="connsiteY4" fmla="*/ 883085 h 1765601"/>
                <a:gd name="connsiteX5" fmla="*/ 79007 w 871802"/>
                <a:gd name="connsiteY5" fmla="*/ 1761611 h 1765601"/>
                <a:gd name="connsiteX6" fmla="*/ 0 w 871802"/>
                <a:gd name="connsiteY6" fmla="*/ 1765601 h 1765601"/>
                <a:gd name="connsiteX7" fmla="*/ 0 w 871802"/>
                <a:gd name="connsiteY7" fmla="*/ 1332578 h 1765601"/>
                <a:gd name="connsiteX8" fmla="*/ 79534 w 871802"/>
                <a:gd name="connsiteY8" fmla="*/ 1324560 h 1765601"/>
                <a:gd name="connsiteX9" fmla="*/ 439347 w 871802"/>
                <a:gd name="connsiteY9" fmla="*/ 883084 h 1765601"/>
                <a:gd name="connsiteX10" fmla="*/ 79534 w 871802"/>
                <a:gd name="connsiteY10" fmla="*/ 441608 h 1765601"/>
                <a:gd name="connsiteX11" fmla="*/ 0 w 871802"/>
                <a:gd name="connsiteY11" fmla="*/ 433591 h 1765601"/>
                <a:gd name="connsiteX12" fmla="*/ 0 w 871802"/>
                <a:gd name="connsiteY12" fmla="*/ 0 h 176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71802" h="1765601">
                  <a:moveTo>
                    <a:pt x="0" y="0"/>
                  </a:moveTo>
                  <a:lnTo>
                    <a:pt x="4988" y="0"/>
                  </a:lnTo>
                  <a:lnTo>
                    <a:pt x="4988" y="822"/>
                  </a:lnTo>
                  <a:lnTo>
                    <a:pt x="79007" y="4559"/>
                  </a:lnTo>
                  <a:cubicBezTo>
                    <a:pt x="524308" y="49782"/>
                    <a:pt x="871802" y="425853"/>
                    <a:pt x="871802" y="883085"/>
                  </a:cubicBezTo>
                  <a:cubicBezTo>
                    <a:pt x="871802" y="1340317"/>
                    <a:pt x="524308" y="1716388"/>
                    <a:pt x="79007" y="1761611"/>
                  </a:cubicBezTo>
                  <a:lnTo>
                    <a:pt x="0" y="1765601"/>
                  </a:lnTo>
                  <a:lnTo>
                    <a:pt x="0" y="1332578"/>
                  </a:lnTo>
                  <a:lnTo>
                    <a:pt x="79534" y="1324560"/>
                  </a:lnTo>
                  <a:cubicBezTo>
                    <a:pt x="284879" y="1282540"/>
                    <a:pt x="439347" y="1100852"/>
                    <a:pt x="439347" y="883084"/>
                  </a:cubicBezTo>
                  <a:cubicBezTo>
                    <a:pt x="439347" y="665317"/>
                    <a:pt x="284879" y="483628"/>
                    <a:pt x="79534" y="441608"/>
                  </a:cubicBezTo>
                  <a:lnTo>
                    <a:pt x="0" y="43359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6" name="직사각형 35"/>
          <p:cNvSpPr/>
          <p:nvPr/>
        </p:nvSpPr>
        <p:spPr>
          <a:xfrm>
            <a:off x="-1587" y="1647825"/>
            <a:ext cx="25200" cy="195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 flipH="1">
            <a:off x="752717" y="155432"/>
            <a:ext cx="108000" cy="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 flipH="1">
            <a:off x="752717" y="186131"/>
            <a:ext cx="108000" cy="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 flipH="1">
            <a:off x="752717" y="216830"/>
            <a:ext cx="108000" cy="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5" name="이등변 삼각형 44"/>
          <p:cNvSpPr/>
          <p:nvPr/>
        </p:nvSpPr>
        <p:spPr>
          <a:xfrm rot="16200000" flipH="1">
            <a:off x="677684" y="171791"/>
            <a:ext cx="50148" cy="4571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자유형 17">
            <a:extLst>
              <a:ext uri="{FF2B5EF4-FFF2-40B4-BE49-F238E27FC236}">
                <a16:creationId xmlns="" xmlns:a16="http://schemas.microsoft.com/office/drawing/2014/main" id="{C163620B-9E17-4C1C-95F8-BAEB9CB4FD9A}"/>
              </a:ext>
            </a:extLst>
          </p:cNvPr>
          <p:cNvSpPr/>
          <p:nvPr/>
        </p:nvSpPr>
        <p:spPr>
          <a:xfrm rot="16200000">
            <a:off x="2231606" y="2230791"/>
            <a:ext cx="1616973" cy="1815685"/>
          </a:xfrm>
          <a:custGeom>
            <a:avLst/>
            <a:gdLst>
              <a:gd name="connsiteX0" fmla="*/ 1425041 w 1425041"/>
              <a:gd name="connsiteY0" fmla="*/ 800083 h 1600166"/>
              <a:gd name="connsiteX1" fmla="*/ 977139 w 1425041"/>
              <a:gd name="connsiteY1" fmla="*/ 1600166 h 1600166"/>
              <a:gd name="connsiteX2" fmla="*/ 30554 w 1425041"/>
              <a:gd name="connsiteY2" fmla="*/ 1600166 h 1600166"/>
              <a:gd name="connsiteX3" fmla="*/ 0 w 1425041"/>
              <a:gd name="connsiteY3" fmla="*/ 1545587 h 1600166"/>
              <a:gd name="connsiteX4" fmla="*/ 57864 w 1425041"/>
              <a:gd name="connsiteY4" fmla="*/ 1545587 h 1600166"/>
              <a:gd name="connsiteX5" fmla="*/ 58713 w 1425041"/>
              <a:gd name="connsiteY5" fmla="*/ 1547104 h 1600166"/>
              <a:gd name="connsiteX6" fmla="*/ 948982 w 1425041"/>
              <a:gd name="connsiteY6" fmla="*/ 1547104 h 1600166"/>
              <a:gd name="connsiteX7" fmla="*/ 1370237 w 1425041"/>
              <a:gd name="connsiteY7" fmla="*/ 794621 h 1600166"/>
              <a:gd name="connsiteX8" fmla="*/ 948982 w 1425041"/>
              <a:gd name="connsiteY8" fmla="*/ 42137 h 1600166"/>
              <a:gd name="connsiteX9" fmla="*/ 105144 w 1425041"/>
              <a:gd name="connsiteY9" fmla="*/ 42137 h 1600166"/>
              <a:gd name="connsiteX10" fmla="*/ 105144 w 1425041"/>
              <a:gd name="connsiteY10" fmla="*/ 40787 h 1600166"/>
              <a:gd name="connsiteX11" fmla="*/ 7721 w 1425041"/>
              <a:gd name="connsiteY11" fmla="*/ 40787 h 1600166"/>
              <a:gd name="connsiteX12" fmla="*/ 30554 w 1425041"/>
              <a:gd name="connsiteY12" fmla="*/ 0 h 1600166"/>
              <a:gd name="connsiteX13" fmla="*/ 977139 w 1425041"/>
              <a:gd name="connsiteY13" fmla="*/ 0 h 160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25041" h="1600166">
                <a:moveTo>
                  <a:pt x="1425041" y="800083"/>
                </a:moveTo>
                <a:lnTo>
                  <a:pt x="977139" y="1600166"/>
                </a:lnTo>
                <a:lnTo>
                  <a:pt x="30554" y="1600166"/>
                </a:lnTo>
                <a:lnTo>
                  <a:pt x="0" y="1545587"/>
                </a:lnTo>
                <a:lnTo>
                  <a:pt x="57864" y="1545587"/>
                </a:lnTo>
                <a:lnTo>
                  <a:pt x="58713" y="1547104"/>
                </a:lnTo>
                <a:lnTo>
                  <a:pt x="948982" y="1547104"/>
                </a:lnTo>
                <a:lnTo>
                  <a:pt x="1370237" y="794621"/>
                </a:lnTo>
                <a:lnTo>
                  <a:pt x="948982" y="42137"/>
                </a:lnTo>
                <a:lnTo>
                  <a:pt x="105144" y="42137"/>
                </a:lnTo>
                <a:lnTo>
                  <a:pt x="105144" y="40787"/>
                </a:lnTo>
                <a:lnTo>
                  <a:pt x="7721" y="40787"/>
                </a:lnTo>
                <a:lnTo>
                  <a:pt x="30554" y="0"/>
                </a:lnTo>
                <a:lnTo>
                  <a:pt x="977139" y="0"/>
                </a:lnTo>
                <a:close/>
              </a:path>
            </a:pathLst>
          </a:custGeom>
          <a:solidFill>
            <a:srgbClr val="637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5" name="그룹 24">
            <a:extLst>
              <a:ext uri="{FF2B5EF4-FFF2-40B4-BE49-F238E27FC236}">
                <a16:creationId xmlns="" xmlns:a16="http://schemas.microsoft.com/office/drawing/2014/main" id="{7676A99C-8F2A-40C7-A430-F1647B3C51B4}"/>
              </a:ext>
            </a:extLst>
          </p:cNvPr>
          <p:cNvGrpSpPr/>
          <p:nvPr/>
        </p:nvGrpSpPr>
        <p:grpSpPr>
          <a:xfrm>
            <a:off x="2289193" y="2510844"/>
            <a:ext cx="1501804" cy="1729137"/>
            <a:chOff x="2168084" y="3125970"/>
            <a:chExt cx="1323542" cy="1523891"/>
          </a:xfrm>
        </p:grpSpPr>
        <p:sp>
          <p:nvSpPr>
            <p:cNvPr id="26" name="육각형 25">
              <a:extLst>
                <a:ext uri="{FF2B5EF4-FFF2-40B4-BE49-F238E27FC236}">
                  <a16:creationId xmlns="" xmlns:a16="http://schemas.microsoft.com/office/drawing/2014/main" id="{15C27C00-EFCA-4D09-9781-BAE80C41FD28}"/>
                </a:ext>
              </a:extLst>
            </p:cNvPr>
            <p:cNvSpPr/>
            <p:nvPr/>
          </p:nvSpPr>
          <p:spPr>
            <a:xfrm rot="16200000">
              <a:off x="2067909" y="3226145"/>
              <a:ext cx="1523891" cy="1323542"/>
            </a:xfrm>
            <a:prstGeom prst="hexagon">
              <a:avLst>
                <a:gd name="adj" fmla="val 27991"/>
                <a:gd name="vf" fmla="val 115470"/>
              </a:avLst>
            </a:prstGeom>
            <a:solidFill>
              <a:schemeClr val="bg1"/>
            </a:solidFill>
            <a:ln>
              <a:solidFill>
                <a:srgbClr val="6376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직사각형 26">
              <a:extLst>
                <a:ext uri="{FF2B5EF4-FFF2-40B4-BE49-F238E27FC236}">
                  <a16:creationId xmlns="" xmlns:a16="http://schemas.microsoft.com/office/drawing/2014/main" id="{6EA7C2B6-70B4-453C-802E-53DB3BE9E1ED}"/>
                </a:ext>
              </a:extLst>
            </p:cNvPr>
            <p:cNvSpPr/>
            <p:nvPr/>
          </p:nvSpPr>
          <p:spPr>
            <a:xfrm>
              <a:off x="2231548" y="3703252"/>
              <a:ext cx="1196611" cy="33361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200" b="1" dirty="0">
                  <a:solidFill>
                    <a:srgbClr val="214867"/>
                  </a:solidFill>
                </a:rPr>
                <a:t>CONTENTS A</a:t>
              </a:r>
            </a:p>
          </p:txBody>
        </p:sp>
      </p:grpSp>
      <p:grpSp>
        <p:nvGrpSpPr>
          <p:cNvPr id="28" name="그룹 27">
            <a:extLst>
              <a:ext uri="{FF2B5EF4-FFF2-40B4-BE49-F238E27FC236}">
                <a16:creationId xmlns="" xmlns:a16="http://schemas.microsoft.com/office/drawing/2014/main" id="{E651E4A5-B9E5-4321-A681-59D654157C89}"/>
              </a:ext>
            </a:extLst>
          </p:cNvPr>
          <p:cNvGrpSpPr/>
          <p:nvPr/>
        </p:nvGrpSpPr>
        <p:grpSpPr>
          <a:xfrm>
            <a:off x="4046342" y="2510845"/>
            <a:ext cx="1501804" cy="1729137"/>
            <a:chOff x="2168084" y="3125970"/>
            <a:chExt cx="1323542" cy="1523891"/>
          </a:xfrm>
        </p:grpSpPr>
        <p:sp>
          <p:nvSpPr>
            <p:cNvPr id="30" name="육각형 29">
              <a:extLst>
                <a:ext uri="{FF2B5EF4-FFF2-40B4-BE49-F238E27FC236}">
                  <a16:creationId xmlns="" xmlns:a16="http://schemas.microsoft.com/office/drawing/2014/main" id="{0D1B679F-E692-4033-8D8C-282B4DCE87A8}"/>
                </a:ext>
              </a:extLst>
            </p:cNvPr>
            <p:cNvSpPr/>
            <p:nvPr/>
          </p:nvSpPr>
          <p:spPr>
            <a:xfrm rot="16200000">
              <a:off x="2067909" y="3226145"/>
              <a:ext cx="1523891" cy="1323542"/>
            </a:xfrm>
            <a:prstGeom prst="hexagon">
              <a:avLst>
                <a:gd name="adj" fmla="val 27991"/>
                <a:gd name="vf" fmla="val 115470"/>
              </a:avLst>
            </a:prstGeom>
            <a:solidFill>
              <a:srgbClr val="445669"/>
            </a:solidFill>
            <a:ln>
              <a:solidFill>
                <a:srgbClr val="6376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="" xmlns:a16="http://schemas.microsoft.com/office/drawing/2014/main" id="{315ACBDA-FDE1-4183-B600-0DC16B809539}"/>
                </a:ext>
              </a:extLst>
            </p:cNvPr>
            <p:cNvSpPr/>
            <p:nvPr/>
          </p:nvSpPr>
          <p:spPr>
            <a:xfrm>
              <a:off x="2231548" y="3703252"/>
              <a:ext cx="1196611" cy="33361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2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  <p:sp>
        <p:nvSpPr>
          <p:cNvPr id="37" name="자유형 25">
            <a:extLst>
              <a:ext uri="{FF2B5EF4-FFF2-40B4-BE49-F238E27FC236}">
                <a16:creationId xmlns="" xmlns:a16="http://schemas.microsoft.com/office/drawing/2014/main" id="{3BD94708-9ED6-47CF-9A14-8EAA9158F4DC}"/>
              </a:ext>
            </a:extLst>
          </p:cNvPr>
          <p:cNvSpPr/>
          <p:nvPr/>
        </p:nvSpPr>
        <p:spPr>
          <a:xfrm rot="5400000">
            <a:off x="3988759" y="2741221"/>
            <a:ext cx="1616973" cy="1815685"/>
          </a:xfrm>
          <a:custGeom>
            <a:avLst/>
            <a:gdLst>
              <a:gd name="connsiteX0" fmla="*/ 1425041 w 1425041"/>
              <a:gd name="connsiteY0" fmla="*/ 800083 h 1600166"/>
              <a:gd name="connsiteX1" fmla="*/ 977139 w 1425041"/>
              <a:gd name="connsiteY1" fmla="*/ 1600166 h 1600166"/>
              <a:gd name="connsiteX2" fmla="*/ 30554 w 1425041"/>
              <a:gd name="connsiteY2" fmla="*/ 1600166 h 1600166"/>
              <a:gd name="connsiteX3" fmla="*/ 0 w 1425041"/>
              <a:gd name="connsiteY3" fmla="*/ 1545587 h 1600166"/>
              <a:gd name="connsiteX4" fmla="*/ 57864 w 1425041"/>
              <a:gd name="connsiteY4" fmla="*/ 1545587 h 1600166"/>
              <a:gd name="connsiteX5" fmla="*/ 58713 w 1425041"/>
              <a:gd name="connsiteY5" fmla="*/ 1547104 h 1600166"/>
              <a:gd name="connsiteX6" fmla="*/ 948982 w 1425041"/>
              <a:gd name="connsiteY6" fmla="*/ 1547104 h 1600166"/>
              <a:gd name="connsiteX7" fmla="*/ 1370237 w 1425041"/>
              <a:gd name="connsiteY7" fmla="*/ 794621 h 1600166"/>
              <a:gd name="connsiteX8" fmla="*/ 948982 w 1425041"/>
              <a:gd name="connsiteY8" fmla="*/ 42137 h 1600166"/>
              <a:gd name="connsiteX9" fmla="*/ 105144 w 1425041"/>
              <a:gd name="connsiteY9" fmla="*/ 42137 h 1600166"/>
              <a:gd name="connsiteX10" fmla="*/ 105144 w 1425041"/>
              <a:gd name="connsiteY10" fmla="*/ 40787 h 1600166"/>
              <a:gd name="connsiteX11" fmla="*/ 7721 w 1425041"/>
              <a:gd name="connsiteY11" fmla="*/ 40787 h 1600166"/>
              <a:gd name="connsiteX12" fmla="*/ 30554 w 1425041"/>
              <a:gd name="connsiteY12" fmla="*/ 0 h 1600166"/>
              <a:gd name="connsiteX13" fmla="*/ 977139 w 1425041"/>
              <a:gd name="connsiteY13" fmla="*/ 0 h 160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25041" h="1600166">
                <a:moveTo>
                  <a:pt x="1425041" y="800083"/>
                </a:moveTo>
                <a:lnTo>
                  <a:pt x="977139" y="1600166"/>
                </a:lnTo>
                <a:lnTo>
                  <a:pt x="30554" y="1600166"/>
                </a:lnTo>
                <a:lnTo>
                  <a:pt x="0" y="1545587"/>
                </a:lnTo>
                <a:lnTo>
                  <a:pt x="57864" y="1545587"/>
                </a:lnTo>
                <a:lnTo>
                  <a:pt x="58713" y="1547104"/>
                </a:lnTo>
                <a:lnTo>
                  <a:pt x="948982" y="1547104"/>
                </a:lnTo>
                <a:lnTo>
                  <a:pt x="1370237" y="794621"/>
                </a:lnTo>
                <a:lnTo>
                  <a:pt x="948982" y="42137"/>
                </a:lnTo>
                <a:lnTo>
                  <a:pt x="105144" y="42137"/>
                </a:lnTo>
                <a:lnTo>
                  <a:pt x="105144" y="40787"/>
                </a:lnTo>
                <a:lnTo>
                  <a:pt x="7721" y="40787"/>
                </a:lnTo>
                <a:lnTo>
                  <a:pt x="30554" y="0"/>
                </a:lnTo>
                <a:lnTo>
                  <a:pt x="977139" y="0"/>
                </a:lnTo>
                <a:close/>
              </a:path>
            </a:pathLst>
          </a:custGeom>
          <a:solidFill>
            <a:srgbClr val="637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1" name="자유형 26">
            <a:extLst>
              <a:ext uri="{FF2B5EF4-FFF2-40B4-BE49-F238E27FC236}">
                <a16:creationId xmlns="" xmlns:a16="http://schemas.microsoft.com/office/drawing/2014/main" id="{496407C6-91D6-450A-9A7E-424A49224321}"/>
              </a:ext>
            </a:extLst>
          </p:cNvPr>
          <p:cNvSpPr/>
          <p:nvPr/>
        </p:nvSpPr>
        <p:spPr>
          <a:xfrm rot="16200000">
            <a:off x="5752888" y="2230791"/>
            <a:ext cx="1616973" cy="1815685"/>
          </a:xfrm>
          <a:custGeom>
            <a:avLst/>
            <a:gdLst>
              <a:gd name="connsiteX0" fmla="*/ 1425041 w 1425041"/>
              <a:gd name="connsiteY0" fmla="*/ 800083 h 1600166"/>
              <a:gd name="connsiteX1" fmla="*/ 977139 w 1425041"/>
              <a:gd name="connsiteY1" fmla="*/ 1600166 h 1600166"/>
              <a:gd name="connsiteX2" fmla="*/ 30554 w 1425041"/>
              <a:gd name="connsiteY2" fmla="*/ 1600166 h 1600166"/>
              <a:gd name="connsiteX3" fmla="*/ 0 w 1425041"/>
              <a:gd name="connsiteY3" fmla="*/ 1545587 h 1600166"/>
              <a:gd name="connsiteX4" fmla="*/ 57864 w 1425041"/>
              <a:gd name="connsiteY4" fmla="*/ 1545587 h 1600166"/>
              <a:gd name="connsiteX5" fmla="*/ 58713 w 1425041"/>
              <a:gd name="connsiteY5" fmla="*/ 1547104 h 1600166"/>
              <a:gd name="connsiteX6" fmla="*/ 948982 w 1425041"/>
              <a:gd name="connsiteY6" fmla="*/ 1547104 h 1600166"/>
              <a:gd name="connsiteX7" fmla="*/ 1370237 w 1425041"/>
              <a:gd name="connsiteY7" fmla="*/ 794621 h 1600166"/>
              <a:gd name="connsiteX8" fmla="*/ 948982 w 1425041"/>
              <a:gd name="connsiteY8" fmla="*/ 42137 h 1600166"/>
              <a:gd name="connsiteX9" fmla="*/ 105144 w 1425041"/>
              <a:gd name="connsiteY9" fmla="*/ 42137 h 1600166"/>
              <a:gd name="connsiteX10" fmla="*/ 105144 w 1425041"/>
              <a:gd name="connsiteY10" fmla="*/ 40787 h 1600166"/>
              <a:gd name="connsiteX11" fmla="*/ 7721 w 1425041"/>
              <a:gd name="connsiteY11" fmla="*/ 40787 h 1600166"/>
              <a:gd name="connsiteX12" fmla="*/ 30554 w 1425041"/>
              <a:gd name="connsiteY12" fmla="*/ 0 h 1600166"/>
              <a:gd name="connsiteX13" fmla="*/ 977139 w 1425041"/>
              <a:gd name="connsiteY13" fmla="*/ 0 h 160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25041" h="1600166">
                <a:moveTo>
                  <a:pt x="1425041" y="800083"/>
                </a:moveTo>
                <a:lnTo>
                  <a:pt x="977139" y="1600166"/>
                </a:lnTo>
                <a:lnTo>
                  <a:pt x="30554" y="1600166"/>
                </a:lnTo>
                <a:lnTo>
                  <a:pt x="0" y="1545587"/>
                </a:lnTo>
                <a:lnTo>
                  <a:pt x="57864" y="1545587"/>
                </a:lnTo>
                <a:lnTo>
                  <a:pt x="58713" y="1547104"/>
                </a:lnTo>
                <a:lnTo>
                  <a:pt x="948982" y="1547104"/>
                </a:lnTo>
                <a:lnTo>
                  <a:pt x="1370237" y="794621"/>
                </a:lnTo>
                <a:lnTo>
                  <a:pt x="948982" y="42137"/>
                </a:lnTo>
                <a:lnTo>
                  <a:pt x="105144" y="42137"/>
                </a:lnTo>
                <a:lnTo>
                  <a:pt x="105144" y="40787"/>
                </a:lnTo>
                <a:lnTo>
                  <a:pt x="7721" y="40787"/>
                </a:lnTo>
                <a:lnTo>
                  <a:pt x="30554" y="0"/>
                </a:lnTo>
                <a:lnTo>
                  <a:pt x="977139" y="0"/>
                </a:lnTo>
                <a:close/>
              </a:path>
            </a:pathLst>
          </a:custGeom>
          <a:solidFill>
            <a:srgbClr val="637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52" name="그룹 51">
            <a:extLst>
              <a:ext uri="{FF2B5EF4-FFF2-40B4-BE49-F238E27FC236}">
                <a16:creationId xmlns="" xmlns:a16="http://schemas.microsoft.com/office/drawing/2014/main" id="{2AF93C1C-BFDB-4B28-95A2-813FDDF074DF}"/>
              </a:ext>
            </a:extLst>
          </p:cNvPr>
          <p:cNvGrpSpPr/>
          <p:nvPr/>
        </p:nvGrpSpPr>
        <p:grpSpPr>
          <a:xfrm>
            <a:off x="5810475" y="2510844"/>
            <a:ext cx="1501804" cy="1729137"/>
            <a:chOff x="2168084" y="3125970"/>
            <a:chExt cx="1323542" cy="1523891"/>
          </a:xfrm>
        </p:grpSpPr>
        <p:sp>
          <p:nvSpPr>
            <p:cNvPr id="53" name="육각형 52">
              <a:extLst>
                <a:ext uri="{FF2B5EF4-FFF2-40B4-BE49-F238E27FC236}">
                  <a16:creationId xmlns="" xmlns:a16="http://schemas.microsoft.com/office/drawing/2014/main" id="{39E9B3F6-EA70-4684-9F6C-46693C1DD081}"/>
                </a:ext>
              </a:extLst>
            </p:cNvPr>
            <p:cNvSpPr/>
            <p:nvPr/>
          </p:nvSpPr>
          <p:spPr>
            <a:xfrm rot="16200000">
              <a:off x="2067909" y="3226145"/>
              <a:ext cx="1523891" cy="1323542"/>
            </a:xfrm>
            <a:prstGeom prst="hexagon">
              <a:avLst>
                <a:gd name="adj" fmla="val 27991"/>
                <a:gd name="vf" fmla="val 115470"/>
              </a:avLst>
            </a:prstGeom>
            <a:solidFill>
              <a:schemeClr val="bg1"/>
            </a:solidFill>
            <a:ln>
              <a:solidFill>
                <a:srgbClr val="6376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직사각형 53">
              <a:extLst>
                <a:ext uri="{FF2B5EF4-FFF2-40B4-BE49-F238E27FC236}">
                  <a16:creationId xmlns="" xmlns:a16="http://schemas.microsoft.com/office/drawing/2014/main" id="{438AEA8F-46E4-49A6-ACA2-FB6E74AD3AF8}"/>
                </a:ext>
              </a:extLst>
            </p:cNvPr>
            <p:cNvSpPr/>
            <p:nvPr/>
          </p:nvSpPr>
          <p:spPr>
            <a:xfrm>
              <a:off x="2231548" y="3703252"/>
              <a:ext cx="1196611" cy="33361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200" b="1" dirty="0">
                  <a:solidFill>
                    <a:srgbClr val="214867"/>
                  </a:solidFill>
                </a:rPr>
                <a:t>CONTENTS A</a:t>
              </a:r>
            </a:p>
          </p:txBody>
        </p:sp>
      </p:grpSp>
      <p:grpSp>
        <p:nvGrpSpPr>
          <p:cNvPr id="55" name="그룹 54">
            <a:extLst>
              <a:ext uri="{FF2B5EF4-FFF2-40B4-BE49-F238E27FC236}">
                <a16:creationId xmlns="" xmlns:a16="http://schemas.microsoft.com/office/drawing/2014/main" id="{6F63ACCE-F3A4-4653-AA99-01C3EB81486A}"/>
              </a:ext>
            </a:extLst>
          </p:cNvPr>
          <p:cNvGrpSpPr/>
          <p:nvPr/>
        </p:nvGrpSpPr>
        <p:grpSpPr>
          <a:xfrm>
            <a:off x="7567624" y="2510845"/>
            <a:ext cx="1501804" cy="1729137"/>
            <a:chOff x="2168084" y="3125970"/>
            <a:chExt cx="1323542" cy="1523891"/>
          </a:xfrm>
        </p:grpSpPr>
        <p:sp>
          <p:nvSpPr>
            <p:cNvPr id="56" name="육각형 55">
              <a:extLst>
                <a:ext uri="{FF2B5EF4-FFF2-40B4-BE49-F238E27FC236}">
                  <a16:creationId xmlns="" xmlns:a16="http://schemas.microsoft.com/office/drawing/2014/main" id="{0AF22816-008E-4BAA-8CED-477D58116D11}"/>
                </a:ext>
              </a:extLst>
            </p:cNvPr>
            <p:cNvSpPr/>
            <p:nvPr/>
          </p:nvSpPr>
          <p:spPr>
            <a:xfrm rot="16200000">
              <a:off x="2067909" y="3226145"/>
              <a:ext cx="1523891" cy="1323542"/>
            </a:xfrm>
            <a:prstGeom prst="hexagon">
              <a:avLst>
                <a:gd name="adj" fmla="val 27991"/>
                <a:gd name="vf" fmla="val 115470"/>
              </a:avLst>
            </a:prstGeom>
            <a:solidFill>
              <a:srgbClr val="445669"/>
            </a:solidFill>
            <a:ln>
              <a:solidFill>
                <a:srgbClr val="6376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7" name="직사각형 56">
              <a:extLst>
                <a:ext uri="{FF2B5EF4-FFF2-40B4-BE49-F238E27FC236}">
                  <a16:creationId xmlns="" xmlns:a16="http://schemas.microsoft.com/office/drawing/2014/main" id="{D0BC44B6-0E38-4485-8E55-AB73AD1892BB}"/>
                </a:ext>
              </a:extLst>
            </p:cNvPr>
            <p:cNvSpPr/>
            <p:nvPr/>
          </p:nvSpPr>
          <p:spPr>
            <a:xfrm>
              <a:off x="2231548" y="3703252"/>
              <a:ext cx="1196611" cy="33361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2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  <p:sp>
        <p:nvSpPr>
          <p:cNvPr id="58" name="자유형 33">
            <a:extLst>
              <a:ext uri="{FF2B5EF4-FFF2-40B4-BE49-F238E27FC236}">
                <a16:creationId xmlns="" xmlns:a16="http://schemas.microsoft.com/office/drawing/2014/main" id="{0157B7F0-DDBD-4C7E-B5A4-7E6DB3BCFBBD}"/>
              </a:ext>
            </a:extLst>
          </p:cNvPr>
          <p:cNvSpPr/>
          <p:nvPr/>
        </p:nvSpPr>
        <p:spPr>
          <a:xfrm rot="5400000">
            <a:off x="7510041" y="2741221"/>
            <a:ext cx="1616973" cy="1815685"/>
          </a:xfrm>
          <a:custGeom>
            <a:avLst/>
            <a:gdLst>
              <a:gd name="connsiteX0" fmla="*/ 1425041 w 1425041"/>
              <a:gd name="connsiteY0" fmla="*/ 800083 h 1600166"/>
              <a:gd name="connsiteX1" fmla="*/ 977139 w 1425041"/>
              <a:gd name="connsiteY1" fmla="*/ 1600166 h 1600166"/>
              <a:gd name="connsiteX2" fmla="*/ 30554 w 1425041"/>
              <a:gd name="connsiteY2" fmla="*/ 1600166 h 1600166"/>
              <a:gd name="connsiteX3" fmla="*/ 0 w 1425041"/>
              <a:gd name="connsiteY3" fmla="*/ 1545587 h 1600166"/>
              <a:gd name="connsiteX4" fmla="*/ 57864 w 1425041"/>
              <a:gd name="connsiteY4" fmla="*/ 1545587 h 1600166"/>
              <a:gd name="connsiteX5" fmla="*/ 58713 w 1425041"/>
              <a:gd name="connsiteY5" fmla="*/ 1547104 h 1600166"/>
              <a:gd name="connsiteX6" fmla="*/ 948982 w 1425041"/>
              <a:gd name="connsiteY6" fmla="*/ 1547104 h 1600166"/>
              <a:gd name="connsiteX7" fmla="*/ 1370237 w 1425041"/>
              <a:gd name="connsiteY7" fmla="*/ 794621 h 1600166"/>
              <a:gd name="connsiteX8" fmla="*/ 948982 w 1425041"/>
              <a:gd name="connsiteY8" fmla="*/ 42137 h 1600166"/>
              <a:gd name="connsiteX9" fmla="*/ 105144 w 1425041"/>
              <a:gd name="connsiteY9" fmla="*/ 42137 h 1600166"/>
              <a:gd name="connsiteX10" fmla="*/ 105144 w 1425041"/>
              <a:gd name="connsiteY10" fmla="*/ 40787 h 1600166"/>
              <a:gd name="connsiteX11" fmla="*/ 7721 w 1425041"/>
              <a:gd name="connsiteY11" fmla="*/ 40787 h 1600166"/>
              <a:gd name="connsiteX12" fmla="*/ 30554 w 1425041"/>
              <a:gd name="connsiteY12" fmla="*/ 0 h 1600166"/>
              <a:gd name="connsiteX13" fmla="*/ 977139 w 1425041"/>
              <a:gd name="connsiteY13" fmla="*/ 0 h 160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25041" h="1600166">
                <a:moveTo>
                  <a:pt x="1425041" y="800083"/>
                </a:moveTo>
                <a:lnTo>
                  <a:pt x="977139" y="1600166"/>
                </a:lnTo>
                <a:lnTo>
                  <a:pt x="30554" y="1600166"/>
                </a:lnTo>
                <a:lnTo>
                  <a:pt x="0" y="1545587"/>
                </a:lnTo>
                <a:lnTo>
                  <a:pt x="57864" y="1545587"/>
                </a:lnTo>
                <a:lnTo>
                  <a:pt x="58713" y="1547104"/>
                </a:lnTo>
                <a:lnTo>
                  <a:pt x="948982" y="1547104"/>
                </a:lnTo>
                <a:lnTo>
                  <a:pt x="1370237" y="794621"/>
                </a:lnTo>
                <a:lnTo>
                  <a:pt x="948982" y="42137"/>
                </a:lnTo>
                <a:lnTo>
                  <a:pt x="105144" y="42137"/>
                </a:lnTo>
                <a:lnTo>
                  <a:pt x="105144" y="40787"/>
                </a:lnTo>
                <a:lnTo>
                  <a:pt x="7721" y="40787"/>
                </a:lnTo>
                <a:lnTo>
                  <a:pt x="30554" y="0"/>
                </a:lnTo>
                <a:lnTo>
                  <a:pt x="977139" y="0"/>
                </a:lnTo>
                <a:close/>
              </a:path>
            </a:pathLst>
          </a:custGeom>
          <a:solidFill>
            <a:srgbClr val="637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9" name="자유형 34">
            <a:extLst>
              <a:ext uri="{FF2B5EF4-FFF2-40B4-BE49-F238E27FC236}">
                <a16:creationId xmlns="" xmlns:a16="http://schemas.microsoft.com/office/drawing/2014/main" id="{3AC99C9D-426F-40F4-8D0C-AB1345885CBB}"/>
              </a:ext>
            </a:extLst>
          </p:cNvPr>
          <p:cNvSpPr/>
          <p:nvPr/>
        </p:nvSpPr>
        <p:spPr>
          <a:xfrm rot="16200000">
            <a:off x="9284978" y="2230791"/>
            <a:ext cx="1616973" cy="1815685"/>
          </a:xfrm>
          <a:custGeom>
            <a:avLst/>
            <a:gdLst>
              <a:gd name="connsiteX0" fmla="*/ 1425041 w 1425041"/>
              <a:gd name="connsiteY0" fmla="*/ 800083 h 1600166"/>
              <a:gd name="connsiteX1" fmla="*/ 977139 w 1425041"/>
              <a:gd name="connsiteY1" fmla="*/ 1600166 h 1600166"/>
              <a:gd name="connsiteX2" fmla="*/ 30554 w 1425041"/>
              <a:gd name="connsiteY2" fmla="*/ 1600166 h 1600166"/>
              <a:gd name="connsiteX3" fmla="*/ 0 w 1425041"/>
              <a:gd name="connsiteY3" fmla="*/ 1545587 h 1600166"/>
              <a:gd name="connsiteX4" fmla="*/ 57864 w 1425041"/>
              <a:gd name="connsiteY4" fmla="*/ 1545587 h 1600166"/>
              <a:gd name="connsiteX5" fmla="*/ 58713 w 1425041"/>
              <a:gd name="connsiteY5" fmla="*/ 1547104 h 1600166"/>
              <a:gd name="connsiteX6" fmla="*/ 948982 w 1425041"/>
              <a:gd name="connsiteY6" fmla="*/ 1547104 h 1600166"/>
              <a:gd name="connsiteX7" fmla="*/ 1370237 w 1425041"/>
              <a:gd name="connsiteY7" fmla="*/ 794621 h 1600166"/>
              <a:gd name="connsiteX8" fmla="*/ 948982 w 1425041"/>
              <a:gd name="connsiteY8" fmla="*/ 42137 h 1600166"/>
              <a:gd name="connsiteX9" fmla="*/ 105144 w 1425041"/>
              <a:gd name="connsiteY9" fmla="*/ 42137 h 1600166"/>
              <a:gd name="connsiteX10" fmla="*/ 105144 w 1425041"/>
              <a:gd name="connsiteY10" fmla="*/ 40787 h 1600166"/>
              <a:gd name="connsiteX11" fmla="*/ 7721 w 1425041"/>
              <a:gd name="connsiteY11" fmla="*/ 40787 h 1600166"/>
              <a:gd name="connsiteX12" fmla="*/ 30554 w 1425041"/>
              <a:gd name="connsiteY12" fmla="*/ 0 h 1600166"/>
              <a:gd name="connsiteX13" fmla="*/ 977139 w 1425041"/>
              <a:gd name="connsiteY13" fmla="*/ 0 h 160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25041" h="1600166">
                <a:moveTo>
                  <a:pt x="1425041" y="800083"/>
                </a:moveTo>
                <a:lnTo>
                  <a:pt x="977139" y="1600166"/>
                </a:lnTo>
                <a:lnTo>
                  <a:pt x="30554" y="1600166"/>
                </a:lnTo>
                <a:lnTo>
                  <a:pt x="0" y="1545587"/>
                </a:lnTo>
                <a:lnTo>
                  <a:pt x="57864" y="1545587"/>
                </a:lnTo>
                <a:lnTo>
                  <a:pt x="58713" y="1547104"/>
                </a:lnTo>
                <a:lnTo>
                  <a:pt x="948982" y="1547104"/>
                </a:lnTo>
                <a:lnTo>
                  <a:pt x="1370237" y="794621"/>
                </a:lnTo>
                <a:lnTo>
                  <a:pt x="948982" y="42137"/>
                </a:lnTo>
                <a:lnTo>
                  <a:pt x="105144" y="42137"/>
                </a:lnTo>
                <a:lnTo>
                  <a:pt x="105144" y="40787"/>
                </a:lnTo>
                <a:lnTo>
                  <a:pt x="7721" y="40787"/>
                </a:lnTo>
                <a:lnTo>
                  <a:pt x="30554" y="0"/>
                </a:lnTo>
                <a:lnTo>
                  <a:pt x="977139" y="0"/>
                </a:lnTo>
                <a:close/>
              </a:path>
            </a:pathLst>
          </a:custGeom>
          <a:solidFill>
            <a:srgbClr val="637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60" name="그룹 59">
            <a:extLst>
              <a:ext uri="{FF2B5EF4-FFF2-40B4-BE49-F238E27FC236}">
                <a16:creationId xmlns="" xmlns:a16="http://schemas.microsoft.com/office/drawing/2014/main" id="{214D2A82-69B4-4AC5-84A0-EDB1C6FD7A24}"/>
              </a:ext>
            </a:extLst>
          </p:cNvPr>
          <p:cNvGrpSpPr/>
          <p:nvPr/>
        </p:nvGrpSpPr>
        <p:grpSpPr>
          <a:xfrm>
            <a:off x="9342565" y="2510844"/>
            <a:ext cx="1501804" cy="1729137"/>
            <a:chOff x="2168084" y="3125970"/>
            <a:chExt cx="1323542" cy="1523891"/>
          </a:xfrm>
        </p:grpSpPr>
        <p:sp>
          <p:nvSpPr>
            <p:cNvPr id="61" name="육각형 60">
              <a:extLst>
                <a:ext uri="{FF2B5EF4-FFF2-40B4-BE49-F238E27FC236}">
                  <a16:creationId xmlns="" xmlns:a16="http://schemas.microsoft.com/office/drawing/2014/main" id="{D75EB815-BC7A-4910-B61D-D31A3500EEB1}"/>
                </a:ext>
              </a:extLst>
            </p:cNvPr>
            <p:cNvSpPr/>
            <p:nvPr/>
          </p:nvSpPr>
          <p:spPr>
            <a:xfrm rot="16200000">
              <a:off x="2067909" y="3226145"/>
              <a:ext cx="1523891" cy="1323542"/>
            </a:xfrm>
            <a:prstGeom prst="hexagon">
              <a:avLst>
                <a:gd name="adj" fmla="val 27991"/>
                <a:gd name="vf" fmla="val 115470"/>
              </a:avLst>
            </a:prstGeom>
            <a:solidFill>
              <a:schemeClr val="bg1"/>
            </a:solidFill>
            <a:ln>
              <a:solidFill>
                <a:srgbClr val="6376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직사각형 61">
              <a:extLst>
                <a:ext uri="{FF2B5EF4-FFF2-40B4-BE49-F238E27FC236}">
                  <a16:creationId xmlns="" xmlns:a16="http://schemas.microsoft.com/office/drawing/2014/main" id="{FC148287-3458-46B1-A0BC-21E14582CF18}"/>
                </a:ext>
              </a:extLst>
            </p:cNvPr>
            <p:cNvSpPr/>
            <p:nvPr/>
          </p:nvSpPr>
          <p:spPr>
            <a:xfrm>
              <a:off x="2231548" y="3703252"/>
              <a:ext cx="1196611" cy="33361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200" b="1" dirty="0">
                  <a:solidFill>
                    <a:srgbClr val="214867"/>
                  </a:solidFill>
                </a:rPr>
                <a:t>CONTENTS A</a:t>
              </a:r>
            </a:p>
          </p:txBody>
        </p:sp>
      </p:grpSp>
      <p:sp>
        <p:nvSpPr>
          <p:cNvPr id="63" name="직사각형 62">
            <a:extLst>
              <a:ext uri="{FF2B5EF4-FFF2-40B4-BE49-F238E27FC236}">
                <a16:creationId xmlns="" xmlns:a16="http://schemas.microsoft.com/office/drawing/2014/main" id="{98557065-4EE9-4790-B83E-5239A5849672}"/>
              </a:ext>
            </a:extLst>
          </p:cNvPr>
          <p:cNvSpPr/>
          <p:nvPr/>
        </p:nvSpPr>
        <p:spPr>
          <a:xfrm>
            <a:off x="3477963" y="5112583"/>
            <a:ext cx="2664996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64" name="모서리가 둥근 직사각형 39">
            <a:extLst>
              <a:ext uri="{FF2B5EF4-FFF2-40B4-BE49-F238E27FC236}">
                <a16:creationId xmlns="" xmlns:a16="http://schemas.microsoft.com/office/drawing/2014/main" id="{42A9F1CC-1D2F-46E8-BC59-54C25D70654C}"/>
              </a:ext>
            </a:extLst>
          </p:cNvPr>
          <p:cNvSpPr/>
          <p:nvPr/>
        </p:nvSpPr>
        <p:spPr>
          <a:xfrm>
            <a:off x="4234117" y="4661400"/>
            <a:ext cx="1134381" cy="306580"/>
          </a:xfrm>
          <a:prstGeom prst="roundRect">
            <a:avLst>
              <a:gd name="adj" fmla="val 50000"/>
            </a:avLst>
          </a:prstGeom>
          <a:solidFill>
            <a:srgbClr val="445669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CONTENTS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65" name="직사각형 64">
            <a:extLst>
              <a:ext uri="{FF2B5EF4-FFF2-40B4-BE49-F238E27FC236}">
                <a16:creationId xmlns="" xmlns:a16="http://schemas.microsoft.com/office/drawing/2014/main" id="{BADE3EFD-FD1D-4633-BEEF-CA7E27F15987}"/>
              </a:ext>
            </a:extLst>
          </p:cNvPr>
          <p:cNvSpPr/>
          <p:nvPr/>
        </p:nvSpPr>
        <p:spPr>
          <a:xfrm>
            <a:off x="6990600" y="5112584"/>
            <a:ext cx="2664996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66" name="모서리가 둥근 직사각형 41">
            <a:extLst>
              <a:ext uri="{FF2B5EF4-FFF2-40B4-BE49-F238E27FC236}">
                <a16:creationId xmlns="" xmlns:a16="http://schemas.microsoft.com/office/drawing/2014/main" id="{8FD85B11-3E62-402D-A495-906084843CBF}"/>
              </a:ext>
            </a:extLst>
          </p:cNvPr>
          <p:cNvSpPr/>
          <p:nvPr/>
        </p:nvSpPr>
        <p:spPr>
          <a:xfrm>
            <a:off x="7746754" y="4661400"/>
            <a:ext cx="1134381" cy="306580"/>
          </a:xfrm>
          <a:prstGeom prst="roundRect">
            <a:avLst>
              <a:gd name="adj" fmla="val 50000"/>
            </a:avLst>
          </a:prstGeom>
          <a:solidFill>
            <a:srgbClr val="445669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CONTENTS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67" name="왼쪽 대괄호 66">
            <a:extLst>
              <a:ext uri="{FF2B5EF4-FFF2-40B4-BE49-F238E27FC236}">
                <a16:creationId xmlns="" xmlns:a16="http://schemas.microsoft.com/office/drawing/2014/main" id="{154F17D5-A6A1-4DF7-9B5E-4D8CB7A7D7AA}"/>
              </a:ext>
            </a:extLst>
          </p:cNvPr>
          <p:cNvSpPr/>
          <p:nvPr/>
        </p:nvSpPr>
        <p:spPr>
          <a:xfrm rot="5400000">
            <a:off x="4562045" y="352820"/>
            <a:ext cx="471205" cy="3515110"/>
          </a:xfrm>
          <a:prstGeom prst="leftBracket">
            <a:avLst>
              <a:gd name="adj" fmla="val 0"/>
            </a:avLst>
          </a:prstGeom>
          <a:ln>
            <a:solidFill>
              <a:srgbClr val="6376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8" name="왼쪽 대괄호 67">
            <a:extLst>
              <a:ext uri="{FF2B5EF4-FFF2-40B4-BE49-F238E27FC236}">
                <a16:creationId xmlns="" xmlns:a16="http://schemas.microsoft.com/office/drawing/2014/main" id="{37B79E61-1F3C-457D-BA5B-DA874C5BA12F}"/>
              </a:ext>
            </a:extLst>
          </p:cNvPr>
          <p:cNvSpPr/>
          <p:nvPr/>
        </p:nvSpPr>
        <p:spPr>
          <a:xfrm rot="5400000">
            <a:off x="8077155" y="352820"/>
            <a:ext cx="471205" cy="3515110"/>
          </a:xfrm>
          <a:prstGeom prst="leftBracket">
            <a:avLst>
              <a:gd name="adj" fmla="val 0"/>
            </a:avLst>
          </a:prstGeom>
          <a:ln>
            <a:solidFill>
              <a:srgbClr val="6376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9" name="타원 47">
            <a:extLst>
              <a:ext uri="{FF2B5EF4-FFF2-40B4-BE49-F238E27FC236}">
                <a16:creationId xmlns="" xmlns:a16="http://schemas.microsoft.com/office/drawing/2014/main" id="{C9C4FB0D-5B68-4D37-B3B8-6B370C24461D}"/>
              </a:ext>
            </a:extLst>
          </p:cNvPr>
          <p:cNvSpPr/>
          <p:nvPr/>
        </p:nvSpPr>
        <p:spPr>
          <a:xfrm>
            <a:off x="5771727" y="1186078"/>
            <a:ext cx="1638957" cy="280208"/>
          </a:xfrm>
          <a:prstGeom prst="roundRect">
            <a:avLst>
              <a:gd name="adj" fmla="val 50000"/>
            </a:avLst>
          </a:prstGeom>
          <a:solidFill>
            <a:srgbClr val="63768C"/>
          </a:solidFill>
          <a:ln w="6350">
            <a:solidFill>
              <a:srgbClr val="637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solidFill>
                  <a:prstClr val="white"/>
                </a:solidFill>
              </a:rPr>
              <a:t>組織図</a:t>
            </a:r>
            <a:endParaRPr lang="ko-KR" altLang="en-US" sz="800" b="1" dirty="0">
              <a:solidFill>
                <a:prstClr val="white"/>
              </a:solidFill>
            </a:endParaRPr>
          </a:p>
        </p:txBody>
      </p:sp>
      <p:cxnSp>
        <p:nvCxnSpPr>
          <p:cNvPr id="70" name="직선 연결선 69">
            <a:extLst>
              <a:ext uri="{FF2B5EF4-FFF2-40B4-BE49-F238E27FC236}">
                <a16:creationId xmlns="" xmlns:a16="http://schemas.microsoft.com/office/drawing/2014/main" id="{CE9A7907-B1B0-4BC2-BDB8-1894255554DC}"/>
              </a:ext>
            </a:extLst>
          </p:cNvPr>
          <p:cNvCxnSpPr/>
          <p:nvPr/>
        </p:nvCxnSpPr>
        <p:spPr>
          <a:xfrm>
            <a:off x="6555202" y="1466286"/>
            <a:ext cx="0" cy="408487"/>
          </a:xfrm>
          <a:prstGeom prst="line">
            <a:avLst/>
          </a:prstGeom>
          <a:ln w="6350">
            <a:solidFill>
              <a:srgbClr val="6376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13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직사각형 34"/>
          <p:cNvSpPr/>
          <p:nvPr/>
        </p:nvSpPr>
        <p:spPr>
          <a:xfrm>
            <a:off x="941560" y="0"/>
            <a:ext cx="11250440" cy="389299"/>
          </a:xfrm>
          <a:prstGeom prst="rect">
            <a:avLst/>
          </a:prstGeom>
          <a:solidFill>
            <a:srgbClr val="EFF3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defRPr/>
            </a:pPr>
            <a:r>
              <a:rPr lang="en-US" altLang="ko-KR" sz="1400" b="1" i="1" kern="0" dirty="0" smtClean="0">
                <a:solidFill>
                  <a:srgbClr val="8E99A5"/>
                </a:solidFill>
              </a:rPr>
              <a:t>PPT PRESENTATION </a:t>
            </a:r>
            <a:r>
              <a:rPr lang="en-US" altLang="ja-JP" sz="800" kern="0" dirty="0">
                <a:solidFill>
                  <a:srgbClr val="8E99A5"/>
                </a:solidFill>
              </a:rPr>
              <a:t>PAPOZIP</a:t>
            </a:r>
            <a:r>
              <a:rPr lang="ja-JP" altLang="en-US" sz="800" kern="0" dirty="0">
                <a:solidFill>
                  <a:srgbClr val="8E99A5"/>
                </a:solidFill>
              </a:rPr>
              <a:t>と一緒に</a:t>
            </a:r>
            <a:r>
              <a:rPr lang="en-US" altLang="ja-JP" sz="800" kern="0" dirty="0" err="1">
                <a:solidFill>
                  <a:srgbClr val="8E99A5"/>
                </a:solidFill>
              </a:rPr>
              <a:t>ppt</a:t>
            </a:r>
            <a:r>
              <a:rPr lang="ja-JP" altLang="en-US" sz="800" kern="0" dirty="0">
                <a:solidFill>
                  <a:srgbClr val="8E99A5"/>
                </a:solidFill>
              </a:rPr>
              <a:t>を作る楽しさを感じてください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41560" cy="389299"/>
          </a:xfrm>
          <a:prstGeom prst="rect">
            <a:avLst/>
          </a:prstGeom>
          <a:solidFill>
            <a:srgbClr val="7784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389299"/>
            <a:ext cx="941560" cy="6468701"/>
          </a:xfrm>
          <a:prstGeom prst="rect">
            <a:avLst/>
          </a:prstGeom>
          <a:solidFill>
            <a:srgbClr val="8F9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/>
          </p:nvPr>
        </p:nvGraphicFramePr>
        <p:xfrm>
          <a:off x="0" y="423555"/>
          <a:ext cx="9415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56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INDEX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3C Analysis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SWOT Analysis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4P Mix</a:t>
                      </a:r>
                      <a:endParaRPr kumimoji="0" lang="ko-KR" altLang="en-US" sz="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IMC</a:t>
                      </a:r>
                      <a:endParaRPr kumimoji="0" lang="ko-KR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B2BCC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Expected effect</a:t>
                      </a:r>
                      <a:endParaRPr kumimoji="0" lang="ko-KR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B2BCC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Budget</a:t>
                      </a:r>
                      <a:endParaRPr kumimoji="0" lang="ko-KR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B2BCC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Schedule</a:t>
                      </a:r>
                      <a:endParaRPr lang="ko-KR" altLang="en-US" sz="700" dirty="0">
                        <a:solidFill>
                          <a:srgbClr val="B2BCC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2" name="그룹 31"/>
          <p:cNvGrpSpPr/>
          <p:nvPr/>
        </p:nvGrpSpPr>
        <p:grpSpPr>
          <a:xfrm>
            <a:off x="1220012" y="102987"/>
            <a:ext cx="165171" cy="201499"/>
            <a:chOff x="5638844" y="549275"/>
            <a:chExt cx="234693" cy="286312"/>
          </a:xfrm>
          <a:solidFill>
            <a:srgbClr val="8E99A5"/>
          </a:solidFill>
        </p:grpSpPr>
        <p:sp>
          <p:nvSpPr>
            <p:cNvPr id="33" name="원형: 비어 있음 8">
              <a:extLst>
                <a:ext uri="{FF2B5EF4-FFF2-40B4-BE49-F238E27FC236}">
                  <a16:creationId xmlns:a16="http://schemas.microsoft.com/office/drawing/2014/main" xmlns="" id="{24691D8F-A34D-4208-B337-BFB0C227FEB9}"/>
                </a:ext>
              </a:extLst>
            </p:cNvPr>
            <p:cNvSpPr/>
            <p:nvPr/>
          </p:nvSpPr>
          <p:spPr>
            <a:xfrm>
              <a:off x="5638844" y="549275"/>
              <a:ext cx="209550" cy="209550"/>
            </a:xfrm>
            <a:prstGeom prst="donut">
              <a:avLst>
                <a:gd name="adj" fmla="val 14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사각형: 둥근 모서리 10">
              <a:extLst>
                <a:ext uri="{FF2B5EF4-FFF2-40B4-BE49-F238E27FC236}">
                  <a16:creationId xmlns:a16="http://schemas.microsoft.com/office/drawing/2014/main" xmlns="" id="{5EF75DE8-682B-4DB3-B8F5-10BD07C33A06}"/>
                </a:ext>
              </a:extLst>
            </p:cNvPr>
            <p:cNvSpPr/>
            <p:nvPr/>
          </p:nvSpPr>
          <p:spPr>
            <a:xfrm rot="18900000">
              <a:off x="5837537" y="691587"/>
              <a:ext cx="36000" cy="144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그룹 37">
            <a:extLst>
              <a:ext uri="{FF2B5EF4-FFF2-40B4-BE49-F238E27FC236}">
                <a16:creationId xmlns="" xmlns:a16="http://schemas.microsoft.com/office/drawing/2014/main" id="{FB650653-64D2-403B-BC4A-F7742D2D5BB5}"/>
              </a:ext>
            </a:extLst>
          </p:cNvPr>
          <p:cNvGrpSpPr/>
          <p:nvPr/>
        </p:nvGrpSpPr>
        <p:grpSpPr>
          <a:xfrm>
            <a:off x="114401" y="99101"/>
            <a:ext cx="151448" cy="180648"/>
            <a:chOff x="5199725" y="1785802"/>
            <a:chExt cx="1768077" cy="2108976"/>
          </a:xfrm>
          <a:solidFill>
            <a:schemeClr val="bg1"/>
          </a:solidFill>
        </p:grpSpPr>
        <p:sp>
          <p:nvSpPr>
            <p:cNvPr id="39" name="자유형: 도형 29">
              <a:extLst>
                <a:ext uri="{FF2B5EF4-FFF2-40B4-BE49-F238E27FC236}">
                  <a16:creationId xmlns="" xmlns:a16="http://schemas.microsoft.com/office/drawing/2014/main" id="{1D784B37-183E-423A-AE81-5CBAC8968CFB}"/>
                </a:ext>
              </a:extLst>
            </p:cNvPr>
            <p:cNvSpPr/>
            <p:nvPr/>
          </p:nvSpPr>
          <p:spPr>
            <a:xfrm rot="5400000" flipH="1">
              <a:off x="6516322" y="3440993"/>
              <a:ext cx="432896" cy="470061"/>
            </a:xfrm>
            <a:custGeom>
              <a:avLst/>
              <a:gdLst>
                <a:gd name="connsiteX0" fmla="*/ 432896 w 432896"/>
                <a:gd name="connsiteY0" fmla="*/ 19392 h 470061"/>
                <a:gd name="connsiteX1" fmla="*/ 432896 w 432896"/>
                <a:gd name="connsiteY1" fmla="*/ 0 h 470061"/>
                <a:gd name="connsiteX2" fmla="*/ 0 w 432896"/>
                <a:gd name="connsiteY2" fmla="*/ 0 h 470061"/>
                <a:gd name="connsiteX3" fmla="*/ 0 w 432896"/>
                <a:gd name="connsiteY3" fmla="*/ 470061 h 470061"/>
                <a:gd name="connsiteX4" fmla="*/ 24495 w 432896"/>
                <a:gd name="connsiteY4" fmla="*/ 419212 h 470061"/>
                <a:gd name="connsiteX5" fmla="*/ 416339 w 432896"/>
                <a:gd name="connsiteY5" fmla="*/ 27368 h 47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2896" h="470061">
                  <a:moveTo>
                    <a:pt x="432896" y="19392"/>
                  </a:moveTo>
                  <a:lnTo>
                    <a:pt x="432896" y="0"/>
                  </a:lnTo>
                  <a:lnTo>
                    <a:pt x="0" y="0"/>
                  </a:lnTo>
                  <a:lnTo>
                    <a:pt x="0" y="470061"/>
                  </a:lnTo>
                  <a:lnTo>
                    <a:pt x="24495" y="419212"/>
                  </a:lnTo>
                  <a:cubicBezTo>
                    <a:pt x="114384" y="253742"/>
                    <a:pt x="250869" y="117257"/>
                    <a:pt x="416339" y="273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자유형: 도형 30">
              <a:extLst>
                <a:ext uri="{FF2B5EF4-FFF2-40B4-BE49-F238E27FC236}">
                  <a16:creationId xmlns="" xmlns:a16="http://schemas.microsoft.com/office/drawing/2014/main" id="{94E0D773-490A-4901-8E9C-E5A613CE5700}"/>
                </a:ext>
              </a:extLst>
            </p:cNvPr>
            <p:cNvSpPr/>
            <p:nvPr/>
          </p:nvSpPr>
          <p:spPr>
            <a:xfrm>
              <a:off x="5199725" y="1785802"/>
              <a:ext cx="824275" cy="2106670"/>
            </a:xfrm>
            <a:custGeom>
              <a:avLst/>
              <a:gdLst>
                <a:gd name="connsiteX0" fmla="*/ 0 w 824275"/>
                <a:gd name="connsiteY0" fmla="*/ 0 h 2106670"/>
                <a:gd name="connsiteX1" fmla="*/ 217180 w 824275"/>
                <a:gd name="connsiteY1" fmla="*/ 0 h 2106670"/>
                <a:gd name="connsiteX2" fmla="*/ 434360 w 824275"/>
                <a:gd name="connsiteY2" fmla="*/ 217180 h 2106670"/>
                <a:gd name="connsiteX3" fmla="*/ 434360 w 824275"/>
                <a:gd name="connsiteY3" fmla="*/ 343374 h 2106670"/>
                <a:gd name="connsiteX4" fmla="*/ 824275 w 824275"/>
                <a:gd name="connsiteY4" fmla="*/ 343374 h 2106670"/>
                <a:gd name="connsiteX5" fmla="*/ 824275 w 824275"/>
                <a:gd name="connsiteY5" fmla="*/ 775827 h 2106670"/>
                <a:gd name="connsiteX6" fmla="*/ 434360 w 824275"/>
                <a:gd name="connsiteY6" fmla="*/ 775827 h 2106670"/>
                <a:gd name="connsiteX7" fmla="*/ 434360 w 824275"/>
                <a:gd name="connsiteY7" fmla="*/ 1226458 h 2106670"/>
                <a:gd name="connsiteX8" fmla="*/ 794173 w 824275"/>
                <a:gd name="connsiteY8" fmla="*/ 1667934 h 2106670"/>
                <a:gd name="connsiteX9" fmla="*/ 824275 w 824275"/>
                <a:gd name="connsiteY9" fmla="*/ 1670969 h 2106670"/>
                <a:gd name="connsiteX10" fmla="*/ 824275 w 824275"/>
                <a:gd name="connsiteY10" fmla="*/ 2106670 h 2106670"/>
                <a:gd name="connsiteX11" fmla="*/ 800273 w 824275"/>
                <a:gd name="connsiteY11" fmla="*/ 2105533 h 2106670"/>
                <a:gd name="connsiteX12" fmla="*/ 6467 w 824275"/>
                <a:gd name="connsiteY12" fmla="*/ 1316749 h 2106670"/>
                <a:gd name="connsiteX13" fmla="*/ 2572 w 824275"/>
                <a:gd name="connsiteY13" fmla="*/ 1239630 h 2106670"/>
                <a:gd name="connsiteX14" fmla="*/ 0 w 824275"/>
                <a:gd name="connsiteY14" fmla="*/ 1239630 h 2106670"/>
                <a:gd name="connsiteX15" fmla="*/ 0 w 824275"/>
                <a:gd name="connsiteY15" fmla="*/ 0 h 210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24275" h="2106670">
                  <a:moveTo>
                    <a:pt x="0" y="0"/>
                  </a:moveTo>
                  <a:lnTo>
                    <a:pt x="217180" y="0"/>
                  </a:lnTo>
                  <a:cubicBezTo>
                    <a:pt x="337125" y="0"/>
                    <a:pt x="434360" y="97235"/>
                    <a:pt x="434360" y="217180"/>
                  </a:cubicBezTo>
                  <a:lnTo>
                    <a:pt x="434360" y="343374"/>
                  </a:lnTo>
                  <a:lnTo>
                    <a:pt x="824275" y="343374"/>
                  </a:lnTo>
                  <a:lnTo>
                    <a:pt x="824275" y="775827"/>
                  </a:lnTo>
                  <a:lnTo>
                    <a:pt x="434360" y="775827"/>
                  </a:lnTo>
                  <a:lnTo>
                    <a:pt x="434360" y="1226458"/>
                  </a:lnTo>
                  <a:cubicBezTo>
                    <a:pt x="434360" y="1444226"/>
                    <a:pt x="588828" y="1625914"/>
                    <a:pt x="794173" y="1667934"/>
                  </a:cubicBezTo>
                  <a:lnTo>
                    <a:pt x="824275" y="1670969"/>
                  </a:lnTo>
                  <a:lnTo>
                    <a:pt x="824275" y="2106670"/>
                  </a:lnTo>
                  <a:lnTo>
                    <a:pt x="800273" y="2105533"/>
                  </a:lnTo>
                  <a:cubicBezTo>
                    <a:pt x="382044" y="2065725"/>
                    <a:pt x="48863" y="1734219"/>
                    <a:pt x="6467" y="1316749"/>
                  </a:cubicBezTo>
                  <a:lnTo>
                    <a:pt x="2572" y="1239630"/>
                  </a:lnTo>
                  <a:lnTo>
                    <a:pt x="0" y="123963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자유형: 도형 31">
              <a:extLst>
                <a:ext uri="{FF2B5EF4-FFF2-40B4-BE49-F238E27FC236}">
                  <a16:creationId xmlns="" xmlns:a16="http://schemas.microsoft.com/office/drawing/2014/main" id="{7C5DC6AE-971C-4594-8164-1E2E41D6C6CE}"/>
                </a:ext>
              </a:extLst>
            </p:cNvPr>
            <p:cNvSpPr/>
            <p:nvPr/>
          </p:nvSpPr>
          <p:spPr>
            <a:xfrm>
              <a:off x="6096000" y="2129177"/>
              <a:ext cx="871802" cy="1765601"/>
            </a:xfrm>
            <a:custGeom>
              <a:avLst/>
              <a:gdLst>
                <a:gd name="connsiteX0" fmla="*/ 0 w 871802"/>
                <a:gd name="connsiteY0" fmla="*/ 0 h 1765601"/>
                <a:gd name="connsiteX1" fmla="*/ 4988 w 871802"/>
                <a:gd name="connsiteY1" fmla="*/ 0 h 1765601"/>
                <a:gd name="connsiteX2" fmla="*/ 4988 w 871802"/>
                <a:gd name="connsiteY2" fmla="*/ 822 h 1765601"/>
                <a:gd name="connsiteX3" fmla="*/ 79007 w 871802"/>
                <a:gd name="connsiteY3" fmla="*/ 4559 h 1765601"/>
                <a:gd name="connsiteX4" fmla="*/ 871802 w 871802"/>
                <a:gd name="connsiteY4" fmla="*/ 883085 h 1765601"/>
                <a:gd name="connsiteX5" fmla="*/ 79007 w 871802"/>
                <a:gd name="connsiteY5" fmla="*/ 1761611 h 1765601"/>
                <a:gd name="connsiteX6" fmla="*/ 0 w 871802"/>
                <a:gd name="connsiteY6" fmla="*/ 1765601 h 1765601"/>
                <a:gd name="connsiteX7" fmla="*/ 0 w 871802"/>
                <a:gd name="connsiteY7" fmla="*/ 1332578 h 1765601"/>
                <a:gd name="connsiteX8" fmla="*/ 79534 w 871802"/>
                <a:gd name="connsiteY8" fmla="*/ 1324560 h 1765601"/>
                <a:gd name="connsiteX9" fmla="*/ 439347 w 871802"/>
                <a:gd name="connsiteY9" fmla="*/ 883084 h 1765601"/>
                <a:gd name="connsiteX10" fmla="*/ 79534 w 871802"/>
                <a:gd name="connsiteY10" fmla="*/ 441608 h 1765601"/>
                <a:gd name="connsiteX11" fmla="*/ 0 w 871802"/>
                <a:gd name="connsiteY11" fmla="*/ 433591 h 1765601"/>
                <a:gd name="connsiteX12" fmla="*/ 0 w 871802"/>
                <a:gd name="connsiteY12" fmla="*/ 0 h 176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71802" h="1765601">
                  <a:moveTo>
                    <a:pt x="0" y="0"/>
                  </a:moveTo>
                  <a:lnTo>
                    <a:pt x="4988" y="0"/>
                  </a:lnTo>
                  <a:lnTo>
                    <a:pt x="4988" y="822"/>
                  </a:lnTo>
                  <a:lnTo>
                    <a:pt x="79007" y="4559"/>
                  </a:lnTo>
                  <a:cubicBezTo>
                    <a:pt x="524308" y="49782"/>
                    <a:pt x="871802" y="425853"/>
                    <a:pt x="871802" y="883085"/>
                  </a:cubicBezTo>
                  <a:cubicBezTo>
                    <a:pt x="871802" y="1340317"/>
                    <a:pt x="524308" y="1716388"/>
                    <a:pt x="79007" y="1761611"/>
                  </a:cubicBezTo>
                  <a:lnTo>
                    <a:pt x="0" y="1765601"/>
                  </a:lnTo>
                  <a:lnTo>
                    <a:pt x="0" y="1332578"/>
                  </a:lnTo>
                  <a:lnTo>
                    <a:pt x="79534" y="1324560"/>
                  </a:lnTo>
                  <a:cubicBezTo>
                    <a:pt x="284879" y="1282540"/>
                    <a:pt x="439347" y="1100852"/>
                    <a:pt x="439347" y="883084"/>
                  </a:cubicBezTo>
                  <a:cubicBezTo>
                    <a:pt x="439347" y="665317"/>
                    <a:pt x="284879" y="483628"/>
                    <a:pt x="79534" y="441608"/>
                  </a:cubicBezTo>
                  <a:lnTo>
                    <a:pt x="0" y="43359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6" name="직사각형 35"/>
          <p:cNvSpPr/>
          <p:nvPr/>
        </p:nvSpPr>
        <p:spPr>
          <a:xfrm>
            <a:off x="-1587" y="1647825"/>
            <a:ext cx="25200" cy="195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 flipH="1">
            <a:off x="752717" y="155432"/>
            <a:ext cx="108000" cy="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 flipH="1">
            <a:off x="752717" y="186131"/>
            <a:ext cx="108000" cy="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 flipH="1">
            <a:off x="752717" y="216830"/>
            <a:ext cx="108000" cy="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5" name="이등변 삼각형 44"/>
          <p:cNvSpPr/>
          <p:nvPr/>
        </p:nvSpPr>
        <p:spPr>
          <a:xfrm rot="16200000" flipH="1">
            <a:off x="677684" y="171791"/>
            <a:ext cx="50148" cy="4571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1" name="직사각형 100">
            <a:extLst>
              <a:ext uri="{FF2B5EF4-FFF2-40B4-BE49-F238E27FC236}">
                <a16:creationId xmlns="" xmlns:a16="http://schemas.microsoft.com/office/drawing/2014/main" id="{B3A116A8-9DDA-4D40-B3A1-0E972864B516}"/>
              </a:ext>
            </a:extLst>
          </p:cNvPr>
          <p:cNvSpPr/>
          <p:nvPr/>
        </p:nvSpPr>
        <p:spPr>
          <a:xfrm>
            <a:off x="3354148" y="2991304"/>
            <a:ext cx="19989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02" name="Freeform 9">
            <a:extLst>
              <a:ext uri="{FF2B5EF4-FFF2-40B4-BE49-F238E27FC236}">
                <a16:creationId xmlns="" xmlns:a16="http://schemas.microsoft.com/office/drawing/2014/main" id="{298B89B8-F778-449F-A25B-22841FC29929}"/>
              </a:ext>
            </a:extLst>
          </p:cNvPr>
          <p:cNvSpPr>
            <a:spLocks/>
          </p:cNvSpPr>
          <p:nvPr/>
        </p:nvSpPr>
        <p:spPr bwMode="auto">
          <a:xfrm>
            <a:off x="9702405" y="2615865"/>
            <a:ext cx="236452" cy="312042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03" name="자유형 23">
            <a:extLst>
              <a:ext uri="{FF2B5EF4-FFF2-40B4-BE49-F238E27FC236}">
                <a16:creationId xmlns="" xmlns:a16="http://schemas.microsoft.com/office/drawing/2014/main" id="{5EC932B5-4859-4093-B6C2-97E0670E3604}"/>
              </a:ext>
            </a:extLst>
          </p:cNvPr>
          <p:cNvSpPr>
            <a:spLocks/>
          </p:cNvSpPr>
          <p:nvPr/>
        </p:nvSpPr>
        <p:spPr bwMode="auto">
          <a:xfrm>
            <a:off x="6966897" y="4747004"/>
            <a:ext cx="284918" cy="249359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04" name="Freeform 6">
            <a:extLst>
              <a:ext uri="{FF2B5EF4-FFF2-40B4-BE49-F238E27FC236}">
                <a16:creationId xmlns="" xmlns:a16="http://schemas.microsoft.com/office/drawing/2014/main" id="{0D970D5A-06C2-4BBD-94EA-D537214DEE6F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4209653" y="2615865"/>
            <a:ext cx="287896" cy="255248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05" name="그룹 104">
            <a:extLst>
              <a:ext uri="{FF2B5EF4-FFF2-40B4-BE49-F238E27FC236}">
                <a16:creationId xmlns="" xmlns:a16="http://schemas.microsoft.com/office/drawing/2014/main" id="{2BED6489-4A95-46D0-886D-659BA5A2BF99}"/>
              </a:ext>
            </a:extLst>
          </p:cNvPr>
          <p:cNvGrpSpPr/>
          <p:nvPr/>
        </p:nvGrpSpPr>
        <p:grpSpPr>
          <a:xfrm flipV="1">
            <a:off x="5625988" y="3807790"/>
            <a:ext cx="2846547" cy="1446846"/>
            <a:chOff x="2031517" y="2753557"/>
            <a:chExt cx="2846547" cy="1446846"/>
          </a:xfrm>
        </p:grpSpPr>
        <p:sp>
          <p:nvSpPr>
            <p:cNvPr id="106" name="타원 105">
              <a:extLst>
                <a:ext uri="{FF2B5EF4-FFF2-40B4-BE49-F238E27FC236}">
                  <a16:creationId xmlns="" xmlns:a16="http://schemas.microsoft.com/office/drawing/2014/main" id="{26863448-2594-4EBD-8CDF-6BA616A23F6B}"/>
                </a:ext>
              </a:extLst>
            </p:cNvPr>
            <p:cNvSpPr/>
            <p:nvPr/>
          </p:nvSpPr>
          <p:spPr>
            <a:xfrm>
              <a:off x="2031517" y="3960021"/>
              <a:ext cx="240382" cy="240382"/>
            </a:xfrm>
            <a:prstGeom prst="ellipse">
              <a:avLst/>
            </a:prstGeom>
            <a:solidFill>
              <a:srgbClr val="00B0F0">
                <a:alpha val="62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7" name="오른쪽 대괄호 106">
              <a:extLst>
                <a:ext uri="{FF2B5EF4-FFF2-40B4-BE49-F238E27FC236}">
                  <a16:creationId xmlns="" xmlns:a16="http://schemas.microsoft.com/office/drawing/2014/main" id="{F2A15377-D6E0-47AC-907F-8CB9C07723BB}"/>
                </a:ext>
              </a:extLst>
            </p:cNvPr>
            <p:cNvSpPr/>
            <p:nvPr/>
          </p:nvSpPr>
          <p:spPr>
            <a:xfrm rot="16200000">
              <a:off x="2851558" y="2053706"/>
              <a:ext cx="1326655" cy="2726357"/>
            </a:xfrm>
            <a:prstGeom prst="rightBracket">
              <a:avLst>
                <a:gd name="adj" fmla="val 0"/>
              </a:avLst>
            </a:prstGeom>
            <a:ln w="25400">
              <a:solidFill>
                <a:srgbClr val="63768C"/>
              </a:solidFill>
              <a:headEnd type="oval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08" name="직사각형 107">
            <a:extLst>
              <a:ext uri="{FF2B5EF4-FFF2-40B4-BE49-F238E27FC236}">
                <a16:creationId xmlns="" xmlns:a16="http://schemas.microsoft.com/office/drawing/2014/main" id="{7F08A438-CD35-4B86-94F1-333D53098597}"/>
              </a:ext>
            </a:extLst>
          </p:cNvPr>
          <p:cNvSpPr/>
          <p:nvPr/>
        </p:nvSpPr>
        <p:spPr>
          <a:xfrm>
            <a:off x="6087663" y="2991303"/>
            <a:ext cx="19989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09" name="직사각형 108">
            <a:extLst>
              <a:ext uri="{FF2B5EF4-FFF2-40B4-BE49-F238E27FC236}">
                <a16:creationId xmlns="" xmlns:a16="http://schemas.microsoft.com/office/drawing/2014/main" id="{AA3CECD2-18F9-4FB5-A206-7A7C44AAB4C4}"/>
              </a:ext>
            </a:extLst>
          </p:cNvPr>
          <p:cNvSpPr/>
          <p:nvPr/>
        </p:nvSpPr>
        <p:spPr>
          <a:xfrm>
            <a:off x="8821178" y="2991302"/>
            <a:ext cx="19989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grpSp>
        <p:nvGrpSpPr>
          <p:cNvPr id="110" name="그룹 109">
            <a:extLst>
              <a:ext uri="{FF2B5EF4-FFF2-40B4-BE49-F238E27FC236}">
                <a16:creationId xmlns="" xmlns:a16="http://schemas.microsoft.com/office/drawing/2014/main" id="{816D68EA-A4B2-4A50-95DD-E01E4F9D4308}"/>
              </a:ext>
            </a:extLst>
          </p:cNvPr>
          <p:cNvGrpSpPr/>
          <p:nvPr/>
        </p:nvGrpSpPr>
        <p:grpSpPr>
          <a:xfrm>
            <a:off x="8337263" y="2163461"/>
            <a:ext cx="2848723" cy="2622654"/>
            <a:chOff x="7874103" y="2461911"/>
            <a:chExt cx="2848723" cy="2622654"/>
          </a:xfrm>
        </p:grpSpPr>
        <p:grpSp>
          <p:nvGrpSpPr>
            <p:cNvPr id="111" name="그룹 110">
              <a:extLst>
                <a:ext uri="{FF2B5EF4-FFF2-40B4-BE49-F238E27FC236}">
                  <a16:creationId xmlns="" xmlns:a16="http://schemas.microsoft.com/office/drawing/2014/main" id="{15436D4C-A7A4-4DBE-B70D-5FE9134E62D2}"/>
                </a:ext>
              </a:extLst>
            </p:cNvPr>
            <p:cNvGrpSpPr/>
            <p:nvPr/>
          </p:nvGrpSpPr>
          <p:grpSpPr>
            <a:xfrm>
              <a:off x="7874103" y="2461911"/>
              <a:ext cx="2846547" cy="1446846"/>
              <a:chOff x="7361229" y="2765671"/>
              <a:chExt cx="2846547" cy="1446846"/>
            </a:xfrm>
          </p:grpSpPr>
          <p:sp>
            <p:nvSpPr>
              <p:cNvPr id="113" name="타원 112">
                <a:extLst>
                  <a:ext uri="{FF2B5EF4-FFF2-40B4-BE49-F238E27FC236}">
                    <a16:creationId xmlns="" xmlns:a16="http://schemas.microsoft.com/office/drawing/2014/main" id="{58410F0B-69C6-41FE-9E09-0910C0A0C57F}"/>
                  </a:ext>
                </a:extLst>
              </p:cNvPr>
              <p:cNvSpPr/>
              <p:nvPr/>
            </p:nvSpPr>
            <p:spPr>
              <a:xfrm>
                <a:off x="7361229" y="3972135"/>
                <a:ext cx="240382" cy="240382"/>
              </a:xfrm>
              <a:prstGeom prst="ellipse">
                <a:avLst/>
              </a:prstGeom>
              <a:solidFill>
                <a:srgbClr val="00B0F0">
                  <a:alpha val="62000"/>
                </a:srgb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4" name="오른쪽 대괄호 113">
                <a:extLst>
                  <a:ext uri="{FF2B5EF4-FFF2-40B4-BE49-F238E27FC236}">
                    <a16:creationId xmlns="" xmlns:a16="http://schemas.microsoft.com/office/drawing/2014/main" id="{E0BF8CA0-0E27-4DAC-BDC1-FD7349AF492D}"/>
                  </a:ext>
                </a:extLst>
              </p:cNvPr>
              <p:cNvSpPr/>
              <p:nvPr/>
            </p:nvSpPr>
            <p:spPr>
              <a:xfrm rot="16200000">
                <a:off x="8181270" y="2065820"/>
                <a:ext cx="1326655" cy="2726357"/>
              </a:xfrm>
              <a:prstGeom prst="rightBracket">
                <a:avLst>
                  <a:gd name="adj" fmla="val 0"/>
                </a:avLst>
              </a:prstGeom>
              <a:ln w="25400">
                <a:solidFill>
                  <a:srgbClr val="63768C"/>
                </a:solidFill>
                <a:headEnd type="oval" w="lg" len="lg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cxnSp>
          <p:nvCxnSpPr>
            <p:cNvPr id="112" name="직선 화살표 연결선 111">
              <a:extLst>
                <a:ext uri="{FF2B5EF4-FFF2-40B4-BE49-F238E27FC236}">
                  <a16:creationId xmlns="" xmlns:a16="http://schemas.microsoft.com/office/drawing/2014/main" id="{DD35F34F-768B-4688-96BD-AD511CCDA842}"/>
                </a:ext>
              </a:extLst>
            </p:cNvPr>
            <p:cNvCxnSpPr>
              <a:cxnSpLocks/>
            </p:cNvCxnSpPr>
            <p:nvPr/>
          </p:nvCxnSpPr>
          <p:spPr>
            <a:xfrm>
              <a:off x="10722826" y="3788565"/>
              <a:ext cx="0" cy="1296000"/>
            </a:xfrm>
            <a:prstGeom prst="straightConnector1">
              <a:avLst/>
            </a:prstGeom>
            <a:ln w="25400">
              <a:solidFill>
                <a:srgbClr val="63768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직사각형 114">
            <a:extLst>
              <a:ext uri="{FF2B5EF4-FFF2-40B4-BE49-F238E27FC236}">
                <a16:creationId xmlns="" xmlns:a16="http://schemas.microsoft.com/office/drawing/2014/main" id="{B27EC901-70E2-480E-9F84-20E0BAE2651D}"/>
              </a:ext>
            </a:extLst>
          </p:cNvPr>
          <p:cNvSpPr/>
          <p:nvPr/>
        </p:nvSpPr>
        <p:spPr>
          <a:xfrm>
            <a:off x="10671024" y="4895850"/>
            <a:ext cx="1025572" cy="358786"/>
          </a:xfrm>
          <a:prstGeom prst="rect">
            <a:avLst/>
          </a:prstGeom>
          <a:solidFill>
            <a:srgbClr val="445669"/>
          </a:solidFill>
          <a:ln w="25400">
            <a:solidFill>
              <a:srgbClr val="637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GOAL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grpSp>
        <p:nvGrpSpPr>
          <p:cNvPr id="116" name="그룹 115">
            <a:extLst>
              <a:ext uri="{FF2B5EF4-FFF2-40B4-BE49-F238E27FC236}">
                <a16:creationId xmlns="" xmlns:a16="http://schemas.microsoft.com/office/drawing/2014/main" id="{95EABB74-66AF-4E3A-BD63-20D59B194FEF}"/>
              </a:ext>
            </a:extLst>
          </p:cNvPr>
          <p:cNvGrpSpPr/>
          <p:nvPr/>
        </p:nvGrpSpPr>
        <p:grpSpPr>
          <a:xfrm>
            <a:off x="1436963" y="2163461"/>
            <a:ext cx="4279817" cy="1506047"/>
            <a:chOff x="973803" y="2461911"/>
            <a:chExt cx="4279817" cy="1506047"/>
          </a:xfrm>
        </p:grpSpPr>
        <p:sp>
          <p:nvSpPr>
            <p:cNvPr id="117" name="오른쪽 대괄호 116">
              <a:extLst>
                <a:ext uri="{FF2B5EF4-FFF2-40B4-BE49-F238E27FC236}">
                  <a16:creationId xmlns="" xmlns:a16="http://schemas.microsoft.com/office/drawing/2014/main" id="{C3A64368-A413-4271-AC37-564790D405D4}"/>
                </a:ext>
              </a:extLst>
            </p:cNvPr>
            <p:cNvSpPr/>
            <p:nvPr/>
          </p:nvSpPr>
          <p:spPr>
            <a:xfrm rot="16200000">
              <a:off x="3227114" y="1762060"/>
              <a:ext cx="1326655" cy="2726357"/>
            </a:xfrm>
            <a:prstGeom prst="rightBracket">
              <a:avLst>
                <a:gd name="adj" fmla="val 0"/>
              </a:avLst>
            </a:prstGeom>
            <a:ln w="25400">
              <a:solidFill>
                <a:srgbClr val="63768C"/>
              </a:solidFill>
              <a:headEnd type="none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8" name="직사각형 117">
              <a:extLst>
                <a:ext uri="{FF2B5EF4-FFF2-40B4-BE49-F238E27FC236}">
                  <a16:creationId xmlns="" xmlns:a16="http://schemas.microsoft.com/office/drawing/2014/main" id="{AE2601A2-751C-4C00-A597-79307C439C48}"/>
                </a:ext>
              </a:extLst>
            </p:cNvPr>
            <p:cNvSpPr/>
            <p:nvPr/>
          </p:nvSpPr>
          <p:spPr>
            <a:xfrm>
              <a:off x="973803" y="3609172"/>
              <a:ext cx="1025572" cy="35878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6376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srgbClr val="445669"/>
                  </a:solidFill>
                </a:rPr>
                <a:t>START</a:t>
              </a:r>
              <a:endParaRPr lang="ko-KR" altLang="en-US" sz="1200" b="1" dirty="0">
                <a:solidFill>
                  <a:srgbClr val="445669"/>
                </a:solidFill>
              </a:endParaRPr>
            </a:p>
          </p:txBody>
        </p:sp>
        <p:cxnSp>
          <p:nvCxnSpPr>
            <p:cNvPr id="119" name="직선 화살표 연결선 118">
              <a:extLst>
                <a:ext uri="{FF2B5EF4-FFF2-40B4-BE49-F238E27FC236}">
                  <a16:creationId xmlns="" xmlns:a16="http://schemas.microsoft.com/office/drawing/2014/main" id="{341FB290-CA2B-40A3-B10C-2A3B0742C0D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271551" y="3518565"/>
              <a:ext cx="0" cy="540000"/>
            </a:xfrm>
            <a:prstGeom prst="straightConnector1">
              <a:avLst/>
            </a:prstGeom>
            <a:ln w="25400">
              <a:solidFill>
                <a:srgbClr val="63768C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81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직사각형 34"/>
          <p:cNvSpPr/>
          <p:nvPr/>
        </p:nvSpPr>
        <p:spPr>
          <a:xfrm>
            <a:off x="941560" y="0"/>
            <a:ext cx="11250440" cy="389299"/>
          </a:xfrm>
          <a:prstGeom prst="rect">
            <a:avLst/>
          </a:prstGeom>
          <a:solidFill>
            <a:srgbClr val="EFF3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defRPr/>
            </a:pPr>
            <a:r>
              <a:rPr lang="en-US" altLang="ko-KR" sz="1400" b="1" i="1" kern="0" dirty="0" smtClean="0">
                <a:solidFill>
                  <a:srgbClr val="8E99A5"/>
                </a:solidFill>
              </a:rPr>
              <a:t>PPT PRESENTATION </a:t>
            </a:r>
            <a:r>
              <a:rPr lang="en-US" altLang="ja-JP" sz="800" kern="0" dirty="0">
                <a:solidFill>
                  <a:srgbClr val="8E99A5"/>
                </a:solidFill>
              </a:rPr>
              <a:t>PAPOZIP</a:t>
            </a:r>
            <a:r>
              <a:rPr lang="ja-JP" altLang="en-US" sz="800" kern="0" dirty="0">
                <a:solidFill>
                  <a:srgbClr val="8E99A5"/>
                </a:solidFill>
              </a:rPr>
              <a:t>と一緒に</a:t>
            </a:r>
            <a:r>
              <a:rPr lang="en-US" altLang="ja-JP" sz="800" kern="0" dirty="0" err="1">
                <a:solidFill>
                  <a:srgbClr val="8E99A5"/>
                </a:solidFill>
              </a:rPr>
              <a:t>ppt</a:t>
            </a:r>
            <a:r>
              <a:rPr lang="ja-JP" altLang="en-US" sz="800" kern="0" dirty="0">
                <a:solidFill>
                  <a:srgbClr val="8E99A5"/>
                </a:solidFill>
              </a:rPr>
              <a:t>を作る楽しさを感じてください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41560" cy="389299"/>
          </a:xfrm>
          <a:prstGeom prst="rect">
            <a:avLst/>
          </a:prstGeom>
          <a:solidFill>
            <a:srgbClr val="7784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389299"/>
            <a:ext cx="941560" cy="6468701"/>
          </a:xfrm>
          <a:prstGeom prst="rect">
            <a:avLst/>
          </a:prstGeom>
          <a:solidFill>
            <a:srgbClr val="8F9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/>
          </p:nvPr>
        </p:nvGraphicFramePr>
        <p:xfrm>
          <a:off x="0" y="423555"/>
          <a:ext cx="9415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56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INDEX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3C Analysis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SWOT Analysis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4P Mix</a:t>
                      </a:r>
                      <a:endParaRPr kumimoji="0" lang="ko-KR" altLang="en-US" sz="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IMC</a:t>
                      </a:r>
                      <a:endParaRPr kumimoji="0" lang="ko-KR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B2BCC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Expected effect</a:t>
                      </a:r>
                      <a:endParaRPr kumimoji="0" lang="ko-KR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B2BCC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Budget</a:t>
                      </a:r>
                      <a:endParaRPr kumimoji="0" lang="ko-KR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B2BCC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Schedule</a:t>
                      </a:r>
                      <a:endParaRPr lang="ko-KR" altLang="en-US" sz="700" dirty="0">
                        <a:solidFill>
                          <a:srgbClr val="B2BCC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2" name="그룹 31"/>
          <p:cNvGrpSpPr/>
          <p:nvPr/>
        </p:nvGrpSpPr>
        <p:grpSpPr>
          <a:xfrm>
            <a:off x="1220012" y="102987"/>
            <a:ext cx="165171" cy="201499"/>
            <a:chOff x="5638844" y="549275"/>
            <a:chExt cx="234693" cy="286312"/>
          </a:xfrm>
          <a:solidFill>
            <a:srgbClr val="8E99A5"/>
          </a:solidFill>
        </p:grpSpPr>
        <p:sp>
          <p:nvSpPr>
            <p:cNvPr id="33" name="원형: 비어 있음 8">
              <a:extLst>
                <a:ext uri="{FF2B5EF4-FFF2-40B4-BE49-F238E27FC236}">
                  <a16:creationId xmlns:a16="http://schemas.microsoft.com/office/drawing/2014/main" xmlns="" id="{24691D8F-A34D-4208-B337-BFB0C227FEB9}"/>
                </a:ext>
              </a:extLst>
            </p:cNvPr>
            <p:cNvSpPr/>
            <p:nvPr/>
          </p:nvSpPr>
          <p:spPr>
            <a:xfrm>
              <a:off x="5638844" y="549275"/>
              <a:ext cx="209550" cy="209550"/>
            </a:xfrm>
            <a:prstGeom prst="donut">
              <a:avLst>
                <a:gd name="adj" fmla="val 14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사각형: 둥근 모서리 10">
              <a:extLst>
                <a:ext uri="{FF2B5EF4-FFF2-40B4-BE49-F238E27FC236}">
                  <a16:creationId xmlns:a16="http://schemas.microsoft.com/office/drawing/2014/main" xmlns="" id="{5EF75DE8-682B-4DB3-B8F5-10BD07C33A06}"/>
                </a:ext>
              </a:extLst>
            </p:cNvPr>
            <p:cNvSpPr/>
            <p:nvPr/>
          </p:nvSpPr>
          <p:spPr>
            <a:xfrm rot="18900000">
              <a:off x="5837537" y="691587"/>
              <a:ext cx="36000" cy="144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그룹 37">
            <a:extLst>
              <a:ext uri="{FF2B5EF4-FFF2-40B4-BE49-F238E27FC236}">
                <a16:creationId xmlns="" xmlns:a16="http://schemas.microsoft.com/office/drawing/2014/main" id="{FB650653-64D2-403B-BC4A-F7742D2D5BB5}"/>
              </a:ext>
            </a:extLst>
          </p:cNvPr>
          <p:cNvGrpSpPr/>
          <p:nvPr/>
        </p:nvGrpSpPr>
        <p:grpSpPr>
          <a:xfrm>
            <a:off x="114401" y="99101"/>
            <a:ext cx="151448" cy="180648"/>
            <a:chOff x="5199725" y="1785802"/>
            <a:chExt cx="1768077" cy="2108976"/>
          </a:xfrm>
          <a:solidFill>
            <a:schemeClr val="bg1"/>
          </a:solidFill>
        </p:grpSpPr>
        <p:sp>
          <p:nvSpPr>
            <p:cNvPr id="39" name="자유형: 도형 29">
              <a:extLst>
                <a:ext uri="{FF2B5EF4-FFF2-40B4-BE49-F238E27FC236}">
                  <a16:creationId xmlns="" xmlns:a16="http://schemas.microsoft.com/office/drawing/2014/main" id="{1D784B37-183E-423A-AE81-5CBAC8968CFB}"/>
                </a:ext>
              </a:extLst>
            </p:cNvPr>
            <p:cNvSpPr/>
            <p:nvPr/>
          </p:nvSpPr>
          <p:spPr>
            <a:xfrm rot="5400000" flipH="1">
              <a:off x="6516322" y="3440993"/>
              <a:ext cx="432896" cy="470061"/>
            </a:xfrm>
            <a:custGeom>
              <a:avLst/>
              <a:gdLst>
                <a:gd name="connsiteX0" fmla="*/ 432896 w 432896"/>
                <a:gd name="connsiteY0" fmla="*/ 19392 h 470061"/>
                <a:gd name="connsiteX1" fmla="*/ 432896 w 432896"/>
                <a:gd name="connsiteY1" fmla="*/ 0 h 470061"/>
                <a:gd name="connsiteX2" fmla="*/ 0 w 432896"/>
                <a:gd name="connsiteY2" fmla="*/ 0 h 470061"/>
                <a:gd name="connsiteX3" fmla="*/ 0 w 432896"/>
                <a:gd name="connsiteY3" fmla="*/ 470061 h 470061"/>
                <a:gd name="connsiteX4" fmla="*/ 24495 w 432896"/>
                <a:gd name="connsiteY4" fmla="*/ 419212 h 470061"/>
                <a:gd name="connsiteX5" fmla="*/ 416339 w 432896"/>
                <a:gd name="connsiteY5" fmla="*/ 27368 h 47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2896" h="470061">
                  <a:moveTo>
                    <a:pt x="432896" y="19392"/>
                  </a:moveTo>
                  <a:lnTo>
                    <a:pt x="432896" y="0"/>
                  </a:lnTo>
                  <a:lnTo>
                    <a:pt x="0" y="0"/>
                  </a:lnTo>
                  <a:lnTo>
                    <a:pt x="0" y="470061"/>
                  </a:lnTo>
                  <a:lnTo>
                    <a:pt x="24495" y="419212"/>
                  </a:lnTo>
                  <a:cubicBezTo>
                    <a:pt x="114384" y="253742"/>
                    <a:pt x="250869" y="117257"/>
                    <a:pt x="416339" y="273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자유형: 도형 30">
              <a:extLst>
                <a:ext uri="{FF2B5EF4-FFF2-40B4-BE49-F238E27FC236}">
                  <a16:creationId xmlns="" xmlns:a16="http://schemas.microsoft.com/office/drawing/2014/main" id="{94E0D773-490A-4901-8E9C-E5A613CE5700}"/>
                </a:ext>
              </a:extLst>
            </p:cNvPr>
            <p:cNvSpPr/>
            <p:nvPr/>
          </p:nvSpPr>
          <p:spPr>
            <a:xfrm>
              <a:off x="5199725" y="1785802"/>
              <a:ext cx="824275" cy="2106670"/>
            </a:xfrm>
            <a:custGeom>
              <a:avLst/>
              <a:gdLst>
                <a:gd name="connsiteX0" fmla="*/ 0 w 824275"/>
                <a:gd name="connsiteY0" fmla="*/ 0 h 2106670"/>
                <a:gd name="connsiteX1" fmla="*/ 217180 w 824275"/>
                <a:gd name="connsiteY1" fmla="*/ 0 h 2106670"/>
                <a:gd name="connsiteX2" fmla="*/ 434360 w 824275"/>
                <a:gd name="connsiteY2" fmla="*/ 217180 h 2106670"/>
                <a:gd name="connsiteX3" fmla="*/ 434360 w 824275"/>
                <a:gd name="connsiteY3" fmla="*/ 343374 h 2106670"/>
                <a:gd name="connsiteX4" fmla="*/ 824275 w 824275"/>
                <a:gd name="connsiteY4" fmla="*/ 343374 h 2106670"/>
                <a:gd name="connsiteX5" fmla="*/ 824275 w 824275"/>
                <a:gd name="connsiteY5" fmla="*/ 775827 h 2106670"/>
                <a:gd name="connsiteX6" fmla="*/ 434360 w 824275"/>
                <a:gd name="connsiteY6" fmla="*/ 775827 h 2106670"/>
                <a:gd name="connsiteX7" fmla="*/ 434360 w 824275"/>
                <a:gd name="connsiteY7" fmla="*/ 1226458 h 2106670"/>
                <a:gd name="connsiteX8" fmla="*/ 794173 w 824275"/>
                <a:gd name="connsiteY8" fmla="*/ 1667934 h 2106670"/>
                <a:gd name="connsiteX9" fmla="*/ 824275 w 824275"/>
                <a:gd name="connsiteY9" fmla="*/ 1670969 h 2106670"/>
                <a:gd name="connsiteX10" fmla="*/ 824275 w 824275"/>
                <a:gd name="connsiteY10" fmla="*/ 2106670 h 2106670"/>
                <a:gd name="connsiteX11" fmla="*/ 800273 w 824275"/>
                <a:gd name="connsiteY11" fmla="*/ 2105533 h 2106670"/>
                <a:gd name="connsiteX12" fmla="*/ 6467 w 824275"/>
                <a:gd name="connsiteY12" fmla="*/ 1316749 h 2106670"/>
                <a:gd name="connsiteX13" fmla="*/ 2572 w 824275"/>
                <a:gd name="connsiteY13" fmla="*/ 1239630 h 2106670"/>
                <a:gd name="connsiteX14" fmla="*/ 0 w 824275"/>
                <a:gd name="connsiteY14" fmla="*/ 1239630 h 2106670"/>
                <a:gd name="connsiteX15" fmla="*/ 0 w 824275"/>
                <a:gd name="connsiteY15" fmla="*/ 0 h 210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24275" h="2106670">
                  <a:moveTo>
                    <a:pt x="0" y="0"/>
                  </a:moveTo>
                  <a:lnTo>
                    <a:pt x="217180" y="0"/>
                  </a:lnTo>
                  <a:cubicBezTo>
                    <a:pt x="337125" y="0"/>
                    <a:pt x="434360" y="97235"/>
                    <a:pt x="434360" y="217180"/>
                  </a:cubicBezTo>
                  <a:lnTo>
                    <a:pt x="434360" y="343374"/>
                  </a:lnTo>
                  <a:lnTo>
                    <a:pt x="824275" y="343374"/>
                  </a:lnTo>
                  <a:lnTo>
                    <a:pt x="824275" y="775827"/>
                  </a:lnTo>
                  <a:lnTo>
                    <a:pt x="434360" y="775827"/>
                  </a:lnTo>
                  <a:lnTo>
                    <a:pt x="434360" y="1226458"/>
                  </a:lnTo>
                  <a:cubicBezTo>
                    <a:pt x="434360" y="1444226"/>
                    <a:pt x="588828" y="1625914"/>
                    <a:pt x="794173" y="1667934"/>
                  </a:cubicBezTo>
                  <a:lnTo>
                    <a:pt x="824275" y="1670969"/>
                  </a:lnTo>
                  <a:lnTo>
                    <a:pt x="824275" y="2106670"/>
                  </a:lnTo>
                  <a:lnTo>
                    <a:pt x="800273" y="2105533"/>
                  </a:lnTo>
                  <a:cubicBezTo>
                    <a:pt x="382044" y="2065725"/>
                    <a:pt x="48863" y="1734219"/>
                    <a:pt x="6467" y="1316749"/>
                  </a:cubicBezTo>
                  <a:lnTo>
                    <a:pt x="2572" y="1239630"/>
                  </a:lnTo>
                  <a:lnTo>
                    <a:pt x="0" y="123963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자유형: 도형 31">
              <a:extLst>
                <a:ext uri="{FF2B5EF4-FFF2-40B4-BE49-F238E27FC236}">
                  <a16:creationId xmlns="" xmlns:a16="http://schemas.microsoft.com/office/drawing/2014/main" id="{7C5DC6AE-971C-4594-8164-1E2E41D6C6CE}"/>
                </a:ext>
              </a:extLst>
            </p:cNvPr>
            <p:cNvSpPr/>
            <p:nvPr/>
          </p:nvSpPr>
          <p:spPr>
            <a:xfrm>
              <a:off x="6096000" y="2129177"/>
              <a:ext cx="871802" cy="1765601"/>
            </a:xfrm>
            <a:custGeom>
              <a:avLst/>
              <a:gdLst>
                <a:gd name="connsiteX0" fmla="*/ 0 w 871802"/>
                <a:gd name="connsiteY0" fmla="*/ 0 h 1765601"/>
                <a:gd name="connsiteX1" fmla="*/ 4988 w 871802"/>
                <a:gd name="connsiteY1" fmla="*/ 0 h 1765601"/>
                <a:gd name="connsiteX2" fmla="*/ 4988 w 871802"/>
                <a:gd name="connsiteY2" fmla="*/ 822 h 1765601"/>
                <a:gd name="connsiteX3" fmla="*/ 79007 w 871802"/>
                <a:gd name="connsiteY3" fmla="*/ 4559 h 1765601"/>
                <a:gd name="connsiteX4" fmla="*/ 871802 w 871802"/>
                <a:gd name="connsiteY4" fmla="*/ 883085 h 1765601"/>
                <a:gd name="connsiteX5" fmla="*/ 79007 w 871802"/>
                <a:gd name="connsiteY5" fmla="*/ 1761611 h 1765601"/>
                <a:gd name="connsiteX6" fmla="*/ 0 w 871802"/>
                <a:gd name="connsiteY6" fmla="*/ 1765601 h 1765601"/>
                <a:gd name="connsiteX7" fmla="*/ 0 w 871802"/>
                <a:gd name="connsiteY7" fmla="*/ 1332578 h 1765601"/>
                <a:gd name="connsiteX8" fmla="*/ 79534 w 871802"/>
                <a:gd name="connsiteY8" fmla="*/ 1324560 h 1765601"/>
                <a:gd name="connsiteX9" fmla="*/ 439347 w 871802"/>
                <a:gd name="connsiteY9" fmla="*/ 883084 h 1765601"/>
                <a:gd name="connsiteX10" fmla="*/ 79534 w 871802"/>
                <a:gd name="connsiteY10" fmla="*/ 441608 h 1765601"/>
                <a:gd name="connsiteX11" fmla="*/ 0 w 871802"/>
                <a:gd name="connsiteY11" fmla="*/ 433591 h 1765601"/>
                <a:gd name="connsiteX12" fmla="*/ 0 w 871802"/>
                <a:gd name="connsiteY12" fmla="*/ 0 h 176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71802" h="1765601">
                  <a:moveTo>
                    <a:pt x="0" y="0"/>
                  </a:moveTo>
                  <a:lnTo>
                    <a:pt x="4988" y="0"/>
                  </a:lnTo>
                  <a:lnTo>
                    <a:pt x="4988" y="822"/>
                  </a:lnTo>
                  <a:lnTo>
                    <a:pt x="79007" y="4559"/>
                  </a:lnTo>
                  <a:cubicBezTo>
                    <a:pt x="524308" y="49782"/>
                    <a:pt x="871802" y="425853"/>
                    <a:pt x="871802" y="883085"/>
                  </a:cubicBezTo>
                  <a:cubicBezTo>
                    <a:pt x="871802" y="1340317"/>
                    <a:pt x="524308" y="1716388"/>
                    <a:pt x="79007" y="1761611"/>
                  </a:cubicBezTo>
                  <a:lnTo>
                    <a:pt x="0" y="1765601"/>
                  </a:lnTo>
                  <a:lnTo>
                    <a:pt x="0" y="1332578"/>
                  </a:lnTo>
                  <a:lnTo>
                    <a:pt x="79534" y="1324560"/>
                  </a:lnTo>
                  <a:cubicBezTo>
                    <a:pt x="284879" y="1282540"/>
                    <a:pt x="439347" y="1100852"/>
                    <a:pt x="439347" y="883084"/>
                  </a:cubicBezTo>
                  <a:cubicBezTo>
                    <a:pt x="439347" y="665317"/>
                    <a:pt x="284879" y="483628"/>
                    <a:pt x="79534" y="441608"/>
                  </a:cubicBezTo>
                  <a:lnTo>
                    <a:pt x="0" y="43359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6" name="직사각형 35"/>
          <p:cNvSpPr/>
          <p:nvPr/>
        </p:nvSpPr>
        <p:spPr>
          <a:xfrm>
            <a:off x="-1587" y="1647825"/>
            <a:ext cx="25200" cy="195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 flipH="1">
            <a:off x="752717" y="155432"/>
            <a:ext cx="108000" cy="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 flipH="1">
            <a:off x="752717" y="186131"/>
            <a:ext cx="108000" cy="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 flipH="1">
            <a:off x="752717" y="216830"/>
            <a:ext cx="108000" cy="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5" name="이등변 삼각형 44"/>
          <p:cNvSpPr/>
          <p:nvPr/>
        </p:nvSpPr>
        <p:spPr>
          <a:xfrm rot="16200000" flipH="1">
            <a:off x="677684" y="171791"/>
            <a:ext cx="50148" cy="4571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6" name="자유형 45"/>
          <p:cNvSpPr/>
          <p:nvPr/>
        </p:nvSpPr>
        <p:spPr>
          <a:xfrm>
            <a:off x="5231884" y="1457382"/>
            <a:ext cx="2201450" cy="3012510"/>
          </a:xfrm>
          <a:custGeom>
            <a:avLst/>
            <a:gdLst>
              <a:gd name="connsiteX0" fmla="*/ 775504 w 1979271"/>
              <a:gd name="connsiteY0" fmla="*/ 0 h 2708476"/>
              <a:gd name="connsiteX1" fmla="*/ 0 w 1979271"/>
              <a:gd name="connsiteY1" fmla="*/ 2176041 h 2708476"/>
              <a:gd name="connsiteX2" fmla="*/ 1794076 w 1979271"/>
              <a:gd name="connsiteY2" fmla="*/ 2708476 h 2708476"/>
              <a:gd name="connsiteX3" fmla="*/ 1979271 w 1979271"/>
              <a:gd name="connsiteY3" fmla="*/ 856527 h 2708476"/>
              <a:gd name="connsiteX4" fmla="*/ 775504 w 1979271"/>
              <a:gd name="connsiteY4" fmla="*/ 0 h 270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9271" h="2708476">
                <a:moveTo>
                  <a:pt x="775504" y="0"/>
                </a:moveTo>
                <a:lnTo>
                  <a:pt x="0" y="2176041"/>
                </a:lnTo>
                <a:lnTo>
                  <a:pt x="1794076" y="2708476"/>
                </a:lnTo>
                <a:lnTo>
                  <a:pt x="1979271" y="856527"/>
                </a:lnTo>
                <a:lnTo>
                  <a:pt x="775504" y="0"/>
                </a:lnTo>
                <a:close/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b="1" dirty="0">
              <a:solidFill>
                <a:srgbClr val="FFC000"/>
              </a:solidFill>
            </a:endParaRPr>
          </a:p>
        </p:txBody>
      </p:sp>
      <p:sp>
        <p:nvSpPr>
          <p:cNvPr id="47" name="타원 46"/>
          <p:cNvSpPr/>
          <p:nvPr/>
        </p:nvSpPr>
        <p:spPr>
          <a:xfrm>
            <a:off x="5779099" y="1139050"/>
            <a:ext cx="654764" cy="65476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solidFill>
                <a:prstClr val="white"/>
              </a:solidFill>
            </a:endParaRPr>
          </a:p>
        </p:txBody>
      </p:sp>
      <p:sp>
        <p:nvSpPr>
          <p:cNvPr id="48" name="타원 47"/>
          <p:cNvSpPr/>
          <p:nvPr/>
        </p:nvSpPr>
        <p:spPr>
          <a:xfrm>
            <a:off x="6905767" y="4054343"/>
            <a:ext cx="654764" cy="65476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solidFill>
                <a:prstClr val="white"/>
              </a:solidFill>
            </a:endParaRPr>
          </a:p>
        </p:txBody>
      </p:sp>
      <p:sp>
        <p:nvSpPr>
          <p:cNvPr id="49" name="타원 48"/>
          <p:cNvSpPr/>
          <p:nvPr/>
        </p:nvSpPr>
        <p:spPr>
          <a:xfrm>
            <a:off x="7156322" y="2098874"/>
            <a:ext cx="654764" cy="65476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solidFill>
                <a:prstClr val="white"/>
              </a:solidFill>
            </a:endParaRPr>
          </a:p>
        </p:txBody>
      </p:sp>
      <p:sp>
        <p:nvSpPr>
          <p:cNvPr id="50" name="타원 49"/>
          <p:cNvSpPr/>
          <p:nvPr/>
        </p:nvSpPr>
        <p:spPr>
          <a:xfrm>
            <a:off x="4894833" y="3505678"/>
            <a:ext cx="654764" cy="65476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solidFill>
                <a:prstClr val="white"/>
              </a:solidFill>
            </a:endParaRPr>
          </a:p>
        </p:txBody>
      </p:sp>
      <p:sp>
        <p:nvSpPr>
          <p:cNvPr id="51" name="타원 50"/>
          <p:cNvSpPr/>
          <p:nvPr/>
        </p:nvSpPr>
        <p:spPr>
          <a:xfrm>
            <a:off x="5549597" y="1271087"/>
            <a:ext cx="80082" cy="8008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solidFill>
                <a:prstClr val="white"/>
              </a:solidFill>
            </a:endParaRPr>
          </a:p>
        </p:txBody>
      </p:sp>
      <p:sp>
        <p:nvSpPr>
          <p:cNvPr id="52" name="타원 51"/>
          <p:cNvSpPr/>
          <p:nvPr/>
        </p:nvSpPr>
        <p:spPr>
          <a:xfrm>
            <a:off x="5117020" y="4301643"/>
            <a:ext cx="80082" cy="8008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7180943" y="4845759"/>
            <a:ext cx="80082" cy="8008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7780830" y="2732487"/>
            <a:ext cx="80082" cy="8008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solidFill>
                <a:prstClr val="white"/>
              </a:solidFill>
            </a:endParaRPr>
          </a:p>
        </p:txBody>
      </p:sp>
      <p:grpSp>
        <p:nvGrpSpPr>
          <p:cNvPr id="55" name="그룹 54"/>
          <p:cNvGrpSpPr/>
          <p:nvPr/>
        </p:nvGrpSpPr>
        <p:grpSpPr>
          <a:xfrm>
            <a:off x="5783054" y="2842904"/>
            <a:ext cx="1313285" cy="436122"/>
            <a:chOff x="5295662" y="3583776"/>
            <a:chExt cx="1180743" cy="392107"/>
          </a:xfrm>
        </p:grpSpPr>
        <p:sp>
          <p:nvSpPr>
            <p:cNvPr id="56" name="타원 55"/>
            <p:cNvSpPr/>
            <p:nvPr/>
          </p:nvSpPr>
          <p:spPr>
            <a:xfrm>
              <a:off x="6084299" y="3583777"/>
              <a:ext cx="392106" cy="392106"/>
            </a:xfrm>
            <a:prstGeom prst="ellipse">
              <a:avLst/>
            </a:prstGeom>
            <a:solidFill>
              <a:srgbClr val="445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1600" b="1" dirty="0">
                  <a:solidFill>
                    <a:prstClr val="white"/>
                  </a:solidFill>
                </a:rPr>
                <a:t>A+</a:t>
              </a:r>
              <a:endParaRPr lang="ko-KR" altLang="en-US" sz="1600" b="1" dirty="0">
                <a:solidFill>
                  <a:prstClr val="white"/>
                </a:solidFill>
              </a:endParaRPr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5295662" y="3583776"/>
              <a:ext cx="8176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TEAM</a:t>
              </a:r>
              <a:endParaRPr lang="ko-KR" altLang="en-US" sz="16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58" name="직사각형 57">
            <a:extLst>
              <a:ext uri="{FF2B5EF4-FFF2-40B4-BE49-F238E27FC236}">
                <a16:creationId xmlns="" xmlns:a16="http://schemas.microsoft.com/office/drawing/2014/main" id="{751FD71D-B1FF-4E10-8C1C-2D22AD372EF3}"/>
              </a:ext>
            </a:extLst>
          </p:cNvPr>
          <p:cNvSpPr/>
          <p:nvPr/>
        </p:nvSpPr>
        <p:spPr>
          <a:xfrm>
            <a:off x="8079555" y="2513568"/>
            <a:ext cx="2896547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59" name="직사각형 58">
            <a:extLst>
              <a:ext uri="{FF2B5EF4-FFF2-40B4-BE49-F238E27FC236}">
                <a16:creationId xmlns="" xmlns:a16="http://schemas.microsoft.com/office/drawing/2014/main" id="{751FD71D-B1FF-4E10-8C1C-2D22AD372EF3}"/>
              </a:ext>
            </a:extLst>
          </p:cNvPr>
          <p:cNvSpPr/>
          <p:nvPr/>
        </p:nvSpPr>
        <p:spPr>
          <a:xfrm>
            <a:off x="7096337" y="4925841"/>
            <a:ext cx="2896547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60" name="직사각형 59">
            <a:extLst>
              <a:ext uri="{FF2B5EF4-FFF2-40B4-BE49-F238E27FC236}">
                <a16:creationId xmlns="" xmlns:a16="http://schemas.microsoft.com/office/drawing/2014/main" id="{751FD71D-B1FF-4E10-8C1C-2D22AD372EF3}"/>
              </a:ext>
            </a:extLst>
          </p:cNvPr>
          <p:cNvSpPr/>
          <p:nvPr/>
        </p:nvSpPr>
        <p:spPr>
          <a:xfrm>
            <a:off x="2540679" y="1046592"/>
            <a:ext cx="2896547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61" name="직사각형 60">
            <a:extLst>
              <a:ext uri="{FF2B5EF4-FFF2-40B4-BE49-F238E27FC236}">
                <a16:creationId xmlns="" xmlns:a16="http://schemas.microsoft.com/office/drawing/2014/main" id="{751FD71D-B1FF-4E10-8C1C-2D22AD372EF3}"/>
              </a:ext>
            </a:extLst>
          </p:cNvPr>
          <p:cNvSpPr/>
          <p:nvPr/>
        </p:nvSpPr>
        <p:spPr>
          <a:xfrm>
            <a:off x="2463800" y="4501983"/>
            <a:ext cx="2896547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94361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직사각형 34"/>
          <p:cNvSpPr/>
          <p:nvPr/>
        </p:nvSpPr>
        <p:spPr>
          <a:xfrm>
            <a:off x="941560" y="0"/>
            <a:ext cx="11250440" cy="389299"/>
          </a:xfrm>
          <a:prstGeom prst="rect">
            <a:avLst/>
          </a:prstGeom>
          <a:solidFill>
            <a:srgbClr val="EFF3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defRPr/>
            </a:pPr>
            <a:r>
              <a:rPr lang="en-US" altLang="ko-KR" sz="1400" b="1" i="1" kern="0" dirty="0" smtClean="0">
                <a:solidFill>
                  <a:srgbClr val="8E99A5"/>
                </a:solidFill>
              </a:rPr>
              <a:t>PPT PRESENTATION </a:t>
            </a:r>
            <a:r>
              <a:rPr lang="en-US" altLang="ja-JP" sz="800" kern="0" dirty="0">
                <a:solidFill>
                  <a:srgbClr val="8E99A5"/>
                </a:solidFill>
              </a:rPr>
              <a:t>PAPOZIP</a:t>
            </a:r>
            <a:r>
              <a:rPr lang="ja-JP" altLang="en-US" sz="800" kern="0" dirty="0">
                <a:solidFill>
                  <a:srgbClr val="8E99A5"/>
                </a:solidFill>
              </a:rPr>
              <a:t>と一緒に</a:t>
            </a:r>
            <a:r>
              <a:rPr lang="en-US" altLang="ja-JP" sz="800" kern="0" dirty="0" err="1">
                <a:solidFill>
                  <a:srgbClr val="8E99A5"/>
                </a:solidFill>
              </a:rPr>
              <a:t>ppt</a:t>
            </a:r>
            <a:r>
              <a:rPr lang="ja-JP" altLang="en-US" sz="800" kern="0" dirty="0">
                <a:solidFill>
                  <a:srgbClr val="8E99A5"/>
                </a:solidFill>
              </a:rPr>
              <a:t>を作る楽しさを感じてください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41560" cy="389299"/>
          </a:xfrm>
          <a:prstGeom prst="rect">
            <a:avLst/>
          </a:prstGeom>
          <a:solidFill>
            <a:srgbClr val="7784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389299"/>
            <a:ext cx="941560" cy="6468701"/>
          </a:xfrm>
          <a:prstGeom prst="rect">
            <a:avLst/>
          </a:prstGeom>
          <a:solidFill>
            <a:srgbClr val="8F9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/>
          </p:nvPr>
        </p:nvGraphicFramePr>
        <p:xfrm>
          <a:off x="0" y="423555"/>
          <a:ext cx="9415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56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INDEX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3C Analysis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SWOT Analysis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4P Mix</a:t>
                      </a:r>
                      <a:endParaRPr kumimoji="0" lang="ko-KR" altLang="en-US" sz="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IMC</a:t>
                      </a:r>
                      <a:endParaRPr kumimoji="0" lang="ko-KR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B2BCC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Expected effect</a:t>
                      </a:r>
                      <a:endParaRPr kumimoji="0" lang="ko-KR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B2BCC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Budget</a:t>
                      </a:r>
                      <a:endParaRPr kumimoji="0" lang="ko-KR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B2BCC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kumimoji="0" lang="ko-KR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▤ 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2BCC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Schedule</a:t>
                      </a:r>
                      <a:endParaRPr lang="ko-KR" altLang="en-US" sz="700" dirty="0">
                        <a:solidFill>
                          <a:srgbClr val="B2BCC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2" name="그룹 31"/>
          <p:cNvGrpSpPr/>
          <p:nvPr/>
        </p:nvGrpSpPr>
        <p:grpSpPr>
          <a:xfrm>
            <a:off x="1220012" y="102987"/>
            <a:ext cx="165171" cy="201499"/>
            <a:chOff x="5638844" y="549275"/>
            <a:chExt cx="234693" cy="286312"/>
          </a:xfrm>
          <a:solidFill>
            <a:srgbClr val="8E99A5"/>
          </a:solidFill>
        </p:grpSpPr>
        <p:sp>
          <p:nvSpPr>
            <p:cNvPr id="33" name="원형: 비어 있음 8">
              <a:extLst>
                <a:ext uri="{FF2B5EF4-FFF2-40B4-BE49-F238E27FC236}">
                  <a16:creationId xmlns:a16="http://schemas.microsoft.com/office/drawing/2014/main" xmlns="" id="{24691D8F-A34D-4208-B337-BFB0C227FEB9}"/>
                </a:ext>
              </a:extLst>
            </p:cNvPr>
            <p:cNvSpPr/>
            <p:nvPr/>
          </p:nvSpPr>
          <p:spPr>
            <a:xfrm>
              <a:off x="5638844" y="549275"/>
              <a:ext cx="209550" cy="209550"/>
            </a:xfrm>
            <a:prstGeom prst="donut">
              <a:avLst>
                <a:gd name="adj" fmla="val 14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사각형: 둥근 모서리 10">
              <a:extLst>
                <a:ext uri="{FF2B5EF4-FFF2-40B4-BE49-F238E27FC236}">
                  <a16:creationId xmlns:a16="http://schemas.microsoft.com/office/drawing/2014/main" xmlns="" id="{5EF75DE8-682B-4DB3-B8F5-10BD07C33A06}"/>
                </a:ext>
              </a:extLst>
            </p:cNvPr>
            <p:cNvSpPr/>
            <p:nvPr/>
          </p:nvSpPr>
          <p:spPr>
            <a:xfrm rot="18900000">
              <a:off x="5837537" y="691587"/>
              <a:ext cx="36000" cy="144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그룹 37">
            <a:extLst>
              <a:ext uri="{FF2B5EF4-FFF2-40B4-BE49-F238E27FC236}">
                <a16:creationId xmlns="" xmlns:a16="http://schemas.microsoft.com/office/drawing/2014/main" id="{FB650653-64D2-403B-BC4A-F7742D2D5BB5}"/>
              </a:ext>
            </a:extLst>
          </p:cNvPr>
          <p:cNvGrpSpPr/>
          <p:nvPr/>
        </p:nvGrpSpPr>
        <p:grpSpPr>
          <a:xfrm>
            <a:off x="114401" y="99101"/>
            <a:ext cx="151448" cy="180648"/>
            <a:chOff x="5199725" y="1785802"/>
            <a:chExt cx="1768077" cy="2108976"/>
          </a:xfrm>
          <a:solidFill>
            <a:schemeClr val="bg1"/>
          </a:solidFill>
        </p:grpSpPr>
        <p:sp>
          <p:nvSpPr>
            <p:cNvPr id="39" name="자유형: 도형 29">
              <a:extLst>
                <a:ext uri="{FF2B5EF4-FFF2-40B4-BE49-F238E27FC236}">
                  <a16:creationId xmlns="" xmlns:a16="http://schemas.microsoft.com/office/drawing/2014/main" id="{1D784B37-183E-423A-AE81-5CBAC8968CFB}"/>
                </a:ext>
              </a:extLst>
            </p:cNvPr>
            <p:cNvSpPr/>
            <p:nvPr/>
          </p:nvSpPr>
          <p:spPr>
            <a:xfrm rot="5400000" flipH="1">
              <a:off x="6516322" y="3440993"/>
              <a:ext cx="432896" cy="470061"/>
            </a:xfrm>
            <a:custGeom>
              <a:avLst/>
              <a:gdLst>
                <a:gd name="connsiteX0" fmla="*/ 432896 w 432896"/>
                <a:gd name="connsiteY0" fmla="*/ 19392 h 470061"/>
                <a:gd name="connsiteX1" fmla="*/ 432896 w 432896"/>
                <a:gd name="connsiteY1" fmla="*/ 0 h 470061"/>
                <a:gd name="connsiteX2" fmla="*/ 0 w 432896"/>
                <a:gd name="connsiteY2" fmla="*/ 0 h 470061"/>
                <a:gd name="connsiteX3" fmla="*/ 0 w 432896"/>
                <a:gd name="connsiteY3" fmla="*/ 470061 h 470061"/>
                <a:gd name="connsiteX4" fmla="*/ 24495 w 432896"/>
                <a:gd name="connsiteY4" fmla="*/ 419212 h 470061"/>
                <a:gd name="connsiteX5" fmla="*/ 416339 w 432896"/>
                <a:gd name="connsiteY5" fmla="*/ 27368 h 47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2896" h="470061">
                  <a:moveTo>
                    <a:pt x="432896" y="19392"/>
                  </a:moveTo>
                  <a:lnTo>
                    <a:pt x="432896" y="0"/>
                  </a:lnTo>
                  <a:lnTo>
                    <a:pt x="0" y="0"/>
                  </a:lnTo>
                  <a:lnTo>
                    <a:pt x="0" y="470061"/>
                  </a:lnTo>
                  <a:lnTo>
                    <a:pt x="24495" y="419212"/>
                  </a:lnTo>
                  <a:cubicBezTo>
                    <a:pt x="114384" y="253742"/>
                    <a:pt x="250869" y="117257"/>
                    <a:pt x="416339" y="273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자유형: 도형 30">
              <a:extLst>
                <a:ext uri="{FF2B5EF4-FFF2-40B4-BE49-F238E27FC236}">
                  <a16:creationId xmlns="" xmlns:a16="http://schemas.microsoft.com/office/drawing/2014/main" id="{94E0D773-490A-4901-8E9C-E5A613CE5700}"/>
                </a:ext>
              </a:extLst>
            </p:cNvPr>
            <p:cNvSpPr/>
            <p:nvPr/>
          </p:nvSpPr>
          <p:spPr>
            <a:xfrm>
              <a:off x="5199725" y="1785802"/>
              <a:ext cx="824275" cy="2106670"/>
            </a:xfrm>
            <a:custGeom>
              <a:avLst/>
              <a:gdLst>
                <a:gd name="connsiteX0" fmla="*/ 0 w 824275"/>
                <a:gd name="connsiteY0" fmla="*/ 0 h 2106670"/>
                <a:gd name="connsiteX1" fmla="*/ 217180 w 824275"/>
                <a:gd name="connsiteY1" fmla="*/ 0 h 2106670"/>
                <a:gd name="connsiteX2" fmla="*/ 434360 w 824275"/>
                <a:gd name="connsiteY2" fmla="*/ 217180 h 2106670"/>
                <a:gd name="connsiteX3" fmla="*/ 434360 w 824275"/>
                <a:gd name="connsiteY3" fmla="*/ 343374 h 2106670"/>
                <a:gd name="connsiteX4" fmla="*/ 824275 w 824275"/>
                <a:gd name="connsiteY4" fmla="*/ 343374 h 2106670"/>
                <a:gd name="connsiteX5" fmla="*/ 824275 w 824275"/>
                <a:gd name="connsiteY5" fmla="*/ 775827 h 2106670"/>
                <a:gd name="connsiteX6" fmla="*/ 434360 w 824275"/>
                <a:gd name="connsiteY6" fmla="*/ 775827 h 2106670"/>
                <a:gd name="connsiteX7" fmla="*/ 434360 w 824275"/>
                <a:gd name="connsiteY7" fmla="*/ 1226458 h 2106670"/>
                <a:gd name="connsiteX8" fmla="*/ 794173 w 824275"/>
                <a:gd name="connsiteY8" fmla="*/ 1667934 h 2106670"/>
                <a:gd name="connsiteX9" fmla="*/ 824275 w 824275"/>
                <a:gd name="connsiteY9" fmla="*/ 1670969 h 2106670"/>
                <a:gd name="connsiteX10" fmla="*/ 824275 w 824275"/>
                <a:gd name="connsiteY10" fmla="*/ 2106670 h 2106670"/>
                <a:gd name="connsiteX11" fmla="*/ 800273 w 824275"/>
                <a:gd name="connsiteY11" fmla="*/ 2105533 h 2106670"/>
                <a:gd name="connsiteX12" fmla="*/ 6467 w 824275"/>
                <a:gd name="connsiteY12" fmla="*/ 1316749 h 2106670"/>
                <a:gd name="connsiteX13" fmla="*/ 2572 w 824275"/>
                <a:gd name="connsiteY13" fmla="*/ 1239630 h 2106670"/>
                <a:gd name="connsiteX14" fmla="*/ 0 w 824275"/>
                <a:gd name="connsiteY14" fmla="*/ 1239630 h 2106670"/>
                <a:gd name="connsiteX15" fmla="*/ 0 w 824275"/>
                <a:gd name="connsiteY15" fmla="*/ 0 h 210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24275" h="2106670">
                  <a:moveTo>
                    <a:pt x="0" y="0"/>
                  </a:moveTo>
                  <a:lnTo>
                    <a:pt x="217180" y="0"/>
                  </a:lnTo>
                  <a:cubicBezTo>
                    <a:pt x="337125" y="0"/>
                    <a:pt x="434360" y="97235"/>
                    <a:pt x="434360" y="217180"/>
                  </a:cubicBezTo>
                  <a:lnTo>
                    <a:pt x="434360" y="343374"/>
                  </a:lnTo>
                  <a:lnTo>
                    <a:pt x="824275" y="343374"/>
                  </a:lnTo>
                  <a:lnTo>
                    <a:pt x="824275" y="775827"/>
                  </a:lnTo>
                  <a:lnTo>
                    <a:pt x="434360" y="775827"/>
                  </a:lnTo>
                  <a:lnTo>
                    <a:pt x="434360" y="1226458"/>
                  </a:lnTo>
                  <a:cubicBezTo>
                    <a:pt x="434360" y="1444226"/>
                    <a:pt x="588828" y="1625914"/>
                    <a:pt x="794173" y="1667934"/>
                  </a:cubicBezTo>
                  <a:lnTo>
                    <a:pt x="824275" y="1670969"/>
                  </a:lnTo>
                  <a:lnTo>
                    <a:pt x="824275" y="2106670"/>
                  </a:lnTo>
                  <a:lnTo>
                    <a:pt x="800273" y="2105533"/>
                  </a:lnTo>
                  <a:cubicBezTo>
                    <a:pt x="382044" y="2065725"/>
                    <a:pt x="48863" y="1734219"/>
                    <a:pt x="6467" y="1316749"/>
                  </a:cubicBezTo>
                  <a:lnTo>
                    <a:pt x="2572" y="1239630"/>
                  </a:lnTo>
                  <a:lnTo>
                    <a:pt x="0" y="123963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자유형: 도형 31">
              <a:extLst>
                <a:ext uri="{FF2B5EF4-FFF2-40B4-BE49-F238E27FC236}">
                  <a16:creationId xmlns="" xmlns:a16="http://schemas.microsoft.com/office/drawing/2014/main" id="{7C5DC6AE-971C-4594-8164-1E2E41D6C6CE}"/>
                </a:ext>
              </a:extLst>
            </p:cNvPr>
            <p:cNvSpPr/>
            <p:nvPr/>
          </p:nvSpPr>
          <p:spPr>
            <a:xfrm>
              <a:off x="6096000" y="2129177"/>
              <a:ext cx="871802" cy="1765601"/>
            </a:xfrm>
            <a:custGeom>
              <a:avLst/>
              <a:gdLst>
                <a:gd name="connsiteX0" fmla="*/ 0 w 871802"/>
                <a:gd name="connsiteY0" fmla="*/ 0 h 1765601"/>
                <a:gd name="connsiteX1" fmla="*/ 4988 w 871802"/>
                <a:gd name="connsiteY1" fmla="*/ 0 h 1765601"/>
                <a:gd name="connsiteX2" fmla="*/ 4988 w 871802"/>
                <a:gd name="connsiteY2" fmla="*/ 822 h 1765601"/>
                <a:gd name="connsiteX3" fmla="*/ 79007 w 871802"/>
                <a:gd name="connsiteY3" fmla="*/ 4559 h 1765601"/>
                <a:gd name="connsiteX4" fmla="*/ 871802 w 871802"/>
                <a:gd name="connsiteY4" fmla="*/ 883085 h 1765601"/>
                <a:gd name="connsiteX5" fmla="*/ 79007 w 871802"/>
                <a:gd name="connsiteY5" fmla="*/ 1761611 h 1765601"/>
                <a:gd name="connsiteX6" fmla="*/ 0 w 871802"/>
                <a:gd name="connsiteY6" fmla="*/ 1765601 h 1765601"/>
                <a:gd name="connsiteX7" fmla="*/ 0 w 871802"/>
                <a:gd name="connsiteY7" fmla="*/ 1332578 h 1765601"/>
                <a:gd name="connsiteX8" fmla="*/ 79534 w 871802"/>
                <a:gd name="connsiteY8" fmla="*/ 1324560 h 1765601"/>
                <a:gd name="connsiteX9" fmla="*/ 439347 w 871802"/>
                <a:gd name="connsiteY9" fmla="*/ 883084 h 1765601"/>
                <a:gd name="connsiteX10" fmla="*/ 79534 w 871802"/>
                <a:gd name="connsiteY10" fmla="*/ 441608 h 1765601"/>
                <a:gd name="connsiteX11" fmla="*/ 0 w 871802"/>
                <a:gd name="connsiteY11" fmla="*/ 433591 h 1765601"/>
                <a:gd name="connsiteX12" fmla="*/ 0 w 871802"/>
                <a:gd name="connsiteY12" fmla="*/ 0 h 176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71802" h="1765601">
                  <a:moveTo>
                    <a:pt x="0" y="0"/>
                  </a:moveTo>
                  <a:lnTo>
                    <a:pt x="4988" y="0"/>
                  </a:lnTo>
                  <a:lnTo>
                    <a:pt x="4988" y="822"/>
                  </a:lnTo>
                  <a:lnTo>
                    <a:pt x="79007" y="4559"/>
                  </a:lnTo>
                  <a:cubicBezTo>
                    <a:pt x="524308" y="49782"/>
                    <a:pt x="871802" y="425853"/>
                    <a:pt x="871802" y="883085"/>
                  </a:cubicBezTo>
                  <a:cubicBezTo>
                    <a:pt x="871802" y="1340317"/>
                    <a:pt x="524308" y="1716388"/>
                    <a:pt x="79007" y="1761611"/>
                  </a:cubicBezTo>
                  <a:lnTo>
                    <a:pt x="0" y="1765601"/>
                  </a:lnTo>
                  <a:lnTo>
                    <a:pt x="0" y="1332578"/>
                  </a:lnTo>
                  <a:lnTo>
                    <a:pt x="79534" y="1324560"/>
                  </a:lnTo>
                  <a:cubicBezTo>
                    <a:pt x="284879" y="1282540"/>
                    <a:pt x="439347" y="1100852"/>
                    <a:pt x="439347" y="883084"/>
                  </a:cubicBezTo>
                  <a:cubicBezTo>
                    <a:pt x="439347" y="665317"/>
                    <a:pt x="284879" y="483628"/>
                    <a:pt x="79534" y="441608"/>
                  </a:cubicBezTo>
                  <a:lnTo>
                    <a:pt x="0" y="43359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6" name="직사각형 35"/>
          <p:cNvSpPr/>
          <p:nvPr/>
        </p:nvSpPr>
        <p:spPr>
          <a:xfrm>
            <a:off x="-1587" y="1647825"/>
            <a:ext cx="25200" cy="195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 flipH="1">
            <a:off x="752717" y="155432"/>
            <a:ext cx="108000" cy="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 flipH="1">
            <a:off x="752717" y="186131"/>
            <a:ext cx="108000" cy="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 flipH="1">
            <a:off x="752717" y="216830"/>
            <a:ext cx="108000" cy="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5" name="이등변 삼각형 44"/>
          <p:cNvSpPr/>
          <p:nvPr/>
        </p:nvSpPr>
        <p:spPr>
          <a:xfrm rot="16200000" flipH="1">
            <a:off x="677684" y="171791"/>
            <a:ext cx="50148" cy="4571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37" name="차트 36"/>
          <p:cNvGraphicFramePr/>
          <p:nvPr>
            <p:extLst/>
          </p:nvPr>
        </p:nvGraphicFramePr>
        <p:xfrm>
          <a:off x="1533942" y="1290792"/>
          <a:ext cx="6451328" cy="3526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2" name="직사각형 61"/>
          <p:cNvSpPr/>
          <p:nvPr/>
        </p:nvSpPr>
        <p:spPr>
          <a:xfrm>
            <a:off x="5440353" y="1448772"/>
            <a:ext cx="1147917" cy="1822416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3" name="설명선 2(테두리 없음) 62"/>
          <p:cNvSpPr/>
          <p:nvPr/>
        </p:nvSpPr>
        <p:spPr>
          <a:xfrm>
            <a:off x="7559818" y="939468"/>
            <a:ext cx="981943" cy="358049"/>
          </a:xfrm>
          <a:prstGeom prst="callout2">
            <a:avLst>
              <a:gd name="adj1" fmla="val 46417"/>
              <a:gd name="adj2" fmla="val -1123"/>
              <a:gd name="adj3" fmla="val 47347"/>
              <a:gd name="adj4" fmla="val -22898"/>
              <a:gd name="adj5" fmla="val 193637"/>
              <a:gd name="adj6" fmla="val -87892"/>
            </a:avLst>
          </a:prstGeom>
          <a:noFill/>
          <a:ln>
            <a:solidFill>
              <a:srgbClr val="FF0000"/>
            </a:solidFill>
            <a:prstDash val="sysDash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u="sng" kern="0" dirty="0">
                <a:solidFill>
                  <a:srgbClr val="FF0000"/>
                </a:solidFill>
              </a:rPr>
              <a:t>Check Point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9333598" y="389298"/>
            <a:ext cx="2858402" cy="6468701"/>
          </a:xfrm>
          <a:prstGeom prst="rect">
            <a:avLst/>
          </a:prstGeom>
          <a:solidFill>
            <a:srgbClr val="445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ko-KR" altLang="en-US" sz="1100" dirty="0">
              <a:solidFill>
                <a:srgbClr val="57607D"/>
              </a:solidFill>
            </a:endParaRPr>
          </a:p>
        </p:txBody>
      </p:sp>
      <p:sp>
        <p:nvSpPr>
          <p:cNvPr id="65" name="원호 64"/>
          <p:cNvSpPr/>
          <p:nvPr/>
        </p:nvSpPr>
        <p:spPr>
          <a:xfrm>
            <a:off x="9873799" y="588144"/>
            <a:ext cx="1778000" cy="1778000"/>
          </a:xfrm>
          <a:prstGeom prst="arc">
            <a:avLst>
              <a:gd name="adj1" fmla="val 16200000"/>
              <a:gd name="adj2" fmla="val 11077619"/>
            </a:avLst>
          </a:prstGeom>
          <a:ln w="28575">
            <a:solidFill>
              <a:srgbClr val="EFF3F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497FA3"/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9873799" y="939468"/>
            <a:ext cx="138395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200" dirty="0">
                <a:solidFill>
                  <a:srgbClr val="B2BCC6"/>
                </a:solidFill>
                <a:cs typeface="Aharoni" panose="02010803020104030203" pitchFamily="2" charset="-79"/>
              </a:rPr>
              <a:t>first quarter</a:t>
            </a:r>
          </a:p>
          <a:p>
            <a:pPr algn="r">
              <a:lnSpc>
                <a:spcPct val="150000"/>
              </a:lnSpc>
            </a:pPr>
            <a:r>
              <a:rPr lang="en-US" altLang="ko-KR" sz="3600" b="1" dirty="0">
                <a:solidFill>
                  <a:prstClr val="white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600" dirty="0">
                <a:solidFill>
                  <a:prstClr val="white"/>
                </a:solidFill>
                <a:cs typeface="Aharoni" panose="02010803020104030203" pitchFamily="2" charset="-79"/>
              </a:rPr>
              <a:t>%</a:t>
            </a:r>
            <a:endParaRPr lang="en-US" altLang="ko-KR" sz="400" b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9676948" y="2594744"/>
            <a:ext cx="2171701" cy="1038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B2BCC6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100" dirty="0">
                <a:solidFill>
                  <a:prstClr val="white"/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800" dirty="0" smtClean="0">
                <a:solidFill>
                  <a:prstClr val="white"/>
                </a:solidFill>
              </a:rPr>
              <a:t>PAPOZIP</a:t>
            </a:r>
            <a:r>
              <a:rPr lang="ja-JP" altLang="en-US" sz="800" dirty="0" smtClean="0">
                <a:solidFill>
                  <a:prstClr val="white"/>
                </a:solidFill>
              </a:rPr>
              <a:t>と一緒に</a:t>
            </a:r>
            <a:r>
              <a:rPr lang="en-US" altLang="ja-JP" sz="800" dirty="0" err="1" smtClean="0">
                <a:solidFill>
                  <a:prstClr val="white"/>
                </a:solidFill>
              </a:rPr>
              <a:t>ppt</a:t>
            </a:r>
            <a:r>
              <a:rPr lang="ja-JP" altLang="en-US" sz="800" dirty="0" smtClean="0">
                <a:solidFill>
                  <a:prstClr val="white"/>
                </a:solidFill>
              </a:rPr>
              <a:t>を作る楽しさを感じてください</a:t>
            </a:r>
            <a:endParaRPr lang="ja-JP" altLang="en-US" sz="800" dirty="0">
              <a:solidFill>
                <a:prstClr val="white"/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9676948" y="4095045"/>
            <a:ext cx="2171701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B2BCC6"/>
                </a:solidFill>
              </a:rPr>
              <a:t>CONTENTS</a:t>
            </a:r>
            <a:r>
              <a:rPr lang="en-US" altLang="ko-KR" sz="1400" b="1" dirty="0">
                <a:solidFill>
                  <a:srgbClr val="7FBBDF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altLang="ko-KR" sz="3600" b="1" dirty="0">
                <a:solidFill>
                  <a:prstClr val="white"/>
                </a:solidFill>
                <a:cs typeface="Aharoni" panose="02010803020104030203" pitchFamily="2" charset="-79"/>
              </a:rPr>
              <a:t>13</a:t>
            </a:r>
            <a:r>
              <a:rPr lang="en-US" altLang="ko-KR" sz="1600" dirty="0">
                <a:solidFill>
                  <a:prstClr val="white"/>
                </a:solidFill>
                <a:cs typeface="Aharoni" panose="02010803020104030203" pitchFamily="2" charset="-79"/>
              </a:rPr>
              <a:t>% </a:t>
            </a:r>
            <a:r>
              <a:rPr lang="ko-KR" altLang="en-US" sz="1600" dirty="0">
                <a:solidFill>
                  <a:srgbClr val="FF3300"/>
                </a:solidFill>
                <a:cs typeface="Aharoni" panose="02010803020104030203" pitchFamily="2" charset="-79"/>
              </a:rPr>
              <a:t>▼</a:t>
            </a:r>
            <a:endParaRPr lang="en-US" altLang="ko-KR" sz="400" b="1" dirty="0">
              <a:solidFill>
                <a:srgbClr val="FF3300"/>
              </a:solidFill>
              <a:cs typeface="Aharoni" panose="02010803020104030203" pitchFamily="2" charset="-79"/>
            </a:endParaRPr>
          </a:p>
        </p:txBody>
      </p:sp>
      <p:cxnSp>
        <p:nvCxnSpPr>
          <p:cNvPr id="69" name="직선 연결선 68"/>
          <p:cNvCxnSpPr/>
          <p:nvPr/>
        </p:nvCxnSpPr>
        <p:spPr>
          <a:xfrm>
            <a:off x="9333598" y="3962400"/>
            <a:ext cx="2858402" cy="0"/>
          </a:xfrm>
          <a:prstGeom prst="line">
            <a:avLst/>
          </a:prstGeom>
          <a:ln>
            <a:solidFill>
              <a:srgbClr val="3F45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69"/>
          <p:cNvCxnSpPr/>
          <p:nvPr/>
        </p:nvCxnSpPr>
        <p:spPr>
          <a:xfrm>
            <a:off x="9333598" y="5427265"/>
            <a:ext cx="2858402" cy="0"/>
          </a:xfrm>
          <a:prstGeom prst="line">
            <a:avLst/>
          </a:prstGeom>
          <a:ln>
            <a:solidFill>
              <a:srgbClr val="3F45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직사각형 70"/>
          <p:cNvSpPr/>
          <p:nvPr/>
        </p:nvSpPr>
        <p:spPr>
          <a:xfrm>
            <a:off x="9333598" y="5558057"/>
            <a:ext cx="125754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B2BCC6"/>
                </a:solidFill>
              </a:rPr>
              <a:t>CONTENTS</a:t>
            </a:r>
            <a:r>
              <a:rPr lang="en-US" altLang="ko-KR" sz="1400" b="1" dirty="0">
                <a:solidFill>
                  <a:srgbClr val="7FBBDF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altLang="ko-KR" sz="3600" b="1" dirty="0">
                <a:solidFill>
                  <a:prstClr val="white"/>
                </a:solidFill>
                <a:cs typeface="Aharoni" panose="02010803020104030203" pitchFamily="2" charset="-79"/>
              </a:rPr>
              <a:t>13</a:t>
            </a:r>
            <a:r>
              <a:rPr lang="en-US" altLang="ko-KR" sz="1600" dirty="0">
                <a:solidFill>
                  <a:prstClr val="white"/>
                </a:solidFill>
                <a:cs typeface="Aharoni" panose="02010803020104030203" pitchFamily="2" charset="-79"/>
              </a:rPr>
              <a:t>% </a:t>
            </a:r>
            <a:r>
              <a:rPr lang="ko-KR" altLang="en-US" sz="1600" dirty="0">
                <a:solidFill>
                  <a:srgbClr val="FF3300"/>
                </a:solidFill>
                <a:cs typeface="Aharoni" panose="02010803020104030203" pitchFamily="2" charset="-79"/>
              </a:rPr>
              <a:t>▼</a:t>
            </a:r>
            <a:endParaRPr lang="en-US" altLang="ko-KR" sz="400" b="1" dirty="0">
              <a:solidFill>
                <a:srgbClr val="FF3300"/>
              </a:solidFill>
              <a:cs typeface="Aharoni" panose="02010803020104030203" pitchFamily="2" charset="-79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0924273" y="5558057"/>
            <a:ext cx="125754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B2BCC6"/>
                </a:solidFill>
              </a:rPr>
              <a:t>CONTENTS </a:t>
            </a:r>
          </a:p>
          <a:p>
            <a:pPr algn="ctr">
              <a:lnSpc>
                <a:spcPct val="150000"/>
              </a:lnSpc>
            </a:pPr>
            <a:r>
              <a:rPr lang="en-US" altLang="ko-KR" sz="3600" b="1" dirty="0">
                <a:solidFill>
                  <a:prstClr val="white"/>
                </a:solidFill>
                <a:cs typeface="Aharoni" panose="02010803020104030203" pitchFamily="2" charset="-79"/>
              </a:rPr>
              <a:t>13</a:t>
            </a:r>
            <a:r>
              <a:rPr lang="en-US" altLang="ko-KR" sz="1600" dirty="0">
                <a:solidFill>
                  <a:prstClr val="white"/>
                </a:solidFill>
                <a:cs typeface="Aharoni" panose="02010803020104030203" pitchFamily="2" charset="-79"/>
              </a:rPr>
              <a:t>% </a:t>
            </a:r>
            <a:r>
              <a:rPr lang="ko-KR" altLang="en-US" sz="1600" dirty="0">
                <a:solidFill>
                  <a:srgbClr val="FF3300"/>
                </a:solidFill>
                <a:cs typeface="Aharoni" panose="02010803020104030203" pitchFamily="2" charset="-79"/>
              </a:rPr>
              <a:t>▼</a:t>
            </a:r>
            <a:endParaRPr lang="en-US" altLang="ko-KR" sz="400" b="1" dirty="0">
              <a:solidFill>
                <a:srgbClr val="FF3300"/>
              </a:solidFill>
              <a:cs typeface="Aharoni" panose="02010803020104030203" pitchFamily="2" charset="-79"/>
            </a:endParaRPr>
          </a:p>
        </p:txBody>
      </p:sp>
      <p:cxnSp>
        <p:nvCxnSpPr>
          <p:cNvPr id="73" name="직선 연결선 72"/>
          <p:cNvCxnSpPr/>
          <p:nvPr/>
        </p:nvCxnSpPr>
        <p:spPr>
          <a:xfrm rot="5400000">
            <a:off x="10150798" y="6170057"/>
            <a:ext cx="1224000" cy="0"/>
          </a:xfrm>
          <a:prstGeom prst="line">
            <a:avLst/>
          </a:prstGeom>
          <a:ln>
            <a:solidFill>
              <a:srgbClr val="3F45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직사각형 74"/>
          <p:cNvSpPr/>
          <p:nvPr/>
        </p:nvSpPr>
        <p:spPr>
          <a:xfrm>
            <a:off x="1937600" y="5235652"/>
            <a:ext cx="5970784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rgbClr val="445669"/>
                </a:solidFill>
              </a:rPr>
              <a:t>CONTENTS A</a:t>
            </a:r>
            <a:endParaRPr lang="en-US" altLang="ko-KR" sz="1400" b="1" dirty="0">
              <a:solidFill>
                <a:srgbClr val="445669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rgbClr val="445669"/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55052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836272" y="2090831"/>
            <a:ext cx="2458860" cy="2458860"/>
          </a:xfrm>
          <a:prstGeom prst="ellipse">
            <a:avLst/>
          </a:prstGeom>
          <a:solidFill>
            <a:srgbClr val="EFF3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239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243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246</a:t>
            </a:r>
          </a:p>
        </p:txBody>
      </p:sp>
      <p:sp>
        <p:nvSpPr>
          <p:cNvPr id="9" name="타원 8"/>
          <p:cNvSpPr/>
          <p:nvPr/>
        </p:nvSpPr>
        <p:spPr>
          <a:xfrm>
            <a:off x="4808926" y="2090831"/>
            <a:ext cx="2458860" cy="2458860"/>
          </a:xfrm>
          <a:prstGeom prst="ellipse">
            <a:avLst/>
          </a:prstGeom>
          <a:solidFill>
            <a:srgbClr val="8F9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143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157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173</a:t>
            </a:r>
          </a:p>
        </p:txBody>
      </p:sp>
      <p:sp>
        <p:nvSpPr>
          <p:cNvPr id="6" name="타원 5"/>
          <p:cNvSpPr/>
          <p:nvPr/>
        </p:nvSpPr>
        <p:spPr>
          <a:xfrm>
            <a:off x="7781580" y="2090831"/>
            <a:ext cx="2458860" cy="2458860"/>
          </a:xfrm>
          <a:prstGeom prst="ellipse">
            <a:avLst/>
          </a:prstGeom>
          <a:solidFill>
            <a:srgbClr val="7784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119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132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146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85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723</Words>
  <Application>Microsoft Office PowerPoint</Application>
  <PresentationFormat>와이드스크린</PresentationFormat>
  <Paragraphs>117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Aharoni</vt:lpstr>
      <vt:lpstr>맑은 고딕</vt:lpstr>
      <vt:lpstr>游ゴシック</vt:lpstr>
      <vt:lpstr>Arial</vt:lpstr>
      <vt:lpstr>30_Office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2021-02-23T06:53:01Z</dcterms:created>
  <dcterms:modified xsi:type="dcterms:W3CDTF">2024-12-30T04:07:22Z</dcterms:modified>
</cp:coreProperties>
</file>