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72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rgbClr val="2F77E6"/>
            </a:solidFill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3.5</c:v>
                </c:pt>
                <c:pt idx="3">
                  <c:v>5.2</c:v>
                </c:pt>
                <c:pt idx="4">
                  <c:v>4.5</c:v>
                </c:pt>
                <c:pt idx="5">
                  <c:v>6.2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rgbClr val="E3EAFC"/>
            </a:solidFill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2.2999999999999998</c:v>
                </c:pt>
                <c:pt idx="5">
                  <c:v>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35539808"/>
        <c:axId val="-2135530016"/>
      </c:barChart>
      <c:catAx>
        <c:axId val="-213553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2135530016"/>
        <c:crosses val="autoZero"/>
        <c:auto val="1"/>
        <c:lblAlgn val="ctr"/>
        <c:lblOffset val="100"/>
        <c:noMultiLvlLbl val="0"/>
      </c:catAx>
      <c:valAx>
        <c:axId val="-21355300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2135539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70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42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153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88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870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87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38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588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65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66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26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98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한쪽 모서리가 잘린 사각형 5"/>
          <p:cNvSpPr/>
          <p:nvPr/>
        </p:nvSpPr>
        <p:spPr>
          <a:xfrm flipH="1">
            <a:off x="6008914" y="3078842"/>
            <a:ext cx="6183086" cy="564244"/>
          </a:xfrm>
          <a:prstGeom prst="snip1Rect">
            <a:avLst>
              <a:gd name="adj" fmla="val 50000"/>
            </a:avLst>
          </a:prstGeom>
          <a:solidFill>
            <a:srgbClr val="2F77E6"/>
          </a:solidFill>
          <a:ln>
            <a:noFill/>
          </a:ln>
          <a:effectLst>
            <a:outerShdw blurRad="165100" dist="508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ctr"/>
          <a:lstStyle/>
          <a:p>
            <a:pPr algn="ctr" latinLnBrk="0">
              <a:defRPr/>
            </a:pPr>
            <a:r>
              <a:rPr lang="en-US" altLang="ko-KR" sz="2000" b="1" i="1" kern="0" dirty="0" smtClean="0">
                <a:solidFill>
                  <a:prstClr val="white"/>
                </a:solidFill>
              </a:rPr>
              <a:t>PPT PRESENTATION </a:t>
            </a:r>
            <a:r>
              <a:rPr lang="en-US" altLang="ja-JP" sz="800" kern="0" dirty="0">
                <a:solidFill>
                  <a:prstClr val="white"/>
                </a:solidFill>
              </a:rPr>
              <a:t>PAPOZIP</a:t>
            </a:r>
            <a:r>
              <a:rPr lang="ja-JP" altLang="en-US" sz="8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/>
                </a:solidFill>
              </a:rPr>
              <a:t>ppt</a:t>
            </a:r>
            <a:r>
              <a:rPr lang="ja-JP" altLang="en-US" sz="8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cxnSp>
        <p:nvCxnSpPr>
          <p:cNvPr id="113" name="직선 연결선 112"/>
          <p:cNvCxnSpPr/>
          <p:nvPr/>
        </p:nvCxnSpPr>
        <p:spPr>
          <a:xfrm rot="18900000">
            <a:off x="2895199" y="3470291"/>
            <a:ext cx="6008914" cy="0"/>
          </a:xfrm>
          <a:prstGeom prst="line">
            <a:avLst/>
          </a:prstGeom>
          <a:ln>
            <a:solidFill>
              <a:srgbClr val="2F77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직사각형 114"/>
          <p:cNvSpPr/>
          <p:nvPr/>
        </p:nvSpPr>
        <p:spPr>
          <a:xfrm>
            <a:off x="4050300" y="3423339"/>
            <a:ext cx="14638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100" dirty="0">
                <a:solidFill>
                  <a:srgbClr val="2F77E6"/>
                </a:solidFill>
              </a:rPr>
              <a:t>経営 </a:t>
            </a:r>
            <a:r>
              <a:rPr lang="en-US" altLang="ko-KR" sz="1100" dirty="0">
                <a:solidFill>
                  <a:srgbClr val="2F77E6"/>
                </a:solidFill>
              </a:rPr>
              <a:t>20123457 </a:t>
            </a:r>
            <a:r>
              <a:rPr lang="ko-KR" altLang="en-US" sz="1100" dirty="0">
                <a:solidFill>
                  <a:srgbClr val="2F77E6"/>
                </a:solidFill>
              </a:rPr>
              <a:t>炫錫</a:t>
            </a:r>
          </a:p>
        </p:txBody>
      </p:sp>
      <p:sp>
        <p:nvSpPr>
          <p:cNvPr id="2" name="직각 삼각형 1"/>
          <p:cNvSpPr/>
          <p:nvPr/>
        </p:nvSpPr>
        <p:spPr>
          <a:xfrm rot="3600000">
            <a:off x="5789495" y="2976473"/>
            <a:ext cx="203273" cy="203273"/>
          </a:xfrm>
          <a:prstGeom prst="rtTriangle">
            <a:avLst/>
          </a:prstGeom>
          <a:solidFill>
            <a:srgbClr val="2F77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41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326571" y="245836"/>
            <a:ext cx="11538857" cy="457200"/>
          </a:xfrm>
          <a:prstGeom prst="rect">
            <a:avLst/>
          </a:prstGeom>
          <a:solidFill>
            <a:srgbClr val="2F77E6"/>
          </a:solidFill>
          <a:ln>
            <a:noFill/>
          </a:ln>
          <a:effectLst>
            <a:outerShdw blurRad="165100" dist="508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b="1" i="1" kern="0" dirty="0" smtClean="0">
                <a:solidFill>
                  <a:prstClr val="white"/>
                </a:solidFill>
              </a:rPr>
              <a:t>PPT PRESENTATION </a:t>
            </a:r>
            <a:r>
              <a:rPr lang="en-US" altLang="ja-JP" sz="700" kern="0" dirty="0">
                <a:solidFill>
                  <a:prstClr val="white"/>
                </a:solidFill>
              </a:rPr>
              <a:t>PAPOZIP</a:t>
            </a:r>
            <a:r>
              <a:rPr lang="ja-JP" altLang="en-US" sz="7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700" kern="0" dirty="0" err="1">
                <a:solidFill>
                  <a:prstClr val="white"/>
                </a:solidFill>
              </a:rPr>
              <a:t>ppt</a:t>
            </a:r>
            <a:r>
              <a:rPr lang="ja-JP" altLang="en-US" sz="7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26571" y="703036"/>
            <a:ext cx="11538857" cy="58864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65100" dist="508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8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336693" y="3301266"/>
            <a:ext cx="1323935" cy="37205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38089" y="3932516"/>
            <a:ext cx="2521142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462" y="1616823"/>
            <a:ext cx="1058358" cy="1058358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609" y="1616823"/>
            <a:ext cx="1056646" cy="1056646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134" y="1616823"/>
            <a:ext cx="1057787" cy="1057787"/>
          </a:xfrm>
          <a:prstGeom prst="rect">
            <a:avLst/>
          </a:prstGeom>
        </p:spPr>
      </p:pic>
      <p:pic>
        <p:nvPicPr>
          <p:cNvPr id="24" name="그림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507" y="1616823"/>
            <a:ext cx="1054940" cy="1054940"/>
          </a:xfrm>
          <a:prstGeom prst="rect">
            <a:avLst/>
          </a:prstGeom>
        </p:spPr>
      </p:pic>
      <p:sp>
        <p:nvSpPr>
          <p:cNvPr id="37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382639" y="5155953"/>
            <a:ext cx="180000" cy="180000"/>
          </a:xfrm>
          <a:prstGeom prst="ellipse">
            <a:avLst/>
          </a:prstGeom>
          <a:solidFill>
            <a:srgbClr val="2F77E6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38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645399" y="5155953"/>
            <a:ext cx="180000" cy="180000"/>
          </a:xfrm>
          <a:prstGeom prst="ellipse">
            <a:avLst/>
          </a:prstGeom>
          <a:solidFill>
            <a:srgbClr val="2F77E6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39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908159" y="5155953"/>
            <a:ext cx="180000" cy="180000"/>
          </a:xfrm>
          <a:prstGeom prst="ellipse">
            <a:avLst/>
          </a:prstGeom>
          <a:solidFill>
            <a:srgbClr val="2F77E6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40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2170919" y="5155953"/>
            <a:ext cx="180000" cy="180000"/>
          </a:xfrm>
          <a:prstGeom prst="ellipse">
            <a:avLst/>
          </a:prstGeom>
          <a:solidFill>
            <a:srgbClr val="2F77E6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41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2433679" y="5155953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42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382639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43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645399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44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908159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45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2170919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46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2433679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77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4062498" y="3301266"/>
            <a:ext cx="1323935" cy="37205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</a:t>
            </a:r>
          </a:p>
        </p:txBody>
      </p:sp>
      <p:sp>
        <p:nvSpPr>
          <p:cNvPr id="78" name="직사각형 77"/>
          <p:cNvSpPr/>
          <p:nvPr/>
        </p:nvSpPr>
        <p:spPr>
          <a:xfrm>
            <a:off x="3463894" y="3932516"/>
            <a:ext cx="2521142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ko-KR" altLang="en-US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Enjoy </a:t>
            </a:r>
            <a:r>
              <a:rPr lang="ko-KR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your stylish business and campus life with BIZCAM </a:t>
            </a:r>
          </a:p>
        </p:txBody>
      </p:sp>
      <p:sp>
        <p:nvSpPr>
          <p:cNvPr id="79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4108444" y="5155953"/>
            <a:ext cx="180000" cy="180000"/>
          </a:xfrm>
          <a:prstGeom prst="ellipse">
            <a:avLst/>
          </a:prstGeom>
          <a:solidFill>
            <a:srgbClr val="2F77E6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80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4371204" y="5155953"/>
            <a:ext cx="180000" cy="180000"/>
          </a:xfrm>
          <a:prstGeom prst="ellipse">
            <a:avLst/>
          </a:prstGeom>
          <a:solidFill>
            <a:srgbClr val="2F77E6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81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4633964" y="5155953"/>
            <a:ext cx="180000" cy="180000"/>
          </a:xfrm>
          <a:prstGeom prst="ellipse">
            <a:avLst/>
          </a:prstGeom>
          <a:solidFill>
            <a:srgbClr val="2F77E6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82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4896724" y="5155953"/>
            <a:ext cx="180000" cy="180000"/>
          </a:xfrm>
          <a:prstGeom prst="ellipse">
            <a:avLst/>
          </a:prstGeom>
          <a:solidFill>
            <a:srgbClr val="2F77E6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83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5159484" y="5155953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84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4108444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85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4371204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86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4633964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87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4896724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88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5159484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89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6788303" y="3301266"/>
            <a:ext cx="1323935" cy="37205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</a:t>
            </a:r>
          </a:p>
        </p:txBody>
      </p:sp>
      <p:sp>
        <p:nvSpPr>
          <p:cNvPr id="90" name="직사각형 89"/>
          <p:cNvSpPr/>
          <p:nvPr/>
        </p:nvSpPr>
        <p:spPr>
          <a:xfrm>
            <a:off x="6189699" y="3932516"/>
            <a:ext cx="2521142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ko-KR" altLang="en-US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Enjoy </a:t>
            </a:r>
            <a:r>
              <a:rPr lang="ko-KR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your stylish business and campus life with BIZCAM </a:t>
            </a:r>
          </a:p>
        </p:txBody>
      </p:sp>
      <p:sp>
        <p:nvSpPr>
          <p:cNvPr id="91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6834249" y="5155953"/>
            <a:ext cx="180000" cy="180000"/>
          </a:xfrm>
          <a:prstGeom prst="ellipse">
            <a:avLst/>
          </a:prstGeom>
          <a:solidFill>
            <a:srgbClr val="2F77E6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92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7097009" y="5155953"/>
            <a:ext cx="180000" cy="180000"/>
          </a:xfrm>
          <a:prstGeom prst="ellipse">
            <a:avLst/>
          </a:prstGeom>
          <a:solidFill>
            <a:srgbClr val="2F77E6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93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7359769" y="5155953"/>
            <a:ext cx="180000" cy="180000"/>
          </a:xfrm>
          <a:prstGeom prst="ellipse">
            <a:avLst/>
          </a:prstGeom>
          <a:solidFill>
            <a:srgbClr val="2F77E6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94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7622529" y="5155953"/>
            <a:ext cx="180000" cy="180000"/>
          </a:xfrm>
          <a:prstGeom prst="ellipse">
            <a:avLst/>
          </a:prstGeom>
          <a:solidFill>
            <a:srgbClr val="2F77E6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95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7885289" y="5155953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96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6834249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97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7097009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98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7359769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99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7622529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100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7885289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101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9514108" y="3301266"/>
            <a:ext cx="1323935" cy="37205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</a:t>
            </a:r>
          </a:p>
        </p:txBody>
      </p:sp>
      <p:sp>
        <p:nvSpPr>
          <p:cNvPr id="102" name="직사각형 101"/>
          <p:cNvSpPr/>
          <p:nvPr/>
        </p:nvSpPr>
        <p:spPr>
          <a:xfrm>
            <a:off x="8915504" y="3932516"/>
            <a:ext cx="2521142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ko-KR" altLang="en-US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Enjoy </a:t>
            </a:r>
            <a:r>
              <a:rPr lang="ko-KR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your stylish business and campus life with BIZCAM </a:t>
            </a:r>
          </a:p>
        </p:txBody>
      </p:sp>
      <p:sp>
        <p:nvSpPr>
          <p:cNvPr id="103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9560054" y="5155953"/>
            <a:ext cx="180000" cy="180000"/>
          </a:xfrm>
          <a:prstGeom prst="ellipse">
            <a:avLst/>
          </a:prstGeom>
          <a:solidFill>
            <a:srgbClr val="2F77E6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104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9822814" y="5155953"/>
            <a:ext cx="180000" cy="180000"/>
          </a:xfrm>
          <a:prstGeom prst="ellipse">
            <a:avLst/>
          </a:prstGeom>
          <a:solidFill>
            <a:srgbClr val="2F77E6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105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0085574" y="5155953"/>
            <a:ext cx="180000" cy="180000"/>
          </a:xfrm>
          <a:prstGeom prst="ellipse">
            <a:avLst/>
          </a:prstGeom>
          <a:solidFill>
            <a:srgbClr val="2F77E6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106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0348334" y="5155953"/>
            <a:ext cx="180000" cy="180000"/>
          </a:xfrm>
          <a:prstGeom prst="ellipse">
            <a:avLst/>
          </a:prstGeom>
          <a:solidFill>
            <a:srgbClr val="2F77E6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107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0611094" y="5155953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108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9560054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109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9822814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110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0085574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111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0348334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112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0611094" y="5464579"/>
            <a:ext cx="180000" cy="18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18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326571" y="245836"/>
            <a:ext cx="11538857" cy="457200"/>
          </a:xfrm>
          <a:prstGeom prst="rect">
            <a:avLst/>
          </a:prstGeom>
          <a:solidFill>
            <a:srgbClr val="2F77E6"/>
          </a:solidFill>
          <a:ln>
            <a:noFill/>
          </a:ln>
          <a:effectLst>
            <a:outerShdw blurRad="165100" dist="508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b="1" i="1" kern="0" dirty="0" smtClean="0">
                <a:solidFill>
                  <a:prstClr val="white"/>
                </a:solidFill>
              </a:rPr>
              <a:t>PPT PRESENTATION </a:t>
            </a:r>
            <a:r>
              <a:rPr lang="en-US" altLang="ja-JP" sz="700" kern="0" dirty="0">
                <a:solidFill>
                  <a:prstClr val="white"/>
                </a:solidFill>
              </a:rPr>
              <a:t>PAPOZIP</a:t>
            </a:r>
            <a:r>
              <a:rPr lang="ja-JP" altLang="en-US" sz="7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700" kern="0" dirty="0" err="1">
                <a:solidFill>
                  <a:prstClr val="white"/>
                </a:solidFill>
              </a:rPr>
              <a:t>ppt</a:t>
            </a:r>
            <a:r>
              <a:rPr lang="ja-JP" altLang="en-US" sz="7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26571" y="703036"/>
            <a:ext cx="11538857" cy="58864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65100" dist="508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2089731" y="2543957"/>
            <a:ext cx="1122423" cy="13926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</a:t>
            </a:r>
          </a:p>
        </p:txBody>
      </p:sp>
      <p:sp>
        <p:nvSpPr>
          <p:cNvPr id="58" name="직사각형 57"/>
          <p:cNvSpPr/>
          <p:nvPr/>
        </p:nvSpPr>
        <p:spPr>
          <a:xfrm>
            <a:off x="2072860" y="5262078"/>
            <a:ext cx="1128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>
                <a:solidFill>
                  <a:prstClr val="white"/>
                </a:solidFill>
              </a:rPr>
              <a:t>CONTENTS</a:t>
            </a:r>
            <a:endParaRPr lang="ko-KR" altLang="en-US" sz="1400" dirty="0">
              <a:solidFill>
                <a:prstClr val="white"/>
              </a:solidFill>
            </a:endParaRPr>
          </a:p>
        </p:txBody>
      </p:sp>
      <p:grpSp>
        <p:nvGrpSpPr>
          <p:cNvPr id="59" name="Group 28"/>
          <p:cNvGrpSpPr>
            <a:grpSpLocks noChangeAspect="1"/>
          </p:cNvGrpSpPr>
          <p:nvPr/>
        </p:nvGrpSpPr>
        <p:grpSpPr bwMode="auto">
          <a:xfrm>
            <a:off x="2443091" y="4757406"/>
            <a:ext cx="391663" cy="342781"/>
            <a:chOff x="496" y="4251"/>
            <a:chExt cx="641" cy="561"/>
          </a:xfrm>
          <a:solidFill>
            <a:schemeClr val="bg1"/>
          </a:solidFill>
        </p:grpSpPr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709" y="4720"/>
              <a:ext cx="88" cy="92"/>
            </a:xfrm>
            <a:custGeom>
              <a:avLst/>
              <a:gdLst>
                <a:gd name="T0" fmla="*/ 0 w 526"/>
                <a:gd name="T1" fmla="*/ 0 h 553"/>
                <a:gd name="T2" fmla="*/ 526 w 526"/>
                <a:gd name="T3" fmla="*/ 250 h 553"/>
                <a:gd name="T4" fmla="*/ 97 w 526"/>
                <a:gd name="T5" fmla="*/ 542 h 553"/>
                <a:gd name="T6" fmla="*/ 81 w 526"/>
                <a:gd name="T7" fmla="*/ 549 h 553"/>
                <a:gd name="T8" fmla="*/ 65 w 526"/>
                <a:gd name="T9" fmla="*/ 553 h 553"/>
                <a:gd name="T10" fmla="*/ 49 w 526"/>
                <a:gd name="T11" fmla="*/ 552 h 553"/>
                <a:gd name="T12" fmla="*/ 34 w 526"/>
                <a:gd name="T13" fmla="*/ 546 h 553"/>
                <a:gd name="T14" fmla="*/ 20 w 526"/>
                <a:gd name="T15" fmla="*/ 535 h 553"/>
                <a:gd name="T16" fmla="*/ 9 w 526"/>
                <a:gd name="T17" fmla="*/ 522 h 553"/>
                <a:gd name="T18" fmla="*/ 2 w 526"/>
                <a:gd name="T19" fmla="*/ 507 h 553"/>
                <a:gd name="T20" fmla="*/ 0 w 526"/>
                <a:gd name="T21" fmla="*/ 490 h 553"/>
                <a:gd name="T22" fmla="*/ 0 w 526"/>
                <a:gd name="T23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6" h="553">
                  <a:moveTo>
                    <a:pt x="0" y="0"/>
                  </a:moveTo>
                  <a:lnTo>
                    <a:pt x="526" y="250"/>
                  </a:lnTo>
                  <a:lnTo>
                    <a:pt x="97" y="542"/>
                  </a:lnTo>
                  <a:lnTo>
                    <a:pt x="81" y="549"/>
                  </a:lnTo>
                  <a:lnTo>
                    <a:pt x="65" y="553"/>
                  </a:lnTo>
                  <a:lnTo>
                    <a:pt x="49" y="552"/>
                  </a:lnTo>
                  <a:lnTo>
                    <a:pt x="34" y="546"/>
                  </a:lnTo>
                  <a:lnTo>
                    <a:pt x="20" y="535"/>
                  </a:lnTo>
                  <a:lnTo>
                    <a:pt x="9" y="522"/>
                  </a:lnTo>
                  <a:lnTo>
                    <a:pt x="2" y="507"/>
                  </a:lnTo>
                  <a:lnTo>
                    <a:pt x="0" y="49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496" y="4251"/>
              <a:ext cx="641" cy="530"/>
            </a:xfrm>
            <a:custGeom>
              <a:avLst/>
              <a:gdLst>
                <a:gd name="T0" fmla="*/ 3785 w 3847"/>
                <a:gd name="T1" fmla="*/ 0 h 3180"/>
                <a:gd name="T2" fmla="*/ 3800 w 3847"/>
                <a:gd name="T3" fmla="*/ 2 h 3180"/>
                <a:gd name="T4" fmla="*/ 3814 w 3847"/>
                <a:gd name="T5" fmla="*/ 7 h 3180"/>
                <a:gd name="T6" fmla="*/ 3827 w 3847"/>
                <a:gd name="T7" fmla="*/ 16 h 3180"/>
                <a:gd name="T8" fmla="*/ 3839 w 3847"/>
                <a:gd name="T9" fmla="*/ 31 h 3180"/>
                <a:gd name="T10" fmla="*/ 3846 w 3847"/>
                <a:gd name="T11" fmla="*/ 49 h 3180"/>
                <a:gd name="T12" fmla="*/ 3847 w 3847"/>
                <a:gd name="T13" fmla="*/ 66 h 3180"/>
                <a:gd name="T14" fmla="*/ 3842 w 3847"/>
                <a:gd name="T15" fmla="*/ 85 h 3180"/>
                <a:gd name="T16" fmla="*/ 2642 w 3847"/>
                <a:gd name="T17" fmla="*/ 3110 h 3180"/>
                <a:gd name="T18" fmla="*/ 2631 w 3847"/>
                <a:gd name="T19" fmla="*/ 3130 h 3180"/>
                <a:gd name="T20" fmla="*/ 2617 w 3847"/>
                <a:gd name="T21" fmla="*/ 3147 h 3180"/>
                <a:gd name="T22" fmla="*/ 2600 w 3847"/>
                <a:gd name="T23" fmla="*/ 3161 h 3180"/>
                <a:gd name="T24" fmla="*/ 2579 w 3847"/>
                <a:gd name="T25" fmla="*/ 3172 h 3180"/>
                <a:gd name="T26" fmla="*/ 2559 w 3847"/>
                <a:gd name="T27" fmla="*/ 3178 h 3180"/>
                <a:gd name="T28" fmla="*/ 2539 w 3847"/>
                <a:gd name="T29" fmla="*/ 3180 h 3180"/>
                <a:gd name="T30" fmla="*/ 2514 w 3847"/>
                <a:gd name="T31" fmla="*/ 3177 h 3180"/>
                <a:gd name="T32" fmla="*/ 2491 w 3847"/>
                <a:gd name="T33" fmla="*/ 3168 h 3180"/>
                <a:gd name="T34" fmla="*/ 1278 w 3847"/>
                <a:gd name="T35" fmla="*/ 2591 h 3180"/>
                <a:gd name="T36" fmla="*/ 2984 w 3847"/>
                <a:gd name="T37" fmla="*/ 878 h 3180"/>
                <a:gd name="T38" fmla="*/ 1036 w 3847"/>
                <a:gd name="T39" fmla="*/ 2477 h 3180"/>
                <a:gd name="T40" fmla="*/ 63 w 3847"/>
                <a:gd name="T41" fmla="*/ 2014 h 3180"/>
                <a:gd name="T42" fmla="*/ 42 w 3847"/>
                <a:gd name="T43" fmla="*/ 2000 h 3180"/>
                <a:gd name="T44" fmla="*/ 24 w 3847"/>
                <a:gd name="T45" fmla="*/ 1983 h 3180"/>
                <a:gd name="T46" fmla="*/ 11 w 3847"/>
                <a:gd name="T47" fmla="*/ 1963 h 3180"/>
                <a:gd name="T48" fmla="*/ 3 w 3847"/>
                <a:gd name="T49" fmla="*/ 1940 h 3180"/>
                <a:gd name="T50" fmla="*/ 0 w 3847"/>
                <a:gd name="T51" fmla="*/ 1915 h 3180"/>
                <a:gd name="T52" fmla="*/ 2 w 3847"/>
                <a:gd name="T53" fmla="*/ 1891 h 3180"/>
                <a:gd name="T54" fmla="*/ 10 w 3847"/>
                <a:gd name="T55" fmla="*/ 1867 h 3180"/>
                <a:gd name="T56" fmla="*/ 23 w 3847"/>
                <a:gd name="T57" fmla="*/ 1846 h 3180"/>
                <a:gd name="T58" fmla="*/ 41 w 3847"/>
                <a:gd name="T59" fmla="*/ 1829 h 3180"/>
                <a:gd name="T60" fmla="*/ 62 w 3847"/>
                <a:gd name="T61" fmla="*/ 1816 h 3180"/>
                <a:gd name="T62" fmla="*/ 3757 w 3847"/>
                <a:gd name="T63" fmla="*/ 5 h 3180"/>
                <a:gd name="T64" fmla="*/ 3771 w 3847"/>
                <a:gd name="T65" fmla="*/ 1 h 3180"/>
                <a:gd name="T66" fmla="*/ 3785 w 3847"/>
                <a:gd name="T67" fmla="*/ 0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847" h="3180">
                  <a:moveTo>
                    <a:pt x="3785" y="0"/>
                  </a:moveTo>
                  <a:lnTo>
                    <a:pt x="3800" y="2"/>
                  </a:lnTo>
                  <a:lnTo>
                    <a:pt x="3814" y="7"/>
                  </a:lnTo>
                  <a:lnTo>
                    <a:pt x="3827" y="16"/>
                  </a:lnTo>
                  <a:lnTo>
                    <a:pt x="3839" y="31"/>
                  </a:lnTo>
                  <a:lnTo>
                    <a:pt x="3846" y="49"/>
                  </a:lnTo>
                  <a:lnTo>
                    <a:pt x="3847" y="66"/>
                  </a:lnTo>
                  <a:lnTo>
                    <a:pt x="3842" y="85"/>
                  </a:lnTo>
                  <a:lnTo>
                    <a:pt x="2642" y="3110"/>
                  </a:lnTo>
                  <a:lnTo>
                    <a:pt x="2631" y="3130"/>
                  </a:lnTo>
                  <a:lnTo>
                    <a:pt x="2617" y="3147"/>
                  </a:lnTo>
                  <a:lnTo>
                    <a:pt x="2600" y="3161"/>
                  </a:lnTo>
                  <a:lnTo>
                    <a:pt x="2579" y="3172"/>
                  </a:lnTo>
                  <a:lnTo>
                    <a:pt x="2559" y="3178"/>
                  </a:lnTo>
                  <a:lnTo>
                    <a:pt x="2539" y="3180"/>
                  </a:lnTo>
                  <a:lnTo>
                    <a:pt x="2514" y="3177"/>
                  </a:lnTo>
                  <a:lnTo>
                    <a:pt x="2491" y="3168"/>
                  </a:lnTo>
                  <a:lnTo>
                    <a:pt x="1278" y="2591"/>
                  </a:lnTo>
                  <a:lnTo>
                    <a:pt x="2984" y="878"/>
                  </a:lnTo>
                  <a:lnTo>
                    <a:pt x="1036" y="2477"/>
                  </a:lnTo>
                  <a:lnTo>
                    <a:pt x="63" y="2014"/>
                  </a:lnTo>
                  <a:lnTo>
                    <a:pt x="42" y="2000"/>
                  </a:lnTo>
                  <a:lnTo>
                    <a:pt x="24" y="1983"/>
                  </a:lnTo>
                  <a:lnTo>
                    <a:pt x="11" y="1963"/>
                  </a:lnTo>
                  <a:lnTo>
                    <a:pt x="3" y="1940"/>
                  </a:lnTo>
                  <a:lnTo>
                    <a:pt x="0" y="1915"/>
                  </a:lnTo>
                  <a:lnTo>
                    <a:pt x="2" y="1891"/>
                  </a:lnTo>
                  <a:lnTo>
                    <a:pt x="10" y="1867"/>
                  </a:lnTo>
                  <a:lnTo>
                    <a:pt x="23" y="1846"/>
                  </a:lnTo>
                  <a:lnTo>
                    <a:pt x="41" y="1829"/>
                  </a:lnTo>
                  <a:lnTo>
                    <a:pt x="62" y="1816"/>
                  </a:lnTo>
                  <a:lnTo>
                    <a:pt x="3757" y="5"/>
                  </a:lnTo>
                  <a:lnTo>
                    <a:pt x="3771" y="1"/>
                  </a:lnTo>
                  <a:lnTo>
                    <a:pt x="37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62" name="타원 61"/>
          <p:cNvSpPr/>
          <p:nvPr/>
        </p:nvSpPr>
        <p:spPr>
          <a:xfrm>
            <a:off x="2171062" y="4653673"/>
            <a:ext cx="1084386" cy="1084386"/>
          </a:xfrm>
          <a:prstGeom prst="ellipse">
            <a:avLst/>
          </a:prstGeom>
          <a:noFill/>
          <a:ln w="25400" cap="rnd">
            <a:solidFill>
              <a:srgbClr val="FF6600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3" name="원호 62"/>
          <p:cNvSpPr/>
          <p:nvPr/>
        </p:nvSpPr>
        <p:spPr>
          <a:xfrm>
            <a:off x="2200695" y="4682746"/>
            <a:ext cx="1025120" cy="1025120"/>
          </a:xfrm>
          <a:prstGeom prst="arc">
            <a:avLst>
              <a:gd name="adj1" fmla="val 16200000"/>
              <a:gd name="adj2" fmla="val 8777927"/>
            </a:avLst>
          </a:prstGeom>
          <a:solidFill>
            <a:srgbClr val="FF6600">
              <a:alpha val="13000"/>
            </a:srgbClr>
          </a:solidFill>
          <a:ln w="53975" cap="rnd">
            <a:noFill/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812759" y="4577594"/>
            <a:ext cx="787364" cy="6848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rgbClr val="FF6600"/>
                </a:solidFill>
              </a:rPr>
              <a:t>65</a:t>
            </a:r>
            <a:r>
              <a:rPr lang="en-US" altLang="ko-KR" sz="1600" b="1" dirty="0">
                <a:solidFill>
                  <a:srgbClr val="FF6600"/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ko-KR" sz="700" dirty="0">
                <a:solidFill>
                  <a:srgbClr val="FF6600"/>
                </a:solidFill>
              </a:rPr>
              <a:t>CONTENTS A</a:t>
            </a:r>
          </a:p>
        </p:txBody>
      </p:sp>
      <p:sp>
        <p:nvSpPr>
          <p:cNvPr id="125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974925" y="1965672"/>
            <a:ext cx="1323935" cy="37205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</a:t>
            </a:r>
          </a:p>
        </p:txBody>
      </p:sp>
      <p:sp>
        <p:nvSpPr>
          <p:cNvPr id="126" name="직사각형 125"/>
          <p:cNvSpPr/>
          <p:nvPr/>
        </p:nvSpPr>
        <p:spPr>
          <a:xfrm>
            <a:off x="4155083" y="2543957"/>
            <a:ext cx="1122423" cy="13926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</a:t>
            </a:r>
          </a:p>
        </p:txBody>
      </p:sp>
      <p:sp>
        <p:nvSpPr>
          <p:cNvPr id="127" name="직사각형 126"/>
          <p:cNvSpPr/>
          <p:nvPr/>
        </p:nvSpPr>
        <p:spPr>
          <a:xfrm>
            <a:off x="4138212" y="5262078"/>
            <a:ext cx="1128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>
                <a:solidFill>
                  <a:prstClr val="white"/>
                </a:solidFill>
              </a:rPr>
              <a:t>CONTENTS</a:t>
            </a:r>
            <a:endParaRPr lang="ko-KR" altLang="en-US" sz="1400" dirty="0">
              <a:solidFill>
                <a:prstClr val="white"/>
              </a:solidFill>
            </a:endParaRPr>
          </a:p>
        </p:txBody>
      </p:sp>
      <p:grpSp>
        <p:nvGrpSpPr>
          <p:cNvPr id="128" name="Group 28"/>
          <p:cNvGrpSpPr>
            <a:grpSpLocks noChangeAspect="1"/>
          </p:cNvGrpSpPr>
          <p:nvPr/>
        </p:nvGrpSpPr>
        <p:grpSpPr bwMode="auto">
          <a:xfrm>
            <a:off x="4508443" y="4757406"/>
            <a:ext cx="391663" cy="342781"/>
            <a:chOff x="496" y="4251"/>
            <a:chExt cx="641" cy="561"/>
          </a:xfrm>
          <a:solidFill>
            <a:schemeClr val="bg1"/>
          </a:solidFill>
        </p:grpSpPr>
        <p:sp>
          <p:nvSpPr>
            <p:cNvPr id="129" name="Freeform 30"/>
            <p:cNvSpPr>
              <a:spLocks/>
            </p:cNvSpPr>
            <p:nvPr/>
          </p:nvSpPr>
          <p:spPr bwMode="auto">
            <a:xfrm>
              <a:off x="709" y="4720"/>
              <a:ext cx="88" cy="92"/>
            </a:xfrm>
            <a:custGeom>
              <a:avLst/>
              <a:gdLst>
                <a:gd name="T0" fmla="*/ 0 w 526"/>
                <a:gd name="T1" fmla="*/ 0 h 553"/>
                <a:gd name="T2" fmla="*/ 526 w 526"/>
                <a:gd name="T3" fmla="*/ 250 h 553"/>
                <a:gd name="T4" fmla="*/ 97 w 526"/>
                <a:gd name="T5" fmla="*/ 542 h 553"/>
                <a:gd name="T6" fmla="*/ 81 w 526"/>
                <a:gd name="T7" fmla="*/ 549 h 553"/>
                <a:gd name="T8" fmla="*/ 65 w 526"/>
                <a:gd name="T9" fmla="*/ 553 h 553"/>
                <a:gd name="T10" fmla="*/ 49 w 526"/>
                <a:gd name="T11" fmla="*/ 552 h 553"/>
                <a:gd name="T12" fmla="*/ 34 w 526"/>
                <a:gd name="T13" fmla="*/ 546 h 553"/>
                <a:gd name="T14" fmla="*/ 20 w 526"/>
                <a:gd name="T15" fmla="*/ 535 h 553"/>
                <a:gd name="T16" fmla="*/ 9 w 526"/>
                <a:gd name="T17" fmla="*/ 522 h 553"/>
                <a:gd name="T18" fmla="*/ 2 w 526"/>
                <a:gd name="T19" fmla="*/ 507 h 553"/>
                <a:gd name="T20" fmla="*/ 0 w 526"/>
                <a:gd name="T21" fmla="*/ 490 h 553"/>
                <a:gd name="T22" fmla="*/ 0 w 526"/>
                <a:gd name="T23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6" h="553">
                  <a:moveTo>
                    <a:pt x="0" y="0"/>
                  </a:moveTo>
                  <a:lnTo>
                    <a:pt x="526" y="250"/>
                  </a:lnTo>
                  <a:lnTo>
                    <a:pt x="97" y="542"/>
                  </a:lnTo>
                  <a:lnTo>
                    <a:pt x="81" y="549"/>
                  </a:lnTo>
                  <a:lnTo>
                    <a:pt x="65" y="553"/>
                  </a:lnTo>
                  <a:lnTo>
                    <a:pt x="49" y="552"/>
                  </a:lnTo>
                  <a:lnTo>
                    <a:pt x="34" y="546"/>
                  </a:lnTo>
                  <a:lnTo>
                    <a:pt x="20" y="535"/>
                  </a:lnTo>
                  <a:lnTo>
                    <a:pt x="9" y="522"/>
                  </a:lnTo>
                  <a:lnTo>
                    <a:pt x="2" y="507"/>
                  </a:lnTo>
                  <a:lnTo>
                    <a:pt x="0" y="49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0" name="Freeform 31"/>
            <p:cNvSpPr>
              <a:spLocks/>
            </p:cNvSpPr>
            <p:nvPr/>
          </p:nvSpPr>
          <p:spPr bwMode="auto">
            <a:xfrm>
              <a:off x="496" y="4251"/>
              <a:ext cx="641" cy="530"/>
            </a:xfrm>
            <a:custGeom>
              <a:avLst/>
              <a:gdLst>
                <a:gd name="T0" fmla="*/ 3785 w 3847"/>
                <a:gd name="T1" fmla="*/ 0 h 3180"/>
                <a:gd name="T2" fmla="*/ 3800 w 3847"/>
                <a:gd name="T3" fmla="*/ 2 h 3180"/>
                <a:gd name="T4" fmla="*/ 3814 w 3847"/>
                <a:gd name="T5" fmla="*/ 7 h 3180"/>
                <a:gd name="T6" fmla="*/ 3827 w 3847"/>
                <a:gd name="T7" fmla="*/ 16 h 3180"/>
                <a:gd name="T8" fmla="*/ 3839 w 3847"/>
                <a:gd name="T9" fmla="*/ 31 h 3180"/>
                <a:gd name="T10" fmla="*/ 3846 w 3847"/>
                <a:gd name="T11" fmla="*/ 49 h 3180"/>
                <a:gd name="T12" fmla="*/ 3847 w 3847"/>
                <a:gd name="T13" fmla="*/ 66 h 3180"/>
                <a:gd name="T14" fmla="*/ 3842 w 3847"/>
                <a:gd name="T15" fmla="*/ 85 h 3180"/>
                <a:gd name="T16" fmla="*/ 2642 w 3847"/>
                <a:gd name="T17" fmla="*/ 3110 h 3180"/>
                <a:gd name="T18" fmla="*/ 2631 w 3847"/>
                <a:gd name="T19" fmla="*/ 3130 h 3180"/>
                <a:gd name="T20" fmla="*/ 2617 w 3847"/>
                <a:gd name="T21" fmla="*/ 3147 h 3180"/>
                <a:gd name="T22" fmla="*/ 2600 w 3847"/>
                <a:gd name="T23" fmla="*/ 3161 h 3180"/>
                <a:gd name="T24" fmla="*/ 2579 w 3847"/>
                <a:gd name="T25" fmla="*/ 3172 h 3180"/>
                <a:gd name="T26" fmla="*/ 2559 w 3847"/>
                <a:gd name="T27" fmla="*/ 3178 h 3180"/>
                <a:gd name="T28" fmla="*/ 2539 w 3847"/>
                <a:gd name="T29" fmla="*/ 3180 h 3180"/>
                <a:gd name="T30" fmla="*/ 2514 w 3847"/>
                <a:gd name="T31" fmla="*/ 3177 h 3180"/>
                <a:gd name="T32" fmla="*/ 2491 w 3847"/>
                <a:gd name="T33" fmla="*/ 3168 h 3180"/>
                <a:gd name="T34" fmla="*/ 1278 w 3847"/>
                <a:gd name="T35" fmla="*/ 2591 h 3180"/>
                <a:gd name="T36" fmla="*/ 2984 w 3847"/>
                <a:gd name="T37" fmla="*/ 878 h 3180"/>
                <a:gd name="T38" fmla="*/ 1036 w 3847"/>
                <a:gd name="T39" fmla="*/ 2477 h 3180"/>
                <a:gd name="T40" fmla="*/ 63 w 3847"/>
                <a:gd name="T41" fmla="*/ 2014 h 3180"/>
                <a:gd name="T42" fmla="*/ 42 w 3847"/>
                <a:gd name="T43" fmla="*/ 2000 h 3180"/>
                <a:gd name="T44" fmla="*/ 24 w 3847"/>
                <a:gd name="T45" fmla="*/ 1983 h 3180"/>
                <a:gd name="T46" fmla="*/ 11 w 3847"/>
                <a:gd name="T47" fmla="*/ 1963 h 3180"/>
                <a:gd name="T48" fmla="*/ 3 w 3847"/>
                <a:gd name="T49" fmla="*/ 1940 h 3180"/>
                <a:gd name="T50" fmla="*/ 0 w 3847"/>
                <a:gd name="T51" fmla="*/ 1915 h 3180"/>
                <a:gd name="T52" fmla="*/ 2 w 3847"/>
                <a:gd name="T53" fmla="*/ 1891 h 3180"/>
                <a:gd name="T54" fmla="*/ 10 w 3847"/>
                <a:gd name="T55" fmla="*/ 1867 h 3180"/>
                <a:gd name="T56" fmla="*/ 23 w 3847"/>
                <a:gd name="T57" fmla="*/ 1846 h 3180"/>
                <a:gd name="T58" fmla="*/ 41 w 3847"/>
                <a:gd name="T59" fmla="*/ 1829 h 3180"/>
                <a:gd name="T60" fmla="*/ 62 w 3847"/>
                <a:gd name="T61" fmla="*/ 1816 h 3180"/>
                <a:gd name="T62" fmla="*/ 3757 w 3847"/>
                <a:gd name="T63" fmla="*/ 5 h 3180"/>
                <a:gd name="T64" fmla="*/ 3771 w 3847"/>
                <a:gd name="T65" fmla="*/ 1 h 3180"/>
                <a:gd name="T66" fmla="*/ 3785 w 3847"/>
                <a:gd name="T67" fmla="*/ 0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847" h="3180">
                  <a:moveTo>
                    <a:pt x="3785" y="0"/>
                  </a:moveTo>
                  <a:lnTo>
                    <a:pt x="3800" y="2"/>
                  </a:lnTo>
                  <a:lnTo>
                    <a:pt x="3814" y="7"/>
                  </a:lnTo>
                  <a:lnTo>
                    <a:pt x="3827" y="16"/>
                  </a:lnTo>
                  <a:lnTo>
                    <a:pt x="3839" y="31"/>
                  </a:lnTo>
                  <a:lnTo>
                    <a:pt x="3846" y="49"/>
                  </a:lnTo>
                  <a:lnTo>
                    <a:pt x="3847" y="66"/>
                  </a:lnTo>
                  <a:lnTo>
                    <a:pt x="3842" y="85"/>
                  </a:lnTo>
                  <a:lnTo>
                    <a:pt x="2642" y="3110"/>
                  </a:lnTo>
                  <a:lnTo>
                    <a:pt x="2631" y="3130"/>
                  </a:lnTo>
                  <a:lnTo>
                    <a:pt x="2617" y="3147"/>
                  </a:lnTo>
                  <a:lnTo>
                    <a:pt x="2600" y="3161"/>
                  </a:lnTo>
                  <a:lnTo>
                    <a:pt x="2579" y="3172"/>
                  </a:lnTo>
                  <a:lnTo>
                    <a:pt x="2559" y="3178"/>
                  </a:lnTo>
                  <a:lnTo>
                    <a:pt x="2539" y="3180"/>
                  </a:lnTo>
                  <a:lnTo>
                    <a:pt x="2514" y="3177"/>
                  </a:lnTo>
                  <a:lnTo>
                    <a:pt x="2491" y="3168"/>
                  </a:lnTo>
                  <a:lnTo>
                    <a:pt x="1278" y="2591"/>
                  </a:lnTo>
                  <a:lnTo>
                    <a:pt x="2984" y="878"/>
                  </a:lnTo>
                  <a:lnTo>
                    <a:pt x="1036" y="2477"/>
                  </a:lnTo>
                  <a:lnTo>
                    <a:pt x="63" y="2014"/>
                  </a:lnTo>
                  <a:lnTo>
                    <a:pt x="42" y="2000"/>
                  </a:lnTo>
                  <a:lnTo>
                    <a:pt x="24" y="1983"/>
                  </a:lnTo>
                  <a:lnTo>
                    <a:pt x="11" y="1963"/>
                  </a:lnTo>
                  <a:lnTo>
                    <a:pt x="3" y="1940"/>
                  </a:lnTo>
                  <a:lnTo>
                    <a:pt x="0" y="1915"/>
                  </a:lnTo>
                  <a:lnTo>
                    <a:pt x="2" y="1891"/>
                  </a:lnTo>
                  <a:lnTo>
                    <a:pt x="10" y="1867"/>
                  </a:lnTo>
                  <a:lnTo>
                    <a:pt x="23" y="1846"/>
                  </a:lnTo>
                  <a:lnTo>
                    <a:pt x="41" y="1829"/>
                  </a:lnTo>
                  <a:lnTo>
                    <a:pt x="62" y="1816"/>
                  </a:lnTo>
                  <a:lnTo>
                    <a:pt x="3757" y="5"/>
                  </a:lnTo>
                  <a:lnTo>
                    <a:pt x="3771" y="1"/>
                  </a:lnTo>
                  <a:lnTo>
                    <a:pt x="37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31" name="타원 130"/>
          <p:cNvSpPr/>
          <p:nvPr/>
        </p:nvSpPr>
        <p:spPr>
          <a:xfrm>
            <a:off x="4236414" y="4653673"/>
            <a:ext cx="1084386" cy="1084386"/>
          </a:xfrm>
          <a:prstGeom prst="ellipse">
            <a:avLst/>
          </a:prstGeom>
          <a:noFill/>
          <a:ln w="25400" cap="rnd">
            <a:solidFill>
              <a:srgbClr val="FF6600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32" name="원호 131"/>
          <p:cNvSpPr/>
          <p:nvPr/>
        </p:nvSpPr>
        <p:spPr>
          <a:xfrm>
            <a:off x="4266047" y="4682746"/>
            <a:ext cx="1025120" cy="1025120"/>
          </a:xfrm>
          <a:prstGeom prst="arc">
            <a:avLst>
              <a:gd name="adj1" fmla="val 16200000"/>
              <a:gd name="adj2" fmla="val 8777927"/>
            </a:avLst>
          </a:prstGeom>
          <a:solidFill>
            <a:srgbClr val="FF6600">
              <a:alpha val="13000"/>
            </a:srgbClr>
          </a:solidFill>
          <a:ln w="53975" cap="rnd">
            <a:noFill/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3878111" y="4577594"/>
            <a:ext cx="787364" cy="6848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rgbClr val="FF6600"/>
                </a:solidFill>
              </a:rPr>
              <a:t>65</a:t>
            </a:r>
            <a:r>
              <a:rPr lang="en-US" altLang="ko-KR" sz="1600" b="1" dirty="0">
                <a:solidFill>
                  <a:srgbClr val="FF6600"/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ko-KR" sz="700" dirty="0">
                <a:solidFill>
                  <a:srgbClr val="FF6600"/>
                </a:solidFill>
              </a:rPr>
              <a:t>CONTENTS A</a:t>
            </a:r>
          </a:p>
        </p:txBody>
      </p:sp>
      <p:sp>
        <p:nvSpPr>
          <p:cNvPr id="134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4040277" y="1965672"/>
            <a:ext cx="1323935" cy="37205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</a:t>
            </a:r>
          </a:p>
        </p:txBody>
      </p:sp>
      <p:cxnSp>
        <p:nvCxnSpPr>
          <p:cNvPr id="4" name="구부러진 연결선 3"/>
          <p:cNvCxnSpPr>
            <a:stCxn id="125" idx="0"/>
            <a:endCxn id="134" idx="0"/>
          </p:cNvCxnSpPr>
          <p:nvPr/>
        </p:nvCxnSpPr>
        <p:spPr>
          <a:xfrm rot="5400000" flipH="1" flipV="1">
            <a:off x="3669569" y="932996"/>
            <a:ext cx="12700" cy="2065352"/>
          </a:xfrm>
          <a:prstGeom prst="curvedConnector3">
            <a:avLst>
              <a:gd name="adj1" fmla="val 6420000"/>
            </a:avLst>
          </a:prstGeom>
          <a:ln w="25400">
            <a:solidFill>
              <a:srgbClr val="FF6600"/>
            </a:solidFill>
            <a:prstDash val="sysDash"/>
            <a:round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6381601" y="1284061"/>
            <a:ext cx="4445149" cy="4724400"/>
          </a:xfrm>
          <a:prstGeom prst="rect">
            <a:avLst/>
          </a:prstGeom>
          <a:solidFill>
            <a:srgbClr val="F6F7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7020535" y="2543957"/>
            <a:ext cx="1122423" cy="13926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</a:t>
            </a:r>
          </a:p>
        </p:txBody>
      </p:sp>
      <p:sp>
        <p:nvSpPr>
          <p:cNvPr id="136" name="직사각형 135"/>
          <p:cNvSpPr/>
          <p:nvPr/>
        </p:nvSpPr>
        <p:spPr>
          <a:xfrm>
            <a:off x="7003664" y="5262078"/>
            <a:ext cx="1128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>
                <a:solidFill>
                  <a:prstClr val="white"/>
                </a:solidFill>
              </a:rPr>
              <a:t>CONTENTS</a:t>
            </a:r>
            <a:endParaRPr lang="ko-KR" altLang="en-US" sz="1400" dirty="0">
              <a:solidFill>
                <a:prstClr val="white"/>
              </a:solidFill>
            </a:endParaRPr>
          </a:p>
        </p:txBody>
      </p:sp>
      <p:grpSp>
        <p:nvGrpSpPr>
          <p:cNvPr id="137" name="Group 28"/>
          <p:cNvGrpSpPr>
            <a:grpSpLocks noChangeAspect="1"/>
          </p:cNvGrpSpPr>
          <p:nvPr/>
        </p:nvGrpSpPr>
        <p:grpSpPr bwMode="auto">
          <a:xfrm>
            <a:off x="7373895" y="4757406"/>
            <a:ext cx="391663" cy="342781"/>
            <a:chOff x="496" y="4251"/>
            <a:chExt cx="641" cy="561"/>
          </a:xfrm>
          <a:solidFill>
            <a:schemeClr val="bg1"/>
          </a:solidFill>
        </p:grpSpPr>
        <p:sp>
          <p:nvSpPr>
            <p:cNvPr id="138" name="Freeform 30"/>
            <p:cNvSpPr>
              <a:spLocks/>
            </p:cNvSpPr>
            <p:nvPr/>
          </p:nvSpPr>
          <p:spPr bwMode="auto">
            <a:xfrm>
              <a:off x="709" y="4720"/>
              <a:ext cx="88" cy="92"/>
            </a:xfrm>
            <a:custGeom>
              <a:avLst/>
              <a:gdLst>
                <a:gd name="T0" fmla="*/ 0 w 526"/>
                <a:gd name="T1" fmla="*/ 0 h 553"/>
                <a:gd name="T2" fmla="*/ 526 w 526"/>
                <a:gd name="T3" fmla="*/ 250 h 553"/>
                <a:gd name="T4" fmla="*/ 97 w 526"/>
                <a:gd name="T5" fmla="*/ 542 h 553"/>
                <a:gd name="T6" fmla="*/ 81 w 526"/>
                <a:gd name="T7" fmla="*/ 549 h 553"/>
                <a:gd name="T8" fmla="*/ 65 w 526"/>
                <a:gd name="T9" fmla="*/ 553 h 553"/>
                <a:gd name="T10" fmla="*/ 49 w 526"/>
                <a:gd name="T11" fmla="*/ 552 h 553"/>
                <a:gd name="T12" fmla="*/ 34 w 526"/>
                <a:gd name="T13" fmla="*/ 546 h 553"/>
                <a:gd name="T14" fmla="*/ 20 w 526"/>
                <a:gd name="T15" fmla="*/ 535 h 553"/>
                <a:gd name="T16" fmla="*/ 9 w 526"/>
                <a:gd name="T17" fmla="*/ 522 h 553"/>
                <a:gd name="T18" fmla="*/ 2 w 526"/>
                <a:gd name="T19" fmla="*/ 507 h 553"/>
                <a:gd name="T20" fmla="*/ 0 w 526"/>
                <a:gd name="T21" fmla="*/ 490 h 553"/>
                <a:gd name="T22" fmla="*/ 0 w 526"/>
                <a:gd name="T23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6" h="553">
                  <a:moveTo>
                    <a:pt x="0" y="0"/>
                  </a:moveTo>
                  <a:lnTo>
                    <a:pt x="526" y="250"/>
                  </a:lnTo>
                  <a:lnTo>
                    <a:pt x="97" y="542"/>
                  </a:lnTo>
                  <a:lnTo>
                    <a:pt x="81" y="549"/>
                  </a:lnTo>
                  <a:lnTo>
                    <a:pt x="65" y="553"/>
                  </a:lnTo>
                  <a:lnTo>
                    <a:pt x="49" y="552"/>
                  </a:lnTo>
                  <a:lnTo>
                    <a:pt x="34" y="546"/>
                  </a:lnTo>
                  <a:lnTo>
                    <a:pt x="20" y="535"/>
                  </a:lnTo>
                  <a:lnTo>
                    <a:pt x="9" y="522"/>
                  </a:lnTo>
                  <a:lnTo>
                    <a:pt x="2" y="507"/>
                  </a:lnTo>
                  <a:lnTo>
                    <a:pt x="0" y="49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9" name="Freeform 31"/>
            <p:cNvSpPr>
              <a:spLocks/>
            </p:cNvSpPr>
            <p:nvPr/>
          </p:nvSpPr>
          <p:spPr bwMode="auto">
            <a:xfrm>
              <a:off x="496" y="4251"/>
              <a:ext cx="641" cy="530"/>
            </a:xfrm>
            <a:custGeom>
              <a:avLst/>
              <a:gdLst>
                <a:gd name="T0" fmla="*/ 3785 w 3847"/>
                <a:gd name="T1" fmla="*/ 0 h 3180"/>
                <a:gd name="T2" fmla="*/ 3800 w 3847"/>
                <a:gd name="T3" fmla="*/ 2 h 3180"/>
                <a:gd name="T4" fmla="*/ 3814 w 3847"/>
                <a:gd name="T5" fmla="*/ 7 h 3180"/>
                <a:gd name="T6" fmla="*/ 3827 w 3847"/>
                <a:gd name="T7" fmla="*/ 16 h 3180"/>
                <a:gd name="T8" fmla="*/ 3839 w 3847"/>
                <a:gd name="T9" fmla="*/ 31 h 3180"/>
                <a:gd name="T10" fmla="*/ 3846 w 3847"/>
                <a:gd name="T11" fmla="*/ 49 h 3180"/>
                <a:gd name="T12" fmla="*/ 3847 w 3847"/>
                <a:gd name="T13" fmla="*/ 66 h 3180"/>
                <a:gd name="T14" fmla="*/ 3842 w 3847"/>
                <a:gd name="T15" fmla="*/ 85 h 3180"/>
                <a:gd name="T16" fmla="*/ 2642 w 3847"/>
                <a:gd name="T17" fmla="*/ 3110 h 3180"/>
                <a:gd name="T18" fmla="*/ 2631 w 3847"/>
                <a:gd name="T19" fmla="*/ 3130 h 3180"/>
                <a:gd name="T20" fmla="*/ 2617 w 3847"/>
                <a:gd name="T21" fmla="*/ 3147 h 3180"/>
                <a:gd name="T22" fmla="*/ 2600 w 3847"/>
                <a:gd name="T23" fmla="*/ 3161 h 3180"/>
                <a:gd name="T24" fmla="*/ 2579 w 3847"/>
                <a:gd name="T25" fmla="*/ 3172 h 3180"/>
                <a:gd name="T26" fmla="*/ 2559 w 3847"/>
                <a:gd name="T27" fmla="*/ 3178 h 3180"/>
                <a:gd name="T28" fmla="*/ 2539 w 3847"/>
                <a:gd name="T29" fmla="*/ 3180 h 3180"/>
                <a:gd name="T30" fmla="*/ 2514 w 3847"/>
                <a:gd name="T31" fmla="*/ 3177 h 3180"/>
                <a:gd name="T32" fmla="*/ 2491 w 3847"/>
                <a:gd name="T33" fmla="*/ 3168 h 3180"/>
                <a:gd name="T34" fmla="*/ 1278 w 3847"/>
                <a:gd name="T35" fmla="*/ 2591 h 3180"/>
                <a:gd name="T36" fmla="*/ 2984 w 3847"/>
                <a:gd name="T37" fmla="*/ 878 h 3180"/>
                <a:gd name="T38" fmla="*/ 1036 w 3847"/>
                <a:gd name="T39" fmla="*/ 2477 h 3180"/>
                <a:gd name="T40" fmla="*/ 63 w 3847"/>
                <a:gd name="T41" fmla="*/ 2014 h 3180"/>
                <a:gd name="T42" fmla="*/ 42 w 3847"/>
                <a:gd name="T43" fmla="*/ 2000 h 3180"/>
                <a:gd name="T44" fmla="*/ 24 w 3847"/>
                <a:gd name="T45" fmla="*/ 1983 h 3180"/>
                <a:gd name="T46" fmla="*/ 11 w 3847"/>
                <a:gd name="T47" fmla="*/ 1963 h 3180"/>
                <a:gd name="T48" fmla="*/ 3 w 3847"/>
                <a:gd name="T49" fmla="*/ 1940 h 3180"/>
                <a:gd name="T50" fmla="*/ 0 w 3847"/>
                <a:gd name="T51" fmla="*/ 1915 h 3180"/>
                <a:gd name="T52" fmla="*/ 2 w 3847"/>
                <a:gd name="T53" fmla="*/ 1891 h 3180"/>
                <a:gd name="T54" fmla="*/ 10 w 3847"/>
                <a:gd name="T55" fmla="*/ 1867 h 3180"/>
                <a:gd name="T56" fmla="*/ 23 w 3847"/>
                <a:gd name="T57" fmla="*/ 1846 h 3180"/>
                <a:gd name="T58" fmla="*/ 41 w 3847"/>
                <a:gd name="T59" fmla="*/ 1829 h 3180"/>
                <a:gd name="T60" fmla="*/ 62 w 3847"/>
                <a:gd name="T61" fmla="*/ 1816 h 3180"/>
                <a:gd name="T62" fmla="*/ 3757 w 3847"/>
                <a:gd name="T63" fmla="*/ 5 h 3180"/>
                <a:gd name="T64" fmla="*/ 3771 w 3847"/>
                <a:gd name="T65" fmla="*/ 1 h 3180"/>
                <a:gd name="T66" fmla="*/ 3785 w 3847"/>
                <a:gd name="T67" fmla="*/ 0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847" h="3180">
                  <a:moveTo>
                    <a:pt x="3785" y="0"/>
                  </a:moveTo>
                  <a:lnTo>
                    <a:pt x="3800" y="2"/>
                  </a:lnTo>
                  <a:lnTo>
                    <a:pt x="3814" y="7"/>
                  </a:lnTo>
                  <a:lnTo>
                    <a:pt x="3827" y="16"/>
                  </a:lnTo>
                  <a:lnTo>
                    <a:pt x="3839" y="31"/>
                  </a:lnTo>
                  <a:lnTo>
                    <a:pt x="3846" y="49"/>
                  </a:lnTo>
                  <a:lnTo>
                    <a:pt x="3847" y="66"/>
                  </a:lnTo>
                  <a:lnTo>
                    <a:pt x="3842" y="85"/>
                  </a:lnTo>
                  <a:lnTo>
                    <a:pt x="2642" y="3110"/>
                  </a:lnTo>
                  <a:lnTo>
                    <a:pt x="2631" y="3130"/>
                  </a:lnTo>
                  <a:lnTo>
                    <a:pt x="2617" y="3147"/>
                  </a:lnTo>
                  <a:lnTo>
                    <a:pt x="2600" y="3161"/>
                  </a:lnTo>
                  <a:lnTo>
                    <a:pt x="2579" y="3172"/>
                  </a:lnTo>
                  <a:lnTo>
                    <a:pt x="2559" y="3178"/>
                  </a:lnTo>
                  <a:lnTo>
                    <a:pt x="2539" y="3180"/>
                  </a:lnTo>
                  <a:lnTo>
                    <a:pt x="2514" y="3177"/>
                  </a:lnTo>
                  <a:lnTo>
                    <a:pt x="2491" y="3168"/>
                  </a:lnTo>
                  <a:lnTo>
                    <a:pt x="1278" y="2591"/>
                  </a:lnTo>
                  <a:lnTo>
                    <a:pt x="2984" y="878"/>
                  </a:lnTo>
                  <a:lnTo>
                    <a:pt x="1036" y="2477"/>
                  </a:lnTo>
                  <a:lnTo>
                    <a:pt x="63" y="2014"/>
                  </a:lnTo>
                  <a:lnTo>
                    <a:pt x="42" y="2000"/>
                  </a:lnTo>
                  <a:lnTo>
                    <a:pt x="24" y="1983"/>
                  </a:lnTo>
                  <a:lnTo>
                    <a:pt x="11" y="1963"/>
                  </a:lnTo>
                  <a:lnTo>
                    <a:pt x="3" y="1940"/>
                  </a:lnTo>
                  <a:lnTo>
                    <a:pt x="0" y="1915"/>
                  </a:lnTo>
                  <a:lnTo>
                    <a:pt x="2" y="1891"/>
                  </a:lnTo>
                  <a:lnTo>
                    <a:pt x="10" y="1867"/>
                  </a:lnTo>
                  <a:lnTo>
                    <a:pt x="23" y="1846"/>
                  </a:lnTo>
                  <a:lnTo>
                    <a:pt x="41" y="1829"/>
                  </a:lnTo>
                  <a:lnTo>
                    <a:pt x="62" y="1816"/>
                  </a:lnTo>
                  <a:lnTo>
                    <a:pt x="3757" y="5"/>
                  </a:lnTo>
                  <a:lnTo>
                    <a:pt x="3771" y="1"/>
                  </a:lnTo>
                  <a:lnTo>
                    <a:pt x="37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40" name="타원 139"/>
          <p:cNvSpPr/>
          <p:nvPr/>
        </p:nvSpPr>
        <p:spPr>
          <a:xfrm>
            <a:off x="7101866" y="4653673"/>
            <a:ext cx="1084386" cy="1084386"/>
          </a:xfrm>
          <a:prstGeom prst="ellipse">
            <a:avLst/>
          </a:prstGeom>
          <a:noFill/>
          <a:ln w="25400" cap="rnd">
            <a:solidFill>
              <a:srgbClr val="2F77E6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41" name="원호 140"/>
          <p:cNvSpPr/>
          <p:nvPr/>
        </p:nvSpPr>
        <p:spPr>
          <a:xfrm>
            <a:off x="7131499" y="4682746"/>
            <a:ext cx="1025120" cy="1025120"/>
          </a:xfrm>
          <a:prstGeom prst="arc">
            <a:avLst>
              <a:gd name="adj1" fmla="val 16200000"/>
              <a:gd name="adj2" fmla="val 8777927"/>
            </a:avLst>
          </a:prstGeom>
          <a:solidFill>
            <a:srgbClr val="E8F0FB"/>
          </a:solidFill>
          <a:ln w="53975" cap="rnd">
            <a:noFill/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6743563" y="4577594"/>
            <a:ext cx="787364" cy="684803"/>
          </a:xfrm>
          <a:prstGeom prst="rect">
            <a:avLst/>
          </a:prstGeom>
          <a:solidFill>
            <a:srgbClr val="F6F7F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rgbClr val="2F77E6"/>
                </a:solidFill>
              </a:rPr>
              <a:t>65</a:t>
            </a:r>
            <a:r>
              <a:rPr lang="en-US" altLang="ko-KR" sz="1600" b="1" dirty="0">
                <a:solidFill>
                  <a:srgbClr val="2F77E6"/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ko-KR" sz="700" dirty="0">
                <a:solidFill>
                  <a:srgbClr val="2F77E6"/>
                </a:solidFill>
              </a:rPr>
              <a:t>CONTENTS A</a:t>
            </a:r>
          </a:p>
        </p:txBody>
      </p:sp>
      <p:sp>
        <p:nvSpPr>
          <p:cNvPr id="143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6905729" y="1965672"/>
            <a:ext cx="1323935" cy="37205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</a:t>
            </a:r>
          </a:p>
        </p:txBody>
      </p:sp>
      <p:sp>
        <p:nvSpPr>
          <p:cNvPr id="144" name="직사각형 143"/>
          <p:cNvSpPr/>
          <p:nvPr/>
        </p:nvSpPr>
        <p:spPr>
          <a:xfrm>
            <a:off x="9085887" y="2543957"/>
            <a:ext cx="1122423" cy="13926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</a:t>
            </a:r>
          </a:p>
        </p:txBody>
      </p:sp>
      <p:sp>
        <p:nvSpPr>
          <p:cNvPr id="145" name="직사각형 144"/>
          <p:cNvSpPr/>
          <p:nvPr/>
        </p:nvSpPr>
        <p:spPr>
          <a:xfrm>
            <a:off x="9069016" y="5262078"/>
            <a:ext cx="1128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>
                <a:solidFill>
                  <a:prstClr val="white"/>
                </a:solidFill>
              </a:rPr>
              <a:t>CONTENTS</a:t>
            </a:r>
            <a:endParaRPr lang="ko-KR" altLang="en-US" sz="1400" dirty="0">
              <a:solidFill>
                <a:prstClr val="white"/>
              </a:solidFill>
            </a:endParaRPr>
          </a:p>
        </p:txBody>
      </p:sp>
      <p:grpSp>
        <p:nvGrpSpPr>
          <p:cNvPr id="146" name="Group 28"/>
          <p:cNvGrpSpPr>
            <a:grpSpLocks noChangeAspect="1"/>
          </p:cNvGrpSpPr>
          <p:nvPr/>
        </p:nvGrpSpPr>
        <p:grpSpPr bwMode="auto">
          <a:xfrm>
            <a:off x="9439247" y="4757406"/>
            <a:ext cx="391663" cy="342781"/>
            <a:chOff x="496" y="4251"/>
            <a:chExt cx="641" cy="561"/>
          </a:xfrm>
          <a:solidFill>
            <a:schemeClr val="bg1"/>
          </a:solidFill>
        </p:grpSpPr>
        <p:sp>
          <p:nvSpPr>
            <p:cNvPr id="147" name="Freeform 30"/>
            <p:cNvSpPr>
              <a:spLocks/>
            </p:cNvSpPr>
            <p:nvPr/>
          </p:nvSpPr>
          <p:spPr bwMode="auto">
            <a:xfrm>
              <a:off x="709" y="4720"/>
              <a:ext cx="88" cy="92"/>
            </a:xfrm>
            <a:custGeom>
              <a:avLst/>
              <a:gdLst>
                <a:gd name="T0" fmla="*/ 0 w 526"/>
                <a:gd name="T1" fmla="*/ 0 h 553"/>
                <a:gd name="T2" fmla="*/ 526 w 526"/>
                <a:gd name="T3" fmla="*/ 250 h 553"/>
                <a:gd name="T4" fmla="*/ 97 w 526"/>
                <a:gd name="T5" fmla="*/ 542 h 553"/>
                <a:gd name="T6" fmla="*/ 81 w 526"/>
                <a:gd name="T7" fmla="*/ 549 h 553"/>
                <a:gd name="T8" fmla="*/ 65 w 526"/>
                <a:gd name="T9" fmla="*/ 553 h 553"/>
                <a:gd name="T10" fmla="*/ 49 w 526"/>
                <a:gd name="T11" fmla="*/ 552 h 553"/>
                <a:gd name="T12" fmla="*/ 34 w 526"/>
                <a:gd name="T13" fmla="*/ 546 h 553"/>
                <a:gd name="T14" fmla="*/ 20 w 526"/>
                <a:gd name="T15" fmla="*/ 535 h 553"/>
                <a:gd name="T16" fmla="*/ 9 w 526"/>
                <a:gd name="T17" fmla="*/ 522 h 553"/>
                <a:gd name="T18" fmla="*/ 2 w 526"/>
                <a:gd name="T19" fmla="*/ 507 h 553"/>
                <a:gd name="T20" fmla="*/ 0 w 526"/>
                <a:gd name="T21" fmla="*/ 490 h 553"/>
                <a:gd name="T22" fmla="*/ 0 w 526"/>
                <a:gd name="T23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6" h="553">
                  <a:moveTo>
                    <a:pt x="0" y="0"/>
                  </a:moveTo>
                  <a:lnTo>
                    <a:pt x="526" y="250"/>
                  </a:lnTo>
                  <a:lnTo>
                    <a:pt x="97" y="542"/>
                  </a:lnTo>
                  <a:lnTo>
                    <a:pt x="81" y="549"/>
                  </a:lnTo>
                  <a:lnTo>
                    <a:pt x="65" y="553"/>
                  </a:lnTo>
                  <a:lnTo>
                    <a:pt x="49" y="552"/>
                  </a:lnTo>
                  <a:lnTo>
                    <a:pt x="34" y="546"/>
                  </a:lnTo>
                  <a:lnTo>
                    <a:pt x="20" y="535"/>
                  </a:lnTo>
                  <a:lnTo>
                    <a:pt x="9" y="522"/>
                  </a:lnTo>
                  <a:lnTo>
                    <a:pt x="2" y="507"/>
                  </a:lnTo>
                  <a:lnTo>
                    <a:pt x="0" y="49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8" name="Freeform 31"/>
            <p:cNvSpPr>
              <a:spLocks/>
            </p:cNvSpPr>
            <p:nvPr/>
          </p:nvSpPr>
          <p:spPr bwMode="auto">
            <a:xfrm>
              <a:off x="496" y="4251"/>
              <a:ext cx="641" cy="530"/>
            </a:xfrm>
            <a:custGeom>
              <a:avLst/>
              <a:gdLst>
                <a:gd name="T0" fmla="*/ 3785 w 3847"/>
                <a:gd name="T1" fmla="*/ 0 h 3180"/>
                <a:gd name="T2" fmla="*/ 3800 w 3847"/>
                <a:gd name="T3" fmla="*/ 2 h 3180"/>
                <a:gd name="T4" fmla="*/ 3814 w 3847"/>
                <a:gd name="T5" fmla="*/ 7 h 3180"/>
                <a:gd name="T6" fmla="*/ 3827 w 3847"/>
                <a:gd name="T7" fmla="*/ 16 h 3180"/>
                <a:gd name="T8" fmla="*/ 3839 w 3847"/>
                <a:gd name="T9" fmla="*/ 31 h 3180"/>
                <a:gd name="T10" fmla="*/ 3846 w 3847"/>
                <a:gd name="T11" fmla="*/ 49 h 3180"/>
                <a:gd name="T12" fmla="*/ 3847 w 3847"/>
                <a:gd name="T13" fmla="*/ 66 h 3180"/>
                <a:gd name="T14" fmla="*/ 3842 w 3847"/>
                <a:gd name="T15" fmla="*/ 85 h 3180"/>
                <a:gd name="T16" fmla="*/ 2642 w 3847"/>
                <a:gd name="T17" fmla="*/ 3110 h 3180"/>
                <a:gd name="T18" fmla="*/ 2631 w 3847"/>
                <a:gd name="T19" fmla="*/ 3130 h 3180"/>
                <a:gd name="T20" fmla="*/ 2617 w 3847"/>
                <a:gd name="T21" fmla="*/ 3147 h 3180"/>
                <a:gd name="T22" fmla="*/ 2600 w 3847"/>
                <a:gd name="T23" fmla="*/ 3161 h 3180"/>
                <a:gd name="T24" fmla="*/ 2579 w 3847"/>
                <a:gd name="T25" fmla="*/ 3172 h 3180"/>
                <a:gd name="T26" fmla="*/ 2559 w 3847"/>
                <a:gd name="T27" fmla="*/ 3178 h 3180"/>
                <a:gd name="T28" fmla="*/ 2539 w 3847"/>
                <a:gd name="T29" fmla="*/ 3180 h 3180"/>
                <a:gd name="T30" fmla="*/ 2514 w 3847"/>
                <a:gd name="T31" fmla="*/ 3177 h 3180"/>
                <a:gd name="T32" fmla="*/ 2491 w 3847"/>
                <a:gd name="T33" fmla="*/ 3168 h 3180"/>
                <a:gd name="T34" fmla="*/ 1278 w 3847"/>
                <a:gd name="T35" fmla="*/ 2591 h 3180"/>
                <a:gd name="T36" fmla="*/ 2984 w 3847"/>
                <a:gd name="T37" fmla="*/ 878 h 3180"/>
                <a:gd name="T38" fmla="*/ 1036 w 3847"/>
                <a:gd name="T39" fmla="*/ 2477 h 3180"/>
                <a:gd name="T40" fmla="*/ 63 w 3847"/>
                <a:gd name="T41" fmla="*/ 2014 h 3180"/>
                <a:gd name="T42" fmla="*/ 42 w 3847"/>
                <a:gd name="T43" fmla="*/ 2000 h 3180"/>
                <a:gd name="T44" fmla="*/ 24 w 3847"/>
                <a:gd name="T45" fmla="*/ 1983 h 3180"/>
                <a:gd name="T46" fmla="*/ 11 w 3847"/>
                <a:gd name="T47" fmla="*/ 1963 h 3180"/>
                <a:gd name="T48" fmla="*/ 3 w 3847"/>
                <a:gd name="T49" fmla="*/ 1940 h 3180"/>
                <a:gd name="T50" fmla="*/ 0 w 3847"/>
                <a:gd name="T51" fmla="*/ 1915 h 3180"/>
                <a:gd name="T52" fmla="*/ 2 w 3847"/>
                <a:gd name="T53" fmla="*/ 1891 h 3180"/>
                <a:gd name="T54" fmla="*/ 10 w 3847"/>
                <a:gd name="T55" fmla="*/ 1867 h 3180"/>
                <a:gd name="T56" fmla="*/ 23 w 3847"/>
                <a:gd name="T57" fmla="*/ 1846 h 3180"/>
                <a:gd name="T58" fmla="*/ 41 w 3847"/>
                <a:gd name="T59" fmla="*/ 1829 h 3180"/>
                <a:gd name="T60" fmla="*/ 62 w 3847"/>
                <a:gd name="T61" fmla="*/ 1816 h 3180"/>
                <a:gd name="T62" fmla="*/ 3757 w 3847"/>
                <a:gd name="T63" fmla="*/ 5 h 3180"/>
                <a:gd name="T64" fmla="*/ 3771 w 3847"/>
                <a:gd name="T65" fmla="*/ 1 h 3180"/>
                <a:gd name="T66" fmla="*/ 3785 w 3847"/>
                <a:gd name="T67" fmla="*/ 0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847" h="3180">
                  <a:moveTo>
                    <a:pt x="3785" y="0"/>
                  </a:moveTo>
                  <a:lnTo>
                    <a:pt x="3800" y="2"/>
                  </a:lnTo>
                  <a:lnTo>
                    <a:pt x="3814" y="7"/>
                  </a:lnTo>
                  <a:lnTo>
                    <a:pt x="3827" y="16"/>
                  </a:lnTo>
                  <a:lnTo>
                    <a:pt x="3839" y="31"/>
                  </a:lnTo>
                  <a:lnTo>
                    <a:pt x="3846" y="49"/>
                  </a:lnTo>
                  <a:lnTo>
                    <a:pt x="3847" y="66"/>
                  </a:lnTo>
                  <a:lnTo>
                    <a:pt x="3842" y="85"/>
                  </a:lnTo>
                  <a:lnTo>
                    <a:pt x="2642" y="3110"/>
                  </a:lnTo>
                  <a:lnTo>
                    <a:pt x="2631" y="3130"/>
                  </a:lnTo>
                  <a:lnTo>
                    <a:pt x="2617" y="3147"/>
                  </a:lnTo>
                  <a:lnTo>
                    <a:pt x="2600" y="3161"/>
                  </a:lnTo>
                  <a:lnTo>
                    <a:pt x="2579" y="3172"/>
                  </a:lnTo>
                  <a:lnTo>
                    <a:pt x="2559" y="3178"/>
                  </a:lnTo>
                  <a:lnTo>
                    <a:pt x="2539" y="3180"/>
                  </a:lnTo>
                  <a:lnTo>
                    <a:pt x="2514" y="3177"/>
                  </a:lnTo>
                  <a:lnTo>
                    <a:pt x="2491" y="3168"/>
                  </a:lnTo>
                  <a:lnTo>
                    <a:pt x="1278" y="2591"/>
                  </a:lnTo>
                  <a:lnTo>
                    <a:pt x="2984" y="878"/>
                  </a:lnTo>
                  <a:lnTo>
                    <a:pt x="1036" y="2477"/>
                  </a:lnTo>
                  <a:lnTo>
                    <a:pt x="63" y="2014"/>
                  </a:lnTo>
                  <a:lnTo>
                    <a:pt x="42" y="2000"/>
                  </a:lnTo>
                  <a:lnTo>
                    <a:pt x="24" y="1983"/>
                  </a:lnTo>
                  <a:lnTo>
                    <a:pt x="11" y="1963"/>
                  </a:lnTo>
                  <a:lnTo>
                    <a:pt x="3" y="1940"/>
                  </a:lnTo>
                  <a:lnTo>
                    <a:pt x="0" y="1915"/>
                  </a:lnTo>
                  <a:lnTo>
                    <a:pt x="2" y="1891"/>
                  </a:lnTo>
                  <a:lnTo>
                    <a:pt x="10" y="1867"/>
                  </a:lnTo>
                  <a:lnTo>
                    <a:pt x="23" y="1846"/>
                  </a:lnTo>
                  <a:lnTo>
                    <a:pt x="41" y="1829"/>
                  </a:lnTo>
                  <a:lnTo>
                    <a:pt x="62" y="1816"/>
                  </a:lnTo>
                  <a:lnTo>
                    <a:pt x="3757" y="5"/>
                  </a:lnTo>
                  <a:lnTo>
                    <a:pt x="3771" y="1"/>
                  </a:lnTo>
                  <a:lnTo>
                    <a:pt x="37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49" name="타원 148"/>
          <p:cNvSpPr/>
          <p:nvPr/>
        </p:nvSpPr>
        <p:spPr>
          <a:xfrm>
            <a:off x="9167218" y="4653673"/>
            <a:ext cx="1084386" cy="1084386"/>
          </a:xfrm>
          <a:prstGeom prst="ellipse">
            <a:avLst/>
          </a:prstGeom>
          <a:noFill/>
          <a:ln w="25400" cap="rnd">
            <a:solidFill>
              <a:srgbClr val="2F77E6"/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50" name="원호 149"/>
          <p:cNvSpPr/>
          <p:nvPr/>
        </p:nvSpPr>
        <p:spPr>
          <a:xfrm>
            <a:off x="9196851" y="4682746"/>
            <a:ext cx="1025120" cy="1025120"/>
          </a:xfrm>
          <a:prstGeom prst="arc">
            <a:avLst>
              <a:gd name="adj1" fmla="val 16200000"/>
              <a:gd name="adj2" fmla="val 8777927"/>
            </a:avLst>
          </a:prstGeom>
          <a:solidFill>
            <a:srgbClr val="E8F0FB"/>
          </a:solidFill>
          <a:ln w="53975" cap="rnd">
            <a:noFill/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8808915" y="4577594"/>
            <a:ext cx="787364" cy="684803"/>
          </a:xfrm>
          <a:prstGeom prst="rect">
            <a:avLst/>
          </a:prstGeom>
          <a:solidFill>
            <a:srgbClr val="F6F7F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rgbClr val="2F77E6"/>
                </a:solidFill>
              </a:rPr>
              <a:t>65</a:t>
            </a:r>
            <a:r>
              <a:rPr lang="en-US" altLang="ko-KR" sz="1600" b="1" dirty="0">
                <a:solidFill>
                  <a:srgbClr val="2F77E6"/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ko-KR" sz="700" dirty="0">
                <a:solidFill>
                  <a:srgbClr val="2F77E6"/>
                </a:solidFill>
              </a:rPr>
              <a:t>CONTENTS A</a:t>
            </a:r>
          </a:p>
        </p:txBody>
      </p:sp>
      <p:sp>
        <p:nvSpPr>
          <p:cNvPr id="152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8971081" y="1965672"/>
            <a:ext cx="1323935" cy="37205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25400">
            <a:solidFill>
              <a:srgbClr val="2F77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</a:t>
            </a:r>
          </a:p>
        </p:txBody>
      </p:sp>
    </p:spTree>
    <p:extLst>
      <p:ext uri="{BB962C8B-B14F-4D97-AF65-F5344CB8AC3E}">
        <p14:creationId xmlns:p14="http://schemas.microsoft.com/office/powerpoint/2010/main" val="378525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326571" y="245836"/>
            <a:ext cx="11538857" cy="457200"/>
          </a:xfrm>
          <a:prstGeom prst="rect">
            <a:avLst/>
          </a:prstGeom>
          <a:solidFill>
            <a:srgbClr val="2F77E6"/>
          </a:solidFill>
          <a:ln>
            <a:noFill/>
          </a:ln>
          <a:effectLst>
            <a:outerShdw blurRad="165100" dist="508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b="1" i="1" kern="0" dirty="0" smtClean="0">
                <a:solidFill>
                  <a:prstClr val="white"/>
                </a:solidFill>
              </a:rPr>
              <a:t>PPT PRESENTATION </a:t>
            </a:r>
            <a:r>
              <a:rPr lang="en-US" altLang="ja-JP" sz="700" kern="0" dirty="0">
                <a:solidFill>
                  <a:prstClr val="white"/>
                </a:solidFill>
              </a:rPr>
              <a:t>PAPOZIP</a:t>
            </a:r>
            <a:r>
              <a:rPr lang="ja-JP" altLang="en-US" sz="7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700" kern="0" dirty="0" err="1">
                <a:solidFill>
                  <a:prstClr val="white"/>
                </a:solidFill>
              </a:rPr>
              <a:t>ppt</a:t>
            </a:r>
            <a:r>
              <a:rPr lang="ja-JP" altLang="en-US" sz="7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26571" y="703036"/>
            <a:ext cx="11538857" cy="58864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65100" dist="508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7356215" y="2133956"/>
            <a:ext cx="995980" cy="2556000"/>
          </a:xfrm>
          <a:prstGeom prst="roundRect">
            <a:avLst>
              <a:gd name="adj" fmla="val 20492"/>
            </a:avLst>
          </a:prstGeom>
          <a:solidFill>
            <a:srgbClr val="E3E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8" name="모서리가 둥근 직사각형 47"/>
          <p:cNvSpPr/>
          <p:nvPr/>
        </p:nvSpPr>
        <p:spPr>
          <a:xfrm>
            <a:off x="4090072" y="2120523"/>
            <a:ext cx="995980" cy="1184401"/>
          </a:xfrm>
          <a:prstGeom prst="roundRect">
            <a:avLst>
              <a:gd name="adj" fmla="val 20492"/>
            </a:avLst>
          </a:prstGeom>
          <a:solidFill>
            <a:srgbClr val="FF6600">
              <a:alpha val="1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9" name="자유형 48"/>
          <p:cNvSpPr/>
          <p:nvPr/>
        </p:nvSpPr>
        <p:spPr>
          <a:xfrm rot="16200000" flipH="1">
            <a:off x="6063506" y="3126721"/>
            <a:ext cx="3581399" cy="1295400"/>
          </a:xfrm>
          <a:custGeom>
            <a:avLst/>
            <a:gdLst>
              <a:gd name="connsiteX0" fmla="*/ 281270 w 3581399"/>
              <a:gd name="connsiteY0" fmla="*/ 0 h 1295400"/>
              <a:gd name="connsiteX1" fmla="*/ 3581399 w 3581399"/>
              <a:gd name="connsiteY1" fmla="*/ 0 h 1295400"/>
              <a:gd name="connsiteX2" fmla="*/ 3581399 w 3581399"/>
              <a:gd name="connsiteY2" fmla="*/ 26174 h 1295400"/>
              <a:gd name="connsiteX3" fmla="*/ 293844 w 3581399"/>
              <a:gd name="connsiteY3" fmla="*/ 26174 h 1295400"/>
              <a:gd name="connsiteX4" fmla="*/ 24169 w 3581399"/>
              <a:gd name="connsiteY4" fmla="*/ 295849 h 1295400"/>
              <a:gd name="connsiteX5" fmla="*/ 24169 w 3581399"/>
              <a:gd name="connsiteY5" fmla="*/ 998499 h 1295400"/>
              <a:gd name="connsiteX6" fmla="*/ 293844 w 3581399"/>
              <a:gd name="connsiteY6" fmla="*/ 1268174 h 1295400"/>
              <a:gd name="connsiteX7" fmla="*/ 1066799 w 3581399"/>
              <a:gd name="connsiteY7" fmla="*/ 1268174 h 1295400"/>
              <a:gd name="connsiteX8" fmla="*/ 1066799 w 3581399"/>
              <a:gd name="connsiteY8" fmla="*/ 1295400 h 1295400"/>
              <a:gd name="connsiteX9" fmla="*/ 281270 w 3581399"/>
              <a:gd name="connsiteY9" fmla="*/ 1295400 h 1295400"/>
              <a:gd name="connsiteX10" fmla="*/ 0 w 3581399"/>
              <a:gd name="connsiteY10" fmla="*/ 1014130 h 1295400"/>
              <a:gd name="connsiteX11" fmla="*/ 0 w 3581399"/>
              <a:gd name="connsiteY11" fmla="*/ 281270 h 1295400"/>
              <a:gd name="connsiteX12" fmla="*/ 281270 w 3581399"/>
              <a:gd name="connsiteY12" fmla="*/ 0 h 129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81399" h="1295400">
                <a:moveTo>
                  <a:pt x="281270" y="0"/>
                </a:moveTo>
                <a:lnTo>
                  <a:pt x="3581399" y="0"/>
                </a:lnTo>
                <a:lnTo>
                  <a:pt x="3581399" y="26174"/>
                </a:lnTo>
                <a:lnTo>
                  <a:pt x="293844" y="26174"/>
                </a:lnTo>
                <a:cubicBezTo>
                  <a:pt x="144907" y="26174"/>
                  <a:pt x="24169" y="146912"/>
                  <a:pt x="24169" y="295849"/>
                </a:cubicBezTo>
                <a:lnTo>
                  <a:pt x="24169" y="998499"/>
                </a:lnTo>
                <a:cubicBezTo>
                  <a:pt x="24169" y="1147436"/>
                  <a:pt x="144907" y="1268174"/>
                  <a:pt x="293844" y="1268174"/>
                </a:cubicBezTo>
                <a:lnTo>
                  <a:pt x="1066799" y="1268174"/>
                </a:lnTo>
                <a:lnTo>
                  <a:pt x="1066799" y="1295400"/>
                </a:lnTo>
                <a:lnTo>
                  <a:pt x="281270" y="1295400"/>
                </a:lnTo>
                <a:cubicBezTo>
                  <a:pt x="125929" y="1295400"/>
                  <a:pt x="0" y="1169471"/>
                  <a:pt x="0" y="1014130"/>
                </a:cubicBezTo>
                <a:lnTo>
                  <a:pt x="0" y="281270"/>
                </a:lnTo>
                <a:cubicBezTo>
                  <a:pt x="0" y="125929"/>
                  <a:pt x="125929" y="0"/>
                  <a:pt x="281270" y="0"/>
                </a:cubicBezTo>
                <a:close/>
              </a:path>
            </a:pathLst>
          </a:custGeom>
          <a:solidFill>
            <a:srgbClr val="2F77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7206505" y="4719943"/>
            <a:ext cx="3328117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85000"/>
                    <a:lumOff val="1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85000"/>
                    <a:lumOff val="1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85000"/>
                    <a:lumOff val="1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xmlns="" id="{8A890902-951A-409B-A9B2-8E592263B2D2}"/>
              </a:ext>
            </a:extLst>
          </p:cNvPr>
          <p:cNvSpPr/>
          <p:nvPr/>
        </p:nvSpPr>
        <p:spPr>
          <a:xfrm>
            <a:off x="7356215" y="2183251"/>
            <a:ext cx="995980" cy="81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600" b="1" dirty="0">
                <a:solidFill>
                  <a:srgbClr val="2F77E6"/>
                </a:solidFill>
              </a:rPr>
              <a:t>75</a:t>
            </a:r>
            <a:r>
              <a:rPr lang="en-US" altLang="ko-KR" sz="1200" dirty="0">
                <a:solidFill>
                  <a:srgbClr val="2F77E6"/>
                </a:solidFill>
              </a:rPr>
              <a:t>%</a:t>
            </a:r>
            <a:endParaRPr lang="en-US" altLang="ko-KR" sz="1050" b="1" dirty="0">
              <a:solidFill>
                <a:srgbClr val="2F77E6"/>
              </a:solidFill>
            </a:endParaRPr>
          </a:p>
        </p:txBody>
      </p:sp>
      <p:cxnSp>
        <p:nvCxnSpPr>
          <p:cNvPr id="52" name="직선 연결선 51"/>
          <p:cNvCxnSpPr/>
          <p:nvPr/>
        </p:nvCxnSpPr>
        <p:spPr>
          <a:xfrm>
            <a:off x="8486666" y="3060861"/>
            <a:ext cx="0" cy="1620000"/>
          </a:xfrm>
          <a:prstGeom prst="line">
            <a:avLst/>
          </a:prstGeom>
          <a:ln w="28575">
            <a:solidFill>
              <a:srgbClr val="2F77E6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표 52"/>
          <p:cNvGraphicFramePr>
            <a:graphicFrameLocks noGrp="1"/>
          </p:cNvGraphicFramePr>
          <p:nvPr>
            <p:extLst/>
          </p:nvPr>
        </p:nvGraphicFramePr>
        <p:xfrm>
          <a:off x="6017766" y="1623865"/>
          <a:ext cx="400989" cy="3941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989"/>
              </a:tblGrid>
              <a:tr h="3582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ko-KR" altLang="en-US" sz="8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2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10</a:t>
                      </a:r>
                      <a:endParaRPr lang="ko-KR" altLang="en-US" sz="8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2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20</a:t>
                      </a:r>
                      <a:endParaRPr lang="ko-KR" altLang="en-US" sz="8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2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30</a:t>
                      </a:r>
                      <a:endParaRPr lang="ko-KR" altLang="en-US" sz="8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2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40</a:t>
                      </a:r>
                      <a:endParaRPr lang="ko-KR" altLang="en-US" sz="8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2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50</a:t>
                      </a:r>
                      <a:endParaRPr lang="ko-KR" altLang="en-US" sz="8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2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60</a:t>
                      </a:r>
                      <a:endParaRPr lang="ko-KR" altLang="en-US" sz="8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2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70</a:t>
                      </a:r>
                      <a:endParaRPr lang="ko-KR" altLang="en-US" sz="8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2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80</a:t>
                      </a:r>
                      <a:endParaRPr lang="ko-KR" altLang="en-US" sz="8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2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90</a:t>
                      </a:r>
                      <a:endParaRPr lang="ko-KR" altLang="en-US" sz="8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2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100</a:t>
                      </a:r>
                      <a:endParaRPr lang="ko-KR" altLang="en-US" sz="8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4" name="직선 연결선 53"/>
          <p:cNvCxnSpPr/>
          <p:nvPr/>
        </p:nvCxnSpPr>
        <p:spPr>
          <a:xfrm rot="16200000">
            <a:off x="7800131" y="3308524"/>
            <a:ext cx="0" cy="2736000"/>
          </a:xfrm>
          <a:prstGeom prst="line">
            <a:avLst/>
          </a:prstGeom>
          <a:ln w="12700">
            <a:solidFill>
              <a:srgbClr val="2F77E6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자유형 54"/>
          <p:cNvSpPr/>
          <p:nvPr/>
        </p:nvSpPr>
        <p:spPr>
          <a:xfrm rot="5400000">
            <a:off x="2790675" y="3126721"/>
            <a:ext cx="3581399" cy="1295400"/>
          </a:xfrm>
          <a:custGeom>
            <a:avLst/>
            <a:gdLst>
              <a:gd name="connsiteX0" fmla="*/ 281270 w 3581399"/>
              <a:gd name="connsiteY0" fmla="*/ 0 h 1295400"/>
              <a:gd name="connsiteX1" fmla="*/ 3581399 w 3581399"/>
              <a:gd name="connsiteY1" fmla="*/ 0 h 1295400"/>
              <a:gd name="connsiteX2" fmla="*/ 3581399 w 3581399"/>
              <a:gd name="connsiteY2" fmla="*/ 26174 h 1295400"/>
              <a:gd name="connsiteX3" fmla="*/ 293844 w 3581399"/>
              <a:gd name="connsiteY3" fmla="*/ 26174 h 1295400"/>
              <a:gd name="connsiteX4" fmla="*/ 24169 w 3581399"/>
              <a:gd name="connsiteY4" fmla="*/ 295849 h 1295400"/>
              <a:gd name="connsiteX5" fmla="*/ 24169 w 3581399"/>
              <a:gd name="connsiteY5" fmla="*/ 998499 h 1295400"/>
              <a:gd name="connsiteX6" fmla="*/ 293844 w 3581399"/>
              <a:gd name="connsiteY6" fmla="*/ 1268174 h 1295400"/>
              <a:gd name="connsiteX7" fmla="*/ 1066799 w 3581399"/>
              <a:gd name="connsiteY7" fmla="*/ 1268174 h 1295400"/>
              <a:gd name="connsiteX8" fmla="*/ 1066799 w 3581399"/>
              <a:gd name="connsiteY8" fmla="*/ 1295400 h 1295400"/>
              <a:gd name="connsiteX9" fmla="*/ 281270 w 3581399"/>
              <a:gd name="connsiteY9" fmla="*/ 1295400 h 1295400"/>
              <a:gd name="connsiteX10" fmla="*/ 0 w 3581399"/>
              <a:gd name="connsiteY10" fmla="*/ 1014130 h 1295400"/>
              <a:gd name="connsiteX11" fmla="*/ 0 w 3581399"/>
              <a:gd name="connsiteY11" fmla="*/ 281270 h 1295400"/>
              <a:gd name="connsiteX12" fmla="*/ 281270 w 3581399"/>
              <a:gd name="connsiteY12" fmla="*/ 0 h 129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81399" h="1295400">
                <a:moveTo>
                  <a:pt x="281270" y="0"/>
                </a:moveTo>
                <a:lnTo>
                  <a:pt x="3581399" y="0"/>
                </a:lnTo>
                <a:lnTo>
                  <a:pt x="3581399" y="26174"/>
                </a:lnTo>
                <a:lnTo>
                  <a:pt x="293844" y="26174"/>
                </a:lnTo>
                <a:cubicBezTo>
                  <a:pt x="144907" y="26174"/>
                  <a:pt x="24169" y="146912"/>
                  <a:pt x="24169" y="295849"/>
                </a:cubicBezTo>
                <a:lnTo>
                  <a:pt x="24169" y="998499"/>
                </a:lnTo>
                <a:cubicBezTo>
                  <a:pt x="24169" y="1147436"/>
                  <a:pt x="144907" y="1268174"/>
                  <a:pt x="293844" y="1268174"/>
                </a:cubicBezTo>
                <a:lnTo>
                  <a:pt x="1066799" y="1268174"/>
                </a:lnTo>
                <a:lnTo>
                  <a:pt x="1066799" y="1295400"/>
                </a:lnTo>
                <a:lnTo>
                  <a:pt x="281270" y="1295400"/>
                </a:lnTo>
                <a:cubicBezTo>
                  <a:pt x="125929" y="1295400"/>
                  <a:pt x="0" y="1169471"/>
                  <a:pt x="0" y="1014130"/>
                </a:cubicBezTo>
                <a:lnTo>
                  <a:pt x="0" y="281270"/>
                </a:lnTo>
                <a:cubicBezTo>
                  <a:pt x="0" y="125929"/>
                  <a:pt x="125929" y="0"/>
                  <a:pt x="281270" y="0"/>
                </a:cubicBezTo>
                <a:close/>
              </a:path>
            </a:pathLst>
          </a:cu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1828340" y="3419223"/>
            <a:ext cx="3328117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srgbClr val="FF6600"/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85000"/>
                    <a:lumOff val="1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9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85000"/>
                    <a:lumOff val="1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85000"/>
                    <a:lumOff val="1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xmlns="" id="{8A890902-951A-409B-A9B2-8E592263B2D2}"/>
              </a:ext>
            </a:extLst>
          </p:cNvPr>
          <p:cNvSpPr/>
          <p:nvPr/>
        </p:nvSpPr>
        <p:spPr>
          <a:xfrm>
            <a:off x="4083384" y="2183251"/>
            <a:ext cx="995980" cy="81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600" b="1" dirty="0">
                <a:solidFill>
                  <a:sysClr val="windowText" lastClr="000000"/>
                </a:solidFill>
              </a:rPr>
              <a:t>38</a:t>
            </a:r>
            <a:r>
              <a:rPr lang="en-US" altLang="ko-KR" sz="1200" dirty="0">
                <a:solidFill>
                  <a:sysClr val="windowText" lastClr="000000"/>
                </a:solidFill>
              </a:rPr>
              <a:t>%</a:t>
            </a:r>
            <a:endParaRPr lang="en-US" altLang="ko-KR" sz="1050" b="1" dirty="0">
              <a:solidFill>
                <a:sysClr val="windowText" lastClr="000000"/>
              </a:solidFill>
            </a:endParaRPr>
          </a:p>
        </p:txBody>
      </p:sp>
      <p:cxnSp>
        <p:nvCxnSpPr>
          <p:cNvPr id="66" name="직선 연결선 65"/>
          <p:cNvCxnSpPr/>
          <p:nvPr/>
        </p:nvCxnSpPr>
        <p:spPr>
          <a:xfrm>
            <a:off x="3943473" y="3060861"/>
            <a:ext cx="0" cy="252000"/>
          </a:xfrm>
          <a:prstGeom prst="line">
            <a:avLst/>
          </a:prstGeom>
          <a:ln w="28575">
            <a:solidFill>
              <a:srgbClr val="FF6600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/>
          <p:cNvCxnSpPr/>
          <p:nvPr/>
        </p:nvCxnSpPr>
        <p:spPr>
          <a:xfrm rot="16200000">
            <a:off x="4527300" y="1936924"/>
            <a:ext cx="0" cy="2736000"/>
          </a:xfrm>
          <a:prstGeom prst="line">
            <a:avLst/>
          </a:prstGeom>
          <a:ln w="12700">
            <a:solidFill>
              <a:srgbClr val="FF660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01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326571" y="245836"/>
            <a:ext cx="11538857" cy="457200"/>
          </a:xfrm>
          <a:prstGeom prst="rect">
            <a:avLst/>
          </a:prstGeom>
          <a:solidFill>
            <a:srgbClr val="2F77E6"/>
          </a:solidFill>
          <a:ln>
            <a:noFill/>
          </a:ln>
          <a:effectLst>
            <a:outerShdw blurRad="165100" dist="508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b="1" i="1" kern="0" dirty="0" smtClean="0">
                <a:solidFill>
                  <a:prstClr val="white"/>
                </a:solidFill>
              </a:rPr>
              <a:t>PPT PRESENTATION </a:t>
            </a:r>
            <a:r>
              <a:rPr lang="en-US" altLang="ja-JP" sz="700" kern="0" dirty="0">
                <a:solidFill>
                  <a:prstClr val="white"/>
                </a:solidFill>
              </a:rPr>
              <a:t>PAPOZIP</a:t>
            </a:r>
            <a:r>
              <a:rPr lang="ja-JP" altLang="en-US" sz="7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700" kern="0" dirty="0" err="1">
                <a:solidFill>
                  <a:prstClr val="white"/>
                </a:solidFill>
              </a:rPr>
              <a:t>ppt</a:t>
            </a:r>
            <a:r>
              <a:rPr lang="ja-JP" altLang="en-US" sz="7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26571" y="703036"/>
            <a:ext cx="11538857" cy="58864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65100" dist="508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041404" y="2333943"/>
            <a:ext cx="23857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10/8 ~ 10</a:t>
            </a:r>
            <a:r>
              <a:rPr lang="ko-KR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일</a:t>
            </a:r>
            <a:endParaRPr lang="en-US" altLang="ko-KR" sz="11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90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1041404" y="4045228"/>
            <a:ext cx="23857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10/24 ~ 26</a:t>
            </a:r>
            <a:r>
              <a:rPr lang="ko-KR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일</a:t>
            </a:r>
            <a:endParaRPr lang="en-US" altLang="ko-KR" sz="11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90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graphicFrame>
        <p:nvGraphicFramePr>
          <p:cNvPr id="23" name="표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569699"/>
              </p:ext>
            </p:extLst>
          </p:nvPr>
        </p:nvGraphicFramePr>
        <p:xfrm>
          <a:off x="6721927" y="1790430"/>
          <a:ext cx="4455885" cy="338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555"/>
                <a:gridCol w="636555"/>
                <a:gridCol w="636555"/>
                <a:gridCol w="636555"/>
                <a:gridCol w="636555"/>
                <a:gridCol w="636555"/>
                <a:gridCol w="636555"/>
              </a:tblGrid>
              <a:tr h="56398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SUN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MON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TUE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WED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THU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FRI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SAT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98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98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8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11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13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98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14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16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17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18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19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98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21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22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23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24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25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26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27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98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28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31</a:t>
                      </a:r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" name="모서리가 둥근 직사각형 24"/>
          <p:cNvSpPr/>
          <p:nvPr/>
        </p:nvSpPr>
        <p:spPr>
          <a:xfrm>
            <a:off x="7443951" y="3064115"/>
            <a:ext cx="1776249" cy="291584"/>
          </a:xfrm>
          <a:prstGeom prst="roundRect">
            <a:avLst>
              <a:gd name="adj" fmla="val 50000"/>
            </a:avLst>
          </a:prstGeom>
          <a:solidFill>
            <a:srgbClr val="FF6600"/>
          </a:solidFill>
          <a:ln w="25400">
            <a:solidFill>
              <a:srgbClr val="FF66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900" b="1" dirty="0">
                <a:solidFill>
                  <a:prstClr val="white"/>
                </a:solidFill>
              </a:rPr>
              <a:t>8              9              10</a:t>
            </a:r>
            <a:endParaRPr lang="ko-KR" altLang="en-US" sz="900" b="1" dirty="0">
              <a:solidFill>
                <a:prstClr val="white"/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881665" y="2333943"/>
            <a:ext cx="23857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10/16 ~ 17</a:t>
            </a:r>
            <a:r>
              <a:rPr lang="ko-KR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일</a:t>
            </a:r>
            <a:endParaRPr lang="en-US" altLang="ko-KR" sz="11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90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3881665" y="4045228"/>
            <a:ext cx="23857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10/29 ~ 30</a:t>
            </a:r>
            <a:r>
              <a:rPr lang="ko-KR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일</a:t>
            </a:r>
            <a:endParaRPr lang="en-US" altLang="ko-KR" sz="11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90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1" name="모서리가 둥근 직사각형 30"/>
          <p:cNvSpPr/>
          <p:nvPr/>
        </p:nvSpPr>
        <p:spPr>
          <a:xfrm>
            <a:off x="8073539" y="3634809"/>
            <a:ext cx="1137136" cy="291584"/>
          </a:xfrm>
          <a:prstGeom prst="roundRect">
            <a:avLst>
              <a:gd name="adj" fmla="val 50000"/>
            </a:avLst>
          </a:prstGeom>
          <a:solidFill>
            <a:srgbClr val="2F77E6"/>
          </a:solidFill>
          <a:ln w="25400">
            <a:solidFill>
              <a:srgbClr val="2F77E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900" b="1" dirty="0">
                <a:solidFill>
                  <a:prstClr val="white"/>
                </a:solidFill>
              </a:rPr>
              <a:t>16             17</a:t>
            </a:r>
            <a:endParaRPr lang="ko-KR" altLang="en-US" sz="900" b="1" dirty="0">
              <a:solidFill>
                <a:prstClr val="white"/>
              </a:solidFill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8726651" y="4167403"/>
            <a:ext cx="1776249" cy="291584"/>
          </a:xfrm>
          <a:prstGeom prst="roundRect">
            <a:avLst>
              <a:gd name="adj" fmla="val 50000"/>
            </a:avLst>
          </a:prstGeom>
          <a:solidFill>
            <a:srgbClr val="E3EAFC"/>
          </a:solidFill>
          <a:ln w="25400">
            <a:solidFill>
              <a:srgbClr val="2F77E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900" b="1" dirty="0">
                <a:solidFill>
                  <a:srgbClr val="2F77E6"/>
                </a:solidFill>
              </a:rPr>
              <a:t>24            25           26</a:t>
            </a:r>
            <a:endParaRPr lang="ko-KR" altLang="en-US" sz="900" b="1" dirty="0">
              <a:solidFill>
                <a:srgbClr val="2F77E6"/>
              </a:solidFill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7422864" y="4714219"/>
            <a:ext cx="1137136" cy="291584"/>
          </a:xfrm>
          <a:prstGeom prst="roundRect">
            <a:avLst>
              <a:gd name="adj" fmla="val 50000"/>
            </a:avLst>
          </a:prstGeom>
          <a:solidFill>
            <a:srgbClr val="FF6600"/>
          </a:solidFill>
          <a:ln w="25400">
            <a:solidFill>
              <a:srgbClr val="FF66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900" b="1" dirty="0">
                <a:solidFill>
                  <a:prstClr val="white"/>
                </a:solidFill>
              </a:rPr>
              <a:t>29             30</a:t>
            </a:r>
            <a:endParaRPr lang="ko-KR" altLang="en-US" sz="900" b="1" dirty="0">
              <a:solidFill>
                <a:prstClr val="white"/>
              </a:solidFill>
            </a:endParaRPr>
          </a:p>
        </p:txBody>
      </p:sp>
      <p:cxnSp>
        <p:nvCxnSpPr>
          <p:cNvPr id="35" name="구부러진 연결선 34"/>
          <p:cNvCxnSpPr>
            <a:stCxn id="25" idx="1"/>
            <a:endCxn id="34" idx="1"/>
          </p:cNvCxnSpPr>
          <p:nvPr/>
        </p:nvCxnSpPr>
        <p:spPr>
          <a:xfrm rot="10800000" flipV="1">
            <a:off x="7422865" y="3209907"/>
            <a:ext cx="21087" cy="1650104"/>
          </a:xfrm>
          <a:prstGeom prst="curvedConnector3">
            <a:avLst>
              <a:gd name="adj1" fmla="val 3472694"/>
            </a:avLst>
          </a:prstGeom>
          <a:ln w="25400">
            <a:solidFill>
              <a:srgbClr val="FF6600"/>
            </a:solidFill>
            <a:prstDash val="sysDash"/>
            <a:round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890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0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326571" y="245836"/>
            <a:ext cx="11538857" cy="457200"/>
          </a:xfrm>
          <a:prstGeom prst="rect">
            <a:avLst/>
          </a:prstGeom>
          <a:solidFill>
            <a:srgbClr val="2F77E6"/>
          </a:solidFill>
          <a:ln>
            <a:noFill/>
          </a:ln>
          <a:effectLst>
            <a:outerShdw blurRad="165100" dist="508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b="1" i="1" kern="0" dirty="0" smtClean="0">
                <a:solidFill>
                  <a:prstClr val="white"/>
                </a:solidFill>
              </a:rPr>
              <a:t>PPT PRESENTATION </a:t>
            </a:r>
            <a:r>
              <a:rPr lang="en-US" altLang="ja-JP" sz="700" kern="0" dirty="0">
                <a:solidFill>
                  <a:prstClr val="white"/>
                </a:solidFill>
              </a:rPr>
              <a:t>PAPOZIP</a:t>
            </a:r>
            <a:r>
              <a:rPr lang="ja-JP" altLang="en-US" sz="7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700" kern="0" dirty="0" err="1">
                <a:solidFill>
                  <a:prstClr val="white"/>
                </a:solidFill>
              </a:rPr>
              <a:t>ppt</a:t>
            </a:r>
            <a:r>
              <a:rPr lang="ja-JP" altLang="en-US" sz="7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26571" y="703036"/>
            <a:ext cx="11538857" cy="58864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65100" dist="508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18" name="차트 17"/>
          <p:cNvGraphicFramePr/>
          <p:nvPr>
            <p:extLst/>
          </p:nvPr>
        </p:nvGraphicFramePr>
        <p:xfrm>
          <a:off x="2020115" y="1493459"/>
          <a:ext cx="7879113" cy="4325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직사각형 20"/>
          <p:cNvSpPr/>
          <p:nvPr/>
        </p:nvSpPr>
        <p:spPr>
          <a:xfrm>
            <a:off x="2076192" y="1858621"/>
            <a:ext cx="3067792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dirty="0">
                <a:solidFill>
                  <a:srgbClr val="44546A">
                    <a:lumMod val="75000"/>
                  </a:srgbClr>
                </a:solidFill>
              </a:rPr>
              <a:t>75</a:t>
            </a: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%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800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>
              <a:lnSpc>
                <a:spcPct val="150000"/>
              </a:lnSpc>
              <a:defRPr/>
            </a:pPr>
            <a:endParaRPr lang="en-US" altLang="ko-KR" sz="800" dirty="0">
              <a:solidFill>
                <a:srgbClr val="44546A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100" dirty="0">
                <a:solidFill>
                  <a:srgbClr val="44546A">
                    <a:lumMod val="75000"/>
                  </a:srgb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  <a:defRPr/>
            </a:pPr>
            <a:r>
              <a:rPr lang="en-US" altLang="ja-JP" sz="800" dirty="0" smtClean="0">
                <a:solidFill>
                  <a:srgbClr val="44546A">
                    <a:lumMod val="75000"/>
                  </a:srgbClr>
                </a:solidFill>
              </a:rPr>
              <a:t>PAPOZIP</a:t>
            </a:r>
            <a:r>
              <a:rPr lang="ja-JP" altLang="en-US" sz="800" dirty="0">
                <a:solidFill>
                  <a:srgbClr val="44546A">
                    <a:lumMod val="75000"/>
                  </a:srgbClr>
                </a:solidFill>
              </a:rPr>
              <a:t>と一緒に</a:t>
            </a:r>
            <a:r>
              <a:rPr lang="en-US" altLang="ja-JP" sz="800" dirty="0" err="1">
                <a:solidFill>
                  <a:srgbClr val="44546A">
                    <a:lumMod val="75000"/>
                  </a:srgbClr>
                </a:solidFill>
              </a:rPr>
              <a:t>ppt</a:t>
            </a:r>
            <a:r>
              <a:rPr lang="ja-JP" altLang="en-US" sz="800" dirty="0">
                <a:solidFill>
                  <a:srgbClr val="44546A">
                    <a:lumMod val="75000"/>
                  </a:srgbClr>
                </a:solidFill>
              </a:rPr>
              <a:t>を作る楽しさを感じてください</a:t>
            </a:r>
          </a:p>
        </p:txBody>
      </p:sp>
      <p:cxnSp>
        <p:nvCxnSpPr>
          <p:cNvPr id="22" name="직선 연결선 21"/>
          <p:cNvCxnSpPr/>
          <p:nvPr/>
        </p:nvCxnSpPr>
        <p:spPr>
          <a:xfrm>
            <a:off x="1892549" y="3466035"/>
            <a:ext cx="8532000" cy="0"/>
          </a:xfrm>
          <a:prstGeom prst="line">
            <a:avLst/>
          </a:prstGeom>
          <a:ln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꺾인 연결선 23"/>
          <p:cNvCxnSpPr>
            <a:endCxn id="21" idx="1"/>
          </p:cNvCxnSpPr>
          <p:nvPr/>
        </p:nvCxnSpPr>
        <p:spPr>
          <a:xfrm rot="5400000" flipH="1" flipV="1">
            <a:off x="1520704" y="2896034"/>
            <a:ext cx="927333" cy="183643"/>
          </a:xfrm>
          <a:prstGeom prst="bentConnector2">
            <a:avLst/>
          </a:prstGeom>
          <a:ln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타원형 설명선 25"/>
          <p:cNvSpPr/>
          <p:nvPr/>
        </p:nvSpPr>
        <p:spPr>
          <a:xfrm>
            <a:off x="8908733" y="1730492"/>
            <a:ext cx="444500" cy="451799"/>
          </a:xfrm>
          <a:prstGeom prst="wedgeEllipseCallout">
            <a:avLst>
              <a:gd name="adj1" fmla="val 866"/>
              <a:gd name="adj2" fmla="val 63719"/>
            </a:avLst>
          </a:prstGeom>
          <a:solidFill>
            <a:srgbClr val="2F77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1050" b="1" dirty="0">
                <a:solidFill>
                  <a:prstClr val="white"/>
                </a:solidFill>
              </a:rPr>
              <a:t>최고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6100295" y="1679692"/>
            <a:ext cx="243512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73471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836272" y="2090831"/>
            <a:ext cx="2458860" cy="2458860"/>
          </a:xfrm>
          <a:prstGeom prst="ellipse">
            <a:avLst/>
          </a:prstGeom>
          <a:solidFill>
            <a:srgbClr val="E8F0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232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240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251</a:t>
            </a:r>
          </a:p>
        </p:txBody>
      </p:sp>
      <p:sp>
        <p:nvSpPr>
          <p:cNvPr id="9" name="타원 8"/>
          <p:cNvSpPr/>
          <p:nvPr/>
        </p:nvSpPr>
        <p:spPr>
          <a:xfrm>
            <a:off x="4808926" y="2090831"/>
            <a:ext cx="2458860" cy="2458860"/>
          </a:xfrm>
          <a:prstGeom prst="ellipse">
            <a:avLst/>
          </a:prstGeom>
          <a:solidFill>
            <a:srgbClr val="2F77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47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119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230</a:t>
            </a:r>
          </a:p>
        </p:txBody>
      </p:sp>
      <p:sp>
        <p:nvSpPr>
          <p:cNvPr id="6" name="타원 5"/>
          <p:cNvSpPr/>
          <p:nvPr/>
        </p:nvSpPr>
        <p:spPr>
          <a:xfrm>
            <a:off x="7781580" y="2090831"/>
            <a:ext cx="2458860" cy="245886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255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102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0</a:t>
            </a:r>
          </a:p>
          <a:p>
            <a:pPr algn="ctr">
              <a:lnSpc>
                <a:spcPct val="150000"/>
              </a:lnSpc>
            </a:pPr>
            <a:r>
              <a:rPr lang="en-US" altLang="ko-KR" sz="1600" dirty="0">
                <a:solidFill>
                  <a:prstClr val="white"/>
                </a:solidFill>
              </a:rPr>
              <a:t>※</a:t>
            </a:r>
            <a:r>
              <a:rPr lang="ko-KR" altLang="en-US" sz="1600" dirty="0">
                <a:solidFill>
                  <a:prstClr val="white"/>
                </a:solidFill>
              </a:rPr>
              <a:t>표준 색상</a:t>
            </a:r>
            <a:endParaRPr lang="en-US" altLang="ko-KR" sz="1600" dirty="0">
              <a:solidFill>
                <a:prstClr val="white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703</Words>
  <Application>Microsoft Office PowerPoint</Application>
  <PresentationFormat>와이드스크린</PresentationFormat>
  <Paragraphs>146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맑은 고딕</vt:lpstr>
      <vt:lpstr>游ゴシック</vt:lpstr>
      <vt:lpstr>Arial</vt:lpstr>
      <vt:lpstr>Wingdings</vt:lpstr>
      <vt:lpstr>30_Office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2021-02-22T06:49:21Z</dcterms:created>
  <dcterms:modified xsi:type="dcterms:W3CDTF">2024-12-30T04:02:38Z</dcterms:modified>
</cp:coreProperties>
</file>