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2F77E6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E3EAFC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2.2999999999999998</c:v>
                </c:pt>
                <c:pt idx="5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5539808"/>
        <c:axId val="-2135530016"/>
      </c:barChart>
      <c:catAx>
        <c:axId val="-213553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135530016"/>
        <c:crosses val="autoZero"/>
        <c:auto val="1"/>
        <c:lblAlgn val="ctr"/>
        <c:lblOffset val="100"/>
        <c:noMultiLvlLbl val="0"/>
      </c:catAx>
      <c:valAx>
        <c:axId val="-2135530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13553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0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5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8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7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7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8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8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6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6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8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한쪽 모서리가 잘린 사각형 5"/>
          <p:cNvSpPr/>
          <p:nvPr/>
        </p:nvSpPr>
        <p:spPr>
          <a:xfrm flipH="1">
            <a:off x="6008914" y="3078842"/>
            <a:ext cx="6183086" cy="564244"/>
          </a:xfrm>
          <a:prstGeom prst="snip1Rect">
            <a:avLst>
              <a:gd name="adj" fmla="val 50000"/>
            </a:avLst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ctr"/>
          <a:lstStyle/>
          <a:p>
            <a:pPr algn="ctr" latinLnBrk="0">
              <a:defRPr/>
            </a:pPr>
            <a:r>
              <a:rPr lang="en-US" altLang="ko-KR" sz="2000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800" kern="0" dirty="0">
                <a:solidFill>
                  <a:prstClr val="white"/>
                </a:solidFill>
              </a:rPr>
              <a:t>PAPOZIP</a:t>
            </a:r>
            <a:r>
              <a:rPr lang="ja-JP" altLang="en-US" sz="8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/>
                </a:solidFill>
              </a:rPr>
              <a:t>ppt</a:t>
            </a:r>
            <a:r>
              <a:rPr lang="ja-JP" altLang="en-US" sz="8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cxnSp>
        <p:nvCxnSpPr>
          <p:cNvPr id="113" name="직선 연결선 112"/>
          <p:cNvCxnSpPr/>
          <p:nvPr/>
        </p:nvCxnSpPr>
        <p:spPr>
          <a:xfrm rot="18900000">
            <a:off x="2895199" y="3470291"/>
            <a:ext cx="6008914" cy="0"/>
          </a:xfrm>
          <a:prstGeom prst="line">
            <a:avLst/>
          </a:prstGeom>
          <a:ln>
            <a:solidFill>
              <a:srgbClr val="2F77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직사각형 114"/>
          <p:cNvSpPr/>
          <p:nvPr/>
        </p:nvSpPr>
        <p:spPr>
          <a:xfrm>
            <a:off x="4050300" y="3423339"/>
            <a:ext cx="14638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100" dirty="0">
                <a:solidFill>
                  <a:srgbClr val="2F77E6"/>
                </a:solidFill>
              </a:rPr>
              <a:t>経営 </a:t>
            </a:r>
            <a:r>
              <a:rPr lang="en-US" altLang="ko-KR" sz="1100" dirty="0">
                <a:solidFill>
                  <a:srgbClr val="2F77E6"/>
                </a:solidFill>
              </a:rPr>
              <a:t>20123457 </a:t>
            </a:r>
            <a:r>
              <a:rPr lang="ko-KR" altLang="en-US" sz="1100" dirty="0">
                <a:solidFill>
                  <a:srgbClr val="2F77E6"/>
                </a:solidFill>
              </a:rPr>
              <a:t>炫錫</a:t>
            </a:r>
          </a:p>
        </p:txBody>
      </p:sp>
      <p:sp>
        <p:nvSpPr>
          <p:cNvPr id="2" name="직각 삼각형 1"/>
          <p:cNvSpPr/>
          <p:nvPr/>
        </p:nvSpPr>
        <p:spPr>
          <a:xfrm rot="3600000">
            <a:off x="5789495" y="2976473"/>
            <a:ext cx="203273" cy="203273"/>
          </a:xfrm>
          <a:prstGeom prst="rtTriangle">
            <a:avLst/>
          </a:prstGeom>
          <a:solidFill>
            <a:srgbClr val="2F7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6571" y="245836"/>
            <a:ext cx="11538857" cy="457200"/>
          </a:xfrm>
          <a:prstGeom prst="rect">
            <a:avLst/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6571" y="703036"/>
            <a:ext cx="11538857" cy="58864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336693" y="3301266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38089" y="3932516"/>
            <a:ext cx="252114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462" y="1616823"/>
            <a:ext cx="1058358" cy="1058358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09" y="1616823"/>
            <a:ext cx="1056646" cy="1056646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34" y="1616823"/>
            <a:ext cx="1057787" cy="1057787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507" y="1616823"/>
            <a:ext cx="1054940" cy="1054940"/>
          </a:xfrm>
          <a:prstGeom prst="rect">
            <a:avLst/>
          </a:prstGeom>
        </p:spPr>
      </p:pic>
      <p:sp>
        <p:nvSpPr>
          <p:cNvPr id="3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38263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3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64539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3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90815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17091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433679" y="5155953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38263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64539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90815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17091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4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43367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7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062498" y="3301266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3463894" y="3932516"/>
            <a:ext cx="252114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7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10844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37120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63396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89672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159484" y="5155953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10844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37120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63396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89672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515948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8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6788303" y="3301266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6189699" y="3932516"/>
            <a:ext cx="252114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9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683424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09700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35976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622529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885289" y="5155953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683424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09700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35976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9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62252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7885289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514108" y="3301266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8915504" y="3932516"/>
            <a:ext cx="252114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10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56005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82281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08557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6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348334" y="5155953"/>
            <a:ext cx="180000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7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611094" y="5155953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8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56005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09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982281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10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08557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11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34833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  <p:sp>
        <p:nvSpPr>
          <p:cNvPr id="11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0611094" y="5464579"/>
            <a:ext cx="180000" cy="18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5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6571" y="245836"/>
            <a:ext cx="11538857" cy="457200"/>
          </a:xfrm>
          <a:prstGeom prst="rect">
            <a:avLst/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6571" y="703036"/>
            <a:ext cx="11538857" cy="58864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2089731" y="2543957"/>
            <a:ext cx="1122423" cy="13926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2072860" y="5262078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white"/>
                </a:solidFill>
              </a:rPr>
              <a:t>CONTENTS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grpSp>
        <p:nvGrpSpPr>
          <p:cNvPr id="59" name="Group 28"/>
          <p:cNvGrpSpPr>
            <a:grpSpLocks noChangeAspect="1"/>
          </p:cNvGrpSpPr>
          <p:nvPr/>
        </p:nvGrpSpPr>
        <p:grpSpPr bwMode="auto">
          <a:xfrm>
            <a:off x="2443091" y="4757406"/>
            <a:ext cx="391663" cy="342781"/>
            <a:chOff x="496" y="4251"/>
            <a:chExt cx="641" cy="561"/>
          </a:xfrm>
          <a:solidFill>
            <a:schemeClr val="bg1"/>
          </a:solidFill>
        </p:grpSpPr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2" name="타원 61"/>
          <p:cNvSpPr/>
          <p:nvPr/>
        </p:nvSpPr>
        <p:spPr>
          <a:xfrm>
            <a:off x="2171062" y="4653673"/>
            <a:ext cx="1084386" cy="1084386"/>
          </a:xfrm>
          <a:prstGeom prst="ellipse">
            <a:avLst/>
          </a:prstGeom>
          <a:noFill/>
          <a:ln w="25400" cap="rnd">
            <a:solidFill>
              <a:srgbClr val="FF6600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3" name="원호 62"/>
          <p:cNvSpPr/>
          <p:nvPr/>
        </p:nvSpPr>
        <p:spPr>
          <a:xfrm>
            <a:off x="2200695" y="4682746"/>
            <a:ext cx="1025120" cy="1025120"/>
          </a:xfrm>
          <a:prstGeom prst="arc">
            <a:avLst>
              <a:gd name="adj1" fmla="val 16200000"/>
              <a:gd name="adj2" fmla="val 8777927"/>
            </a:avLst>
          </a:prstGeom>
          <a:solidFill>
            <a:srgbClr val="FF6600">
              <a:alpha val="13000"/>
            </a:srgbClr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12759" y="4577594"/>
            <a:ext cx="787364" cy="6848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FF6600"/>
                </a:solidFill>
              </a:rPr>
              <a:t>65</a:t>
            </a:r>
            <a:r>
              <a:rPr lang="en-US" altLang="ko-KR" sz="1600" b="1" dirty="0">
                <a:solidFill>
                  <a:srgbClr val="FF6600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700" dirty="0">
                <a:solidFill>
                  <a:srgbClr val="FF6600"/>
                </a:solidFill>
              </a:rPr>
              <a:t>CONTENTS A</a:t>
            </a:r>
          </a:p>
        </p:txBody>
      </p:sp>
      <p:sp>
        <p:nvSpPr>
          <p:cNvPr id="125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1974925" y="1965672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126" name="직사각형 125"/>
          <p:cNvSpPr/>
          <p:nvPr/>
        </p:nvSpPr>
        <p:spPr>
          <a:xfrm>
            <a:off x="4155083" y="2543957"/>
            <a:ext cx="1122423" cy="13926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127" name="직사각형 126"/>
          <p:cNvSpPr/>
          <p:nvPr/>
        </p:nvSpPr>
        <p:spPr>
          <a:xfrm>
            <a:off x="4138212" y="5262078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white"/>
                </a:solidFill>
              </a:rPr>
              <a:t>CONTENTS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grpSp>
        <p:nvGrpSpPr>
          <p:cNvPr id="128" name="Group 28"/>
          <p:cNvGrpSpPr>
            <a:grpSpLocks noChangeAspect="1"/>
          </p:cNvGrpSpPr>
          <p:nvPr/>
        </p:nvGrpSpPr>
        <p:grpSpPr bwMode="auto">
          <a:xfrm>
            <a:off x="4508443" y="4757406"/>
            <a:ext cx="391663" cy="342781"/>
            <a:chOff x="496" y="4251"/>
            <a:chExt cx="641" cy="561"/>
          </a:xfrm>
          <a:solidFill>
            <a:schemeClr val="bg1"/>
          </a:solidFill>
        </p:grpSpPr>
        <p:sp>
          <p:nvSpPr>
            <p:cNvPr id="129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1" name="타원 130"/>
          <p:cNvSpPr/>
          <p:nvPr/>
        </p:nvSpPr>
        <p:spPr>
          <a:xfrm>
            <a:off x="4236414" y="4653673"/>
            <a:ext cx="1084386" cy="1084386"/>
          </a:xfrm>
          <a:prstGeom prst="ellipse">
            <a:avLst/>
          </a:prstGeom>
          <a:noFill/>
          <a:ln w="25400" cap="rnd">
            <a:solidFill>
              <a:srgbClr val="FF6600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2" name="원호 131"/>
          <p:cNvSpPr/>
          <p:nvPr/>
        </p:nvSpPr>
        <p:spPr>
          <a:xfrm>
            <a:off x="4266047" y="4682746"/>
            <a:ext cx="1025120" cy="1025120"/>
          </a:xfrm>
          <a:prstGeom prst="arc">
            <a:avLst>
              <a:gd name="adj1" fmla="val 16200000"/>
              <a:gd name="adj2" fmla="val 8777927"/>
            </a:avLst>
          </a:prstGeom>
          <a:solidFill>
            <a:srgbClr val="FF6600">
              <a:alpha val="13000"/>
            </a:srgbClr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878111" y="4577594"/>
            <a:ext cx="787364" cy="6848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FF6600"/>
                </a:solidFill>
              </a:rPr>
              <a:t>65</a:t>
            </a:r>
            <a:r>
              <a:rPr lang="en-US" altLang="ko-KR" sz="1600" b="1" dirty="0">
                <a:solidFill>
                  <a:srgbClr val="FF6600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700" dirty="0">
                <a:solidFill>
                  <a:srgbClr val="FF6600"/>
                </a:solidFill>
              </a:rPr>
              <a:t>CONTENTS A</a:t>
            </a:r>
          </a:p>
        </p:txBody>
      </p:sp>
      <p:sp>
        <p:nvSpPr>
          <p:cNvPr id="134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4040277" y="1965672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cxnSp>
        <p:nvCxnSpPr>
          <p:cNvPr id="4" name="구부러진 연결선 3"/>
          <p:cNvCxnSpPr>
            <a:stCxn id="125" idx="0"/>
            <a:endCxn id="134" idx="0"/>
          </p:cNvCxnSpPr>
          <p:nvPr/>
        </p:nvCxnSpPr>
        <p:spPr>
          <a:xfrm rot="5400000" flipH="1" flipV="1">
            <a:off x="3669569" y="932996"/>
            <a:ext cx="12700" cy="2065352"/>
          </a:xfrm>
          <a:prstGeom prst="curvedConnector3">
            <a:avLst>
              <a:gd name="adj1" fmla="val 6420000"/>
            </a:avLst>
          </a:prstGeom>
          <a:ln w="25400">
            <a:solidFill>
              <a:srgbClr val="FF6600"/>
            </a:solidFill>
            <a:prstDash val="sysDash"/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6381601" y="1284061"/>
            <a:ext cx="4445149" cy="4724400"/>
          </a:xfrm>
          <a:prstGeom prst="rect">
            <a:avLst/>
          </a:prstGeom>
          <a:solidFill>
            <a:srgbClr val="F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7020535" y="2543957"/>
            <a:ext cx="1122423" cy="13926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136" name="직사각형 135"/>
          <p:cNvSpPr/>
          <p:nvPr/>
        </p:nvSpPr>
        <p:spPr>
          <a:xfrm>
            <a:off x="7003664" y="5262078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white"/>
                </a:solidFill>
              </a:rPr>
              <a:t>CONTENTS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grpSp>
        <p:nvGrpSpPr>
          <p:cNvPr id="137" name="Group 28"/>
          <p:cNvGrpSpPr>
            <a:grpSpLocks noChangeAspect="1"/>
          </p:cNvGrpSpPr>
          <p:nvPr/>
        </p:nvGrpSpPr>
        <p:grpSpPr bwMode="auto">
          <a:xfrm>
            <a:off x="7373895" y="4757406"/>
            <a:ext cx="391663" cy="342781"/>
            <a:chOff x="496" y="4251"/>
            <a:chExt cx="641" cy="561"/>
          </a:xfrm>
          <a:solidFill>
            <a:schemeClr val="bg1"/>
          </a:solidFill>
        </p:grpSpPr>
        <p:sp>
          <p:nvSpPr>
            <p:cNvPr id="138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0" name="타원 139"/>
          <p:cNvSpPr/>
          <p:nvPr/>
        </p:nvSpPr>
        <p:spPr>
          <a:xfrm>
            <a:off x="7101866" y="4653673"/>
            <a:ext cx="1084386" cy="1084386"/>
          </a:xfrm>
          <a:prstGeom prst="ellipse">
            <a:avLst/>
          </a:prstGeom>
          <a:noFill/>
          <a:ln w="25400" cap="rnd">
            <a:solidFill>
              <a:srgbClr val="2F77E6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1" name="원호 140"/>
          <p:cNvSpPr/>
          <p:nvPr/>
        </p:nvSpPr>
        <p:spPr>
          <a:xfrm>
            <a:off x="7131499" y="4682746"/>
            <a:ext cx="1025120" cy="1025120"/>
          </a:xfrm>
          <a:prstGeom prst="arc">
            <a:avLst>
              <a:gd name="adj1" fmla="val 16200000"/>
              <a:gd name="adj2" fmla="val 8777927"/>
            </a:avLst>
          </a:prstGeom>
          <a:solidFill>
            <a:srgbClr val="E8F0FB"/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743563" y="4577594"/>
            <a:ext cx="787364" cy="684803"/>
          </a:xfrm>
          <a:prstGeom prst="rect">
            <a:avLst/>
          </a:prstGeom>
          <a:solidFill>
            <a:srgbClr val="F6F7F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2F77E6"/>
                </a:solidFill>
              </a:rPr>
              <a:t>65</a:t>
            </a:r>
            <a:r>
              <a:rPr lang="en-US" altLang="ko-KR" sz="1600" b="1" dirty="0">
                <a:solidFill>
                  <a:srgbClr val="2F77E6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700" dirty="0">
                <a:solidFill>
                  <a:srgbClr val="2F77E6"/>
                </a:solidFill>
              </a:rPr>
              <a:t>CONTENTS A</a:t>
            </a:r>
          </a:p>
        </p:txBody>
      </p:sp>
      <p:sp>
        <p:nvSpPr>
          <p:cNvPr id="143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6905729" y="1965672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144" name="직사각형 143"/>
          <p:cNvSpPr/>
          <p:nvPr/>
        </p:nvSpPr>
        <p:spPr>
          <a:xfrm>
            <a:off x="9085887" y="2543957"/>
            <a:ext cx="1122423" cy="13926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  <p:sp>
        <p:nvSpPr>
          <p:cNvPr id="145" name="직사각형 144"/>
          <p:cNvSpPr/>
          <p:nvPr/>
        </p:nvSpPr>
        <p:spPr>
          <a:xfrm>
            <a:off x="9069016" y="5262078"/>
            <a:ext cx="1128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solidFill>
                  <a:prstClr val="white"/>
                </a:solidFill>
              </a:rPr>
              <a:t>CONTENTS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grpSp>
        <p:nvGrpSpPr>
          <p:cNvPr id="146" name="Group 28"/>
          <p:cNvGrpSpPr>
            <a:grpSpLocks noChangeAspect="1"/>
          </p:cNvGrpSpPr>
          <p:nvPr/>
        </p:nvGrpSpPr>
        <p:grpSpPr bwMode="auto">
          <a:xfrm>
            <a:off x="9439247" y="4757406"/>
            <a:ext cx="391663" cy="342781"/>
            <a:chOff x="496" y="4251"/>
            <a:chExt cx="641" cy="561"/>
          </a:xfrm>
          <a:solidFill>
            <a:schemeClr val="bg1"/>
          </a:solidFill>
        </p:grpSpPr>
        <p:sp>
          <p:nvSpPr>
            <p:cNvPr id="147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9" name="타원 148"/>
          <p:cNvSpPr/>
          <p:nvPr/>
        </p:nvSpPr>
        <p:spPr>
          <a:xfrm>
            <a:off x="9167218" y="4653673"/>
            <a:ext cx="1084386" cy="1084386"/>
          </a:xfrm>
          <a:prstGeom prst="ellipse">
            <a:avLst/>
          </a:prstGeom>
          <a:noFill/>
          <a:ln w="25400" cap="rnd">
            <a:solidFill>
              <a:srgbClr val="2F77E6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0" name="원호 149"/>
          <p:cNvSpPr/>
          <p:nvPr/>
        </p:nvSpPr>
        <p:spPr>
          <a:xfrm>
            <a:off x="9196851" y="4682746"/>
            <a:ext cx="1025120" cy="1025120"/>
          </a:xfrm>
          <a:prstGeom prst="arc">
            <a:avLst>
              <a:gd name="adj1" fmla="val 16200000"/>
              <a:gd name="adj2" fmla="val 8777927"/>
            </a:avLst>
          </a:prstGeom>
          <a:solidFill>
            <a:srgbClr val="E8F0FB"/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808915" y="4577594"/>
            <a:ext cx="787364" cy="684803"/>
          </a:xfrm>
          <a:prstGeom prst="rect">
            <a:avLst/>
          </a:prstGeom>
          <a:solidFill>
            <a:srgbClr val="F6F7F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2F77E6"/>
                </a:solidFill>
              </a:rPr>
              <a:t>65</a:t>
            </a:r>
            <a:r>
              <a:rPr lang="en-US" altLang="ko-KR" sz="1600" b="1" dirty="0">
                <a:solidFill>
                  <a:srgbClr val="2F77E6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700" dirty="0">
                <a:solidFill>
                  <a:srgbClr val="2F77E6"/>
                </a:solidFill>
              </a:rPr>
              <a:t>CONTENTS A</a:t>
            </a:r>
          </a:p>
        </p:txBody>
      </p:sp>
      <p:sp>
        <p:nvSpPr>
          <p:cNvPr id="152" name="모서리가 둥근 직사각형 10">
            <a:extLst>
              <a:ext uri="{FF2B5EF4-FFF2-40B4-BE49-F238E27FC236}">
                <a16:creationId xmlns=""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8971081" y="1965672"/>
            <a:ext cx="1323935" cy="372052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</a:t>
            </a:r>
          </a:p>
        </p:txBody>
      </p:sp>
    </p:spTree>
    <p:extLst>
      <p:ext uri="{BB962C8B-B14F-4D97-AF65-F5344CB8AC3E}">
        <p14:creationId xmlns:p14="http://schemas.microsoft.com/office/powerpoint/2010/main" val="37852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6571" y="245836"/>
            <a:ext cx="11538857" cy="457200"/>
          </a:xfrm>
          <a:prstGeom prst="rect">
            <a:avLst/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6571" y="703036"/>
            <a:ext cx="11538857" cy="58864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356215" y="2133956"/>
            <a:ext cx="995980" cy="2556000"/>
          </a:xfrm>
          <a:prstGeom prst="roundRect">
            <a:avLst>
              <a:gd name="adj" fmla="val 20492"/>
            </a:avLst>
          </a:prstGeom>
          <a:solidFill>
            <a:srgbClr val="E3E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4090072" y="2120523"/>
            <a:ext cx="995980" cy="1184401"/>
          </a:xfrm>
          <a:prstGeom prst="roundRect">
            <a:avLst>
              <a:gd name="adj" fmla="val 20492"/>
            </a:avLst>
          </a:prstGeom>
          <a:solidFill>
            <a:srgbClr val="FF66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자유형 48"/>
          <p:cNvSpPr/>
          <p:nvPr/>
        </p:nvSpPr>
        <p:spPr>
          <a:xfrm rot="16200000" flipH="1">
            <a:off x="6063506" y="3126721"/>
            <a:ext cx="3581399" cy="1295400"/>
          </a:xfrm>
          <a:custGeom>
            <a:avLst/>
            <a:gdLst>
              <a:gd name="connsiteX0" fmla="*/ 281270 w 3581399"/>
              <a:gd name="connsiteY0" fmla="*/ 0 h 1295400"/>
              <a:gd name="connsiteX1" fmla="*/ 3581399 w 3581399"/>
              <a:gd name="connsiteY1" fmla="*/ 0 h 1295400"/>
              <a:gd name="connsiteX2" fmla="*/ 3581399 w 3581399"/>
              <a:gd name="connsiteY2" fmla="*/ 26174 h 1295400"/>
              <a:gd name="connsiteX3" fmla="*/ 293844 w 3581399"/>
              <a:gd name="connsiteY3" fmla="*/ 26174 h 1295400"/>
              <a:gd name="connsiteX4" fmla="*/ 24169 w 3581399"/>
              <a:gd name="connsiteY4" fmla="*/ 295849 h 1295400"/>
              <a:gd name="connsiteX5" fmla="*/ 24169 w 3581399"/>
              <a:gd name="connsiteY5" fmla="*/ 998499 h 1295400"/>
              <a:gd name="connsiteX6" fmla="*/ 293844 w 3581399"/>
              <a:gd name="connsiteY6" fmla="*/ 1268174 h 1295400"/>
              <a:gd name="connsiteX7" fmla="*/ 1066799 w 3581399"/>
              <a:gd name="connsiteY7" fmla="*/ 1268174 h 1295400"/>
              <a:gd name="connsiteX8" fmla="*/ 1066799 w 3581399"/>
              <a:gd name="connsiteY8" fmla="*/ 1295400 h 1295400"/>
              <a:gd name="connsiteX9" fmla="*/ 281270 w 3581399"/>
              <a:gd name="connsiteY9" fmla="*/ 1295400 h 1295400"/>
              <a:gd name="connsiteX10" fmla="*/ 0 w 3581399"/>
              <a:gd name="connsiteY10" fmla="*/ 1014130 h 1295400"/>
              <a:gd name="connsiteX11" fmla="*/ 0 w 3581399"/>
              <a:gd name="connsiteY11" fmla="*/ 281270 h 1295400"/>
              <a:gd name="connsiteX12" fmla="*/ 281270 w 3581399"/>
              <a:gd name="connsiteY12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1399" h="1295400">
                <a:moveTo>
                  <a:pt x="281270" y="0"/>
                </a:moveTo>
                <a:lnTo>
                  <a:pt x="3581399" y="0"/>
                </a:lnTo>
                <a:lnTo>
                  <a:pt x="3581399" y="26174"/>
                </a:lnTo>
                <a:lnTo>
                  <a:pt x="293844" y="26174"/>
                </a:lnTo>
                <a:cubicBezTo>
                  <a:pt x="144907" y="26174"/>
                  <a:pt x="24169" y="146912"/>
                  <a:pt x="24169" y="295849"/>
                </a:cubicBezTo>
                <a:lnTo>
                  <a:pt x="24169" y="998499"/>
                </a:lnTo>
                <a:cubicBezTo>
                  <a:pt x="24169" y="1147436"/>
                  <a:pt x="144907" y="1268174"/>
                  <a:pt x="293844" y="1268174"/>
                </a:cubicBezTo>
                <a:lnTo>
                  <a:pt x="1066799" y="1268174"/>
                </a:lnTo>
                <a:lnTo>
                  <a:pt x="1066799" y="1295400"/>
                </a:lnTo>
                <a:lnTo>
                  <a:pt x="281270" y="1295400"/>
                </a:lnTo>
                <a:cubicBezTo>
                  <a:pt x="125929" y="1295400"/>
                  <a:pt x="0" y="1169471"/>
                  <a:pt x="0" y="1014130"/>
                </a:cubicBezTo>
                <a:lnTo>
                  <a:pt x="0" y="281270"/>
                </a:lnTo>
                <a:cubicBezTo>
                  <a:pt x="0" y="125929"/>
                  <a:pt x="125929" y="0"/>
                  <a:pt x="281270" y="0"/>
                </a:cubicBezTo>
                <a:close/>
              </a:path>
            </a:pathLst>
          </a:custGeom>
          <a:solidFill>
            <a:srgbClr val="2F7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206505" y="4719943"/>
            <a:ext cx="332811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8A890902-951A-409B-A9B2-8E592263B2D2}"/>
              </a:ext>
            </a:extLst>
          </p:cNvPr>
          <p:cNvSpPr/>
          <p:nvPr/>
        </p:nvSpPr>
        <p:spPr>
          <a:xfrm>
            <a:off x="7356215" y="2183251"/>
            <a:ext cx="995980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b="1" dirty="0">
                <a:solidFill>
                  <a:srgbClr val="2F77E6"/>
                </a:solidFill>
              </a:rPr>
              <a:t>75</a:t>
            </a:r>
            <a:r>
              <a:rPr lang="en-US" altLang="ko-KR" sz="1200" dirty="0">
                <a:solidFill>
                  <a:srgbClr val="2F77E6"/>
                </a:solidFill>
              </a:rPr>
              <a:t>%</a:t>
            </a:r>
            <a:endParaRPr lang="en-US" altLang="ko-KR" sz="1050" b="1" dirty="0">
              <a:solidFill>
                <a:srgbClr val="2F77E6"/>
              </a:solidFill>
            </a:endParaRPr>
          </a:p>
        </p:txBody>
      </p:sp>
      <p:cxnSp>
        <p:nvCxnSpPr>
          <p:cNvPr id="52" name="직선 연결선 51"/>
          <p:cNvCxnSpPr/>
          <p:nvPr/>
        </p:nvCxnSpPr>
        <p:spPr>
          <a:xfrm>
            <a:off x="8486666" y="3060861"/>
            <a:ext cx="0" cy="1620000"/>
          </a:xfrm>
          <a:prstGeom prst="line">
            <a:avLst/>
          </a:prstGeom>
          <a:ln w="28575">
            <a:solidFill>
              <a:srgbClr val="2F77E6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표 52"/>
          <p:cNvGraphicFramePr>
            <a:graphicFrameLocks noGrp="1"/>
          </p:cNvGraphicFramePr>
          <p:nvPr>
            <p:extLst/>
          </p:nvPr>
        </p:nvGraphicFramePr>
        <p:xfrm>
          <a:off x="6017766" y="1623865"/>
          <a:ext cx="400989" cy="394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89"/>
              </a:tblGrid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90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100</a:t>
                      </a:r>
                      <a:endParaRPr lang="ko-KR" altLang="en-US" sz="8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4" name="직선 연결선 53"/>
          <p:cNvCxnSpPr/>
          <p:nvPr/>
        </p:nvCxnSpPr>
        <p:spPr>
          <a:xfrm rot="16200000">
            <a:off x="7800131" y="3308524"/>
            <a:ext cx="0" cy="2736000"/>
          </a:xfrm>
          <a:prstGeom prst="line">
            <a:avLst/>
          </a:prstGeom>
          <a:ln w="12700">
            <a:solidFill>
              <a:srgbClr val="2F77E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자유형 54"/>
          <p:cNvSpPr/>
          <p:nvPr/>
        </p:nvSpPr>
        <p:spPr>
          <a:xfrm rot="5400000">
            <a:off x="2790675" y="3126721"/>
            <a:ext cx="3581399" cy="1295400"/>
          </a:xfrm>
          <a:custGeom>
            <a:avLst/>
            <a:gdLst>
              <a:gd name="connsiteX0" fmla="*/ 281270 w 3581399"/>
              <a:gd name="connsiteY0" fmla="*/ 0 h 1295400"/>
              <a:gd name="connsiteX1" fmla="*/ 3581399 w 3581399"/>
              <a:gd name="connsiteY1" fmla="*/ 0 h 1295400"/>
              <a:gd name="connsiteX2" fmla="*/ 3581399 w 3581399"/>
              <a:gd name="connsiteY2" fmla="*/ 26174 h 1295400"/>
              <a:gd name="connsiteX3" fmla="*/ 293844 w 3581399"/>
              <a:gd name="connsiteY3" fmla="*/ 26174 h 1295400"/>
              <a:gd name="connsiteX4" fmla="*/ 24169 w 3581399"/>
              <a:gd name="connsiteY4" fmla="*/ 295849 h 1295400"/>
              <a:gd name="connsiteX5" fmla="*/ 24169 w 3581399"/>
              <a:gd name="connsiteY5" fmla="*/ 998499 h 1295400"/>
              <a:gd name="connsiteX6" fmla="*/ 293844 w 3581399"/>
              <a:gd name="connsiteY6" fmla="*/ 1268174 h 1295400"/>
              <a:gd name="connsiteX7" fmla="*/ 1066799 w 3581399"/>
              <a:gd name="connsiteY7" fmla="*/ 1268174 h 1295400"/>
              <a:gd name="connsiteX8" fmla="*/ 1066799 w 3581399"/>
              <a:gd name="connsiteY8" fmla="*/ 1295400 h 1295400"/>
              <a:gd name="connsiteX9" fmla="*/ 281270 w 3581399"/>
              <a:gd name="connsiteY9" fmla="*/ 1295400 h 1295400"/>
              <a:gd name="connsiteX10" fmla="*/ 0 w 3581399"/>
              <a:gd name="connsiteY10" fmla="*/ 1014130 h 1295400"/>
              <a:gd name="connsiteX11" fmla="*/ 0 w 3581399"/>
              <a:gd name="connsiteY11" fmla="*/ 281270 h 1295400"/>
              <a:gd name="connsiteX12" fmla="*/ 281270 w 3581399"/>
              <a:gd name="connsiteY12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1399" h="1295400">
                <a:moveTo>
                  <a:pt x="281270" y="0"/>
                </a:moveTo>
                <a:lnTo>
                  <a:pt x="3581399" y="0"/>
                </a:lnTo>
                <a:lnTo>
                  <a:pt x="3581399" y="26174"/>
                </a:lnTo>
                <a:lnTo>
                  <a:pt x="293844" y="26174"/>
                </a:lnTo>
                <a:cubicBezTo>
                  <a:pt x="144907" y="26174"/>
                  <a:pt x="24169" y="146912"/>
                  <a:pt x="24169" y="295849"/>
                </a:cubicBezTo>
                <a:lnTo>
                  <a:pt x="24169" y="998499"/>
                </a:lnTo>
                <a:cubicBezTo>
                  <a:pt x="24169" y="1147436"/>
                  <a:pt x="144907" y="1268174"/>
                  <a:pt x="293844" y="1268174"/>
                </a:cubicBezTo>
                <a:lnTo>
                  <a:pt x="1066799" y="1268174"/>
                </a:lnTo>
                <a:lnTo>
                  <a:pt x="1066799" y="1295400"/>
                </a:lnTo>
                <a:lnTo>
                  <a:pt x="281270" y="1295400"/>
                </a:lnTo>
                <a:cubicBezTo>
                  <a:pt x="125929" y="1295400"/>
                  <a:pt x="0" y="1169471"/>
                  <a:pt x="0" y="1014130"/>
                </a:cubicBezTo>
                <a:lnTo>
                  <a:pt x="0" y="281270"/>
                </a:lnTo>
                <a:cubicBezTo>
                  <a:pt x="0" y="125929"/>
                  <a:pt x="125929" y="0"/>
                  <a:pt x="281270" y="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828340" y="3419223"/>
            <a:ext cx="332811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FF6600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xmlns="" id="{8A890902-951A-409B-A9B2-8E592263B2D2}"/>
              </a:ext>
            </a:extLst>
          </p:cNvPr>
          <p:cNvSpPr/>
          <p:nvPr/>
        </p:nvSpPr>
        <p:spPr>
          <a:xfrm>
            <a:off x="4083384" y="2183251"/>
            <a:ext cx="995980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b="1" dirty="0">
                <a:solidFill>
                  <a:sysClr val="windowText" lastClr="000000"/>
                </a:solidFill>
              </a:rPr>
              <a:t>38</a:t>
            </a:r>
            <a:r>
              <a:rPr lang="en-US" altLang="ko-KR" sz="1200" dirty="0">
                <a:solidFill>
                  <a:sysClr val="windowText" lastClr="000000"/>
                </a:solidFill>
              </a:rPr>
              <a:t>%</a:t>
            </a:r>
            <a:endParaRPr lang="en-US" altLang="ko-KR" sz="1050" b="1" dirty="0">
              <a:solidFill>
                <a:sysClr val="windowText" lastClr="000000"/>
              </a:solidFill>
            </a:endParaRPr>
          </a:p>
        </p:txBody>
      </p:sp>
      <p:cxnSp>
        <p:nvCxnSpPr>
          <p:cNvPr id="66" name="직선 연결선 65"/>
          <p:cNvCxnSpPr/>
          <p:nvPr/>
        </p:nvCxnSpPr>
        <p:spPr>
          <a:xfrm>
            <a:off x="3943473" y="3060861"/>
            <a:ext cx="0" cy="252000"/>
          </a:xfrm>
          <a:prstGeom prst="line">
            <a:avLst/>
          </a:prstGeom>
          <a:ln w="28575">
            <a:solidFill>
              <a:srgbClr val="FF6600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rot="16200000">
            <a:off x="4527300" y="1936924"/>
            <a:ext cx="0" cy="2736000"/>
          </a:xfrm>
          <a:prstGeom prst="line">
            <a:avLst/>
          </a:prstGeom>
          <a:ln w="12700">
            <a:solidFill>
              <a:srgbClr val="FF66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6571" y="245836"/>
            <a:ext cx="11538857" cy="457200"/>
          </a:xfrm>
          <a:prstGeom prst="rect">
            <a:avLst/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6571" y="703036"/>
            <a:ext cx="11538857" cy="58864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41404" y="2333943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10/8 ~ 10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일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041404" y="4045228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10/24 ~ 26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일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69699"/>
              </p:ext>
            </p:extLst>
          </p:nvPr>
        </p:nvGraphicFramePr>
        <p:xfrm>
          <a:off x="6721927" y="1790430"/>
          <a:ext cx="4455885" cy="338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555"/>
                <a:gridCol w="636555"/>
                <a:gridCol w="636555"/>
                <a:gridCol w="636555"/>
                <a:gridCol w="636555"/>
                <a:gridCol w="636555"/>
                <a:gridCol w="636555"/>
              </a:tblGrid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SUN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MON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TUE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WED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THU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FRI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SAT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22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25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26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27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9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모서리가 둥근 직사각형 24"/>
          <p:cNvSpPr/>
          <p:nvPr/>
        </p:nvSpPr>
        <p:spPr>
          <a:xfrm>
            <a:off x="7443951" y="3064115"/>
            <a:ext cx="1776249" cy="291584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 w="25400">
            <a:solidFill>
              <a:srgbClr val="FF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white"/>
                </a:solidFill>
              </a:rPr>
              <a:t>8              9              10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881665" y="2333943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10/16 ~ 17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일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881665" y="4045228"/>
            <a:ext cx="23857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10/29 ~ 30</a:t>
            </a: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일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white">
                    <a:lumMod val="50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1" name="모서리가 둥근 직사각형 30"/>
          <p:cNvSpPr/>
          <p:nvPr/>
        </p:nvSpPr>
        <p:spPr>
          <a:xfrm>
            <a:off x="8073539" y="3634809"/>
            <a:ext cx="1137136" cy="291584"/>
          </a:xfrm>
          <a:prstGeom prst="roundRect">
            <a:avLst>
              <a:gd name="adj" fmla="val 50000"/>
            </a:avLst>
          </a:prstGeom>
          <a:solidFill>
            <a:srgbClr val="2F77E6"/>
          </a:solidFill>
          <a:ln w="25400">
            <a:solidFill>
              <a:srgbClr val="2F77E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white"/>
                </a:solidFill>
              </a:rPr>
              <a:t>16             17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8726651" y="4167403"/>
            <a:ext cx="1776249" cy="291584"/>
          </a:xfrm>
          <a:prstGeom prst="roundRect">
            <a:avLst>
              <a:gd name="adj" fmla="val 50000"/>
            </a:avLst>
          </a:prstGeom>
          <a:solidFill>
            <a:srgbClr val="E3EAFC"/>
          </a:solidFill>
          <a:ln w="25400">
            <a:solidFill>
              <a:srgbClr val="2F77E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srgbClr val="2F77E6"/>
                </a:solidFill>
              </a:rPr>
              <a:t>24            25           26</a:t>
            </a:r>
            <a:endParaRPr lang="ko-KR" altLang="en-US" sz="900" b="1" dirty="0">
              <a:solidFill>
                <a:srgbClr val="2F77E6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422864" y="4714219"/>
            <a:ext cx="1137136" cy="291584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 w="25400">
            <a:solidFill>
              <a:srgbClr val="FF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white"/>
                </a:solidFill>
              </a:rPr>
              <a:t>29             30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cxnSp>
        <p:nvCxnSpPr>
          <p:cNvPr id="35" name="구부러진 연결선 34"/>
          <p:cNvCxnSpPr>
            <a:stCxn id="25" idx="1"/>
            <a:endCxn id="34" idx="1"/>
          </p:cNvCxnSpPr>
          <p:nvPr/>
        </p:nvCxnSpPr>
        <p:spPr>
          <a:xfrm rot="10800000" flipV="1">
            <a:off x="7422865" y="3209907"/>
            <a:ext cx="21087" cy="1650104"/>
          </a:xfrm>
          <a:prstGeom prst="curvedConnector3">
            <a:avLst>
              <a:gd name="adj1" fmla="val 3472694"/>
            </a:avLst>
          </a:prstGeom>
          <a:ln w="25400">
            <a:solidFill>
              <a:srgbClr val="FF6600"/>
            </a:solidFill>
            <a:prstDash val="sysDash"/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9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6571" y="245836"/>
            <a:ext cx="11538857" cy="457200"/>
          </a:xfrm>
          <a:prstGeom prst="rect">
            <a:avLst/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latinLnBrk="0">
              <a:defRPr/>
            </a:pPr>
            <a:r>
              <a:rPr lang="en-US" altLang="ko-KR" b="1" i="1" kern="0" dirty="0" smtClean="0">
                <a:solidFill>
                  <a:prstClr val="white"/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6571" y="703036"/>
            <a:ext cx="11538857" cy="58864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8" name="차트 17"/>
          <p:cNvGraphicFramePr/>
          <p:nvPr>
            <p:extLst/>
          </p:nvPr>
        </p:nvGraphicFramePr>
        <p:xfrm>
          <a:off x="2020115" y="1493459"/>
          <a:ext cx="7879113" cy="432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직사각형 20"/>
          <p:cNvSpPr/>
          <p:nvPr/>
        </p:nvSpPr>
        <p:spPr>
          <a:xfrm>
            <a:off x="2076192" y="1858621"/>
            <a:ext cx="3067792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>
                <a:solidFill>
                  <a:srgbClr val="44546A">
                    <a:lumMod val="75000"/>
                  </a:srgbClr>
                </a:solidFill>
              </a:rPr>
              <a:t>75</a:t>
            </a: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%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800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endParaRPr lang="en-US" altLang="ko-KR" sz="800" dirty="0">
              <a:solidFill>
                <a:srgbClr val="44546A">
                  <a:lumMod val="75000"/>
                </a:srgb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rgbClr val="44546A">
                    <a:lumMod val="75000"/>
                  </a:srgb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800" dirty="0" smtClean="0">
                <a:solidFill>
                  <a:srgbClr val="44546A">
                    <a:lumMod val="75000"/>
                  </a:srgbClr>
                </a:solidFill>
              </a:rPr>
              <a:t>PAPOZIP</a:t>
            </a:r>
            <a:r>
              <a:rPr lang="ja-JP" altLang="en-US" sz="800" dirty="0">
                <a:solidFill>
                  <a:srgbClr val="44546A">
                    <a:lumMod val="75000"/>
                  </a:srgbClr>
                </a:solidFill>
              </a:rPr>
              <a:t>と一緒に</a:t>
            </a:r>
            <a:r>
              <a:rPr lang="en-US" altLang="ja-JP" sz="800" dirty="0" err="1">
                <a:solidFill>
                  <a:srgbClr val="44546A">
                    <a:lumMod val="75000"/>
                  </a:srgbClr>
                </a:solidFill>
              </a:rPr>
              <a:t>ppt</a:t>
            </a:r>
            <a:r>
              <a:rPr lang="ja-JP" altLang="en-US" sz="800" dirty="0">
                <a:solidFill>
                  <a:srgbClr val="44546A">
                    <a:lumMod val="75000"/>
                  </a:srgbClr>
                </a:solidFill>
              </a:rPr>
              <a:t>を作る楽しさを感じてください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1892549" y="3466035"/>
            <a:ext cx="8532000" cy="0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>
            <a:endCxn id="21" idx="1"/>
          </p:cNvCxnSpPr>
          <p:nvPr/>
        </p:nvCxnSpPr>
        <p:spPr>
          <a:xfrm rot="5400000" flipH="1" flipV="1">
            <a:off x="1520704" y="2896034"/>
            <a:ext cx="927333" cy="183643"/>
          </a:xfrm>
          <a:prstGeom prst="bentConnector2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형 설명선 25"/>
          <p:cNvSpPr/>
          <p:nvPr/>
        </p:nvSpPr>
        <p:spPr>
          <a:xfrm>
            <a:off x="8908733" y="1730492"/>
            <a:ext cx="444500" cy="451799"/>
          </a:xfrm>
          <a:prstGeom prst="wedgeEllipseCallout">
            <a:avLst>
              <a:gd name="adj1" fmla="val 866"/>
              <a:gd name="adj2" fmla="val 63719"/>
            </a:avLst>
          </a:prstGeom>
          <a:solidFill>
            <a:srgbClr val="2F7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1050" b="1" dirty="0">
                <a:solidFill>
                  <a:prstClr val="white"/>
                </a:solidFill>
              </a:rPr>
              <a:t>최고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100295" y="1679692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7347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836272" y="2090831"/>
            <a:ext cx="2458860" cy="2458860"/>
          </a:xfrm>
          <a:prstGeom prst="ellipse">
            <a:avLst/>
          </a:prstGeom>
          <a:solidFill>
            <a:srgbClr val="E8F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251</a:t>
            </a:r>
          </a:p>
        </p:txBody>
      </p:sp>
      <p:sp>
        <p:nvSpPr>
          <p:cNvPr id="9" name="타원 8"/>
          <p:cNvSpPr/>
          <p:nvPr/>
        </p:nvSpPr>
        <p:spPr>
          <a:xfrm>
            <a:off x="4808926" y="2090831"/>
            <a:ext cx="2458860" cy="2458860"/>
          </a:xfrm>
          <a:prstGeom prst="ellipse">
            <a:avLst/>
          </a:prstGeom>
          <a:solidFill>
            <a:srgbClr val="2F7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47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119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230</a:t>
            </a:r>
          </a:p>
        </p:txBody>
      </p:sp>
      <p:sp>
        <p:nvSpPr>
          <p:cNvPr id="6" name="타원 5"/>
          <p:cNvSpPr/>
          <p:nvPr/>
        </p:nvSpPr>
        <p:spPr>
          <a:xfrm>
            <a:off x="7781580" y="2090831"/>
            <a:ext cx="2458860" cy="245886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0</a:t>
            </a:r>
          </a:p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prstClr val="white"/>
                </a:solidFill>
              </a:rPr>
              <a:t>※</a:t>
            </a:r>
            <a:r>
              <a:rPr lang="ko-KR" altLang="en-US" sz="1600" dirty="0">
                <a:solidFill>
                  <a:prstClr val="white"/>
                </a:solidFill>
              </a:rPr>
              <a:t>표준 색상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703</Words>
  <Application>Microsoft Office PowerPoint</Application>
  <PresentationFormat>와이드스크린</PresentationFormat>
  <Paragraphs>146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游ゴシック</vt:lpstr>
      <vt:lpstr>Arial</vt:lpstr>
      <vt:lpstr>Wingdings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2021-02-22T06:49:21Z</dcterms:created>
  <dcterms:modified xsi:type="dcterms:W3CDTF">2024-12-30T04:02:38Z</dcterms:modified>
</cp:coreProperties>
</file>