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09" autoAdjust="0"/>
    <p:restoredTop sz="94660"/>
  </p:normalViewPr>
  <p:slideViewPr>
    <p:cSldViewPr snapToGrid="0">
      <p:cViewPr varScale="1">
        <p:scale>
          <a:sx n="80" d="100"/>
          <a:sy n="80" d="100"/>
        </p:scale>
        <p:origin x="114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22112318-F619-4488-8B6E-2F5F2426A6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="" xmlns:a16="http://schemas.microsoft.com/office/drawing/2014/main" id="{E8BEE6BB-9A5F-4E9F-9F1C-6D46BE01A3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D2D9A51D-A948-4CB8-A9EB-5A26520C8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84374BBD-0B82-4658-B13D-088F0E4D0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AB1AAA67-696A-4836-A10B-FF164C3AF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860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3C43AEE1-28CA-46D2-81F5-CD34E4F9E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="" xmlns:a16="http://schemas.microsoft.com/office/drawing/2014/main" id="{C738FEC2-4BF0-4A45-9297-EE9B2E45E5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2BEDBAD0-D342-4544-94B8-122B3BDBF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1D70FE0D-ACBA-4806-9F35-4EB786E86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A7F3119A-4AE1-408F-B8AD-4428B0060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298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="" xmlns:a16="http://schemas.microsoft.com/office/drawing/2014/main" id="{F0B3D2AB-E650-41C2-B6FB-5398A5C196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="" xmlns:a16="http://schemas.microsoft.com/office/drawing/2014/main" id="{992D6516-8F93-4221-97F7-E01D89EE51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8D86CB26-A349-496A-B48B-A7B891172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C2E726FD-A739-41D5-96BA-467036392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60FAE18D-FED5-4070-8B76-811D76CCE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784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5CC6958D-28E5-4CC8-8C48-52A02A1BC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E8E03031-827B-4AC7-B564-384C161774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11C19838-69C9-49EB-9B51-549106E9B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3C26852C-90C9-4502-A697-363CF824C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DF7509D0-CCBD-406A-9D4E-6845657BB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53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6CEF73EF-188B-4B17-B08F-D30E80C30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="" xmlns:a16="http://schemas.microsoft.com/office/drawing/2014/main" id="{DD7DD2CA-F9BF-47A8-9D27-757556FD1C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DE78A1FB-ABBF-480D-AC6C-9BB1AEF97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6384247E-1D11-4A19-BDDF-E157A205B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124EC815-B6FC-4BDE-910C-F8015ED4A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351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B4DAEB91-29AA-4ACC-BDCF-960470FCA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256B0E51-7DC0-45B6-8306-D8167F5CB7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="" xmlns:a16="http://schemas.microsoft.com/office/drawing/2014/main" id="{F7CB78CC-8798-4261-B4B1-60B4C54377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="" xmlns:a16="http://schemas.microsoft.com/office/drawing/2014/main" id="{79594384-5734-4FC8-928A-E1641354A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="" xmlns:a16="http://schemas.microsoft.com/office/drawing/2014/main" id="{282301C0-6908-48C0-8957-C8B3F4594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="" xmlns:a16="http://schemas.microsoft.com/office/drawing/2014/main" id="{507DD8FE-7741-412F-947D-7A7079F48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237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BBD6DFD1-B640-4CC6-A759-6C7981C5C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="" xmlns:a16="http://schemas.microsoft.com/office/drawing/2014/main" id="{25B2A237-7572-46BD-9502-829F6C0AD4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="" xmlns:a16="http://schemas.microsoft.com/office/drawing/2014/main" id="{81AE9732-B570-4506-BDA6-0AB39D4536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="" xmlns:a16="http://schemas.microsoft.com/office/drawing/2014/main" id="{A289407D-7DA6-4293-A426-38DF9B2116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="" xmlns:a16="http://schemas.microsoft.com/office/drawing/2014/main" id="{F239549F-370A-4671-B1BB-79655CC6CB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="" xmlns:a16="http://schemas.microsoft.com/office/drawing/2014/main" id="{A86D9E62-97AA-41F8-B69B-6CD691CF0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>
            <a:extLst>
              <a:ext uri="{FF2B5EF4-FFF2-40B4-BE49-F238E27FC236}">
                <a16:creationId xmlns="" xmlns:a16="http://schemas.microsoft.com/office/drawing/2014/main" id="{F41D3FC0-561B-4DE4-AA99-9DB56EC6B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>
            <a:extLst>
              <a:ext uri="{FF2B5EF4-FFF2-40B4-BE49-F238E27FC236}">
                <a16:creationId xmlns="" xmlns:a16="http://schemas.microsoft.com/office/drawing/2014/main" id="{AD0040F2-99C5-450C-9966-5D00290EB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129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C6E337C1-8281-4F6E-9A31-EBE388C3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="" xmlns:a16="http://schemas.microsoft.com/office/drawing/2014/main" id="{00EA4B32-9135-4223-8DE6-887D27434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="" xmlns:a16="http://schemas.microsoft.com/office/drawing/2014/main" id="{9407FC83-8D70-48DB-8681-08CFD9C0D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="" xmlns:a16="http://schemas.microsoft.com/office/drawing/2014/main" id="{A8FC15EC-BCCB-4B82-A94C-FABC63DF6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053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="" xmlns:a16="http://schemas.microsoft.com/office/drawing/2014/main" id="{2B9F9692-5462-4439-80C8-B7E337FC9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="" xmlns:a16="http://schemas.microsoft.com/office/drawing/2014/main" id="{94CA042D-EBC0-437C-A819-521611A54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="" xmlns:a16="http://schemas.microsoft.com/office/drawing/2014/main" id="{A2415CDA-0D1F-49BD-8381-21C3BEFD5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00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2A6F10D4-8D29-48C2-ADF0-92316E2C8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BBBA3CD3-DE79-4260-873A-FEDE5C678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="" xmlns:a16="http://schemas.microsoft.com/office/drawing/2014/main" id="{319C6BD2-52A1-4155-9D55-1D847772EA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="" xmlns:a16="http://schemas.microsoft.com/office/drawing/2014/main" id="{982A3511-0B13-4D97-937C-07365FBAD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="" xmlns:a16="http://schemas.microsoft.com/office/drawing/2014/main" id="{54C805B4-20AF-4A3C-B131-E1D9FFBB0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="" xmlns:a16="http://schemas.microsoft.com/office/drawing/2014/main" id="{89C705FC-2895-472A-B6FD-C2434624B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528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4C00D820-915B-4802-8C2E-FF7CA967E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="" xmlns:a16="http://schemas.microsoft.com/office/drawing/2014/main" id="{10CF9849-20D0-417A-99C8-099DF39939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="" xmlns:a16="http://schemas.microsoft.com/office/drawing/2014/main" id="{144A7754-54E7-4123-8C5E-1B05B517B5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="" xmlns:a16="http://schemas.microsoft.com/office/drawing/2014/main" id="{3AFFF3F1-9632-4E06-BAB7-312343416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="" xmlns:a16="http://schemas.microsoft.com/office/drawing/2014/main" id="{5F23D6B1-934F-4B4D-9E4F-5AE9E873C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="" xmlns:a16="http://schemas.microsoft.com/office/drawing/2014/main" id="{B157FDD5-2092-4E16-8E7C-1CCA4719C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2708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="" xmlns:a16="http://schemas.microsoft.com/office/drawing/2014/main" id="{84C8B562-0886-4274-876D-59EFAAAE2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="" xmlns:a16="http://schemas.microsoft.com/office/drawing/2014/main" id="{61799B9E-1CD2-4A09-9ACC-2FA1C62D7A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42A0C5B4-9399-4A5E-8DEE-54436B1EC8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F5B2B9FF-C0C5-4E9E-A76A-AF0745E2D8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E8992FE0-2D01-4365-9F95-1FF838BCEF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337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212D47"/>
            </a:gs>
            <a:gs pos="100000">
              <a:srgbClr val="1A243D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직선 연결선 34"/>
          <p:cNvCxnSpPr/>
          <p:nvPr/>
        </p:nvCxnSpPr>
        <p:spPr>
          <a:xfrm>
            <a:off x="1009650" y="3366188"/>
            <a:ext cx="11182350" cy="21881"/>
          </a:xfrm>
          <a:prstGeom prst="line">
            <a:avLst/>
          </a:prstGeom>
          <a:ln w="6350" cap="rnd">
            <a:solidFill>
              <a:srgbClr val="1F2A4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양쪽 모서리가 잘린 사각형 7"/>
          <p:cNvSpPr/>
          <p:nvPr/>
        </p:nvSpPr>
        <p:spPr>
          <a:xfrm rot="5400000">
            <a:off x="-2924177" y="2924177"/>
            <a:ext cx="6858003" cy="1009650"/>
          </a:xfrm>
          <a:prstGeom prst="snip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212D47"/>
              </a:gs>
              <a:gs pos="100000">
                <a:srgbClr val="1A243D"/>
              </a:gs>
            </a:gsLst>
            <a:lin ang="10800000" scaled="1"/>
            <a:tileRect/>
          </a:gra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cxnSp>
        <p:nvCxnSpPr>
          <p:cNvPr id="14" name="직선 연결선 13"/>
          <p:cNvCxnSpPr>
            <a:stCxn id="10" idx="4"/>
            <a:endCxn id="12" idx="0"/>
          </p:cNvCxnSpPr>
          <p:nvPr/>
        </p:nvCxnSpPr>
        <p:spPr>
          <a:xfrm flipV="1">
            <a:off x="533400" y="3290013"/>
            <a:ext cx="933447" cy="196113"/>
          </a:xfrm>
          <a:prstGeom prst="line">
            <a:avLst/>
          </a:prstGeom>
          <a:ln w="25400" cap="rnd">
            <a:gradFill>
              <a:gsLst>
                <a:gs pos="0">
                  <a:srgbClr val="C00000"/>
                </a:gs>
                <a:gs pos="100000">
                  <a:srgbClr val="960000"/>
                </a:gs>
              </a:gsLst>
              <a:lin ang="5400000" scaled="1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16"/>
          <p:cNvCxnSpPr>
            <a:stCxn id="10" idx="0"/>
            <a:endCxn id="12" idx="4"/>
          </p:cNvCxnSpPr>
          <p:nvPr/>
        </p:nvCxnSpPr>
        <p:spPr>
          <a:xfrm>
            <a:off x="533400" y="3290013"/>
            <a:ext cx="933447" cy="196113"/>
          </a:xfrm>
          <a:prstGeom prst="line">
            <a:avLst/>
          </a:prstGeom>
          <a:ln w="25400" cap="rnd">
            <a:gradFill>
              <a:gsLst>
                <a:gs pos="0">
                  <a:srgbClr val="C00000"/>
                </a:gs>
                <a:gs pos="100000">
                  <a:srgbClr val="960000"/>
                </a:gs>
              </a:gsLst>
              <a:lin ang="5400000" scaled="1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그룹 27"/>
          <p:cNvGrpSpPr/>
          <p:nvPr/>
        </p:nvGrpSpPr>
        <p:grpSpPr>
          <a:xfrm>
            <a:off x="1208824" y="3130047"/>
            <a:ext cx="516047" cy="516047"/>
            <a:chOff x="1256451" y="2996697"/>
            <a:chExt cx="516047" cy="516047"/>
          </a:xfrm>
        </p:grpSpPr>
        <p:sp>
          <p:nvSpPr>
            <p:cNvPr id="11" name="타원 10"/>
            <p:cNvSpPr/>
            <p:nvPr/>
          </p:nvSpPr>
          <p:spPr>
            <a:xfrm>
              <a:off x="1256451" y="2996697"/>
              <a:ext cx="516047" cy="516047"/>
            </a:xfrm>
            <a:prstGeom prst="ellipse">
              <a:avLst/>
            </a:prstGeom>
            <a:gradFill flip="none" rotWithShape="1">
              <a:gsLst>
                <a:gs pos="0">
                  <a:srgbClr val="C00000">
                    <a:shade val="30000"/>
                    <a:satMod val="115000"/>
                  </a:srgbClr>
                </a:gs>
                <a:gs pos="50000">
                  <a:srgbClr val="C00000">
                    <a:shade val="67500"/>
                    <a:satMod val="115000"/>
                  </a:srgbClr>
                </a:gs>
                <a:gs pos="100000">
                  <a:srgbClr val="C00000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2" name="타원 11"/>
            <p:cNvSpPr/>
            <p:nvPr/>
          </p:nvSpPr>
          <p:spPr>
            <a:xfrm>
              <a:off x="1416417" y="3156663"/>
              <a:ext cx="196113" cy="19611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44450" h="50800"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29" name="그룹 28"/>
          <p:cNvGrpSpPr/>
          <p:nvPr/>
        </p:nvGrpSpPr>
        <p:grpSpPr>
          <a:xfrm>
            <a:off x="275377" y="3130047"/>
            <a:ext cx="516047" cy="516047"/>
            <a:chOff x="246800" y="2996697"/>
            <a:chExt cx="516047" cy="516047"/>
          </a:xfrm>
        </p:grpSpPr>
        <p:sp>
          <p:nvSpPr>
            <p:cNvPr id="9" name="타원 8"/>
            <p:cNvSpPr/>
            <p:nvPr/>
          </p:nvSpPr>
          <p:spPr>
            <a:xfrm>
              <a:off x="246800" y="2996697"/>
              <a:ext cx="516047" cy="516047"/>
            </a:xfrm>
            <a:prstGeom prst="ellipse">
              <a:avLst/>
            </a:prstGeom>
            <a:gradFill flip="none" rotWithShape="1">
              <a:gsLst>
                <a:gs pos="0">
                  <a:srgbClr val="C00000">
                    <a:shade val="30000"/>
                    <a:satMod val="115000"/>
                  </a:srgbClr>
                </a:gs>
                <a:gs pos="50000">
                  <a:srgbClr val="C00000">
                    <a:shade val="67500"/>
                    <a:satMod val="115000"/>
                  </a:srgbClr>
                </a:gs>
                <a:gs pos="100000">
                  <a:srgbClr val="C00000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0" name="타원 9"/>
            <p:cNvSpPr/>
            <p:nvPr/>
          </p:nvSpPr>
          <p:spPr>
            <a:xfrm>
              <a:off x="406766" y="3156663"/>
              <a:ext cx="196113" cy="19611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44450" h="50800"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31" name="직사각형 30"/>
          <p:cNvSpPr/>
          <p:nvPr/>
        </p:nvSpPr>
        <p:spPr>
          <a:xfrm>
            <a:off x="2409825" y="2470494"/>
            <a:ext cx="6096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latinLnBrk="0">
              <a:lnSpc>
                <a:spcPct val="150000"/>
              </a:lnSpc>
              <a:defRPr/>
            </a:pPr>
            <a:r>
              <a:rPr lang="en-US" altLang="ko-KR" sz="4400" b="1" i="1" kern="0" dirty="0">
                <a:solidFill>
                  <a:prstClr val="white"/>
                </a:solidFill>
              </a:rPr>
              <a:t>PPT PRESENTATION</a:t>
            </a:r>
          </a:p>
          <a:p>
            <a:pPr latinLnBrk="0">
              <a:lnSpc>
                <a:spcPct val="150000"/>
              </a:lnSpc>
              <a:defRPr/>
            </a:pPr>
            <a:r>
              <a:rPr lang="en-US" altLang="ja-JP" sz="1200" kern="0" dirty="0">
                <a:solidFill>
                  <a:srgbClr val="FF0000"/>
                </a:solidFill>
              </a:rPr>
              <a:t>PAPOZIP</a:t>
            </a:r>
            <a:r>
              <a:rPr lang="ja-JP" altLang="en-US" sz="1200" kern="0" dirty="0">
                <a:solidFill>
                  <a:srgbClr val="FF0000"/>
                </a:solidFill>
              </a:rPr>
              <a:t>と一緒に</a:t>
            </a:r>
            <a:r>
              <a:rPr lang="en-US" altLang="ja-JP" sz="1200" kern="0" dirty="0" err="1">
                <a:solidFill>
                  <a:srgbClr val="FF0000"/>
                </a:solidFill>
              </a:rPr>
              <a:t>ppt</a:t>
            </a:r>
            <a:r>
              <a:rPr lang="ja-JP" altLang="en-US" sz="1200" kern="0" dirty="0">
                <a:solidFill>
                  <a:srgbClr val="FF0000"/>
                </a:solidFill>
              </a:rPr>
              <a:t>を作る楽しさを感じてください</a:t>
            </a:r>
          </a:p>
        </p:txBody>
      </p:sp>
      <p:cxnSp>
        <p:nvCxnSpPr>
          <p:cNvPr id="32" name="직선 연결선 31"/>
          <p:cNvCxnSpPr/>
          <p:nvPr/>
        </p:nvCxnSpPr>
        <p:spPr>
          <a:xfrm>
            <a:off x="2740025" y="2654644"/>
            <a:ext cx="866775" cy="0"/>
          </a:xfrm>
          <a:prstGeom prst="line">
            <a:avLst/>
          </a:prstGeom>
          <a:ln w="6350" cap="rnd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096000" y="5678578"/>
            <a:ext cx="5146675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700" dirty="0">
                <a:solidFill>
                  <a:prstClr val="white">
                    <a:lumMod val="75000"/>
                  </a:prstClr>
                </a:solidFill>
              </a:rPr>
              <a:t>Microsoft Office PowerPoint is the presentation program used </a:t>
            </a:r>
            <a:r>
              <a:rPr lang="en-US" altLang="ko-KR" sz="700" b="1" dirty="0">
                <a:solidFill>
                  <a:prstClr val="white">
                    <a:lumMod val="75000"/>
                  </a:prstClr>
                </a:solidFill>
              </a:rPr>
              <a:t>the most in the world.</a:t>
            </a:r>
            <a:endParaRPr lang="en-US" altLang="ko-KR" sz="700" dirty="0">
              <a:solidFill>
                <a:prstClr val="white">
                  <a:lumMod val="75000"/>
                </a:prst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700" dirty="0">
                <a:solidFill>
                  <a:prstClr val="white">
                    <a:lumMod val="75000"/>
                  </a:prstClr>
                </a:solidFill>
              </a:rPr>
              <a:t>You can use a software program such as Microsoft Power Point to provide the audience with slides that contains your major points or essential information.</a:t>
            </a:r>
          </a:p>
        </p:txBody>
      </p:sp>
    </p:spTree>
    <p:extLst>
      <p:ext uri="{BB962C8B-B14F-4D97-AF65-F5344CB8AC3E}">
        <p14:creationId xmlns:p14="http://schemas.microsoft.com/office/powerpoint/2010/main" val="184908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/>
          <p:cNvSpPr txBox="1"/>
          <p:nvPr/>
        </p:nvSpPr>
        <p:spPr>
          <a:xfrm>
            <a:off x="6607175" y="6002207"/>
            <a:ext cx="5146675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ko-KR" sz="700" dirty="0">
                <a:solidFill>
                  <a:prstClr val="white">
                    <a:lumMod val="75000"/>
                    <a:alpha val="39000"/>
                  </a:prstClr>
                </a:solidFill>
              </a:rPr>
              <a:t>Microsoft Office PowerPoint is the presentation program used </a:t>
            </a:r>
            <a:r>
              <a:rPr lang="en-US" altLang="ko-KR" sz="700" b="1" dirty="0">
                <a:solidFill>
                  <a:prstClr val="white">
                    <a:lumMod val="75000"/>
                    <a:alpha val="39000"/>
                  </a:prstClr>
                </a:solidFill>
              </a:rPr>
              <a:t>the most in the world.</a:t>
            </a:r>
            <a:endParaRPr lang="en-US" altLang="ko-KR" sz="700" dirty="0">
              <a:solidFill>
                <a:prstClr val="white">
                  <a:lumMod val="75000"/>
                  <a:alpha val="39000"/>
                </a:prstClr>
              </a:solidFill>
            </a:endParaRPr>
          </a:p>
          <a:p>
            <a:pPr algn="r">
              <a:lnSpc>
                <a:spcPct val="150000"/>
              </a:lnSpc>
            </a:pPr>
            <a:r>
              <a:rPr lang="en-US" altLang="ko-KR" sz="700" dirty="0">
                <a:solidFill>
                  <a:prstClr val="white">
                    <a:lumMod val="75000"/>
                    <a:alpha val="39000"/>
                  </a:prstClr>
                </a:solidFill>
              </a:rPr>
              <a:t>You can use a software program such as Microsoft Power Point to provide the audience with slides that contains your major points or essential information.</a:t>
            </a:r>
          </a:p>
        </p:txBody>
      </p:sp>
      <p:sp>
        <p:nvSpPr>
          <p:cNvPr id="2" name="직사각형 1"/>
          <p:cNvSpPr/>
          <p:nvPr/>
        </p:nvSpPr>
        <p:spPr>
          <a:xfrm>
            <a:off x="0" y="1"/>
            <a:ext cx="12192000" cy="939800"/>
          </a:xfrm>
          <a:prstGeom prst="rect">
            <a:avLst/>
          </a:prstGeom>
          <a:gradFill>
            <a:gsLst>
              <a:gs pos="0">
                <a:srgbClr val="212D47"/>
              </a:gs>
              <a:gs pos="100000">
                <a:srgbClr val="1A243D"/>
              </a:gs>
            </a:gsLst>
            <a:lin ang="2700000" scaled="1"/>
          </a:gradFill>
          <a:ln>
            <a:noFill/>
          </a:ln>
          <a:effectLst>
            <a:outerShdw dist="38100" dir="5400000" algn="t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2" latinLnBrk="0">
              <a:lnSpc>
                <a:spcPct val="150000"/>
              </a:lnSpc>
              <a:defRPr/>
            </a:pPr>
            <a:r>
              <a:rPr lang="en-US" altLang="ko-KR" sz="2400" b="1" i="1" kern="0" dirty="0">
                <a:solidFill>
                  <a:prstClr val="white"/>
                </a:solidFill>
              </a:rPr>
              <a:t>PPT PRESENTATION</a:t>
            </a:r>
          </a:p>
          <a:p>
            <a:pPr lvl="2" latinLnBrk="0">
              <a:lnSpc>
                <a:spcPct val="150000"/>
              </a:lnSpc>
              <a:defRPr/>
            </a:pPr>
            <a:r>
              <a:rPr lang="en-US" altLang="ja-JP" sz="800" kern="0" dirty="0">
                <a:solidFill>
                  <a:srgbClr val="FF0000"/>
                </a:solidFill>
              </a:rPr>
              <a:t>PAPOZIP</a:t>
            </a:r>
            <a:r>
              <a:rPr lang="ja-JP" altLang="en-US" sz="800" kern="0" dirty="0">
                <a:solidFill>
                  <a:srgbClr val="FF0000"/>
                </a:solidFill>
              </a:rPr>
              <a:t>と一緒に</a:t>
            </a:r>
            <a:r>
              <a:rPr lang="en-US" altLang="ja-JP" sz="800" kern="0" dirty="0" err="1">
                <a:solidFill>
                  <a:srgbClr val="FF0000"/>
                </a:solidFill>
              </a:rPr>
              <a:t>ppt</a:t>
            </a:r>
            <a:r>
              <a:rPr lang="ja-JP" altLang="en-US" sz="800" kern="0" dirty="0">
                <a:solidFill>
                  <a:srgbClr val="FF0000"/>
                </a:solidFill>
              </a:rPr>
              <a:t>を作る楽しさを感じてください</a:t>
            </a:r>
          </a:p>
        </p:txBody>
      </p:sp>
      <p:sp>
        <p:nvSpPr>
          <p:cNvPr id="26" name="직사각형 25"/>
          <p:cNvSpPr/>
          <p:nvPr/>
        </p:nvSpPr>
        <p:spPr>
          <a:xfrm rot="5400000">
            <a:off x="-207349" y="207350"/>
            <a:ext cx="939800" cy="525101"/>
          </a:xfrm>
          <a:prstGeom prst="rect">
            <a:avLst/>
          </a:prstGeom>
          <a:gradFill flip="none" rotWithShape="1">
            <a:gsLst>
              <a:gs pos="0">
                <a:srgbClr val="212D47"/>
              </a:gs>
              <a:gs pos="100000">
                <a:srgbClr val="1A243D"/>
              </a:gs>
            </a:gsLst>
            <a:lin ang="10800000" scaled="1"/>
            <a:tileRect/>
          </a:gra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" name="자유형 5"/>
          <p:cNvSpPr/>
          <p:nvPr/>
        </p:nvSpPr>
        <p:spPr>
          <a:xfrm>
            <a:off x="698467" y="447675"/>
            <a:ext cx="171483" cy="996950"/>
          </a:xfrm>
          <a:custGeom>
            <a:avLst/>
            <a:gdLst>
              <a:gd name="connsiteX0" fmla="*/ 171483 w 171483"/>
              <a:gd name="connsiteY0" fmla="*/ 0 h 996950"/>
              <a:gd name="connsiteX1" fmla="*/ 139733 w 171483"/>
              <a:gd name="connsiteY1" fmla="*/ 104775 h 996950"/>
              <a:gd name="connsiteX2" fmla="*/ 47658 w 171483"/>
              <a:gd name="connsiteY2" fmla="*/ 174625 h 996950"/>
              <a:gd name="connsiteX3" fmla="*/ 33 w 171483"/>
              <a:gd name="connsiteY3" fmla="*/ 374650 h 996950"/>
              <a:gd name="connsiteX4" fmla="*/ 41308 w 171483"/>
              <a:gd name="connsiteY4" fmla="*/ 663575 h 996950"/>
              <a:gd name="connsiteX5" fmla="*/ 107983 w 171483"/>
              <a:gd name="connsiteY5" fmla="*/ 860425 h 996950"/>
              <a:gd name="connsiteX6" fmla="*/ 88933 w 171483"/>
              <a:gd name="connsiteY6" fmla="*/ 996950 h 996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1483" h="996950">
                <a:moveTo>
                  <a:pt x="171483" y="0"/>
                </a:moveTo>
                <a:cubicBezTo>
                  <a:pt x="165926" y="37835"/>
                  <a:pt x="160370" y="75671"/>
                  <a:pt x="139733" y="104775"/>
                </a:cubicBezTo>
                <a:cubicBezTo>
                  <a:pt x="119095" y="133879"/>
                  <a:pt x="70941" y="129646"/>
                  <a:pt x="47658" y="174625"/>
                </a:cubicBezTo>
                <a:cubicBezTo>
                  <a:pt x="24375" y="219604"/>
                  <a:pt x="1091" y="293158"/>
                  <a:pt x="33" y="374650"/>
                </a:cubicBezTo>
                <a:cubicBezTo>
                  <a:pt x="-1025" y="456142"/>
                  <a:pt x="23316" y="582613"/>
                  <a:pt x="41308" y="663575"/>
                </a:cubicBezTo>
                <a:cubicBezTo>
                  <a:pt x="59300" y="744537"/>
                  <a:pt x="100046" y="804863"/>
                  <a:pt x="107983" y="860425"/>
                </a:cubicBezTo>
                <a:cubicBezTo>
                  <a:pt x="115920" y="915987"/>
                  <a:pt x="102426" y="956468"/>
                  <a:pt x="88933" y="996950"/>
                </a:cubicBezTo>
              </a:path>
            </a:pathLst>
          </a:custGeom>
          <a:noFill/>
          <a:ln>
            <a:gradFill>
              <a:gsLst>
                <a:gs pos="63000">
                  <a:srgbClr val="C00000"/>
                </a:gs>
                <a:gs pos="100000">
                  <a:srgbClr val="FF0000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" name="자유형 6"/>
          <p:cNvSpPr/>
          <p:nvPr/>
        </p:nvSpPr>
        <p:spPr>
          <a:xfrm>
            <a:off x="688975" y="539750"/>
            <a:ext cx="74357" cy="889000"/>
          </a:xfrm>
          <a:custGeom>
            <a:avLst/>
            <a:gdLst>
              <a:gd name="connsiteX0" fmla="*/ 0 w 74357"/>
              <a:gd name="connsiteY0" fmla="*/ 0 h 889000"/>
              <a:gd name="connsiteX1" fmla="*/ 66675 w 74357"/>
              <a:gd name="connsiteY1" fmla="*/ 34925 h 889000"/>
              <a:gd name="connsiteX2" fmla="*/ 57150 w 74357"/>
              <a:gd name="connsiteY2" fmla="*/ 92075 h 889000"/>
              <a:gd name="connsiteX3" fmla="*/ 31750 w 74357"/>
              <a:gd name="connsiteY3" fmla="*/ 273050 h 889000"/>
              <a:gd name="connsiteX4" fmla="*/ 66675 w 74357"/>
              <a:gd name="connsiteY4" fmla="*/ 501650 h 889000"/>
              <a:gd name="connsiteX5" fmla="*/ 73025 w 74357"/>
              <a:gd name="connsiteY5" fmla="*/ 739775 h 889000"/>
              <a:gd name="connsiteX6" fmla="*/ 47625 w 74357"/>
              <a:gd name="connsiteY6" fmla="*/ 889000 h 88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357" h="889000">
                <a:moveTo>
                  <a:pt x="0" y="0"/>
                </a:moveTo>
                <a:cubicBezTo>
                  <a:pt x="28575" y="9789"/>
                  <a:pt x="57150" y="19579"/>
                  <a:pt x="66675" y="34925"/>
                </a:cubicBezTo>
                <a:cubicBezTo>
                  <a:pt x="76200" y="50271"/>
                  <a:pt x="62971" y="52388"/>
                  <a:pt x="57150" y="92075"/>
                </a:cubicBezTo>
                <a:cubicBezTo>
                  <a:pt x="51329" y="131762"/>
                  <a:pt x="30163" y="204788"/>
                  <a:pt x="31750" y="273050"/>
                </a:cubicBezTo>
                <a:cubicBezTo>
                  <a:pt x="33337" y="341312"/>
                  <a:pt x="59796" y="423863"/>
                  <a:pt x="66675" y="501650"/>
                </a:cubicBezTo>
                <a:cubicBezTo>
                  <a:pt x="73554" y="579437"/>
                  <a:pt x="76200" y="675217"/>
                  <a:pt x="73025" y="739775"/>
                </a:cubicBezTo>
                <a:cubicBezTo>
                  <a:pt x="69850" y="804333"/>
                  <a:pt x="58737" y="846666"/>
                  <a:pt x="47625" y="889000"/>
                </a:cubicBezTo>
              </a:path>
            </a:pathLst>
          </a:custGeom>
          <a:noFill/>
          <a:ln>
            <a:gradFill>
              <a:gsLst>
                <a:gs pos="63000">
                  <a:srgbClr val="C00000"/>
                </a:gs>
                <a:gs pos="100000">
                  <a:srgbClr val="FF0000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5" name="그룹 4"/>
          <p:cNvGrpSpPr/>
          <p:nvPr/>
        </p:nvGrpSpPr>
        <p:grpSpPr>
          <a:xfrm>
            <a:off x="162963" y="340888"/>
            <a:ext cx="724747" cy="258024"/>
            <a:chOff x="284903" y="220050"/>
            <a:chExt cx="1449494" cy="516047"/>
          </a:xfrm>
        </p:grpSpPr>
        <p:grpSp>
          <p:nvGrpSpPr>
            <p:cNvPr id="33" name="그룹 32"/>
            <p:cNvGrpSpPr/>
            <p:nvPr/>
          </p:nvGrpSpPr>
          <p:grpSpPr>
            <a:xfrm>
              <a:off x="1218350" y="220050"/>
              <a:ext cx="516047" cy="516047"/>
              <a:chOff x="1256451" y="2996697"/>
              <a:chExt cx="516047" cy="516047"/>
            </a:xfrm>
          </p:grpSpPr>
          <p:sp>
            <p:nvSpPr>
              <p:cNvPr id="36" name="타원 35"/>
              <p:cNvSpPr/>
              <p:nvPr/>
            </p:nvSpPr>
            <p:spPr>
              <a:xfrm>
                <a:off x="1256451" y="2996697"/>
                <a:ext cx="516047" cy="516047"/>
              </a:xfrm>
              <a:prstGeom prst="ellipse">
                <a:avLst/>
              </a:prstGeom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7" name="타원 36"/>
              <p:cNvSpPr/>
              <p:nvPr/>
            </p:nvSpPr>
            <p:spPr>
              <a:xfrm>
                <a:off x="1416417" y="3156663"/>
                <a:ext cx="196113" cy="19611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44450" h="50800"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8" name="그룹 37"/>
            <p:cNvGrpSpPr/>
            <p:nvPr/>
          </p:nvGrpSpPr>
          <p:grpSpPr>
            <a:xfrm>
              <a:off x="284903" y="220050"/>
              <a:ext cx="516047" cy="516047"/>
              <a:chOff x="246800" y="2996697"/>
              <a:chExt cx="516047" cy="516047"/>
            </a:xfrm>
          </p:grpSpPr>
          <p:sp>
            <p:nvSpPr>
              <p:cNvPr id="39" name="타원 38"/>
              <p:cNvSpPr/>
              <p:nvPr/>
            </p:nvSpPr>
            <p:spPr>
              <a:xfrm>
                <a:off x="246800" y="2996697"/>
                <a:ext cx="516047" cy="516047"/>
              </a:xfrm>
              <a:prstGeom prst="ellipse">
                <a:avLst/>
              </a:prstGeom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0" name="타원 39"/>
              <p:cNvSpPr/>
              <p:nvPr/>
            </p:nvSpPr>
            <p:spPr>
              <a:xfrm>
                <a:off x="406766" y="3156663"/>
                <a:ext cx="196113" cy="19611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44450" h="50800"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4540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2BFB0"/>
            </a:gs>
            <a:gs pos="100000">
              <a:srgbClr val="CCB7A2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직선 연결선 34"/>
          <p:cNvCxnSpPr/>
          <p:nvPr/>
        </p:nvCxnSpPr>
        <p:spPr>
          <a:xfrm>
            <a:off x="1009650" y="3366188"/>
            <a:ext cx="11182350" cy="21881"/>
          </a:xfrm>
          <a:prstGeom prst="line">
            <a:avLst/>
          </a:prstGeom>
          <a:ln w="6350" cap="rnd">
            <a:solidFill>
              <a:srgbClr val="CCB7A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양쪽 모서리가 잘린 사각형 7"/>
          <p:cNvSpPr/>
          <p:nvPr/>
        </p:nvSpPr>
        <p:spPr>
          <a:xfrm rot="5400000">
            <a:off x="-2924177" y="2924177"/>
            <a:ext cx="6858003" cy="1009650"/>
          </a:xfrm>
          <a:prstGeom prst="snip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D2BFB0"/>
              </a:gs>
              <a:gs pos="100000">
                <a:srgbClr val="CCB7A2"/>
              </a:gs>
            </a:gsLst>
            <a:lin ang="10800000" scaled="1"/>
            <a:tileRect/>
          </a:gradFill>
          <a:ln>
            <a:noFill/>
          </a:ln>
          <a:effectLst>
            <a:outerShdw blurRad="215900" dist="38100" algn="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cxnSp>
        <p:nvCxnSpPr>
          <p:cNvPr id="14" name="직선 연결선 13"/>
          <p:cNvCxnSpPr>
            <a:stCxn id="10" idx="4"/>
            <a:endCxn id="12" idx="0"/>
          </p:cNvCxnSpPr>
          <p:nvPr/>
        </p:nvCxnSpPr>
        <p:spPr>
          <a:xfrm flipV="1">
            <a:off x="533400" y="3290013"/>
            <a:ext cx="933447" cy="196113"/>
          </a:xfrm>
          <a:prstGeom prst="line">
            <a:avLst/>
          </a:prstGeom>
          <a:ln w="25400" cap="rnd">
            <a:solidFill>
              <a:srgbClr val="D48E4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16"/>
          <p:cNvCxnSpPr>
            <a:stCxn id="10" idx="0"/>
            <a:endCxn id="12" idx="4"/>
          </p:cNvCxnSpPr>
          <p:nvPr/>
        </p:nvCxnSpPr>
        <p:spPr>
          <a:xfrm>
            <a:off x="533400" y="3290013"/>
            <a:ext cx="933447" cy="196113"/>
          </a:xfrm>
          <a:prstGeom prst="line">
            <a:avLst/>
          </a:prstGeom>
          <a:ln w="25400" cap="rnd">
            <a:solidFill>
              <a:srgbClr val="D48E4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그룹 27"/>
          <p:cNvGrpSpPr/>
          <p:nvPr/>
        </p:nvGrpSpPr>
        <p:grpSpPr>
          <a:xfrm>
            <a:off x="1208824" y="3130047"/>
            <a:ext cx="516047" cy="516047"/>
            <a:chOff x="1256451" y="2996697"/>
            <a:chExt cx="516047" cy="516047"/>
          </a:xfrm>
        </p:grpSpPr>
        <p:sp>
          <p:nvSpPr>
            <p:cNvPr id="11" name="타원 10"/>
            <p:cNvSpPr/>
            <p:nvPr/>
          </p:nvSpPr>
          <p:spPr>
            <a:xfrm>
              <a:off x="1256451" y="2996697"/>
              <a:ext cx="516047" cy="516047"/>
            </a:xfrm>
            <a:prstGeom prst="ellipse">
              <a:avLst/>
            </a:prstGeom>
            <a:gradFill flip="none" rotWithShape="1">
              <a:gsLst>
                <a:gs pos="0">
                  <a:schemeClr val="tx2">
                    <a:lumMod val="75000"/>
                    <a:shade val="30000"/>
                    <a:satMod val="115000"/>
                  </a:schemeClr>
                </a:gs>
                <a:gs pos="50000">
                  <a:schemeClr val="tx2">
                    <a:lumMod val="75000"/>
                    <a:shade val="67500"/>
                    <a:satMod val="115000"/>
                  </a:schemeClr>
                </a:gs>
                <a:gs pos="100000">
                  <a:schemeClr val="tx2">
                    <a:lumMod val="75000"/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2" name="타원 11"/>
            <p:cNvSpPr/>
            <p:nvPr/>
          </p:nvSpPr>
          <p:spPr>
            <a:xfrm>
              <a:off x="1416417" y="3156663"/>
              <a:ext cx="196113" cy="19611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44450" h="50800"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29" name="그룹 28"/>
          <p:cNvGrpSpPr/>
          <p:nvPr/>
        </p:nvGrpSpPr>
        <p:grpSpPr>
          <a:xfrm>
            <a:off x="275377" y="3130047"/>
            <a:ext cx="516047" cy="516047"/>
            <a:chOff x="246800" y="2996697"/>
            <a:chExt cx="516047" cy="516047"/>
          </a:xfrm>
        </p:grpSpPr>
        <p:sp>
          <p:nvSpPr>
            <p:cNvPr id="9" name="타원 8"/>
            <p:cNvSpPr/>
            <p:nvPr/>
          </p:nvSpPr>
          <p:spPr>
            <a:xfrm>
              <a:off x="246800" y="2996697"/>
              <a:ext cx="516047" cy="516047"/>
            </a:xfrm>
            <a:prstGeom prst="ellipse">
              <a:avLst/>
            </a:prstGeom>
            <a:gradFill flip="none" rotWithShape="1">
              <a:gsLst>
                <a:gs pos="0">
                  <a:schemeClr val="tx2">
                    <a:lumMod val="75000"/>
                    <a:shade val="30000"/>
                    <a:satMod val="115000"/>
                  </a:schemeClr>
                </a:gs>
                <a:gs pos="50000">
                  <a:schemeClr val="tx2">
                    <a:lumMod val="75000"/>
                    <a:shade val="67500"/>
                    <a:satMod val="115000"/>
                  </a:schemeClr>
                </a:gs>
                <a:gs pos="100000">
                  <a:schemeClr val="tx2">
                    <a:lumMod val="75000"/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0" name="타원 9"/>
            <p:cNvSpPr/>
            <p:nvPr/>
          </p:nvSpPr>
          <p:spPr>
            <a:xfrm>
              <a:off x="406766" y="3156663"/>
              <a:ext cx="196113" cy="19611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44450" h="50800"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31" name="직사각형 30"/>
          <p:cNvSpPr/>
          <p:nvPr/>
        </p:nvSpPr>
        <p:spPr>
          <a:xfrm>
            <a:off x="2409825" y="2470494"/>
            <a:ext cx="6096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latinLnBrk="0">
              <a:lnSpc>
                <a:spcPct val="150000"/>
              </a:lnSpc>
              <a:defRPr/>
            </a:pPr>
            <a:r>
              <a:rPr lang="en-US" altLang="ko-KR" sz="4400" b="1" i="1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PPT PRESENTATION</a:t>
            </a:r>
          </a:p>
          <a:p>
            <a:pPr latinLnBrk="0">
              <a:lnSpc>
                <a:spcPct val="150000"/>
              </a:lnSpc>
              <a:defRPr/>
            </a:pPr>
            <a:r>
              <a:rPr lang="en-US" altLang="ja-JP" sz="1200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1200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1200" kern="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1200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096000" y="5678578"/>
            <a:ext cx="5146675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700" dirty="0">
                <a:solidFill>
                  <a:prstClr val="white">
                    <a:lumMod val="75000"/>
                  </a:prstClr>
                </a:solidFill>
              </a:rPr>
              <a:t>Microsoft Office PowerPoint is the presentation program used </a:t>
            </a:r>
            <a:r>
              <a:rPr lang="en-US" altLang="ko-KR" sz="700" b="1" dirty="0">
                <a:solidFill>
                  <a:prstClr val="white">
                    <a:lumMod val="75000"/>
                  </a:prstClr>
                </a:solidFill>
              </a:rPr>
              <a:t>the most in the world.</a:t>
            </a:r>
            <a:endParaRPr lang="en-US" altLang="ko-KR" sz="700" dirty="0">
              <a:solidFill>
                <a:prstClr val="white">
                  <a:lumMod val="75000"/>
                </a:prst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700" dirty="0">
                <a:solidFill>
                  <a:prstClr val="white">
                    <a:lumMod val="75000"/>
                  </a:prstClr>
                </a:solidFill>
              </a:rPr>
              <a:t>You can use a software program such as Microsoft Power Point to provide the audience with slides that contains your major points or essential information.</a:t>
            </a:r>
          </a:p>
        </p:txBody>
      </p:sp>
    </p:spTree>
    <p:extLst>
      <p:ext uri="{BB962C8B-B14F-4D97-AF65-F5344CB8AC3E}">
        <p14:creationId xmlns:p14="http://schemas.microsoft.com/office/powerpoint/2010/main" val="355662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/>
          <p:cNvSpPr txBox="1"/>
          <p:nvPr/>
        </p:nvSpPr>
        <p:spPr>
          <a:xfrm>
            <a:off x="6607175" y="6002207"/>
            <a:ext cx="5146675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ko-KR" sz="700" dirty="0">
                <a:solidFill>
                  <a:prstClr val="white">
                    <a:lumMod val="75000"/>
                    <a:alpha val="39000"/>
                  </a:prstClr>
                </a:solidFill>
              </a:rPr>
              <a:t>Microsoft Office PowerPoint is the presentation program used </a:t>
            </a:r>
            <a:r>
              <a:rPr lang="en-US" altLang="ko-KR" sz="700" b="1" dirty="0">
                <a:solidFill>
                  <a:prstClr val="white">
                    <a:lumMod val="75000"/>
                    <a:alpha val="39000"/>
                  </a:prstClr>
                </a:solidFill>
              </a:rPr>
              <a:t>the most in the world.</a:t>
            </a:r>
            <a:endParaRPr lang="en-US" altLang="ko-KR" sz="700" dirty="0">
              <a:solidFill>
                <a:prstClr val="white">
                  <a:lumMod val="75000"/>
                  <a:alpha val="39000"/>
                </a:prstClr>
              </a:solidFill>
            </a:endParaRPr>
          </a:p>
          <a:p>
            <a:pPr algn="r">
              <a:lnSpc>
                <a:spcPct val="150000"/>
              </a:lnSpc>
            </a:pPr>
            <a:r>
              <a:rPr lang="en-US" altLang="ko-KR" sz="700" dirty="0">
                <a:solidFill>
                  <a:prstClr val="white">
                    <a:lumMod val="75000"/>
                    <a:alpha val="39000"/>
                  </a:prstClr>
                </a:solidFill>
              </a:rPr>
              <a:t>You can use a software program such as Microsoft Power Point to provide the audience with slides that contains your major points or essential information.</a:t>
            </a:r>
          </a:p>
        </p:txBody>
      </p:sp>
      <p:sp>
        <p:nvSpPr>
          <p:cNvPr id="2" name="직사각형 1"/>
          <p:cNvSpPr/>
          <p:nvPr/>
        </p:nvSpPr>
        <p:spPr>
          <a:xfrm>
            <a:off x="0" y="1"/>
            <a:ext cx="12192000" cy="939800"/>
          </a:xfrm>
          <a:prstGeom prst="rect">
            <a:avLst/>
          </a:prstGeom>
          <a:gradFill>
            <a:gsLst>
              <a:gs pos="0">
                <a:srgbClr val="D2BFB0"/>
              </a:gs>
              <a:gs pos="100000">
                <a:srgbClr val="CCB7A2"/>
              </a:gs>
            </a:gsLst>
            <a:lin ang="2700000" scaled="1"/>
          </a:gradFill>
          <a:ln>
            <a:noFill/>
          </a:ln>
          <a:effectLst>
            <a:outerShdw dist="38100" dir="5400000" algn="t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2" latinLnBrk="0">
              <a:lnSpc>
                <a:spcPct val="150000"/>
              </a:lnSpc>
              <a:defRPr/>
            </a:pPr>
            <a:r>
              <a:rPr lang="en-US" altLang="ko-KR" sz="2400" b="1" i="1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PPT PRESENTATION</a:t>
            </a:r>
          </a:p>
          <a:p>
            <a:pPr lvl="2" latinLnBrk="0">
              <a:lnSpc>
                <a:spcPct val="150000"/>
              </a:lnSpc>
              <a:defRPr/>
            </a:pPr>
            <a:r>
              <a:rPr lang="en-US" altLang="ja-JP" sz="800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800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800" kern="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800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26" name="직사각형 25"/>
          <p:cNvSpPr/>
          <p:nvPr/>
        </p:nvSpPr>
        <p:spPr>
          <a:xfrm rot="5400000">
            <a:off x="-207349" y="207350"/>
            <a:ext cx="939800" cy="525101"/>
          </a:xfrm>
          <a:prstGeom prst="rect">
            <a:avLst/>
          </a:prstGeom>
          <a:gradFill flip="none" rotWithShape="1">
            <a:gsLst>
              <a:gs pos="0">
                <a:srgbClr val="D2BFB0"/>
              </a:gs>
              <a:gs pos="100000">
                <a:srgbClr val="CCB7A2"/>
              </a:gs>
            </a:gsLst>
            <a:lin ang="10800000" scaled="1"/>
            <a:tileRect/>
          </a:gradFill>
          <a:ln>
            <a:noFill/>
          </a:ln>
          <a:effectLst>
            <a:outerShdw blurRad="50800" dist="38100" algn="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" name="자유형 5"/>
          <p:cNvSpPr/>
          <p:nvPr/>
        </p:nvSpPr>
        <p:spPr>
          <a:xfrm>
            <a:off x="698467" y="447675"/>
            <a:ext cx="171483" cy="996950"/>
          </a:xfrm>
          <a:custGeom>
            <a:avLst/>
            <a:gdLst>
              <a:gd name="connsiteX0" fmla="*/ 171483 w 171483"/>
              <a:gd name="connsiteY0" fmla="*/ 0 h 996950"/>
              <a:gd name="connsiteX1" fmla="*/ 139733 w 171483"/>
              <a:gd name="connsiteY1" fmla="*/ 104775 h 996950"/>
              <a:gd name="connsiteX2" fmla="*/ 47658 w 171483"/>
              <a:gd name="connsiteY2" fmla="*/ 174625 h 996950"/>
              <a:gd name="connsiteX3" fmla="*/ 33 w 171483"/>
              <a:gd name="connsiteY3" fmla="*/ 374650 h 996950"/>
              <a:gd name="connsiteX4" fmla="*/ 41308 w 171483"/>
              <a:gd name="connsiteY4" fmla="*/ 663575 h 996950"/>
              <a:gd name="connsiteX5" fmla="*/ 107983 w 171483"/>
              <a:gd name="connsiteY5" fmla="*/ 860425 h 996950"/>
              <a:gd name="connsiteX6" fmla="*/ 88933 w 171483"/>
              <a:gd name="connsiteY6" fmla="*/ 996950 h 996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1483" h="996950">
                <a:moveTo>
                  <a:pt x="171483" y="0"/>
                </a:moveTo>
                <a:cubicBezTo>
                  <a:pt x="165926" y="37835"/>
                  <a:pt x="160370" y="75671"/>
                  <a:pt x="139733" y="104775"/>
                </a:cubicBezTo>
                <a:cubicBezTo>
                  <a:pt x="119095" y="133879"/>
                  <a:pt x="70941" y="129646"/>
                  <a:pt x="47658" y="174625"/>
                </a:cubicBezTo>
                <a:cubicBezTo>
                  <a:pt x="24375" y="219604"/>
                  <a:pt x="1091" y="293158"/>
                  <a:pt x="33" y="374650"/>
                </a:cubicBezTo>
                <a:cubicBezTo>
                  <a:pt x="-1025" y="456142"/>
                  <a:pt x="23316" y="582613"/>
                  <a:pt x="41308" y="663575"/>
                </a:cubicBezTo>
                <a:cubicBezTo>
                  <a:pt x="59300" y="744537"/>
                  <a:pt x="100046" y="804863"/>
                  <a:pt x="107983" y="860425"/>
                </a:cubicBezTo>
                <a:cubicBezTo>
                  <a:pt x="115920" y="915987"/>
                  <a:pt x="102426" y="956468"/>
                  <a:pt x="88933" y="996950"/>
                </a:cubicBezTo>
              </a:path>
            </a:pathLst>
          </a:custGeom>
          <a:noFill/>
          <a:ln>
            <a:solidFill>
              <a:srgbClr val="D4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" name="자유형 6"/>
          <p:cNvSpPr/>
          <p:nvPr/>
        </p:nvSpPr>
        <p:spPr>
          <a:xfrm>
            <a:off x="688975" y="539750"/>
            <a:ext cx="74357" cy="889000"/>
          </a:xfrm>
          <a:custGeom>
            <a:avLst/>
            <a:gdLst>
              <a:gd name="connsiteX0" fmla="*/ 0 w 74357"/>
              <a:gd name="connsiteY0" fmla="*/ 0 h 889000"/>
              <a:gd name="connsiteX1" fmla="*/ 66675 w 74357"/>
              <a:gd name="connsiteY1" fmla="*/ 34925 h 889000"/>
              <a:gd name="connsiteX2" fmla="*/ 57150 w 74357"/>
              <a:gd name="connsiteY2" fmla="*/ 92075 h 889000"/>
              <a:gd name="connsiteX3" fmla="*/ 31750 w 74357"/>
              <a:gd name="connsiteY3" fmla="*/ 273050 h 889000"/>
              <a:gd name="connsiteX4" fmla="*/ 66675 w 74357"/>
              <a:gd name="connsiteY4" fmla="*/ 501650 h 889000"/>
              <a:gd name="connsiteX5" fmla="*/ 73025 w 74357"/>
              <a:gd name="connsiteY5" fmla="*/ 739775 h 889000"/>
              <a:gd name="connsiteX6" fmla="*/ 47625 w 74357"/>
              <a:gd name="connsiteY6" fmla="*/ 889000 h 88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357" h="889000">
                <a:moveTo>
                  <a:pt x="0" y="0"/>
                </a:moveTo>
                <a:cubicBezTo>
                  <a:pt x="28575" y="9789"/>
                  <a:pt x="57150" y="19579"/>
                  <a:pt x="66675" y="34925"/>
                </a:cubicBezTo>
                <a:cubicBezTo>
                  <a:pt x="76200" y="50271"/>
                  <a:pt x="62971" y="52388"/>
                  <a:pt x="57150" y="92075"/>
                </a:cubicBezTo>
                <a:cubicBezTo>
                  <a:pt x="51329" y="131762"/>
                  <a:pt x="30163" y="204788"/>
                  <a:pt x="31750" y="273050"/>
                </a:cubicBezTo>
                <a:cubicBezTo>
                  <a:pt x="33337" y="341312"/>
                  <a:pt x="59796" y="423863"/>
                  <a:pt x="66675" y="501650"/>
                </a:cubicBezTo>
                <a:cubicBezTo>
                  <a:pt x="73554" y="579437"/>
                  <a:pt x="76200" y="675217"/>
                  <a:pt x="73025" y="739775"/>
                </a:cubicBezTo>
                <a:cubicBezTo>
                  <a:pt x="69850" y="804333"/>
                  <a:pt x="58737" y="846666"/>
                  <a:pt x="47625" y="889000"/>
                </a:cubicBezTo>
              </a:path>
            </a:pathLst>
          </a:custGeom>
          <a:noFill/>
          <a:ln>
            <a:solidFill>
              <a:srgbClr val="D4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5" name="그룹 4"/>
          <p:cNvGrpSpPr/>
          <p:nvPr/>
        </p:nvGrpSpPr>
        <p:grpSpPr>
          <a:xfrm>
            <a:off x="162963" y="340888"/>
            <a:ext cx="724747" cy="258024"/>
            <a:chOff x="284903" y="220050"/>
            <a:chExt cx="1449494" cy="516047"/>
          </a:xfrm>
        </p:grpSpPr>
        <p:grpSp>
          <p:nvGrpSpPr>
            <p:cNvPr id="33" name="그룹 32"/>
            <p:cNvGrpSpPr/>
            <p:nvPr/>
          </p:nvGrpSpPr>
          <p:grpSpPr>
            <a:xfrm>
              <a:off x="1218350" y="220050"/>
              <a:ext cx="516047" cy="516047"/>
              <a:chOff x="1256451" y="2996697"/>
              <a:chExt cx="516047" cy="516047"/>
            </a:xfrm>
          </p:grpSpPr>
          <p:sp>
            <p:nvSpPr>
              <p:cNvPr id="36" name="타원 35"/>
              <p:cNvSpPr/>
              <p:nvPr/>
            </p:nvSpPr>
            <p:spPr>
              <a:xfrm>
                <a:off x="1256451" y="2996697"/>
                <a:ext cx="516047" cy="516047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2">
                      <a:lumMod val="75000"/>
                      <a:shade val="30000"/>
                      <a:satMod val="115000"/>
                    </a:schemeClr>
                  </a:gs>
                  <a:gs pos="50000">
                    <a:schemeClr val="tx2">
                      <a:lumMod val="75000"/>
                      <a:shade val="67500"/>
                      <a:satMod val="115000"/>
                    </a:schemeClr>
                  </a:gs>
                  <a:gs pos="100000">
                    <a:schemeClr val="tx2">
                      <a:lumMod val="75000"/>
                      <a:shade val="100000"/>
                      <a:satMod val="115000"/>
                    </a:schemeClr>
                  </a:gs>
                </a:gsLst>
                <a:lin ang="13500000" scaled="1"/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7" name="타원 36"/>
              <p:cNvSpPr/>
              <p:nvPr/>
            </p:nvSpPr>
            <p:spPr>
              <a:xfrm>
                <a:off x="1416417" y="3156663"/>
                <a:ext cx="196113" cy="19611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44450" h="50800"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8" name="그룹 37"/>
            <p:cNvGrpSpPr/>
            <p:nvPr/>
          </p:nvGrpSpPr>
          <p:grpSpPr>
            <a:xfrm>
              <a:off x="284903" y="220050"/>
              <a:ext cx="516047" cy="516047"/>
              <a:chOff x="246800" y="2996697"/>
              <a:chExt cx="516047" cy="516047"/>
            </a:xfrm>
          </p:grpSpPr>
          <p:sp>
            <p:nvSpPr>
              <p:cNvPr id="39" name="타원 38"/>
              <p:cNvSpPr/>
              <p:nvPr/>
            </p:nvSpPr>
            <p:spPr>
              <a:xfrm>
                <a:off x="246800" y="2996697"/>
                <a:ext cx="516047" cy="516047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2">
                      <a:lumMod val="75000"/>
                      <a:shade val="30000"/>
                      <a:satMod val="115000"/>
                    </a:schemeClr>
                  </a:gs>
                  <a:gs pos="50000">
                    <a:schemeClr val="tx2">
                      <a:lumMod val="75000"/>
                      <a:shade val="67500"/>
                      <a:satMod val="115000"/>
                    </a:schemeClr>
                  </a:gs>
                  <a:gs pos="100000">
                    <a:schemeClr val="tx2">
                      <a:lumMod val="75000"/>
                      <a:shade val="100000"/>
                      <a:satMod val="115000"/>
                    </a:schemeClr>
                  </a:gs>
                </a:gsLst>
                <a:lin ang="13500000" scaled="1"/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0" name="타원 39"/>
              <p:cNvSpPr/>
              <p:nvPr/>
            </p:nvSpPr>
            <p:spPr>
              <a:xfrm>
                <a:off x="406766" y="3156663"/>
                <a:ext cx="196113" cy="19611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44450" h="50800"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0280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3304713" y="1972204"/>
            <a:ext cx="2458860" cy="2458860"/>
          </a:xfrm>
          <a:prstGeom prst="ellipse">
            <a:avLst/>
          </a:prstGeom>
          <a:solidFill>
            <a:srgbClr val="212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R 33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G 45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B 71</a:t>
            </a:r>
          </a:p>
        </p:txBody>
      </p:sp>
      <p:sp>
        <p:nvSpPr>
          <p:cNvPr id="9" name="타원 8"/>
          <p:cNvSpPr/>
          <p:nvPr/>
        </p:nvSpPr>
        <p:spPr>
          <a:xfrm>
            <a:off x="6277367" y="1972204"/>
            <a:ext cx="2458860" cy="2458860"/>
          </a:xfrm>
          <a:prstGeom prst="ellipse">
            <a:avLst/>
          </a:prstGeom>
          <a:solidFill>
            <a:srgbClr val="C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R 206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G 0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B 0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3877255" y="366843"/>
            <a:ext cx="44371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3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デザイン 色情報</a:t>
            </a:r>
            <a:endParaRPr lang="ko-KR" altLang="en-US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2299877" y="5196048"/>
            <a:ext cx="7647695" cy="705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2013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年バージョン以上のユーザーは、スポイト機能を利用すると便利です。</a:t>
            </a:r>
          </a:p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2010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以下のバージョンのユーザー</a:t>
            </a: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RGB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カラー値を入力</a:t>
            </a: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73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0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322</Words>
  <Application>Microsoft Office PowerPoint</Application>
  <PresentationFormat>와이드스크린</PresentationFormat>
  <Paragraphs>25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9" baseType="lpstr">
      <vt:lpstr>맑은 고딕</vt:lpstr>
      <vt:lpstr>游ゴシック</vt:lpstr>
      <vt:lpstr>Arial</vt:lpstr>
      <vt:lpstr>30_Office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조현석</dc:creator>
  <cp:lastModifiedBy>Microsoft 계정</cp:lastModifiedBy>
  <cp:revision>3</cp:revision>
  <dcterms:created xsi:type="dcterms:W3CDTF">2021-02-22T02:32:13Z</dcterms:created>
  <dcterms:modified xsi:type="dcterms:W3CDTF">2024-12-30T03:59:47Z</dcterms:modified>
</cp:coreProperties>
</file>