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0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1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860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29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784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53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351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23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129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053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00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528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708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33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12D47"/>
            </a:gs>
            <a:gs pos="100000">
              <a:srgbClr val="1A243D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직선 연결선 34"/>
          <p:cNvCxnSpPr/>
          <p:nvPr/>
        </p:nvCxnSpPr>
        <p:spPr>
          <a:xfrm>
            <a:off x="1009650" y="3366188"/>
            <a:ext cx="11182350" cy="21881"/>
          </a:xfrm>
          <a:prstGeom prst="line">
            <a:avLst/>
          </a:prstGeom>
          <a:ln w="6350" cap="rnd">
            <a:solidFill>
              <a:srgbClr val="1F2A4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양쪽 모서리가 잘린 사각형 7"/>
          <p:cNvSpPr/>
          <p:nvPr/>
        </p:nvSpPr>
        <p:spPr>
          <a:xfrm rot="5400000">
            <a:off x="-2924177" y="2924177"/>
            <a:ext cx="6858003" cy="1009650"/>
          </a:xfrm>
          <a:prstGeom prst="snip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rgbClr val="212D47"/>
              </a:gs>
              <a:gs pos="100000">
                <a:srgbClr val="1A243D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14" name="직선 연결선 13"/>
          <p:cNvCxnSpPr>
            <a:stCxn id="10" idx="4"/>
            <a:endCxn id="12" idx="0"/>
          </p:cNvCxnSpPr>
          <p:nvPr/>
        </p:nvCxnSpPr>
        <p:spPr>
          <a:xfrm flipV="1">
            <a:off x="533400" y="3290013"/>
            <a:ext cx="933447" cy="196113"/>
          </a:xfrm>
          <a:prstGeom prst="line">
            <a:avLst/>
          </a:prstGeom>
          <a:ln w="25400" cap="rnd">
            <a:gradFill>
              <a:gsLst>
                <a:gs pos="0">
                  <a:srgbClr val="C00000"/>
                </a:gs>
                <a:gs pos="100000">
                  <a:srgbClr val="960000"/>
                </a:gs>
              </a:gsLst>
              <a:lin ang="5400000" scaled="1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>
            <a:stCxn id="10" idx="0"/>
            <a:endCxn id="12" idx="4"/>
          </p:cNvCxnSpPr>
          <p:nvPr/>
        </p:nvCxnSpPr>
        <p:spPr>
          <a:xfrm>
            <a:off x="533400" y="3290013"/>
            <a:ext cx="933447" cy="196113"/>
          </a:xfrm>
          <a:prstGeom prst="line">
            <a:avLst/>
          </a:prstGeom>
          <a:ln w="25400" cap="rnd">
            <a:gradFill>
              <a:gsLst>
                <a:gs pos="0">
                  <a:srgbClr val="C00000"/>
                </a:gs>
                <a:gs pos="100000">
                  <a:srgbClr val="960000"/>
                </a:gs>
              </a:gsLst>
              <a:lin ang="5400000" scaled="1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그룹 27"/>
          <p:cNvGrpSpPr/>
          <p:nvPr/>
        </p:nvGrpSpPr>
        <p:grpSpPr>
          <a:xfrm>
            <a:off x="1208824" y="3130047"/>
            <a:ext cx="516047" cy="516047"/>
            <a:chOff x="1256451" y="2996697"/>
            <a:chExt cx="516047" cy="516047"/>
          </a:xfrm>
        </p:grpSpPr>
        <p:sp>
          <p:nvSpPr>
            <p:cNvPr id="11" name="타원 10"/>
            <p:cNvSpPr/>
            <p:nvPr/>
          </p:nvSpPr>
          <p:spPr>
            <a:xfrm>
              <a:off x="1256451" y="2996697"/>
              <a:ext cx="516047" cy="516047"/>
            </a:xfrm>
            <a:prstGeom prst="ellipse">
              <a:avLst/>
            </a:pr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>
              <a:off x="1416417" y="3156663"/>
              <a:ext cx="196113" cy="19611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44450" h="508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275377" y="3130047"/>
            <a:ext cx="516047" cy="516047"/>
            <a:chOff x="246800" y="2996697"/>
            <a:chExt cx="516047" cy="516047"/>
          </a:xfrm>
        </p:grpSpPr>
        <p:sp>
          <p:nvSpPr>
            <p:cNvPr id="9" name="타원 8"/>
            <p:cNvSpPr/>
            <p:nvPr/>
          </p:nvSpPr>
          <p:spPr>
            <a:xfrm>
              <a:off x="246800" y="2996697"/>
              <a:ext cx="516047" cy="516047"/>
            </a:xfrm>
            <a:prstGeom prst="ellipse">
              <a:avLst/>
            </a:pr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타원 9"/>
            <p:cNvSpPr/>
            <p:nvPr/>
          </p:nvSpPr>
          <p:spPr>
            <a:xfrm>
              <a:off x="406766" y="3156663"/>
              <a:ext cx="196113" cy="19611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44450" h="508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1" name="직사각형 30"/>
          <p:cNvSpPr/>
          <p:nvPr/>
        </p:nvSpPr>
        <p:spPr>
          <a:xfrm>
            <a:off x="2409825" y="2470494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4400" b="1" i="1" kern="0" dirty="0">
                <a:solidFill>
                  <a:prstClr val="white"/>
                </a:solidFill>
              </a:rPr>
              <a:t>PPT PRESENTATION</a:t>
            </a:r>
          </a:p>
          <a:p>
            <a:pPr latinLnBrk="0">
              <a:lnSpc>
                <a:spcPct val="150000"/>
              </a:lnSpc>
              <a:defRPr/>
            </a:pPr>
            <a:r>
              <a:rPr lang="en-US" altLang="ja-JP" sz="1200" kern="0" dirty="0">
                <a:solidFill>
                  <a:srgbClr val="FF0000"/>
                </a:solidFill>
              </a:rPr>
              <a:t>PAPOZIP</a:t>
            </a:r>
            <a:r>
              <a:rPr lang="ja-JP" altLang="en-US" sz="1200" kern="0" dirty="0">
                <a:solidFill>
                  <a:srgbClr val="FF0000"/>
                </a:solidFill>
              </a:rPr>
              <a:t>と一緒に</a:t>
            </a:r>
            <a:r>
              <a:rPr lang="en-US" altLang="ja-JP" sz="1200" kern="0" dirty="0" err="1">
                <a:solidFill>
                  <a:srgbClr val="FF0000"/>
                </a:solidFill>
              </a:rPr>
              <a:t>ppt</a:t>
            </a:r>
            <a:r>
              <a:rPr lang="ja-JP" altLang="en-US" sz="1200" kern="0" dirty="0">
                <a:solidFill>
                  <a:srgbClr val="FF0000"/>
                </a:solidFill>
              </a:rPr>
              <a:t>を作る楽しさを感じてください</a:t>
            </a:r>
          </a:p>
        </p:txBody>
      </p:sp>
      <p:cxnSp>
        <p:nvCxnSpPr>
          <p:cNvPr id="32" name="직선 연결선 31"/>
          <p:cNvCxnSpPr/>
          <p:nvPr/>
        </p:nvCxnSpPr>
        <p:spPr>
          <a:xfrm>
            <a:off x="2740025" y="2654644"/>
            <a:ext cx="866775" cy="0"/>
          </a:xfrm>
          <a:prstGeom prst="line">
            <a:avLst/>
          </a:prstGeom>
          <a:ln w="6350" cap="rnd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096000" y="5678578"/>
            <a:ext cx="514667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700" dirty="0">
                <a:solidFill>
                  <a:prstClr val="white">
                    <a:lumMod val="75000"/>
                  </a:prstClr>
                </a:solidFill>
              </a:rPr>
              <a:t>Microsoft Office PowerPoint is the presentation program used </a:t>
            </a:r>
            <a:r>
              <a:rPr lang="en-US" altLang="ko-KR" sz="700" b="1" dirty="0">
                <a:solidFill>
                  <a:prstClr val="white">
                    <a:lumMod val="75000"/>
                  </a:prstClr>
                </a:solidFill>
              </a:rPr>
              <a:t>the most in the world.</a:t>
            </a:r>
            <a:endParaRPr lang="en-US" altLang="ko-KR" sz="700" dirty="0">
              <a:solidFill>
                <a:prstClr val="white">
                  <a:lumMod val="7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700" dirty="0">
                <a:solidFill>
                  <a:prstClr val="white">
                    <a:lumMod val="75000"/>
                  </a:prstClr>
                </a:solidFill>
              </a:rPr>
              <a:t>You can use a software program such as Microsoft Power Point to provide the audience with slides that contains your major points or essential information.</a:t>
            </a:r>
          </a:p>
        </p:txBody>
      </p:sp>
    </p:spTree>
    <p:extLst>
      <p:ext uri="{BB962C8B-B14F-4D97-AF65-F5344CB8AC3E}">
        <p14:creationId xmlns:p14="http://schemas.microsoft.com/office/powerpoint/2010/main" val="184908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6607175" y="6002207"/>
            <a:ext cx="514667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700" dirty="0">
                <a:solidFill>
                  <a:prstClr val="white">
                    <a:lumMod val="75000"/>
                    <a:alpha val="39000"/>
                  </a:prstClr>
                </a:solidFill>
              </a:rPr>
              <a:t>Microsoft Office PowerPoint is the presentation program used </a:t>
            </a:r>
            <a:r>
              <a:rPr lang="en-US" altLang="ko-KR" sz="700" b="1" dirty="0">
                <a:solidFill>
                  <a:prstClr val="white">
                    <a:lumMod val="75000"/>
                    <a:alpha val="39000"/>
                  </a:prstClr>
                </a:solidFill>
              </a:rPr>
              <a:t>the most in the world.</a:t>
            </a:r>
            <a:endParaRPr lang="en-US" altLang="ko-KR" sz="700" dirty="0">
              <a:solidFill>
                <a:prstClr val="white">
                  <a:lumMod val="75000"/>
                  <a:alpha val="39000"/>
                </a:prstClr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altLang="ko-KR" sz="700" dirty="0">
                <a:solidFill>
                  <a:prstClr val="white">
                    <a:lumMod val="75000"/>
                    <a:alpha val="39000"/>
                  </a:prstClr>
                </a:solidFill>
              </a:rPr>
              <a:t>You can use a software program such as Microsoft Power Point to provide the audience with slides that contains your major points or essential information.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1"/>
            <a:ext cx="12192000" cy="939800"/>
          </a:xfrm>
          <a:prstGeom prst="rect">
            <a:avLst/>
          </a:prstGeom>
          <a:gradFill>
            <a:gsLst>
              <a:gs pos="0">
                <a:srgbClr val="212D47"/>
              </a:gs>
              <a:gs pos="100000">
                <a:srgbClr val="1A243D"/>
              </a:gs>
            </a:gsLst>
            <a:lin ang="2700000" scaled="1"/>
          </a:gradFill>
          <a:ln>
            <a:noFill/>
          </a:ln>
          <a:effectLst>
            <a:outerShdw dist="381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 latinLnBrk="0">
              <a:lnSpc>
                <a:spcPct val="150000"/>
              </a:lnSpc>
              <a:defRPr/>
            </a:pPr>
            <a:r>
              <a:rPr lang="en-US" altLang="ko-KR" sz="2400" b="1" i="1" kern="0" dirty="0">
                <a:solidFill>
                  <a:prstClr val="white"/>
                </a:solidFill>
              </a:rPr>
              <a:t>PPT PRESENTATION</a:t>
            </a:r>
          </a:p>
          <a:p>
            <a:pPr lvl="2" latinLnBrk="0">
              <a:lnSpc>
                <a:spcPct val="150000"/>
              </a:lnSpc>
              <a:defRPr/>
            </a:pPr>
            <a:r>
              <a:rPr lang="en-US" altLang="ja-JP" sz="800" kern="0" dirty="0">
                <a:solidFill>
                  <a:srgbClr val="FF0000"/>
                </a:solidFill>
              </a:rPr>
              <a:t>PAPOZIP</a:t>
            </a:r>
            <a:r>
              <a:rPr lang="ja-JP" altLang="en-US" sz="800" kern="0" dirty="0">
                <a:solidFill>
                  <a:srgbClr val="FF0000"/>
                </a:solidFill>
              </a:rPr>
              <a:t>と一緒に</a:t>
            </a:r>
            <a:r>
              <a:rPr lang="en-US" altLang="ja-JP" sz="800" kern="0" dirty="0" err="1">
                <a:solidFill>
                  <a:srgbClr val="FF0000"/>
                </a:solidFill>
              </a:rPr>
              <a:t>ppt</a:t>
            </a:r>
            <a:r>
              <a:rPr lang="ja-JP" altLang="en-US" sz="800" kern="0" dirty="0">
                <a:solidFill>
                  <a:srgbClr val="FF0000"/>
                </a:solidFill>
              </a:rPr>
              <a:t>を作る楽しさを感じてください</a:t>
            </a:r>
          </a:p>
        </p:txBody>
      </p:sp>
      <p:sp>
        <p:nvSpPr>
          <p:cNvPr id="26" name="직사각형 25"/>
          <p:cNvSpPr/>
          <p:nvPr/>
        </p:nvSpPr>
        <p:spPr>
          <a:xfrm rot="5400000">
            <a:off x="-207349" y="207350"/>
            <a:ext cx="939800" cy="525101"/>
          </a:xfrm>
          <a:prstGeom prst="rect">
            <a:avLst/>
          </a:prstGeom>
          <a:gradFill flip="none" rotWithShape="1">
            <a:gsLst>
              <a:gs pos="0">
                <a:srgbClr val="212D47"/>
              </a:gs>
              <a:gs pos="100000">
                <a:srgbClr val="1A243D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자유형 5"/>
          <p:cNvSpPr/>
          <p:nvPr/>
        </p:nvSpPr>
        <p:spPr>
          <a:xfrm>
            <a:off x="698467" y="447675"/>
            <a:ext cx="171483" cy="996950"/>
          </a:xfrm>
          <a:custGeom>
            <a:avLst/>
            <a:gdLst>
              <a:gd name="connsiteX0" fmla="*/ 171483 w 171483"/>
              <a:gd name="connsiteY0" fmla="*/ 0 h 996950"/>
              <a:gd name="connsiteX1" fmla="*/ 139733 w 171483"/>
              <a:gd name="connsiteY1" fmla="*/ 104775 h 996950"/>
              <a:gd name="connsiteX2" fmla="*/ 47658 w 171483"/>
              <a:gd name="connsiteY2" fmla="*/ 174625 h 996950"/>
              <a:gd name="connsiteX3" fmla="*/ 33 w 171483"/>
              <a:gd name="connsiteY3" fmla="*/ 374650 h 996950"/>
              <a:gd name="connsiteX4" fmla="*/ 41308 w 171483"/>
              <a:gd name="connsiteY4" fmla="*/ 663575 h 996950"/>
              <a:gd name="connsiteX5" fmla="*/ 107983 w 171483"/>
              <a:gd name="connsiteY5" fmla="*/ 860425 h 996950"/>
              <a:gd name="connsiteX6" fmla="*/ 88933 w 171483"/>
              <a:gd name="connsiteY6" fmla="*/ 996950 h 996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1483" h="996950">
                <a:moveTo>
                  <a:pt x="171483" y="0"/>
                </a:moveTo>
                <a:cubicBezTo>
                  <a:pt x="165926" y="37835"/>
                  <a:pt x="160370" y="75671"/>
                  <a:pt x="139733" y="104775"/>
                </a:cubicBezTo>
                <a:cubicBezTo>
                  <a:pt x="119095" y="133879"/>
                  <a:pt x="70941" y="129646"/>
                  <a:pt x="47658" y="174625"/>
                </a:cubicBezTo>
                <a:cubicBezTo>
                  <a:pt x="24375" y="219604"/>
                  <a:pt x="1091" y="293158"/>
                  <a:pt x="33" y="374650"/>
                </a:cubicBezTo>
                <a:cubicBezTo>
                  <a:pt x="-1025" y="456142"/>
                  <a:pt x="23316" y="582613"/>
                  <a:pt x="41308" y="663575"/>
                </a:cubicBezTo>
                <a:cubicBezTo>
                  <a:pt x="59300" y="744537"/>
                  <a:pt x="100046" y="804863"/>
                  <a:pt x="107983" y="860425"/>
                </a:cubicBezTo>
                <a:cubicBezTo>
                  <a:pt x="115920" y="915987"/>
                  <a:pt x="102426" y="956468"/>
                  <a:pt x="88933" y="996950"/>
                </a:cubicBezTo>
              </a:path>
            </a:pathLst>
          </a:custGeom>
          <a:noFill/>
          <a:ln>
            <a:gradFill>
              <a:gsLst>
                <a:gs pos="63000">
                  <a:srgbClr val="C00000"/>
                </a:gs>
                <a:gs pos="100000">
                  <a:srgbClr val="FF0000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" name="자유형 6"/>
          <p:cNvSpPr/>
          <p:nvPr/>
        </p:nvSpPr>
        <p:spPr>
          <a:xfrm>
            <a:off x="688975" y="539750"/>
            <a:ext cx="74357" cy="889000"/>
          </a:xfrm>
          <a:custGeom>
            <a:avLst/>
            <a:gdLst>
              <a:gd name="connsiteX0" fmla="*/ 0 w 74357"/>
              <a:gd name="connsiteY0" fmla="*/ 0 h 889000"/>
              <a:gd name="connsiteX1" fmla="*/ 66675 w 74357"/>
              <a:gd name="connsiteY1" fmla="*/ 34925 h 889000"/>
              <a:gd name="connsiteX2" fmla="*/ 57150 w 74357"/>
              <a:gd name="connsiteY2" fmla="*/ 92075 h 889000"/>
              <a:gd name="connsiteX3" fmla="*/ 31750 w 74357"/>
              <a:gd name="connsiteY3" fmla="*/ 273050 h 889000"/>
              <a:gd name="connsiteX4" fmla="*/ 66675 w 74357"/>
              <a:gd name="connsiteY4" fmla="*/ 501650 h 889000"/>
              <a:gd name="connsiteX5" fmla="*/ 73025 w 74357"/>
              <a:gd name="connsiteY5" fmla="*/ 739775 h 889000"/>
              <a:gd name="connsiteX6" fmla="*/ 47625 w 74357"/>
              <a:gd name="connsiteY6" fmla="*/ 889000 h 88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357" h="889000">
                <a:moveTo>
                  <a:pt x="0" y="0"/>
                </a:moveTo>
                <a:cubicBezTo>
                  <a:pt x="28575" y="9789"/>
                  <a:pt x="57150" y="19579"/>
                  <a:pt x="66675" y="34925"/>
                </a:cubicBezTo>
                <a:cubicBezTo>
                  <a:pt x="76200" y="50271"/>
                  <a:pt x="62971" y="52388"/>
                  <a:pt x="57150" y="92075"/>
                </a:cubicBezTo>
                <a:cubicBezTo>
                  <a:pt x="51329" y="131762"/>
                  <a:pt x="30163" y="204788"/>
                  <a:pt x="31750" y="273050"/>
                </a:cubicBezTo>
                <a:cubicBezTo>
                  <a:pt x="33337" y="341312"/>
                  <a:pt x="59796" y="423863"/>
                  <a:pt x="66675" y="501650"/>
                </a:cubicBezTo>
                <a:cubicBezTo>
                  <a:pt x="73554" y="579437"/>
                  <a:pt x="76200" y="675217"/>
                  <a:pt x="73025" y="739775"/>
                </a:cubicBezTo>
                <a:cubicBezTo>
                  <a:pt x="69850" y="804333"/>
                  <a:pt x="58737" y="846666"/>
                  <a:pt x="47625" y="889000"/>
                </a:cubicBezTo>
              </a:path>
            </a:pathLst>
          </a:custGeom>
          <a:noFill/>
          <a:ln>
            <a:gradFill>
              <a:gsLst>
                <a:gs pos="63000">
                  <a:srgbClr val="C00000"/>
                </a:gs>
                <a:gs pos="100000">
                  <a:srgbClr val="FF0000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5" name="그룹 4"/>
          <p:cNvGrpSpPr/>
          <p:nvPr/>
        </p:nvGrpSpPr>
        <p:grpSpPr>
          <a:xfrm>
            <a:off x="162963" y="340888"/>
            <a:ext cx="724747" cy="258024"/>
            <a:chOff x="284903" y="220050"/>
            <a:chExt cx="1449494" cy="516047"/>
          </a:xfrm>
        </p:grpSpPr>
        <p:grpSp>
          <p:nvGrpSpPr>
            <p:cNvPr id="33" name="그룹 32"/>
            <p:cNvGrpSpPr/>
            <p:nvPr/>
          </p:nvGrpSpPr>
          <p:grpSpPr>
            <a:xfrm>
              <a:off x="1218350" y="220050"/>
              <a:ext cx="516047" cy="516047"/>
              <a:chOff x="1256451" y="2996697"/>
              <a:chExt cx="516047" cy="516047"/>
            </a:xfrm>
          </p:grpSpPr>
          <p:sp>
            <p:nvSpPr>
              <p:cNvPr id="36" name="타원 35"/>
              <p:cNvSpPr/>
              <p:nvPr/>
            </p:nvSpPr>
            <p:spPr>
              <a:xfrm>
                <a:off x="1256451" y="2996697"/>
                <a:ext cx="516047" cy="516047"/>
              </a:xfrm>
              <a:prstGeom prst="ellipse">
                <a:avLst/>
              </a:prstGeom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7" name="타원 36"/>
              <p:cNvSpPr/>
              <p:nvPr/>
            </p:nvSpPr>
            <p:spPr>
              <a:xfrm>
                <a:off x="1416417" y="3156663"/>
                <a:ext cx="196113" cy="196113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44450" h="50800"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8" name="그룹 37"/>
            <p:cNvGrpSpPr/>
            <p:nvPr/>
          </p:nvGrpSpPr>
          <p:grpSpPr>
            <a:xfrm>
              <a:off x="284903" y="220050"/>
              <a:ext cx="516047" cy="516047"/>
              <a:chOff x="246800" y="2996697"/>
              <a:chExt cx="516047" cy="516047"/>
            </a:xfrm>
          </p:grpSpPr>
          <p:sp>
            <p:nvSpPr>
              <p:cNvPr id="39" name="타원 38"/>
              <p:cNvSpPr/>
              <p:nvPr/>
            </p:nvSpPr>
            <p:spPr>
              <a:xfrm>
                <a:off x="246800" y="2996697"/>
                <a:ext cx="516047" cy="516047"/>
              </a:xfrm>
              <a:prstGeom prst="ellipse">
                <a:avLst/>
              </a:prstGeom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0" name="타원 39"/>
              <p:cNvSpPr/>
              <p:nvPr/>
            </p:nvSpPr>
            <p:spPr>
              <a:xfrm>
                <a:off x="406766" y="3156663"/>
                <a:ext cx="196113" cy="196113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44450" h="50800"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4540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2BFB0"/>
            </a:gs>
            <a:gs pos="100000">
              <a:srgbClr val="CCB7A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직선 연결선 34"/>
          <p:cNvCxnSpPr/>
          <p:nvPr/>
        </p:nvCxnSpPr>
        <p:spPr>
          <a:xfrm>
            <a:off x="1009650" y="3366188"/>
            <a:ext cx="11182350" cy="21881"/>
          </a:xfrm>
          <a:prstGeom prst="line">
            <a:avLst/>
          </a:prstGeom>
          <a:ln w="6350" cap="rnd">
            <a:solidFill>
              <a:srgbClr val="CCB7A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양쪽 모서리가 잘린 사각형 7"/>
          <p:cNvSpPr/>
          <p:nvPr/>
        </p:nvSpPr>
        <p:spPr>
          <a:xfrm rot="5400000">
            <a:off x="-2924177" y="2924177"/>
            <a:ext cx="6858003" cy="1009650"/>
          </a:xfrm>
          <a:prstGeom prst="snip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rgbClr val="D2BFB0"/>
              </a:gs>
              <a:gs pos="100000">
                <a:srgbClr val="CCB7A2"/>
              </a:gs>
            </a:gsLst>
            <a:lin ang="10800000" scaled="1"/>
            <a:tileRect/>
          </a:gradFill>
          <a:ln>
            <a:noFill/>
          </a:ln>
          <a:effectLst>
            <a:outerShdw blurRad="215900" dist="381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14" name="직선 연결선 13"/>
          <p:cNvCxnSpPr>
            <a:stCxn id="10" idx="4"/>
            <a:endCxn id="12" idx="0"/>
          </p:cNvCxnSpPr>
          <p:nvPr/>
        </p:nvCxnSpPr>
        <p:spPr>
          <a:xfrm flipV="1">
            <a:off x="533400" y="3290013"/>
            <a:ext cx="933447" cy="196113"/>
          </a:xfrm>
          <a:prstGeom prst="line">
            <a:avLst/>
          </a:prstGeom>
          <a:ln w="25400" cap="rnd">
            <a:solidFill>
              <a:srgbClr val="D48E4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>
            <a:stCxn id="10" idx="0"/>
            <a:endCxn id="12" idx="4"/>
          </p:cNvCxnSpPr>
          <p:nvPr/>
        </p:nvCxnSpPr>
        <p:spPr>
          <a:xfrm>
            <a:off x="533400" y="3290013"/>
            <a:ext cx="933447" cy="196113"/>
          </a:xfrm>
          <a:prstGeom prst="line">
            <a:avLst/>
          </a:prstGeom>
          <a:ln w="25400" cap="rnd">
            <a:solidFill>
              <a:srgbClr val="D48E4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그룹 27"/>
          <p:cNvGrpSpPr/>
          <p:nvPr/>
        </p:nvGrpSpPr>
        <p:grpSpPr>
          <a:xfrm>
            <a:off x="1208824" y="3130047"/>
            <a:ext cx="516047" cy="516047"/>
            <a:chOff x="1256451" y="2996697"/>
            <a:chExt cx="516047" cy="516047"/>
          </a:xfrm>
        </p:grpSpPr>
        <p:sp>
          <p:nvSpPr>
            <p:cNvPr id="11" name="타원 10"/>
            <p:cNvSpPr/>
            <p:nvPr/>
          </p:nvSpPr>
          <p:spPr>
            <a:xfrm>
              <a:off x="1256451" y="2996697"/>
              <a:ext cx="516047" cy="516047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75000"/>
                    <a:shade val="30000"/>
                    <a:satMod val="115000"/>
                  </a:schemeClr>
                </a:gs>
                <a:gs pos="50000">
                  <a:schemeClr val="tx2">
                    <a:lumMod val="75000"/>
                    <a:shade val="67500"/>
                    <a:satMod val="115000"/>
                  </a:schemeClr>
                </a:gs>
                <a:gs pos="100000">
                  <a:schemeClr val="tx2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>
              <a:off x="1416417" y="3156663"/>
              <a:ext cx="196113" cy="19611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44450" h="508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275377" y="3130047"/>
            <a:ext cx="516047" cy="516047"/>
            <a:chOff x="246800" y="2996697"/>
            <a:chExt cx="516047" cy="516047"/>
          </a:xfrm>
        </p:grpSpPr>
        <p:sp>
          <p:nvSpPr>
            <p:cNvPr id="9" name="타원 8"/>
            <p:cNvSpPr/>
            <p:nvPr/>
          </p:nvSpPr>
          <p:spPr>
            <a:xfrm>
              <a:off x="246800" y="2996697"/>
              <a:ext cx="516047" cy="516047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75000"/>
                    <a:shade val="30000"/>
                    <a:satMod val="115000"/>
                  </a:schemeClr>
                </a:gs>
                <a:gs pos="50000">
                  <a:schemeClr val="tx2">
                    <a:lumMod val="75000"/>
                    <a:shade val="67500"/>
                    <a:satMod val="115000"/>
                  </a:schemeClr>
                </a:gs>
                <a:gs pos="100000">
                  <a:schemeClr val="tx2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타원 9"/>
            <p:cNvSpPr/>
            <p:nvPr/>
          </p:nvSpPr>
          <p:spPr>
            <a:xfrm>
              <a:off x="406766" y="3156663"/>
              <a:ext cx="196113" cy="19611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44450" h="508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1" name="직사각형 30"/>
          <p:cNvSpPr/>
          <p:nvPr/>
        </p:nvSpPr>
        <p:spPr>
          <a:xfrm>
            <a:off x="2409825" y="2470494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4400" b="1" i="1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PPT PRESENTATION</a:t>
            </a:r>
          </a:p>
          <a:p>
            <a:pPr latinLnBrk="0">
              <a:lnSpc>
                <a:spcPct val="150000"/>
              </a:lnSpc>
              <a:defRPr/>
            </a:pPr>
            <a:r>
              <a:rPr lang="en-US" altLang="ja-JP" sz="12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2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200" kern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2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096000" y="5678578"/>
            <a:ext cx="514667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700" dirty="0">
                <a:solidFill>
                  <a:prstClr val="white">
                    <a:lumMod val="75000"/>
                  </a:prstClr>
                </a:solidFill>
              </a:rPr>
              <a:t>Microsoft Office PowerPoint is the presentation program used </a:t>
            </a:r>
            <a:r>
              <a:rPr lang="en-US" altLang="ko-KR" sz="700" b="1" dirty="0">
                <a:solidFill>
                  <a:prstClr val="white">
                    <a:lumMod val="75000"/>
                  </a:prstClr>
                </a:solidFill>
              </a:rPr>
              <a:t>the most in the world.</a:t>
            </a:r>
            <a:endParaRPr lang="en-US" altLang="ko-KR" sz="700" dirty="0">
              <a:solidFill>
                <a:prstClr val="white">
                  <a:lumMod val="7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700" dirty="0">
                <a:solidFill>
                  <a:prstClr val="white">
                    <a:lumMod val="75000"/>
                  </a:prstClr>
                </a:solidFill>
              </a:rPr>
              <a:t>You can use a software program such as Microsoft Power Point to provide the audience with slides that contains your major points or essential information.</a:t>
            </a:r>
          </a:p>
        </p:txBody>
      </p:sp>
    </p:spTree>
    <p:extLst>
      <p:ext uri="{BB962C8B-B14F-4D97-AF65-F5344CB8AC3E}">
        <p14:creationId xmlns:p14="http://schemas.microsoft.com/office/powerpoint/2010/main" val="355662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6607175" y="6002207"/>
            <a:ext cx="514667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700" dirty="0">
                <a:solidFill>
                  <a:prstClr val="white">
                    <a:lumMod val="75000"/>
                    <a:alpha val="39000"/>
                  </a:prstClr>
                </a:solidFill>
              </a:rPr>
              <a:t>Microsoft Office PowerPoint is the presentation program used </a:t>
            </a:r>
            <a:r>
              <a:rPr lang="en-US" altLang="ko-KR" sz="700" b="1" dirty="0">
                <a:solidFill>
                  <a:prstClr val="white">
                    <a:lumMod val="75000"/>
                    <a:alpha val="39000"/>
                  </a:prstClr>
                </a:solidFill>
              </a:rPr>
              <a:t>the most in the world.</a:t>
            </a:r>
            <a:endParaRPr lang="en-US" altLang="ko-KR" sz="700" dirty="0">
              <a:solidFill>
                <a:prstClr val="white">
                  <a:lumMod val="75000"/>
                  <a:alpha val="39000"/>
                </a:prstClr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altLang="ko-KR" sz="700" dirty="0">
                <a:solidFill>
                  <a:prstClr val="white">
                    <a:lumMod val="75000"/>
                    <a:alpha val="39000"/>
                  </a:prstClr>
                </a:solidFill>
              </a:rPr>
              <a:t>You can use a software program such as Microsoft Power Point to provide the audience with slides that contains your major points or essential information.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1"/>
            <a:ext cx="12192000" cy="939800"/>
          </a:xfrm>
          <a:prstGeom prst="rect">
            <a:avLst/>
          </a:prstGeom>
          <a:gradFill>
            <a:gsLst>
              <a:gs pos="0">
                <a:srgbClr val="D2BFB0"/>
              </a:gs>
              <a:gs pos="100000">
                <a:srgbClr val="CCB7A2"/>
              </a:gs>
            </a:gsLst>
            <a:lin ang="2700000" scaled="1"/>
          </a:gradFill>
          <a:ln>
            <a:noFill/>
          </a:ln>
          <a:effectLst>
            <a:outerShdw dist="381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 latinLnBrk="0">
              <a:lnSpc>
                <a:spcPct val="150000"/>
              </a:lnSpc>
              <a:defRPr/>
            </a:pPr>
            <a:r>
              <a:rPr lang="en-US" altLang="ko-KR" sz="2400" b="1" i="1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PPT PRESENTATION</a:t>
            </a:r>
          </a:p>
          <a:p>
            <a:pPr lvl="2" latinLnBrk="0">
              <a:lnSpc>
                <a:spcPct val="150000"/>
              </a:lnSpc>
              <a:defRPr/>
            </a:pPr>
            <a:r>
              <a:rPr lang="en-US" altLang="ja-JP" sz="8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8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800" kern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8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26" name="직사각형 25"/>
          <p:cNvSpPr/>
          <p:nvPr/>
        </p:nvSpPr>
        <p:spPr>
          <a:xfrm rot="5400000">
            <a:off x="-207349" y="207350"/>
            <a:ext cx="939800" cy="525101"/>
          </a:xfrm>
          <a:prstGeom prst="rect">
            <a:avLst/>
          </a:prstGeom>
          <a:gradFill flip="none" rotWithShape="1">
            <a:gsLst>
              <a:gs pos="0">
                <a:srgbClr val="D2BFB0"/>
              </a:gs>
              <a:gs pos="100000">
                <a:srgbClr val="CCB7A2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자유형 5"/>
          <p:cNvSpPr/>
          <p:nvPr/>
        </p:nvSpPr>
        <p:spPr>
          <a:xfrm>
            <a:off x="698467" y="447675"/>
            <a:ext cx="171483" cy="996950"/>
          </a:xfrm>
          <a:custGeom>
            <a:avLst/>
            <a:gdLst>
              <a:gd name="connsiteX0" fmla="*/ 171483 w 171483"/>
              <a:gd name="connsiteY0" fmla="*/ 0 h 996950"/>
              <a:gd name="connsiteX1" fmla="*/ 139733 w 171483"/>
              <a:gd name="connsiteY1" fmla="*/ 104775 h 996950"/>
              <a:gd name="connsiteX2" fmla="*/ 47658 w 171483"/>
              <a:gd name="connsiteY2" fmla="*/ 174625 h 996950"/>
              <a:gd name="connsiteX3" fmla="*/ 33 w 171483"/>
              <a:gd name="connsiteY3" fmla="*/ 374650 h 996950"/>
              <a:gd name="connsiteX4" fmla="*/ 41308 w 171483"/>
              <a:gd name="connsiteY4" fmla="*/ 663575 h 996950"/>
              <a:gd name="connsiteX5" fmla="*/ 107983 w 171483"/>
              <a:gd name="connsiteY5" fmla="*/ 860425 h 996950"/>
              <a:gd name="connsiteX6" fmla="*/ 88933 w 171483"/>
              <a:gd name="connsiteY6" fmla="*/ 996950 h 996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1483" h="996950">
                <a:moveTo>
                  <a:pt x="171483" y="0"/>
                </a:moveTo>
                <a:cubicBezTo>
                  <a:pt x="165926" y="37835"/>
                  <a:pt x="160370" y="75671"/>
                  <a:pt x="139733" y="104775"/>
                </a:cubicBezTo>
                <a:cubicBezTo>
                  <a:pt x="119095" y="133879"/>
                  <a:pt x="70941" y="129646"/>
                  <a:pt x="47658" y="174625"/>
                </a:cubicBezTo>
                <a:cubicBezTo>
                  <a:pt x="24375" y="219604"/>
                  <a:pt x="1091" y="293158"/>
                  <a:pt x="33" y="374650"/>
                </a:cubicBezTo>
                <a:cubicBezTo>
                  <a:pt x="-1025" y="456142"/>
                  <a:pt x="23316" y="582613"/>
                  <a:pt x="41308" y="663575"/>
                </a:cubicBezTo>
                <a:cubicBezTo>
                  <a:pt x="59300" y="744537"/>
                  <a:pt x="100046" y="804863"/>
                  <a:pt x="107983" y="860425"/>
                </a:cubicBezTo>
                <a:cubicBezTo>
                  <a:pt x="115920" y="915987"/>
                  <a:pt x="102426" y="956468"/>
                  <a:pt x="88933" y="996950"/>
                </a:cubicBezTo>
              </a:path>
            </a:pathLst>
          </a:custGeom>
          <a:noFill/>
          <a:ln>
            <a:solidFill>
              <a:srgbClr val="D4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" name="자유형 6"/>
          <p:cNvSpPr/>
          <p:nvPr/>
        </p:nvSpPr>
        <p:spPr>
          <a:xfrm>
            <a:off x="688975" y="539750"/>
            <a:ext cx="74357" cy="889000"/>
          </a:xfrm>
          <a:custGeom>
            <a:avLst/>
            <a:gdLst>
              <a:gd name="connsiteX0" fmla="*/ 0 w 74357"/>
              <a:gd name="connsiteY0" fmla="*/ 0 h 889000"/>
              <a:gd name="connsiteX1" fmla="*/ 66675 w 74357"/>
              <a:gd name="connsiteY1" fmla="*/ 34925 h 889000"/>
              <a:gd name="connsiteX2" fmla="*/ 57150 w 74357"/>
              <a:gd name="connsiteY2" fmla="*/ 92075 h 889000"/>
              <a:gd name="connsiteX3" fmla="*/ 31750 w 74357"/>
              <a:gd name="connsiteY3" fmla="*/ 273050 h 889000"/>
              <a:gd name="connsiteX4" fmla="*/ 66675 w 74357"/>
              <a:gd name="connsiteY4" fmla="*/ 501650 h 889000"/>
              <a:gd name="connsiteX5" fmla="*/ 73025 w 74357"/>
              <a:gd name="connsiteY5" fmla="*/ 739775 h 889000"/>
              <a:gd name="connsiteX6" fmla="*/ 47625 w 74357"/>
              <a:gd name="connsiteY6" fmla="*/ 889000 h 88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357" h="889000">
                <a:moveTo>
                  <a:pt x="0" y="0"/>
                </a:moveTo>
                <a:cubicBezTo>
                  <a:pt x="28575" y="9789"/>
                  <a:pt x="57150" y="19579"/>
                  <a:pt x="66675" y="34925"/>
                </a:cubicBezTo>
                <a:cubicBezTo>
                  <a:pt x="76200" y="50271"/>
                  <a:pt x="62971" y="52388"/>
                  <a:pt x="57150" y="92075"/>
                </a:cubicBezTo>
                <a:cubicBezTo>
                  <a:pt x="51329" y="131762"/>
                  <a:pt x="30163" y="204788"/>
                  <a:pt x="31750" y="273050"/>
                </a:cubicBezTo>
                <a:cubicBezTo>
                  <a:pt x="33337" y="341312"/>
                  <a:pt x="59796" y="423863"/>
                  <a:pt x="66675" y="501650"/>
                </a:cubicBezTo>
                <a:cubicBezTo>
                  <a:pt x="73554" y="579437"/>
                  <a:pt x="76200" y="675217"/>
                  <a:pt x="73025" y="739775"/>
                </a:cubicBezTo>
                <a:cubicBezTo>
                  <a:pt x="69850" y="804333"/>
                  <a:pt x="58737" y="846666"/>
                  <a:pt x="47625" y="889000"/>
                </a:cubicBezTo>
              </a:path>
            </a:pathLst>
          </a:custGeom>
          <a:noFill/>
          <a:ln>
            <a:solidFill>
              <a:srgbClr val="D4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5" name="그룹 4"/>
          <p:cNvGrpSpPr/>
          <p:nvPr/>
        </p:nvGrpSpPr>
        <p:grpSpPr>
          <a:xfrm>
            <a:off x="162963" y="340888"/>
            <a:ext cx="724747" cy="258024"/>
            <a:chOff x="284903" y="220050"/>
            <a:chExt cx="1449494" cy="516047"/>
          </a:xfrm>
        </p:grpSpPr>
        <p:grpSp>
          <p:nvGrpSpPr>
            <p:cNvPr id="33" name="그룹 32"/>
            <p:cNvGrpSpPr/>
            <p:nvPr/>
          </p:nvGrpSpPr>
          <p:grpSpPr>
            <a:xfrm>
              <a:off x="1218350" y="220050"/>
              <a:ext cx="516047" cy="516047"/>
              <a:chOff x="1256451" y="2996697"/>
              <a:chExt cx="516047" cy="516047"/>
            </a:xfrm>
          </p:grpSpPr>
          <p:sp>
            <p:nvSpPr>
              <p:cNvPr id="36" name="타원 35"/>
              <p:cNvSpPr/>
              <p:nvPr/>
            </p:nvSpPr>
            <p:spPr>
              <a:xfrm>
                <a:off x="1256451" y="2996697"/>
                <a:ext cx="516047" cy="516047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2">
                      <a:lumMod val="75000"/>
                      <a:shade val="30000"/>
                      <a:satMod val="115000"/>
                    </a:schemeClr>
                  </a:gs>
                  <a:gs pos="50000">
                    <a:schemeClr val="tx2">
                      <a:lumMod val="75000"/>
                      <a:shade val="67500"/>
                      <a:satMod val="115000"/>
                    </a:schemeClr>
                  </a:gs>
                  <a:gs pos="100000">
                    <a:schemeClr val="tx2">
                      <a:lumMod val="75000"/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7" name="타원 36"/>
              <p:cNvSpPr/>
              <p:nvPr/>
            </p:nvSpPr>
            <p:spPr>
              <a:xfrm>
                <a:off x="1416417" y="3156663"/>
                <a:ext cx="196113" cy="196113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44450" h="50800"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8" name="그룹 37"/>
            <p:cNvGrpSpPr/>
            <p:nvPr/>
          </p:nvGrpSpPr>
          <p:grpSpPr>
            <a:xfrm>
              <a:off x="284903" y="220050"/>
              <a:ext cx="516047" cy="516047"/>
              <a:chOff x="246800" y="2996697"/>
              <a:chExt cx="516047" cy="516047"/>
            </a:xfrm>
          </p:grpSpPr>
          <p:sp>
            <p:nvSpPr>
              <p:cNvPr id="39" name="타원 38"/>
              <p:cNvSpPr/>
              <p:nvPr/>
            </p:nvSpPr>
            <p:spPr>
              <a:xfrm>
                <a:off x="246800" y="2996697"/>
                <a:ext cx="516047" cy="516047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2">
                      <a:lumMod val="75000"/>
                      <a:shade val="30000"/>
                      <a:satMod val="115000"/>
                    </a:schemeClr>
                  </a:gs>
                  <a:gs pos="50000">
                    <a:schemeClr val="tx2">
                      <a:lumMod val="75000"/>
                      <a:shade val="67500"/>
                      <a:satMod val="115000"/>
                    </a:schemeClr>
                  </a:gs>
                  <a:gs pos="100000">
                    <a:schemeClr val="tx2">
                      <a:lumMod val="75000"/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0" name="타원 39"/>
              <p:cNvSpPr/>
              <p:nvPr/>
            </p:nvSpPr>
            <p:spPr>
              <a:xfrm>
                <a:off x="406766" y="3156663"/>
                <a:ext cx="196113" cy="196113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44450" h="50800"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0280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3304713" y="1972204"/>
            <a:ext cx="2458860" cy="2458860"/>
          </a:xfrm>
          <a:prstGeom prst="ellipse">
            <a:avLst/>
          </a:prstGeom>
          <a:solidFill>
            <a:srgbClr val="212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33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45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71</a:t>
            </a:r>
          </a:p>
        </p:txBody>
      </p:sp>
      <p:sp>
        <p:nvSpPr>
          <p:cNvPr id="9" name="타원 8"/>
          <p:cNvSpPr/>
          <p:nvPr/>
        </p:nvSpPr>
        <p:spPr>
          <a:xfrm>
            <a:off x="6277367" y="1972204"/>
            <a:ext cx="2458860" cy="2458860"/>
          </a:xfrm>
          <a:prstGeom prst="ellipse">
            <a:avLst/>
          </a:prstGeom>
          <a:solidFill>
            <a:srgbClr val="C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206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0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0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73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0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322</Words>
  <Application>Microsoft Office PowerPoint</Application>
  <PresentationFormat>와이드스크린</PresentationFormat>
  <Paragraphs>25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9" baseType="lpstr">
      <vt:lpstr>맑은 고딕</vt:lpstr>
      <vt:lpstr>游ゴシック</vt:lpstr>
      <vt:lpstr>Arial</vt:lpstr>
      <vt:lpstr>30_Office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3</cp:revision>
  <dcterms:created xsi:type="dcterms:W3CDTF">2021-02-22T02:32:13Z</dcterms:created>
  <dcterms:modified xsi:type="dcterms:W3CDTF">2024-12-30T03:59:47Z</dcterms:modified>
</cp:coreProperties>
</file>