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2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19050" cap="rnd">
              <a:noFill/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88E0D0"/>
              </a:solidFill>
              <a:ln w="1905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B42-4D07-83B4-D10C63A65F45}"/>
              </c:ext>
            </c:extLst>
          </c:dPt>
          <c:dPt>
            <c:idx val="11"/>
            <c:invertIfNegative val="0"/>
            <c:bubble3D val="0"/>
            <c:spPr>
              <a:solidFill>
                <a:srgbClr val="53585B"/>
              </a:solidFill>
              <a:ln w="19050" cap="rnd">
                <a:noFill/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0%</c:formatCode>
                <c:ptCount val="12"/>
                <c:pt idx="0">
                  <c:v>0.3</c:v>
                </c:pt>
                <c:pt idx="1">
                  <c:v>0.2</c:v>
                </c:pt>
                <c:pt idx="2">
                  <c:v>0.5</c:v>
                </c:pt>
                <c:pt idx="3">
                  <c:v>0.6</c:v>
                </c:pt>
                <c:pt idx="4">
                  <c:v>0.7</c:v>
                </c:pt>
                <c:pt idx="5">
                  <c:v>0.88</c:v>
                </c:pt>
                <c:pt idx="6">
                  <c:v>0.6</c:v>
                </c:pt>
                <c:pt idx="7">
                  <c:v>0.42</c:v>
                </c:pt>
                <c:pt idx="8">
                  <c:v>0.52</c:v>
                </c:pt>
                <c:pt idx="9">
                  <c:v>0.65</c:v>
                </c:pt>
                <c:pt idx="10">
                  <c:v>0.32</c:v>
                </c:pt>
                <c:pt idx="11">
                  <c:v>0.45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42-4D07-83B4-D10C63A65F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0"/>
        <c:axId val="168339008"/>
        <c:axId val="168337376"/>
      </c:barChart>
      <c:catAx>
        <c:axId val="16833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68337376"/>
        <c:crosses val="autoZero"/>
        <c:auto val="1"/>
        <c:lblAlgn val="ctr"/>
        <c:lblOffset val="100"/>
        <c:noMultiLvlLbl val="0"/>
      </c:catAx>
      <c:valAx>
        <c:axId val="1683373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833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0C4F2F-4605-4468-8E7D-D490886E825B}" type="doc">
      <dgm:prSet loTypeId="urn:microsoft.com/office/officeart/2008/layout/PictureGrid" loCatId="pictur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0BE0F05-27D4-4CDC-925B-579427238A53}">
      <dgm:prSet/>
      <dgm:spPr/>
      <dgm:t>
        <a:bodyPr/>
        <a:lstStyle/>
        <a:p>
          <a:pPr latinLnBrk="1"/>
          <a:endParaRPr lang="ko-KR" altLang="en-US"/>
        </a:p>
      </dgm:t>
    </dgm:pt>
    <dgm:pt modelId="{C872AFE3-3AAB-47DE-9516-823CF9013EAE}" type="sibTrans" cxnId="{D73655CF-E438-491C-9CE9-827814D6E137}">
      <dgm:prSet/>
      <dgm:spPr/>
      <dgm:t>
        <a:bodyPr/>
        <a:lstStyle/>
        <a:p>
          <a:pPr latinLnBrk="1"/>
          <a:endParaRPr lang="ko-KR" altLang="en-US"/>
        </a:p>
      </dgm:t>
    </dgm:pt>
    <dgm:pt modelId="{4F033F95-9112-4AD1-92C5-697677224F25}" type="parTrans" cxnId="{D73655CF-E438-491C-9CE9-827814D6E137}">
      <dgm:prSet/>
      <dgm:spPr/>
      <dgm:t>
        <a:bodyPr/>
        <a:lstStyle/>
        <a:p>
          <a:pPr latinLnBrk="1"/>
          <a:endParaRPr lang="ko-KR" altLang="en-US"/>
        </a:p>
      </dgm:t>
    </dgm:pt>
    <dgm:pt modelId="{9F9BAD0E-C021-4C10-B0F0-7BFCBD2EB368}" type="pres">
      <dgm:prSet presAssocID="{130C4F2F-4605-4468-8E7D-D490886E825B}" presName="Name0" presStyleCnt="0">
        <dgm:presLayoutVars>
          <dgm:dir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8B88412-2FB6-4F50-B2A6-93563F987EB1}" type="pres">
      <dgm:prSet presAssocID="{90BE0F05-27D4-4CDC-925B-579427238A53}" presName="composite" presStyleCnt="0"/>
      <dgm:spPr/>
    </dgm:pt>
    <dgm:pt modelId="{EF112A36-50C0-4685-82A2-E1F29911D540}" type="pres">
      <dgm:prSet presAssocID="{90BE0F05-27D4-4CDC-925B-579427238A53}" presName="rect2" presStyleLbl="revTx" presStyleIdx="0" presStyleCnt="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99DBFC-F8E4-443A-A16B-CD45F41DC2D9}" type="pres">
      <dgm:prSet presAssocID="{90BE0F05-27D4-4CDC-925B-579427238A53}" presName="rect1" presStyleLbl="alignImgPlace1" presStyleIdx="0" presStyleCnt="1" custScaleX="489235" custScaleY="137927" custLinFactNeighborY="2483"/>
      <dgm:spPr>
        <a:ln>
          <a:noFill/>
        </a:ln>
      </dgm:spPr>
      <dgm:t>
        <a:bodyPr/>
        <a:lstStyle/>
        <a:p>
          <a:pPr latinLnBrk="1"/>
          <a:endParaRPr lang="ko-KR" altLang="en-US"/>
        </a:p>
      </dgm:t>
    </dgm:pt>
  </dgm:ptLst>
  <dgm:cxnLst>
    <dgm:cxn modelId="{D73655CF-E438-491C-9CE9-827814D6E137}" srcId="{130C4F2F-4605-4468-8E7D-D490886E825B}" destId="{90BE0F05-27D4-4CDC-925B-579427238A53}" srcOrd="0" destOrd="0" parTransId="{4F033F95-9112-4AD1-92C5-697677224F25}" sibTransId="{C872AFE3-3AAB-47DE-9516-823CF9013EAE}"/>
    <dgm:cxn modelId="{51AE596D-E55B-4B56-80DA-DDFA0C90C9CB}" type="presOf" srcId="{130C4F2F-4605-4468-8E7D-D490886E825B}" destId="{9F9BAD0E-C021-4C10-B0F0-7BFCBD2EB368}" srcOrd="0" destOrd="0" presId="urn:microsoft.com/office/officeart/2008/layout/PictureGrid"/>
    <dgm:cxn modelId="{83A2B779-CDA5-4495-BD31-7052E0144C2E}" type="presOf" srcId="{90BE0F05-27D4-4CDC-925B-579427238A53}" destId="{EF112A36-50C0-4685-82A2-E1F29911D540}" srcOrd="0" destOrd="0" presId="urn:microsoft.com/office/officeart/2008/layout/PictureGrid"/>
    <dgm:cxn modelId="{A330F394-3729-4E70-9BB6-2D9C3EE83481}" type="presParOf" srcId="{9F9BAD0E-C021-4C10-B0F0-7BFCBD2EB368}" destId="{E8B88412-2FB6-4F50-B2A6-93563F987EB1}" srcOrd="0" destOrd="0" presId="urn:microsoft.com/office/officeart/2008/layout/PictureGrid"/>
    <dgm:cxn modelId="{22C96951-AD0F-4BD4-A777-D12ADBC05982}" type="presParOf" srcId="{E8B88412-2FB6-4F50-B2A6-93563F987EB1}" destId="{EF112A36-50C0-4685-82A2-E1F29911D540}" srcOrd="0" destOrd="0" presId="urn:microsoft.com/office/officeart/2008/layout/PictureGrid"/>
    <dgm:cxn modelId="{26DC6BD9-DBF2-4E01-B8D3-863C66FE250D}" type="presParOf" srcId="{E8B88412-2FB6-4F50-B2A6-93563F987EB1}" destId="{2D99DBFC-F8E4-443A-A16B-CD45F41DC2D9}" srcOrd="1" destOrd="0" presId="urn:microsoft.com/office/officeart/2008/layout/PictureGri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112A36-50C0-4685-82A2-E1F29911D540}">
      <dsp:nvSpPr>
        <dsp:cNvPr id="0" name=""/>
        <dsp:cNvSpPr/>
      </dsp:nvSpPr>
      <dsp:spPr>
        <a:xfrm>
          <a:off x="4849973" y="77037"/>
          <a:ext cx="2492053" cy="373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7150" rIns="57150" bIns="0" numCol="1" spcCol="1270" anchor="b" anchorCtr="0">
          <a:noAutofit/>
        </a:bodyPr>
        <a:lstStyle/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500" kern="1200"/>
        </a:p>
      </dsp:txBody>
      <dsp:txXfrm>
        <a:off x="4849973" y="77037"/>
        <a:ext cx="2492053" cy="373808"/>
      </dsp:txXfrm>
    </dsp:sp>
    <dsp:sp modelId="{2D99DBFC-F8E4-443A-A16B-CD45F41DC2D9}">
      <dsp:nvSpPr>
        <dsp:cNvPr id="0" name=""/>
        <dsp:cNvSpPr/>
      </dsp:nvSpPr>
      <dsp:spPr>
        <a:xfrm>
          <a:off x="1" y="104709"/>
          <a:ext cx="12191997" cy="3437214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Grid">
  <dgm:title val=""/>
  <dgm:desc val=""/>
  <dgm:catLst>
    <dgm:cat type="picture" pri="11000"/>
    <dgm:cat type="pictureconvert" pri="1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axis="ch" ptType="node" func="cnt" op="lte" val="4">
        <dgm:choose name="Name3">
          <dgm:if name="Name4" func="var" arg="dir" op="equ" val="norm">
            <dgm:alg type="snake">
              <dgm:param type="off" val="ctr"/>
              <dgm:param type="bkpt" val="fixed"/>
              <dgm:param type="bkPtFixedVal" val="2"/>
            </dgm:alg>
          </dgm:if>
          <dgm:else name="Name5">
            <dgm:alg type="snake">
              <dgm:param type="off" val="ctr"/>
              <dgm:param type="grDir" val="tR"/>
              <dgm:param type="bkpt" val="fixed"/>
              <dgm:param type="bkPtFixedVal" val="2"/>
            </dgm:alg>
          </dgm:else>
        </dgm:choose>
      </dgm:if>
      <dgm:else name="Name6">
        <dgm:choose name="Name7">
          <dgm:if name="Name8" axis="ch" ptType="node" func="cnt" op="lte" val="9">
            <dgm:choose name="Name9">
              <dgm:if name="Name10" func="var" arg="dir" op="equ" val="norm">
                <dgm:alg type="snake">
                  <dgm:param type="off" val="ctr"/>
                  <dgm:param type="bkpt" val="fixed"/>
                  <dgm:param type="bkPtFixedVal" val="3"/>
                </dgm:alg>
              </dgm:if>
              <dgm:else name="Name11">
                <dgm:alg type="snake">
                  <dgm:param type="off" val="ctr"/>
                  <dgm:param type="grDir" val="tR"/>
                  <dgm:param type="bkpt" val="fixed"/>
                  <dgm:param type="bkPtFixedVal" val="3"/>
                </dgm:alg>
              </dgm:else>
            </dgm:choose>
          </dgm:if>
          <dgm:else name="Name12">
            <dgm:choose name="Name13">
              <dgm:if name="Name14" axis="ch" ptType="node" func="cnt" op="lte" val="16">
                <dgm:choose name="Name15">
                  <dgm:if name="Name16" func="var" arg="dir" op="equ" val="norm">
                    <dgm:alg type="snake">
                      <dgm:param type="off" val="ctr"/>
                      <dgm:param type="bkpt" val="fixed"/>
                      <dgm:param type="bkPtFixedVal" val="4"/>
                    </dgm:alg>
                  </dgm:if>
                  <dgm:else name="Name17">
                    <dgm:alg type="snake">
                      <dgm:param type="off" val="ctr"/>
                      <dgm:param type="grDir" val="tR"/>
                      <dgm:param type="bkpt" val="fixed"/>
                      <dgm:param type="bkPtFixedVal" val="4"/>
                    </dgm:alg>
                  </dgm:else>
                </dgm:choose>
              </dgm:if>
              <dgm:else name="Name18">
                <dgm:choose name="Name19">
                  <dgm:if name="Name20" axis="ch" ptType="node" func="cnt" op="lte" val="25">
                    <dgm:choose name="Name21">
                      <dgm:if name="Name22" func="var" arg="dir" op="equ" val="norm">
                        <dgm:alg type="snake">
                          <dgm:param type="off" val="ctr"/>
                          <dgm:param type="bkpt" val="fixed"/>
                          <dgm:param type="bkPtFixedVal" val="5"/>
                        </dgm:alg>
                      </dgm:if>
                      <dgm:else name="Name23">
                        <dgm:alg type="snake">
                          <dgm:param type="off" val="ctr"/>
                          <dgm:param type="grDir" val="tR"/>
                          <dgm:param type="bkpt" val="fixed"/>
                          <dgm:param type="bkPtFixedVal" val="5"/>
                        </dgm:alg>
                      </dgm:else>
                    </dgm:choose>
                  </dgm:if>
                  <dgm:else name="Name24">
                    <dgm:choose name="Name25">
                      <dgm:if name="Name26" func="var" arg="dir" op="equ" val="norm">
                        <dgm:alg type="snake">
                          <dgm:param type="off" val="ctr"/>
                        </dgm:alg>
                      </dgm:if>
                      <dgm:else name="Name27">
                        <dgm:alg type="snake">
                          <dgm:param type="off" val="ctr"/>
                          <dgm:param type="grDir" val="tR"/>
                        </dgm:alg>
                      </dgm:else>
                    </dgm:choose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0.8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7568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.15"/>
          <dgm:constr type="w" for="ch" forName="rect1" refType="w"/>
          <dgm:constr type="h" for="ch" forName="rect1" refType="w"/>
          <dgm:constr type="l" for="ch" forName="rect2" refType="w" fact="0"/>
          <dgm:constr type="t" for="ch" forName="rect2" refType="h" fact="0"/>
          <dgm:constr type="w" for="ch" forName="rect2" refType="w"/>
          <dgm:constr type="h" for="ch" forName="rect2" refType="w" fact="0.15"/>
        </dgm:constrLst>
        <dgm:layoutNode name="rect2" styleLbl="revTx">
          <dgm:varLst>
            <dgm:bulletEnabled val="1"/>
          </dgm:varLst>
          <dgm:alg type="tx">
            <dgm:param type="stBulletLvl" val="3"/>
            <dgm:param type="parTxLTRAlign" val="l"/>
            <dgm:param type="parTxRTLAlign" val="r"/>
            <dgm:param type="txAnchorVert" val="b"/>
            <dgm:param type="txAnchorVertCh" val="b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"/>
            <dgm:constr type="rMarg" refType="primFontSz" fact="0.3"/>
            <dgm:constr type="tMarg" refType="primFontSz" fact="0.3"/>
            <dgm:constr type="bMarg" refType="primFontSz" fact="0"/>
            <dgm:constr type="secFontSz" refType="primFontSz" fact="0.8"/>
          </dgm:constrLst>
          <dgm:ruleLst>
            <dgm:rule type="primFontSz" val="5" fact="NaN" max="NaN"/>
          </dgm:ruleLst>
        </dgm:layoutNode>
        <dgm:layoutNode name="rect1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091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6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48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22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72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2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12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27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72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88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56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60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1020486761"/>
              </p:ext>
            </p:extLst>
          </p:nvPr>
        </p:nvGraphicFramePr>
        <p:xfrm>
          <a:off x="0" y="421879"/>
          <a:ext cx="12192001" cy="3541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9134FECA-A2F1-4B16-BAC4-05A318ECEA43}"/>
              </a:ext>
            </a:extLst>
          </p:cNvPr>
          <p:cNvSpPr/>
          <p:nvPr/>
        </p:nvSpPr>
        <p:spPr>
          <a:xfrm>
            <a:off x="0" y="1"/>
            <a:ext cx="12192000" cy="510746"/>
          </a:xfrm>
          <a:prstGeom prst="rect">
            <a:avLst/>
          </a:prstGeom>
          <a:solidFill>
            <a:srgbClr val="535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800" kern="0" dirty="0">
                <a:solidFill>
                  <a:srgbClr val="9FA4A7"/>
                </a:solidFill>
              </a:rPr>
              <a:t>경영학과 </a:t>
            </a:r>
            <a:r>
              <a:rPr lang="en-US" altLang="ko-KR" sz="800" kern="0" dirty="0">
                <a:solidFill>
                  <a:srgbClr val="9FA4A7"/>
                </a:solidFill>
              </a:rPr>
              <a:t>201234567 </a:t>
            </a:r>
            <a:r>
              <a:rPr lang="ko-KR" altLang="en-US" sz="800" kern="0" dirty="0">
                <a:solidFill>
                  <a:srgbClr val="9FA4A7"/>
                </a:solidFill>
              </a:rPr>
              <a:t>까칠한 </a:t>
            </a:r>
            <a:r>
              <a:rPr lang="ko-KR" altLang="en-US" sz="800" kern="0" dirty="0" err="1">
                <a:solidFill>
                  <a:srgbClr val="9FA4A7"/>
                </a:solidFill>
              </a:rPr>
              <a:t>조땡</a:t>
            </a:r>
            <a:endParaRPr lang="en-US" altLang="ko-KR" sz="800" b="1" kern="0" dirty="0">
              <a:solidFill>
                <a:srgbClr val="9FA4A7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7B19C8E8-A54A-4988-B2CF-239DE356BFB6}"/>
              </a:ext>
            </a:extLst>
          </p:cNvPr>
          <p:cNvSpPr/>
          <p:nvPr/>
        </p:nvSpPr>
        <p:spPr>
          <a:xfrm>
            <a:off x="0" y="3971715"/>
            <a:ext cx="12192000" cy="2886285"/>
          </a:xfrm>
          <a:prstGeom prst="rect">
            <a:avLst/>
          </a:prstGeom>
          <a:solidFill>
            <a:srgbClr val="88E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 latinLnBrk="0">
              <a:defRPr/>
            </a:pPr>
            <a:endParaRPr lang="en-US" altLang="ja-JP" sz="3200" b="1" i="1" kern="0" dirty="0" smtClean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4000" b="1" i="1" kern="0" dirty="0" smtClean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40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40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1000" kern="0" dirty="0">
                <a:solidFill>
                  <a:schemeClr val="bg1"/>
                </a:solidFill>
              </a:rPr>
              <a:t>PAPOZIP</a:t>
            </a:r>
            <a:r>
              <a:rPr lang="ja-JP" altLang="en-US" sz="10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1000" kern="0" dirty="0" err="1">
                <a:solidFill>
                  <a:schemeClr val="bg1"/>
                </a:solidFill>
              </a:rPr>
              <a:t>ppt</a:t>
            </a:r>
            <a:r>
              <a:rPr lang="ja-JP" altLang="en-US" sz="10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800" kern="0" dirty="0">
              <a:solidFill>
                <a:schemeClr val="bg1"/>
              </a:solidFill>
            </a:endParaRPr>
          </a:p>
        </p:txBody>
      </p:sp>
      <p:sp>
        <p:nvSpPr>
          <p:cNvPr id="10" name="자유형 9"/>
          <p:cNvSpPr/>
          <p:nvPr/>
        </p:nvSpPr>
        <p:spPr>
          <a:xfrm>
            <a:off x="2667000" y="501655"/>
            <a:ext cx="9486900" cy="3465514"/>
          </a:xfrm>
          <a:custGeom>
            <a:avLst/>
            <a:gdLst>
              <a:gd name="connsiteX0" fmla="*/ 3783303 w 9486900"/>
              <a:gd name="connsiteY0" fmla="*/ 0 h 3465514"/>
              <a:gd name="connsiteX1" fmla="*/ 9486900 w 9486900"/>
              <a:gd name="connsiteY1" fmla="*/ 0 h 3465514"/>
              <a:gd name="connsiteX2" fmla="*/ 9486900 w 9486900"/>
              <a:gd name="connsiteY2" fmla="*/ 2477878 h 3465514"/>
              <a:gd name="connsiteX3" fmla="*/ 8408698 w 9486900"/>
              <a:gd name="connsiteY3" fmla="*/ 3465514 h 3465514"/>
              <a:gd name="connsiteX4" fmla="*/ 0 w 9486900"/>
              <a:gd name="connsiteY4" fmla="*/ 3465514 h 346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86900" h="3465514">
                <a:moveTo>
                  <a:pt x="3783303" y="0"/>
                </a:moveTo>
                <a:lnTo>
                  <a:pt x="9486900" y="0"/>
                </a:lnTo>
                <a:lnTo>
                  <a:pt x="9486900" y="2477878"/>
                </a:lnTo>
                <a:lnTo>
                  <a:pt x="8408698" y="3465514"/>
                </a:lnTo>
                <a:lnTo>
                  <a:pt x="0" y="3465514"/>
                </a:lnTo>
                <a:close/>
              </a:path>
            </a:pathLst>
          </a:custGeom>
          <a:solidFill>
            <a:schemeClr val="tx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9" name="평행 사변형 148"/>
          <p:cNvSpPr/>
          <p:nvPr/>
        </p:nvSpPr>
        <p:spPr>
          <a:xfrm>
            <a:off x="6457950" y="3976259"/>
            <a:ext cx="4021074" cy="2886287"/>
          </a:xfrm>
          <a:prstGeom prst="parallelogram">
            <a:avLst>
              <a:gd name="adj" fmla="val 113842"/>
            </a:avLst>
          </a:prstGeom>
          <a:solidFill>
            <a:schemeClr val="tx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0" name="평행 사변형 149"/>
          <p:cNvSpPr/>
          <p:nvPr/>
        </p:nvSpPr>
        <p:spPr>
          <a:xfrm>
            <a:off x="7410450" y="3973987"/>
            <a:ext cx="3324225" cy="2886287"/>
          </a:xfrm>
          <a:prstGeom prst="parallelogram">
            <a:avLst>
              <a:gd name="adj" fmla="val 111862"/>
            </a:avLst>
          </a:prstGeom>
          <a:solidFill>
            <a:schemeClr val="tx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1" name="평행 사변형 150"/>
          <p:cNvSpPr/>
          <p:nvPr/>
        </p:nvSpPr>
        <p:spPr>
          <a:xfrm>
            <a:off x="219076" y="3973987"/>
            <a:ext cx="3257550" cy="2886287"/>
          </a:xfrm>
          <a:prstGeom prst="parallelogram">
            <a:avLst>
              <a:gd name="adj" fmla="val 111862"/>
            </a:avLst>
          </a:prstGeom>
          <a:solidFill>
            <a:schemeClr val="tx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11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9134FECA-A2F1-4B16-BAC4-05A318ECEA43}"/>
              </a:ext>
            </a:extLst>
          </p:cNvPr>
          <p:cNvSpPr/>
          <p:nvPr/>
        </p:nvSpPr>
        <p:spPr>
          <a:xfrm>
            <a:off x="0" y="0"/>
            <a:ext cx="12192000" cy="251460"/>
          </a:xfrm>
          <a:prstGeom prst="rect">
            <a:avLst/>
          </a:prstGeom>
          <a:solidFill>
            <a:srgbClr val="535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600" kern="0" dirty="0">
                <a:solidFill>
                  <a:srgbClr val="9FA4A7"/>
                </a:solidFill>
              </a:rPr>
              <a:t>PAPOZIP</a:t>
            </a:r>
            <a:r>
              <a:rPr lang="ja-JP" altLang="en-US" sz="600" kern="0" dirty="0">
                <a:solidFill>
                  <a:srgbClr val="9FA4A7"/>
                </a:solidFill>
              </a:rPr>
              <a:t>と一緒に</a:t>
            </a:r>
            <a:r>
              <a:rPr lang="en-US" altLang="ja-JP" sz="600" kern="0" dirty="0" err="1">
                <a:solidFill>
                  <a:srgbClr val="9FA4A7"/>
                </a:solidFill>
              </a:rPr>
              <a:t>ppt</a:t>
            </a:r>
            <a:r>
              <a:rPr lang="ja-JP" altLang="en-US" sz="600" kern="0" dirty="0">
                <a:solidFill>
                  <a:srgbClr val="9FA4A7"/>
                </a:solidFill>
              </a:rPr>
              <a:t>を作る楽しさを感じてください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7B19C8E8-A54A-4988-B2CF-239DE356BFB6}"/>
              </a:ext>
            </a:extLst>
          </p:cNvPr>
          <p:cNvSpPr/>
          <p:nvPr/>
        </p:nvSpPr>
        <p:spPr>
          <a:xfrm>
            <a:off x="0" y="251460"/>
            <a:ext cx="12192000" cy="453390"/>
          </a:xfrm>
          <a:prstGeom prst="rect">
            <a:avLst/>
          </a:prstGeom>
          <a:solidFill>
            <a:srgbClr val="88E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latinLnBrk="0">
              <a:defRPr/>
            </a:pPr>
            <a:r>
              <a:rPr lang="en-US" altLang="ja-JP" sz="2000" b="1" i="1" kern="0" dirty="0">
                <a:solidFill>
                  <a:prstClr val="white"/>
                </a:solidFill>
              </a:rPr>
              <a:t>PPT</a:t>
            </a:r>
            <a:r>
              <a:rPr lang="ja-JP" altLang="en-US" sz="2000" b="1" i="1" kern="0" dirty="0">
                <a:solidFill>
                  <a:prstClr val="white"/>
                </a:solidFill>
              </a:rPr>
              <a:t>テンプレート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xmlns="" id="{6CA2A29E-72A1-4285-BDF2-4C133721D93F}"/>
              </a:ext>
            </a:extLst>
          </p:cNvPr>
          <p:cNvSpPr/>
          <p:nvPr/>
        </p:nvSpPr>
        <p:spPr>
          <a:xfrm>
            <a:off x="5892482" y="630350"/>
            <a:ext cx="407036" cy="14899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600" b="1" dirty="0">
                <a:solidFill>
                  <a:srgbClr val="57C4C7"/>
                </a:solidFill>
              </a:rPr>
              <a:t>PAGE.1</a:t>
            </a:r>
            <a:endParaRPr lang="ko-KR" altLang="en-US" sz="600" b="1" dirty="0">
              <a:solidFill>
                <a:srgbClr val="57C4C7"/>
              </a:solidFill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xmlns="" id="{27018565-8850-4915-805F-C36698E0E65C}"/>
              </a:ext>
            </a:extLst>
          </p:cNvPr>
          <p:cNvGrpSpPr/>
          <p:nvPr/>
        </p:nvGrpSpPr>
        <p:grpSpPr>
          <a:xfrm rot="16200000">
            <a:off x="2161088" y="3068847"/>
            <a:ext cx="1408251" cy="2112377"/>
            <a:chOff x="5360849" y="1366155"/>
            <a:chExt cx="1883229" cy="2824844"/>
          </a:xfrm>
        </p:grpSpPr>
        <p:sp>
          <p:nvSpPr>
            <p:cNvPr id="9" name="타원 8">
              <a:extLst>
                <a:ext uri="{FF2B5EF4-FFF2-40B4-BE49-F238E27FC236}">
                  <a16:creationId xmlns:a16="http://schemas.microsoft.com/office/drawing/2014/main" xmlns="" id="{BD7599B4-975F-43F9-AE30-006E9FF350F7}"/>
                </a:ext>
              </a:extLst>
            </p:cNvPr>
            <p:cNvSpPr/>
            <p:nvPr/>
          </p:nvSpPr>
          <p:spPr>
            <a:xfrm flipH="1">
              <a:off x="5360849" y="2307770"/>
              <a:ext cx="1883229" cy="1883229"/>
            </a:xfrm>
            <a:prstGeom prst="ellipse">
              <a:avLst/>
            </a:prstGeom>
            <a:ln w="4540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10" name="직선 연결선 9">
              <a:extLst>
                <a:ext uri="{FF2B5EF4-FFF2-40B4-BE49-F238E27FC236}">
                  <a16:creationId xmlns:a16="http://schemas.microsoft.com/office/drawing/2014/main" xmlns="" id="{D077D370-EB4A-4573-A5D5-262CFE61B8CA}"/>
                </a:ext>
              </a:extLst>
            </p:cNvPr>
            <p:cNvCxnSpPr>
              <a:cxnSpLocks/>
            </p:cNvCxnSpPr>
            <p:nvPr/>
          </p:nvCxnSpPr>
          <p:spPr>
            <a:xfrm>
              <a:off x="5360849" y="1366155"/>
              <a:ext cx="0" cy="1883229"/>
            </a:xfrm>
            <a:prstGeom prst="line">
              <a:avLst/>
            </a:prstGeom>
            <a:ln w="454025" cap="rnd">
              <a:solidFill>
                <a:schemeClr val="bg1">
                  <a:lumMod val="85000"/>
                </a:schemeClr>
              </a:solidFill>
            </a:ln>
            <a:effectLst>
              <a:outerShdw blurRad="203200" dist="88900" sx="85000" sy="85000" algn="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그룹 10">
            <a:extLst>
              <a:ext uri="{FF2B5EF4-FFF2-40B4-BE49-F238E27FC236}">
                <a16:creationId xmlns:a16="http://schemas.microsoft.com/office/drawing/2014/main" xmlns="" id="{3CA704CA-9F5C-4020-A945-D117A8E8F563}"/>
              </a:ext>
            </a:extLst>
          </p:cNvPr>
          <p:cNvGrpSpPr/>
          <p:nvPr/>
        </p:nvGrpSpPr>
        <p:grpSpPr>
          <a:xfrm rot="5400000" flipH="1">
            <a:off x="8236760" y="3068847"/>
            <a:ext cx="1408251" cy="2112377"/>
            <a:chOff x="5360849" y="1366155"/>
            <a:chExt cx="1883229" cy="2824844"/>
          </a:xfrm>
        </p:grpSpPr>
        <p:sp>
          <p:nvSpPr>
            <p:cNvPr id="12" name="타원 11">
              <a:extLst>
                <a:ext uri="{FF2B5EF4-FFF2-40B4-BE49-F238E27FC236}">
                  <a16:creationId xmlns:a16="http://schemas.microsoft.com/office/drawing/2014/main" xmlns="" id="{2A713DFC-C82E-476E-B7FF-7E82386EA358}"/>
                </a:ext>
              </a:extLst>
            </p:cNvPr>
            <p:cNvSpPr/>
            <p:nvPr/>
          </p:nvSpPr>
          <p:spPr>
            <a:xfrm flipH="1">
              <a:off x="5360849" y="2307770"/>
              <a:ext cx="1883229" cy="1883229"/>
            </a:xfrm>
            <a:prstGeom prst="ellipse">
              <a:avLst/>
            </a:prstGeom>
            <a:ln w="4540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xmlns="" id="{B48B3287-42A0-4B2F-924B-5B1C2FA4DF9D}"/>
                </a:ext>
              </a:extLst>
            </p:cNvPr>
            <p:cNvCxnSpPr>
              <a:cxnSpLocks/>
            </p:cNvCxnSpPr>
            <p:nvPr/>
          </p:nvCxnSpPr>
          <p:spPr>
            <a:xfrm>
              <a:off x="5360849" y="1366155"/>
              <a:ext cx="0" cy="1883229"/>
            </a:xfrm>
            <a:prstGeom prst="line">
              <a:avLst/>
            </a:prstGeom>
            <a:ln w="454025" cap="rnd">
              <a:solidFill>
                <a:schemeClr val="bg1">
                  <a:lumMod val="85000"/>
                </a:schemeClr>
              </a:solidFill>
            </a:ln>
            <a:effectLst>
              <a:outerShdw blurRad="203200" dist="203200" sx="85000" sy="85000" algn="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xmlns="" id="{05C880EC-9C30-421B-A758-EB9BD7987A29}"/>
              </a:ext>
            </a:extLst>
          </p:cNvPr>
          <p:cNvGrpSpPr/>
          <p:nvPr/>
        </p:nvGrpSpPr>
        <p:grpSpPr>
          <a:xfrm>
            <a:off x="5198924" y="2716784"/>
            <a:ext cx="1408251" cy="2112377"/>
            <a:chOff x="5360849" y="1366155"/>
            <a:chExt cx="1883229" cy="2824844"/>
          </a:xfrm>
        </p:grpSpPr>
        <p:sp>
          <p:nvSpPr>
            <p:cNvPr id="15" name="타원 14">
              <a:extLst>
                <a:ext uri="{FF2B5EF4-FFF2-40B4-BE49-F238E27FC236}">
                  <a16:creationId xmlns:a16="http://schemas.microsoft.com/office/drawing/2014/main" xmlns="" id="{D79995B2-7D8A-47BD-ABD9-CD9FC4DAD280}"/>
                </a:ext>
              </a:extLst>
            </p:cNvPr>
            <p:cNvSpPr/>
            <p:nvPr/>
          </p:nvSpPr>
          <p:spPr>
            <a:xfrm flipH="1">
              <a:off x="5360849" y="2307770"/>
              <a:ext cx="1883229" cy="1883229"/>
            </a:xfrm>
            <a:prstGeom prst="ellipse">
              <a:avLst/>
            </a:prstGeom>
            <a:ln w="454025">
              <a:solidFill>
                <a:srgbClr val="88E0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16" name="직선 연결선 15">
              <a:extLst>
                <a:ext uri="{FF2B5EF4-FFF2-40B4-BE49-F238E27FC236}">
                  <a16:creationId xmlns:a16="http://schemas.microsoft.com/office/drawing/2014/main" xmlns="" id="{5647D5C9-23B7-4433-92A0-4A86351A1DA2}"/>
                </a:ext>
              </a:extLst>
            </p:cNvPr>
            <p:cNvCxnSpPr>
              <a:cxnSpLocks/>
            </p:cNvCxnSpPr>
            <p:nvPr/>
          </p:nvCxnSpPr>
          <p:spPr>
            <a:xfrm>
              <a:off x="5360849" y="1366155"/>
              <a:ext cx="0" cy="1883229"/>
            </a:xfrm>
            <a:prstGeom prst="line">
              <a:avLst/>
            </a:prstGeom>
            <a:ln w="454025" cap="rnd">
              <a:solidFill>
                <a:srgbClr val="88E0D0"/>
              </a:solidFill>
            </a:ln>
            <a:effectLst>
              <a:outerShdw blurRad="203200" dist="88900" sx="85000" sy="85000" algn="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자유형 23">
            <a:extLst>
              <a:ext uri="{FF2B5EF4-FFF2-40B4-BE49-F238E27FC236}">
                <a16:creationId xmlns:a16="http://schemas.microsoft.com/office/drawing/2014/main" xmlns="" id="{03E05712-E5F1-4528-A690-D8828371FCB2}"/>
              </a:ext>
            </a:extLst>
          </p:cNvPr>
          <p:cNvSpPr>
            <a:spLocks/>
          </p:cNvSpPr>
          <p:nvPr/>
        </p:nvSpPr>
        <p:spPr bwMode="auto">
          <a:xfrm>
            <a:off x="5755926" y="3971913"/>
            <a:ext cx="294248" cy="257525"/>
          </a:xfrm>
          <a:custGeom>
            <a:avLst/>
            <a:gdLst>
              <a:gd name="connsiteX0" fmla="*/ 149021 w 448462"/>
              <a:gd name="connsiteY0" fmla="*/ 328125 h 392491"/>
              <a:gd name="connsiteX1" fmla="*/ 210588 w 448462"/>
              <a:gd name="connsiteY1" fmla="*/ 357224 h 392491"/>
              <a:gd name="connsiteX2" fmla="*/ 160375 w 448462"/>
              <a:gd name="connsiteY2" fmla="*/ 391211 h 392491"/>
              <a:gd name="connsiteX3" fmla="*/ 158502 w 448462"/>
              <a:gd name="connsiteY3" fmla="*/ 392025 h 392491"/>
              <a:gd name="connsiteX4" fmla="*/ 156629 w 448462"/>
              <a:gd name="connsiteY4" fmla="*/ 392491 h 392491"/>
              <a:gd name="connsiteX5" fmla="*/ 154757 w 448462"/>
              <a:gd name="connsiteY5" fmla="*/ 392375 h 392491"/>
              <a:gd name="connsiteX6" fmla="*/ 153001 w 448462"/>
              <a:gd name="connsiteY6" fmla="*/ 391676 h 392491"/>
              <a:gd name="connsiteX7" fmla="*/ 151362 w 448462"/>
              <a:gd name="connsiteY7" fmla="*/ 390396 h 392491"/>
              <a:gd name="connsiteX8" fmla="*/ 150075 w 448462"/>
              <a:gd name="connsiteY8" fmla="*/ 388883 h 392491"/>
              <a:gd name="connsiteX9" fmla="*/ 149255 w 448462"/>
              <a:gd name="connsiteY9" fmla="*/ 387137 h 392491"/>
              <a:gd name="connsiteX10" fmla="*/ 149021 w 448462"/>
              <a:gd name="connsiteY10" fmla="*/ 385158 h 392491"/>
              <a:gd name="connsiteX11" fmla="*/ 441235 w 448462"/>
              <a:gd name="connsiteY11" fmla="*/ 0 h 392491"/>
              <a:gd name="connsiteX12" fmla="*/ 442983 w 448462"/>
              <a:gd name="connsiteY12" fmla="*/ 233 h 392491"/>
              <a:gd name="connsiteX13" fmla="*/ 444615 w 448462"/>
              <a:gd name="connsiteY13" fmla="*/ 816 h 392491"/>
              <a:gd name="connsiteX14" fmla="*/ 446131 w 448462"/>
              <a:gd name="connsiteY14" fmla="*/ 1866 h 392491"/>
              <a:gd name="connsiteX15" fmla="*/ 447530 w 448462"/>
              <a:gd name="connsiteY15" fmla="*/ 3615 h 392491"/>
              <a:gd name="connsiteX16" fmla="*/ 448346 w 448462"/>
              <a:gd name="connsiteY16" fmla="*/ 5714 h 392491"/>
              <a:gd name="connsiteX17" fmla="*/ 448462 w 448462"/>
              <a:gd name="connsiteY17" fmla="*/ 7696 h 392491"/>
              <a:gd name="connsiteX18" fmla="*/ 447879 w 448462"/>
              <a:gd name="connsiteY18" fmla="*/ 9911 h 392491"/>
              <a:gd name="connsiteX19" fmla="*/ 307990 w 448462"/>
              <a:gd name="connsiteY19" fmla="*/ 362641 h 392491"/>
              <a:gd name="connsiteX20" fmla="*/ 306708 w 448462"/>
              <a:gd name="connsiteY20" fmla="*/ 364973 h 392491"/>
              <a:gd name="connsiteX21" fmla="*/ 305076 w 448462"/>
              <a:gd name="connsiteY21" fmla="*/ 366955 h 392491"/>
              <a:gd name="connsiteX22" fmla="*/ 303094 w 448462"/>
              <a:gd name="connsiteY22" fmla="*/ 368588 h 392491"/>
              <a:gd name="connsiteX23" fmla="*/ 300646 w 448462"/>
              <a:gd name="connsiteY23" fmla="*/ 369870 h 392491"/>
              <a:gd name="connsiteX24" fmla="*/ 298314 w 448462"/>
              <a:gd name="connsiteY24" fmla="*/ 370570 h 392491"/>
              <a:gd name="connsiteX25" fmla="*/ 295983 w 448462"/>
              <a:gd name="connsiteY25" fmla="*/ 370803 h 392491"/>
              <a:gd name="connsiteX26" fmla="*/ 293068 w 448462"/>
              <a:gd name="connsiteY26" fmla="*/ 370453 h 392491"/>
              <a:gd name="connsiteX27" fmla="*/ 290387 w 448462"/>
              <a:gd name="connsiteY27" fmla="*/ 369404 h 392491"/>
              <a:gd name="connsiteX28" fmla="*/ 148982 w 448462"/>
              <a:gd name="connsiteY28" fmla="*/ 302123 h 392491"/>
              <a:gd name="connsiteX29" fmla="*/ 347858 w 448462"/>
              <a:gd name="connsiteY29" fmla="*/ 102379 h 392491"/>
              <a:gd name="connsiteX30" fmla="*/ 120771 w 448462"/>
              <a:gd name="connsiteY30" fmla="*/ 288830 h 392491"/>
              <a:gd name="connsiteX31" fmla="*/ 7344 w 448462"/>
              <a:gd name="connsiteY31" fmla="*/ 234842 h 392491"/>
              <a:gd name="connsiteX32" fmla="*/ 4896 w 448462"/>
              <a:gd name="connsiteY32" fmla="*/ 233209 h 392491"/>
              <a:gd name="connsiteX33" fmla="*/ 2798 w 448462"/>
              <a:gd name="connsiteY33" fmla="*/ 231227 h 392491"/>
              <a:gd name="connsiteX34" fmla="*/ 1282 w 448462"/>
              <a:gd name="connsiteY34" fmla="*/ 228895 h 392491"/>
              <a:gd name="connsiteX35" fmla="*/ 349 w 448462"/>
              <a:gd name="connsiteY35" fmla="*/ 226213 h 392491"/>
              <a:gd name="connsiteX36" fmla="*/ 0 w 448462"/>
              <a:gd name="connsiteY36" fmla="*/ 223298 h 392491"/>
              <a:gd name="connsiteX37" fmla="*/ 233 w 448462"/>
              <a:gd name="connsiteY37" fmla="*/ 220499 h 392491"/>
              <a:gd name="connsiteX38" fmla="*/ 1165 w 448462"/>
              <a:gd name="connsiteY38" fmla="*/ 217701 h 392491"/>
              <a:gd name="connsiteX39" fmla="*/ 2681 w 448462"/>
              <a:gd name="connsiteY39" fmla="*/ 215252 h 392491"/>
              <a:gd name="connsiteX40" fmla="*/ 4779 w 448462"/>
              <a:gd name="connsiteY40" fmla="*/ 213270 h 392491"/>
              <a:gd name="connsiteX41" fmla="*/ 7227 w 448462"/>
              <a:gd name="connsiteY41" fmla="*/ 211754 h 392491"/>
              <a:gd name="connsiteX42" fmla="*/ 437971 w 448462"/>
              <a:gd name="connsiteY42" fmla="*/ 583 h 392491"/>
              <a:gd name="connsiteX43" fmla="*/ 439603 w 448462"/>
              <a:gd name="connsiteY43" fmla="*/ 117 h 39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48462" h="392491">
                <a:moveTo>
                  <a:pt x="149021" y="328125"/>
                </a:moveTo>
                <a:lnTo>
                  <a:pt x="210588" y="357224"/>
                </a:lnTo>
                <a:lnTo>
                  <a:pt x="160375" y="391211"/>
                </a:lnTo>
                <a:lnTo>
                  <a:pt x="158502" y="392025"/>
                </a:lnTo>
                <a:lnTo>
                  <a:pt x="156629" y="392491"/>
                </a:lnTo>
                <a:lnTo>
                  <a:pt x="154757" y="392375"/>
                </a:lnTo>
                <a:lnTo>
                  <a:pt x="153001" y="391676"/>
                </a:lnTo>
                <a:lnTo>
                  <a:pt x="151362" y="390396"/>
                </a:lnTo>
                <a:lnTo>
                  <a:pt x="150075" y="388883"/>
                </a:lnTo>
                <a:lnTo>
                  <a:pt x="149255" y="387137"/>
                </a:lnTo>
                <a:lnTo>
                  <a:pt x="149021" y="385158"/>
                </a:lnTo>
                <a:close/>
                <a:moveTo>
                  <a:pt x="441235" y="0"/>
                </a:moveTo>
                <a:lnTo>
                  <a:pt x="442983" y="233"/>
                </a:lnTo>
                <a:lnTo>
                  <a:pt x="444615" y="816"/>
                </a:lnTo>
                <a:lnTo>
                  <a:pt x="446131" y="1866"/>
                </a:lnTo>
                <a:lnTo>
                  <a:pt x="447530" y="3615"/>
                </a:lnTo>
                <a:lnTo>
                  <a:pt x="448346" y="5714"/>
                </a:lnTo>
                <a:lnTo>
                  <a:pt x="448462" y="7696"/>
                </a:lnTo>
                <a:lnTo>
                  <a:pt x="447879" y="9911"/>
                </a:lnTo>
                <a:lnTo>
                  <a:pt x="307990" y="362641"/>
                </a:lnTo>
                <a:lnTo>
                  <a:pt x="306708" y="364973"/>
                </a:lnTo>
                <a:lnTo>
                  <a:pt x="305076" y="366955"/>
                </a:lnTo>
                <a:lnTo>
                  <a:pt x="303094" y="368588"/>
                </a:lnTo>
                <a:lnTo>
                  <a:pt x="300646" y="369870"/>
                </a:lnTo>
                <a:lnTo>
                  <a:pt x="298314" y="370570"/>
                </a:lnTo>
                <a:lnTo>
                  <a:pt x="295983" y="370803"/>
                </a:lnTo>
                <a:lnTo>
                  <a:pt x="293068" y="370453"/>
                </a:lnTo>
                <a:lnTo>
                  <a:pt x="290387" y="369404"/>
                </a:lnTo>
                <a:lnTo>
                  <a:pt x="148982" y="302123"/>
                </a:lnTo>
                <a:lnTo>
                  <a:pt x="347858" y="102379"/>
                </a:lnTo>
                <a:lnTo>
                  <a:pt x="120771" y="288830"/>
                </a:lnTo>
                <a:lnTo>
                  <a:pt x="7344" y="234842"/>
                </a:lnTo>
                <a:lnTo>
                  <a:pt x="4896" y="233209"/>
                </a:lnTo>
                <a:lnTo>
                  <a:pt x="2798" y="231227"/>
                </a:lnTo>
                <a:lnTo>
                  <a:pt x="1282" y="228895"/>
                </a:lnTo>
                <a:lnTo>
                  <a:pt x="349" y="226213"/>
                </a:lnTo>
                <a:lnTo>
                  <a:pt x="0" y="223298"/>
                </a:lnTo>
                <a:lnTo>
                  <a:pt x="233" y="220499"/>
                </a:lnTo>
                <a:lnTo>
                  <a:pt x="1165" y="217701"/>
                </a:lnTo>
                <a:lnTo>
                  <a:pt x="2681" y="215252"/>
                </a:lnTo>
                <a:lnTo>
                  <a:pt x="4779" y="213270"/>
                </a:lnTo>
                <a:lnTo>
                  <a:pt x="7227" y="211754"/>
                </a:lnTo>
                <a:lnTo>
                  <a:pt x="437971" y="583"/>
                </a:lnTo>
                <a:lnTo>
                  <a:pt x="439603" y="117"/>
                </a:lnTo>
                <a:close/>
              </a:path>
            </a:pathLst>
          </a:custGeom>
          <a:solidFill>
            <a:srgbClr val="53585B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xmlns="" id="{1017596B-2252-4F64-9E2A-EA5CEDB21441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3031874" y="3960658"/>
            <a:ext cx="370804" cy="328754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2BC8236-6CBB-4151-ABD5-572210D4ADA9}"/>
              </a:ext>
            </a:extLst>
          </p:cNvPr>
          <p:cNvSpPr txBox="1"/>
          <p:nvPr/>
        </p:nvSpPr>
        <p:spPr>
          <a:xfrm>
            <a:off x="5537478" y="2546503"/>
            <a:ext cx="698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90%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01DCC226-72B1-4DDC-B846-C74403DFB6CD}"/>
              </a:ext>
            </a:extLst>
          </p:cNvPr>
          <p:cNvSpPr txBox="1"/>
          <p:nvPr/>
        </p:nvSpPr>
        <p:spPr>
          <a:xfrm rot="16200000">
            <a:off x="4322623" y="3343486"/>
            <a:ext cx="17145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xmlns="" id="{9D52AC3C-D979-4CC6-A251-6BD40FF903E4}"/>
              </a:ext>
            </a:extLst>
          </p:cNvPr>
          <p:cNvSpPr>
            <a:spLocks noEditPoints="1"/>
          </p:cNvSpPr>
          <p:nvPr/>
        </p:nvSpPr>
        <p:spPr bwMode="auto">
          <a:xfrm>
            <a:off x="8491089" y="3960657"/>
            <a:ext cx="195465" cy="328755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3C7FCEA-E926-4011-9E97-1D1FECB291B0}"/>
              </a:ext>
            </a:extLst>
          </p:cNvPr>
          <p:cNvSpPr txBox="1"/>
          <p:nvPr/>
        </p:nvSpPr>
        <p:spPr>
          <a:xfrm>
            <a:off x="1701716" y="4659883"/>
            <a:ext cx="17145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7521582D-ECC8-4037-BE75-65CEAA6708E8}"/>
              </a:ext>
            </a:extLst>
          </p:cNvPr>
          <p:cNvSpPr txBox="1"/>
          <p:nvPr/>
        </p:nvSpPr>
        <p:spPr>
          <a:xfrm>
            <a:off x="8430680" y="4659883"/>
            <a:ext cx="17145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xmlns="" id="{C986B908-FE32-4F94-B078-AF1A1AE7D600}"/>
              </a:ext>
            </a:extLst>
          </p:cNvPr>
          <p:cNvSpPr/>
          <p:nvPr/>
        </p:nvSpPr>
        <p:spPr>
          <a:xfrm>
            <a:off x="607821" y="5327252"/>
            <a:ext cx="33135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ja-JP" altLang="en-US" sz="14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r">
              <a:lnSpc>
                <a:spcPct val="150000"/>
              </a:lnSpc>
            </a:pPr>
            <a:r>
              <a:rPr lang="en-US" altLang="ja-JP" sz="11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25D79CF-F61D-432E-896D-7E2DC33D60B4}"/>
              </a:ext>
            </a:extLst>
          </p:cNvPr>
          <p:cNvSpPr txBox="1"/>
          <p:nvPr/>
        </p:nvSpPr>
        <p:spPr>
          <a:xfrm>
            <a:off x="755649" y="4629105"/>
            <a:ext cx="698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90%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2C5C2AE7-1B63-4C46-AFDB-CA5BCD1D1EF6}"/>
              </a:ext>
            </a:extLst>
          </p:cNvPr>
          <p:cNvSpPr txBox="1"/>
          <p:nvPr/>
        </p:nvSpPr>
        <p:spPr>
          <a:xfrm>
            <a:off x="10417952" y="4644494"/>
            <a:ext cx="698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90%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="" xmlns:a16="http://schemas.microsoft.com/office/drawing/2014/main" id="{6588F76B-07A6-4003-869B-7D3E5E65743D}"/>
              </a:ext>
            </a:extLst>
          </p:cNvPr>
          <p:cNvSpPr/>
          <p:nvPr/>
        </p:nvSpPr>
        <p:spPr>
          <a:xfrm>
            <a:off x="2034678" y="943435"/>
            <a:ext cx="8122644" cy="1143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Microsoft Office PowerPoint is the presentation program used </a:t>
            </a:r>
            <a:r>
              <a:rPr lang="en-US" altLang="ko-KR" sz="11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 most in the world.</a:t>
            </a:r>
            <a:endParaRPr lang="en-US" altLang="ko-KR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xmlns="" id="{C986B908-FE32-4F94-B078-AF1A1AE7D600}"/>
              </a:ext>
            </a:extLst>
          </p:cNvPr>
          <p:cNvSpPr/>
          <p:nvPr/>
        </p:nvSpPr>
        <p:spPr>
          <a:xfrm>
            <a:off x="4229937" y="5327252"/>
            <a:ext cx="33135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1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xmlns="" id="{C986B908-FE32-4F94-B078-AF1A1AE7D600}"/>
              </a:ext>
            </a:extLst>
          </p:cNvPr>
          <p:cNvSpPr/>
          <p:nvPr/>
        </p:nvSpPr>
        <p:spPr>
          <a:xfrm>
            <a:off x="7802870" y="5327252"/>
            <a:ext cx="33135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1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75845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9134FECA-A2F1-4B16-BAC4-05A318ECEA43}"/>
              </a:ext>
            </a:extLst>
          </p:cNvPr>
          <p:cNvSpPr/>
          <p:nvPr/>
        </p:nvSpPr>
        <p:spPr>
          <a:xfrm>
            <a:off x="0" y="0"/>
            <a:ext cx="12192000" cy="251460"/>
          </a:xfrm>
          <a:prstGeom prst="rect">
            <a:avLst/>
          </a:prstGeom>
          <a:solidFill>
            <a:srgbClr val="535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600" kern="0" dirty="0">
                <a:solidFill>
                  <a:srgbClr val="9FA4A7"/>
                </a:solidFill>
              </a:rPr>
              <a:t>PAPOZIP</a:t>
            </a:r>
            <a:r>
              <a:rPr lang="ja-JP" altLang="en-US" sz="600" kern="0" dirty="0">
                <a:solidFill>
                  <a:srgbClr val="9FA4A7"/>
                </a:solidFill>
              </a:rPr>
              <a:t>と一緒に</a:t>
            </a:r>
            <a:r>
              <a:rPr lang="en-US" altLang="ja-JP" sz="600" kern="0" dirty="0" err="1">
                <a:solidFill>
                  <a:srgbClr val="9FA4A7"/>
                </a:solidFill>
              </a:rPr>
              <a:t>ppt</a:t>
            </a:r>
            <a:r>
              <a:rPr lang="ja-JP" altLang="en-US" sz="600" kern="0" dirty="0">
                <a:solidFill>
                  <a:srgbClr val="9FA4A7"/>
                </a:solidFill>
              </a:rPr>
              <a:t>を作る楽しさを感じてください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7B19C8E8-A54A-4988-B2CF-239DE356BFB6}"/>
              </a:ext>
            </a:extLst>
          </p:cNvPr>
          <p:cNvSpPr/>
          <p:nvPr/>
        </p:nvSpPr>
        <p:spPr>
          <a:xfrm>
            <a:off x="0" y="251460"/>
            <a:ext cx="12192000" cy="453390"/>
          </a:xfrm>
          <a:prstGeom prst="rect">
            <a:avLst/>
          </a:prstGeom>
          <a:solidFill>
            <a:srgbClr val="88E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latinLnBrk="0">
              <a:defRPr/>
            </a:pPr>
            <a:r>
              <a:rPr lang="en-US" altLang="ja-JP" sz="2000" b="1" i="1" kern="0" dirty="0">
                <a:solidFill>
                  <a:prstClr val="white"/>
                </a:solidFill>
              </a:rPr>
              <a:t>PPT</a:t>
            </a:r>
            <a:r>
              <a:rPr lang="ja-JP" altLang="en-US" sz="2000" b="1" i="1" kern="0" dirty="0">
                <a:solidFill>
                  <a:prstClr val="white"/>
                </a:solidFill>
              </a:rPr>
              <a:t>テンプレート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xmlns="" id="{6CA2A29E-72A1-4285-BDF2-4C133721D93F}"/>
              </a:ext>
            </a:extLst>
          </p:cNvPr>
          <p:cNvSpPr/>
          <p:nvPr/>
        </p:nvSpPr>
        <p:spPr>
          <a:xfrm>
            <a:off x="5892482" y="630350"/>
            <a:ext cx="407036" cy="14899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600" b="1" dirty="0">
                <a:solidFill>
                  <a:srgbClr val="57C4C7"/>
                </a:solidFill>
              </a:rPr>
              <a:t>PAGE.1</a:t>
            </a:r>
            <a:endParaRPr lang="ko-KR" altLang="en-US" sz="600" b="1" dirty="0">
              <a:solidFill>
                <a:srgbClr val="57C4C7"/>
              </a:solidFill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xmlns="" id="{43F2E0ED-835E-4575-890A-1D04C2D60CB8}"/>
              </a:ext>
            </a:extLst>
          </p:cNvPr>
          <p:cNvSpPr/>
          <p:nvPr/>
        </p:nvSpPr>
        <p:spPr>
          <a:xfrm>
            <a:off x="2310649" y="5140026"/>
            <a:ext cx="32726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US" altLang="ko-KR" sz="1600" b="1" dirty="0">
                <a:solidFill>
                  <a:srgbClr val="88E0D0"/>
                </a:solidFill>
              </a:rPr>
              <a:t>CONTENTS A</a:t>
            </a:r>
          </a:p>
          <a:p>
            <a:pPr algn="r">
              <a:lnSpc>
                <a:spcPct val="150000"/>
              </a:lnSpc>
              <a:defRPr/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r">
              <a:lnSpc>
                <a:spcPct val="150000"/>
              </a:lnSpc>
              <a:defRPr/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graphicFrame>
        <p:nvGraphicFramePr>
          <p:cNvPr id="31" name="차트 30">
            <a:extLst>
              <a:ext uri="{FF2B5EF4-FFF2-40B4-BE49-F238E27FC236}">
                <a16:creationId xmlns:a16="http://schemas.microsoft.com/office/drawing/2014/main" xmlns="" id="{DE9E9F55-2344-49D3-8325-DD6E6DEDC5CB}"/>
              </a:ext>
            </a:extLst>
          </p:cNvPr>
          <p:cNvGraphicFramePr/>
          <p:nvPr>
            <p:extLst/>
          </p:nvPr>
        </p:nvGraphicFramePr>
        <p:xfrm>
          <a:off x="819935" y="1377292"/>
          <a:ext cx="10145093" cy="3649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" name="직사각형 31"/>
          <p:cNvSpPr/>
          <p:nvPr/>
        </p:nvSpPr>
        <p:spPr>
          <a:xfrm>
            <a:off x="10169321" y="2798873"/>
            <a:ext cx="486641" cy="2227978"/>
          </a:xfrm>
          <a:prstGeom prst="rect">
            <a:avLst/>
          </a:prstGeom>
          <a:noFill/>
          <a:ln w="9525">
            <a:solidFill>
              <a:srgbClr val="53585B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grpSp>
        <p:nvGrpSpPr>
          <p:cNvPr id="33" name="그룹 32"/>
          <p:cNvGrpSpPr/>
          <p:nvPr/>
        </p:nvGrpSpPr>
        <p:grpSpPr>
          <a:xfrm>
            <a:off x="9796664" y="2051477"/>
            <a:ext cx="1228070" cy="535465"/>
            <a:chOff x="9955683" y="6767733"/>
            <a:chExt cx="1228070" cy="535465"/>
          </a:xfrm>
        </p:grpSpPr>
        <p:sp>
          <p:nvSpPr>
            <p:cNvPr id="34" name="모서리가 둥근 직사각형 33"/>
            <p:cNvSpPr/>
            <p:nvPr/>
          </p:nvSpPr>
          <p:spPr>
            <a:xfrm>
              <a:off x="9955683" y="6767733"/>
              <a:ext cx="1228070" cy="535465"/>
            </a:xfrm>
            <a:prstGeom prst="roundRect">
              <a:avLst>
                <a:gd name="adj" fmla="val 15448"/>
              </a:avLst>
            </a:prstGeom>
            <a:solidFill>
              <a:schemeClr val="bg1"/>
            </a:solidFill>
            <a:ln>
              <a:solidFill>
                <a:srgbClr val="53585B"/>
              </a:solidFill>
            </a:ln>
            <a:effectLst>
              <a:outerShdw blurRad="635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1200" b="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CHECK!!</a:t>
              </a:r>
            </a:p>
          </p:txBody>
        </p:sp>
        <p:sp>
          <p:nvSpPr>
            <p:cNvPr id="35" name="자유형 34"/>
            <p:cNvSpPr/>
            <p:nvPr/>
          </p:nvSpPr>
          <p:spPr>
            <a:xfrm>
              <a:off x="9955683" y="6767733"/>
              <a:ext cx="344388" cy="344388"/>
            </a:xfrm>
            <a:custGeom>
              <a:avLst/>
              <a:gdLst>
                <a:gd name="connsiteX0" fmla="*/ 94648 w 344388"/>
                <a:gd name="connsiteY0" fmla="*/ 0 h 344388"/>
                <a:gd name="connsiteX1" fmla="*/ 344388 w 344388"/>
                <a:gd name="connsiteY1" fmla="*/ 0 h 344388"/>
                <a:gd name="connsiteX2" fmla="*/ 0 w 344388"/>
                <a:gd name="connsiteY2" fmla="*/ 344388 h 344388"/>
                <a:gd name="connsiteX3" fmla="*/ 0 w 344388"/>
                <a:gd name="connsiteY3" fmla="*/ 94648 h 344388"/>
                <a:gd name="connsiteX4" fmla="*/ 94648 w 344388"/>
                <a:gd name="connsiteY4" fmla="*/ 0 h 344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4388" h="344388">
                  <a:moveTo>
                    <a:pt x="94648" y="0"/>
                  </a:moveTo>
                  <a:lnTo>
                    <a:pt x="344388" y="0"/>
                  </a:lnTo>
                  <a:lnTo>
                    <a:pt x="0" y="344388"/>
                  </a:lnTo>
                  <a:lnTo>
                    <a:pt x="0" y="94648"/>
                  </a:lnTo>
                  <a:cubicBezTo>
                    <a:pt x="0" y="42375"/>
                    <a:pt x="42375" y="0"/>
                    <a:pt x="94648" y="0"/>
                  </a:cubicBezTo>
                  <a:close/>
                </a:path>
              </a:pathLst>
            </a:custGeom>
            <a:solidFill>
              <a:srgbClr val="53585B"/>
            </a:solidFill>
            <a:ln>
              <a:solidFill>
                <a:srgbClr val="5358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00BDD5"/>
                </a:solidFill>
              </a:endParaRPr>
            </a:p>
          </p:txBody>
        </p:sp>
        <p:sp>
          <p:nvSpPr>
            <p:cNvPr id="36" name="자유형 35">
              <a:extLst>
                <a:ext uri="{FF2B5EF4-FFF2-40B4-BE49-F238E27FC236}">
                  <a16:creationId xmlns="" xmlns:a16="http://schemas.microsoft.com/office/drawing/2014/main" id="{0D8E9706-5D2C-49EE-AF67-D3527E3BC152}"/>
                </a:ext>
              </a:extLst>
            </p:cNvPr>
            <p:cNvSpPr/>
            <p:nvPr/>
          </p:nvSpPr>
          <p:spPr>
            <a:xfrm rot="18000000">
              <a:off x="9983535" y="6822464"/>
              <a:ext cx="142049" cy="87307"/>
            </a:xfrm>
            <a:custGeom>
              <a:avLst/>
              <a:gdLst>
                <a:gd name="connsiteX0" fmla="*/ 101541 w 261614"/>
                <a:gd name="connsiteY0" fmla="*/ 2305 h 160794"/>
                <a:gd name="connsiteX1" fmla="*/ 101540 w 261614"/>
                <a:gd name="connsiteY1" fmla="*/ 2306 h 160794"/>
                <a:gd name="connsiteX2" fmla="*/ 101540 w 261614"/>
                <a:gd name="connsiteY2" fmla="*/ 2305 h 160794"/>
                <a:gd name="connsiteX3" fmla="*/ 254856 w 261614"/>
                <a:gd name="connsiteY3" fmla="*/ 121406 h 160794"/>
                <a:gd name="connsiteX4" fmla="*/ 261614 w 261614"/>
                <a:gd name="connsiteY4" fmla="*/ 137721 h 160794"/>
                <a:gd name="connsiteX5" fmla="*/ 261613 w 261614"/>
                <a:gd name="connsiteY5" fmla="*/ 137721 h 160794"/>
                <a:gd name="connsiteX6" fmla="*/ 238540 w 261614"/>
                <a:gd name="connsiteY6" fmla="*/ 160794 h 160794"/>
                <a:gd name="connsiteX7" fmla="*/ 24796 w 261614"/>
                <a:gd name="connsiteY7" fmla="*/ 160793 h 160794"/>
                <a:gd name="connsiteX8" fmla="*/ 21762 w 261614"/>
                <a:gd name="connsiteY8" fmla="*/ 159536 h 160794"/>
                <a:gd name="connsiteX9" fmla="*/ 11539 w 261614"/>
                <a:gd name="connsiteY9" fmla="*/ 158190 h 160794"/>
                <a:gd name="connsiteX10" fmla="*/ 11540 w 261614"/>
                <a:gd name="connsiteY10" fmla="*/ 158189 h 160794"/>
                <a:gd name="connsiteX11" fmla="*/ 3095 w 261614"/>
                <a:gd name="connsiteY11" fmla="*/ 126671 h 160794"/>
                <a:gd name="connsiteX12" fmla="*/ 70022 w 261614"/>
                <a:gd name="connsiteY12" fmla="*/ 10751 h 160794"/>
                <a:gd name="connsiteX13" fmla="*/ 84033 w 261614"/>
                <a:gd name="connsiteY13" fmla="*/ 0 h 160794"/>
                <a:gd name="connsiteX14" fmla="*/ 101540 w 261614"/>
                <a:gd name="connsiteY14" fmla="*/ 2306 h 160794"/>
                <a:gd name="connsiteX15" fmla="*/ 112290 w 261614"/>
                <a:gd name="connsiteY15" fmla="*/ 16315 h 160794"/>
                <a:gd name="connsiteX16" fmla="*/ 109985 w 261614"/>
                <a:gd name="connsiteY16" fmla="*/ 33823 h 160794"/>
                <a:gd name="connsiteX17" fmla="*/ 63321 w 261614"/>
                <a:gd name="connsiteY17" fmla="*/ 114648 h 160794"/>
                <a:gd name="connsiteX18" fmla="*/ 238541 w 261614"/>
                <a:gd name="connsiteY18" fmla="*/ 114648 h 160794"/>
                <a:gd name="connsiteX19" fmla="*/ 254856 w 261614"/>
                <a:gd name="connsiteY19" fmla="*/ 121406 h 160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61614" h="160794">
                  <a:moveTo>
                    <a:pt x="101541" y="2305"/>
                  </a:moveTo>
                  <a:lnTo>
                    <a:pt x="101540" y="2306"/>
                  </a:lnTo>
                  <a:lnTo>
                    <a:pt x="101540" y="2305"/>
                  </a:lnTo>
                  <a:close/>
                  <a:moveTo>
                    <a:pt x="254856" y="121406"/>
                  </a:moveTo>
                  <a:cubicBezTo>
                    <a:pt x="259031" y="125581"/>
                    <a:pt x="261614" y="131350"/>
                    <a:pt x="261614" y="137721"/>
                  </a:cubicBezTo>
                  <a:lnTo>
                    <a:pt x="261613" y="137721"/>
                  </a:lnTo>
                  <a:cubicBezTo>
                    <a:pt x="261613" y="150464"/>
                    <a:pt x="251283" y="160794"/>
                    <a:pt x="238540" y="160794"/>
                  </a:cubicBezTo>
                  <a:lnTo>
                    <a:pt x="24796" y="160793"/>
                  </a:lnTo>
                  <a:lnTo>
                    <a:pt x="21762" y="159536"/>
                  </a:lnTo>
                  <a:lnTo>
                    <a:pt x="11539" y="158190"/>
                  </a:lnTo>
                  <a:lnTo>
                    <a:pt x="11540" y="158189"/>
                  </a:lnTo>
                  <a:cubicBezTo>
                    <a:pt x="504" y="151818"/>
                    <a:pt x="-3277" y="137707"/>
                    <a:pt x="3095" y="126671"/>
                  </a:cubicBezTo>
                  <a:lnTo>
                    <a:pt x="70022" y="10751"/>
                  </a:lnTo>
                  <a:cubicBezTo>
                    <a:pt x="73208" y="5233"/>
                    <a:pt x="78329" y="1529"/>
                    <a:pt x="84033" y="0"/>
                  </a:cubicBezTo>
                  <a:lnTo>
                    <a:pt x="101540" y="2306"/>
                  </a:lnTo>
                  <a:lnTo>
                    <a:pt x="112290" y="16315"/>
                  </a:lnTo>
                  <a:cubicBezTo>
                    <a:pt x="113818" y="22019"/>
                    <a:pt x="113171" y="28305"/>
                    <a:pt x="109985" y="33823"/>
                  </a:cubicBezTo>
                  <a:lnTo>
                    <a:pt x="63321" y="114648"/>
                  </a:lnTo>
                  <a:lnTo>
                    <a:pt x="238541" y="114648"/>
                  </a:lnTo>
                  <a:cubicBezTo>
                    <a:pt x="244912" y="114648"/>
                    <a:pt x="250681" y="117231"/>
                    <a:pt x="254856" y="12140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1"/>
              <a:endParaRPr lang="ko-KR" altLang="en-US" sz="1200" b="1" dirty="0">
                <a:solidFill>
                  <a:srgbClr val="00BDD5"/>
                </a:solidFill>
              </a:endParaRPr>
            </a:p>
          </p:txBody>
        </p:sp>
      </p:grpSp>
      <p:grpSp>
        <p:nvGrpSpPr>
          <p:cNvPr id="37" name="그룹 36"/>
          <p:cNvGrpSpPr/>
          <p:nvPr/>
        </p:nvGrpSpPr>
        <p:grpSpPr>
          <a:xfrm>
            <a:off x="9191160" y="5196243"/>
            <a:ext cx="2753189" cy="1053977"/>
            <a:chOff x="9469763" y="6767733"/>
            <a:chExt cx="2753189" cy="1053977"/>
          </a:xfrm>
        </p:grpSpPr>
        <p:sp>
          <p:nvSpPr>
            <p:cNvPr id="38" name="모서리가 둥근 직사각형 37"/>
            <p:cNvSpPr/>
            <p:nvPr/>
          </p:nvSpPr>
          <p:spPr>
            <a:xfrm>
              <a:off x="9469763" y="6767733"/>
              <a:ext cx="2753189" cy="1053977"/>
            </a:xfrm>
            <a:prstGeom prst="roundRect">
              <a:avLst>
                <a:gd name="adj" fmla="val 13279"/>
              </a:avLst>
            </a:prstGeom>
            <a:solidFill>
              <a:schemeClr val="bg1"/>
            </a:solidFill>
            <a:ln>
              <a:solidFill>
                <a:srgbClr val="53585B"/>
              </a:solidFill>
            </a:ln>
            <a:effectLst>
              <a:outerShdw blurRad="635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  <a:defRPr/>
              </a:pPr>
              <a:r>
                <a:rPr lang="ja-JP" altLang="en-US" sz="1100" b="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コンテンツについての内容を記します</a:t>
              </a:r>
            </a:p>
            <a:p>
              <a:pPr algn="ctr">
                <a:lnSpc>
                  <a:spcPct val="150000"/>
                </a:lnSpc>
                <a:defRPr/>
              </a:pPr>
              <a:r>
                <a:rPr lang="en-US" altLang="ja-JP" sz="1000" dirty="0" smtClean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PAPOZIP</a:t>
              </a:r>
              <a:r>
                <a:rPr lang="ja-JP" alt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と一緒に</a:t>
              </a:r>
              <a:r>
                <a:rPr lang="en-US" altLang="ja-JP" sz="100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ppt</a:t>
              </a:r>
              <a:r>
                <a:rPr lang="ja-JP" altLang="en-US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を作る楽しさを感じてください</a:t>
              </a:r>
            </a:p>
          </p:txBody>
        </p:sp>
        <p:sp>
          <p:nvSpPr>
            <p:cNvPr id="39" name="자유형 38"/>
            <p:cNvSpPr/>
            <p:nvPr/>
          </p:nvSpPr>
          <p:spPr>
            <a:xfrm>
              <a:off x="9469764" y="6767733"/>
              <a:ext cx="344388" cy="344388"/>
            </a:xfrm>
            <a:custGeom>
              <a:avLst/>
              <a:gdLst>
                <a:gd name="connsiteX0" fmla="*/ 94648 w 344388"/>
                <a:gd name="connsiteY0" fmla="*/ 0 h 344388"/>
                <a:gd name="connsiteX1" fmla="*/ 344388 w 344388"/>
                <a:gd name="connsiteY1" fmla="*/ 0 h 344388"/>
                <a:gd name="connsiteX2" fmla="*/ 0 w 344388"/>
                <a:gd name="connsiteY2" fmla="*/ 344388 h 344388"/>
                <a:gd name="connsiteX3" fmla="*/ 0 w 344388"/>
                <a:gd name="connsiteY3" fmla="*/ 94648 h 344388"/>
                <a:gd name="connsiteX4" fmla="*/ 94648 w 344388"/>
                <a:gd name="connsiteY4" fmla="*/ 0 h 344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4388" h="344388">
                  <a:moveTo>
                    <a:pt x="94648" y="0"/>
                  </a:moveTo>
                  <a:lnTo>
                    <a:pt x="344388" y="0"/>
                  </a:lnTo>
                  <a:lnTo>
                    <a:pt x="0" y="344388"/>
                  </a:lnTo>
                  <a:lnTo>
                    <a:pt x="0" y="94648"/>
                  </a:lnTo>
                  <a:cubicBezTo>
                    <a:pt x="0" y="42375"/>
                    <a:pt x="42375" y="0"/>
                    <a:pt x="94648" y="0"/>
                  </a:cubicBezTo>
                  <a:close/>
                </a:path>
              </a:pathLst>
            </a:custGeom>
            <a:solidFill>
              <a:srgbClr val="53585B"/>
            </a:solidFill>
            <a:ln>
              <a:solidFill>
                <a:srgbClr val="5358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00BDD5"/>
                </a:solidFill>
              </a:endParaRPr>
            </a:p>
          </p:txBody>
        </p:sp>
        <p:sp>
          <p:nvSpPr>
            <p:cNvPr id="40" name="자유형 39">
              <a:extLst>
                <a:ext uri="{FF2B5EF4-FFF2-40B4-BE49-F238E27FC236}">
                  <a16:creationId xmlns="" xmlns:a16="http://schemas.microsoft.com/office/drawing/2014/main" id="{0D8E9706-5D2C-49EE-AF67-D3527E3BC152}"/>
                </a:ext>
              </a:extLst>
            </p:cNvPr>
            <p:cNvSpPr/>
            <p:nvPr/>
          </p:nvSpPr>
          <p:spPr>
            <a:xfrm rot="18000000">
              <a:off x="9514725" y="6812939"/>
              <a:ext cx="142049" cy="87307"/>
            </a:xfrm>
            <a:custGeom>
              <a:avLst/>
              <a:gdLst>
                <a:gd name="connsiteX0" fmla="*/ 101541 w 261614"/>
                <a:gd name="connsiteY0" fmla="*/ 2305 h 160794"/>
                <a:gd name="connsiteX1" fmla="*/ 101540 w 261614"/>
                <a:gd name="connsiteY1" fmla="*/ 2306 h 160794"/>
                <a:gd name="connsiteX2" fmla="*/ 101540 w 261614"/>
                <a:gd name="connsiteY2" fmla="*/ 2305 h 160794"/>
                <a:gd name="connsiteX3" fmla="*/ 254856 w 261614"/>
                <a:gd name="connsiteY3" fmla="*/ 121406 h 160794"/>
                <a:gd name="connsiteX4" fmla="*/ 261614 w 261614"/>
                <a:gd name="connsiteY4" fmla="*/ 137721 h 160794"/>
                <a:gd name="connsiteX5" fmla="*/ 261613 w 261614"/>
                <a:gd name="connsiteY5" fmla="*/ 137721 h 160794"/>
                <a:gd name="connsiteX6" fmla="*/ 238540 w 261614"/>
                <a:gd name="connsiteY6" fmla="*/ 160794 h 160794"/>
                <a:gd name="connsiteX7" fmla="*/ 24796 w 261614"/>
                <a:gd name="connsiteY7" fmla="*/ 160793 h 160794"/>
                <a:gd name="connsiteX8" fmla="*/ 21762 w 261614"/>
                <a:gd name="connsiteY8" fmla="*/ 159536 h 160794"/>
                <a:gd name="connsiteX9" fmla="*/ 11539 w 261614"/>
                <a:gd name="connsiteY9" fmla="*/ 158190 h 160794"/>
                <a:gd name="connsiteX10" fmla="*/ 11540 w 261614"/>
                <a:gd name="connsiteY10" fmla="*/ 158189 h 160794"/>
                <a:gd name="connsiteX11" fmla="*/ 3095 w 261614"/>
                <a:gd name="connsiteY11" fmla="*/ 126671 h 160794"/>
                <a:gd name="connsiteX12" fmla="*/ 70022 w 261614"/>
                <a:gd name="connsiteY12" fmla="*/ 10751 h 160794"/>
                <a:gd name="connsiteX13" fmla="*/ 84033 w 261614"/>
                <a:gd name="connsiteY13" fmla="*/ 0 h 160794"/>
                <a:gd name="connsiteX14" fmla="*/ 101540 w 261614"/>
                <a:gd name="connsiteY14" fmla="*/ 2306 h 160794"/>
                <a:gd name="connsiteX15" fmla="*/ 112290 w 261614"/>
                <a:gd name="connsiteY15" fmla="*/ 16315 h 160794"/>
                <a:gd name="connsiteX16" fmla="*/ 109985 w 261614"/>
                <a:gd name="connsiteY16" fmla="*/ 33823 h 160794"/>
                <a:gd name="connsiteX17" fmla="*/ 63321 w 261614"/>
                <a:gd name="connsiteY17" fmla="*/ 114648 h 160794"/>
                <a:gd name="connsiteX18" fmla="*/ 238541 w 261614"/>
                <a:gd name="connsiteY18" fmla="*/ 114648 h 160794"/>
                <a:gd name="connsiteX19" fmla="*/ 254856 w 261614"/>
                <a:gd name="connsiteY19" fmla="*/ 121406 h 160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61614" h="160794">
                  <a:moveTo>
                    <a:pt x="101541" y="2305"/>
                  </a:moveTo>
                  <a:lnTo>
                    <a:pt x="101540" y="2306"/>
                  </a:lnTo>
                  <a:lnTo>
                    <a:pt x="101540" y="2305"/>
                  </a:lnTo>
                  <a:close/>
                  <a:moveTo>
                    <a:pt x="254856" y="121406"/>
                  </a:moveTo>
                  <a:cubicBezTo>
                    <a:pt x="259031" y="125581"/>
                    <a:pt x="261614" y="131350"/>
                    <a:pt x="261614" y="137721"/>
                  </a:cubicBezTo>
                  <a:lnTo>
                    <a:pt x="261613" y="137721"/>
                  </a:lnTo>
                  <a:cubicBezTo>
                    <a:pt x="261613" y="150464"/>
                    <a:pt x="251283" y="160794"/>
                    <a:pt x="238540" y="160794"/>
                  </a:cubicBezTo>
                  <a:lnTo>
                    <a:pt x="24796" y="160793"/>
                  </a:lnTo>
                  <a:lnTo>
                    <a:pt x="21762" y="159536"/>
                  </a:lnTo>
                  <a:lnTo>
                    <a:pt x="11539" y="158190"/>
                  </a:lnTo>
                  <a:lnTo>
                    <a:pt x="11540" y="158189"/>
                  </a:lnTo>
                  <a:cubicBezTo>
                    <a:pt x="504" y="151818"/>
                    <a:pt x="-3277" y="137707"/>
                    <a:pt x="3095" y="126671"/>
                  </a:cubicBezTo>
                  <a:lnTo>
                    <a:pt x="70022" y="10751"/>
                  </a:lnTo>
                  <a:cubicBezTo>
                    <a:pt x="73208" y="5233"/>
                    <a:pt x="78329" y="1529"/>
                    <a:pt x="84033" y="0"/>
                  </a:cubicBezTo>
                  <a:lnTo>
                    <a:pt x="101540" y="2306"/>
                  </a:lnTo>
                  <a:lnTo>
                    <a:pt x="112290" y="16315"/>
                  </a:lnTo>
                  <a:cubicBezTo>
                    <a:pt x="113818" y="22019"/>
                    <a:pt x="113171" y="28305"/>
                    <a:pt x="109985" y="33823"/>
                  </a:cubicBezTo>
                  <a:lnTo>
                    <a:pt x="63321" y="114648"/>
                  </a:lnTo>
                  <a:lnTo>
                    <a:pt x="238541" y="114648"/>
                  </a:lnTo>
                  <a:cubicBezTo>
                    <a:pt x="244912" y="114648"/>
                    <a:pt x="250681" y="117231"/>
                    <a:pt x="254856" y="12140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1"/>
              <a:endParaRPr lang="ko-KR" altLang="en-US" sz="1200" b="1" dirty="0">
                <a:solidFill>
                  <a:srgbClr val="00BDD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43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9134FECA-A2F1-4B16-BAC4-05A318ECEA43}"/>
              </a:ext>
            </a:extLst>
          </p:cNvPr>
          <p:cNvSpPr/>
          <p:nvPr/>
        </p:nvSpPr>
        <p:spPr>
          <a:xfrm>
            <a:off x="0" y="0"/>
            <a:ext cx="12192000" cy="251460"/>
          </a:xfrm>
          <a:prstGeom prst="rect">
            <a:avLst/>
          </a:prstGeom>
          <a:solidFill>
            <a:srgbClr val="535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600" kern="0" dirty="0">
                <a:solidFill>
                  <a:srgbClr val="9FA4A7"/>
                </a:solidFill>
              </a:rPr>
              <a:t>PAPOZIP</a:t>
            </a:r>
            <a:r>
              <a:rPr lang="ja-JP" altLang="en-US" sz="600" kern="0" dirty="0">
                <a:solidFill>
                  <a:srgbClr val="9FA4A7"/>
                </a:solidFill>
              </a:rPr>
              <a:t>と一緒に</a:t>
            </a:r>
            <a:r>
              <a:rPr lang="en-US" altLang="ja-JP" sz="600" kern="0" dirty="0" err="1">
                <a:solidFill>
                  <a:srgbClr val="9FA4A7"/>
                </a:solidFill>
              </a:rPr>
              <a:t>ppt</a:t>
            </a:r>
            <a:r>
              <a:rPr lang="ja-JP" altLang="en-US" sz="600" kern="0" dirty="0">
                <a:solidFill>
                  <a:srgbClr val="9FA4A7"/>
                </a:solidFill>
              </a:rPr>
              <a:t>を作る楽しさを感じてください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7B19C8E8-A54A-4988-B2CF-239DE356BFB6}"/>
              </a:ext>
            </a:extLst>
          </p:cNvPr>
          <p:cNvSpPr/>
          <p:nvPr/>
        </p:nvSpPr>
        <p:spPr>
          <a:xfrm>
            <a:off x="0" y="251460"/>
            <a:ext cx="12192000" cy="453390"/>
          </a:xfrm>
          <a:prstGeom prst="rect">
            <a:avLst/>
          </a:prstGeom>
          <a:solidFill>
            <a:srgbClr val="88E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latinLnBrk="0">
              <a:defRPr/>
            </a:pPr>
            <a:r>
              <a:rPr lang="en-US" altLang="ja-JP" sz="2000" b="1" i="1" kern="0" dirty="0">
                <a:solidFill>
                  <a:prstClr val="white"/>
                </a:solidFill>
              </a:rPr>
              <a:t>PPT</a:t>
            </a:r>
            <a:r>
              <a:rPr lang="ja-JP" altLang="en-US" sz="2000" b="1" i="1" kern="0" dirty="0">
                <a:solidFill>
                  <a:prstClr val="white"/>
                </a:solidFill>
              </a:rPr>
              <a:t>テンプレート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xmlns="" id="{6CA2A29E-72A1-4285-BDF2-4C133721D93F}"/>
              </a:ext>
            </a:extLst>
          </p:cNvPr>
          <p:cNvSpPr/>
          <p:nvPr/>
        </p:nvSpPr>
        <p:spPr>
          <a:xfrm>
            <a:off x="5892482" y="630350"/>
            <a:ext cx="407036" cy="14899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600" b="1" dirty="0">
                <a:solidFill>
                  <a:srgbClr val="57C4C7"/>
                </a:solidFill>
              </a:rPr>
              <a:t>PAGE.1</a:t>
            </a:r>
            <a:endParaRPr lang="ko-KR" altLang="en-US" sz="600" b="1" dirty="0">
              <a:solidFill>
                <a:srgbClr val="57C4C7"/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E40A625A-EAE6-4765-9F9E-D9F879703103}"/>
              </a:ext>
            </a:extLst>
          </p:cNvPr>
          <p:cNvSpPr/>
          <p:nvPr/>
        </p:nvSpPr>
        <p:spPr>
          <a:xfrm>
            <a:off x="651235" y="4701900"/>
            <a:ext cx="2363739" cy="1096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PowerPoint </a:t>
            </a:r>
            <a:r>
              <a:rPr lang="en-US" altLang="ko-KR" sz="1100" dirty="0">
                <a:solidFill>
                  <a:prstClr val="black">
                    <a:lumMod val="50000"/>
                    <a:lumOff val="50000"/>
                  </a:prstClr>
                </a:solidFill>
              </a:rPr>
              <a:t>is a computer program created by Microsoft Office</a:t>
            </a:r>
            <a:endParaRPr lang="ko-KR" altLang="en-US" sz="11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1" name="모서리가 둥근 직사각형 46">
            <a:extLst>
              <a:ext uri="{FF2B5EF4-FFF2-40B4-BE49-F238E27FC236}">
                <a16:creationId xmlns:a16="http://schemas.microsoft.com/office/drawing/2014/main" xmlns="" id="{9AACD286-FB9F-4D48-B73F-E70A82D01364}"/>
              </a:ext>
            </a:extLst>
          </p:cNvPr>
          <p:cNvSpPr/>
          <p:nvPr/>
        </p:nvSpPr>
        <p:spPr>
          <a:xfrm>
            <a:off x="1242893" y="4266808"/>
            <a:ext cx="1180422" cy="276093"/>
          </a:xfrm>
          <a:prstGeom prst="roundRect">
            <a:avLst>
              <a:gd name="adj" fmla="val 50000"/>
            </a:avLst>
          </a:prstGeom>
          <a:solidFill>
            <a:srgbClr val="53585B"/>
          </a:solidFill>
          <a:ln w="1905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ko-KR" sz="1050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xmlns="" id="{05E0D8D3-E3AB-4188-9E77-90D182E1FD26}"/>
              </a:ext>
            </a:extLst>
          </p:cNvPr>
          <p:cNvSpPr/>
          <p:nvPr/>
        </p:nvSpPr>
        <p:spPr>
          <a:xfrm>
            <a:off x="3430721" y="4701900"/>
            <a:ext cx="2363739" cy="1096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PowerPoint </a:t>
            </a:r>
            <a:r>
              <a:rPr lang="en-US" altLang="ko-KR" sz="1100" dirty="0">
                <a:solidFill>
                  <a:prstClr val="black">
                    <a:lumMod val="50000"/>
                    <a:lumOff val="50000"/>
                  </a:prstClr>
                </a:solidFill>
              </a:rPr>
              <a:t>is a computer program created by Microsoft Office</a:t>
            </a:r>
            <a:endParaRPr lang="ko-KR" altLang="en-US" sz="11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3" name="모서리가 둥근 직사각형 48">
            <a:extLst>
              <a:ext uri="{FF2B5EF4-FFF2-40B4-BE49-F238E27FC236}">
                <a16:creationId xmlns:a16="http://schemas.microsoft.com/office/drawing/2014/main" xmlns="" id="{1758E7F8-9C6C-4E9C-83C5-3173AFF3F998}"/>
              </a:ext>
            </a:extLst>
          </p:cNvPr>
          <p:cNvSpPr/>
          <p:nvPr/>
        </p:nvSpPr>
        <p:spPr>
          <a:xfrm>
            <a:off x="4022379" y="4266808"/>
            <a:ext cx="1180422" cy="276093"/>
          </a:xfrm>
          <a:prstGeom prst="roundRect">
            <a:avLst>
              <a:gd name="adj" fmla="val 50000"/>
            </a:avLst>
          </a:prstGeom>
          <a:solidFill>
            <a:srgbClr val="88E0D0"/>
          </a:solidFill>
          <a:ln w="1905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ko-KR" sz="1050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xmlns="" id="{A00E671A-641B-43E6-828D-F8445E4EEF93}"/>
              </a:ext>
            </a:extLst>
          </p:cNvPr>
          <p:cNvSpPr/>
          <p:nvPr/>
        </p:nvSpPr>
        <p:spPr>
          <a:xfrm>
            <a:off x="6144321" y="4701900"/>
            <a:ext cx="2363739" cy="1096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PowerPoint </a:t>
            </a:r>
            <a:r>
              <a:rPr lang="en-US" altLang="ko-KR" sz="1100" dirty="0">
                <a:solidFill>
                  <a:prstClr val="black">
                    <a:lumMod val="50000"/>
                    <a:lumOff val="50000"/>
                  </a:prstClr>
                </a:solidFill>
              </a:rPr>
              <a:t>is a computer program created by Microsoft Office</a:t>
            </a:r>
            <a:endParaRPr lang="ko-KR" altLang="en-US" sz="11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5" name="모서리가 둥근 직사각형 50">
            <a:extLst>
              <a:ext uri="{FF2B5EF4-FFF2-40B4-BE49-F238E27FC236}">
                <a16:creationId xmlns:a16="http://schemas.microsoft.com/office/drawing/2014/main" xmlns="" id="{A0D04A1A-DCC2-40F6-9616-BCC225EA10B2}"/>
              </a:ext>
            </a:extLst>
          </p:cNvPr>
          <p:cNvSpPr/>
          <p:nvPr/>
        </p:nvSpPr>
        <p:spPr>
          <a:xfrm>
            <a:off x="6735979" y="4266808"/>
            <a:ext cx="1180422" cy="27609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ko-KR" sz="1050" b="1" dirty="0">
                <a:solidFill>
                  <a:srgbClr val="53585B"/>
                </a:solidFill>
              </a:rPr>
              <a:t>CONTENTS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xmlns="" id="{9507D2DD-2E6D-4D54-8EB1-7DEF95C533A6}"/>
              </a:ext>
            </a:extLst>
          </p:cNvPr>
          <p:cNvSpPr/>
          <p:nvPr/>
        </p:nvSpPr>
        <p:spPr>
          <a:xfrm>
            <a:off x="8923807" y="2377800"/>
            <a:ext cx="2363739" cy="1096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PowerPoint </a:t>
            </a:r>
            <a:r>
              <a:rPr lang="en-US" altLang="ko-KR" sz="1100" dirty="0">
                <a:solidFill>
                  <a:prstClr val="black">
                    <a:lumMod val="50000"/>
                    <a:lumOff val="50000"/>
                  </a:prstClr>
                </a:solidFill>
              </a:rPr>
              <a:t>is a computer program created by Microsoft Office</a:t>
            </a:r>
            <a:endParaRPr lang="ko-KR" altLang="en-US" sz="11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7" name="모서리가 둥근 직사각형 52">
            <a:extLst>
              <a:ext uri="{FF2B5EF4-FFF2-40B4-BE49-F238E27FC236}">
                <a16:creationId xmlns:a16="http://schemas.microsoft.com/office/drawing/2014/main" xmlns="" id="{ACF39E8E-F310-404A-AC5A-850CB27B5B46}"/>
              </a:ext>
            </a:extLst>
          </p:cNvPr>
          <p:cNvSpPr/>
          <p:nvPr/>
        </p:nvSpPr>
        <p:spPr>
          <a:xfrm>
            <a:off x="9515465" y="1942708"/>
            <a:ext cx="1180422" cy="27609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ko-KR" sz="1050" b="1" dirty="0">
                <a:solidFill>
                  <a:srgbClr val="53585B"/>
                </a:solidFill>
              </a:rPr>
              <a:t>CONTENTS</a:t>
            </a:r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xmlns="" id="{C7540C7A-4CA8-4633-BA24-BD28B9F25913}"/>
              </a:ext>
            </a:extLst>
          </p:cNvPr>
          <p:cNvCxnSpPr>
            <a:cxnSpLocks/>
          </p:cNvCxnSpPr>
          <p:nvPr/>
        </p:nvCxnSpPr>
        <p:spPr>
          <a:xfrm flipH="1">
            <a:off x="2693096" y="4404854"/>
            <a:ext cx="1080000" cy="0"/>
          </a:xfrm>
          <a:prstGeom prst="line">
            <a:avLst/>
          </a:prstGeom>
          <a:ln w="19050">
            <a:solidFill>
              <a:srgbClr val="88E0D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xmlns="" id="{83397949-9DCB-46B1-AE58-B3082A424C4C}"/>
              </a:ext>
            </a:extLst>
          </p:cNvPr>
          <p:cNvCxnSpPr>
            <a:cxnSpLocks/>
          </p:cNvCxnSpPr>
          <p:nvPr/>
        </p:nvCxnSpPr>
        <p:spPr>
          <a:xfrm flipH="1">
            <a:off x="5455014" y="4404854"/>
            <a:ext cx="1080000" cy="0"/>
          </a:xfrm>
          <a:prstGeom prst="line">
            <a:avLst/>
          </a:prstGeom>
          <a:ln w="19050">
            <a:solidFill>
              <a:srgbClr val="88E0D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xmlns="" id="{F7FEED87-221C-4819-BACE-AFFD4DEAB357}"/>
              </a:ext>
            </a:extLst>
          </p:cNvPr>
          <p:cNvCxnSpPr>
            <a:cxnSpLocks/>
          </p:cNvCxnSpPr>
          <p:nvPr/>
        </p:nvCxnSpPr>
        <p:spPr>
          <a:xfrm flipH="1">
            <a:off x="7995242" y="4404854"/>
            <a:ext cx="928565" cy="0"/>
          </a:xfrm>
          <a:prstGeom prst="line">
            <a:avLst/>
          </a:prstGeom>
          <a:ln w="19050">
            <a:solidFill>
              <a:srgbClr val="88E0D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타원 1"/>
          <p:cNvSpPr/>
          <p:nvPr/>
        </p:nvSpPr>
        <p:spPr>
          <a:xfrm>
            <a:off x="846815" y="1732554"/>
            <a:ext cx="1972580" cy="197258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0" name="타원 29"/>
          <p:cNvSpPr/>
          <p:nvPr/>
        </p:nvSpPr>
        <p:spPr>
          <a:xfrm>
            <a:off x="3603192" y="1732554"/>
            <a:ext cx="1972580" cy="197258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6339900" y="1717085"/>
            <a:ext cx="1972580" cy="197258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타원 31"/>
          <p:cNvSpPr/>
          <p:nvPr/>
        </p:nvSpPr>
        <p:spPr>
          <a:xfrm>
            <a:off x="9119386" y="3715610"/>
            <a:ext cx="1972580" cy="197258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9134FECA-A2F1-4B16-BAC4-05A318ECEA43}"/>
              </a:ext>
            </a:extLst>
          </p:cNvPr>
          <p:cNvSpPr/>
          <p:nvPr/>
        </p:nvSpPr>
        <p:spPr>
          <a:xfrm>
            <a:off x="0" y="0"/>
            <a:ext cx="12192000" cy="251460"/>
          </a:xfrm>
          <a:prstGeom prst="rect">
            <a:avLst/>
          </a:prstGeom>
          <a:solidFill>
            <a:srgbClr val="535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600" kern="0" dirty="0">
                <a:solidFill>
                  <a:srgbClr val="9FA4A7"/>
                </a:solidFill>
              </a:rPr>
              <a:t>PAPOZIP</a:t>
            </a:r>
            <a:r>
              <a:rPr lang="ja-JP" altLang="en-US" sz="600" kern="0" dirty="0">
                <a:solidFill>
                  <a:srgbClr val="9FA4A7"/>
                </a:solidFill>
              </a:rPr>
              <a:t>と一緒に</a:t>
            </a:r>
            <a:r>
              <a:rPr lang="en-US" altLang="ja-JP" sz="600" kern="0" dirty="0" err="1">
                <a:solidFill>
                  <a:srgbClr val="9FA4A7"/>
                </a:solidFill>
              </a:rPr>
              <a:t>ppt</a:t>
            </a:r>
            <a:r>
              <a:rPr lang="ja-JP" altLang="en-US" sz="600" kern="0" dirty="0">
                <a:solidFill>
                  <a:srgbClr val="9FA4A7"/>
                </a:solidFill>
              </a:rPr>
              <a:t>を作る楽しさを感じてください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7B19C8E8-A54A-4988-B2CF-239DE356BFB6}"/>
              </a:ext>
            </a:extLst>
          </p:cNvPr>
          <p:cNvSpPr/>
          <p:nvPr/>
        </p:nvSpPr>
        <p:spPr>
          <a:xfrm>
            <a:off x="0" y="251460"/>
            <a:ext cx="12192000" cy="453390"/>
          </a:xfrm>
          <a:prstGeom prst="rect">
            <a:avLst/>
          </a:prstGeom>
          <a:solidFill>
            <a:srgbClr val="88E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latinLnBrk="0">
              <a:defRPr/>
            </a:pPr>
            <a:r>
              <a:rPr lang="en-US" altLang="ja-JP" sz="2000" b="1" i="1" kern="0" dirty="0">
                <a:solidFill>
                  <a:prstClr val="white"/>
                </a:solidFill>
              </a:rPr>
              <a:t>PPT</a:t>
            </a:r>
            <a:r>
              <a:rPr lang="ja-JP" altLang="en-US" sz="2000" b="1" i="1" kern="0" dirty="0">
                <a:solidFill>
                  <a:prstClr val="white"/>
                </a:solidFill>
              </a:rPr>
              <a:t>テンプレート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xmlns="" id="{6CA2A29E-72A1-4285-BDF2-4C133721D93F}"/>
              </a:ext>
            </a:extLst>
          </p:cNvPr>
          <p:cNvSpPr/>
          <p:nvPr/>
        </p:nvSpPr>
        <p:spPr>
          <a:xfrm>
            <a:off x="5892482" y="630350"/>
            <a:ext cx="407036" cy="14899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600" b="1" dirty="0">
                <a:solidFill>
                  <a:srgbClr val="57C4C7"/>
                </a:solidFill>
              </a:rPr>
              <a:t>PAGE.1</a:t>
            </a:r>
            <a:endParaRPr lang="ko-KR" altLang="en-US" sz="600" b="1" dirty="0">
              <a:solidFill>
                <a:srgbClr val="57C4C7"/>
              </a:solidFill>
            </a:endParaRPr>
          </a:p>
        </p:txBody>
      </p:sp>
      <p:sp>
        <p:nvSpPr>
          <p:cNvPr id="30" name="타원 29">
            <a:extLst>
              <a:ext uri="{FF2B5EF4-FFF2-40B4-BE49-F238E27FC236}">
                <a16:creationId xmlns="" xmlns:a16="http://schemas.microsoft.com/office/drawing/2014/main" id="{0DA2D826-53B6-476D-BBB2-95F8A4A46A0C}"/>
              </a:ext>
            </a:extLst>
          </p:cNvPr>
          <p:cNvSpPr/>
          <p:nvPr/>
        </p:nvSpPr>
        <p:spPr>
          <a:xfrm>
            <a:off x="4112047" y="4580505"/>
            <a:ext cx="897622" cy="897622"/>
          </a:xfrm>
          <a:prstGeom prst="ellipse">
            <a:avLst/>
          </a:prstGeom>
          <a:noFill/>
          <a:ln w="2540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1" name="원호 30">
            <a:extLst>
              <a:ext uri="{FF2B5EF4-FFF2-40B4-BE49-F238E27FC236}">
                <a16:creationId xmlns="" xmlns:a16="http://schemas.microsoft.com/office/drawing/2014/main" id="{EEBB621C-0530-4E0D-A7BA-362821E6AEDE}"/>
              </a:ext>
            </a:extLst>
          </p:cNvPr>
          <p:cNvSpPr/>
          <p:nvPr/>
        </p:nvSpPr>
        <p:spPr>
          <a:xfrm>
            <a:off x="3949160" y="4417618"/>
            <a:ext cx="1223395" cy="1223395"/>
          </a:xfrm>
          <a:prstGeom prst="arc">
            <a:avLst>
              <a:gd name="adj1" fmla="val 18838228"/>
              <a:gd name="adj2" fmla="val 5467610"/>
            </a:avLst>
          </a:prstGeom>
          <a:noFill/>
          <a:ln w="3810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원호 31">
            <a:extLst>
              <a:ext uri="{FF2B5EF4-FFF2-40B4-BE49-F238E27FC236}">
                <a16:creationId xmlns="" xmlns:a16="http://schemas.microsoft.com/office/drawing/2014/main" id="{19B185F9-C599-4CAF-937C-42AF9ED656EC}"/>
              </a:ext>
            </a:extLst>
          </p:cNvPr>
          <p:cNvSpPr/>
          <p:nvPr/>
        </p:nvSpPr>
        <p:spPr>
          <a:xfrm>
            <a:off x="4794599" y="3531636"/>
            <a:ext cx="1223395" cy="1223395"/>
          </a:xfrm>
          <a:prstGeom prst="arc">
            <a:avLst>
              <a:gd name="adj1" fmla="val 7984670"/>
              <a:gd name="adj2" fmla="val 18578390"/>
            </a:avLst>
          </a:prstGeom>
          <a:noFill/>
          <a:ln w="3810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33" name="타원 32">
            <a:extLst>
              <a:ext uri="{FF2B5EF4-FFF2-40B4-BE49-F238E27FC236}">
                <a16:creationId xmlns="" xmlns:a16="http://schemas.microsoft.com/office/drawing/2014/main" id="{B0FF3A97-90A7-4E3E-8363-8C7245BF2E04}"/>
              </a:ext>
            </a:extLst>
          </p:cNvPr>
          <p:cNvSpPr/>
          <p:nvPr/>
        </p:nvSpPr>
        <p:spPr>
          <a:xfrm>
            <a:off x="4957486" y="3694523"/>
            <a:ext cx="897622" cy="897622"/>
          </a:xfrm>
          <a:prstGeom prst="ellipse">
            <a:avLst/>
          </a:prstGeom>
          <a:solidFill>
            <a:srgbClr val="53585B"/>
          </a:solidFill>
          <a:ln w="25400">
            <a:solidFill>
              <a:srgbClr val="5358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원호 33">
            <a:extLst>
              <a:ext uri="{FF2B5EF4-FFF2-40B4-BE49-F238E27FC236}">
                <a16:creationId xmlns="" xmlns:a16="http://schemas.microsoft.com/office/drawing/2014/main" id="{14E2DDB9-D313-4670-93DE-1D26C8D2F536}"/>
              </a:ext>
            </a:extLst>
          </p:cNvPr>
          <p:cNvSpPr/>
          <p:nvPr/>
        </p:nvSpPr>
        <p:spPr>
          <a:xfrm>
            <a:off x="5576327" y="2592427"/>
            <a:ext cx="1223395" cy="1223395"/>
          </a:xfrm>
          <a:prstGeom prst="arc">
            <a:avLst>
              <a:gd name="adj1" fmla="val 18838228"/>
              <a:gd name="adj2" fmla="val 7846142"/>
            </a:avLst>
          </a:prstGeom>
          <a:noFill/>
          <a:ln w="3810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5" name="타원 34">
            <a:extLst>
              <a:ext uri="{FF2B5EF4-FFF2-40B4-BE49-F238E27FC236}">
                <a16:creationId xmlns="" xmlns:a16="http://schemas.microsoft.com/office/drawing/2014/main" id="{5623F1FE-F9B0-4B6E-B89D-723A61CE9794}"/>
              </a:ext>
            </a:extLst>
          </p:cNvPr>
          <p:cNvSpPr/>
          <p:nvPr/>
        </p:nvSpPr>
        <p:spPr>
          <a:xfrm>
            <a:off x="5741594" y="2755314"/>
            <a:ext cx="897622" cy="897622"/>
          </a:xfrm>
          <a:prstGeom prst="ellipse">
            <a:avLst/>
          </a:prstGeom>
          <a:solidFill>
            <a:srgbClr val="88E0D0"/>
          </a:solidFill>
          <a:ln w="2540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6" name="원호 35">
            <a:extLst>
              <a:ext uri="{FF2B5EF4-FFF2-40B4-BE49-F238E27FC236}">
                <a16:creationId xmlns="" xmlns:a16="http://schemas.microsoft.com/office/drawing/2014/main" id="{E336E125-B55C-4616-9F09-FAE9CA5AA3BC}"/>
              </a:ext>
            </a:extLst>
          </p:cNvPr>
          <p:cNvSpPr/>
          <p:nvPr/>
        </p:nvSpPr>
        <p:spPr>
          <a:xfrm>
            <a:off x="6436400" y="1722204"/>
            <a:ext cx="1223395" cy="1223395"/>
          </a:xfrm>
          <a:prstGeom prst="arc">
            <a:avLst>
              <a:gd name="adj1" fmla="val 7984670"/>
              <a:gd name="adj2" fmla="val 16340036"/>
            </a:avLst>
          </a:prstGeom>
          <a:noFill/>
          <a:ln w="38100"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cxnSp>
        <p:nvCxnSpPr>
          <p:cNvPr id="37" name="직선 연결선 36">
            <a:extLst>
              <a:ext uri="{FF2B5EF4-FFF2-40B4-BE49-F238E27FC236}">
                <a16:creationId xmlns="" xmlns:a16="http://schemas.microsoft.com/office/drawing/2014/main" id="{6CB3435E-6964-46F1-A5BC-99D712C3EE1C}"/>
              </a:ext>
            </a:extLst>
          </p:cNvPr>
          <p:cNvCxnSpPr>
            <a:cxnSpLocks/>
          </p:cNvCxnSpPr>
          <p:nvPr/>
        </p:nvCxnSpPr>
        <p:spPr>
          <a:xfrm>
            <a:off x="7048097" y="1722204"/>
            <a:ext cx="3600000" cy="0"/>
          </a:xfrm>
          <a:prstGeom prst="line">
            <a:avLst/>
          </a:prstGeom>
          <a:ln w="38100">
            <a:solidFill>
              <a:srgbClr val="88E0D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="" xmlns:a16="http://schemas.microsoft.com/office/drawing/2014/main" id="{D8CD1A8B-4915-439B-9189-DDFDC9DBC067}"/>
              </a:ext>
            </a:extLst>
          </p:cNvPr>
          <p:cNvCxnSpPr>
            <a:cxnSpLocks/>
          </p:cNvCxnSpPr>
          <p:nvPr/>
        </p:nvCxnSpPr>
        <p:spPr>
          <a:xfrm>
            <a:off x="960857" y="5641013"/>
            <a:ext cx="3600000" cy="0"/>
          </a:xfrm>
          <a:prstGeom prst="line">
            <a:avLst/>
          </a:prstGeom>
          <a:ln w="38100">
            <a:solidFill>
              <a:srgbClr val="88E0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타원 38">
            <a:extLst>
              <a:ext uri="{FF2B5EF4-FFF2-40B4-BE49-F238E27FC236}">
                <a16:creationId xmlns="" xmlns:a16="http://schemas.microsoft.com/office/drawing/2014/main" id="{FE5E861B-A626-431C-BE5D-76D307E4FD8A}"/>
              </a:ext>
            </a:extLst>
          </p:cNvPr>
          <p:cNvSpPr/>
          <p:nvPr/>
        </p:nvSpPr>
        <p:spPr>
          <a:xfrm>
            <a:off x="6599286" y="1885091"/>
            <a:ext cx="897622" cy="897622"/>
          </a:xfrm>
          <a:prstGeom prst="ellipse">
            <a:avLst/>
          </a:prstGeom>
          <a:solidFill>
            <a:schemeClr val="bg1"/>
          </a:solidFill>
          <a:ln w="25400">
            <a:solidFill>
              <a:srgbClr val="5358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="" xmlns:a16="http://schemas.microsoft.com/office/drawing/2014/main" id="{37C62A71-3398-464A-976B-771BC9D2212F}"/>
              </a:ext>
            </a:extLst>
          </p:cNvPr>
          <p:cNvSpPr/>
          <p:nvPr/>
        </p:nvSpPr>
        <p:spPr>
          <a:xfrm>
            <a:off x="7054826" y="3297682"/>
            <a:ext cx="36000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</a:t>
            </a:r>
            <a:r>
              <a:rPr lang="ja-JP" altLang="en-US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い</a:t>
            </a:r>
            <a:endParaRPr lang="ja-JP" altLang="en-US" sz="105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="" xmlns:a16="http://schemas.microsoft.com/office/drawing/2014/main" id="{775CC723-0D54-4331-B34B-3D0D7C5D6E6B}"/>
              </a:ext>
            </a:extLst>
          </p:cNvPr>
          <p:cNvSpPr/>
          <p:nvPr/>
        </p:nvSpPr>
        <p:spPr>
          <a:xfrm>
            <a:off x="5357835" y="5041405"/>
            <a:ext cx="36000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3" name="직사각형 42">
            <a:extLst>
              <a:ext uri="{FF2B5EF4-FFF2-40B4-BE49-F238E27FC236}">
                <a16:creationId xmlns="" xmlns:a16="http://schemas.microsoft.com/office/drawing/2014/main" id="{361B6932-CAA0-4383-B016-02E5DB54CCCE}"/>
              </a:ext>
            </a:extLst>
          </p:cNvPr>
          <p:cNvSpPr/>
          <p:nvPr/>
        </p:nvSpPr>
        <p:spPr>
          <a:xfrm>
            <a:off x="853323" y="3462731"/>
            <a:ext cx="36000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4" name="직사각형 43">
            <a:extLst>
              <a:ext uri="{FF2B5EF4-FFF2-40B4-BE49-F238E27FC236}">
                <a16:creationId xmlns="" xmlns:a16="http://schemas.microsoft.com/office/drawing/2014/main" id="{30F186CF-180D-40FA-BAFB-93573B352295}"/>
              </a:ext>
            </a:extLst>
          </p:cNvPr>
          <p:cNvSpPr/>
          <p:nvPr/>
        </p:nvSpPr>
        <p:spPr>
          <a:xfrm>
            <a:off x="2292482" y="1667191"/>
            <a:ext cx="36000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5" name="이등변 삼각형 44">
            <a:extLst>
              <a:ext uri="{FF2B5EF4-FFF2-40B4-BE49-F238E27FC236}">
                <a16:creationId xmlns="" xmlns:a16="http://schemas.microsoft.com/office/drawing/2014/main" id="{0E18E9E2-EC7D-4205-AC11-EBD9D40F55E8}"/>
              </a:ext>
            </a:extLst>
          </p:cNvPr>
          <p:cNvSpPr/>
          <p:nvPr/>
        </p:nvSpPr>
        <p:spPr>
          <a:xfrm rot="18000000">
            <a:off x="4771033" y="3707476"/>
            <a:ext cx="146305" cy="126125"/>
          </a:xfrm>
          <a:prstGeom prst="triangle">
            <a:avLst/>
          </a:prstGeom>
          <a:solidFill>
            <a:srgbClr val="88E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6" name="이등변 삼각형 45">
            <a:extLst>
              <a:ext uri="{FF2B5EF4-FFF2-40B4-BE49-F238E27FC236}">
                <a16:creationId xmlns="" xmlns:a16="http://schemas.microsoft.com/office/drawing/2014/main" id="{63EA5BBC-1F65-4C74-B720-FC252FE369D6}"/>
              </a:ext>
            </a:extLst>
          </p:cNvPr>
          <p:cNvSpPr/>
          <p:nvPr/>
        </p:nvSpPr>
        <p:spPr>
          <a:xfrm rot="7200000">
            <a:off x="6718584" y="3468573"/>
            <a:ext cx="146305" cy="126125"/>
          </a:xfrm>
          <a:prstGeom prst="triangle">
            <a:avLst/>
          </a:prstGeom>
          <a:solidFill>
            <a:srgbClr val="88E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7" name="이등변 삼각형 46">
            <a:extLst>
              <a:ext uri="{FF2B5EF4-FFF2-40B4-BE49-F238E27FC236}">
                <a16:creationId xmlns="" xmlns:a16="http://schemas.microsoft.com/office/drawing/2014/main" id="{FE6AC4CB-D284-46A5-8C70-69B1E2329BEE}"/>
              </a:ext>
            </a:extLst>
          </p:cNvPr>
          <p:cNvSpPr/>
          <p:nvPr/>
        </p:nvSpPr>
        <p:spPr>
          <a:xfrm rot="7200000">
            <a:off x="5089655" y="5252177"/>
            <a:ext cx="146305" cy="126125"/>
          </a:xfrm>
          <a:prstGeom prst="triangle">
            <a:avLst/>
          </a:prstGeom>
          <a:solidFill>
            <a:srgbClr val="88E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8" name="이등변 삼각형 47">
            <a:extLst>
              <a:ext uri="{FF2B5EF4-FFF2-40B4-BE49-F238E27FC236}">
                <a16:creationId xmlns="" xmlns:a16="http://schemas.microsoft.com/office/drawing/2014/main" id="{5AB8C1B5-BE5D-4977-AEE7-67B73C8ADF6A}"/>
              </a:ext>
            </a:extLst>
          </p:cNvPr>
          <p:cNvSpPr/>
          <p:nvPr/>
        </p:nvSpPr>
        <p:spPr>
          <a:xfrm rot="18000000">
            <a:off x="6396034" y="1942298"/>
            <a:ext cx="146305" cy="126125"/>
          </a:xfrm>
          <a:prstGeom prst="triangle">
            <a:avLst/>
          </a:prstGeom>
          <a:solidFill>
            <a:srgbClr val="88E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49" name="그룹 48"/>
          <p:cNvGrpSpPr/>
          <p:nvPr/>
        </p:nvGrpSpPr>
        <p:grpSpPr>
          <a:xfrm>
            <a:off x="4457658" y="4836326"/>
            <a:ext cx="323877" cy="358978"/>
            <a:chOff x="4006850" y="1601788"/>
            <a:chExt cx="322263" cy="357188"/>
          </a:xfrm>
          <a:solidFill>
            <a:srgbClr val="88E0D0"/>
          </a:solidFill>
        </p:grpSpPr>
        <p:sp>
          <p:nvSpPr>
            <p:cNvPr id="50" name="Freeform 17"/>
            <p:cNvSpPr>
              <a:spLocks/>
            </p:cNvSpPr>
            <p:nvPr/>
          </p:nvSpPr>
          <p:spPr bwMode="auto">
            <a:xfrm>
              <a:off x="4125913" y="1674813"/>
              <a:ext cx="141288" cy="109538"/>
            </a:xfrm>
            <a:custGeom>
              <a:avLst/>
              <a:gdLst>
                <a:gd name="T0" fmla="*/ 680 w 1255"/>
                <a:gd name="T1" fmla="*/ 0 h 963"/>
                <a:gd name="T2" fmla="*/ 736 w 1255"/>
                <a:gd name="T3" fmla="*/ 1 h 963"/>
                <a:gd name="T4" fmla="*/ 793 w 1255"/>
                <a:gd name="T5" fmla="*/ 6 h 963"/>
                <a:gd name="T6" fmla="*/ 849 w 1255"/>
                <a:gd name="T7" fmla="*/ 17 h 963"/>
                <a:gd name="T8" fmla="*/ 904 w 1255"/>
                <a:gd name="T9" fmla="*/ 32 h 963"/>
                <a:gd name="T10" fmla="*/ 958 w 1255"/>
                <a:gd name="T11" fmla="*/ 52 h 963"/>
                <a:gd name="T12" fmla="*/ 1010 w 1255"/>
                <a:gd name="T13" fmla="*/ 77 h 963"/>
                <a:gd name="T14" fmla="*/ 1060 w 1255"/>
                <a:gd name="T15" fmla="*/ 105 h 963"/>
                <a:gd name="T16" fmla="*/ 1107 w 1255"/>
                <a:gd name="T17" fmla="*/ 140 h 963"/>
                <a:gd name="T18" fmla="*/ 1153 w 1255"/>
                <a:gd name="T19" fmla="*/ 178 h 963"/>
                <a:gd name="T20" fmla="*/ 1195 w 1255"/>
                <a:gd name="T21" fmla="*/ 221 h 963"/>
                <a:gd name="T22" fmla="*/ 1255 w 1255"/>
                <a:gd name="T23" fmla="*/ 287 h 963"/>
                <a:gd name="T24" fmla="*/ 1116 w 1255"/>
                <a:gd name="T25" fmla="*/ 413 h 963"/>
                <a:gd name="T26" fmla="*/ 1093 w 1255"/>
                <a:gd name="T27" fmla="*/ 391 h 963"/>
                <a:gd name="T28" fmla="*/ 1070 w 1255"/>
                <a:gd name="T29" fmla="*/ 375 h 963"/>
                <a:gd name="T30" fmla="*/ 1045 w 1255"/>
                <a:gd name="T31" fmla="*/ 364 h 963"/>
                <a:gd name="T32" fmla="*/ 1021 w 1255"/>
                <a:gd name="T33" fmla="*/ 357 h 963"/>
                <a:gd name="T34" fmla="*/ 997 w 1255"/>
                <a:gd name="T35" fmla="*/ 354 h 963"/>
                <a:gd name="T36" fmla="*/ 974 w 1255"/>
                <a:gd name="T37" fmla="*/ 354 h 963"/>
                <a:gd name="T38" fmla="*/ 952 w 1255"/>
                <a:gd name="T39" fmla="*/ 356 h 963"/>
                <a:gd name="T40" fmla="*/ 930 w 1255"/>
                <a:gd name="T41" fmla="*/ 361 h 963"/>
                <a:gd name="T42" fmla="*/ 911 w 1255"/>
                <a:gd name="T43" fmla="*/ 367 h 963"/>
                <a:gd name="T44" fmla="*/ 894 w 1255"/>
                <a:gd name="T45" fmla="*/ 373 h 963"/>
                <a:gd name="T46" fmla="*/ 878 w 1255"/>
                <a:gd name="T47" fmla="*/ 380 h 963"/>
                <a:gd name="T48" fmla="*/ 866 w 1255"/>
                <a:gd name="T49" fmla="*/ 386 h 963"/>
                <a:gd name="T50" fmla="*/ 857 w 1255"/>
                <a:gd name="T51" fmla="*/ 391 h 963"/>
                <a:gd name="T52" fmla="*/ 851 w 1255"/>
                <a:gd name="T53" fmla="*/ 395 h 963"/>
                <a:gd name="T54" fmla="*/ 849 w 1255"/>
                <a:gd name="T55" fmla="*/ 396 h 963"/>
                <a:gd name="T56" fmla="*/ 699 w 1255"/>
                <a:gd name="T57" fmla="*/ 532 h 963"/>
                <a:gd name="T58" fmla="*/ 676 w 1255"/>
                <a:gd name="T59" fmla="*/ 556 h 963"/>
                <a:gd name="T60" fmla="*/ 657 w 1255"/>
                <a:gd name="T61" fmla="*/ 581 h 963"/>
                <a:gd name="T62" fmla="*/ 645 w 1255"/>
                <a:gd name="T63" fmla="*/ 605 h 963"/>
                <a:gd name="T64" fmla="*/ 638 w 1255"/>
                <a:gd name="T65" fmla="*/ 631 h 963"/>
                <a:gd name="T66" fmla="*/ 635 w 1255"/>
                <a:gd name="T67" fmla="*/ 654 h 963"/>
                <a:gd name="T68" fmla="*/ 635 w 1255"/>
                <a:gd name="T69" fmla="*/ 677 h 963"/>
                <a:gd name="T70" fmla="*/ 638 w 1255"/>
                <a:gd name="T71" fmla="*/ 700 h 963"/>
                <a:gd name="T72" fmla="*/ 643 w 1255"/>
                <a:gd name="T73" fmla="*/ 720 h 963"/>
                <a:gd name="T74" fmla="*/ 650 w 1255"/>
                <a:gd name="T75" fmla="*/ 739 h 963"/>
                <a:gd name="T76" fmla="*/ 657 w 1255"/>
                <a:gd name="T77" fmla="*/ 757 h 963"/>
                <a:gd name="T78" fmla="*/ 666 w 1255"/>
                <a:gd name="T79" fmla="*/ 771 h 963"/>
                <a:gd name="T80" fmla="*/ 673 w 1255"/>
                <a:gd name="T81" fmla="*/ 783 h 963"/>
                <a:gd name="T82" fmla="*/ 679 w 1255"/>
                <a:gd name="T83" fmla="*/ 792 h 963"/>
                <a:gd name="T84" fmla="*/ 684 w 1255"/>
                <a:gd name="T85" fmla="*/ 799 h 963"/>
                <a:gd name="T86" fmla="*/ 686 w 1255"/>
                <a:gd name="T87" fmla="*/ 802 h 963"/>
                <a:gd name="T88" fmla="*/ 505 w 1255"/>
                <a:gd name="T89" fmla="*/ 963 h 963"/>
                <a:gd name="T90" fmla="*/ 0 w 1255"/>
                <a:gd name="T91" fmla="*/ 400 h 963"/>
                <a:gd name="T92" fmla="*/ 255 w 1255"/>
                <a:gd name="T93" fmla="*/ 170 h 963"/>
                <a:gd name="T94" fmla="*/ 302 w 1255"/>
                <a:gd name="T95" fmla="*/ 133 h 963"/>
                <a:gd name="T96" fmla="*/ 352 w 1255"/>
                <a:gd name="T97" fmla="*/ 99 h 963"/>
                <a:gd name="T98" fmla="*/ 403 w 1255"/>
                <a:gd name="T99" fmla="*/ 71 h 963"/>
                <a:gd name="T100" fmla="*/ 457 w 1255"/>
                <a:gd name="T101" fmla="*/ 46 h 963"/>
                <a:gd name="T102" fmla="*/ 511 w 1255"/>
                <a:gd name="T103" fmla="*/ 28 h 963"/>
                <a:gd name="T104" fmla="*/ 567 w 1255"/>
                <a:gd name="T105" fmla="*/ 13 h 963"/>
                <a:gd name="T106" fmla="*/ 623 w 1255"/>
                <a:gd name="T107" fmla="*/ 4 h 963"/>
                <a:gd name="T108" fmla="*/ 680 w 1255"/>
                <a:gd name="T109" fmla="*/ 0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55" h="963">
                  <a:moveTo>
                    <a:pt x="680" y="0"/>
                  </a:moveTo>
                  <a:lnTo>
                    <a:pt x="736" y="1"/>
                  </a:lnTo>
                  <a:lnTo>
                    <a:pt x="793" y="6"/>
                  </a:lnTo>
                  <a:lnTo>
                    <a:pt x="849" y="17"/>
                  </a:lnTo>
                  <a:lnTo>
                    <a:pt x="904" y="32"/>
                  </a:lnTo>
                  <a:lnTo>
                    <a:pt x="958" y="52"/>
                  </a:lnTo>
                  <a:lnTo>
                    <a:pt x="1010" y="77"/>
                  </a:lnTo>
                  <a:lnTo>
                    <a:pt x="1060" y="105"/>
                  </a:lnTo>
                  <a:lnTo>
                    <a:pt x="1107" y="140"/>
                  </a:lnTo>
                  <a:lnTo>
                    <a:pt x="1153" y="178"/>
                  </a:lnTo>
                  <a:lnTo>
                    <a:pt x="1195" y="221"/>
                  </a:lnTo>
                  <a:lnTo>
                    <a:pt x="1255" y="287"/>
                  </a:lnTo>
                  <a:lnTo>
                    <a:pt x="1116" y="413"/>
                  </a:lnTo>
                  <a:lnTo>
                    <a:pt x="1093" y="391"/>
                  </a:lnTo>
                  <a:lnTo>
                    <a:pt x="1070" y="375"/>
                  </a:lnTo>
                  <a:lnTo>
                    <a:pt x="1045" y="364"/>
                  </a:lnTo>
                  <a:lnTo>
                    <a:pt x="1021" y="357"/>
                  </a:lnTo>
                  <a:lnTo>
                    <a:pt x="997" y="354"/>
                  </a:lnTo>
                  <a:lnTo>
                    <a:pt x="974" y="354"/>
                  </a:lnTo>
                  <a:lnTo>
                    <a:pt x="952" y="356"/>
                  </a:lnTo>
                  <a:lnTo>
                    <a:pt x="930" y="361"/>
                  </a:lnTo>
                  <a:lnTo>
                    <a:pt x="911" y="367"/>
                  </a:lnTo>
                  <a:lnTo>
                    <a:pt x="894" y="373"/>
                  </a:lnTo>
                  <a:lnTo>
                    <a:pt x="878" y="380"/>
                  </a:lnTo>
                  <a:lnTo>
                    <a:pt x="866" y="386"/>
                  </a:lnTo>
                  <a:lnTo>
                    <a:pt x="857" y="391"/>
                  </a:lnTo>
                  <a:lnTo>
                    <a:pt x="851" y="395"/>
                  </a:lnTo>
                  <a:lnTo>
                    <a:pt x="849" y="396"/>
                  </a:lnTo>
                  <a:lnTo>
                    <a:pt x="699" y="532"/>
                  </a:lnTo>
                  <a:lnTo>
                    <a:pt x="676" y="556"/>
                  </a:lnTo>
                  <a:lnTo>
                    <a:pt x="657" y="581"/>
                  </a:lnTo>
                  <a:lnTo>
                    <a:pt x="645" y="605"/>
                  </a:lnTo>
                  <a:lnTo>
                    <a:pt x="638" y="631"/>
                  </a:lnTo>
                  <a:lnTo>
                    <a:pt x="635" y="654"/>
                  </a:lnTo>
                  <a:lnTo>
                    <a:pt x="635" y="677"/>
                  </a:lnTo>
                  <a:lnTo>
                    <a:pt x="638" y="700"/>
                  </a:lnTo>
                  <a:lnTo>
                    <a:pt x="643" y="720"/>
                  </a:lnTo>
                  <a:lnTo>
                    <a:pt x="650" y="739"/>
                  </a:lnTo>
                  <a:lnTo>
                    <a:pt x="657" y="757"/>
                  </a:lnTo>
                  <a:lnTo>
                    <a:pt x="666" y="771"/>
                  </a:lnTo>
                  <a:lnTo>
                    <a:pt x="673" y="783"/>
                  </a:lnTo>
                  <a:lnTo>
                    <a:pt x="679" y="792"/>
                  </a:lnTo>
                  <a:lnTo>
                    <a:pt x="684" y="799"/>
                  </a:lnTo>
                  <a:lnTo>
                    <a:pt x="686" y="802"/>
                  </a:lnTo>
                  <a:lnTo>
                    <a:pt x="505" y="963"/>
                  </a:lnTo>
                  <a:lnTo>
                    <a:pt x="0" y="400"/>
                  </a:lnTo>
                  <a:lnTo>
                    <a:pt x="255" y="170"/>
                  </a:lnTo>
                  <a:lnTo>
                    <a:pt x="302" y="133"/>
                  </a:lnTo>
                  <a:lnTo>
                    <a:pt x="352" y="99"/>
                  </a:lnTo>
                  <a:lnTo>
                    <a:pt x="403" y="71"/>
                  </a:lnTo>
                  <a:lnTo>
                    <a:pt x="457" y="46"/>
                  </a:lnTo>
                  <a:lnTo>
                    <a:pt x="511" y="28"/>
                  </a:lnTo>
                  <a:lnTo>
                    <a:pt x="567" y="13"/>
                  </a:lnTo>
                  <a:lnTo>
                    <a:pt x="623" y="4"/>
                  </a:lnTo>
                  <a:lnTo>
                    <a:pt x="6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18"/>
            <p:cNvSpPr>
              <a:spLocks/>
            </p:cNvSpPr>
            <p:nvPr/>
          </p:nvSpPr>
          <p:spPr bwMode="auto">
            <a:xfrm>
              <a:off x="4006850" y="1725613"/>
              <a:ext cx="234950" cy="233363"/>
            </a:xfrm>
            <a:custGeom>
              <a:avLst/>
              <a:gdLst>
                <a:gd name="T0" fmla="*/ 992 w 2072"/>
                <a:gd name="T1" fmla="*/ 0 h 2058"/>
                <a:gd name="T2" fmla="*/ 2072 w 2072"/>
                <a:gd name="T3" fmla="*/ 1204 h 2058"/>
                <a:gd name="T4" fmla="*/ 1350 w 2072"/>
                <a:gd name="T5" fmla="*/ 1852 h 2058"/>
                <a:gd name="T6" fmla="*/ 1309 w 2072"/>
                <a:gd name="T7" fmla="*/ 1886 h 2058"/>
                <a:gd name="T8" fmla="*/ 1266 w 2072"/>
                <a:gd name="T9" fmla="*/ 1916 h 2058"/>
                <a:gd name="T10" fmla="*/ 1220 w 2072"/>
                <a:gd name="T11" fmla="*/ 1945 h 2058"/>
                <a:gd name="T12" fmla="*/ 1172 w 2072"/>
                <a:gd name="T13" fmla="*/ 1970 h 2058"/>
                <a:gd name="T14" fmla="*/ 1122 w 2072"/>
                <a:gd name="T15" fmla="*/ 1993 h 2058"/>
                <a:gd name="T16" fmla="*/ 1070 w 2072"/>
                <a:gd name="T17" fmla="*/ 2011 h 2058"/>
                <a:gd name="T18" fmla="*/ 1018 w 2072"/>
                <a:gd name="T19" fmla="*/ 2027 h 2058"/>
                <a:gd name="T20" fmla="*/ 964 w 2072"/>
                <a:gd name="T21" fmla="*/ 2040 h 2058"/>
                <a:gd name="T22" fmla="*/ 910 w 2072"/>
                <a:gd name="T23" fmla="*/ 2050 h 2058"/>
                <a:gd name="T24" fmla="*/ 856 w 2072"/>
                <a:gd name="T25" fmla="*/ 2056 h 2058"/>
                <a:gd name="T26" fmla="*/ 801 w 2072"/>
                <a:gd name="T27" fmla="*/ 2058 h 2058"/>
                <a:gd name="T28" fmla="*/ 747 w 2072"/>
                <a:gd name="T29" fmla="*/ 2057 h 2058"/>
                <a:gd name="T30" fmla="*/ 694 w 2072"/>
                <a:gd name="T31" fmla="*/ 2052 h 2058"/>
                <a:gd name="T32" fmla="*/ 642 w 2072"/>
                <a:gd name="T33" fmla="*/ 2044 h 2058"/>
                <a:gd name="T34" fmla="*/ 592 w 2072"/>
                <a:gd name="T35" fmla="*/ 2032 h 2058"/>
                <a:gd name="T36" fmla="*/ 542 w 2072"/>
                <a:gd name="T37" fmla="*/ 2015 h 2058"/>
                <a:gd name="T38" fmla="*/ 494 w 2072"/>
                <a:gd name="T39" fmla="*/ 1995 h 2058"/>
                <a:gd name="T40" fmla="*/ 449 w 2072"/>
                <a:gd name="T41" fmla="*/ 1971 h 2058"/>
                <a:gd name="T42" fmla="*/ 406 w 2072"/>
                <a:gd name="T43" fmla="*/ 1943 h 2058"/>
                <a:gd name="T44" fmla="*/ 367 w 2072"/>
                <a:gd name="T45" fmla="*/ 1910 h 2058"/>
                <a:gd name="T46" fmla="*/ 330 w 2072"/>
                <a:gd name="T47" fmla="*/ 1874 h 2058"/>
                <a:gd name="T48" fmla="*/ 138 w 2072"/>
                <a:gd name="T49" fmla="*/ 1661 h 2058"/>
                <a:gd name="T50" fmla="*/ 106 w 2072"/>
                <a:gd name="T51" fmla="*/ 1620 h 2058"/>
                <a:gd name="T52" fmla="*/ 77 w 2072"/>
                <a:gd name="T53" fmla="*/ 1577 h 2058"/>
                <a:gd name="T54" fmla="*/ 54 w 2072"/>
                <a:gd name="T55" fmla="*/ 1532 h 2058"/>
                <a:gd name="T56" fmla="*/ 35 w 2072"/>
                <a:gd name="T57" fmla="*/ 1484 h 2058"/>
                <a:gd name="T58" fmla="*/ 20 w 2072"/>
                <a:gd name="T59" fmla="*/ 1435 h 2058"/>
                <a:gd name="T60" fmla="*/ 9 w 2072"/>
                <a:gd name="T61" fmla="*/ 1384 h 2058"/>
                <a:gd name="T62" fmla="*/ 3 w 2072"/>
                <a:gd name="T63" fmla="*/ 1331 h 2058"/>
                <a:gd name="T64" fmla="*/ 0 w 2072"/>
                <a:gd name="T65" fmla="*/ 1278 h 2058"/>
                <a:gd name="T66" fmla="*/ 1 w 2072"/>
                <a:gd name="T67" fmla="*/ 1225 h 2058"/>
                <a:gd name="T68" fmla="*/ 6 w 2072"/>
                <a:gd name="T69" fmla="*/ 1171 h 2058"/>
                <a:gd name="T70" fmla="*/ 14 w 2072"/>
                <a:gd name="T71" fmla="*/ 1117 h 2058"/>
                <a:gd name="T72" fmla="*/ 26 w 2072"/>
                <a:gd name="T73" fmla="*/ 1064 h 2058"/>
                <a:gd name="T74" fmla="*/ 41 w 2072"/>
                <a:gd name="T75" fmla="*/ 1011 h 2058"/>
                <a:gd name="T76" fmla="*/ 60 w 2072"/>
                <a:gd name="T77" fmla="*/ 959 h 2058"/>
                <a:gd name="T78" fmla="*/ 81 w 2072"/>
                <a:gd name="T79" fmla="*/ 908 h 2058"/>
                <a:gd name="T80" fmla="*/ 106 w 2072"/>
                <a:gd name="T81" fmla="*/ 860 h 2058"/>
                <a:gd name="T82" fmla="*/ 133 w 2072"/>
                <a:gd name="T83" fmla="*/ 813 h 2058"/>
                <a:gd name="T84" fmla="*/ 164 w 2072"/>
                <a:gd name="T85" fmla="*/ 768 h 2058"/>
                <a:gd name="T86" fmla="*/ 197 w 2072"/>
                <a:gd name="T87" fmla="*/ 725 h 2058"/>
                <a:gd name="T88" fmla="*/ 232 w 2072"/>
                <a:gd name="T89" fmla="*/ 685 h 2058"/>
                <a:gd name="T90" fmla="*/ 270 w 2072"/>
                <a:gd name="T91" fmla="*/ 649 h 2058"/>
                <a:gd name="T92" fmla="*/ 992 w 2072"/>
                <a:gd name="T93" fmla="*/ 0 h 2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72" h="2058">
                  <a:moveTo>
                    <a:pt x="992" y="0"/>
                  </a:moveTo>
                  <a:lnTo>
                    <a:pt x="2072" y="1204"/>
                  </a:lnTo>
                  <a:lnTo>
                    <a:pt x="1350" y="1852"/>
                  </a:lnTo>
                  <a:lnTo>
                    <a:pt x="1309" y="1886"/>
                  </a:lnTo>
                  <a:lnTo>
                    <a:pt x="1266" y="1916"/>
                  </a:lnTo>
                  <a:lnTo>
                    <a:pt x="1220" y="1945"/>
                  </a:lnTo>
                  <a:lnTo>
                    <a:pt x="1172" y="1970"/>
                  </a:lnTo>
                  <a:lnTo>
                    <a:pt x="1122" y="1993"/>
                  </a:lnTo>
                  <a:lnTo>
                    <a:pt x="1070" y="2011"/>
                  </a:lnTo>
                  <a:lnTo>
                    <a:pt x="1018" y="2027"/>
                  </a:lnTo>
                  <a:lnTo>
                    <a:pt x="964" y="2040"/>
                  </a:lnTo>
                  <a:lnTo>
                    <a:pt x="910" y="2050"/>
                  </a:lnTo>
                  <a:lnTo>
                    <a:pt x="856" y="2056"/>
                  </a:lnTo>
                  <a:lnTo>
                    <a:pt x="801" y="2058"/>
                  </a:lnTo>
                  <a:lnTo>
                    <a:pt x="747" y="2057"/>
                  </a:lnTo>
                  <a:lnTo>
                    <a:pt x="694" y="2052"/>
                  </a:lnTo>
                  <a:lnTo>
                    <a:pt x="642" y="2044"/>
                  </a:lnTo>
                  <a:lnTo>
                    <a:pt x="592" y="2032"/>
                  </a:lnTo>
                  <a:lnTo>
                    <a:pt x="542" y="2015"/>
                  </a:lnTo>
                  <a:lnTo>
                    <a:pt x="494" y="1995"/>
                  </a:lnTo>
                  <a:lnTo>
                    <a:pt x="449" y="1971"/>
                  </a:lnTo>
                  <a:lnTo>
                    <a:pt x="406" y="1943"/>
                  </a:lnTo>
                  <a:lnTo>
                    <a:pt x="367" y="1910"/>
                  </a:lnTo>
                  <a:lnTo>
                    <a:pt x="330" y="1874"/>
                  </a:lnTo>
                  <a:lnTo>
                    <a:pt x="138" y="1661"/>
                  </a:lnTo>
                  <a:lnTo>
                    <a:pt x="106" y="1620"/>
                  </a:lnTo>
                  <a:lnTo>
                    <a:pt x="77" y="1577"/>
                  </a:lnTo>
                  <a:lnTo>
                    <a:pt x="54" y="1532"/>
                  </a:lnTo>
                  <a:lnTo>
                    <a:pt x="35" y="1484"/>
                  </a:lnTo>
                  <a:lnTo>
                    <a:pt x="20" y="1435"/>
                  </a:lnTo>
                  <a:lnTo>
                    <a:pt x="9" y="1384"/>
                  </a:lnTo>
                  <a:lnTo>
                    <a:pt x="3" y="1331"/>
                  </a:lnTo>
                  <a:lnTo>
                    <a:pt x="0" y="1278"/>
                  </a:lnTo>
                  <a:lnTo>
                    <a:pt x="1" y="1225"/>
                  </a:lnTo>
                  <a:lnTo>
                    <a:pt x="6" y="1171"/>
                  </a:lnTo>
                  <a:lnTo>
                    <a:pt x="14" y="1117"/>
                  </a:lnTo>
                  <a:lnTo>
                    <a:pt x="26" y="1064"/>
                  </a:lnTo>
                  <a:lnTo>
                    <a:pt x="41" y="1011"/>
                  </a:lnTo>
                  <a:lnTo>
                    <a:pt x="60" y="959"/>
                  </a:lnTo>
                  <a:lnTo>
                    <a:pt x="81" y="908"/>
                  </a:lnTo>
                  <a:lnTo>
                    <a:pt x="106" y="860"/>
                  </a:lnTo>
                  <a:lnTo>
                    <a:pt x="133" y="813"/>
                  </a:lnTo>
                  <a:lnTo>
                    <a:pt x="164" y="768"/>
                  </a:lnTo>
                  <a:lnTo>
                    <a:pt x="197" y="725"/>
                  </a:lnTo>
                  <a:lnTo>
                    <a:pt x="232" y="685"/>
                  </a:lnTo>
                  <a:lnTo>
                    <a:pt x="270" y="649"/>
                  </a:lnTo>
                  <a:lnTo>
                    <a:pt x="9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19"/>
            <p:cNvSpPr>
              <a:spLocks/>
            </p:cNvSpPr>
            <p:nvPr/>
          </p:nvSpPr>
          <p:spPr bwMode="auto">
            <a:xfrm>
              <a:off x="4191000" y="1716088"/>
              <a:ext cx="111125" cy="141288"/>
            </a:xfrm>
            <a:custGeom>
              <a:avLst/>
              <a:gdLst>
                <a:gd name="T0" fmla="*/ 754 w 984"/>
                <a:gd name="T1" fmla="*/ 0 h 1236"/>
                <a:gd name="T2" fmla="*/ 814 w 984"/>
                <a:gd name="T3" fmla="*/ 66 h 1236"/>
                <a:gd name="T4" fmla="*/ 853 w 984"/>
                <a:gd name="T5" fmla="*/ 113 h 1236"/>
                <a:gd name="T6" fmla="*/ 887 w 984"/>
                <a:gd name="T7" fmla="*/ 162 h 1236"/>
                <a:gd name="T8" fmla="*/ 915 w 984"/>
                <a:gd name="T9" fmla="*/ 214 h 1236"/>
                <a:gd name="T10" fmla="*/ 939 w 984"/>
                <a:gd name="T11" fmla="*/ 267 h 1236"/>
                <a:gd name="T12" fmla="*/ 957 w 984"/>
                <a:gd name="T13" fmla="*/ 321 h 1236"/>
                <a:gd name="T14" fmla="*/ 971 w 984"/>
                <a:gd name="T15" fmla="*/ 377 h 1236"/>
                <a:gd name="T16" fmla="*/ 980 w 984"/>
                <a:gd name="T17" fmla="*/ 433 h 1236"/>
                <a:gd name="T18" fmla="*/ 984 w 984"/>
                <a:gd name="T19" fmla="*/ 490 h 1236"/>
                <a:gd name="T20" fmla="*/ 983 w 984"/>
                <a:gd name="T21" fmla="*/ 547 h 1236"/>
                <a:gd name="T22" fmla="*/ 978 w 984"/>
                <a:gd name="T23" fmla="*/ 603 h 1236"/>
                <a:gd name="T24" fmla="*/ 968 w 984"/>
                <a:gd name="T25" fmla="*/ 659 h 1236"/>
                <a:gd name="T26" fmla="*/ 953 w 984"/>
                <a:gd name="T27" fmla="*/ 714 h 1236"/>
                <a:gd name="T28" fmla="*/ 933 w 984"/>
                <a:gd name="T29" fmla="*/ 768 h 1236"/>
                <a:gd name="T30" fmla="*/ 908 w 984"/>
                <a:gd name="T31" fmla="*/ 819 h 1236"/>
                <a:gd name="T32" fmla="*/ 880 w 984"/>
                <a:gd name="T33" fmla="*/ 870 h 1236"/>
                <a:gd name="T34" fmla="*/ 845 w 984"/>
                <a:gd name="T35" fmla="*/ 918 h 1236"/>
                <a:gd name="T36" fmla="*/ 806 w 984"/>
                <a:gd name="T37" fmla="*/ 963 h 1236"/>
                <a:gd name="T38" fmla="*/ 764 w 984"/>
                <a:gd name="T39" fmla="*/ 1006 h 1236"/>
                <a:gd name="T40" fmla="*/ 507 w 984"/>
                <a:gd name="T41" fmla="*/ 1236 h 1236"/>
                <a:gd name="T42" fmla="*/ 0 w 984"/>
                <a:gd name="T43" fmla="*/ 671 h 1236"/>
                <a:gd name="T44" fmla="*/ 180 w 984"/>
                <a:gd name="T45" fmla="*/ 509 h 1236"/>
                <a:gd name="T46" fmla="*/ 180 w 984"/>
                <a:gd name="T47" fmla="*/ 507 h 1236"/>
                <a:gd name="T48" fmla="*/ 205 w 984"/>
                <a:gd name="T49" fmla="*/ 530 h 1236"/>
                <a:gd name="T50" fmla="*/ 229 w 984"/>
                <a:gd name="T51" fmla="*/ 548 h 1236"/>
                <a:gd name="T52" fmla="*/ 254 w 984"/>
                <a:gd name="T53" fmla="*/ 559 h 1236"/>
                <a:gd name="T54" fmla="*/ 279 w 984"/>
                <a:gd name="T55" fmla="*/ 566 h 1236"/>
                <a:gd name="T56" fmla="*/ 303 w 984"/>
                <a:gd name="T57" fmla="*/ 569 h 1236"/>
                <a:gd name="T58" fmla="*/ 328 w 984"/>
                <a:gd name="T59" fmla="*/ 568 h 1236"/>
                <a:gd name="T60" fmla="*/ 350 w 984"/>
                <a:gd name="T61" fmla="*/ 565 h 1236"/>
                <a:gd name="T62" fmla="*/ 372 w 984"/>
                <a:gd name="T63" fmla="*/ 559 h 1236"/>
                <a:gd name="T64" fmla="*/ 391 w 984"/>
                <a:gd name="T65" fmla="*/ 552 h 1236"/>
                <a:gd name="T66" fmla="*/ 409 w 984"/>
                <a:gd name="T67" fmla="*/ 545 h 1236"/>
                <a:gd name="T68" fmla="*/ 423 w 984"/>
                <a:gd name="T69" fmla="*/ 536 h 1236"/>
                <a:gd name="T70" fmla="*/ 436 w 984"/>
                <a:gd name="T71" fmla="*/ 529 h 1236"/>
                <a:gd name="T72" fmla="*/ 445 w 984"/>
                <a:gd name="T73" fmla="*/ 523 h 1236"/>
                <a:gd name="T74" fmla="*/ 451 w 984"/>
                <a:gd name="T75" fmla="*/ 519 h 1236"/>
                <a:gd name="T76" fmla="*/ 453 w 984"/>
                <a:gd name="T77" fmla="*/ 518 h 1236"/>
                <a:gd name="T78" fmla="*/ 595 w 984"/>
                <a:gd name="T79" fmla="*/ 391 h 1236"/>
                <a:gd name="T80" fmla="*/ 618 w 984"/>
                <a:gd name="T81" fmla="*/ 366 h 1236"/>
                <a:gd name="T82" fmla="*/ 635 w 984"/>
                <a:gd name="T83" fmla="*/ 342 h 1236"/>
                <a:gd name="T84" fmla="*/ 647 w 984"/>
                <a:gd name="T85" fmla="*/ 317 h 1236"/>
                <a:gd name="T86" fmla="*/ 655 w 984"/>
                <a:gd name="T87" fmla="*/ 293 h 1236"/>
                <a:gd name="T88" fmla="*/ 659 w 984"/>
                <a:gd name="T89" fmla="*/ 269 h 1236"/>
                <a:gd name="T90" fmla="*/ 659 w 984"/>
                <a:gd name="T91" fmla="*/ 246 h 1236"/>
                <a:gd name="T92" fmla="*/ 656 w 984"/>
                <a:gd name="T93" fmla="*/ 224 h 1236"/>
                <a:gd name="T94" fmla="*/ 651 w 984"/>
                <a:gd name="T95" fmla="*/ 203 h 1236"/>
                <a:gd name="T96" fmla="*/ 644 w 984"/>
                <a:gd name="T97" fmla="*/ 185 h 1236"/>
                <a:gd name="T98" fmla="*/ 637 w 984"/>
                <a:gd name="T99" fmla="*/ 169 h 1236"/>
                <a:gd name="T100" fmla="*/ 630 w 984"/>
                <a:gd name="T101" fmla="*/ 154 h 1236"/>
                <a:gd name="T102" fmla="*/ 624 w 984"/>
                <a:gd name="T103" fmla="*/ 142 h 1236"/>
                <a:gd name="T104" fmla="*/ 618 w 984"/>
                <a:gd name="T105" fmla="*/ 134 h 1236"/>
                <a:gd name="T106" fmla="*/ 614 w 984"/>
                <a:gd name="T107" fmla="*/ 128 h 1236"/>
                <a:gd name="T108" fmla="*/ 613 w 984"/>
                <a:gd name="T109" fmla="*/ 127 h 1236"/>
                <a:gd name="T110" fmla="*/ 754 w 984"/>
                <a:gd name="T111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84" h="1236">
                  <a:moveTo>
                    <a:pt x="754" y="0"/>
                  </a:moveTo>
                  <a:lnTo>
                    <a:pt x="814" y="66"/>
                  </a:lnTo>
                  <a:lnTo>
                    <a:pt x="853" y="113"/>
                  </a:lnTo>
                  <a:lnTo>
                    <a:pt x="887" y="162"/>
                  </a:lnTo>
                  <a:lnTo>
                    <a:pt x="915" y="214"/>
                  </a:lnTo>
                  <a:lnTo>
                    <a:pt x="939" y="267"/>
                  </a:lnTo>
                  <a:lnTo>
                    <a:pt x="957" y="321"/>
                  </a:lnTo>
                  <a:lnTo>
                    <a:pt x="971" y="377"/>
                  </a:lnTo>
                  <a:lnTo>
                    <a:pt x="980" y="433"/>
                  </a:lnTo>
                  <a:lnTo>
                    <a:pt x="984" y="490"/>
                  </a:lnTo>
                  <a:lnTo>
                    <a:pt x="983" y="547"/>
                  </a:lnTo>
                  <a:lnTo>
                    <a:pt x="978" y="603"/>
                  </a:lnTo>
                  <a:lnTo>
                    <a:pt x="968" y="659"/>
                  </a:lnTo>
                  <a:lnTo>
                    <a:pt x="953" y="714"/>
                  </a:lnTo>
                  <a:lnTo>
                    <a:pt x="933" y="768"/>
                  </a:lnTo>
                  <a:lnTo>
                    <a:pt x="908" y="819"/>
                  </a:lnTo>
                  <a:lnTo>
                    <a:pt x="880" y="870"/>
                  </a:lnTo>
                  <a:lnTo>
                    <a:pt x="845" y="918"/>
                  </a:lnTo>
                  <a:lnTo>
                    <a:pt x="806" y="963"/>
                  </a:lnTo>
                  <a:lnTo>
                    <a:pt x="764" y="1006"/>
                  </a:lnTo>
                  <a:lnTo>
                    <a:pt x="507" y="1236"/>
                  </a:lnTo>
                  <a:lnTo>
                    <a:pt x="0" y="671"/>
                  </a:lnTo>
                  <a:lnTo>
                    <a:pt x="180" y="509"/>
                  </a:lnTo>
                  <a:lnTo>
                    <a:pt x="180" y="507"/>
                  </a:lnTo>
                  <a:lnTo>
                    <a:pt x="205" y="530"/>
                  </a:lnTo>
                  <a:lnTo>
                    <a:pt x="229" y="548"/>
                  </a:lnTo>
                  <a:lnTo>
                    <a:pt x="254" y="559"/>
                  </a:lnTo>
                  <a:lnTo>
                    <a:pt x="279" y="566"/>
                  </a:lnTo>
                  <a:lnTo>
                    <a:pt x="303" y="569"/>
                  </a:lnTo>
                  <a:lnTo>
                    <a:pt x="328" y="568"/>
                  </a:lnTo>
                  <a:lnTo>
                    <a:pt x="350" y="565"/>
                  </a:lnTo>
                  <a:lnTo>
                    <a:pt x="372" y="559"/>
                  </a:lnTo>
                  <a:lnTo>
                    <a:pt x="391" y="552"/>
                  </a:lnTo>
                  <a:lnTo>
                    <a:pt x="409" y="545"/>
                  </a:lnTo>
                  <a:lnTo>
                    <a:pt x="423" y="536"/>
                  </a:lnTo>
                  <a:lnTo>
                    <a:pt x="436" y="529"/>
                  </a:lnTo>
                  <a:lnTo>
                    <a:pt x="445" y="523"/>
                  </a:lnTo>
                  <a:lnTo>
                    <a:pt x="451" y="519"/>
                  </a:lnTo>
                  <a:lnTo>
                    <a:pt x="453" y="518"/>
                  </a:lnTo>
                  <a:lnTo>
                    <a:pt x="595" y="391"/>
                  </a:lnTo>
                  <a:lnTo>
                    <a:pt x="618" y="366"/>
                  </a:lnTo>
                  <a:lnTo>
                    <a:pt x="635" y="342"/>
                  </a:lnTo>
                  <a:lnTo>
                    <a:pt x="647" y="317"/>
                  </a:lnTo>
                  <a:lnTo>
                    <a:pt x="655" y="293"/>
                  </a:lnTo>
                  <a:lnTo>
                    <a:pt x="659" y="269"/>
                  </a:lnTo>
                  <a:lnTo>
                    <a:pt x="659" y="246"/>
                  </a:lnTo>
                  <a:lnTo>
                    <a:pt x="656" y="224"/>
                  </a:lnTo>
                  <a:lnTo>
                    <a:pt x="651" y="203"/>
                  </a:lnTo>
                  <a:lnTo>
                    <a:pt x="644" y="185"/>
                  </a:lnTo>
                  <a:lnTo>
                    <a:pt x="637" y="169"/>
                  </a:lnTo>
                  <a:lnTo>
                    <a:pt x="630" y="154"/>
                  </a:lnTo>
                  <a:lnTo>
                    <a:pt x="624" y="142"/>
                  </a:lnTo>
                  <a:lnTo>
                    <a:pt x="618" y="134"/>
                  </a:lnTo>
                  <a:lnTo>
                    <a:pt x="614" y="128"/>
                  </a:lnTo>
                  <a:lnTo>
                    <a:pt x="613" y="127"/>
                  </a:lnTo>
                  <a:lnTo>
                    <a:pt x="7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20"/>
            <p:cNvSpPr>
              <a:spLocks/>
            </p:cNvSpPr>
            <p:nvPr/>
          </p:nvSpPr>
          <p:spPr bwMode="auto">
            <a:xfrm>
              <a:off x="4267200" y="1601788"/>
              <a:ext cx="61913" cy="114300"/>
            </a:xfrm>
            <a:custGeom>
              <a:avLst/>
              <a:gdLst>
                <a:gd name="T0" fmla="*/ 351 w 546"/>
                <a:gd name="T1" fmla="*/ 3 h 1016"/>
                <a:gd name="T2" fmla="*/ 442 w 546"/>
                <a:gd name="T3" fmla="*/ 23 h 1016"/>
                <a:gd name="T4" fmla="*/ 538 w 546"/>
                <a:gd name="T5" fmla="*/ 60 h 1016"/>
                <a:gd name="T6" fmla="*/ 546 w 546"/>
                <a:gd name="T7" fmla="*/ 72 h 1016"/>
                <a:gd name="T8" fmla="*/ 540 w 546"/>
                <a:gd name="T9" fmla="*/ 91 h 1016"/>
                <a:gd name="T10" fmla="*/ 521 w 546"/>
                <a:gd name="T11" fmla="*/ 113 h 1016"/>
                <a:gd name="T12" fmla="*/ 499 w 546"/>
                <a:gd name="T13" fmla="*/ 125 h 1016"/>
                <a:gd name="T14" fmla="*/ 480 w 546"/>
                <a:gd name="T15" fmla="*/ 125 h 1016"/>
                <a:gd name="T16" fmla="*/ 386 w 546"/>
                <a:gd name="T17" fmla="*/ 89 h 1016"/>
                <a:gd name="T18" fmla="*/ 305 w 546"/>
                <a:gd name="T19" fmla="*/ 72 h 1016"/>
                <a:gd name="T20" fmla="*/ 235 w 546"/>
                <a:gd name="T21" fmla="*/ 68 h 1016"/>
                <a:gd name="T22" fmla="*/ 178 w 546"/>
                <a:gd name="T23" fmla="*/ 75 h 1016"/>
                <a:gd name="T24" fmla="*/ 136 w 546"/>
                <a:gd name="T25" fmla="*/ 90 h 1016"/>
                <a:gd name="T26" fmla="*/ 107 w 546"/>
                <a:gd name="T27" fmla="*/ 111 h 1016"/>
                <a:gd name="T28" fmla="*/ 88 w 546"/>
                <a:gd name="T29" fmla="*/ 145 h 1016"/>
                <a:gd name="T30" fmla="*/ 82 w 546"/>
                <a:gd name="T31" fmla="*/ 191 h 1016"/>
                <a:gd name="T32" fmla="*/ 93 w 546"/>
                <a:gd name="T33" fmla="*/ 247 h 1016"/>
                <a:gd name="T34" fmla="*/ 124 w 546"/>
                <a:gd name="T35" fmla="*/ 310 h 1016"/>
                <a:gd name="T36" fmla="*/ 180 w 546"/>
                <a:gd name="T37" fmla="*/ 377 h 1016"/>
                <a:gd name="T38" fmla="*/ 262 w 546"/>
                <a:gd name="T39" fmla="*/ 449 h 1016"/>
                <a:gd name="T40" fmla="*/ 330 w 546"/>
                <a:gd name="T41" fmla="*/ 523 h 1016"/>
                <a:gd name="T42" fmla="*/ 372 w 546"/>
                <a:gd name="T43" fmla="*/ 594 h 1016"/>
                <a:gd name="T44" fmla="*/ 389 w 546"/>
                <a:gd name="T45" fmla="*/ 665 h 1016"/>
                <a:gd name="T46" fmla="*/ 381 w 546"/>
                <a:gd name="T47" fmla="*/ 733 h 1016"/>
                <a:gd name="T48" fmla="*/ 347 w 546"/>
                <a:gd name="T49" fmla="*/ 799 h 1016"/>
                <a:gd name="T50" fmla="*/ 302 w 546"/>
                <a:gd name="T51" fmla="*/ 856 h 1016"/>
                <a:gd name="T52" fmla="*/ 253 w 546"/>
                <a:gd name="T53" fmla="*/ 904 h 1016"/>
                <a:gd name="T54" fmla="*/ 202 w 546"/>
                <a:gd name="T55" fmla="*/ 944 h 1016"/>
                <a:gd name="T56" fmla="*/ 154 w 546"/>
                <a:gd name="T57" fmla="*/ 974 h 1016"/>
                <a:gd name="T58" fmla="*/ 114 w 546"/>
                <a:gd name="T59" fmla="*/ 996 h 1016"/>
                <a:gd name="T60" fmla="*/ 85 w 546"/>
                <a:gd name="T61" fmla="*/ 1011 h 1016"/>
                <a:gd name="T62" fmla="*/ 71 w 546"/>
                <a:gd name="T63" fmla="*/ 1016 h 1016"/>
                <a:gd name="T64" fmla="*/ 5 w 546"/>
                <a:gd name="T65" fmla="*/ 932 h 1016"/>
                <a:gd name="T66" fmla="*/ 28 w 546"/>
                <a:gd name="T67" fmla="*/ 923 h 1016"/>
                <a:gd name="T68" fmla="*/ 57 w 546"/>
                <a:gd name="T69" fmla="*/ 916 h 1016"/>
                <a:gd name="T70" fmla="*/ 85 w 546"/>
                <a:gd name="T71" fmla="*/ 911 h 1016"/>
                <a:gd name="T72" fmla="*/ 134 w 546"/>
                <a:gd name="T73" fmla="*/ 895 h 1016"/>
                <a:gd name="T74" fmla="*/ 199 w 546"/>
                <a:gd name="T75" fmla="*/ 862 h 1016"/>
                <a:gd name="T76" fmla="*/ 242 w 546"/>
                <a:gd name="T77" fmla="*/ 829 h 1016"/>
                <a:gd name="T78" fmla="*/ 269 w 546"/>
                <a:gd name="T79" fmla="*/ 802 h 1016"/>
                <a:gd name="T80" fmla="*/ 281 w 546"/>
                <a:gd name="T81" fmla="*/ 786 h 1016"/>
                <a:gd name="T82" fmla="*/ 289 w 546"/>
                <a:gd name="T83" fmla="*/ 773 h 1016"/>
                <a:gd name="T84" fmla="*/ 301 w 546"/>
                <a:gd name="T85" fmla="*/ 748 h 1016"/>
                <a:gd name="T86" fmla="*/ 309 w 546"/>
                <a:gd name="T87" fmla="*/ 717 h 1016"/>
                <a:gd name="T88" fmla="*/ 308 w 546"/>
                <a:gd name="T89" fmla="*/ 681 h 1016"/>
                <a:gd name="T90" fmla="*/ 295 w 546"/>
                <a:gd name="T91" fmla="*/ 639 h 1016"/>
                <a:gd name="T92" fmla="*/ 268 w 546"/>
                <a:gd name="T93" fmla="*/ 590 h 1016"/>
                <a:gd name="T94" fmla="*/ 222 w 546"/>
                <a:gd name="T95" fmla="*/ 535 h 1016"/>
                <a:gd name="T96" fmla="*/ 155 w 546"/>
                <a:gd name="T97" fmla="*/ 473 h 1016"/>
                <a:gd name="T98" fmla="*/ 87 w 546"/>
                <a:gd name="T99" fmla="*/ 407 h 1016"/>
                <a:gd name="T100" fmla="*/ 39 w 546"/>
                <a:gd name="T101" fmla="*/ 340 h 1016"/>
                <a:gd name="T102" fmla="*/ 12 w 546"/>
                <a:gd name="T103" fmla="*/ 272 h 1016"/>
                <a:gd name="T104" fmla="*/ 8 w 546"/>
                <a:gd name="T105" fmla="*/ 206 h 1016"/>
                <a:gd name="T106" fmla="*/ 27 w 546"/>
                <a:gd name="T107" fmla="*/ 144 h 1016"/>
                <a:gd name="T108" fmla="*/ 67 w 546"/>
                <a:gd name="T109" fmla="*/ 86 h 1016"/>
                <a:gd name="T110" fmla="*/ 123 w 546"/>
                <a:gd name="T111" fmla="*/ 41 h 1016"/>
                <a:gd name="T112" fmla="*/ 190 w 546"/>
                <a:gd name="T113" fmla="*/ 13 h 1016"/>
                <a:gd name="T114" fmla="*/ 267 w 546"/>
                <a:gd name="T115" fmla="*/ 0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46" h="1016">
                  <a:moveTo>
                    <a:pt x="309" y="0"/>
                  </a:moveTo>
                  <a:lnTo>
                    <a:pt x="351" y="3"/>
                  </a:lnTo>
                  <a:lnTo>
                    <a:pt x="396" y="11"/>
                  </a:lnTo>
                  <a:lnTo>
                    <a:pt x="442" y="23"/>
                  </a:lnTo>
                  <a:lnTo>
                    <a:pt x="490" y="39"/>
                  </a:lnTo>
                  <a:lnTo>
                    <a:pt x="538" y="60"/>
                  </a:lnTo>
                  <a:lnTo>
                    <a:pt x="544" y="64"/>
                  </a:lnTo>
                  <a:lnTo>
                    <a:pt x="546" y="72"/>
                  </a:lnTo>
                  <a:lnTo>
                    <a:pt x="545" y="81"/>
                  </a:lnTo>
                  <a:lnTo>
                    <a:pt x="540" y="91"/>
                  </a:lnTo>
                  <a:lnTo>
                    <a:pt x="532" y="102"/>
                  </a:lnTo>
                  <a:lnTo>
                    <a:pt x="521" y="113"/>
                  </a:lnTo>
                  <a:lnTo>
                    <a:pt x="510" y="120"/>
                  </a:lnTo>
                  <a:lnTo>
                    <a:pt x="499" y="125"/>
                  </a:lnTo>
                  <a:lnTo>
                    <a:pt x="489" y="127"/>
                  </a:lnTo>
                  <a:lnTo>
                    <a:pt x="480" y="125"/>
                  </a:lnTo>
                  <a:lnTo>
                    <a:pt x="432" y="105"/>
                  </a:lnTo>
                  <a:lnTo>
                    <a:pt x="386" y="89"/>
                  </a:lnTo>
                  <a:lnTo>
                    <a:pt x="344" y="79"/>
                  </a:lnTo>
                  <a:lnTo>
                    <a:pt x="305" y="72"/>
                  </a:lnTo>
                  <a:lnTo>
                    <a:pt x="268" y="68"/>
                  </a:lnTo>
                  <a:lnTo>
                    <a:pt x="235" y="68"/>
                  </a:lnTo>
                  <a:lnTo>
                    <a:pt x="205" y="70"/>
                  </a:lnTo>
                  <a:lnTo>
                    <a:pt x="178" y="75"/>
                  </a:lnTo>
                  <a:lnTo>
                    <a:pt x="155" y="82"/>
                  </a:lnTo>
                  <a:lnTo>
                    <a:pt x="136" y="90"/>
                  </a:lnTo>
                  <a:lnTo>
                    <a:pt x="119" y="100"/>
                  </a:lnTo>
                  <a:lnTo>
                    <a:pt x="107" y="111"/>
                  </a:lnTo>
                  <a:lnTo>
                    <a:pt x="96" y="126"/>
                  </a:lnTo>
                  <a:lnTo>
                    <a:pt x="88" y="145"/>
                  </a:lnTo>
                  <a:lnTo>
                    <a:pt x="83" y="167"/>
                  </a:lnTo>
                  <a:lnTo>
                    <a:pt x="82" y="191"/>
                  </a:lnTo>
                  <a:lnTo>
                    <a:pt x="85" y="218"/>
                  </a:lnTo>
                  <a:lnTo>
                    <a:pt x="93" y="247"/>
                  </a:lnTo>
                  <a:lnTo>
                    <a:pt x="105" y="278"/>
                  </a:lnTo>
                  <a:lnTo>
                    <a:pt x="124" y="310"/>
                  </a:lnTo>
                  <a:lnTo>
                    <a:pt x="149" y="343"/>
                  </a:lnTo>
                  <a:lnTo>
                    <a:pt x="180" y="377"/>
                  </a:lnTo>
                  <a:lnTo>
                    <a:pt x="219" y="411"/>
                  </a:lnTo>
                  <a:lnTo>
                    <a:pt x="262" y="449"/>
                  </a:lnTo>
                  <a:lnTo>
                    <a:pt x="298" y="486"/>
                  </a:lnTo>
                  <a:lnTo>
                    <a:pt x="330" y="523"/>
                  </a:lnTo>
                  <a:lnTo>
                    <a:pt x="353" y="559"/>
                  </a:lnTo>
                  <a:lnTo>
                    <a:pt x="372" y="594"/>
                  </a:lnTo>
                  <a:lnTo>
                    <a:pt x="383" y="630"/>
                  </a:lnTo>
                  <a:lnTo>
                    <a:pt x="389" y="665"/>
                  </a:lnTo>
                  <a:lnTo>
                    <a:pt x="388" y="699"/>
                  </a:lnTo>
                  <a:lnTo>
                    <a:pt x="381" y="733"/>
                  </a:lnTo>
                  <a:lnTo>
                    <a:pt x="368" y="766"/>
                  </a:lnTo>
                  <a:lnTo>
                    <a:pt x="347" y="799"/>
                  </a:lnTo>
                  <a:lnTo>
                    <a:pt x="326" y="828"/>
                  </a:lnTo>
                  <a:lnTo>
                    <a:pt x="302" y="856"/>
                  </a:lnTo>
                  <a:lnTo>
                    <a:pt x="278" y="880"/>
                  </a:lnTo>
                  <a:lnTo>
                    <a:pt x="253" y="904"/>
                  </a:lnTo>
                  <a:lnTo>
                    <a:pt x="227" y="924"/>
                  </a:lnTo>
                  <a:lnTo>
                    <a:pt x="202" y="944"/>
                  </a:lnTo>
                  <a:lnTo>
                    <a:pt x="177" y="960"/>
                  </a:lnTo>
                  <a:lnTo>
                    <a:pt x="154" y="974"/>
                  </a:lnTo>
                  <a:lnTo>
                    <a:pt x="132" y="986"/>
                  </a:lnTo>
                  <a:lnTo>
                    <a:pt x="114" y="996"/>
                  </a:lnTo>
                  <a:lnTo>
                    <a:pt x="98" y="1005"/>
                  </a:lnTo>
                  <a:lnTo>
                    <a:pt x="85" y="1011"/>
                  </a:lnTo>
                  <a:lnTo>
                    <a:pt x="76" y="1015"/>
                  </a:lnTo>
                  <a:lnTo>
                    <a:pt x="71" y="1016"/>
                  </a:lnTo>
                  <a:lnTo>
                    <a:pt x="0" y="939"/>
                  </a:lnTo>
                  <a:lnTo>
                    <a:pt x="5" y="932"/>
                  </a:lnTo>
                  <a:lnTo>
                    <a:pt x="14" y="927"/>
                  </a:lnTo>
                  <a:lnTo>
                    <a:pt x="28" y="923"/>
                  </a:lnTo>
                  <a:lnTo>
                    <a:pt x="42" y="919"/>
                  </a:lnTo>
                  <a:lnTo>
                    <a:pt x="57" y="916"/>
                  </a:lnTo>
                  <a:lnTo>
                    <a:pt x="72" y="913"/>
                  </a:lnTo>
                  <a:lnTo>
                    <a:pt x="85" y="911"/>
                  </a:lnTo>
                  <a:lnTo>
                    <a:pt x="94" y="910"/>
                  </a:lnTo>
                  <a:lnTo>
                    <a:pt x="134" y="895"/>
                  </a:lnTo>
                  <a:lnTo>
                    <a:pt x="169" y="879"/>
                  </a:lnTo>
                  <a:lnTo>
                    <a:pt x="199" y="862"/>
                  </a:lnTo>
                  <a:lnTo>
                    <a:pt x="223" y="846"/>
                  </a:lnTo>
                  <a:lnTo>
                    <a:pt x="242" y="829"/>
                  </a:lnTo>
                  <a:lnTo>
                    <a:pt x="258" y="815"/>
                  </a:lnTo>
                  <a:lnTo>
                    <a:pt x="269" y="802"/>
                  </a:lnTo>
                  <a:lnTo>
                    <a:pt x="277" y="792"/>
                  </a:lnTo>
                  <a:lnTo>
                    <a:pt x="281" y="786"/>
                  </a:lnTo>
                  <a:lnTo>
                    <a:pt x="282" y="784"/>
                  </a:lnTo>
                  <a:lnTo>
                    <a:pt x="289" y="773"/>
                  </a:lnTo>
                  <a:lnTo>
                    <a:pt x="295" y="761"/>
                  </a:lnTo>
                  <a:lnTo>
                    <a:pt x="301" y="748"/>
                  </a:lnTo>
                  <a:lnTo>
                    <a:pt x="306" y="734"/>
                  </a:lnTo>
                  <a:lnTo>
                    <a:pt x="309" y="717"/>
                  </a:lnTo>
                  <a:lnTo>
                    <a:pt x="310" y="700"/>
                  </a:lnTo>
                  <a:lnTo>
                    <a:pt x="308" y="681"/>
                  </a:lnTo>
                  <a:lnTo>
                    <a:pt x="302" y="660"/>
                  </a:lnTo>
                  <a:lnTo>
                    <a:pt x="295" y="639"/>
                  </a:lnTo>
                  <a:lnTo>
                    <a:pt x="283" y="616"/>
                  </a:lnTo>
                  <a:lnTo>
                    <a:pt x="268" y="590"/>
                  </a:lnTo>
                  <a:lnTo>
                    <a:pt x="248" y="564"/>
                  </a:lnTo>
                  <a:lnTo>
                    <a:pt x="222" y="535"/>
                  </a:lnTo>
                  <a:lnTo>
                    <a:pt x="192" y="505"/>
                  </a:lnTo>
                  <a:lnTo>
                    <a:pt x="155" y="473"/>
                  </a:lnTo>
                  <a:lnTo>
                    <a:pt x="118" y="441"/>
                  </a:lnTo>
                  <a:lnTo>
                    <a:pt x="87" y="407"/>
                  </a:lnTo>
                  <a:lnTo>
                    <a:pt x="60" y="373"/>
                  </a:lnTo>
                  <a:lnTo>
                    <a:pt x="39" y="340"/>
                  </a:lnTo>
                  <a:lnTo>
                    <a:pt x="24" y="306"/>
                  </a:lnTo>
                  <a:lnTo>
                    <a:pt x="12" y="272"/>
                  </a:lnTo>
                  <a:lnTo>
                    <a:pt x="7" y="239"/>
                  </a:lnTo>
                  <a:lnTo>
                    <a:pt x="8" y="206"/>
                  </a:lnTo>
                  <a:lnTo>
                    <a:pt x="14" y="175"/>
                  </a:lnTo>
                  <a:lnTo>
                    <a:pt x="27" y="144"/>
                  </a:lnTo>
                  <a:lnTo>
                    <a:pt x="44" y="115"/>
                  </a:lnTo>
                  <a:lnTo>
                    <a:pt x="67" y="86"/>
                  </a:lnTo>
                  <a:lnTo>
                    <a:pt x="94" y="62"/>
                  </a:lnTo>
                  <a:lnTo>
                    <a:pt x="123" y="41"/>
                  </a:lnTo>
                  <a:lnTo>
                    <a:pt x="156" y="25"/>
                  </a:lnTo>
                  <a:lnTo>
                    <a:pt x="190" y="13"/>
                  </a:lnTo>
                  <a:lnTo>
                    <a:pt x="227" y="4"/>
                  </a:lnTo>
                  <a:lnTo>
                    <a:pt x="267" y="0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4" name="Freeform 21"/>
            <p:cNvSpPr>
              <a:spLocks/>
            </p:cNvSpPr>
            <p:nvPr/>
          </p:nvSpPr>
          <p:spPr bwMode="auto">
            <a:xfrm>
              <a:off x="4211638" y="1727200"/>
              <a:ext cx="41275" cy="39688"/>
            </a:xfrm>
            <a:custGeom>
              <a:avLst/>
              <a:gdLst>
                <a:gd name="T0" fmla="*/ 263 w 366"/>
                <a:gd name="T1" fmla="*/ 0 h 351"/>
                <a:gd name="T2" fmla="*/ 283 w 366"/>
                <a:gd name="T3" fmla="*/ 3 h 351"/>
                <a:gd name="T4" fmla="*/ 303 w 366"/>
                <a:gd name="T5" fmla="*/ 11 h 351"/>
                <a:gd name="T6" fmla="*/ 322 w 366"/>
                <a:gd name="T7" fmla="*/ 22 h 351"/>
                <a:gd name="T8" fmla="*/ 338 w 366"/>
                <a:gd name="T9" fmla="*/ 37 h 351"/>
                <a:gd name="T10" fmla="*/ 350 w 366"/>
                <a:gd name="T11" fmla="*/ 54 h 351"/>
                <a:gd name="T12" fmla="*/ 360 w 366"/>
                <a:gd name="T13" fmla="*/ 75 h 351"/>
                <a:gd name="T14" fmla="*/ 365 w 366"/>
                <a:gd name="T15" fmla="*/ 95 h 351"/>
                <a:gd name="T16" fmla="*/ 366 w 366"/>
                <a:gd name="T17" fmla="*/ 115 h 351"/>
                <a:gd name="T18" fmla="*/ 363 w 366"/>
                <a:gd name="T19" fmla="*/ 136 h 351"/>
                <a:gd name="T20" fmla="*/ 356 w 366"/>
                <a:gd name="T21" fmla="*/ 156 h 351"/>
                <a:gd name="T22" fmla="*/ 344 w 366"/>
                <a:gd name="T23" fmla="*/ 175 h 351"/>
                <a:gd name="T24" fmla="*/ 330 w 366"/>
                <a:gd name="T25" fmla="*/ 191 h 351"/>
                <a:gd name="T26" fmla="*/ 182 w 366"/>
                <a:gd name="T27" fmla="*/ 323 h 351"/>
                <a:gd name="T28" fmla="*/ 164 w 366"/>
                <a:gd name="T29" fmla="*/ 336 h 351"/>
                <a:gd name="T30" fmla="*/ 145 w 366"/>
                <a:gd name="T31" fmla="*/ 346 h 351"/>
                <a:gd name="T32" fmla="*/ 124 w 366"/>
                <a:gd name="T33" fmla="*/ 351 h 351"/>
                <a:gd name="T34" fmla="*/ 103 w 366"/>
                <a:gd name="T35" fmla="*/ 351 h 351"/>
                <a:gd name="T36" fmla="*/ 83 w 366"/>
                <a:gd name="T37" fmla="*/ 348 h 351"/>
                <a:gd name="T38" fmla="*/ 63 w 366"/>
                <a:gd name="T39" fmla="*/ 340 h 351"/>
                <a:gd name="T40" fmla="*/ 44 w 366"/>
                <a:gd name="T41" fmla="*/ 330 h 351"/>
                <a:gd name="T42" fmla="*/ 28 w 366"/>
                <a:gd name="T43" fmla="*/ 315 h 351"/>
                <a:gd name="T44" fmla="*/ 15 w 366"/>
                <a:gd name="T45" fmla="*/ 297 h 351"/>
                <a:gd name="T46" fmla="*/ 6 w 366"/>
                <a:gd name="T47" fmla="*/ 277 h 351"/>
                <a:gd name="T48" fmla="*/ 1 w 366"/>
                <a:gd name="T49" fmla="*/ 257 h 351"/>
                <a:gd name="T50" fmla="*/ 0 w 366"/>
                <a:gd name="T51" fmla="*/ 236 h 351"/>
                <a:gd name="T52" fmla="*/ 3 w 366"/>
                <a:gd name="T53" fmla="*/ 215 h 351"/>
                <a:gd name="T54" fmla="*/ 10 w 366"/>
                <a:gd name="T55" fmla="*/ 196 h 351"/>
                <a:gd name="T56" fmla="*/ 22 w 366"/>
                <a:gd name="T57" fmla="*/ 178 h 351"/>
                <a:gd name="T58" fmla="*/ 37 w 366"/>
                <a:gd name="T59" fmla="*/ 161 h 351"/>
                <a:gd name="T60" fmla="*/ 183 w 366"/>
                <a:gd name="T61" fmla="*/ 29 h 351"/>
                <a:gd name="T62" fmla="*/ 202 w 366"/>
                <a:gd name="T63" fmla="*/ 16 h 351"/>
                <a:gd name="T64" fmla="*/ 221 w 366"/>
                <a:gd name="T65" fmla="*/ 7 h 351"/>
                <a:gd name="T66" fmla="*/ 241 w 366"/>
                <a:gd name="T67" fmla="*/ 1 h 351"/>
                <a:gd name="T68" fmla="*/ 263 w 366"/>
                <a:gd name="T69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6" h="351">
                  <a:moveTo>
                    <a:pt x="263" y="0"/>
                  </a:moveTo>
                  <a:lnTo>
                    <a:pt x="283" y="3"/>
                  </a:lnTo>
                  <a:lnTo>
                    <a:pt x="303" y="11"/>
                  </a:lnTo>
                  <a:lnTo>
                    <a:pt x="322" y="22"/>
                  </a:lnTo>
                  <a:lnTo>
                    <a:pt x="338" y="37"/>
                  </a:lnTo>
                  <a:lnTo>
                    <a:pt x="350" y="54"/>
                  </a:lnTo>
                  <a:lnTo>
                    <a:pt x="360" y="75"/>
                  </a:lnTo>
                  <a:lnTo>
                    <a:pt x="365" y="95"/>
                  </a:lnTo>
                  <a:lnTo>
                    <a:pt x="366" y="115"/>
                  </a:lnTo>
                  <a:lnTo>
                    <a:pt x="363" y="136"/>
                  </a:lnTo>
                  <a:lnTo>
                    <a:pt x="356" y="156"/>
                  </a:lnTo>
                  <a:lnTo>
                    <a:pt x="344" y="175"/>
                  </a:lnTo>
                  <a:lnTo>
                    <a:pt x="330" y="191"/>
                  </a:lnTo>
                  <a:lnTo>
                    <a:pt x="182" y="323"/>
                  </a:lnTo>
                  <a:lnTo>
                    <a:pt x="164" y="336"/>
                  </a:lnTo>
                  <a:lnTo>
                    <a:pt x="145" y="346"/>
                  </a:lnTo>
                  <a:lnTo>
                    <a:pt x="124" y="351"/>
                  </a:lnTo>
                  <a:lnTo>
                    <a:pt x="103" y="351"/>
                  </a:lnTo>
                  <a:lnTo>
                    <a:pt x="83" y="348"/>
                  </a:lnTo>
                  <a:lnTo>
                    <a:pt x="63" y="340"/>
                  </a:lnTo>
                  <a:lnTo>
                    <a:pt x="44" y="330"/>
                  </a:lnTo>
                  <a:lnTo>
                    <a:pt x="28" y="315"/>
                  </a:lnTo>
                  <a:lnTo>
                    <a:pt x="15" y="297"/>
                  </a:lnTo>
                  <a:lnTo>
                    <a:pt x="6" y="277"/>
                  </a:lnTo>
                  <a:lnTo>
                    <a:pt x="1" y="257"/>
                  </a:lnTo>
                  <a:lnTo>
                    <a:pt x="0" y="236"/>
                  </a:lnTo>
                  <a:lnTo>
                    <a:pt x="3" y="215"/>
                  </a:lnTo>
                  <a:lnTo>
                    <a:pt x="10" y="196"/>
                  </a:lnTo>
                  <a:lnTo>
                    <a:pt x="22" y="178"/>
                  </a:lnTo>
                  <a:lnTo>
                    <a:pt x="37" y="161"/>
                  </a:lnTo>
                  <a:lnTo>
                    <a:pt x="183" y="29"/>
                  </a:lnTo>
                  <a:lnTo>
                    <a:pt x="202" y="16"/>
                  </a:lnTo>
                  <a:lnTo>
                    <a:pt x="221" y="7"/>
                  </a:lnTo>
                  <a:lnTo>
                    <a:pt x="241" y="1"/>
                  </a:lnTo>
                  <a:lnTo>
                    <a:pt x="2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55" name="Freeform 6"/>
          <p:cNvSpPr>
            <a:spLocks/>
          </p:cNvSpPr>
          <p:nvPr/>
        </p:nvSpPr>
        <p:spPr bwMode="auto">
          <a:xfrm>
            <a:off x="6890816" y="2186393"/>
            <a:ext cx="319807" cy="283540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rgbClr val="53585B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6" name="Freeform 11"/>
          <p:cNvSpPr>
            <a:spLocks noEditPoints="1"/>
          </p:cNvSpPr>
          <p:nvPr/>
        </p:nvSpPr>
        <p:spPr bwMode="auto">
          <a:xfrm>
            <a:off x="6050055" y="3010848"/>
            <a:ext cx="314853" cy="386551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7" name="Freeform 36"/>
          <p:cNvSpPr>
            <a:spLocks noEditPoints="1"/>
          </p:cNvSpPr>
          <p:nvPr/>
        </p:nvSpPr>
        <p:spPr bwMode="auto">
          <a:xfrm>
            <a:off x="5308875" y="3992974"/>
            <a:ext cx="177663" cy="298815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48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9134FECA-A2F1-4B16-BAC4-05A318ECEA43}"/>
              </a:ext>
            </a:extLst>
          </p:cNvPr>
          <p:cNvSpPr/>
          <p:nvPr/>
        </p:nvSpPr>
        <p:spPr>
          <a:xfrm>
            <a:off x="0" y="0"/>
            <a:ext cx="12192000" cy="251460"/>
          </a:xfrm>
          <a:prstGeom prst="rect">
            <a:avLst/>
          </a:prstGeom>
          <a:solidFill>
            <a:srgbClr val="535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600" kern="0" dirty="0">
                <a:solidFill>
                  <a:srgbClr val="9FA4A7"/>
                </a:solidFill>
              </a:rPr>
              <a:t>PAPOZIP</a:t>
            </a:r>
            <a:r>
              <a:rPr lang="ja-JP" altLang="en-US" sz="600" kern="0" dirty="0">
                <a:solidFill>
                  <a:srgbClr val="9FA4A7"/>
                </a:solidFill>
              </a:rPr>
              <a:t>と一緒に</a:t>
            </a:r>
            <a:r>
              <a:rPr lang="en-US" altLang="ja-JP" sz="600" kern="0" dirty="0" err="1">
                <a:solidFill>
                  <a:srgbClr val="9FA4A7"/>
                </a:solidFill>
              </a:rPr>
              <a:t>ppt</a:t>
            </a:r>
            <a:r>
              <a:rPr lang="ja-JP" altLang="en-US" sz="600" kern="0" dirty="0">
                <a:solidFill>
                  <a:srgbClr val="9FA4A7"/>
                </a:solidFill>
              </a:rPr>
              <a:t>を作る楽しさを感じてください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7B19C8E8-A54A-4988-B2CF-239DE356BFB6}"/>
              </a:ext>
            </a:extLst>
          </p:cNvPr>
          <p:cNvSpPr/>
          <p:nvPr/>
        </p:nvSpPr>
        <p:spPr>
          <a:xfrm>
            <a:off x="0" y="251460"/>
            <a:ext cx="12192000" cy="453390"/>
          </a:xfrm>
          <a:prstGeom prst="rect">
            <a:avLst/>
          </a:prstGeom>
          <a:solidFill>
            <a:srgbClr val="88E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latinLnBrk="0">
              <a:defRPr/>
            </a:pPr>
            <a:r>
              <a:rPr lang="en-US" altLang="ja-JP" sz="2000" b="1" i="1" kern="0" dirty="0">
                <a:solidFill>
                  <a:prstClr val="white"/>
                </a:solidFill>
              </a:rPr>
              <a:t>PPT</a:t>
            </a:r>
            <a:r>
              <a:rPr lang="ja-JP" altLang="en-US" sz="2000" b="1" i="1" kern="0" dirty="0">
                <a:solidFill>
                  <a:prstClr val="white"/>
                </a:solidFill>
              </a:rPr>
              <a:t>テンプレート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xmlns="" id="{6CA2A29E-72A1-4285-BDF2-4C133721D93F}"/>
              </a:ext>
            </a:extLst>
          </p:cNvPr>
          <p:cNvSpPr/>
          <p:nvPr/>
        </p:nvSpPr>
        <p:spPr>
          <a:xfrm>
            <a:off x="5892482" y="630350"/>
            <a:ext cx="407036" cy="14899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600" b="1" dirty="0">
                <a:solidFill>
                  <a:srgbClr val="57C4C7"/>
                </a:solidFill>
              </a:rPr>
              <a:t>PAGE.1</a:t>
            </a:r>
            <a:endParaRPr lang="ko-KR" altLang="en-US" sz="600" b="1" dirty="0">
              <a:solidFill>
                <a:srgbClr val="57C4C7"/>
              </a:solidFill>
            </a:endParaRPr>
          </a:p>
        </p:txBody>
      </p:sp>
      <p:sp>
        <p:nvSpPr>
          <p:cNvPr id="41" name="도넛 40"/>
          <p:cNvSpPr/>
          <p:nvPr/>
        </p:nvSpPr>
        <p:spPr>
          <a:xfrm>
            <a:off x="4745474" y="2344589"/>
            <a:ext cx="2737078" cy="2737078"/>
          </a:xfrm>
          <a:prstGeom prst="donut">
            <a:avLst>
              <a:gd name="adj" fmla="val 12674"/>
            </a:avLst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8" name="막힌 원호 57"/>
          <p:cNvSpPr/>
          <p:nvPr/>
        </p:nvSpPr>
        <p:spPr>
          <a:xfrm>
            <a:off x="4745474" y="2344589"/>
            <a:ext cx="2737078" cy="2737078"/>
          </a:xfrm>
          <a:prstGeom prst="blockArc">
            <a:avLst>
              <a:gd name="adj1" fmla="val 1104852"/>
              <a:gd name="adj2" fmla="val 16224034"/>
              <a:gd name="adj3" fmla="val 12767"/>
            </a:avLst>
          </a:prstGeom>
          <a:solidFill>
            <a:srgbClr val="88E0D0"/>
          </a:solidFill>
          <a:ln w="9525">
            <a:solidFill>
              <a:srgbClr val="5358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5048870" y="3055255"/>
            <a:ext cx="2130286" cy="131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</a:t>
            </a:r>
            <a:r>
              <a:rPr lang="ko-KR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위</a:t>
            </a:r>
            <a:endParaRPr lang="en-US" altLang="ko-KR" sz="20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/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  <a:endParaRPr lang="en-US" altLang="ko-KR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1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36,246,753</a:t>
            </a:r>
            <a:r>
              <a:rPr lang="ko-KR" altLang="en-US" sz="11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命</a:t>
            </a:r>
            <a:endParaRPr lang="en-US" altLang="ko-KR" sz="11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(68%)</a:t>
            </a:r>
            <a:endParaRPr lang="ko-KR" altLang="en-US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0" name="모서리가 둥근 사각형 설명선 59"/>
          <p:cNvSpPr/>
          <p:nvPr/>
        </p:nvSpPr>
        <p:spPr>
          <a:xfrm>
            <a:off x="7719627" y="3713127"/>
            <a:ext cx="526825" cy="304232"/>
          </a:xfrm>
          <a:prstGeom prst="wedgeRoundRectCallout">
            <a:avLst>
              <a:gd name="adj1" fmla="val -68244"/>
              <a:gd name="adj2" fmla="val 52868"/>
              <a:gd name="adj3" fmla="val 16667"/>
            </a:avLst>
          </a:prstGeom>
          <a:solidFill>
            <a:srgbClr val="53585B"/>
          </a:solidFill>
          <a:ln w="19050">
            <a:solidFill>
              <a:srgbClr val="53585B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68%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grpSp>
        <p:nvGrpSpPr>
          <p:cNvPr id="61" name="Group 4"/>
          <p:cNvGrpSpPr>
            <a:grpSpLocks noChangeAspect="1"/>
          </p:cNvGrpSpPr>
          <p:nvPr/>
        </p:nvGrpSpPr>
        <p:grpSpPr bwMode="auto">
          <a:xfrm>
            <a:off x="7717137" y="1921098"/>
            <a:ext cx="226087" cy="467247"/>
            <a:chOff x="3696" y="1863"/>
            <a:chExt cx="285" cy="589"/>
          </a:xfrm>
          <a:solidFill>
            <a:srgbClr val="53585B"/>
          </a:solidFill>
        </p:grpSpPr>
        <p:sp>
          <p:nvSpPr>
            <p:cNvPr id="62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4" name="Group 9"/>
          <p:cNvGrpSpPr>
            <a:grpSpLocks noChangeAspect="1"/>
          </p:cNvGrpSpPr>
          <p:nvPr/>
        </p:nvGrpSpPr>
        <p:grpSpPr bwMode="auto">
          <a:xfrm>
            <a:off x="7734249" y="4508944"/>
            <a:ext cx="205723" cy="463241"/>
            <a:chOff x="4426" y="2133"/>
            <a:chExt cx="282" cy="635"/>
          </a:xfrm>
          <a:solidFill>
            <a:srgbClr val="88E0D0"/>
          </a:solidFill>
        </p:grpSpPr>
        <p:sp>
          <p:nvSpPr>
            <p:cNvPr id="65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6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oup 4"/>
          <p:cNvGrpSpPr>
            <a:grpSpLocks noChangeAspect="1"/>
          </p:cNvGrpSpPr>
          <p:nvPr/>
        </p:nvGrpSpPr>
        <p:grpSpPr bwMode="auto">
          <a:xfrm>
            <a:off x="8085760" y="1921098"/>
            <a:ext cx="226087" cy="467247"/>
            <a:chOff x="3696" y="1863"/>
            <a:chExt cx="285" cy="589"/>
          </a:xfrm>
          <a:solidFill>
            <a:srgbClr val="53585B"/>
          </a:solidFill>
        </p:grpSpPr>
        <p:sp>
          <p:nvSpPr>
            <p:cNvPr id="68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9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0" name="Group 4"/>
          <p:cNvGrpSpPr>
            <a:grpSpLocks noChangeAspect="1"/>
          </p:cNvGrpSpPr>
          <p:nvPr/>
        </p:nvGrpSpPr>
        <p:grpSpPr bwMode="auto">
          <a:xfrm>
            <a:off x="8454383" y="1921098"/>
            <a:ext cx="226087" cy="467247"/>
            <a:chOff x="3696" y="1863"/>
            <a:chExt cx="285" cy="589"/>
          </a:xfrm>
          <a:solidFill>
            <a:srgbClr val="53585B"/>
          </a:solidFill>
        </p:grpSpPr>
        <p:sp>
          <p:nvSpPr>
            <p:cNvPr id="71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2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3" name="Group 4"/>
          <p:cNvGrpSpPr>
            <a:grpSpLocks noChangeAspect="1"/>
          </p:cNvGrpSpPr>
          <p:nvPr/>
        </p:nvGrpSpPr>
        <p:grpSpPr bwMode="auto">
          <a:xfrm>
            <a:off x="8823006" y="1921098"/>
            <a:ext cx="226087" cy="467247"/>
            <a:chOff x="3696" y="1863"/>
            <a:chExt cx="285" cy="589"/>
          </a:xfrm>
          <a:solidFill>
            <a:srgbClr val="53585B"/>
          </a:solidFill>
        </p:grpSpPr>
        <p:sp>
          <p:nvSpPr>
            <p:cNvPr id="74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5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6" name="Group 4"/>
          <p:cNvGrpSpPr>
            <a:grpSpLocks noChangeAspect="1"/>
          </p:cNvGrpSpPr>
          <p:nvPr/>
        </p:nvGrpSpPr>
        <p:grpSpPr bwMode="auto">
          <a:xfrm>
            <a:off x="9191629" y="1921098"/>
            <a:ext cx="226087" cy="467247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77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8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oup 4"/>
          <p:cNvGrpSpPr>
            <a:grpSpLocks noChangeAspect="1"/>
          </p:cNvGrpSpPr>
          <p:nvPr/>
        </p:nvGrpSpPr>
        <p:grpSpPr bwMode="auto">
          <a:xfrm>
            <a:off x="7719059" y="2575989"/>
            <a:ext cx="226087" cy="467247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80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1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2" name="Group 4"/>
          <p:cNvGrpSpPr>
            <a:grpSpLocks noChangeAspect="1"/>
          </p:cNvGrpSpPr>
          <p:nvPr/>
        </p:nvGrpSpPr>
        <p:grpSpPr bwMode="auto">
          <a:xfrm>
            <a:off x="8087682" y="2575989"/>
            <a:ext cx="226087" cy="467247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83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4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5" name="Group 4"/>
          <p:cNvGrpSpPr>
            <a:grpSpLocks noChangeAspect="1"/>
          </p:cNvGrpSpPr>
          <p:nvPr/>
        </p:nvGrpSpPr>
        <p:grpSpPr bwMode="auto">
          <a:xfrm>
            <a:off x="8456305" y="2575989"/>
            <a:ext cx="226087" cy="467247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86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7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8" name="Group 4"/>
          <p:cNvGrpSpPr>
            <a:grpSpLocks noChangeAspect="1"/>
          </p:cNvGrpSpPr>
          <p:nvPr/>
        </p:nvGrpSpPr>
        <p:grpSpPr bwMode="auto">
          <a:xfrm>
            <a:off x="8824928" y="2575989"/>
            <a:ext cx="226087" cy="467247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89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0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1" name="Group 4"/>
          <p:cNvGrpSpPr>
            <a:grpSpLocks noChangeAspect="1"/>
          </p:cNvGrpSpPr>
          <p:nvPr/>
        </p:nvGrpSpPr>
        <p:grpSpPr bwMode="auto">
          <a:xfrm>
            <a:off x="9193551" y="2575989"/>
            <a:ext cx="226087" cy="467247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92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3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4" name="Group 9"/>
          <p:cNvGrpSpPr>
            <a:grpSpLocks noChangeAspect="1"/>
          </p:cNvGrpSpPr>
          <p:nvPr/>
        </p:nvGrpSpPr>
        <p:grpSpPr bwMode="auto">
          <a:xfrm>
            <a:off x="8102042" y="4511631"/>
            <a:ext cx="205723" cy="463241"/>
            <a:chOff x="4426" y="2133"/>
            <a:chExt cx="282" cy="635"/>
          </a:xfrm>
          <a:solidFill>
            <a:srgbClr val="88E0D0"/>
          </a:solidFill>
        </p:grpSpPr>
        <p:sp>
          <p:nvSpPr>
            <p:cNvPr id="95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6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7" name="Group 9"/>
          <p:cNvGrpSpPr>
            <a:grpSpLocks noChangeAspect="1"/>
          </p:cNvGrpSpPr>
          <p:nvPr/>
        </p:nvGrpSpPr>
        <p:grpSpPr bwMode="auto">
          <a:xfrm>
            <a:off x="8469835" y="4514318"/>
            <a:ext cx="205723" cy="463241"/>
            <a:chOff x="4426" y="2133"/>
            <a:chExt cx="282" cy="635"/>
          </a:xfrm>
          <a:solidFill>
            <a:srgbClr val="88E0D0"/>
          </a:solidFill>
        </p:grpSpPr>
        <p:sp>
          <p:nvSpPr>
            <p:cNvPr id="98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9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0" name="Group 9"/>
          <p:cNvGrpSpPr>
            <a:grpSpLocks noChangeAspect="1"/>
          </p:cNvGrpSpPr>
          <p:nvPr/>
        </p:nvGrpSpPr>
        <p:grpSpPr bwMode="auto">
          <a:xfrm>
            <a:off x="8837628" y="4517005"/>
            <a:ext cx="205723" cy="463241"/>
            <a:chOff x="4426" y="2133"/>
            <a:chExt cx="282" cy="635"/>
          </a:xfrm>
          <a:solidFill>
            <a:srgbClr val="88E0D0"/>
          </a:solidFill>
        </p:grpSpPr>
        <p:sp>
          <p:nvSpPr>
            <p:cNvPr id="101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2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3" name="Group 9"/>
          <p:cNvGrpSpPr>
            <a:grpSpLocks noChangeAspect="1"/>
          </p:cNvGrpSpPr>
          <p:nvPr/>
        </p:nvGrpSpPr>
        <p:grpSpPr bwMode="auto">
          <a:xfrm>
            <a:off x="9205421" y="4519692"/>
            <a:ext cx="205723" cy="463241"/>
            <a:chOff x="4426" y="2133"/>
            <a:chExt cx="282" cy="635"/>
          </a:xfrm>
          <a:solidFill>
            <a:srgbClr val="88E0D0"/>
          </a:solidFill>
        </p:grpSpPr>
        <p:sp>
          <p:nvSpPr>
            <p:cNvPr id="104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5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6" name="Group 9"/>
          <p:cNvGrpSpPr>
            <a:grpSpLocks noChangeAspect="1"/>
          </p:cNvGrpSpPr>
          <p:nvPr/>
        </p:nvGrpSpPr>
        <p:grpSpPr bwMode="auto">
          <a:xfrm>
            <a:off x="7719627" y="5182350"/>
            <a:ext cx="205723" cy="463241"/>
            <a:chOff x="4426" y="2133"/>
            <a:chExt cx="282" cy="635"/>
          </a:xfrm>
          <a:solidFill>
            <a:srgbClr val="88E0D0"/>
          </a:solidFill>
        </p:grpSpPr>
        <p:sp>
          <p:nvSpPr>
            <p:cNvPr id="107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8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9" name="Group 9"/>
          <p:cNvGrpSpPr>
            <a:grpSpLocks noChangeAspect="1"/>
          </p:cNvGrpSpPr>
          <p:nvPr/>
        </p:nvGrpSpPr>
        <p:grpSpPr bwMode="auto">
          <a:xfrm>
            <a:off x="8087420" y="5185037"/>
            <a:ext cx="205723" cy="463241"/>
            <a:chOff x="4426" y="2133"/>
            <a:chExt cx="282" cy="635"/>
          </a:xfrm>
          <a:solidFill>
            <a:srgbClr val="88E0D0"/>
          </a:solidFill>
        </p:grpSpPr>
        <p:sp>
          <p:nvSpPr>
            <p:cNvPr id="110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1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12" name="Group 9"/>
          <p:cNvGrpSpPr>
            <a:grpSpLocks noChangeAspect="1"/>
          </p:cNvGrpSpPr>
          <p:nvPr/>
        </p:nvGrpSpPr>
        <p:grpSpPr bwMode="auto">
          <a:xfrm>
            <a:off x="8455213" y="5187724"/>
            <a:ext cx="205723" cy="463241"/>
            <a:chOff x="4426" y="2133"/>
            <a:chExt cx="282" cy="635"/>
          </a:xfrm>
          <a:solidFill>
            <a:srgbClr val="88E0D0"/>
          </a:solidFill>
        </p:grpSpPr>
        <p:sp>
          <p:nvSpPr>
            <p:cNvPr id="113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4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15" name="Group 9"/>
          <p:cNvGrpSpPr>
            <a:grpSpLocks noChangeAspect="1"/>
          </p:cNvGrpSpPr>
          <p:nvPr/>
        </p:nvGrpSpPr>
        <p:grpSpPr bwMode="auto">
          <a:xfrm>
            <a:off x="8823006" y="5190411"/>
            <a:ext cx="205723" cy="463241"/>
            <a:chOff x="4426" y="2133"/>
            <a:chExt cx="282" cy="635"/>
          </a:xfrm>
          <a:solidFill>
            <a:srgbClr val="88E0D0"/>
          </a:solidFill>
        </p:grpSpPr>
        <p:sp>
          <p:nvSpPr>
            <p:cNvPr id="116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7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18" name="Group 9"/>
          <p:cNvGrpSpPr>
            <a:grpSpLocks noChangeAspect="1"/>
          </p:cNvGrpSpPr>
          <p:nvPr/>
        </p:nvGrpSpPr>
        <p:grpSpPr bwMode="auto">
          <a:xfrm>
            <a:off x="9190796" y="5193098"/>
            <a:ext cx="205723" cy="463241"/>
            <a:chOff x="4426" y="2133"/>
            <a:chExt cx="282" cy="635"/>
          </a:xfrm>
          <a:solidFill>
            <a:schemeClr val="bg1">
              <a:lumMod val="85000"/>
            </a:schemeClr>
          </a:solidFill>
        </p:grpSpPr>
        <p:sp>
          <p:nvSpPr>
            <p:cNvPr id="119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0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21" name="직사각형 120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9573891" y="1873749"/>
            <a:ext cx="21302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/>
            <a:r>
              <a:rPr lang="en-US" altLang="ko-KR" sz="3200" b="1" dirty="0">
                <a:solidFill>
                  <a:srgbClr val="53585B"/>
                </a:solidFill>
              </a:rPr>
              <a:t>43</a:t>
            </a:r>
            <a:r>
              <a:rPr lang="en-US" altLang="ko-KR" dirty="0">
                <a:solidFill>
                  <a:srgbClr val="53585B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22" name="직사각형 121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9573891" y="4371000"/>
            <a:ext cx="21302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/>
            <a:r>
              <a:rPr lang="en-US" altLang="ko-KR" sz="3200" b="1" dirty="0">
                <a:solidFill>
                  <a:srgbClr val="88E0D0"/>
                </a:solidFill>
              </a:rPr>
              <a:t>93</a:t>
            </a:r>
            <a:r>
              <a:rPr lang="en-US" altLang="ko-KR" dirty="0">
                <a:solidFill>
                  <a:srgbClr val="88E0D0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23" name="사각형: 둥근 모서리 82">
            <a:extLst>
              <a:ext uri="{FF2B5EF4-FFF2-40B4-BE49-F238E27FC236}">
                <a16:creationId xmlns:a16="http://schemas.microsoft.com/office/drawing/2014/main" xmlns="" id="{DCF7899A-F55A-4F3C-AF04-5405A100A834}"/>
              </a:ext>
            </a:extLst>
          </p:cNvPr>
          <p:cNvSpPr/>
          <p:nvPr/>
        </p:nvSpPr>
        <p:spPr>
          <a:xfrm>
            <a:off x="753641" y="2108165"/>
            <a:ext cx="2959071" cy="727447"/>
          </a:xfrm>
          <a:prstGeom prst="roundRect">
            <a:avLst>
              <a:gd name="adj" fmla="val 50000"/>
            </a:avLst>
          </a:prstGeom>
          <a:solidFill>
            <a:srgbClr val="88E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defRPr/>
            </a:pPr>
            <a:r>
              <a:rPr lang="en-US" altLang="ko-KR" sz="1600" b="1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124" name="타원 123">
            <a:extLst>
              <a:ext uri="{FF2B5EF4-FFF2-40B4-BE49-F238E27FC236}">
                <a16:creationId xmlns:a16="http://schemas.microsoft.com/office/drawing/2014/main" xmlns="" id="{40D3A3C6-9A34-48AB-8073-2CA135274492}"/>
              </a:ext>
            </a:extLst>
          </p:cNvPr>
          <p:cNvSpPr/>
          <p:nvPr/>
        </p:nvSpPr>
        <p:spPr>
          <a:xfrm>
            <a:off x="861591" y="2201888"/>
            <a:ext cx="540000" cy="5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5" name="Freeform 36">
            <a:extLst>
              <a:ext uri="{FF2B5EF4-FFF2-40B4-BE49-F238E27FC236}">
                <a16:creationId xmlns:a16="http://schemas.microsoft.com/office/drawing/2014/main" xmlns="" id="{6BC481BD-C35C-4793-A5AC-125548F320AC}"/>
              </a:ext>
            </a:extLst>
          </p:cNvPr>
          <p:cNvSpPr>
            <a:spLocks noEditPoints="1"/>
          </p:cNvSpPr>
          <p:nvPr/>
        </p:nvSpPr>
        <p:spPr bwMode="auto">
          <a:xfrm>
            <a:off x="1053139" y="2339938"/>
            <a:ext cx="156903" cy="263899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1100">
              <a:solidFill>
                <a:prstClr val="black"/>
              </a:solidFill>
            </a:endParaRPr>
          </a:p>
        </p:txBody>
      </p:sp>
      <p:sp>
        <p:nvSpPr>
          <p:cNvPr id="126" name="직사각형 125">
            <a:extLst>
              <a:ext uri="{FF2B5EF4-FFF2-40B4-BE49-F238E27FC236}">
                <a16:creationId xmlns:a16="http://schemas.microsoft.com/office/drawing/2014/main" xmlns="" id="{C1D53D28-7BDA-438F-B79A-9C486A1BED2F}"/>
              </a:ext>
            </a:extLst>
          </p:cNvPr>
          <p:cNvSpPr/>
          <p:nvPr/>
        </p:nvSpPr>
        <p:spPr>
          <a:xfrm>
            <a:off x="699264" y="4051793"/>
            <a:ext cx="3066787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xmlns="" id="{1FC803AA-600A-4250-B180-9797161BB59A}"/>
              </a:ext>
            </a:extLst>
          </p:cNvPr>
          <p:cNvCxnSpPr>
            <a:stCxn id="123" idx="2"/>
            <a:endCxn id="126" idx="0"/>
          </p:cNvCxnSpPr>
          <p:nvPr/>
        </p:nvCxnSpPr>
        <p:spPr>
          <a:xfrm flipH="1">
            <a:off x="2232658" y="2835612"/>
            <a:ext cx="519" cy="1216181"/>
          </a:xfrm>
          <a:prstGeom prst="line">
            <a:avLst/>
          </a:prstGeom>
          <a:ln w="19050">
            <a:solidFill>
              <a:srgbClr val="88E0D0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사각형: 둥근 모서리 86">
            <a:extLst>
              <a:ext uri="{FF2B5EF4-FFF2-40B4-BE49-F238E27FC236}">
                <a16:creationId xmlns:a16="http://schemas.microsoft.com/office/drawing/2014/main" xmlns="" id="{643DF2C9-0DC2-40DB-9801-94C31026821B}"/>
              </a:ext>
            </a:extLst>
          </p:cNvPr>
          <p:cNvSpPr/>
          <p:nvPr/>
        </p:nvSpPr>
        <p:spPr>
          <a:xfrm>
            <a:off x="753640" y="3260897"/>
            <a:ext cx="2959071" cy="36186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88E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1600" b="1" dirty="0">
                <a:solidFill>
                  <a:srgbClr val="88E0D0"/>
                </a:solidFill>
              </a:rPr>
              <a:t>CONTENTS A</a:t>
            </a:r>
          </a:p>
        </p:txBody>
      </p:sp>
    </p:spTree>
    <p:extLst>
      <p:ext uri="{BB962C8B-B14F-4D97-AF65-F5344CB8AC3E}">
        <p14:creationId xmlns:p14="http://schemas.microsoft.com/office/powerpoint/2010/main" val="291537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3164620" y="1927555"/>
            <a:ext cx="2785412" cy="2785412"/>
          </a:xfrm>
          <a:prstGeom prst="ellipse">
            <a:avLst/>
          </a:prstGeom>
          <a:solidFill>
            <a:srgbClr val="535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83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88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91</a:t>
            </a:r>
          </a:p>
        </p:txBody>
      </p:sp>
      <p:sp>
        <p:nvSpPr>
          <p:cNvPr id="7" name="타원 6"/>
          <p:cNvSpPr/>
          <p:nvPr/>
        </p:nvSpPr>
        <p:spPr>
          <a:xfrm>
            <a:off x="6415738" y="1927555"/>
            <a:ext cx="2785412" cy="2785412"/>
          </a:xfrm>
          <a:prstGeom prst="ellipse">
            <a:avLst/>
          </a:prstGeom>
          <a:solidFill>
            <a:srgbClr val="88E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218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220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232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3881362" y="557911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303984" y="5387116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88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4000" y="342900"/>
            <a:ext cx="11811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solidFill>
                  <a:srgbClr val="FF0000"/>
                </a:solidFill>
              </a:rPr>
              <a:t>최근 저의 자료를 카페 등에 무단으로 </a:t>
            </a:r>
            <a:r>
              <a:rPr lang="ko-KR" altLang="en-US" sz="2400" b="1" dirty="0" err="1">
                <a:solidFill>
                  <a:srgbClr val="FF0000"/>
                </a:solidFill>
              </a:rPr>
              <a:t>재배포</a:t>
            </a:r>
            <a:r>
              <a:rPr lang="ko-KR" altLang="en-US" sz="2400" b="1" dirty="0">
                <a:solidFill>
                  <a:srgbClr val="FF0000"/>
                </a:solidFill>
              </a:rPr>
              <a:t> 하는 일이 자주 발생하고 있습니다</a:t>
            </a:r>
            <a:r>
              <a:rPr lang="en-US" altLang="ko-KR" sz="2400" b="1" dirty="0">
                <a:solidFill>
                  <a:srgbClr val="FF0000"/>
                </a:solidFill>
              </a:rPr>
              <a:t>.</a:t>
            </a:r>
          </a:p>
          <a:p>
            <a:endParaRPr lang="en-US" altLang="ko-KR" dirty="0">
              <a:solidFill>
                <a:prstClr val="black"/>
              </a:solidFill>
            </a:endParaRPr>
          </a:p>
          <a:p>
            <a:r>
              <a:rPr lang="ko-KR" altLang="en-US" dirty="0">
                <a:solidFill>
                  <a:prstClr val="black"/>
                </a:solidFill>
              </a:rPr>
              <a:t>이에 대해 굉장히 심각한 문제로 받아 들이고 있으며</a:t>
            </a:r>
            <a:r>
              <a:rPr lang="en-US" altLang="ko-KR" dirty="0">
                <a:solidFill>
                  <a:prstClr val="black"/>
                </a:solidFill>
              </a:rPr>
              <a:t>,</a:t>
            </a:r>
          </a:p>
          <a:p>
            <a:endParaRPr lang="en-US" altLang="ko-KR" dirty="0">
              <a:solidFill>
                <a:prstClr val="black"/>
              </a:solidFill>
            </a:endParaRPr>
          </a:p>
          <a:p>
            <a:r>
              <a:rPr lang="ko-KR" altLang="en-US" dirty="0">
                <a:solidFill>
                  <a:prstClr val="black"/>
                </a:solidFill>
              </a:rPr>
              <a:t>해당 문제가 반복될 경우</a:t>
            </a:r>
            <a:r>
              <a:rPr lang="en-US" altLang="ko-KR" dirty="0">
                <a:solidFill>
                  <a:prstClr val="black"/>
                </a:solidFill>
              </a:rPr>
              <a:t>, </a:t>
            </a:r>
            <a:r>
              <a:rPr lang="ko-KR" altLang="en-US" dirty="0" err="1">
                <a:solidFill>
                  <a:prstClr val="black"/>
                </a:solidFill>
              </a:rPr>
              <a:t>재배포한</a:t>
            </a:r>
            <a:r>
              <a:rPr lang="ko-KR" altLang="en-US" dirty="0">
                <a:solidFill>
                  <a:prstClr val="black"/>
                </a:solidFill>
              </a:rPr>
              <a:t> 자에 대해서는 그에 대한 책임을 반드시 물을 것입니다</a:t>
            </a:r>
            <a:r>
              <a:rPr lang="en-US" altLang="ko-KR" dirty="0">
                <a:solidFill>
                  <a:prstClr val="black"/>
                </a:solidFill>
              </a:rPr>
              <a:t>.</a:t>
            </a:r>
          </a:p>
          <a:p>
            <a:endParaRPr lang="en-US" altLang="ko-KR" dirty="0">
              <a:solidFill>
                <a:prstClr val="black"/>
              </a:solidFill>
            </a:endParaRPr>
          </a:p>
          <a:p>
            <a:endParaRPr lang="en-US" altLang="ko-KR" dirty="0">
              <a:solidFill>
                <a:prstClr val="black"/>
              </a:solidFill>
            </a:endParaRPr>
          </a:p>
          <a:p>
            <a:r>
              <a:rPr lang="ko-KR" altLang="en-US" dirty="0">
                <a:solidFill>
                  <a:prstClr val="black"/>
                </a:solidFill>
              </a:rPr>
              <a:t>저작권을 존중하지 않는 극히 소수의 사용자로 인해 다수가 피해를 보지 않도록 주의해 주시면 감사하겠으며</a:t>
            </a:r>
            <a:endParaRPr lang="en-US" altLang="ko-KR" dirty="0">
              <a:solidFill>
                <a:prstClr val="black"/>
              </a:solidFill>
            </a:endParaRPr>
          </a:p>
          <a:p>
            <a:endParaRPr lang="en-US" altLang="ko-KR" dirty="0">
              <a:solidFill>
                <a:prstClr val="black"/>
              </a:solidFill>
            </a:endParaRPr>
          </a:p>
          <a:p>
            <a:r>
              <a:rPr lang="ko-KR" altLang="en-US" dirty="0">
                <a:solidFill>
                  <a:prstClr val="black"/>
                </a:solidFill>
              </a:rPr>
              <a:t>제 자료가 업로드 된 곳이 있다면 저에게 알려주시면 감사하겠습니다</a:t>
            </a:r>
            <a:r>
              <a:rPr lang="en-US" altLang="ko-KR" dirty="0">
                <a:solidFill>
                  <a:prstClr val="black"/>
                </a:solidFill>
              </a:rPr>
              <a:t>.</a:t>
            </a:r>
          </a:p>
          <a:p>
            <a:endParaRPr lang="en-US" altLang="ko-KR" dirty="0">
              <a:solidFill>
                <a:prstClr val="black"/>
              </a:solidFill>
            </a:endParaRPr>
          </a:p>
          <a:p>
            <a:endParaRPr lang="en-US" altLang="ko-KR" dirty="0">
              <a:solidFill>
                <a:prstClr val="black"/>
              </a:solidFill>
            </a:endParaRPr>
          </a:p>
          <a:p>
            <a:r>
              <a:rPr lang="ko-KR" altLang="en-US" dirty="0">
                <a:solidFill>
                  <a:prstClr val="black"/>
                </a:solidFill>
              </a:rPr>
              <a:t>제 자료를 소개하고자 할 경우에는</a:t>
            </a:r>
            <a:endParaRPr lang="en-US" altLang="ko-KR" dirty="0">
              <a:solidFill>
                <a:prstClr val="black"/>
              </a:solidFill>
            </a:endParaRPr>
          </a:p>
          <a:p>
            <a:endParaRPr lang="en-US" altLang="ko-KR" dirty="0">
              <a:solidFill>
                <a:prstClr val="black"/>
              </a:solidFill>
            </a:endParaRPr>
          </a:p>
          <a:p>
            <a:r>
              <a:rPr lang="en-US" altLang="ko-KR" dirty="0" err="1">
                <a:solidFill>
                  <a:prstClr val="black"/>
                </a:solidFill>
              </a:rPr>
              <a:t>pptbizcam</a:t>
            </a:r>
            <a:r>
              <a:rPr lang="en-US" altLang="ko-KR" dirty="0">
                <a:solidFill>
                  <a:prstClr val="black"/>
                </a:solidFill>
              </a:rPr>
              <a:t> </a:t>
            </a:r>
            <a:r>
              <a:rPr lang="ko-KR" altLang="en-US" dirty="0">
                <a:solidFill>
                  <a:prstClr val="black"/>
                </a:solidFill>
              </a:rPr>
              <a:t>사이트로의 링크 처리로만 가능하며 </a:t>
            </a:r>
            <a:endParaRPr lang="en-US" altLang="ko-KR" dirty="0">
              <a:solidFill>
                <a:prstClr val="black"/>
              </a:solidFill>
            </a:endParaRPr>
          </a:p>
          <a:p>
            <a:endParaRPr lang="en-US" altLang="ko-KR" dirty="0">
              <a:solidFill>
                <a:prstClr val="black"/>
              </a:solidFill>
            </a:endParaRPr>
          </a:p>
          <a:p>
            <a:r>
              <a:rPr lang="ko-KR" altLang="en-US" dirty="0">
                <a:solidFill>
                  <a:prstClr val="black"/>
                </a:solidFill>
              </a:rPr>
              <a:t>파일 자체를 업로드 하는 것은 불가한 점 유의해 주시면 감사하겠습니다</a:t>
            </a:r>
            <a:r>
              <a:rPr lang="en-US" altLang="ko-KR" dirty="0">
                <a:solidFill>
                  <a:prstClr val="black"/>
                </a:solidFill>
              </a:rPr>
              <a:t>.</a:t>
            </a:r>
          </a:p>
          <a:p>
            <a:endParaRPr lang="en-US" altLang="ko-KR" dirty="0">
              <a:solidFill>
                <a:prstClr val="black"/>
              </a:solidFill>
            </a:endParaRPr>
          </a:p>
          <a:p>
            <a:r>
              <a:rPr lang="ko-KR" altLang="en-US" sz="2400" b="1" dirty="0">
                <a:solidFill>
                  <a:srgbClr val="FF0000"/>
                </a:solidFill>
              </a:rPr>
              <a:t>홍보</a:t>
            </a:r>
            <a:r>
              <a:rPr lang="en-US" altLang="ko-KR" sz="2400" b="1" dirty="0">
                <a:solidFill>
                  <a:srgbClr val="FF0000"/>
                </a:solidFill>
              </a:rPr>
              <a:t>, </a:t>
            </a:r>
            <a:r>
              <a:rPr lang="ko-KR" altLang="en-US" sz="2400" b="1" dirty="0">
                <a:solidFill>
                  <a:srgbClr val="FF0000"/>
                </a:solidFill>
              </a:rPr>
              <a:t>경제적 이익을 취하는 행위 또한 불가합니다</a:t>
            </a:r>
            <a:r>
              <a:rPr lang="en-US" altLang="ko-KR" sz="2400" b="1" dirty="0">
                <a:solidFill>
                  <a:srgbClr val="FF0000"/>
                </a:solidFill>
              </a:rPr>
              <a:t>.</a:t>
            </a:r>
          </a:p>
          <a:p>
            <a:endParaRPr lang="en-US" altLang="ko-KR" sz="2400" b="1" dirty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4472C4">
                    <a:lumMod val="75000"/>
                  </a:srgbClr>
                </a:solidFill>
              </a:rPr>
              <a:t>※</a:t>
            </a:r>
            <a:r>
              <a:rPr lang="ko-KR" altLang="en-US" sz="2000" b="1" dirty="0">
                <a:solidFill>
                  <a:srgbClr val="4472C4">
                    <a:lumMod val="75000"/>
                  </a:srgbClr>
                </a:solidFill>
              </a:rPr>
              <a:t>기타 활용 가능 범위는 공유 사이트 </a:t>
            </a:r>
            <a:r>
              <a:rPr lang="en-US" altLang="ko-KR" sz="2000" b="1" dirty="0">
                <a:solidFill>
                  <a:srgbClr val="4472C4">
                    <a:lumMod val="75000"/>
                  </a:srgbClr>
                </a:solidFill>
              </a:rPr>
              <a:t>-&gt; </a:t>
            </a:r>
            <a:r>
              <a:rPr lang="ko-KR" altLang="en-US" sz="2000" b="1" dirty="0" err="1">
                <a:solidFill>
                  <a:srgbClr val="4472C4">
                    <a:lumMod val="75000"/>
                  </a:srgbClr>
                </a:solidFill>
              </a:rPr>
              <a:t>수다방</a:t>
            </a:r>
            <a:r>
              <a:rPr lang="ko-KR" altLang="en-US" sz="2000" b="1" dirty="0">
                <a:solidFill>
                  <a:srgbClr val="4472C4">
                    <a:lumMod val="75000"/>
                  </a:srgbClr>
                </a:solidFill>
              </a:rPr>
              <a:t> 게시판 공지사항 참고</a:t>
            </a:r>
            <a:endParaRPr lang="en-US" altLang="ko-KR" sz="2000" b="1" dirty="0">
              <a:solidFill>
                <a:srgbClr val="4472C4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48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951</Words>
  <Application>Microsoft Office PowerPoint</Application>
  <PresentationFormat>와이드스크린</PresentationFormat>
  <Paragraphs>109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Tmon몬소리 Black</vt:lpstr>
      <vt:lpstr>맑은 고딕</vt:lpstr>
      <vt:lpstr>游ゴシック</vt:lpstr>
      <vt:lpstr>Arial</vt:lpstr>
      <vt:lpstr>24_Office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4</cp:revision>
  <dcterms:created xsi:type="dcterms:W3CDTF">2021-01-14T02:21:48Z</dcterms:created>
  <dcterms:modified xsi:type="dcterms:W3CDTF">2024-12-08T01:04:31Z</dcterms:modified>
</cp:coreProperties>
</file>