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69" autoAdjust="0"/>
    <p:restoredTop sz="94660"/>
  </p:normalViewPr>
  <p:slideViewPr>
    <p:cSldViewPr snapToGrid="0">
      <p:cViewPr varScale="1">
        <p:scale>
          <a:sx n="79" d="100"/>
          <a:sy n="79" d="100"/>
        </p:scale>
        <p:origin x="114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chemeClr val="tx1">
                <a:lumMod val="75000"/>
                <a:lumOff val="25000"/>
              </a:schemeClr>
            </a:solidFill>
            <a:ln w="28575" cap="rnd">
              <a:noFill/>
              <a:round/>
            </a:ln>
            <a:effectLst>
              <a:outerShdw dist="177800" dir="4200000" algn="t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tx1">
                        <a:lumMod val="65000"/>
                        <a:lumOff val="35000"/>
                      </a:schemeClr>
                    </a:solidFill>
                  </a:defRPr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3.5</c:v>
                </c:pt>
                <c:pt idx="3">
                  <c:v>5.2</c:v>
                </c:pt>
                <c:pt idx="4">
                  <c:v>4.5</c:v>
                </c:pt>
                <c:pt idx="5">
                  <c:v>6.2</c:v>
                </c:pt>
                <c:pt idx="6">
                  <c:v>6.1</c:v>
                </c:pt>
                <c:pt idx="7">
                  <c:v>4.8</c:v>
                </c:pt>
                <c:pt idx="8">
                  <c:v>4.2</c:v>
                </c:pt>
                <c:pt idx="9">
                  <c:v>3.6</c:v>
                </c:pt>
                <c:pt idx="10">
                  <c:v>3.7</c:v>
                </c:pt>
                <c:pt idx="11">
                  <c:v>2.8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1788656"/>
        <c:axId val="1453124560"/>
      </c:barChart>
      <c:catAx>
        <c:axId val="134178865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453124560"/>
        <c:crosses val="autoZero"/>
        <c:auto val="1"/>
        <c:lblAlgn val="ctr"/>
        <c:lblOffset val="100"/>
        <c:noMultiLvlLbl val="0"/>
      </c:catAx>
      <c:valAx>
        <c:axId val="14531245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41788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>
              <a:lumMod val="85000"/>
            </a:schemeClr>
          </a:solidFill>
        </a:defRPr>
      </a:pPr>
      <a:endParaRPr lang="ko-K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22112318-F619-4488-8B6E-2F5F2426A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xmlns="" id="{E8BEE6BB-9A5F-4E9F-9F1C-6D46BE01A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D2D9A51D-A948-4CB8-A9EB-5A26520C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84374BBD-0B82-4658-B13D-088F0E4D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AB1AAA67-696A-4836-A10B-FF164C3A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969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3C43AEE1-28CA-46D2-81F5-CD34E4F9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C738FEC2-4BF0-4A45-9297-EE9B2E45E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2BEDBAD0-D342-4544-94B8-122B3BDB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1D70FE0D-ACBA-4806-9F35-4EB786E8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A7F3119A-4AE1-408F-B8AD-4428B006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50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xmlns="" id="{F0B3D2AB-E650-41C2-B6FB-5398A5C19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992D6516-8F93-4221-97F7-E01D89EE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8D86CB26-A349-496A-B48B-A7B89117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C2E726FD-A739-41D5-96BA-46703639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60FAE18D-FED5-4070-8B76-811D76CC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49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5CC6958D-28E5-4CC8-8C48-52A02A1B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E8E03031-827B-4AC7-B564-384C16177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11C19838-69C9-49EB-9B51-549106E9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3C26852C-90C9-4502-A697-363CF824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DF7509D0-CCBD-406A-9D4E-6845657B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168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6CEF73EF-188B-4B17-B08F-D30E80C3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DD7DD2CA-F9BF-47A8-9D27-757556FD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DE78A1FB-ABBF-480D-AC6C-9BB1AEF9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6384247E-1D11-4A19-BDDF-E157A205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124EC815-B6FC-4BDE-910C-F8015ED4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06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B4DAEB91-29AA-4ACC-BDCF-960470FC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256B0E51-7DC0-45B6-8306-D8167F5C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F7CB78CC-8798-4261-B4B1-60B4C543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79594384-5734-4FC8-928A-E1641354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282301C0-6908-48C0-8957-C8B3F459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507DD8FE-7741-412F-947D-7A7079F4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84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BBD6DFD1-B640-4CC6-A759-6C7981C5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25B2A237-7572-46BD-9502-829F6C0A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81AE9732-B570-4506-BDA6-0AB39D453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xmlns="" id="{A289407D-7DA6-4293-A426-38DF9B211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xmlns="" id="{F239549F-370A-4671-B1BB-79655CC6C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xmlns="" id="{A86D9E62-97AA-41F8-B69B-6CD691CF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xmlns="" id="{F41D3FC0-561B-4DE4-AA99-9DB56EC6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xmlns="" id="{AD0040F2-99C5-450C-9966-5D00290E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199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C6E337C1-8281-4F6E-9A31-EBE388C3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xmlns="" id="{00EA4B32-9135-4223-8DE6-887D2743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xmlns="" id="{9407FC83-8D70-48DB-8681-08CFD9C0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xmlns="" id="{A8FC15EC-BCCB-4B82-A94C-FABC63DF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976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xmlns="" id="{2B9F9692-5462-4439-80C8-B7E337FC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xmlns="" id="{94CA042D-EBC0-437C-A819-521611A5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A2415CDA-0D1F-49BD-8381-21C3BEFD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247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2A6F10D4-8D29-48C2-ADF0-92316E2C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BBBA3CD3-DE79-4260-873A-FEDE5C67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319C6BD2-52A1-4155-9D55-1D847772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982A3511-0B13-4D97-937C-07365FBA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54C805B4-20AF-4A3C-B131-E1D9FFBB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89C705FC-2895-472A-B6FD-C2434624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747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4C00D820-915B-4802-8C2E-FF7CA967E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xmlns="" id="{10CF9849-20D0-417A-99C8-099DF3993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144A7754-54E7-4123-8C5E-1B05B517B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3AFFF3F1-9632-4E06-BAB7-31234341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5F23D6B1-934F-4B4D-9E4F-5AE9E873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B157FDD5-2092-4E16-8E7C-1CCA4719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996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xmlns="" id="{84C8B562-0886-4274-876D-59EFAAAE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61799B9E-1CD2-4A09-9ACC-2FA1C62D7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42A0C5B4-9399-4A5E-8DEE-54436B1EC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F5B2B9FF-C0C5-4E9E-A76A-AF0745E2D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E8992FE0-2D01-4365-9F95-1FF838BCE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41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3F21834-B74F-4AFF-ACD0-7065130A4764}"/>
              </a:ext>
            </a:extLst>
          </p:cNvPr>
          <p:cNvSpPr txBox="1"/>
          <p:nvPr/>
        </p:nvSpPr>
        <p:spPr>
          <a:xfrm>
            <a:off x="3494455" y="2645290"/>
            <a:ext cx="5203089" cy="707886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lvl="0" algn="ctr" latinLnBrk="0">
              <a:defRPr/>
            </a:pPr>
            <a:r>
              <a:rPr lang="en-US" altLang="ja-JP" sz="3200" b="1" i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3200" b="1" i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3200" b="1" i="1" kern="0" dirty="0">
              <a:solidFill>
                <a:prstClr val="black">
                  <a:lumMod val="65000"/>
                  <a:lumOff val="35000"/>
                </a:prstClr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lvl="0" algn="ctr" latinLnBrk="0">
              <a:defRPr/>
            </a:pPr>
            <a:r>
              <a:rPr lang="en-US" altLang="ja-JP" sz="8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8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800" kern="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8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en-US" altLang="ko-KR" sz="600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40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100000">
              <a:schemeClr val="bg1">
                <a:lumMod val="6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58BA54A-552E-4C35-87BA-D6E236AE0F58}"/>
              </a:ext>
            </a:extLst>
          </p:cNvPr>
          <p:cNvSpPr txBox="1"/>
          <p:nvPr/>
        </p:nvSpPr>
        <p:spPr>
          <a:xfrm>
            <a:off x="76960" y="-6847"/>
            <a:ext cx="1371600" cy="1354217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/>
            <a:r>
              <a:rPr lang="en-US" altLang="ko-KR" sz="8800" b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1</a:t>
            </a:r>
            <a:endParaRPr lang="ko-KR" altLang="en-US" sz="4800" dirty="0">
              <a:solidFill>
                <a:prstClr val="black">
                  <a:lumMod val="65000"/>
                  <a:lumOff val="35000"/>
                </a:prstClr>
              </a:solidFill>
              <a:latin typeface="Segoe UI Black" panose="020B0A02040204020203" pitchFamily="34" charset="0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295466" y="157744"/>
            <a:ext cx="11601065" cy="6392346"/>
            <a:chOff x="295466" y="157744"/>
            <a:chExt cx="11601065" cy="6392346"/>
          </a:xfrm>
        </p:grpSpPr>
        <p:sp>
          <p:nvSpPr>
            <p:cNvPr id="6" name="사각형: 잘린 한쪽 모서리 5">
              <a:extLst>
                <a:ext uri="{FF2B5EF4-FFF2-40B4-BE49-F238E27FC236}">
                  <a16:creationId xmlns:a16="http://schemas.microsoft.com/office/drawing/2014/main" xmlns="" id="{5EE6A4AC-6016-4854-B3FB-A73FB648F42E}"/>
                </a:ext>
              </a:extLst>
            </p:cNvPr>
            <p:cNvSpPr/>
            <p:nvPr/>
          </p:nvSpPr>
          <p:spPr>
            <a:xfrm flipH="1">
              <a:off x="295469" y="158620"/>
              <a:ext cx="11601062" cy="6391470"/>
            </a:xfrm>
            <a:prstGeom prst="snip1Rect">
              <a:avLst>
                <a:gd name="adj" fmla="val 20467"/>
              </a:avLst>
            </a:prstGeom>
            <a:gradFill flip="none" rotWithShape="1">
              <a:gsLst>
                <a:gs pos="23000">
                  <a:schemeClr val="bg1">
                    <a:lumMod val="95000"/>
                  </a:schemeClr>
                </a:gs>
                <a:gs pos="9000">
                  <a:schemeClr val="bg1">
                    <a:lumMod val="85000"/>
                  </a:schemeClr>
                </a:gs>
              </a:gsLst>
              <a:lin ang="8100000" scaled="0"/>
              <a:tileRect/>
            </a:gradFill>
            <a:ln w="25400">
              <a:solidFill>
                <a:schemeClr val="bg1">
                  <a:lumMod val="95000"/>
                  <a:alpha val="56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" name="직각 삼각형 6">
              <a:extLst>
                <a:ext uri="{FF2B5EF4-FFF2-40B4-BE49-F238E27FC236}">
                  <a16:creationId xmlns:a16="http://schemas.microsoft.com/office/drawing/2014/main" xmlns="" id="{2131B787-D0A2-4D16-84CD-FF426DA9377D}"/>
                </a:ext>
              </a:extLst>
            </p:cNvPr>
            <p:cNvSpPr/>
            <p:nvPr/>
          </p:nvSpPr>
          <p:spPr>
            <a:xfrm flipH="1">
              <a:off x="295466" y="157744"/>
              <a:ext cx="1326082" cy="1347843"/>
            </a:xfrm>
            <a:custGeom>
              <a:avLst/>
              <a:gdLst>
                <a:gd name="connsiteX0" fmla="*/ 0 w 1311081"/>
                <a:gd name="connsiteY0" fmla="*/ 1315374 h 1315374"/>
                <a:gd name="connsiteX1" fmla="*/ 0 w 1311081"/>
                <a:gd name="connsiteY1" fmla="*/ 0 h 1315374"/>
                <a:gd name="connsiteX2" fmla="*/ 1311081 w 1311081"/>
                <a:gd name="connsiteY2" fmla="*/ 1315374 h 1315374"/>
                <a:gd name="connsiteX3" fmla="*/ 0 w 1311081"/>
                <a:gd name="connsiteY3" fmla="*/ 1315374 h 1315374"/>
                <a:gd name="connsiteX0" fmla="*/ 0 w 1311081"/>
                <a:gd name="connsiteY0" fmla="*/ 1315374 h 1378874"/>
                <a:gd name="connsiteX1" fmla="*/ 0 w 1311081"/>
                <a:gd name="connsiteY1" fmla="*/ 0 h 1378874"/>
                <a:gd name="connsiteX2" fmla="*/ 1311081 w 1311081"/>
                <a:gd name="connsiteY2" fmla="*/ 1315374 h 1378874"/>
                <a:gd name="connsiteX3" fmla="*/ 0 w 1311081"/>
                <a:gd name="connsiteY3" fmla="*/ 1315374 h 1378874"/>
                <a:gd name="connsiteX0" fmla="*/ 0 w 1311081"/>
                <a:gd name="connsiteY0" fmla="*/ 1315374 h 1391574"/>
                <a:gd name="connsiteX1" fmla="*/ 0 w 1311081"/>
                <a:gd name="connsiteY1" fmla="*/ 0 h 1391574"/>
                <a:gd name="connsiteX2" fmla="*/ 1311081 w 1311081"/>
                <a:gd name="connsiteY2" fmla="*/ 1315374 h 1391574"/>
                <a:gd name="connsiteX3" fmla="*/ 0 w 1311081"/>
                <a:gd name="connsiteY3" fmla="*/ 1315374 h 1391574"/>
                <a:gd name="connsiteX0" fmla="*/ 0 w 1311081"/>
                <a:gd name="connsiteY0" fmla="*/ 1315374 h 1408645"/>
                <a:gd name="connsiteX1" fmla="*/ 0 w 1311081"/>
                <a:gd name="connsiteY1" fmla="*/ 0 h 1408645"/>
                <a:gd name="connsiteX2" fmla="*/ 1311081 w 1311081"/>
                <a:gd name="connsiteY2" fmla="*/ 1315374 h 1408645"/>
                <a:gd name="connsiteX3" fmla="*/ 0 w 1311081"/>
                <a:gd name="connsiteY3" fmla="*/ 1315374 h 1408645"/>
                <a:gd name="connsiteX0" fmla="*/ 33866 w 1344947"/>
                <a:gd name="connsiteY0" fmla="*/ 1315374 h 1408645"/>
                <a:gd name="connsiteX1" fmla="*/ 33866 w 1344947"/>
                <a:gd name="connsiteY1" fmla="*/ 0 h 1408645"/>
                <a:gd name="connsiteX2" fmla="*/ 1344947 w 1344947"/>
                <a:gd name="connsiteY2" fmla="*/ 1315374 h 1408645"/>
                <a:gd name="connsiteX3" fmla="*/ 33866 w 1344947"/>
                <a:gd name="connsiteY3" fmla="*/ 1315374 h 1408645"/>
                <a:gd name="connsiteX0" fmla="*/ 100160 w 1411241"/>
                <a:gd name="connsiteY0" fmla="*/ 1315374 h 1408645"/>
                <a:gd name="connsiteX1" fmla="*/ 100160 w 1411241"/>
                <a:gd name="connsiteY1" fmla="*/ 0 h 1408645"/>
                <a:gd name="connsiteX2" fmla="*/ 1411241 w 1411241"/>
                <a:gd name="connsiteY2" fmla="*/ 1315374 h 1408645"/>
                <a:gd name="connsiteX3" fmla="*/ 100160 w 1411241"/>
                <a:gd name="connsiteY3" fmla="*/ 1315374 h 1408645"/>
                <a:gd name="connsiteX0" fmla="*/ 94053 w 1405134"/>
                <a:gd name="connsiteY0" fmla="*/ 1315374 h 1408645"/>
                <a:gd name="connsiteX1" fmla="*/ 94053 w 1405134"/>
                <a:gd name="connsiteY1" fmla="*/ 0 h 1408645"/>
                <a:gd name="connsiteX2" fmla="*/ 1405134 w 1405134"/>
                <a:gd name="connsiteY2" fmla="*/ 1315374 h 1408645"/>
                <a:gd name="connsiteX3" fmla="*/ 94053 w 1405134"/>
                <a:gd name="connsiteY3" fmla="*/ 1315374 h 1408645"/>
                <a:gd name="connsiteX0" fmla="*/ 94053 w 1405134"/>
                <a:gd name="connsiteY0" fmla="*/ 1315374 h 1326482"/>
                <a:gd name="connsiteX1" fmla="*/ 94053 w 1405134"/>
                <a:gd name="connsiteY1" fmla="*/ 0 h 1326482"/>
                <a:gd name="connsiteX2" fmla="*/ 1405134 w 1405134"/>
                <a:gd name="connsiteY2" fmla="*/ 1315374 h 1326482"/>
                <a:gd name="connsiteX3" fmla="*/ 94053 w 1405134"/>
                <a:gd name="connsiteY3" fmla="*/ 1315374 h 1326482"/>
                <a:gd name="connsiteX0" fmla="*/ 94053 w 1405134"/>
                <a:gd name="connsiteY0" fmla="*/ 1315374 h 1346968"/>
                <a:gd name="connsiteX1" fmla="*/ 94053 w 1405134"/>
                <a:gd name="connsiteY1" fmla="*/ 0 h 1346968"/>
                <a:gd name="connsiteX2" fmla="*/ 1405134 w 1405134"/>
                <a:gd name="connsiteY2" fmla="*/ 1315374 h 1346968"/>
                <a:gd name="connsiteX3" fmla="*/ 94053 w 1405134"/>
                <a:gd name="connsiteY3" fmla="*/ 1315374 h 1346968"/>
                <a:gd name="connsiteX0" fmla="*/ 19726 w 1330807"/>
                <a:gd name="connsiteY0" fmla="*/ 1315374 h 1346968"/>
                <a:gd name="connsiteX1" fmla="*/ 19726 w 1330807"/>
                <a:gd name="connsiteY1" fmla="*/ 0 h 1346968"/>
                <a:gd name="connsiteX2" fmla="*/ 1330807 w 1330807"/>
                <a:gd name="connsiteY2" fmla="*/ 1315374 h 1346968"/>
                <a:gd name="connsiteX3" fmla="*/ 19726 w 1330807"/>
                <a:gd name="connsiteY3" fmla="*/ 1315374 h 1346968"/>
                <a:gd name="connsiteX0" fmla="*/ 19726 w 1330807"/>
                <a:gd name="connsiteY0" fmla="*/ 1315445 h 1347039"/>
                <a:gd name="connsiteX1" fmla="*/ 19726 w 1330807"/>
                <a:gd name="connsiteY1" fmla="*/ 71 h 1347039"/>
                <a:gd name="connsiteX2" fmla="*/ 1330807 w 1330807"/>
                <a:gd name="connsiteY2" fmla="*/ 1315445 h 1347039"/>
                <a:gd name="connsiteX3" fmla="*/ 19726 w 1330807"/>
                <a:gd name="connsiteY3" fmla="*/ 1315445 h 1347039"/>
                <a:gd name="connsiteX0" fmla="*/ 15001 w 1326082"/>
                <a:gd name="connsiteY0" fmla="*/ 1315445 h 1347039"/>
                <a:gd name="connsiteX1" fmla="*/ 15001 w 1326082"/>
                <a:gd name="connsiteY1" fmla="*/ 71 h 1347039"/>
                <a:gd name="connsiteX2" fmla="*/ 1326082 w 1326082"/>
                <a:gd name="connsiteY2" fmla="*/ 1315445 h 1347039"/>
                <a:gd name="connsiteX3" fmla="*/ 15001 w 1326082"/>
                <a:gd name="connsiteY3" fmla="*/ 1315445 h 1347039"/>
                <a:gd name="connsiteX0" fmla="*/ 15001 w 1326082"/>
                <a:gd name="connsiteY0" fmla="*/ 1316249 h 1347843"/>
                <a:gd name="connsiteX1" fmla="*/ 15001 w 1326082"/>
                <a:gd name="connsiteY1" fmla="*/ 875 h 1347843"/>
                <a:gd name="connsiteX2" fmla="*/ 1326082 w 1326082"/>
                <a:gd name="connsiteY2" fmla="*/ 1316249 h 1347843"/>
                <a:gd name="connsiteX3" fmla="*/ 15001 w 1326082"/>
                <a:gd name="connsiteY3" fmla="*/ 1316249 h 1347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26082" h="1347843">
                  <a:moveTo>
                    <a:pt x="15001" y="1316249"/>
                  </a:moveTo>
                  <a:cubicBezTo>
                    <a:pt x="-61199" y="1254028"/>
                    <a:pt x="186451" y="158345"/>
                    <a:pt x="15001" y="875"/>
                  </a:cubicBezTo>
                  <a:cubicBezTo>
                    <a:pt x="147228" y="-32155"/>
                    <a:pt x="889055" y="877791"/>
                    <a:pt x="1326082" y="1316249"/>
                  </a:cubicBezTo>
                  <a:cubicBezTo>
                    <a:pt x="484242" y="1119399"/>
                    <a:pt x="144053" y="1446424"/>
                    <a:pt x="15001" y="1316249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lumMod val="95000"/>
                  </a:schemeClr>
                </a:gs>
                <a:gs pos="66000">
                  <a:schemeClr val="bg1">
                    <a:lumMod val="85000"/>
                  </a:schemeClr>
                </a:gs>
                <a:gs pos="17000">
                  <a:schemeClr val="bg1"/>
                </a:gs>
              </a:gsLst>
              <a:lin ang="8100000" scaled="0"/>
              <a:tileRect/>
            </a:gradFill>
            <a:ln w="19050">
              <a:solidFill>
                <a:schemeClr val="bg1">
                  <a:lumMod val="95000"/>
                  <a:alpha val="56000"/>
                </a:schemeClr>
              </a:solidFill>
            </a:ln>
            <a:effectLst>
              <a:outerShdw blurRad="635000" dist="203200" dir="13500000" sx="90000" sy="90000" algn="br" rotWithShape="0">
                <a:prstClr val="black">
                  <a:alpha val="2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3F21834-B74F-4AFF-ACD0-7065130A4764}"/>
              </a:ext>
            </a:extLst>
          </p:cNvPr>
          <p:cNvSpPr txBox="1"/>
          <p:nvPr/>
        </p:nvSpPr>
        <p:spPr>
          <a:xfrm>
            <a:off x="1922250" y="307910"/>
            <a:ext cx="520308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latinLnBrk="0">
              <a:defRPr/>
            </a:pPr>
            <a:r>
              <a:rPr lang="en-US" altLang="ja-JP" sz="2800" b="1" i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2800" b="1" i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2800" b="1" i="1" kern="0" dirty="0">
              <a:solidFill>
                <a:prstClr val="black">
                  <a:lumMod val="65000"/>
                  <a:lumOff val="35000"/>
                </a:prstClr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lvl="0" latinLnBrk="0">
              <a:defRPr/>
            </a:pPr>
            <a:r>
              <a:rPr lang="en-US" altLang="ja-JP" sz="7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7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700" kern="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7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en-US" altLang="ko-KR" sz="500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8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100000">
              <a:schemeClr val="bg1">
                <a:lumMod val="6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58BA54A-552E-4C35-87BA-D6E236AE0F58}"/>
              </a:ext>
            </a:extLst>
          </p:cNvPr>
          <p:cNvSpPr txBox="1"/>
          <p:nvPr/>
        </p:nvSpPr>
        <p:spPr>
          <a:xfrm>
            <a:off x="76960" y="-6847"/>
            <a:ext cx="1371600" cy="1354217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/>
            <a:r>
              <a:rPr lang="en-US" altLang="ko-KR" sz="8800" b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1</a:t>
            </a:r>
            <a:endParaRPr lang="ko-KR" altLang="en-US" sz="4800" dirty="0">
              <a:solidFill>
                <a:prstClr val="black">
                  <a:lumMod val="65000"/>
                  <a:lumOff val="35000"/>
                </a:prstClr>
              </a:solidFill>
              <a:latin typeface="Segoe UI Black" panose="020B0A02040204020203" pitchFamily="34" charset="0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295466" y="157744"/>
            <a:ext cx="11601065" cy="6392346"/>
            <a:chOff x="295466" y="157744"/>
            <a:chExt cx="11601065" cy="6392346"/>
          </a:xfrm>
        </p:grpSpPr>
        <p:sp>
          <p:nvSpPr>
            <p:cNvPr id="6" name="사각형: 잘린 한쪽 모서리 5">
              <a:extLst>
                <a:ext uri="{FF2B5EF4-FFF2-40B4-BE49-F238E27FC236}">
                  <a16:creationId xmlns:a16="http://schemas.microsoft.com/office/drawing/2014/main" xmlns="" id="{5EE6A4AC-6016-4854-B3FB-A73FB648F42E}"/>
                </a:ext>
              </a:extLst>
            </p:cNvPr>
            <p:cNvSpPr/>
            <p:nvPr/>
          </p:nvSpPr>
          <p:spPr>
            <a:xfrm flipH="1">
              <a:off x="295469" y="158620"/>
              <a:ext cx="11601062" cy="6391470"/>
            </a:xfrm>
            <a:prstGeom prst="snip1Rect">
              <a:avLst>
                <a:gd name="adj" fmla="val 20467"/>
              </a:avLst>
            </a:prstGeom>
            <a:gradFill flip="none" rotWithShape="1">
              <a:gsLst>
                <a:gs pos="23000">
                  <a:schemeClr val="bg1">
                    <a:lumMod val="95000"/>
                  </a:schemeClr>
                </a:gs>
                <a:gs pos="9000">
                  <a:schemeClr val="bg1">
                    <a:lumMod val="85000"/>
                  </a:schemeClr>
                </a:gs>
              </a:gsLst>
              <a:lin ang="8100000" scaled="0"/>
              <a:tileRect/>
            </a:gradFill>
            <a:ln w="25400">
              <a:solidFill>
                <a:schemeClr val="bg1">
                  <a:lumMod val="95000"/>
                  <a:alpha val="56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" name="직각 삼각형 6">
              <a:extLst>
                <a:ext uri="{FF2B5EF4-FFF2-40B4-BE49-F238E27FC236}">
                  <a16:creationId xmlns:a16="http://schemas.microsoft.com/office/drawing/2014/main" xmlns="" id="{2131B787-D0A2-4D16-84CD-FF426DA9377D}"/>
                </a:ext>
              </a:extLst>
            </p:cNvPr>
            <p:cNvSpPr/>
            <p:nvPr/>
          </p:nvSpPr>
          <p:spPr>
            <a:xfrm flipH="1">
              <a:off x="295466" y="157744"/>
              <a:ext cx="1326082" cy="1347843"/>
            </a:xfrm>
            <a:custGeom>
              <a:avLst/>
              <a:gdLst>
                <a:gd name="connsiteX0" fmla="*/ 0 w 1311081"/>
                <a:gd name="connsiteY0" fmla="*/ 1315374 h 1315374"/>
                <a:gd name="connsiteX1" fmla="*/ 0 w 1311081"/>
                <a:gd name="connsiteY1" fmla="*/ 0 h 1315374"/>
                <a:gd name="connsiteX2" fmla="*/ 1311081 w 1311081"/>
                <a:gd name="connsiteY2" fmla="*/ 1315374 h 1315374"/>
                <a:gd name="connsiteX3" fmla="*/ 0 w 1311081"/>
                <a:gd name="connsiteY3" fmla="*/ 1315374 h 1315374"/>
                <a:gd name="connsiteX0" fmla="*/ 0 w 1311081"/>
                <a:gd name="connsiteY0" fmla="*/ 1315374 h 1378874"/>
                <a:gd name="connsiteX1" fmla="*/ 0 w 1311081"/>
                <a:gd name="connsiteY1" fmla="*/ 0 h 1378874"/>
                <a:gd name="connsiteX2" fmla="*/ 1311081 w 1311081"/>
                <a:gd name="connsiteY2" fmla="*/ 1315374 h 1378874"/>
                <a:gd name="connsiteX3" fmla="*/ 0 w 1311081"/>
                <a:gd name="connsiteY3" fmla="*/ 1315374 h 1378874"/>
                <a:gd name="connsiteX0" fmla="*/ 0 w 1311081"/>
                <a:gd name="connsiteY0" fmla="*/ 1315374 h 1391574"/>
                <a:gd name="connsiteX1" fmla="*/ 0 w 1311081"/>
                <a:gd name="connsiteY1" fmla="*/ 0 h 1391574"/>
                <a:gd name="connsiteX2" fmla="*/ 1311081 w 1311081"/>
                <a:gd name="connsiteY2" fmla="*/ 1315374 h 1391574"/>
                <a:gd name="connsiteX3" fmla="*/ 0 w 1311081"/>
                <a:gd name="connsiteY3" fmla="*/ 1315374 h 1391574"/>
                <a:gd name="connsiteX0" fmla="*/ 0 w 1311081"/>
                <a:gd name="connsiteY0" fmla="*/ 1315374 h 1408645"/>
                <a:gd name="connsiteX1" fmla="*/ 0 w 1311081"/>
                <a:gd name="connsiteY1" fmla="*/ 0 h 1408645"/>
                <a:gd name="connsiteX2" fmla="*/ 1311081 w 1311081"/>
                <a:gd name="connsiteY2" fmla="*/ 1315374 h 1408645"/>
                <a:gd name="connsiteX3" fmla="*/ 0 w 1311081"/>
                <a:gd name="connsiteY3" fmla="*/ 1315374 h 1408645"/>
                <a:gd name="connsiteX0" fmla="*/ 33866 w 1344947"/>
                <a:gd name="connsiteY0" fmla="*/ 1315374 h 1408645"/>
                <a:gd name="connsiteX1" fmla="*/ 33866 w 1344947"/>
                <a:gd name="connsiteY1" fmla="*/ 0 h 1408645"/>
                <a:gd name="connsiteX2" fmla="*/ 1344947 w 1344947"/>
                <a:gd name="connsiteY2" fmla="*/ 1315374 h 1408645"/>
                <a:gd name="connsiteX3" fmla="*/ 33866 w 1344947"/>
                <a:gd name="connsiteY3" fmla="*/ 1315374 h 1408645"/>
                <a:gd name="connsiteX0" fmla="*/ 100160 w 1411241"/>
                <a:gd name="connsiteY0" fmla="*/ 1315374 h 1408645"/>
                <a:gd name="connsiteX1" fmla="*/ 100160 w 1411241"/>
                <a:gd name="connsiteY1" fmla="*/ 0 h 1408645"/>
                <a:gd name="connsiteX2" fmla="*/ 1411241 w 1411241"/>
                <a:gd name="connsiteY2" fmla="*/ 1315374 h 1408645"/>
                <a:gd name="connsiteX3" fmla="*/ 100160 w 1411241"/>
                <a:gd name="connsiteY3" fmla="*/ 1315374 h 1408645"/>
                <a:gd name="connsiteX0" fmla="*/ 94053 w 1405134"/>
                <a:gd name="connsiteY0" fmla="*/ 1315374 h 1408645"/>
                <a:gd name="connsiteX1" fmla="*/ 94053 w 1405134"/>
                <a:gd name="connsiteY1" fmla="*/ 0 h 1408645"/>
                <a:gd name="connsiteX2" fmla="*/ 1405134 w 1405134"/>
                <a:gd name="connsiteY2" fmla="*/ 1315374 h 1408645"/>
                <a:gd name="connsiteX3" fmla="*/ 94053 w 1405134"/>
                <a:gd name="connsiteY3" fmla="*/ 1315374 h 1408645"/>
                <a:gd name="connsiteX0" fmla="*/ 94053 w 1405134"/>
                <a:gd name="connsiteY0" fmla="*/ 1315374 h 1326482"/>
                <a:gd name="connsiteX1" fmla="*/ 94053 w 1405134"/>
                <a:gd name="connsiteY1" fmla="*/ 0 h 1326482"/>
                <a:gd name="connsiteX2" fmla="*/ 1405134 w 1405134"/>
                <a:gd name="connsiteY2" fmla="*/ 1315374 h 1326482"/>
                <a:gd name="connsiteX3" fmla="*/ 94053 w 1405134"/>
                <a:gd name="connsiteY3" fmla="*/ 1315374 h 1326482"/>
                <a:gd name="connsiteX0" fmla="*/ 94053 w 1405134"/>
                <a:gd name="connsiteY0" fmla="*/ 1315374 h 1346968"/>
                <a:gd name="connsiteX1" fmla="*/ 94053 w 1405134"/>
                <a:gd name="connsiteY1" fmla="*/ 0 h 1346968"/>
                <a:gd name="connsiteX2" fmla="*/ 1405134 w 1405134"/>
                <a:gd name="connsiteY2" fmla="*/ 1315374 h 1346968"/>
                <a:gd name="connsiteX3" fmla="*/ 94053 w 1405134"/>
                <a:gd name="connsiteY3" fmla="*/ 1315374 h 1346968"/>
                <a:gd name="connsiteX0" fmla="*/ 19726 w 1330807"/>
                <a:gd name="connsiteY0" fmla="*/ 1315374 h 1346968"/>
                <a:gd name="connsiteX1" fmla="*/ 19726 w 1330807"/>
                <a:gd name="connsiteY1" fmla="*/ 0 h 1346968"/>
                <a:gd name="connsiteX2" fmla="*/ 1330807 w 1330807"/>
                <a:gd name="connsiteY2" fmla="*/ 1315374 h 1346968"/>
                <a:gd name="connsiteX3" fmla="*/ 19726 w 1330807"/>
                <a:gd name="connsiteY3" fmla="*/ 1315374 h 1346968"/>
                <a:gd name="connsiteX0" fmla="*/ 19726 w 1330807"/>
                <a:gd name="connsiteY0" fmla="*/ 1315445 h 1347039"/>
                <a:gd name="connsiteX1" fmla="*/ 19726 w 1330807"/>
                <a:gd name="connsiteY1" fmla="*/ 71 h 1347039"/>
                <a:gd name="connsiteX2" fmla="*/ 1330807 w 1330807"/>
                <a:gd name="connsiteY2" fmla="*/ 1315445 h 1347039"/>
                <a:gd name="connsiteX3" fmla="*/ 19726 w 1330807"/>
                <a:gd name="connsiteY3" fmla="*/ 1315445 h 1347039"/>
                <a:gd name="connsiteX0" fmla="*/ 15001 w 1326082"/>
                <a:gd name="connsiteY0" fmla="*/ 1315445 h 1347039"/>
                <a:gd name="connsiteX1" fmla="*/ 15001 w 1326082"/>
                <a:gd name="connsiteY1" fmla="*/ 71 h 1347039"/>
                <a:gd name="connsiteX2" fmla="*/ 1326082 w 1326082"/>
                <a:gd name="connsiteY2" fmla="*/ 1315445 h 1347039"/>
                <a:gd name="connsiteX3" fmla="*/ 15001 w 1326082"/>
                <a:gd name="connsiteY3" fmla="*/ 1315445 h 1347039"/>
                <a:gd name="connsiteX0" fmla="*/ 15001 w 1326082"/>
                <a:gd name="connsiteY0" fmla="*/ 1316249 h 1347843"/>
                <a:gd name="connsiteX1" fmla="*/ 15001 w 1326082"/>
                <a:gd name="connsiteY1" fmla="*/ 875 h 1347843"/>
                <a:gd name="connsiteX2" fmla="*/ 1326082 w 1326082"/>
                <a:gd name="connsiteY2" fmla="*/ 1316249 h 1347843"/>
                <a:gd name="connsiteX3" fmla="*/ 15001 w 1326082"/>
                <a:gd name="connsiteY3" fmla="*/ 1316249 h 1347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26082" h="1347843">
                  <a:moveTo>
                    <a:pt x="15001" y="1316249"/>
                  </a:moveTo>
                  <a:cubicBezTo>
                    <a:pt x="-61199" y="1254028"/>
                    <a:pt x="186451" y="158345"/>
                    <a:pt x="15001" y="875"/>
                  </a:cubicBezTo>
                  <a:cubicBezTo>
                    <a:pt x="147228" y="-32155"/>
                    <a:pt x="889055" y="877791"/>
                    <a:pt x="1326082" y="1316249"/>
                  </a:cubicBezTo>
                  <a:cubicBezTo>
                    <a:pt x="484242" y="1119399"/>
                    <a:pt x="144053" y="1446424"/>
                    <a:pt x="15001" y="1316249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lumMod val="95000"/>
                  </a:schemeClr>
                </a:gs>
                <a:gs pos="66000">
                  <a:schemeClr val="bg1">
                    <a:lumMod val="85000"/>
                  </a:schemeClr>
                </a:gs>
                <a:gs pos="17000">
                  <a:schemeClr val="bg1"/>
                </a:gs>
              </a:gsLst>
              <a:lin ang="8100000" scaled="0"/>
              <a:tileRect/>
            </a:gradFill>
            <a:ln w="19050">
              <a:solidFill>
                <a:schemeClr val="bg1">
                  <a:lumMod val="95000"/>
                  <a:alpha val="56000"/>
                </a:schemeClr>
              </a:solidFill>
            </a:ln>
            <a:effectLst>
              <a:outerShdw blurRad="635000" dist="203200" dir="13500000" sx="90000" sy="90000" algn="br" rotWithShape="0">
                <a:prstClr val="black">
                  <a:alpha val="2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591204"/>
              </p:ext>
            </p:extLst>
          </p:nvPr>
        </p:nvGraphicFramePr>
        <p:xfrm>
          <a:off x="1761250" y="1347370"/>
          <a:ext cx="9463791" cy="17800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4597"/>
                <a:gridCol w="3154597"/>
                <a:gridCol w="3154597"/>
              </a:tblGrid>
              <a:tr h="87160">
                <a:tc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9050" cap="flat" cmpd="sng" algn="ctr">
                      <a:solidFill>
                        <a:srgbClr val="E2D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rgbClr val="E2D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2D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rgbClr val="E2D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CONTENTS A</a:t>
                      </a:r>
                    </a:p>
                  </a:txBody>
                  <a:tcPr anchor="ctr">
                    <a:lnL w="12700" cmpd="sng"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CONTENTS A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CONTENTS A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コンテンツについての内容を記します</a:t>
                      </a:r>
                    </a:p>
                  </a:txBody>
                  <a:tcPr anchor="ctr">
                    <a:lnL w="12700" cmpd="sng"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コンテンツについての内容を記します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コンテンツについての内容を記します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PAPOZIP</a:t>
                      </a:r>
                      <a:r>
                        <a:rPr kumimoji="0" lang="ja-JP" altLang="en-US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と一緒に</a:t>
                      </a:r>
                      <a:r>
                        <a:rPr kumimoji="0" lang="en-US" altLang="ja-JP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ppt</a:t>
                      </a:r>
                      <a:r>
                        <a:rPr kumimoji="0" lang="ja-JP" altLang="en-US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を作る楽しさを感じてください</a:t>
                      </a:r>
                    </a:p>
                  </a:txBody>
                  <a:tcPr anchor="ctr">
                    <a:lnL w="12700" cmpd="sng"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PAPOZIP</a:t>
                      </a:r>
                      <a:r>
                        <a:rPr kumimoji="0" lang="ja-JP" altLang="en-US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と一緒に</a:t>
                      </a:r>
                      <a:r>
                        <a:rPr kumimoji="0" lang="en-US" altLang="ja-JP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ppt</a:t>
                      </a:r>
                      <a:r>
                        <a:rPr kumimoji="0" lang="ja-JP" altLang="en-US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を作る楽しさを感じてください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PAPOZIP</a:t>
                      </a:r>
                      <a:r>
                        <a:rPr kumimoji="0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と一緒に</a:t>
                      </a:r>
                      <a:r>
                        <a:rPr kumimoji="0" lang="en-US" altLang="ja-JP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ppt</a:t>
                      </a:r>
                      <a:r>
                        <a:rPr kumimoji="0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を作る楽しさを感じてください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직사각형 12"/>
          <p:cNvSpPr/>
          <p:nvPr/>
        </p:nvSpPr>
        <p:spPr>
          <a:xfrm>
            <a:off x="8188531" y="4864340"/>
            <a:ext cx="2604574" cy="1177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コンテンツについての内容を記します</a:t>
            </a:r>
          </a:p>
          <a:p>
            <a:pPr algn="ctr">
              <a:lnSpc>
                <a:spcPct val="150000"/>
              </a:lnSpc>
            </a:pPr>
            <a:r>
              <a:rPr lang="en-US" altLang="ja-JP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11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14" name="다이아몬드 13"/>
          <p:cNvSpPr/>
          <p:nvPr/>
        </p:nvSpPr>
        <p:spPr>
          <a:xfrm>
            <a:off x="4264869" y="3867965"/>
            <a:ext cx="744559" cy="744559"/>
          </a:xfrm>
          <a:prstGeom prst="diamond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dist="12700" algn="l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5" name="다이아몬드 14"/>
          <p:cNvSpPr/>
          <p:nvPr/>
        </p:nvSpPr>
        <p:spPr>
          <a:xfrm>
            <a:off x="7512784" y="3872888"/>
            <a:ext cx="744559" cy="744559"/>
          </a:xfrm>
          <a:prstGeom prst="diamond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dist="12700" algn="l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16" name="그룹 15"/>
          <p:cNvGrpSpPr/>
          <p:nvPr/>
        </p:nvGrpSpPr>
        <p:grpSpPr>
          <a:xfrm>
            <a:off x="2680517" y="3696471"/>
            <a:ext cx="785337" cy="958558"/>
            <a:chOff x="8284334" y="2233291"/>
            <a:chExt cx="1503433" cy="1835043"/>
          </a:xfrm>
        </p:grpSpPr>
        <p:sp>
          <p:nvSpPr>
            <p:cNvPr id="17" name="자유형 16"/>
            <p:cNvSpPr/>
            <p:nvPr/>
          </p:nvSpPr>
          <p:spPr>
            <a:xfrm>
              <a:off x="8676669" y="3973014"/>
              <a:ext cx="718762" cy="95320"/>
            </a:xfrm>
            <a:custGeom>
              <a:avLst/>
              <a:gdLst>
                <a:gd name="connsiteX0" fmla="*/ 0 w 718762"/>
                <a:gd name="connsiteY0" fmla="*/ 0 h 95320"/>
                <a:gd name="connsiteX1" fmla="*/ 718762 w 718762"/>
                <a:gd name="connsiteY1" fmla="*/ 0 h 95320"/>
                <a:gd name="connsiteX2" fmla="*/ 651983 w 718762"/>
                <a:gd name="connsiteY2" fmla="*/ 36246 h 95320"/>
                <a:gd name="connsiteX3" fmla="*/ 359381 w 718762"/>
                <a:gd name="connsiteY3" fmla="*/ 95320 h 95320"/>
                <a:gd name="connsiteX4" fmla="*/ 66779 w 718762"/>
                <a:gd name="connsiteY4" fmla="*/ 36246 h 95320"/>
                <a:gd name="connsiteX5" fmla="*/ 0 w 718762"/>
                <a:gd name="connsiteY5" fmla="*/ 0 h 95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762" h="95320">
                  <a:moveTo>
                    <a:pt x="0" y="0"/>
                  </a:moveTo>
                  <a:lnTo>
                    <a:pt x="718762" y="0"/>
                  </a:lnTo>
                  <a:lnTo>
                    <a:pt x="651983" y="36246"/>
                  </a:lnTo>
                  <a:cubicBezTo>
                    <a:pt x="562049" y="74285"/>
                    <a:pt x="463171" y="95320"/>
                    <a:pt x="359381" y="95320"/>
                  </a:cubicBezTo>
                  <a:cubicBezTo>
                    <a:pt x="255591" y="95320"/>
                    <a:pt x="156713" y="74285"/>
                    <a:pt x="66779" y="3624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8" name="자유형 17"/>
            <p:cNvSpPr/>
            <p:nvPr/>
          </p:nvSpPr>
          <p:spPr>
            <a:xfrm>
              <a:off x="8520113" y="2233291"/>
              <a:ext cx="1031875" cy="1692076"/>
            </a:xfrm>
            <a:custGeom>
              <a:avLst/>
              <a:gdLst>
                <a:gd name="connsiteX0" fmla="*/ 385720 w 1031875"/>
                <a:gd name="connsiteY0" fmla="*/ 104977 h 1692076"/>
                <a:gd name="connsiteX1" fmla="*/ 367118 w 1031875"/>
                <a:gd name="connsiteY1" fmla="*/ 126021 h 1692076"/>
                <a:gd name="connsiteX2" fmla="*/ 385720 w 1031875"/>
                <a:gd name="connsiteY2" fmla="*/ 147064 h 1692076"/>
                <a:gd name="connsiteX3" fmla="*/ 646152 w 1031875"/>
                <a:gd name="connsiteY3" fmla="*/ 147064 h 1692076"/>
                <a:gd name="connsiteX4" fmla="*/ 664754 w 1031875"/>
                <a:gd name="connsiteY4" fmla="*/ 126021 h 1692076"/>
                <a:gd name="connsiteX5" fmla="*/ 646152 w 1031875"/>
                <a:gd name="connsiteY5" fmla="*/ 104977 h 1692076"/>
                <a:gd name="connsiteX6" fmla="*/ 78918 w 1031875"/>
                <a:gd name="connsiteY6" fmla="*/ 0 h 1692076"/>
                <a:gd name="connsiteX7" fmla="*/ 952957 w 1031875"/>
                <a:gd name="connsiteY7" fmla="*/ 0 h 1692076"/>
                <a:gd name="connsiteX8" fmla="*/ 1031875 w 1031875"/>
                <a:gd name="connsiteY8" fmla="*/ 89273 h 1692076"/>
                <a:gd name="connsiteX9" fmla="*/ 1031875 w 1031875"/>
                <a:gd name="connsiteY9" fmla="*/ 538905 h 1692076"/>
                <a:gd name="connsiteX10" fmla="*/ 1031875 w 1031875"/>
                <a:gd name="connsiteY10" fmla="*/ 1627747 h 1692076"/>
                <a:gd name="connsiteX11" fmla="*/ 953908 w 1031875"/>
                <a:gd name="connsiteY11" fmla="*/ 1692076 h 1692076"/>
                <a:gd name="connsiteX12" fmla="*/ 953908 w 1031875"/>
                <a:gd name="connsiteY12" fmla="*/ 474576 h 1692076"/>
                <a:gd name="connsiteX13" fmla="*/ 953908 w 1031875"/>
                <a:gd name="connsiteY13" fmla="*/ 252041 h 1692076"/>
                <a:gd name="connsiteX14" fmla="*/ 77965 w 1031875"/>
                <a:gd name="connsiteY14" fmla="*/ 252041 h 1692076"/>
                <a:gd name="connsiteX15" fmla="*/ 77965 w 1031875"/>
                <a:gd name="connsiteY15" fmla="*/ 474578 h 1692076"/>
                <a:gd name="connsiteX16" fmla="*/ 77965 w 1031875"/>
                <a:gd name="connsiteY16" fmla="*/ 1692074 h 1692076"/>
                <a:gd name="connsiteX17" fmla="*/ 0 w 1031875"/>
                <a:gd name="connsiteY17" fmla="*/ 1627746 h 1692076"/>
                <a:gd name="connsiteX18" fmla="*/ 0 w 1031875"/>
                <a:gd name="connsiteY18" fmla="*/ 538906 h 1692076"/>
                <a:gd name="connsiteX19" fmla="*/ 0 w 1031875"/>
                <a:gd name="connsiteY19" fmla="*/ 89273 h 1692076"/>
                <a:gd name="connsiteX20" fmla="*/ 78918 w 1031875"/>
                <a:gd name="connsiteY20" fmla="*/ 0 h 1692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031875" h="1692076">
                  <a:moveTo>
                    <a:pt x="385720" y="104977"/>
                  </a:moveTo>
                  <a:cubicBezTo>
                    <a:pt x="375446" y="104977"/>
                    <a:pt x="367118" y="114399"/>
                    <a:pt x="367118" y="126021"/>
                  </a:cubicBezTo>
                  <a:cubicBezTo>
                    <a:pt x="367118" y="137642"/>
                    <a:pt x="375446" y="147064"/>
                    <a:pt x="385720" y="147064"/>
                  </a:cubicBezTo>
                  <a:lnTo>
                    <a:pt x="646152" y="147064"/>
                  </a:lnTo>
                  <a:cubicBezTo>
                    <a:pt x="656425" y="147064"/>
                    <a:pt x="664754" y="137642"/>
                    <a:pt x="664754" y="126021"/>
                  </a:cubicBezTo>
                  <a:cubicBezTo>
                    <a:pt x="664754" y="114399"/>
                    <a:pt x="656425" y="104977"/>
                    <a:pt x="646152" y="104977"/>
                  </a:cubicBezTo>
                  <a:close/>
                  <a:moveTo>
                    <a:pt x="78918" y="0"/>
                  </a:moveTo>
                  <a:lnTo>
                    <a:pt x="952957" y="0"/>
                  </a:lnTo>
                  <a:cubicBezTo>
                    <a:pt x="996542" y="0"/>
                    <a:pt x="1031875" y="39969"/>
                    <a:pt x="1031875" y="89273"/>
                  </a:cubicBezTo>
                  <a:lnTo>
                    <a:pt x="1031875" y="538905"/>
                  </a:lnTo>
                  <a:lnTo>
                    <a:pt x="1031875" y="1627747"/>
                  </a:lnTo>
                  <a:lnTo>
                    <a:pt x="953908" y="1692076"/>
                  </a:lnTo>
                  <a:lnTo>
                    <a:pt x="953908" y="474576"/>
                  </a:lnTo>
                  <a:lnTo>
                    <a:pt x="953908" y="252041"/>
                  </a:lnTo>
                  <a:lnTo>
                    <a:pt x="77965" y="252041"/>
                  </a:lnTo>
                  <a:lnTo>
                    <a:pt x="77965" y="474578"/>
                  </a:lnTo>
                  <a:lnTo>
                    <a:pt x="77965" y="1692074"/>
                  </a:lnTo>
                  <a:lnTo>
                    <a:pt x="0" y="1627746"/>
                  </a:lnTo>
                  <a:lnTo>
                    <a:pt x="0" y="538906"/>
                  </a:lnTo>
                  <a:lnTo>
                    <a:pt x="0" y="89273"/>
                  </a:lnTo>
                  <a:cubicBezTo>
                    <a:pt x="0" y="39969"/>
                    <a:pt x="35333" y="0"/>
                    <a:pt x="7891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9" name="자유형 18"/>
            <p:cNvSpPr/>
            <p:nvPr/>
          </p:nvSpPr>
          <p:spPr>
            <a:xfrm>
              <a:off x="8598078" y="2485333"/>
              <a:ext cx="875943" cy="1487681"/>
            </a:xfrm>
            <a:custGeom>
              <a:avLst/>
              <a:gdLst>
                <a:gd name="connsiteX0" fmla="*/ 0 w 875943"/>
                <a:gd name="connsiteY0" fmla="*/ 0 h 1487681"/>
                <a:gd name="connsiteX1" fmla="*/ 875943 w 875943"/>
                <a:gd name="connsiteY1" fmla="*/ 0 h 1487681"/>
                <a:gd name="connsiteX2" fmla="*/ 875943 w 875943"/>
                <a:gd name="connsiteY2" fmla="*/ 222534 h 1487681"/>
                <a:gd name="connsiteX3" fmla="*/ 875943 w 875943"/>
                <a:gd name="connsiteY3" fmla="*/ 222535 h 1487681"/>
                <a:gd name="connsiteX4" fmla="*/ 875943 w 875943"/>
                <a:gd name="connsiteY4" fmla="*/ 1440034 h 1487681"/>
                <a:gd name="connsiteX5" fmla="*/ 858265 w 875943"/>
                <a:gd name="connsiteY5" fmla="*/ 1454620 h 1487681"/>
                <a:gd name="connsiteX6" fmla="*/ 797354 w 875943"/>
                <a:gd name="connsiteY6" fmla="*/ 1487681 h 1487681"/>
                <a:gd name="connsiteX7" fmla="*/ 78592 w 875943"/>
                <a:gd name="connsiteY7" fmla="*/ 1487681 h 1487681"/>
                <a:gd name="connsiteX8" fmla="*/ 17681 w 875943"/>
                <a:gd name="connsiteY8" fmla="*/ 1454620 h 1487681"/>
                <a:gd name="connsiteX9" fmla="*/ 0 w 875943"/>
                <a:gd name="connsiteY9" fmla="*/ 1440032 h 1487681"/>
                <a:gd name="connsiteX10" fmla="*/ 0 w 875943"/>
                <a:gd name="connsiteY10" fmla="*/ 222537 h 1487681"/>
                <a:gd name="connsiteX11" fmla="*/ 0 w 875943"/>
                <a:gd name="connsiteY11" fmla="*/ 222536 h 1487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75943" h="1487681">
                  <a:moveTo>
                    <a:pt x="0" y="0"/>
                  </a:moveTo>
                  <a:lnTo>
                    <a:pt x="875943" y="0"/>
                  </a:lnTo>
                  <a:lnTo>
                    <a:pt x="875943" y="222534"/>
                  </a:lnTo>
                  <a:lnTo>
                    <a:pt x="875943" y="222535"/>
                  </a:lnTo>
                  <a:lnTo>
                    <a:pt x="875943" y="1440034"/>
                  </a:lnTo>
                  <a:lnTo>
                    <a:pt x="858265" y="1454620"/>
                  </a:lnTo>
                  <a:lnTo>
                    <a:pt x="797354" y="1487681"/>
                  </a:lnTo>
                  <a:lnTo>
                    <a:pt x="78592" y="1487681"/>
                  </a:lnTo>
                  <a:lnTo>
                    <a:pt x="17681" y="1454620"/>
                  </a:lnTo>
                  <a:lnTo>
                    <a:pt x="0" y="1440032"/>
                  </a:lnTo>
                  <a:lnTo>
                    <a:pt x="0" y="222537"/>
                  </a:lnTo>
                  <a:lnTo>
                    <a:pt x="0" y="222536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자유형 19"/>
            <p:cNvSpPr/>
            <p:nvPr/>
          </p:nvSpPr>
          <p:spPr>
            <a:xfrm>
              <a:off x="9551987" y="2772196"/>
              <a:ext cx="235780" cy="1088842"/>
            </a:xfrm>
            <a:custGeom>
              <a:avLst/>
              <a:gdLst>
                <a:gd name="connsiteX0" fmla="*/ 0 w 235780"/>
                <a:gd name="connsiteY0" fmla="*/ 0 h 1088842"/>
                <a:gd name="connsiteX1" fmla="*/ 15607 w 235780"/>
                <a:gd name="connsiteY1" fmla="*/ 12877 h 1088842"/>
                <a:gd name="connsiteX2" fmla="*/ 235780 w 235780"/>
                <a:gd name="connsiteY2" fmla="*/ 544421 h 1088842"/>
                <a:gd name="connsiteX3" fmla="*/ 15607 w 235780"/>
                <a:gd name="connsiteY3" fmla="*/ 1075965 h 1088842"/>
                <a:gd name="connsiteX4" fmla="*/ 0 w 235780"/>
                <a:gd name="connsiteY4" fmla="*/ 1088842 h 1088842"/>
                <a:gd name="connsiteX5" fmla="*/ 0 w 235780"/>
                <a:gd name="connsiteY5" fmla="*/ 0 h 1088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5780" h="1088842">
                  <a:moveTo>
                    <a:pt x="0" y="0"/>
                  </a:moveTo>
                  <a:lnTo>
                    <a:pt x="15607" y="12877"/>
                  </a:lnTo>
                  <a:cubicBezTo>
                    <a:pt x="151641" y="148911"/>
                    <a:pt x="235780" y="336840"/>
                    <a:pt x="235780" y="544421"/>
                  </a:cubicBezTo>
                  <a:cubicBezTo>
                    <a:pt x="235780" y="752002"/>
                    <a:pt x="151641" y="939931"/>
                    <a:pt x="15607" y="1075965"/>
                  </a:cubicBezTo>
                  <a:lnTo>
                    <a:pt x="0" y="10888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1" name="자유형 20"/>
            <p:cNvSpPr/>
            <p:nvPr/>
          </p:nvSpPr>
          <p:spPr>
            <a:xfrm>
              <a:off x="8284334" y="2772197"/>
              <a:ext cx="235779" cy="1088840"/>
            </a:xfrm>
            <a:custGeom>
              <a:avLst/>
              <a:gdLst>
                <a:gd name="connsiteX0" fmla="*/ 235779 w 235779"/>
                <a:gd name="connsiteY0" fmla="*/ 0 h 1088840"/>
                <a:gd name="connsiteX1" fmla="*/ 235779 w 235779"/>
                <a:gd name="connsiteY1" fmla="*/ 1088840 h 1088840"/>
                <a:gd name="connsiteX2" fmla="*/ 220173 w 235779"/>
                <a:gd name="connsiteY2" fmla="*/ 1075964 h 1088840"/>
                <a:gd name="connsiteX3" fmla="*/ 0 w 235779"/>
                <a:gd name="connsiteY3" fmla="*/ 544420 h 1088840"/>
                <a:gd name="connsiteX4" fmla="*/ 220173 w 235779"/>
                <a:gd name="connsiteY4" fmla="*/ 12876 h 1088840"/>
                <a:gd name="connsiteX5" fmla="*/ 235779 w 235779"/>
                <a:gd name="connsiteY5" fmla="*/ 0 h 1088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5779" h="1088840">
                  <a:moveTo>
                    <a:pt x="235779" y="0"/>
                  </a:moveTo>
                  <a:lnTo>
                    <a:pt x="235779" y="1088840"/>
                  </a:lnTo>
                  <a:lnTo>
                    <a:pt x="220173" y="1075964"/>
                  </a:lnTo>
                  <a:cubicBezTo>
                    <a:pt x="84139" y="939930"/>
                    <a:pt x="0" y="752001"/>
                    <a:pt x="0" y="544420"/>
                  </a:cubicBezTo>
                  <a:cubicBezTo>
                    <a:pt x="0" y="336839"/>
                    <a:pt x="84139" y="148910"/>
                    <a:pt x="220173" y="12876"/>
                  </a:cubicBezTo>
                  <a:lnTo>
                    <a:pt x="235779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5917616" y="3679263"/>
            <a:ext cx="785337" cy="958558"/>
            <a:chOff x="8284334" y="2233291"/>
            <a:chExt cx="1503433" cy="1835043"/>
          </a:xfrm>
        </p:grpSpPr>
        <p:sp>
          <p:nvSpPr>
            <p:cNvPr id="23" name="자유형 22"/>
            <p:cNvSpPr/>
            <p:nvPr/>
          </p:nvSpPr>
          <p:spPr>
            <a:xfrm>
              <a:off x="8676669" y="3973014"/>
              <a:ext cx="718762" cy="95320"/>
            </a:xfrm>
            <a:custGeom>
              <a:avLst/>
              <a:gdLst>
                <a:gd name="connsiteX0" fmla="*/ 0 w 718762"/>
                <a:gd name="connsiteY0" fmla="*/ 0 h 95320"/>
                <a:gd name="connsiteX1" fmla="*/ 718762 w 718762"/>
                <a:gd name="connsiteY1" fmla="*/ 0 h 95320"/>
                <a:gd name="connsiteX2" fmla="*/ 651983 w 718762"/>
                <a:gd name="connsiteY2" fmla="*/ 36246 h 95320"/>
                <a:gd name="connsiteX3" fmla="*/ 359381 w 718762"/>
                <a:gd name="connsiteY3" fmla="*/ 95320 h 95320"/>
                <a:gd name="connsiteX4" fmla="*/ 66779 w 718762"/>
                <a:gd name="connsiteY4" fmla="*/ 36246 h 95320"/>
                <a:gd name="connsiteX5" fmla="*/ 0 w 718762"/>
                <a:gd name="connsiteY5" fmla="*/ 0 h 95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762" h="95320">
                  <a:moveTo>
                    <a:pt x="0" y="0"/>
                  </a:moveTo>
                  <a:lnTo>
                    <a:pt x="718762" y="0"/>
                  </a:lnTo>
                  <a:lnTo>
                    <a:pt x="651983" y="36246"/>
                  </a:lnTo>
                  <a:cubicBezTo>
                    <a:pt x="562049" y="74285"/>
                    <a:pt x="463171" y="95320"/>
                    <a:pt x="359381" y="95320"/>
                  </a:cubicBezTo>
                  <a:cubicBezTo>
                    <a:pt x="255591" y="95320"/>
                    <a:pt x="156713" y="74285"/>
                    <a:pt x="66779" y="3624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4" name="자유형 23"/>
            <p:cNvSpPr/>
            <p:nvPr/>
          </p:nvSpPr>
          <p:spPr>
            <a:xfrm>
              <a:off x="8520113" y="2233291"/>
              <a:ext cx="1031875" cy="1692076"/>
            </a:xfrm>
            <a:custGeom>
              <a:avLst/>
              <a:gdLst>
                <a:gd name="connsiteX0" fmla="*/ 385720 w 1031875"/>
                <a:gd name="connsiteY0" fmla="*/ 104977 h 1692076"/>
                <a:gd name="connsiteX1" fmla="*/ 367118 w 1031875"/>
                <a:gd name="connsiteY1" fmla="*/ 126021 h 1692076"/>
                <a:gd name="connsiteX2" fmla="*/ 385720 w 1031875"/>
                <a:gd name="connsiteY2" fmla="*/ 147064 h 1692076"/>
                <a:gd name="connsiteX3" fmla="*/ 646152 w 1031875"/>
                <a:gd name="connsiteY3" fmla="*/ 147064 h 1692076"/>
                <a:gd name="connsiteX4" fmla="*/ 664754 w 1031875"/>
                <a:gd name="connsiteY4" fmla="*/ 126021 h 1692076"/>
                <a:gd name="connsiteX5" fmla="*/ 646152 w 1031875"/>
                <a:gd name="connsiteY5" fmla="*/ 104977 h 1692076"/>
                <a:gd name="connsiteX6" fmla="*/ 78918 w 1031875"/>
                <a:gd name="connsiteY6" fmla="*/ 0 h 1692076"/>
                <a:gd name="connsiteX7" fmla="*/ 952957 w 1031875"/>
                <a:gd name="connsiteY7" fmla="*/ 0 h 1692076"/>
                <a:gd name="connsiteX8" fmla="*/ 1031875 w 1031875"/>
                <a:gd name="connsiteY8" fmla="*/ 89273 h 1692076"/>
                <a:gd name="connsiteX9" fmla="*/ 1031875 w 1031875"/>
                <a:gd name="connsiteY9" fmla="*/ 538905 h 1692076"/>
                <a:gd name="connsiteX10" fmla="*/ 1031875 w 1031875"/>
                <a:gd name="connsiteY10" fmla="*/ 1627747 h 1692076"/>
                <a:gd name="connsiteX11" fmla="*/ 953908 w 1031875"/>
                <a:gd name="connsiteY11" fmla="*/ 1692076 h 1692076"/>
                <a:gd name="connsiteX12" fmla="*/ 953908 w 1031875"/>
                <a:gd name="connsiteY12" fmla="*/ 474576 h 1692076"/>
                <a:gd name="connsiteX13" fmla="*/ 953908 w 1031875"/>
                <a:gd name="connsiteY13" fmla="*/ 252041 h 1692076"/>
                <a:gd name="connsiteX14" fmla="*/ 77965 w 1031875"/>
                <a:gd name="connsiteY14" fmla="*/ 252041 h 1692076"/>
                <a:gd name="connsiteX15" fmla="*/ 77965 w 1031875"/>
                <a:gd name="connsiteY15" fmla="*/ 474578 h 1692076"/>
                <a:gd name="connsiteX16" fmla="*/ 77965 w 1031875"/>
                <a:gd name="connsiteY16" fmla="*/ 1692074 h 1692076"/>
                <a:gd name="connsiteX17" fmla="*/ 0 w 1031875"/>
                <a:gd name="connsiteY17" fmla="*/ 1627746 h 1692076"/>
                <a:gd name="connsiteX18" fmla="*/ 0 w 1031875"/>
                <a:gd name="connsiteY18" fmla="*/ 538906 h 1692076"/>
                <a:gd name="connsiteX19" fmla="*/ 0 w 1031875"/>
                <a:gd name="connsiteY19" fmla="*/ 89273 h 1692076"/>
                <a:gd name="connsiteX20" fmla="*/ 78918 w 1031875"/>
                <a:gd name="connsiteY20" fmla="*/ 0 h 1692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031875" h="1692076">
                  <a:moveTo>
                    <a:pt x="385720" y="104977"/>
                  </a:moveTo>
                  <a:cubicBezTo>
                    <a:pt x="375446" y="104977"/>
                    <a:pt x="367118" y="114399"/>
                    <a:pt x="367118" y="126021"/>
                  </a:cubicBezTo>
                  <a:cubicBezTo>
                    <a:pt x="367118" y="137642"/>
                    <a:pt x="375446" y="147064"/>
                    <a:pt x="385720" y="147064"/>
                  </a:cubicBezTo>
                  <a:lnTo>
                    <a:pt x="646152" y="147064"/>
                  </a:lnTo>
                  <a:cubicBezTo>
                    <a:pt x="656425" y="147064"/>
                    <a:pt x="664754" y="137642"/>
                    <a:pt x="664754" y="126021"/>
                  </a:cubicBezTo>
                  <a:cubicBezTo>
                    <a:pt x="664754" y="114399"/>
                    <a:pt x="656425" y="104977"/>
                    <a:pt x="646152" y="104977"/>
                  </a:cubicBezTo>
                  <a:close/>
                  <a:moveTo>
                    <a:pt x="78918" y="0"/>
                  </a:moveTo>
                  <a:lnTo>
                    <a:pt x="952957" y="0"/>
                  </a:lnTo>
                  <a:cubicBezTo>
                    <a:pt x="996542" y="0"/>
                    <a:pt x="1031875" y="39969"/>
                    <a:pt x="1031875" y="89273"/>
                  </a:cubicBezTo>
                  <a:lnTo>
                    <a:pt x="1031875" y="538905"/>
                  </a:lnTo>
                  <a:lnTo>
                    <a:pt x="1031875" y="1627747"/>
                  </a:lnTo>
                  <a:lnTo>
                    <a:pt x="953908" y="1692076"/>
                  </a:lnTo>
                  <a:lnTo>
                    <a:pt x="953908" y="474576"/>
                  </a:lnTo>
                  <a:lnTo>
                    <a:pt x="953908" y="252041"/>
                  </a:lnTo>
                  <a:lnTo>
                    <a:pt x="77965" y="252041"/>
                  </a:lnTo>
                  <a:lnTo>
                    <a:pt x="77965" y="474578"/>
                  </a:lnTo>
                  <a:lnTo>
                    <a:pt x="77965" y="1692074"/>
                  </a:lnTo>
                  <a:lnTo>
                    <a:pt x="0" y="1627746"/>
                  </a:lnTo>
                  <a:lnTo>
                    <a:pt x="0" y="538906"/>
                  </a:lnTo>
                  <a:lnTo>
                    <a:pt x="0" y="89273"/>
                  </a:lnTo>
                  <a:cubicBezTo>
                    <a:pt x="0" y="39969"/>
                    <a:pt x="35333" y="0"/>
                    <a:pt x="7891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5" name="자유형 24"/>
            <p:cNvSpPr/>
            <p:nvPr/>
          </p:nvSpPr>
          <p:spPr>
            <a:xfrm>
              <a:off x="8598078" y="2485333"/>
              <a:ext cx="875943" cy="1487681"/>
            </a:xfrm>
            <a:custGeom>
              <a:avLst/>
              <a:gdLst>
                <a:gd name="connsiteX0" fmla="*/ 0 w 875943"/>
                <a:gd name="connsiteY0" fmla="*/ 0 h 1487681"/>
                <a:gd name="connsiteX1" fmla="*/ 875943 w 875943"/>
                <a:gd name="connsiteY1" fmla="*/ 0 h 1487681"/>
                <a:gd name="connsiteX2" fmla="*/ 875943 w 875943"/>
                <a:gd name="connsiteY2" fmla="*/ 222534 h 1487681"/>
                <a:gd name="connsiteX3" fmla="*/ 875943 w 875943"/>
                <a:gd name="connsiteY3" fmla="*/ 222535 h 1487681"/>
                <a:gd name="connsiteX4" fmla="*/ 875943 w 875943"/>
                <a:gd name="connsiteY4" fmla="*/ 1440034 h 1487681"/>
                <a:gd name="connsiteX5" fmla="*/ 858265 w 875943"/>
                <a:gd name="connsiteY5" fmla="*/ 1454620 h 1487681"/>
                <a:gd name="connsiteX6" fmla="*/ 797354 w 875943"/>
                <a:gd name="connsiteY6" fmla="*/ 1487681 h 1487681"/>
                <a:gd name="connsiteX7" fmla="*/ 78592 w 875943"/>
                <a:gd name="connsiteY7" fmla="*/ 1487681 h 1487681"/>
                <a:gd name="connsiteX8" fmla="*/ 17681 w 875943"/>
                <a:gd name="connsiteY8" fmla="*/ 1454620 h 1487681"/>
                <a:gd name="connsiteX9" fmla="*/ 0 w 875943"/>
                <a:gd name="connsiteY9" fmla="*/ 1440032 h 1487681"/>
                <a:gd name="connsiteX10" fmla="*/ 0 w 875943"/>
                <a:gd name="connsiteY10" fmla="*/ 222537 h 1487681"/>
                <a:gd name="connsiteX11" fmla="*/ 0 w 875943"/>
                <a:gd name="connsiteY11" fmla="*/ 222536 h 1487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75943" h="1487681">
                  <a:moveTo>
                    <a:pt x="0" y="0"/>
                  </a:moveTo>
                  <a:lnTo>
                    <a:pt x="875943" y="0"/>
                  </a:lnTo>
                  <a:lnTo>
                    <a:pt x="875943" y="222534"/>
                  </a:lnTo>
                  <a:lnTo>
                    <a:pt x="875943" y="222535"/>
                  </a:lnTo>
                  <a:lnTo>
                    <a:pt x="875943" y="1440034"/>
                  </a:lnTo>
                  <a:lnTo>
                    <a:pt x="858265" y="1454620"/>
                  </a:lnTo>
                  <a:lnTo>
                    <a:pt x="797354" y="1487681"/>
                  </a:lnTo>
                  <a:lnTo>
                    <a:pt x="78592" y="1487681"/>
                  </a:lnTo>
                  <a:lnTo>
                    <a:pt x="17681" y="1454620"/>
                  </a:lnTo>
                  <a:lnTo>
                    <a:pt x="0" y="1440032"/>
                  </a:lnTo>
                  <a:lnTo>
                    <a:pt x="0" y="222537"/>
                  </a:lnTo>
                  <a:lnTo>
                    <a:pt x="0" y="222536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6" name="자유형 25"/>
            <p:cNvSpPr/>
            <p:nvPr/>
          </p:nvSpPr>
          <p:spPr>
            <a:xfrm>
              <a:off x="9551987" y="2772196"/>
              <a:ext cx="235780" cy="1088842"/>
            </a:xfrm>
            <a:custGeom>
              <a:avLst/>
              <a:gdLst>
                <a:gd name="connsiteX0" fmla="*/ 0 w 235780"/>
                <a:gd name="connsiteY0" fmla="*/ 0 h 1088842"/>
                <a:gd name="connsiteX1" fmla="*/ 15607 w 235780"/>
                <a:gd name="connsiteY1" fmla="*/ 12877 h 1088842"/>
                <a:gd name="connsiteX2" fmla="*/ 235780 w 235780"/>
                <a:gd name="connsiteY2" fmla="*/ 544421 h 1088842"/>
                <a:gd name="connsiteX3" fmla="*/ 15607 w 235780"/>
                <a:gd name="connsiteY3" fmla="*/ 1075965 h 1088842"/>
                <a:gd name="connsiteX4" fmla="*/ 0 w 235780"/>
                <a:gd name="connsiteY4" fmla="*/ 1088842 h 1088842"/>
                <a:gd name="connsiteX5" fmla="*/ 0 w 235780"/>
                <a:gd name="connsiteY5" fmla="*/ 0 h 1088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5780" h="1088842">
                  <a:moveTo>
                    <a:pt x="0" y="0"/>
                  </a:moveTo>
                  <a:lnTo>
                    <a:pt x="15607" y="12877"/>
                  </a:lnTo>
                  <a:cubicBezTo>
                    <a:pt x="151641" y="148911"/>
                    <a:pt x="235780" y="336840"/>
                    <a:pt x="235780" y="544421"/>
                  </a:cubicBezTo>
                  <a:cubicBezTo>
                    <a:pt x="235780" y="752002"/>
                    <a:pt x="151641" y="939931"/>
                    <a:pt x="15607" y="1075965"/>
                  </a:cubicBezTo>
                  <a:lnTo>
                    <a:pt x="0" y="10888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7" name="자유형 26"/>
            <p:cNvSpPr/>
            <p:nvPr/>
          </p:nvSpPr>
          <p:spPr>
            <a:xfrm>
              <a:off x="8284334" y="2772197"/>
              <a:ext cx="235779" cy="1088840"/>
            </a:xfrm>
            <a:custGeom>
              <a:avLst/>
              <a:gdLst>
                <a:gd name="connsiteX0" fmla="*/ 235779 w 235779"/>
                <a:gd name="connsiteY0" fmla="*/ 0 h 1088840"/>
                <a:gd name="connsiteX1" fmla="*/ 235779 w 235779"/>
                <a:gd name="connsiteY1" fmla="*/ 1088840 h 1088840"/>
                <a:gd name="connsiteX2" fmla="*/ 220173 w 235779"/>
                <a:gd name="connsiteY2" fmla="*/ 1075964 h 1088840"/>
                <a:gd name="connsiteX3" fmla="*/ 0 w 235779"/>
                <a:gd name="connsiteY3" fmla="*/ 544420 h 1088840"/>
                <a:gd name="connsiteX4" fmla="*/ 220173 w 235779"/>
                <a:gd name="connsiteY4" fmla="*/ 12876 h 1088840"/>
                <a:gd name="connsiteX5" fmla="*/ 235779 w 235779"/>
                <a:gd name="connsiteY5" fmla="*/ 0 h 1088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5779" h="1088840">
                  <a:moveTo>
                    <a:pt x="235779" y="0"/>
                  </a:moveTo>
                  <a:lnTo>
                    <a:pt x="235779" y="1088840"/>
                  </a:lnTo>
                  <a:lnTo>
                    <a:pt x="220173" y="1075964"/>
                  </a:lnTo>
                  <a:cubicBezTo>
                    <a:pt x="84139" y="939930"/>
                    <a:pt x="0" y="752001"/>
                    <a:pt x="0" y="544420"/>
                  </a:cubicBezTo>
                  <a:cubicBezTo>
                    <a:pt x="0" y="336839"/>
                    <a:pt x="84139" y="148910"/>
                    <a:pt x="220173" y="12876"/>
                  </a:cubicBezTo>
                  <a:lnTo>
                    <a:pt x="235779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28" name="그룹 27"/>
          <p:cNvGrpSpPr/>
          <p:nvPr/>
        </p:nvGrpSpPr>
        <p:grpSpPr>
          <a:xfrm>
            <a:off x="9098150" y="3621790"/>
            <a:ext cx="785337" cy="958558"/>
            <a:chOff x="8284334" y="2233291"/>
            <a:chExt cx="1503433" cy="1835043"/>
          </a:xfrm>
        </p:grpSpPr>
        <p:sp>
          <p:nvSpPr>
            <p:cNvPr id="29" name="자유형 28"/>
            <p:cNvSpPr/>
            <p:nvPr/>
          </p:nvSpPr>
          <p:spPr>
            <a:xfrm>
              <a:off x="8676669" y="3973014"/>
              <a:ext cx="718762" cy="95320"/>
            </a:xfrm>
            <a:custGeom>
              <a:avLst/>
              <a:gdLst>
                <a:gd name="connsiteX0" fmla="*/ 0 w 718762"/>
                <a:gd name="connsiteY0" fmla="*/ 0 h 95320"/>
                <a:gd name="connsiteX1" fmla="*/ 718762 w 718762"/>
                <a:gd name="connsiteY1" fmla="*/ 0 h 95320"/>
                <a:gd name="connsiteX2" fmla="*/ 651983 w 718762"/>
                <a:gd name="connsiteY2" fmla="*/ 36246 h 95320"/>
                <a:gd name="connsiteX3" fmla="*/ 359381 w 718762"/>
                <a:gd name="connsiteY3" fmla="*/ 95320 h 95320"/>
                <a:gd name="connsiteX4" fmla="*/ 66779 w 718762"/>
                <a:gd name="connsiteY4" fmla="*/ 36246 h 95320"/>
                <a:gd name="connsiteX5" fmla="*/ 0 w 718762"/>
                <a:gd name="connsiteY5" fmla="*/ 0 h 95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762" h="95320">
                  <a:moveTo>
                    <a:pt x="0" y="0"/>
                  </a:moveTo>
                  <a:lnTo>
                    <a:pt x="718762" y="0"/>
                  </a:lnTo>
                  <a:lnTo>
                    <a:pt x="651983" y="36246"/>
                  </a:lnTo>
                  <a:cubicBezTo>
                    <a:pt x="562049" y="74285"/>
                    <a:pt x="463171" y="95320"/>
                    <a:pt x="359381" y="95320"/>
                  </a:cubicBezTo>
                  <a:cubicBezTo>
                    <a:pt x="255591" y="95320"/>
                    <a:pt x="156713" y="74285"/>
                    <a:pt x="66779" y="3624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0" name="자유형 29"/>
            <p:cNvSpPr/>
            <p:nvPr/>
          </p:nvSpPr>
          <p:spPr>
            <a:xfrm>
              <a:off x="8520113" y="2233291"/>
              <a:ext cx="1031875" cy="1692076"/>
            </a:xfrm>
            <a:custGeom>
              <a:avLst/>
              <a:gdLst>
                <a:gd name="connsiteX0" fmla="*/ 385720 w 1031875"/>
                <a:gd name="connsiteY0" fmla="*/ 104977 h 1692076"/>
                <a:gd name="connsiteX1" fmla="*/ 367118 w 1031875"/>
                <a:gd name="connsiteY1" fmla="*/ 126021 h 1692076"/>
                <a:gd name="connsiteX2" fmla="*/ 385720 w 1031875"/>
                <a:gd name="connsiteY2" fmla="*/ 147064 h 1692076"/>
                <a:gd name="connsiteX3" fmla="*/ 646152 w 1031875"/>
                <a:gd name="connsiteY3" fmla="*/ 147064 h 1692076"/>
                <a:gd name="connsiteX4" fmla="*/ 664754 w 1031875"/>
                <a:gd name="connsiteY4" fmla="*/ 126021 h 1692076"/>
                <a:gd name="connsiteX5" fmla="*/ 646152 w 1031875"/>
                <a:gd name="connsiteY5" fmla="*/ 104977 h 1692076"/>
                <a:gd name="connsiteX6" fmla="*/ 78918 w 1031875"/>
                <a:gd name="connsiteY6" fmla="*/ 0 h 1692076"/>
                <a:gd name="connsiteX7" fmla="*/ 952957 w 1031875"/>
                <a:gd name="connsiteY7" fmla="*/ 0 h 1692076"/>
                <a:gd name="connsiteX8" fmla="*/ 1031875 w 1031875"/>
                <a:gd name="connsiteY8" fmla="*/ 89273 h 1692076"/>
                <a:gd name="connsiteX9" fmla="*/ 1031875 w 1031875"/>
                <a:gd name="connsiteY9" fmla="*/ 538905 h 1692076"/>
                <a:gd name="connsiteX10" fmla="*/ 1031875 w 1031875"/>
                <a:gd name="connsiteY10" fmla="*/ 1627747 h 1692076"/>
                <a:gd name="connsiteX11" fmla="*/ 953908 w 1031875"/>
                <a:gd name="connsiteY11" fmla="*/ 1692076 h 1692076"/>
                <a:gd name="connsiteX12" fmla="*/ 953908 w 1031875"/>
                <a:gd name="connsiteY12" fmla="*/ 474576 h 1692076"/>
                <a:gd name="connsiteX13" fmla="*/ 953908 w 1031875"/>
                <a:gd name="connsiteY13" fmla="*/ 252041 h 1692076"/>
                <a:gd name="connsiteX14" fmla="*/ 77965 w 1031875"/>
                <a:gd name="connsiteY14" fmla="*/ 252041 h 1692076"/>
                <a:gd name="connsiteX15" fmla="*/ 77965 w 1031875"/>
                <a:gd name="connsiteY15" fmla="*/ 474578 h 1692076"/>
                <a:gd name="connsiteX16" fmla="*/ 77965 w 1031875"/>
                <a:gd name="connsiteY16" fmla="*/ 1692074 h 1692076"/>
                <a:gd name="connsiteX17" fmla="*/ 0 w 1031875"/>
                <a:gd name="connsiteY17" fmla="*/ 1627746 h 1692076"/>
                <a:gd name="connsiteX18" fmla="*/ 0 w 1031875"/>
                <a:gd name="connsiteY18" fmla="*/ 538906 h 1692076"/>
                <a:gd name="connsiteX19" fmla="*/ 0 w 1031875"/>
                <a:gd name="connsiteY19" fmla="*/ 89273 h 1692076"/>
                <a:gd name="connsiteX20" fmla="*/ 78918 w 1031875"/>
                <a:gd name="connsiteY20" fmla="*/ 0 h 1692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031875" h="1692076">
                  <a:moveTo>
                    <a:pt x="385720" y="104977"/>
                  </a:moveTo>
                  <a:cubicBezTo>
                    <a:pt x="375446" y="104977"/>
                    <a:pt x="367118" y="114399"/>
                    <a:pt x="367118" y="126021"/>
                  </a:cubicBezTo>
                  <a:cubicBezTo>
                    <a:pt x="367118" y="137642"/>
                    <a:pt x="375446" y="147064"/>
                    <a:pt x="385720" y="147064"/>
                  </a:cubicBezTo>
                  <a:lnTo>
                    <a:pt x="646152" y="147064"/>
                  </a:lnTo>
                  <a:cubicBezTo>
                    <a:pt x="656425" y="147064"/>
                    <a:pt x="664754" y="137642"/>
                    <a:pt x="664754" y="126021"/>
                  </a:cubicBezTo>
                  <a:cubicBezTo>
                    <a:pt x="664754" y="114399"/>
                    <a:pt x="656425" y="104977"/>
                    <a:pt x="646152" y="104977"/>
                  </a:cubicBezTo>
                  <a:close/>
                  <a:moveTo>
                    <a:pt x="78918" y="0"/>
                  </a:moveTo>
                  <a:lnTo>
                    <a:pt x="952957" y="0"/>
                  </a:lnTo>
                  <a:cubicBezTo>
                    <a:pt x="996542" y="0"/>
                    <a:pt x="1031875" y="39969"/>
                    <a:pt x="1031875" y="89273"/>
                  </a:cubicBezTo>
                  <a:lnTo>
                    <a:pt x="1031875" y="538905"/>
                  </a:lnTo>
                  <a:lnTo>
                    <a:pt x="1031875" y="1627747"/>
                  </a:lnTo>
                  <a:lnTo>
                    <a:pt x="953908" y="1692076"/>
                  </a:lnTo>
                  <a:lnTo>
                    <a:pt x="953908" y="474576"/>
                  </a:lnTo>
                  <a:lnTo>
                    <a:pt x="953908" y="252041"/>
                  </a:lnTo>
                  <a:lnTo>
                    <a:pt x="77965" y="252041"/>
                  </a:lnTo>
                  <a:lnTo>
                    <a:pt x="77965" y="474578"/>
                  </a:lnTo>
                  <a:lnTo>
                    <a:pt x="77965" y="1692074"/>
                  </a:lnTo>
                  <a:lnTo>
                    <a:pt x="0" y="1627746"/>
                  </a:lnTo>
                  <a:lnTo>
                    <a:pt x="0" y="538906"/>
                  </a:lnTo>
                  <a:lnTo>
                    <a:pt x="0" y="89273"/>
                  </a:lnTo>
                  <a:cubicBezTo>
                    <a:pt x="0" y="39969"/>
                    <a:pt x="35333" y="0"/>
                    <a:pt x="7891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1" name="자유형 30"/>
            <p:cNvSpPr/>
            <p:nvPr/>
          </p:nvSpPr>
          <p:spPr>
            <a:xfrm>
              <a:off x="8598078" y="2485333"/>
              <a:ext cx="875943" cy="1487681"/>
            </a:xfrm>
            <a:custGeom>
              <a:avLst/>
              <a:gdLst>
                <a:gd name="connsiteX0" fmla="*/ 0 w 875943"/>
                <a:gd name="connsiteY0" fmla="*/ 0 h 1487681"/>
                <a:gd name="connsiteX1" fmla="*/ 875943 w 875943"/>
                <a:gd name="connsiteY1" fmla="*/ 0 h 1487681"/>
                <a:gd name="connsiteX2" fmla="*/ 875943 w 875943"/>
                <a:gd name="connsiteY2" fmla="*/ 222534 h 1487681"/>
                <a:gd name="connsiteX3" fmla="*/ 875943 w 875943"/>
                <a:gd name="connsiteY3" fmla="*/ 222535 h 1487681"/>
                <a:gd name="connsiteX4" fmla="*/ 875943 w 875943"/>
                <a:gd name="connsiteY4" fmla="*/ 1440034 h 1487681"/>
                <a:gd name="connsiteX5" fmla="*/ 858265 w 875943"/>
                <a:gd name="connsiteY5" fmla="*/ 1454620 h 1487681"/>
                <a:gd name="connsiteX6" fmla="*/ 797354 w 875943"/>
                <a:gd name="connsiteY6" fmla="*/ 1487681 h 1487681"/>
                <a:gd name="connsiteX7" fmla="*/ 78592 w 875943"/>
                <a:gd name="connsiteY7" fmla="*/ 1487681 h 1487681"/>
                <a:gd name="connsiteX8" fmla="*/ 17681 w 875943"/>
                <a:gd name="connsiteY8" fmla="*/ 1454620 h 1487681"/>
                <a:gd name="connsiteX9" fmla="*/ 0 w 875943"/>
                <a:gd name="connsiteY9" fmla="*/ 1440032 h 1487681"/>
                <a:gd name="connsiteX10" fmla="*/ 0 w 875943"/>
                <a:gd name="connsiteY10" fmla="*/ 222537 h 1487681"/>
                <a:gd name="connsiteX11" fmla="*/ 0 w 875943"/>
                <a:gd name="connsiteY11" fmla="*/ 222536 h 1487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75943" h="1487681">
                  <a:moveTo>
                    <a:pt x="0" y="0"/>
                  </a:moveTo>
                  <a:lnTo>
                    <a:pt x="875943" y="0"/>
                  </a:lnTo>
                  <a:lnTo>
                    <a:pt x="875943" y="222534"/>
                  </a:lnTo>
                  <a:lnTo>
                    <a:pt x="875943" y="222535"/>
                  </a:lnTo>
                  <a:lnTo>
                    <a:pt x="875943" y="1440034"/>
                  </a:lnTo>
                  <a:lnTo>
                    <a:pt x="858265" y="1454620"/>
                  </a:lnTo>
                  <a:lnTo>
                    <a:pt x="797354" y="1487681"/>
                  </a:lnTo>
                  <a:lnTo>
                    <a:pt x="78592" y="1487681"/>
                  </a:lnTo>
                  <a:lnTo>
                    <a:pt x="17681" y="1454620"/>
                  </a:lnTo>
                  <a:lnTo>
                    <a:pt x="0" y="1440032"/>
                  </a:lnTo>
                  <a:lnTo>
                    <a:pt x="0" y="222537"/>
                  </a:lnTo>
                  <a:lnTo>
                    <a:pt x="0" y="222536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2" name="자유형 31"/>
            <p:cNvSpPr/>
            <p:nvPr/>
          </p:nvSpPr>
          <p:spPr>
            <a:xfrm>
              <a:off x="9551987" y="2772196"/>
              <a:ext cx="235780" cy="1088842"/>
            </a:xfrm>
            <a:custGeom>
              <a:avLst/>
              <a:gdLst>
                <a:gd name="connsiteX0" fmla="*/ 0 w 235780"/>
                <a:gd name="connsiteY0" fmla="*/ 0 h 1088842"/>
                <a:gd name="connsiteX1" fmla="*/ 15607 w 235780"/>
                <a:gd name="connsiteY1" fmla="*/ 12877 h 1088842"/>
                <a:gd name="connsiteX2" fmla="*/ 235780 w 235780"/>
                <a:gd name="connsiteY2" fmla="*/ 544421 h 1088842"/>
                <a:gd name="connsiteX3" fmla="*/ 15607 w 235780"/>
                <a:gd name="connsiteY3" fmla="*/ 1075965 h 1088842"/>
                <a:gd name="connsiteX4" fmla="*/ 0 w 235780"/>
                <a:gd name="connsiteY4" fmla="*/ 1088842 h 1088842"/>
                <a:gd name="connsiteX5" fmla="*/ 0 w 235780"/>
                <a:gd name="connsiteY5" fmla="*/ 0 h 1088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5780" h="1088842">
                  <a:moveTo>
                    <a:pt x="0" y="0"/>
                  </a:moveTo>
                  <a:lnTo>
                    <a:pt x="15607" y="12877"/>
                  </a:lnTo>
                  <a:cubicBezTo>
                    <a:pt x="151641" y="148911"/>
                    <a:pt x="235780" y="336840"/>
                    <a:pt x="235780" y="544421"/>
                  </a:cubicBezTo>
                  <a:cubicBezTo>
                    <a:pt x="235780" y="752002"/>
                    <a:pt x="151641" y="939931"/>
                    <a:pt x="15607" y="1075965"/>
                  </a:cubicBezTo>
                  <a:lnTo>
                    <a:pt x="0" y="10888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3" name="자유형 32"/>
            <p:cNvSpPr/>
            <p:nvPr/>
          </p:nvSpPr>
          <p:spPr>
            <a:xfrm>
              <a:off x="8284334" y="2772197"/>
              <a:ext cx="235779" cy="1088840"/>
            </a:xfrm>
            <a:custGeom>
              <a:avLst/>
              <a:gdLst>
                <a:gd name="connsiteX0" fmla="*/ 235779 w 235779"/>
                <a:gd name="connsiteY0" fmla="*/ 0 h 1088840"/>
                <a:gd name="connsiteX1" fmla="*/ 235779 w 235779"/>
                <a:gd name="connsiteY1" fmla="*/ 1088840 h 1088840"/>
                <a:gd name="connsiteX2" fmla="*/ 220173 w 235779"/>
                <a:gd name="connsiteY2" fmla="*/ 1075964 h 1088840"/>
                <a:gd name="connsiteX3" fmla="*/ 0 w 235779"/>
                <a:gd name="connsiteY3" fmla="*/ 544420 h 1088840"/>
                <a:gd name="connsiteX4" fmla="*/ 220173 w 235779"/>
                <a:gd name="connsiteY4" fmla="*/ 12876 h 1088840"/>
                <a:gd name="connsiteX5" fmla="*/ 235779 w 235779"/>
                <a:gd name="connsiteY5" fmla="*/ 0 h 1088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5779" h="1088840">
                  <a:moveTo>
                    <a:pt x="235779" y="0"/>
                  </a:moveTo>
                  <a:lnTo>
                    <a:pt x="235779" y="1088840"/>
                  </a:lnTo>
                  <a:lnTo>
                    <a:pt x="220173" y="1075964"/>
                  </a:lnTo>
                  <a:cubicBezTo>
                    <a:pt x="84139" y="939930"/>
                    <a:pt x="0" y="752001"/>
                    <a:pt x="0" y="544420"/>
                  </a:cubicBezTo>
                  <a:cubicBezTo>
                    <a:pt x="0" y="336839"/>
                    <a:pt x="84139" y="148910"/>
                    <a:pt x="220173" y="12876"/>
                  </a:cubicBezTo>
                  <a:lnTo>
                    <a:pt x="235779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A3F21834-B74F-4AFF-ACD0-7065130A4764}"/>
              </a:ext>
            </a:extLst>
          </p:cNvPr>
          <p:cNvSpPr txBox="1"/>
          <p:nvPr/>
        </p:nvSpPr>
        <p:spPr>
          <a:xfrm>
            <a:off x="1922250" y="307910"/>
            <a:ext cx="520308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latinLnBrk="0">
              <a:defRPr/>
            </a:pPr>
            <a:r>
              <a:rPr lang="en-US" altLang="ja-JP" sz="2800" b="1" i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2800" b="1" i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2800" b="1" i="1" kern="0" dirty="0">
              <a:solidFill>
                <a:prstClr val="black">
                  <a:lumMod val="65000"/>
                  <a:lumOff val="35000"/>
                </a:prstClr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lvl="0" latinLnBrk="0">
              <a:defRPr/>
            </a:pPr>
            <a:r>
              <a:rPr lang="en-US" altLang="ja-JP" sz="7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7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700" kern="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7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en-US" altLang="ko-KR" sz="500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4988131" y="4858760"/>
            <a:ext cx="2604574" cy="1177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コンテンツについての内容を記します</a:t>
            </a:r>
          </a:p>
          <a:p>
            <a:pPr algn="ctr">
              <a:lnSpc>
                <a:spcPct val="150000"/>
              </a:lnSpc>
            </a:pPr>
            <a:r>
              <a:rPr lang="en-US" altLang="ja-JP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11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36" name="직사각형 35"/>
          <p:cNvSpPr/>
          <p:nvPr/>
        </p:nvSpPr>
        <p:spPr>
          <a:xfrm>
            <a:off x="1714579" y="4853180"/>
            <a:ext cx="2604574" cy="1177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コンテンツについての内容を記します</a:t>
            </a:r>
          </a:p>
          <a:p>
            <a:pPr algn="ctr">
              <a:lnSpc>
                <a:spcPct val="150000"/>
              </a:lnSpc>
            </a:pPr>
            <a:r>
              <a:rPr lang="en-US" altLang="ja-JP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11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191987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100000">
              <a:schemeClr val="bg1">
                <a:lumMod val="6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58BA54A-552E-4C35-87BA-D6E236AE0F58}"/>
              </a:ext>
            </a:extLst>
          </p:cNvPr>
          <p:cNvSpPr txBox="1"/>
          <p:nvPr/>
        </p:nvSpPr>
        <p:spPr>
          <a:xfrm>
            <a:off x="76960" y="-6847"/>
            <a:ext cx="1371600" cy="1354217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/>
            <a:r>
              <a:rPr lang="en-US" altLang="ko-KR" sz="8800" b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2</a:t>
            </a:r>
            <a:endParaRPr lang="ko-KR" altLang="en-US" sz="4800" dirty="0">
              <a:solidFill>
                <a:prstClr val="black">
                  <a:lumMod val="65000"/>
                  <a:lumOff val="35000"/>
                </a:prstClr>
              </a:solidFill>
              <a:latin typeface="Segoe UI Black" panose="020B0A02040204020203" pitchFamily="34" charset="0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295466" y="157744"/>
            <a:ext cx="11601065" cy="6392346"/>
            <a:chOff x="295466" y="157744"/>
            <a:chExt cx="11601065" cy="6392346"/>
          </a:xfrm>
        </p:grpSpPr>
        <p:sp>
          <p:nvSpPr>
            <p:cNvPr id="6" name="사각형: 잘린 한쪽 모서리 5">
              <a:extLst>
                <a:ext uri="{FF2B5EF4-FFF2-40B4-BE49-F238E27FC236}">
                  <a16:creationId xmlns:a16="http://schemas.microsoft.com/office/drawing/2014/main" xmlns="" id="{5EE6A4AC-6016-4854-B3FB-A73FB648F42E}"/>
                </a:ext>
              </a:extLst>
            </p:cNvPr>
            <p:cNvSpPr/>
            <p:nvPr/>
          </p:nvSpPr>
          <p:spPr>
            <a:xfrm flipH="1">
              <a:off x="295469" y="158620"/>
              <a:ext cx="11601062" cy="6391470"/>
            </a:xfrm>
            <a:prstGeom prst="snip1Rect">
              <a:avLst>
                <a:gd name="adj" fmla="val 20467"/>
              </a:avLst>
            </a:prstGeom>
            <a:gradFill flip="none" rotWithShape="1">
              <a:gsLst>
                <a:gs pos="23000">
                  <a:schemeClr val="bg1">
                    <a:lumMod val="95000"/>
                  </a:schemeClr>
                </a:gs>
                <a:gs pos="9000">
                  <a:schemeClr val="bg1">
                    <a:lumMod val="85000"/>
                  </a:schemeClr>
                </a:gs>
              </a:gsLst>
              <a:lin ang="8100000" scaled="0"/>
              <a:tileRect/>
            </a:gradFill>
            <a:ln w="25400">
              <a:solidFill>
                <a:schemeClr val="bg1">
                  <a:lumMod val="95000"/>
                  <a:alpha val="56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" name="직각 삼각형 6">
              <a:extLst>
                <a:ext uri="{FF2B5EF4-FFF2-40B4-BE49-F238E27FC236}">
                  <a16:creationId xmlns:a16="http://schemas.microsoft.com/office/drawing/2014/main" xmlns="" id="{2131B787-D0A2-4D16-84CD-FF426DA9377D}"/>
                </a:ext>
              </a:extLst>
            </p:cNvPr>
            <p:cNvSpPr/>
            <p:nvPr/>
          </p:nvSpPr>
          <p:spPr>
            <a:xfrm flipH="1">
              <a:off x="295466" y="157744"/>
              <a:ext cx="1326082" cy="1347843"/>
            </a:xfrm>
            <a:custGeom>
              <a:avLst/>
              <a:gdLst>
                <a:gd name="connsiteX0" fmla="*/ 0 w 1311081"/>
                <a:gd name="connsiteY0" fmla="*/ 1315374 h 1315374"/>
                <a:gd name="connsiteX1" fmla="*/ 0 w 1311081"/>
                <a:gd name="connsiteY1" fmla="*/ 0 h 1315374"/>
                <a:gd name="connsiteX2" fmla="*/ 1311081 w 1311081"/>
                <a:gd name="connsiteY2" fmla="*/ 1315374 h 1315374"/>
                <a:gd name="connsiteX3" fmla="*/ 0 w 1311081"/>
                <a:gd name="connsiteY3" fmla="*/ 1315374 h 1315374"/>
                <a:gd name="connsiteX0" fmla="*/ 0 w 1311081"/>
                <a:gd name="connsiteY0" fmla="*/ 1315374 h 1378874"/>
                <a:gd name="connsiteX1" fmla="*/ 0 w 1311081"/>
                <a:gd name="connsiteY1" fmla="*/ 0 h 1378874"/>
                <a:gd name="connsiteX2" fmla="*/ 1311081 w 1311081"/>
                <a:gd name="connsiteY2" fmla="*/ 1315374 h 1378874"/>
                <a:gd name="connsiteX3" fmla="*/ 0 w 1311081"/>
                <a:gd name="connsiteY3" fmla="*/ 1315374 h 1378874"/>
                <a:gd name="connsiteX0" fmla="*/ 0 w 1311081"/>
                <a:gd name="connsiteY0" fmla="*/ 1315374 h 1391574"/>
                <a:gd name="connsiteX1" fmla="*/ 0 w 1311081"/>
                <a:gd name="connsiteY1" fmla="*/ 0 h 1391574"/>
                <a:gd name="connsiteX2" fmla="*/ 1311081 w 1311081"/>
                <a:gd name="connsiteY2" fmla="*/ 1315374 h 1391574"/>
                <a:gd name="connsiteX3" fmla="*/ 0 w 1311081"/>
                <a:gd name="connsiteY3" fmla="*/ 1315374 h 1391574"/>
                <a:gd name="connsiteX0" fmla="*/ 0 w 1311081"/>
                <a:gd name="connsiteY0" fmla="*/ 1315374 h 1408645"/>
                <a:gd name="connsiteX1" fmla="*/ 0 w 1311081"/>
                <a:gd name="connsiteY1" fmla="*/ 0 h 1408645"/>
                <a:gd name="connsiteX2" fmla="*/ 1311081 w 1311081"/>
                <a:gd name="connsiteY2" fmla="*/ 1315374 h 1408645"/>
                <a:gd name="connsiteX3" fmla="*/ 0 w 1311081"/>
                <a:gd name="connsiteY3" fmla="*/ 1315374 h 1408645"/>
                <a:gd name="connsiteX0" fmla="*/ 33866 w 1344947"/>
                <a:gd name="connsiteY0" fmla="*/ 1315374 h 1408645"/>
                <a:gd name="connsiteX1" fmla="*/ 33866 w 1344947"/>
                <a:gd name="connsiteY1" fmla="*/ 0 h 1408645"/>
                <a:gd name="connsiteX2" fmla="*/ 1344947 w 1344947"/>
                <a:gd name="connsiteY2" fmla="*/ 1315374 h 1408645"/>
                <a:gd name="connsiteX3" fmla="*/ 33866 w 1344947"/>
                <a:gd name="connsiteY3" fmla="*/ 1315374 h 1408645"/>
                <a:gd name="connsiteX0" fmla="*/ 100160 w 1411241"/>
                <a:gd name="connsiteY0" fmla="*/ 1315374 h 1408645"/>
                <a:gd name="connsiteX1" fmla="*/ 100160 w 1411241"/>
                <a:gd name="connsiteY1" fmla="*/ 0 h 1408645"/>
                <a:gd name="connsiteX2" fmla="*/ 1411241 w 1411241"/>
                <a:gd name="connsiteY2" fmla="*/ 1315374 h 1408645"/>
                <a:gd name="connsiteX3" fmla="*/ 100160 w 1411241"/>
                <a:gd name="connsiteY3" fmla="*/ 1315374 h 1408645"/>
                <a:gd name="connsiteX0" fmla="*/ 94053 w 1405134"/>
                <a:gd name="connsiteY0" fmla="*/ 1315374 h 1408645"/>
                <a:gd name="connsiteX1" fmla="*/ 94053 w 1405134"/>
                <a:gd name="connsiteY1" fmla="*/ 0 h 1408645"/>
                <a:gd name="connsiteX2" fmla="*/ 1405134 w 1405134"/>
                <a:gd name="connsiteY2" fmla="*/ 1315374 h 1408645"/>
                <a:gd name="connsiteX3" fmla="*/ 94053 w 1405134"/>
                <a:gd name="connsiteY3" fmla="*/ 1315374 h 1408645"/>
                <a:gd name="connsiteX0" fmla="*/ 94053 w 1405134"/>
                <a:gd name="connsiteY0" fmla="*/ 1315374 h 1326482"/>
                <a:gd name="connsiteX1" fmla="*/ 94053 w 1405134"/>
                <a:gd name="connsiteY1" fmla="*/ 0 h 1326482"/>
                <a:gd name="connsiteX2" fmla="*/ 1405134 w 1405134"/>
                <a:gd name="connsiteY2" fmla="*/ 1315374 h 1326482"/>
                <a:gd name="connsiteX3" fmla="*/ 94053 w 1405134"/>
                <a:gd name="connsiteY3" fmla="*/ 1315374 h 1326482"/>
                <a:gd name="connsiteX0" fmla="*/ 94053 w 1405134"/>
                <a:gd name="connsiteY0" fmla="*/ 1315374 h 1346968"/>
                <a:gd name="connsiteX1" fmla="*/ 94053 w 1405134"/>
                <a:gd name="connsiteY1" fmla="*/ 0 h 1346968"/>
                <a:gd name="connsiteX2" fmla="*/ 1405134 w 1405134"/>
                <a:gd name="connsiteY2" fmla="*/ 1315374 h 1346968"/>
                <a:gd name="connsiteX3" fmla="*/ 94053 w 1405134"/>
                <a:gd name="connsiteY3" fmla="*/ 1315374 h 1346968"/>
                <a:gd name="connsiteX0" fmla="*/ 19726 w 1330807"/>
                <a:gd name="connsiteY0" fmla="*/ 1315374 h 1346968"/>
                <a:gd name="connsiteX1" fmla="*/ 19726 w 1330807"/>
                <a:gd name="connsiteY1" fmla="*/ 0 h 1346968"/>
                <a:gd name="connsiteX2" fmla="*/ 1330807 w 1330807"/>
                <a:gd name="connsiteY2" fmla="*/ 1315374 h 1346968"/>
                <a:gd name="connsiteX3" fmla="*/ 19726 w 1330807"/>
                <a:gd name="connsiteY3" fmla="*/ 1315374 h 1346968"/>
                <a:gd name="connsiteX0" fmla="*/ 19726 w 1330807"/>
                <a:gd name="connsiteY0" fmla="*/ 1315445 h 1347039"/>
                <a:gd name="connsiteX1" fmla="*/ 19726 w 1330807"/>
                <a:gd name="connsiteY1" fmla="*/ 71 h 1347039"/>
                <a:gd name="connsiteX2" fmla="*/ 1330807 w 1330807"/>
                <a:gd name="connsiteY2" fmla="*/ 1315445 h 1347039"/>
                <a:gd name="connsiteX3" fmla="*/ 19726 w 1330807"/>
                <a:gd name="connsiteY3" fmla="*/ 1315445 h 1347039"/>
                <a:gd name="connsiteX0" fmla="*/ 15001 w 1326082"/>
                <a:gd name="connsiteY0" fmla="*/ 1315445 h 1347039"/>
                <a:gd name="connsiteX1" fmla="*/ 15001 w 1326082"/>
                <a:gd name="connsiteY1" fmla="*/ 71 h 1347039"/>
                <a:gd name="connsiteX2" fmla="*/ 1326082 w 1326082"/>
                <a:gd name="connsiteY2" fmla="*/ 1315445 h 1347039"/>
                <a:gd name="connsiteX3" fmla="*/ 15001 w 1326082"/>
                <a:gd name="connsiteY3" fmla="*/ 1315445 h 1347039"/>
                <a:gd name="connsiteX0" fmla="*/ 15001 w 1326082"/>
                <a:gd name="connsiteY0" fmla="*/ 1316249 h 1347843"/>
                <a:gd name="connsiteX1" fmla="*/ 15001 w 1326082"/>
                <a:gd name="connsiteY1" fmla="*/ 875 h 1347843"/>
                <a:gd name="connsiteX2" fmla="*/ 1326082 w 1326082"/>
                <a:gd name="connsiteY2" fmla="*/ 1316249 h 1347843"/>
                <a:gd name="connsiteX3" fmla="*/ 15001 w 1326082"/>
                <a:gd name="connsiteY3" fmla="*/ 1316249 h 1347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26082" h="1347843">
                  <a:moveTo>
                    <a:pt x="15001" y="1316249"/>
                  </a:moveTo>
                  <a:cubicBezTo>
                    <a:pt x="-61199" y="1254028"/>
                    <a:pt x="186451" y="158345"/>
                    <a:pt x="15001" y="875"/>
                  </a:cubicBezTo>
                  <a:cubicBezTo>
                    <a:pt x="147228" y="-32155"/>
                    <a:pt x="889055" y="877791"/>
                    <a:pt x="1326082" y="1316249"/>
                  </a:cubicBezTo>
                  <a:cubicBezTo>
                    <a:pt x="484242" y="1119399"/>
                    <a:pt x="144053" y="1446424"/>
                    <a:pt x="15001" y="1316249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lumMod val="95000"/>
                  </a:schemeClr>
                </a:gs>
                <a:gs pos="66000">
                  <a:schemeClr val="bg1">
                    <a:lumMod val="85000"/>
                  </a:schemeClr>
                </a:gs>
                <a:gs pos="17000">
                  <a:schemeClr val="bg1"/>
                </a:gs>
              </a:gsLst>
              <a:lin ang="8100000" scaled="0"/>
              <a:tileRect/>
            </a:gradFill>
            <a:ln w="19050">
              <a:solidFill>
                <a:schemeClr val="bg1">
                  <a:lumMod val="95000"/>
                  <a:alpha val="56000"/>
                </a:schemeClr>
              </a:solidFill>
            </a:ln>
            <a:effectLst>
              <a:outerShdw blurRad="635000" dist="203200" dir="13500000" sx="90000" sy="90000" algn="br" rotWithShape="0">
                <a:prstClr val="black">
                  <a:alpha val="2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34" name="차트 33"/>
          <p:cNvGraphicFramePr/>
          <p:nvPr>
            <p:extLst/>
          </p:nvPr>
        </p:nvGraphicFramePr>
        <p:xfrm>
          <a:off x="2177011" y="1102671"/>
          <a:ext cx="8553093" cy="2469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5" name="직사각형 34"/>
          <p:cNvSpPr/>
          <p:nvPr/>
        </p:nvSpPr>
        <p:spPr>
          <a:xfrm>
            <a:off x="4706508" y="3823714"/>
            <a:ext cx="4744983" cy="1223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prstClr val="white">
                    <a:lumMod val="75000"/>
                  </a:prstClr>
                </a:solidFill>
              </a:rPr>
              <a:t>PowerPoint is a computer program created by Microsoft Office Microsoft Office PowerPoint is the presentation program used the most in the world.</a:t>
            </a:r>
            <a:r>
              <a:rPr lang="ko-KR" altLang="en-US" sz="1100" dirty="0">
                <a:solidFill>
                  <a:prstClr val="white">
                    <a:lumMod val="75000"/>
                  </a:prstClr>
                </a:solidFill>
              </a:rPr>
              <a:t> </a:t>
            </a:r>
          </a:p>
        </p:txBody>
      </p:sp>
      <p:sp>
        <p:nvSpPr>
          <p:cNvPr id="36" name="타원 35"/>
          <p:cNvSpPr/>
          <p:nvPr/>
        </p:nvSpPr>
        <p:spPr>
          <a:xfrm>
            <a:off x="2177012" y="3951870"/>
            <a:ext cx="1936376" cy="1936376"/>
          </a:xfrm>
          <a:prstGeom prst="ellipse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prstClr val="white"/>
              </a:solidFill>
            </a:endParaRPr>
          </a:p>
        </p:txBody>
      </p:sp>
      <p:sp>
        <p:nvSpPr>
          <p:cNvPr id="37" name="원호 36"/>
          <p:cNvSpPr/>
          <p:nvPr/>
        </p:nvSpPr>
        <p:spPr>
          <a:xfrm>
            <a:off x="2177011" y="3951869"/>
            <a:ext cx="1936376" cy="1936376"/>
          </a:xfrm>
          <a:prstGeom prst="arc">
            <a:avLst>
              <a:gd name="adj1" fmla="val 16200000"/>
              <a:gd name="adj2" fmla="val 7890327"/>
            </a:avLst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prstClr val="white"/>
              </a:solidFill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2516133" y="4502036"/>
            <a:ext cx="1141467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Today</a:t>
            </a:r>
          </a:p>
          <a:p>
            <a:r>
              <a:rPr lang="en-US" altLang="ko-KR" sz="2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1,107</a:t>
            </a:r>
          </a:p>
          <a:p>
            <a:pPr algn="r"/>
            <a:r>
              <a:rPr lang="en-US" altLang="ko-KR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Won/</a:t>
            </a:r>
            <a:r>
              <a:rPr lang="en-US" altLang="ko-KR" sz="1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Dollor</a:t>
            </a:r>
            <a:endParaRPr lang="en-US" altLang="ko-KR" sz="1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grpSp>
        <p:nvGrpSpPr>
          <p:cNvPr id="39" name="그룹 38"/>
          <p:cNvGrpSpPr/>
          <p:nvPr/>
        </p:nvGrpSpPr>
        <p:grpSpPr>
          <a:xfrm>
            <a:off x="4788570" y="5345107"/>
            <a:ext cx="5270202" cy="294530"/>
            <a:chOff x="6095719" y="5290567"/>
            <a:chExt cx="6803539" cy="453467"/>
          </a:xfrm>
        </p:grpSpPr>
        <p:sp>
          <p:nvSpPr>
            <p:cNvPr id="40" name="모서리가 둥근 직사각형 39"/>
            <p:cNvSpPr/>
            <p:nvPr/>
          </p:nvSpPr>
          <p:spPr>
            <a:xfrm>
              <a:off x="6095719" y="5290567"/>
              <a:ext cx="5902199" cy="362980"/>
            </a:xfrm>
            <a:prstGeom prst="roundRect">
              <a:avLst>
                <a:gd name="adj" fmla="val 15012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108000" bIns="0" rtlCol="0" anchor="ctr"/>
            <a:lstStyle/>
            <a:p>
              <a:pPr algn="r"/>
              <a:endParaRPr lang="ko-KR" altLang="en-US" sz="1050" b="1" dirty="0">
                <a:solidFill>
                  <a:prstClr val="black">
                    <a:lumMod val="65000"/>
                    <a:lumOff val="35000"/>
                  </a:prstClr>
                </a:solidFill>
              </a:endParaRPr>
            </a:p>
          </p:txBody>
        </p:sp>
        <p:sp>
          <p:nvSpPr>
            <p:cNvPr id="41" name="모서리가 둥근 직사각형 40"/>
            <p:cNvSpPr/>
            <p:nvPr/>
          </p:nvSpPr>
          <p:spPr>
            <a:xfrm>
              <a:off x="6095719" y="5290567"/>
              <a:ext cx="2340697" cy="362980"/>
            </a:xfrm>
            <a:prstGeom prst="roundRect">
              <a:avLst>
                <a:gd name="adj" fmla="val 18511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>
                <a:solidFill>
                  <a:prstClr val="white"/>
                </a:solidFill>
              </a:endParaRPr>
            </a:p>
          </p:txBody>
        </p:sp>
        <p:sp>
          <p:nvSpPr>
            <p:cNvPr id="42" name="직사각형 41"/>
            <p:cNvSpPr/>
            <p:nvPr/>
          </p:nvSpPr>
          <p:spPr>
            <a:xfrm>
              <a:off x="12290443" y="5341252"/>
              <a:ext cx="608815" cy="4027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altLang="ko-KR" sz="1100" b="1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33%</a:t>
              </a:r>
              <a:endParaRPr lang="ko-KR" altLang="en-US" sz="1100" b="1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A3F21834-B74F-4AFF-ACD0-7065130A4764}"/>
              </a:ext>
            </a:extLst>
          </p:cNvPr>
          <p:cNvSpPr txBox="1"/>
          <p:nvPr/>
        </p:nvSpPr>
        <p:spPr>
          <a:xfrm>
            <a:off x="1922250" y="307910"/>
            <a:ext cx="520308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latinLnBrk="0">
              <a:defRPr/>
            </a:pPr>
            <a:r>
              <a:rPr lang="en-US" altLang="ja-JP" sz="2800" b="1" i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2800" b="1" i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2800" b="1" i="1" kern="0" dirty="0">
              <a:solidFill>
                <a:prstClr val="black">
                  <a:lumMod val="65000"/>
                  <a:lumOff val="35000"/>
                </a:prstClr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lvl="0" latinLnBrk="0">
              <a:defRPr/>
            </a:pPr>
            <a:r>
              <a:rPr lang="en-US" altLang="ja-JP" sz="7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7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700" kern="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7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en-US" altLang="ko-KR" sz="500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78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4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375</Words>
  <Application>Microsoft Office PowerPoint</Application>
  <PresentationFormat>와이드스크린</PresentationFormat>
  <Paragraphs>35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0" baseType="lpstr">
      <vt:lpstr>Tmon몬소리 Black</vt:lpstr>
      <vt:lpstr>맑은 고딕</vt:lpstr>
      <vt:lpstr>游ゴシック</vt:lpstr>
      <vt:lpstr>Arial</vt:lpstr>
      <vt:lpstr>Segoe UI Black</vt:lpstr>
      <vt:lpstr>24_Office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2</cp:revision>
  <dcterms:created xsi:type="dcterms:W3CDTF">2021-01-12T02:57:14Z</dcterms:created>
  <dcterms:modified xsi:type="dcterms:W3CDTF">2024-12-07T01:33:47Z</dcterms:modified>
</cp:coreProperties>
</file>