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20" autoAdjust="0"/>
    <p:restoredTop sz="94660"/>
  </p:normalViewPr>
  <p:slideViewPr>
    <p:cSldViewPr snapToGrid="0">
      <p:cViewPr>
        <p:scale>
          <a:sx n="75" d="100"/>
          <a:sy n="75" d="100"/>
        </p:scale>
        <p:origin x="4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22112318-F619-4488-8B6E-2F5F2426A6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="" xmlns:a16="http://schemas.microsoft.com/office/drawing/2014/main" id="{E8BEE6BB-9A5F-4E9F-9F1C-6D46BE01A3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D2D9A51D-A948-4CB8-A9EB-5A26520C8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84374BBD-0B82-4658-B13D-088F0E4D0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AB1AAA67-696A-4836-A10B-FF164C3AF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948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3C43AEE1-28CA-46D2-81F5-CD34E4F9E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="" xmlns:a16="http://schemas.microsoft.com/office/drawing/2014/main" id="{C738FEC2-4BF0-4A45-9297-EE9B2E45E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2BEDBAD0-D342-4544-94B8-122B3BDBF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1D70FE0D-ACBA-4806-9F35-4EB786E86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A7F3119A-4AE1-408F-B8AD-4428B0060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277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="" xmlns:a16="http://schemas.microsoft.com/office/drawing/2014/main" id="{F0B3D2AB-E650-41C2-B6FB-5398A5C196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="" xmlns:a16="http://schemas.microsoft.com/office/drawing/2014/main" id="{992D6516-8F93-4221-97F7-E01D89EE5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8D86CB26-A349-496A-B48B-A7B891172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C2E726FD-A739-41D5-96BA-467036392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60FAE18D-FED5-4070-8B76-811D76CCE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3726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5CC6958D-28E5-4CC8-8C48-52A02A1BC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E8E03031-827B-4AC7-B564-384C16177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11C19838-69C9-49EB-9B51-549106E9B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3C26852C-90C9-4502-A697-363CF824C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DF7509D0-CCBD-406A-9D4E-6845657BB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418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6CEF73EF-188B-4B17-B08F-D30E80C30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DD7DD2CA-F9BF-47A8-9D27-757556FD1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DE78A1FB-ABBF-480D-AC6C-9BB1AEF97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6384247E-1D11-4A19-BDDF-E157A205B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124EC815-B6FC-4BDE-910C-F8015ED4A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472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B4DAEB91-29AA-4ACC-BDCF-960470FCA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256B0E51-7DC0-45B6-8306-D8167F5CB7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="" xmlns:a16="http://schemas.microsoft.com/office/drawing/2014/main" id="{F7CB78CC-8798-4261-B4B1-60B4C54377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79594384-5734-4FC8-928A-E1641354A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282301C0-6908-48C0-8957-C8B3F4594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507DD8FE-7741-412F-947D-7A7079F48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878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BBD6DFD1-B640-4CC6-A759-6C7981C5C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25B2A237-7572-46BD-9502-829F6C0AD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="" xmlns:a16="http://schemas.microsoft.com/office/drawing/2014/main" id="{81AE9732-B570-4506-BDA6-0AB39D4536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="" xmlns:a16="http://schemas.microsoft.com/office/drawing/2014/main" id="{A289407D-7DA6-4293-A426-38DF9B2116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="" xmlns:a16="http://schemas.microsoft.com/office/drawing/2014/main" id="{F239549F-370A-4671-B1BB-79655CC6CB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="" xmlns:a16="http://schemas.microsoft.com/office/drawing/2014/main" id="{A86D9E62-97AA-41F8-B69B-6CD691CF0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="" xmlns:a16="http://schemas.microsoft.com/office/drawing/2014/main" id="{F41D3FC0-561B-4DE4-AA99-9DB56EC6B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="" xmlns:a16="http://schemas.microsoft.com/office/drawing/2014/main" id="{AD0040F2-99C5-450C-9966-5D00290EB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8391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C6E337C1-8281-4F6E-9A31-EBE388C3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="" xmlns:a16="http://schemas.microsoft.com/office/drawing/2014/main" id="{00EA4B32-9135-4223-8DE6-887D27434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="" xmlns:a16="http://schemas.microsoft.com/office/drawing/2014/main" id="{9407FC83-8D70-48DB-8681-08CFD9C0D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="" xmlns:a16="http://schemas.microsoft.com/office/drawing/2014/main" id="{A8FC15EC-BCCB-4B82-A94C-FABC63DF6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291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="" xmlns:a16="http://schemas.microsoft.com/office/drawing/2014/main" id="{2B9F9692-5462-4439-80C8-B7E337FC9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="" xmlns:a16="http://schemas.microsoft.com/office/drawing/2014/main" id="{94CA042D-EBC0-437C-A819-521611A54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="" xmlns:a16="http://schemas.microsoft.com/office/drawing/2014/main" id="{A2415CDA-0D1F-49BD-8381-21C3BEFD5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594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2A6F10D4-8D29-48C2-ADF0-92316E2C8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BBBA3CD3-DE79-4260-873A-FEDE5C678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="" xmlns:a16="http://schemas.microsoft.com/office/drawing/2014/main" id="{319C6BD2-52A1-4155-9D55-1D847772E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982A3511-0B13-4D97-937C-07365FBAD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54C805B4-20AF-4A3C-B131-E1D9FFBB0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89C705FC-2895-472A-B6FD-C2434624B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929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4C00D820-915B-4802-8C2E-FF7CA967E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="" xmlns:a16="http://schemas.microsoft.com/office/drawing/2014/main" id="{10CF9849-20D0-417A-99C8-099DF39939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="" xmlns:a16="http://schemas.microsoft.com/office/drawing/2014/main" id="{144A7754-54E7-4123-8C5E-1B05B517B5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3AFFF3F1-9632-4E06-BAB7-312343416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5F23D6B1-934F-4B4D-9E4F-5AE9E873C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B157FDD5-2092-4E16-8E7C-1CCA4719C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876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="" xmlns:a16="http://schemas.microsoft.com/office/drawing/2014/main" id="{84C8B562-0886-4274-876D-59EFAAAE2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61799B9E-1CD2-4A09-9ACC-2FA1C62D7A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42A0C5B4-9399-4A5E-8DEE-54436B1EC8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F5B2B9FF-C0C5-4E9E-A76A-AF0745E2D8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E8992FE0-2D01-4365-9F95-1FF838BCEF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512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7E6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" name="그룹 93">
            <a:extLst>
              <a:ext uri="{FF2B5EF4-FFF2-40B4-BE49-F238E27FC236}">
                <a16:creationId xmlns="" xmlns:a16="http://schemas.microsoft.com/office/drawing/2014/main" id="{5B6A0F92-E235-4470-8580-C86F82AB99A7}"/>
              </a:ext>
            </a:extLst>
          </p:cNvPr>
          <p:cNvGrpSpPr/>
          <p:nvPr/>
        </p:nvGrpSpPr>
        <p:grpSpPr>
          <a:xfrm>
            <a:off x="990601" y="-1232902"/>
            <a:ext cx="10191084" cy="8158913"/>
            <a:chOff x="1219200" y="857924"/>
            <a:chExt cx="7175500" cy="5744657"/>
          </a:xfrm>
          <a:solidFill>
            <a:schemeClr val="bg1"/>
          </a:solidFill>
          <a:scene3d>
            <a:camera prst="perspectiveRelaxedModerately"/>
            <a:lightRig rig="twoPt" dir="t"/>
          </a:scene3d>
        </p:grpSpPr>
        <p:sp>
          <p:nvSpPr>
            <p:cNvPr id="95" name="직사각형 94">
              <a:extLst>
                <a:ext uri="{FF2B5EF4-FFF2-40B4-BE49-F238E27FC236}">
                  <a16:creationId xmlns="" xmlns:a16="http://schemas.microsoft.com/office/drawing/2014/main" id="{6CEE24B0-01FF-4AD5-AE61-313AF2828ED9}"/>
                </a:ext>
              </a:extLst>
            </p:cNvPr>
            <p:cNvSpPr/>
            <p:nvPr/>
          </p:nvSpPr>
          <p:spPr>
            <a:xfrm>
              <a:off x="1219200" y="863600"/>
              <a:ext cx="1435100" cy="1435100"/>
            </a:xfrm>
            <a:prstGeom prst="rect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  <a:sp3d prstMaterial="plastic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96" name="직사각형 95">
              <a:extLst>
                <a:ext uri="{FF2B5EF4-FFF2-40B4-BE49-F238E27FC236}">
                  <a16:creationId xmlns="" xmlns:a16="http://schemas.microsoft.com/office/drawing/2014/main" id="{069488EF-FAD5-447F-B417-1747406BA8EC}"/>
                </a:ext>
              </a:extLst>
            </p:cNvPr>
            <p:cNvSpPr/>
            <p:nvPr/>
          </p:nvSpPr>
          <p:spPr>
            <a:xfrm>
              <a:off x="2654300" y="862181"/>
              <a:ext cx="1435100" cy="1435100"/>
            </a:xfrm>
            <a:prstGeom prst="rect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  <a:sp3d prstMaterial="plastic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97" name="직사각형 96">
              <a:extLst>
                <a:ext uri="{FF2B5EF4-FFF2-40B4-BE49-F238E27FC236}">
                  <a16:creationId xmlns="" xmlns:a16="http://schemas.microsoft.com/office/drawing/2014/main" id="{670EF8E4-993A-4692-ACFF-FD1DB6E5DDBE}"/>
                </a:ext>
              </a:extLst>
            </p:cNvPr>
            <p:cNvSpPr/>
            <p:nvPr/>
          </p:nvSpPr>
          <p:spPr>
            <a:xfrm>
              <a:off x="4089400" y="860762"/>
              <a:ext cx="1435100" cy="1435100"/>
            </a:xfrm>
            <a:prstGeom prst="rect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  <a:sp3d prstMaterial="plastic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98" name="직사각형 97">
              <a:extLst>
                <a:ext uri="{FF2B5EF4-FFF2-40B4-BE49-F238E27FC236}">
                  <a16:creationId xmlns="" xmlns:a16="http://schemas.microsoft.com/office/drawing/2014/main" id="{E55C55E8-A77A-4811-BA29-F290A6E21016}"/>
                </a:ext>
              </a:extLst>
            </p:cNvPr>
            <p:cNvSpPr/>
            <p:nvPr/>
          </p:nvSpPr>
          <p:spPr>
            <a:xfrm>
              <a:off x="5524500" y="859343"/>
              <a:ext cx="1435100" cy="1435100"/>
            </a:xfrm>
            <a:prstGeom prst="rect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  <a:sp3d prstMaterial="plastic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99" name="직사각형 98">
              <a:extLst>
                <a:ext uri="{FF2B5EF4-FFF2-40B4-BE49-F238E27FC236}">
                  <a16:creationId xmlns="" xmlns:a16="http://schemas.microsoft.com/office/drawing/2014/main" id="{96B8DBB7-8706-4197-A766-5A4686FC1E15}"/>
                </a:ext>
              </a:extLst>
            </p:cNvPr>
            <p:cNvSpPr/>
            <p:nvPr/>
          </p:nvSpPr>
          <p:spPr>
            <a:xfrm>
              <a:off x="6959600" y="857924"/>
              <a:ext cx="1435100" cy="1435100"/>
            </a:xfrm>
            <a:prstGeom prst="rect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  <a:sp3d prstMaterial="plastic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0" name="직사각형 99">
              <a:extLst>
                <a:ext uri="{FF2B5EF4-FFF2-40B4-BE49-F238E27FC236}">
                  <a16:creationId xmlns="" xmlns:a16="http://schemas.microsoft.com/office/drawing/2014/main" id="{1F0B62A2-02DB-439E-9CBE-D17D7EFBBAB1}"/>
                </a:ext>
              </a:extLst>
            </p:cNvPr>
            <p:cNvSpPr/>
            <p:nvPr/>
          </p:nvSpPr>
          <p:spPr>
            <a:xfrm>
              <a:off x="1219200" y="2294443"/>
              <a:ext cx="1435100" cy="1435100"/>
            </a:xfrm>
            <a:prstGeom prst="rect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  <a:sp3d prstMaterial="plastic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1" name="직사각형 100">
              <a:extLst>
                <a:ext uri="{FF2B5EF4-FFF2-40B4-BE49-F238E27FC236}">
                  <a16:creationId xmlns="" xmlns:a16="http://schemas.microsoft.com/office/drawing/2014/main" id="{2F9B3335-913C-4AA4-B389-865301B949DE}"/>
                </a:ext>
              </a:extLst>
            </p:cNvPr>
            <p:cNvSpPr/>
            <p:nvPr/>
          </p:nvSpPr>
          <p:spPr>
            <a:xfrm>
              <a:off x="2654300" y="2293024"/>
              <a:ext cx="1435100" cy="1435100"/>
            </a:xfrm>
            <a:prstGeom prst="rect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  <a:sp3d prstMaterial="plastic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2" name="직사각형 101">
              <a:extLst>
                <a:ext uri="{FF2B5EF4-FFF2-40B4-BE49-F238E27FC236}">
                  <a16:creationId xmlns="" xmlns:a16="http://schemas.microsoft.com/office/drawing/2014/main" id="{2834DEE7-F2AE-4D0A-8D78-8AF3C5E15ADF}"/>
                </a:ext>
              </a:extLst>
            </p:cNvPr>
            <p:cNvSpPr/>
            <p:nvPr/>
          </p:nvSpPr>
          <p:spPr>
            <a:xfrm>
              <a:off x="4089400" y="2291605"/>
              <a:ext cx="1435100" cy="1435100"/>
            </a:xfrm>
            <a:prstGeom prst="rect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  <a:sp3d prstMaterial="plastic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3" name="직사각형 102">
              <a:extLst>
                <a:ext uri="{FF2B5EF4-FFF2-40B4-BE49-F238E27FC236}">
                  <a16:creationId xmlns="" xmlns:a16="http://schemas.microsoft.com/office/drawing/2014/main" id="{4516BDDA-025E-45F5-999A-E21F26E13DF7}"/>
                </a:ext>
              </a:extLst>
            </p:cNvPr>
            <p:cNvSpPr/>
            <p:nvPr/>
          </p:nvSpPr>
          <p:spPr>
            <a:xfrm>
              <a:off x="5524500" y="2290186"/>
              <a:ext cx="1435100" cy="1435100"/>
            </a:xfrm>
            <a:prstGeom prst="rect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  <a:sp3d prstMaterial="plastic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4" name="직사각형 103">
              <a:extLst>
                <a:ext uri="{FF2B5EF4-FFF2-40B4-BE49-F238E27FC236}">
                  <a16:creationId xmlns="" xmlns:a16="http://schemas.microsoft.com/office/drawing/2014/main" id="{F8C95D02-C371-456A-AD24-C2BD834D6143}"/>
                </a:ext>
              </a:extLst>
            </p:cNvPr>
            <p:cNvSpPr/>
            <p:nvPr/>
          </p:nvSpPr>
          <p:spPr>
            <a:xfrm>
              <a:off x="6959600" y="2288767"/>
              <a:ext cx="1435100" cy="1435100"/>
            </a:xfrm>
            <a:prstGeom prst="rect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  <a:sp3d prstMaterial="plastic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5" name="직사각형 104">
              <a:extLst>
                <a:ext uri="{FF2B5EF4-FFF2-40B4-BE49-F238E27FC236}">
                  <a16:creationId xmlns="" xmlns:a16="http://schemas.microsoft.com/office/drawing/2014/main" id="{8F308CE7-C782-409F-8881-2DA4D645DA95}"/>
                </a:ext>
              </a:extLst>
            </p:cNvPr>
            <p:cNvSpPr/>
            <p:nvPr/>
          </p:nvSpPr>
          <p:spPr>
            <a:xfrm>
              <a:off x="1219200" y="3730962"/>
              <a:ext cx="1435100" cy="1435100"/>
            </a:xfrm>
            <a:prstGeom prst="rect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  <a:sp3d prstMaterial="plastic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6" name="직사각형 105">
              <a:extLst>
                <a:ext uri="{FF2B5EF4-FFF2-40B4-BE49-F238E27FC236}">
                  <a16:creationId xmlns="" xmlns:a16="http://schemas.microsoft.com/office/drawing/2014/main" id="{38CB62E0-E2AE-4C55-BEBC-254844912466}"/>
                </a:ext>
              </a:extLst>
            </p:cNvPr>
            <p:cNvSpPr/>
            <p:nvPr/>
          </p:nvSpPr>
          <p:spPr>
            <a:xfrm>
              <a:off x="2654300" y="3729543"/>
              <a:ext cx="1435100" cy="1435100"/>
            </a:xfrm>
            <a:prstGeom prst="rect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  <a:sp3d prstMaterial="plastic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7" name="직사각형 106">
              <a:extLst>
                <a:ext uri="{FF2B5EF4-FFF2-40B4-BE49-F238E27FC236}">
                  <a16:creationId xmlns="" xmlns:a16="http://schemas.microsoft.com/office/drawing/2014/main" id="{1CAA9FD7-50BA-4746-BEE7-F316F4768F01}"/>
                </a:ext>
              </a:extLst>
            </p:cNvPr>
            <p:cNvSpPr/>
            <p:nvPr/>
          </p:nvSpPr>
          <p:spPr>
            <a:xfrm>
              <a:off x="4089400" y="3728124"/>
              <a:ext cx="1435100" cy="1435100"/>
            </a:xfrm>
            <a:prstGeom prst="rect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  <a:sp3d prstMaterial="plastic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8" name="직사각형 107">
              <a:extLst>
                <a:ext uri="{FF2B5EF4-FFF2-40B4-BE49-F238E27FC236}">
                  <a16:creationId xmlns="" xmlns:a16="http://schemas.microsoft.com/office/drawing/2014/main" id="{54A995B3-763A-4AB7-A53D-0AB029A8A58D}"/>
                </a:ext>
              </a:extLst>
            </p:cNvPr>
            <p:cNvSpPr/>
            <p:nvPr/>
          </p:nvSpPr>
          <p:spPr>
            <a:xfrm>
              <a:off x="5524500" y="3726705"/>
              <a:ext cx="1435100" cy="1435100"/>
            </a:xfrm>
            <a:prstGeom prst="rect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  <a:sp3d prstMaterial="plastic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9" name="직사각형 108">
              <a:extLst>
                <a:ext uri="{FF2B5EF4-FFF2-40B4-BE49-F238E27FC236}">
                  <a16:creationId xmlns="" xmlns:a16="http://schemas.microsoft.com/office/drawing/2014/main" id="{00C2F9E3-84FA-49ED-B562-BD0B4665A2D3}"/>
                </a:ext>
              </a:extLst>
            </p:cNvPr>
            <p:cNvSpPr/>
            <p:nvPr/>
          </p:nvSpPr>
          <p:spPr>
            <a:xfrm>
              <a:off x="6959600" y="3725286"/>
              <a:ext cx="1435100" cy="1435100"/>
            </a:xfrm>
            <a:prstGeom prst="rect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  <a:sp3d prstMaterial="plastic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0" name="직사각형 109">
              <a:extLst>
                <a:ext uri="{FF2B5EF4-FFF2-40B4-BE49-F238E27FC236}">
                  <a16:creationId xmlns="" xmlns:a16="http://schemas.microsoft.com/office/drawing/2014/main" id="{5984B118-ED0A-4473-B381-F4F467AC95D0}"/>
                </a:ext>
              </a:extLst>
            </p:cNvPr>
            <p:cNvSpPr/>
            <p:nvPr/>
          </p:nvSpPr>
          <p:spPr>
            <a:xfrm>
              <a:off x="1219200" y="5167481"/>
              <a:ext cx="1435100" cy="1435100"/>
            </a:xfrm>
            <a:prstGeom prst="rect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  <a:sp3d prstMaterial="plastic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1" name="직사각형 110">
              <a:extLst>
                <a:ext uri="{FF2B5EF4-FFF2-40B4-BE49-F238E27FC236}">
                  <a16:creationId xmlns="" xmlns:a16="http://schemas.microsoft.com/office/drawing/2014/main" id="{C0752AF0-7CCD-455A-9642-B67DAE5C291C}"/>
                </a:ext>
              </a:extLst>
            </p:cNvPr>
            <p:cNvSpPr/>
            <p:nvPr/>
          </p:nvSpPr>
          <p:spPr>
            <a:xfrm>
              <a:off x="2654300" y="5166062"/>
              <a:ext cx="1435100" cy="1435100"/>
            </a:xfrm>
            <a:prstGeom prst="rect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  <a:sp3d prstMaterial="plastic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2" name="직사각형 111">
              <a:extLst>
                <a:ext uri="{FF2B5EF4-FFF2-40B4-BE49-F238E27FC236}">
                  <a16:creationId xmlns="" xmlns:a16="http://schemas.microsoft.com/office/drawing/2014/main" id="{D5CEE7B6-97A6-46F7-A3E3-A5DB0F17CE65}"/>
                </a:ext>
              </a:extLst>
            </p:cNvPr>
            <p:cNvSpPr/>
            <p:nvPr/>
          </p:nvSpPr>
          <p:spPr>
            <a:xfrm>
              <a:off x="4089400" y="5164643"/>
              <a:ext cx="1435100" cy="1435100"/>
            </a:xfrm>
            <a:prstGeom prst="rect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  <a:sp3d prstMaterial="plastic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3" name="직사각형 112">
              <a:extLst>
                <a:ext uri="{FF2B5EF4-FFF2-40B4-BE49-F238E27FC236}">
                  <a16:creationId xmlns="" xmlns:a16="http://schemas.microsoft.com/office/drawing/2014/main" id="{EE3B2E67-D226-470C-995F-75CD546EB039}"/>
                </a:ext>
              </a:extLst>
            </p:cNvPr>
            <p:cNvSpPr/>
            <p:nvPr/>
          </p:nvSpPr>
          <p:spPr>
            <a:xfrm>
              <a:off x="5524500" y="5163224"/>
              <a:ext cx="1435100" cy="1435100"/>
            </a:xfrm>
            <a:prstGeom prst="rect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  <a:sp3d prstMaterial="plastic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4" name="직사각형 113">
              <a:extLst>
                <a:ext uri="{FF2B5EF4-FFF2-40B4-BE49-F238E27FC236}">
                  <a16:creationId xmlns="" xmlns:a16="http://schemas.microsoft.com/office/drawing/2014/main" id="{77C257C2-0FEE-485B-B13A-D9316AC6870D}"/>
                </a:ext>
              </a:extLst>
            </p:cNvPr>
            <p:cNvSpPr/>
            <p:nvPr/>
          </p:nvSpPr>
          <p:spPr>
            <a:xfrm>
              <a:off x="6959600" y="5161805"/>
              <a:ext cx="1435100" cy="1435100"/>
            </a:xfrm>
            <a:prstGeom prst="rect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  <a:sp3d prstMaterial="plastic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141" name="TextBox 140">
            <a:extLst>
              <a:ext uri="{FF2B5EF4-FFF2-40B4-BE49-F238E27FC236}">
                <a16:creationId xmlns="" xmlns:a16="http://schemas.microsoft.com/office/drawing/2014/main" id="{1CAFC626-425A-4CDF-940B-9198F88C1E92}"/>
              </a:ext>
            </a:extLst>
          </p:cNvPr>
          <p:cNvSpPr txBox="1"/>
          <p:nvPr/>
        </p:nvSpPr>
        <p:spPr>
          <a:xfrm>
            <a:off x="3509800" y="2117036"/>
            <a:ext cx="520308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 latinLnBrk="0">
              <a:defRPr/>
            </a:pPr>
            <a:r>
              <a:rPr lang="en-US" altLang="ja-JP" sz="3200" b="1" i="1" kern="0" dirty="0">
                <a:solidFill>
                  <a:prstClr val="black">
                    <a:lumMod val="65000"/>
                    <a:lumOff val="35000"/>
                  </a:prstClr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3200" b="1" i="1" kern="0" dirty="0">
                <a:solidFill>
                  <a:prstClr val="black">
                    <a:lumMod val="65000"/>
                    <a:lumOff val="35000"/>
                  </a:prstClr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テンプレート</a:t>
            </a:r>
            <a:endParaRPr lang="en-US" altLang="ja-JP" sz="3200" b="1" i="1" kern="0" dirty="0">
              <a:solidFill>
                <a:prstClr val="black">
                  <a:lumMod val="65000"/>
                  <a:lumOff val="35000"/>
                </a:prstClr>
              </a:solidFill>
              <a:latin typeface="Tmon몬소리 Black" panose="02000A03000000000000" pitchFamily="2" charset="-127"/>
              <a:ea typeface="Tmon몬소리 Black" panose="02000A03000000000000" pitchFamily="2" charset="-127"/>
            </a:endParaRPr>
          </a:p>
          <a:p>
            <a:pPr lvl="0" algn="ctr" latinLnBrk="0">
              <a:defRPr/>
            </a:pPr>
            <a:r>
              <a:rPr lang="en-US" altLang="ja-JP" sz="8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8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800" kern="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8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en-US" altLang="ko-KR" sz="600" kern="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2" name="직사각형 1">
            <a:extLst>
              <a:ext uri="{FF2B5EF4-FFF2-40B4-BE49-F238E27FC236}">
                <a16:creationId xmlns="" xmlns:a16="http://schemas.microsoft.com/office/drawing/2014/main" id="{5DC9C213-C068-401F-AF59-E6B4AE229314}"/>
              </a:ext>
            </a:extLst>
          </p:cNvPr>
          <p:cNvSpPr/>
          <p:nvPr/>
        </p:nvSpPr>
        <p:spPr>
          <a:xfrm>
            <a:off x="0" y="0"/>
            <a:ext cx="12192000" cy="1926586"/>
          </a:xfrm>
          <a:prstGeom prst="rect">
            <a:avLst/>
          </a:prstGeom>
          <a:gradFill flip="none" rotWithShape="1">
            <a:gsLst>
              <a:gs pos="0">
                <a:schemeClr val="tx1">
                  <a:alpha val="36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40" name="그룹 39">
            <a:extLst>
              <a:ext uri="{FF2B5EF4-FFF2-40B4-BE49-F238E27FC236}">
                <a16:creationId xmlns="" xmlns:a16="http://schemas.microsoft.com/office/drawing/2014/main" id="{67EFD620-25B9-4912-8FB2-8C6E7211955F}"/>
              </a:ext>
            </a:extLst>
          </p:cNvPr>
          <p:cNvGrpSpPr/>
          <p:nvPr/>
        </p:nvGrpSpPr>
        <p:grpSpPr>
          <a:xfrm rot="593808">
            <a:off x="7376817" y="4274076"/>
            <a:ext cx="2160000" cy="4639975"/>
            <a:chOff x="8316886" y="2254250"/>
            <a:chExt cx="2160000" cy="4639975"/>
          </a:xfrm>
        </p:grpSpPr>
        <p:grpSp>
          <p:nvGrpSpPr>
            <p:cNvPr id="41" name="그룹 40">
              <a:extLst>
                <a:ext uri="{FF2B5EF4-FFF2-40B4-BE49-F238E27FC236}">
                  <a16:creationId xmlns="" xmlns:a16="http://schemas.microsoft.com/office/drawing/2014/main" id="{B35C073C-F0A8-4769-BC6D-2AB7FFBC0F46}"/>
                </a:ext>
              </a:extLst>
            </p:cNvPr>
            <p:cNvGrpSpPr/>
            <p:nvPr/>
          </p:nvGrpSpPr>
          <p:grpSpPr>
            <a:xfrm>
              <a:off x="8316886" y="2254250"/>
              <a:ext cx="2160000" cy="4603750"/>
              <a:chOff x="8316886" y="2254250"/>
              <a:chExt cx="2160000" cy="4603750"/>
            </a:xfrm>
          </p:grpSpPr>
          <p:sp>
            <p:nvSpPr>
              <p:cNvPr id="44" name="자유형 98">
                <a:extLst>
                  <a:ext uri="{FF2B5EF4-FFF2-40B4-BE49-F238E27FC236}">
                    <a16:creationId xmlns="" xmlns:a16="http://schemas.microsoft.com/office/drawing/2014/main" id="{AAD752F1-1C88-4DEE-9FE2-7968F31CA0B1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8316886" y="2254250"/>
                <a:ext cx="2160000" cy="4603750"/>
              </a:xfrm>
              <a:custGeom>
                <a:avLst/>
                <a:gdLst>
                  <a:gd name="connsiteX0" fmla="*/ 1225161 w 2160000"/>
                  <a:gd name="connsiteY0" fmla="*/ 0 h 4603750"/>
                  <a:gd name="connsiteX1" fmla="*/ 1130323 w 2160000"/>
                  <a:gd name="connsiteY1" fmla="*/ 1822 h 4603750"/>
                  <a:gd name="connsiteX2" fmla="*/ 1029677 w 2160000"/>
                  <a:gd name="connsiteY2" fmla="*/ 14575 h 4603750"/>
                  <a:gd name="connsiteX3" fmla="*/ 938710 w 2160000"/>
                  <a:gd name="connsiteY3" fmla="*/ 38260 h 4603750"/>
                  <a:gd name="connsiteX4" fmla="*/ 853548 w 2160000"/>
                  <a:gd name="connsiteY4" fmla="*/ 74698 h 4603750"/>
                  <a:gd name="connsiteX5" fmla="*/ 768387 w 2160000"/>
                  <a:gd name="connsiteY5" fmla="*/ 122068 h 4603750"/>
                  <a:gd name="connsiteX6" fmla="*/ 687097 w 2160000"/>
                  <a:gd name="connsiteY6" fmla="*/ 184013 h 4603750"/>
                  <a:gd name="connsiteX7" fmla="*/ 605806 w 2160000"/>
                  <a:gd name="connsiteY7" fmla="*/ 258711 h 4603750"/>
                  <a:gd name="connsiteX8" fmla="*/ 532258 w 2160000"/>
                  <a:gd name="connsiteY8" fmla="*/ 342519 h 4603750"/>
                  <a:gd name="connsiteX9" fmla="*/ 460645 w 2160000"/>
                  <a:gd name="connsiteY9" fmla="*/ 437258 h 4603750"/>
                  <a:gd name="connsiteX10" fmla="*/ 392903 w 2160000"/>
                  <a:gd name="connsiteY10" fmla="*/ 541107 h 4603750"/>
                  <a:gd name="connsiteX11" fmla="*/ 327097 w 2160000"/>
                  <a:gd name="connsiteY11" fmla="*/ 655887 h 4603750"/>
                  <a:gd name="connsiteX12" fmla="*/ 267097 w 2160000"/>
                  <a:gd name="connsiteY12" fmla="*/ 779777 h 4603750"/>
                  <a:gd name="connsiteX13" fmla="*/ 212903 w 2160000"/>
                  <a:gd name="connsiteY13" fmla="*/ 912777 h 4603750"/>
                  <a:gd name="connsiteX14" fmla="*/ 160645 w 2160000"/>
                  <a:gd name="connsiteY14" fmla="*/ 1054886 h 4603750"/>
                  <a:gd name="connsiteX15" fmla="*/ 116129 w 2160000"/>
                  <a:gd name="connsiteY15" fmla="*/ 1206104 h 4603750"/>
                  <a:gd name="connsiteX16" fmla="*/ 73548 w 2160000"/>
                  <a:gd name="connsiteY16" fmla="*/ 1364610 h 4603750"/>
                  <a:gd name="connsiteX17" fmla="*/ 38710 w 2160000"/>
                  <a:gd name="connsiteY17" fmla="*/ 1530404 h 4603750"/>
                  <a:gd name="connsiteX18" fmla="*/ 15484 w 2160000"/>
                  <a:gd name="connsiteY18" fmla="*/ 1676156 h 4603750"/>
                  <a:gd name="connsiteX19" fmla="*/ 3871 w 2160000"/>
                  <a:gd name="connsiteY19" fmla="*/ 1827375 h 4603750"/>
                  <a:gd name="connsiteX20" fmla="*/ 0 w 2160000"/>
                  <a:gd name="connsiteY20" fmla="*/ 1980415 h 4603750"/>
                  <a:gd name="connsiteX21" fmla="*/ 3871 w 2160000"/>
                  <a:gd name="connsiteY21" fmla="*/ 2137099 h 4603750"/>
                  <a:gd name="connsiteX22" fmla="*/ 13548 w 2160000"/>
                  <a:gd name="connsiteY22" fmla="*/ 2293784 h 4603750"/>
                  <a:gd name="connsiteX23" fmla="*/ 32903 w 2160000"/>
                  <a:gd name="connsiteY23" fmla="*/ 2452290 h 4603750"/>
                  <a:gd name="connsiteX24" fmla="*/ 52258 w 2160000"/>
                  <a:gd name="connsiteY24" fmla="*/ 2614440 h 4603750"/>
                  <a:gd name="connsiteX25" fmla="*/ 79355 w 2160000"/>
                  <a:gd name="connsiteY25" fmla="*/ 2774768 h 4603750"/>
                  <a:gd name="connsiteX26" fmla="*/ 108387 w 2160000"/>
                  <a:gd name="connsiteY26" fmla="*/ 2936917 h 4603750"/>
                  <a:gd name="connsiteX27" fmla="*/ 139355 w 2160000"/>
                  <a:gd name="connsiteY27" fmla="*/ 3095424 h 4603750"/>
                  <a:gd name="connsiteX28" fmla="*/ 158710 w 2160000"/>
                  <a:gd name="connsiteY28" fmla="*/ 3215670 h 4603750"/>
                  <a:gd name="connsiteX29" fmla="*/ 176129 w 2160000"/>
                  <a:gd name="connsiteY29" fmla="*/ 3343203 h 4603750"/>
                  <a:gd name="connsiteX30" fmla="*/ 183871 w 2160000"/>
                  <a:gd name="connsiteY30" fmla="*/ 3474381 h 4603750"/>
                  <a:gd name="connsiteX31" fmla="*/ 189677 w 2160000"/>
                  <a:gd name="connsiteY31" fmla="*/ 3607380 h 4603750"/>
                  <a:gd name="connsiteX32" fmla="*/ 191613 w 2160000"/>
                  <a:gd name="connsiteY32" fmla="*/ 3742201 h 4603750"/>
                  <a:gd name="connsiteX33" fmla="*/ 189677 w 2160000"/>
                  <a:gd name="connsiteY33" fmla="*/ 3880666 h 4603750"/>
                  <a:gd name="connsiteX34" fmla="*/ 189677 w 2160000"/>
                  <a:gd name="connsiteY34" fmla="*/ 4017310 h 4603750"/>
                  <a:gd name="connsiteX35" fmla="*/ 187742 w 2160000"/>
                  <a:gd name="connsiteY35" fmla="*/ 4153953 h 4603750"/>
                  <a:gd name="connsiteX36" fmla="*/ 187742 w 2160000"/>
                  <a:gd name="connsiteY36" fmla="*/ 4288774 h 4603750"/>
                  <a:gd name="connsiteX37" fmla="*/ 187742 w 2160000"/>
                  <a:gd name="connsiteY37" fmla="*/ 4423595 h 4603750"/>
                  <a:gd name="connsiteX38" fmla="*/ 191613 w 2160000"/>
                  <a:gd name="connsiteY38" fmla="*/ 4552951 h 4603750"/>
                  <a:gd name="connsiteX39" fmla="*/ 195468 w 2160000"/>
                  <a:gd name="connsiteY39" fmla="*/ 4603750 h 4603750"/>
                  <a:gd name="connsiteX40" fmla="*/ 1914094 w 2160000"/>
                  <a:gd name="connsiteY40" fmla="*/ 4603750 h 4603750"/>
                  <a:gd name="connsiteX41" fmla="*/ 1923871 w 2160000"/>
                  <a:gd name="connsiteY41" fmla="*/ 4505581 h 4603750"/>
                  <a:gd name="connsiteX42" fmla="*/ 1927742 w 2160000"/>
                  <a:gd name="connsiteY42" fmla="*/ 4394445 h 4603750"/>
                  <a:gd name="connsiteX43" fmla="*/ 1927742 w 2160000"/>
                  <a:gd name="connsiteY43" fmla="*/ 4285130 h 4603750"/>
                  <a:gd name="connsiteX44" fmla="*/ 1923871 w 2160000"/>
                  <a:gd name="connsiteY44" fmla="*/ 4179459 h 4603750"/>
                  <a:gd name="connsiteX45" fmla="*/ 1916129 w 2160000"/>
                  <a:gd name="connsiteY45" fmla="*/ 4071967 h 4603750"/>
                  <a:gd name="connsiteX46" fmla="*/ 1908387 w 2160000"/>
                  <a:gd name="connsiteY46" fmla="*/ 3966296 h 4603750"/>
                  <a:gd name="connsiteX47" fmla="*/ 1898710 w 2160000"/>
                  <a:gd name="connsiteY47" fmla="*/ 3860625 h 4603750"/>
                  <a:gd name="connsiteX48" fmla="*/ 1887097 w 2160000"/>
                  <a:gd name="connsiteY48" fmla="*/ 3754955 h 4603750"/>
                  <a:gd name="connsiteX49" fmla="*/ 1875484 w 2160000"/>
                  <a:gd name="connsiteY49" fmla="*/ 3645640 h 4603750"/>
                  <a:gd name="connsiteX50" fmla="*/ 1865806 w 2160000"/>
                  <a:gd name="connsiteY50" fmla="*/ 3536326 h 4603750"/>
                  <a:gd name="connsiteX51" fmla="*/ 1860000 w 2160000"/>
                  <a:gd name="connsiteY51" fmla="*/ 3423367 h 4603750"/>
                  <a:gd name="connsiteX52" fmla="*/ 1854194 w 2160000"/>
                  <a:gd name="connsiteY52" fmla="*/ 3304943 h 4603750"/>
                  <a:gd name="connsiteX53" fmla="*/ 1852258 w 2160000"/>
                  <a:gd name="connsiteY53" fmla="*/ 3181053 h 4603750"/>
                  <a:gd name="connsiteX54" fmla="*/ 1854194 w 2160000"/>
                  <a:gd name="connsiteY54" fmla="*/ 3055342 h 4603750"/>
                  <a:gd name="connsiteX55" fmla="*/ 1861936 w 2160000"/>
                  <a:gd name="connsiteY55" fmla="*/ 2955137 h 4603750"/>
                  <a:gd name="connsiteX56" fmla="*/ 1875484 w 2160000"/>
                  <a:gd name="connsiteY56" fmla="*/ 2862219 h 4603750"/>
                  <a:gd name="connsiteX57" fmla="*/ 1890968 w 2160000"/>
                  <a:gd name="connsiteY57" fmla="*/ 2771124 h 4603750"/>
                  <a:gd name="connsiteX58" fmla="*/ 1914194 w 2160000"/>
                  <a:gd name="connsiteY58" fmla="*/ 2683672 h 4603750"/>
                  <a:gd name="connsiteX59" fmla="*/ 1939355 w 2160000"/>
                  <a:gd name="connsiteY59" fmla="*/ 2594399 h 4603750"/>
                  <a:gd name="connsiteX60" fmla="*/ 1966452 w 2160000"/>
                  <a:gd name="connsiteY60" fmla="*/ 2508769 h 4603750"/>
                  <a:gd name="connsiteX61" fmla="*/ 1995484 w 2160000"/>
                  <a:gd name="connsiteY61" fmla="*/ 2423139 h 4603750"/>
                  <a:gd name="connsiteX62" fmla="*/ 2022581 w 2160000"/>
                  <a:gd name="connsiteY62" fmla="*/ 2337509 h 4603750"/>
                  <a:gd name="connsiteX63" fmla="*/ 2053548 w 2160000"/>
                  <a:gd name="connsiteY63" fmla="*/ 2248236 h 4603750"/>
                  <a:gd name="connsiteX64" fmla="*/ 2078710 w 2160000"/>
                  <a:gd name="connsiteY64" fmla="*/ 2158962 h 4603750"/>
                  <a:gd name="connsiteX65" fmla="*/ 2103871 w 2160000"/>
                  <a:gd name="connsiteY65" fmla="*/ 2066045 h 4603750"/>
                  <a:gd name="connsiteX66" fmla="*/ 2125161 w 2160000"/>
                  <a:gd name="connsiteY66" fmla="*/ 1969484 h 4603750"/>
                  <a:gd name="connsiteX67" fmla="*/ 2142581 w 2160000"/>
                  <a:gd name="connsiteY67" fmla="*/ 1867457 h 4603750"/>
                  <a:gd name="connsiteX68" fmla="*/ 2154194 w 2160000"/>
                  <a:gd name="connsiteY68" fmla="*/ 1763608 h 4603750"/>
                  <a:gd name="connsiteX69" fmla="*/ 2160000 w 2160000"/>
                  <a:gd name="connsiteY69" fmla="*/ 1650650 h 4603750"/>
                  <a:gd name="connsiteX70" fmla="*/ 2160000 w 2160000"/>
                  <a:gd name="connsiteY70" fmla="*/ 1532226 h 4603750"/>
                  <a:gd name="connsiteX71" fmla="*/ 2150323 w 2160000"/>
                  <a:gd name="connsiteY71" fmla="*/ 1408336 h 4603750"/>
                  <a:gd name="connsiteX72" fmla="*/ 2136774 w 2160000"/>
                  <a:gd name="connsiteY72" fmla="*/ 1282624 h 4603750"/>
                  <a:gd name="connsiteX73" fmla="*/ 2117419 w 2160000"/>
                  <a:gd name="connsiteY73" fmla="*/ 1162378 h 4603750"/>
                  <a:gd name="connsiteX74" fmla="*/ 2094194 w 2160000"/>
                  <a:gd name="connsiteY74" fmla="*/ 1043954 h 4603750"/>
                  <a:gd name="connsiteX75" fmla="*/ 2067097 w 2160000"/>
                  <a:gd name="connsiteY75" fmla="*/ 930996 h 4603750"/>
                  <a:gd name="connsiteX76" fmla="*/ 2036129 w 2160000"/>
                  <a:gd name="connsiteY76" fmla="*/ 819859 h 4603750"/>
                  <a:gd name="connsiteX77" fmla="*/ 2003226 w 2160000"/>
                  <a:gd name="connsiteY77" fmla="*/ 714188 h 4603750"/>
                  <a:gd name="connsiteX78" fmla="*/ 1960645 w 2160000"/>
                  <a:gd name="connsiteY78" fmla="*/ 613984 h 4603750"/>
                  <a:gd name="connsiteX79" fmla="*/ 1916129 w 2160000"/>
                  <a:gd name="connsiteY79" fmla="*/ 521066 h 4603750"/>
                  <a:gd name="connsiteX80" fmla="*/ 1867742 w 2160000"/>
                  <a:gd name="connsiteY80" fmla="*/ 431793 h 4603750"/>
                  <a:gd name="connsiteX81" fmla="*/ 1817419 w 2160000"/>
                  <a:gd name="connsiteY81" fmla="*/ 349807 h 4603750"/>
                  <a:gd name="connsiteX82" fmla="*/ 1759355 w 2160000"/>
                  <a:gd name="connsiteY82" fmla="*/ 276930 h 4603750"/>
                  <a:gd name="connsiteX83" fmla="*/ 1697419 w 2160000"/>
                  <a:gd name="connsiteY83" fmla="*/ 211342 h 4603750"/>
                  <a:gd name="connsiteX84" fmla="*/ 1631613 w 2160000"/>
                  <a:gd name="connsiteY84" fmla="*/ 153040 h 4603750"/>
                  <a:gd name="connsiteX85" fmla="*/ 1560000 w 2160000"/>
                  <a:gd name="connsiteY85" fmla="*/ 103849 h 4603750"/>
                  <a:gd name="connsiteX86" fmla="*/ 1482581 w 2160000"/>
                  <a:gd name="connsiteY86" fmla="*/ 61945 h 4603750"/>
                  <a:gd name="connsiteX87" fmla="*/ 1403226 w 2160000"/>
                  <a:gd name="connsiteY87" fmla="*/ 32794 h 4603750"/>
                  <a:gd name="connsiteX88" fmla="*/ 1318064 w 2160000"/>
                  <a:gd name="connsiteY88" fmla="*/ 10932 h 4603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</a:cxnLst>
                <a:rect l="l" t="t" r="r" b="b"/>
                <a:pathLst>
                  <a:path w="2160000" h="4603750">
                    <a:moveTo>
                      <a:pt x="1225161" y="0"/>
                    </a:moveTo>
                    <a:lnTo>
                      <a:pt x="1130323" y="1822"/>
                    </a:lnTo>
                    <a:lnTo>
                      <a:pt x="1029677" y="14575"/>
                    </a:lnTo>
                    <a:lnTo>
                      <a:pt x="938710" y="38260"/>
                    </a:lnTo>
                    <a:lnTo>
                      <a:pt x="853548" y="74698"/>
                    </a:lnTo>
                    <a:lnTo>
                      <a:pt x="768387" y="122068"/>
                    </a:lnTo>
                    <a:lnTo>
                      <a:pt x="687097" y="184013"/>
                    </a:lnTo>
                    <a:lnTo>
                      <a:pt x="605806" y="258711"/>
                    </a:lnTo>
                    <a:lnTo>
                      <a:pt x="532258" y="342519"/>
                    </a:lnTo>
                    <a:lnTo>
                      <a:pt x="460645" y="437258"/>
                    </a:lnTo>
                    <a:lnTo>
                      <a:pt x="392903" y="541107"/>
                    </a:lnTo>
                    <a:lnTo>
                      <a:pt x="327097" y="655887"/>
                    </a:lnTo>
                    <a:lnTo>
                      <a:pt x="267097" y="779777"/>
                    </a:lnTo>
                    <a:lnTo>
                      <a:pt x="212903" y="912777"/>
                    </a:lnTo>
                    <a:lnTo>
                      <a:pt x="160645" y="1054886"/>
                    </a:lnTo>
                    <a:lnTo>
                      <a:pt x="116129" y="1206104"/>
                    </a:lnTo>
                    <a:lnTo>
                      <a:pt x="73548" y="1364610"/>
                    </a:lnTo>
                    <a:lnTo>
                      <a:pt x="38710" y="1530404"/>
                    </a:lnTo>
                    <a:lnTo>
                      <a:pt x="15484" y="1676156"/>
                    </a:lnTo>
                    <a:lnTo>
                      <a:pt x="3871" y="1827375"/>
                    </a:lnTo>
                    <a:lnTo>
                      <a:pt x="0" y="1980415"/>
                    </a:lnTo>
                    <a:lnTo>
                      <a:pt x="3871" y="2137099"/>
                    </a:lnTo>
                    <a:lnTo>
                      <a:pt x="13548" y="2293784"/>
                    </a:lnTo>
                    <a:lnTo>
                      <a:pt x="32903" y="2452290"/>
                    </a:lnTo>
                    <a:lnTo>
                      <a:pt x="52258" y="2614440"/>
                    </a:lnTo>
                    <a:lnTo>
                      <a:pt x="79355" y="2774768"/>
                    </a:lnTo>
                    <a:lnTo>
                      <a:pt x="108387" y="2936917"/>
                    </a:lnTo>
                    <a:lnTo>
                      <a:pt x="139355" y="3095424"/>
                    </a:lnTo>
                    <a:lnTo>
                      <a:pt x="158710" y="3215670"/>
                    </a:lnTo>
                    <a:lnTo>
                      <a:pt x="176129" y="3343203"/>
                    </a:lnTo>
                    <a:lnTo>
                      <a:pt x="183871" y="3474381"/>
                    </a:lnTo>
                    <a:lnTo>
                      <a:pt x="189677" y="3607380"/>
                    </a:lnTo>
                    <a:lnTo>
                      <a:pt x="191613" y="3742201"/>
                    </a:lnTo>
                    <a:lnTo>
                      <a:pt x="189677" y="3880666"/>
                    </a:lnTo>
                    <a:lnTo>
                      <a:pt x="189677" y="4017310"/>
                    </a:lnTo>
                    <a:lnTo>
                      <a:pt x="187742" y="4153953"/>
                    </a:lnTo>
                    <a:lnTo>
                      <a:pt x="187742" y="4288774"/>
                    </a:lnTo>
                    <a:lnTo>
                      <a:pt x="187742" y="4423595"/>
                    </a:lnTo>
                    <a:lnTo>
                      <a:pt x="191613" y="4552951"/>
                    </a:lnTo>
                    <a:lnTo>
                      <a:pt x="195468" y="4603750"/>
                    </a:lnTo>
                    <a:lnTo>
                      <a:pt x="1914094" y="4603750"/>
                    </a:lnTo>
                    <a:lnTo>
                      <a:pt x="1923871" y="4505581"/>
                    </a:lnTo>
                    <a:lnTo>
                      <a:pt x="1927742" y="4394445"/>
                    </a:lnTo>
                    <a:lnTo>
                      <a:pt x="1927742" y="4285130"/>
                    </a:lnTo>
                    <a:lnTo>
                      <a:pt x="1923871" y="4179459"/>
                    </a:lnTo>
                    <a:lnTo>
                      <a:pt x="1916129" y="4071967"/>
                    </a:lnTo>
                    <a:lnTo>
                      <a:pt x="1908387" y="3966296"/>
                    </a:lnTo>
                    <a:lnTo>
                      <a:pt x="1898710" y="3860625"/>
                    </a:lnTo>
                    <a:lnTo>
                      <a:pt x="1887097" y="3754955"/>
                    </a:lnTo>
                    <a:lnTo>
                      <a:pt x="1875484" y="3645640"/>
                    </a:lnTo>
                    <a:lnTo>
                      <a:pt x="1865806" y="3536326"/>
                    </a:lnTo>
                    <a:lnTo>
                      <a:pt x="1860000" y="3423367"/>
                    </a:lnTo>
                    <a:lnTo>
                      <a:pt x="1854194" y="3304943"/>
                    </a:lnTo>
                    <a:lnTo>
                      <a:pt x="1852258" y="3181053"/>
                    </a:lnTo>
                    <a:lnTo>
                      <a:pt x="1854194" y="3055342"/>
                    </a:lnTo>
                    <a:lnTo>
                      <a:pt x="1861936" y="2955137"/>
                    </a:lnTo>
                    <a:lnTo>
                      <a:pt x="1875484" y="2862219"/>
                    </a:lnTo>
                    <a:lnTo>
                      <a:pt x="1890968" y="2771124"/>
                    </a:lnTo>
                    <a:lnTo>
                      <a:pt x="1914194" y="2683672"/>
                    </a:lnTo>
                    <a:lnTo>
                      <a:pt x="1939355" y="2594399"/>
                    </a:lnTo>
                    <a:lnTo>
                      <a:pt x="1966452" y="2508769"/>
                    </a:lnTo>
                    <a:lnTo>
                      <a:pt x="1995484" y="2423139"/>
                    </a:lnTo>
                    <a:lnTo>
                      <a:pt x="2022581" y="2337509"/>
                    </a:lnTo>
                    <a:lnTo>
                      <a:pt x="2053548" y="2248236"/>
                    </a:lnTo>
                    <a:lnTo>
                      <a:pt x="2078710" y="2158962"/>
                    </a:lnTo>
                    <a:lnTo>
                      <a:pt x="2103871" y="2066045"/>
                    </a:lnTo>
                    <a:lnTo>
                      <a:pt x="2125161" y="1969484"/>
                    </a:lnTo>
                    <a:lnTo>
                      <a:pt x="2142581" y="1867457"/>
                    </a:lnTo>
                    <a:lnTo>
                      <a:pt x="2154194" y="1763608"/>
                    </a:lnTo>
                    <a:lnTo>
                      <a:pt x="2160000" y="1650650"/>
                    </a:lnTo>
                    <a:lnTo>
                      <a:pt x="2160000" y="1532226"/>
                    </a:lnTo>
                    <a:lnTo>
                      <a:pt x="2150323" y="1408336"/>
                    </a:lnTo>
                    <a:lnTo>
                      <a:pt x="2136774" y="1282624"/>
                    </a:lnTo>
                    <a:lnTo>
                      <a:pt x="2117419" y="1162378"/>
                    </a:lnTo>
                    <a:lnTo>
                      <a:pt x="2094194" y="1043954"/>
                    </a:lnTo>
                    <a:lnTo>
                      <a:pt x="2067097" y="930996"/>
                    </a:lnTo>
                    <a:lnTo>
                      <a:pt x="2036129" y="819859"/>
                    </a:lnTo>
                    <a:lnTo>
                      <a:pt x="2003226" y="714188"/>
                    </a:lnTo>
                    <a:lnTo>
                      <a:pt x="1960645" y="613984"/>
                    </a:lnTo>
                    <a:lnTo>
                      <a:pt x="1916129" y="521066"/>
                    </a:lnTo>
                    <a:lnTo>
                      <a:pt x="1867742" y="431793"/>
                    </a:lnTo>
                    <a:lnTo>
                      <a:pt x="1817419" y="349807"/>
                    </a:lnTo>
                    <a:lnTo>
                      <a:pt x="1759355" y="276930"/>
                    </a:lnTo>
                    <a:lnTo>
                      <a:pt x="1697419" y="211342"/>
                    </a:lnTo>
                    <a:lnTo>
                      <a:pt x="1631613" y="153040"/>
                    </a:lnTo>
                    <a:lnTo>
                      <a:pt x="1560000" y="103849"/>
                    </a:lnTo>
                    <a:lnTo>
                      <a:pt x="1482581" y="61945"/>
                    </a:lnTo>
                    <a:lnTo>
                      <a:pt x="1403226" y="32794"/>
                    </a:lnTo>
                    <a:lnTo>
                      <a:pt x="1318064" y="10932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5" name="자유형 101">
                <a:extLst>
                  <a:ext uri="{FF2B5EF4-FFF2-40B4-BE49-F238E27FC236}">
                    <a16:creationId xmlns="" xmlns:a16="http://schemas.microsoft.com/office/drawing/2014/main" id="{2F987E4F-0575-41F2-B9D2-D889FABF3BA7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8386786" y="2302950"/>
                <a:ext cx="2016000" cy="4555050"/>
              </a:xfrm>
              <a:custGeom>
                <a:avLst/>
                <a:gdLst>
                  <a:gd name="connsiteX0" fmla="*/ 1143484 w 2016000"/>
                  <a:gd name="connsiteY0" fmla="*/ 0 h 4555050"/>
                  <a:gd name="connsiteX1" fmla="*/ 1054968 w 2016000"/>
                  <a:gd name="connsiteY1" fmla="*/ 1787 h 4555050"/>
                  <a:gd name="connsiteX2" fmla="*/ 961032 w 2016000"/>
                  <a:gd name="connsiteY2" fmla="*/ 14299 h 4555050"/>
                  <a:gd name="connsiteX3" fmla="*/ 876129 w 2016000"/>
                  <a:gd name="connsiteY3" fmla="*/ 37534 h 4555050"/>
                  <a:gd name="connsiteX4" fmla="*/ 796645 w 2016000"/>
                  <a:gd name="connsiteY4" fmla="*/ 73280 h 4555050"/>
                  <a:gd name="connsiteX5" fmla="*/ 717161 w 2016000"/>
                  <a:gd name="connsiteY5" fmla="*/ 119750 h 4555050"/>
                  <a:gd name="connsiteX6" fmla="*/ 641290 w 2016000"/>
                  <a:gd name="connsiteY6" fmla="*/ 180519 h 4555050"/>
                  <a:gd name="connsiteX7" fmla="*/ 565419 w 2016000"/>
                  <a:gd name="connsiteY7" fmla="*/ 253799 h 4555050"/>
                  <a:gd name="connsiteX8" fmla="*/ 496774 w 2016000"/>
                  <a:gd name="connsiteY8" fmla="*/ 336016 h 4555050"/>
                  <a:gd name="connsiteX9" fmla="*/ 429935 w 2016000"/>
                  <a:gd name="connsiteY9" fmla="*/ 428956 h 4555050"/>
                  <a:gd name="connsiteX10" fmla="*/ 366710 w 2016000"/>
                  <a:gd name="connsiteY10" fmla="*/ 530833 h 4555050"/>
                  <a:gd name="connsiteX11" fmla="*/ 305290 w 2016000"/>
                  <a:gd name="connsiteY11" fmla="*/ 643434 h 4555050"/>
                  <a:gd name="connsiteX12" fmla="*/ 249290 w 2016000"/>
                  <a:gd name="connsiteY12" fmla="*/ 764971 h 4555050"/>
                  <a:gd name="connsiteX13" fmla="*/ 198710 w 2016000"/>
                  <a:gd name="connsiteY13" fmla="*/ 895445 h 4555050"/>
                  <a:gd name="connsiteX14" fmla="*/ 149935 w 2016000"/>
                  <a:gd name="connsiteY14" fmla="*/ 1034856 h 4555050"/>
                  <a:gd name="connsiteX15" fmla="*/ 108387 w 2016000"/>
                  <a:gd name="connsiteY15" fmla="*/ 1183203 h 4555050"/>
                  <a:gd name="connsiteX16" fmla="*/ 68645 w 2016000"/>
                  <a:gd name="connsiteY16" fmla="*/ 1338700 h 4555050"/>
                  <a:gd name="connsiteX17" fmla="*/ 36129 w 2016000"/>
                  <a:gd name="connsiteY17" fmla="*/ 1501345 h 4555050"/>
                  <a:gd name="connsiteX18" fmla="*/ 14452 w 2016000"/>
                  <a:gd name="connsiteY18" fmla="*/ 1644331 h 4555050"/>
                  <a:gd name="connsiteX19" fmla="*/ 3613 w 2016000"/>
                  <a:gd name="connsiteY19" fmla="*/ 1792678 h 4555050"/>
                  <a:gd name="connsiteX20" fmla="*/ 0 w 2016000"/>
                  <a:gd name="connsiteY20" fmla="*/ 1942812 h 4555050"/>
                  <a:gd name="connsiteX21" fmla="*/ 3613 w 2016000"/>
                  <a:gd name="connsiteY21" fmla="*/ 2096522 h 4555050"/>
                  <a:gd name="connsiteX22" fmla="*/ 12645 w 2016000"/>
                  <a:gd name="connsiteY22" fmla="*/ 2250231 h 4555050"/>
                  <a:gd name="connsiteX23" fmla="*/ 30710 w 2016000"/>
                  <a:gd name="connsiteY23" fmla="*/ 2405727 h 4555050"/>
                  <a:gd name="connsiteX24" fmla="*/ 48774 w 2016000"/>
                  <a:gd name="connsiteY24" fmla="*/ 2564798 h 4555050"/>
                  <a:gd name="connsiteX25" fmla="*/ 74065 w 2016000"/>
                  <a:gd name="connsiteY25" fmla="*/ 2722082 h 4555050"/>
                  <a:gd name="connsiteX26" fmla="*/ 101161 w 2016000"/>
                  <a:gd name="connsiteY26" fmla="*/ 2881153 h 4555050"/>
                  <a:gd name="connsiteX27" fmla="*/ 130065 w 2016000"/>
                  <a:gd name="connsiteY27" fmla="*/ 3036650 h 4555050"/>
                  <a:gd name="connsiteX28" fmla="*/ 148129 w 2016000"/>
                  <a:gd name="connsiteY28" fmla="*/ 3154613 h 4555050"/>
                  <a:gd name="connsiteX29" fmla="*/ 164387 w 2016000"/>
                  <a:gd name="connsiteY29" fmla="*/ 3279725 h 4555050"/>
                  <a:gd name="connsiteX30" fmla="*/ 171613 w 2016000"/>
                  <a:gd name="connsiteY30" fmla="*/ 3408411 h 4555050"/>
                  <a:gd name="connsiteX31" fmla="*/ 177032 w 2016000"/>
                  <a:gd name="connsiteY31" fmla="*/ 3538885 h 4555050"/>
                  <a:gd name="connsiteX32" fmla="*/ 178839 w 2016000"/>
                  <a:gd name="connsiteY32" fmla="*/ 3671147 h 4555050"/>
                  <a:gd name="connsiteX33" fmla="*/ 177032 w 2016000"/>
                  <a:gd name="connsiteY33" fmla="*/ 3806983 h 4555050"/>
                  <a:gd name="connsiteX34" fmla="*/ 177032 w 2016000"/>
                  <a:gd name="connsiteY34" fmla="*/ 3941032 h 4555050"/>
                  <a:gd name="connsiteX35" fmla="*/ 175226 w 2016000"/>
                  <a:gd name="connsiteY35" fmla="*/ 4075080 h 4555050"/>
                  <a:gd name="connsiteX36" fmla="*/ 175226 w 2016000"/>
                  <a:gd name="connsiteY36" fmla="*/ 4207342 h 4555050"/>
                  <a:gd name="connsiteX37" fmla="*/ 175226 w 2016000"/>
                  <a:gd name="connsiteY37" fmla="*/ 4339603 h 4555050"/>
                  <a:gd name="connsiteX38" fmla="*/ 178839 w 2016000"/>
                  <a:gd name="connsiteY38" fmla="*/ 4466502 h 4555050"/>
                  <a:gd name="connsiteX39" fmla="*/ 185231 w 2016000"/>
                  <a:gd name="connsiteY39" fmla="*/ 4555050 h 4555050"/>
                  <a:gd name="connsiteX40" fmla="*/ 1782208 w 2016000"/>
                  <a:gd name="connsiteY40" fmla="*/ 4555050 h 4555050"/>
                  <a:gd name="connsiteX41" fmla="*/ 1784774 w 2016000"/>
                  <a:gd name="connsiteY41" fmla="*/ 4534420 h 4555050"/>
                  <a:gd name="connsiteX42" fmla="*/ 1795613 w 2016000"/>
                  <a:gd name="connsiteY42" fmla="*/ 4420032 h 4555050"/>
                  <a:gd name="connsiteX43" fmla="*/ 1799226 w 2016000"/>
                  <a:gd name="connsiteY43" fmla="*/ 4311006 h 4555050"/>
                  <a:gd name="connsiteX44" fmla="*/ 1799226 w 2016000"/>
                  <a:gd name="connsiteY44" fmla="*/ 4203767 h 4555050"/>
                  <a:gd name="connsiteX45" fmla="*/ 1795613 w 2016000"/>
                  <a:gd name="connsiteY45" fmla="*/ 4100103 h 4555050"/>
                  <a:gd name="connsiteX46" fmla="*/ 1788387 w 2016000"/>
                  <a:gd name="connsiteY46" fmla="*/ 3994651 h 4555050"/>
                  <a:gd name="connsiteX47" fmla="*/ 1781161 w 2016000"/>
                  <a:gd name="connsiteY47" fmla="*/ 3890987 h 4555050"/>
                  <a:gd name="connsiteX48" fmla="*/ 1772129 w 2016000"/>
                  <a:gd name="connsiteY48" fmla="*/ 3787322 h 4555050"/>
                  <a:gd name="connsiteX49" fmla="*/ 1761290 w 2016000"/>
                  <a:gd name="connsiteY49" fmla="*/ 3683658 h 4555050"/>
                  <a:gd name="connsiteX50" fmla="*/ 1750452 w 2016000"/>
                  <a:gd name="connsiteY50" fmla="*/ 3576419 h 4555050"/>
                  <a:gd name="connsiteX51" fmla="*/ 1741419 w 2016000"/>
                  <a:gd name="connsiteY51" fmla="*/ 3469180 h 4555050"/>
                  <a:gd name="connsiteX52" fmla="*/ 1736000 w 2016000"/>
                  <a:gd name="connsiteY52" fmla="*/ 3358367 h 4555050"/>
                  <a:gd name="connsiteX53" fmla="*/ 1730581 w 2016000"/>
                  <a:gd name="connsiteY53" fmla="*/ 3242191 h 4555050"/>
                  <a:gd name="connsiteX54" fmla="*/ 1728774 w 2016000"/>
                  <a:gd name="connsiteY54" fmla="*/ 3120654 h 4555050"/>
                  <a:gd name="connsiteX55" fmla="*/ 1730581 w 2016000"/>
                  <a:gd name="connsiteY55" fmla="*/ 2997329 h 4555050"/>
                  <a:gd name="connsiteX56" fmla="*/ 1737806 w 2016000"/>
                  <a:gd name="connsiteY56" fmla="*/ 2899026 h 4555050"/>
                  <a:gd name="connsiteX57" fmla="*/ 1750452 w 2016000"/>
                  <a:gd name="connsiteY57" fmla="*/ 2807873 h 4555050"/>
                  <a:gd name="connsiteX58" fmla="*/ 1764903 w 2016000"/>
                  <a:gd name="connsiteY58" fmla="*/ 2718507 h 4555050"/>
                  <a:gd name="connsiteX59" fmla="*/ 1786581 w 2016000"/>
                  <a:gd name="connsiteY59" fmla="*/ 2632716 h 4555050"/>
                  <a:gd name="connsiteX60" fmla="*/ 1810064 w 2016000"/>
                  <a:gd name="connsiteY60" fmla="*/ 2545138 h 4555050"/>
                  <a:gd name="connsiteX61" fmla="*/ 1835355 w 2016000"/>
                  <a:gd name="connsiteY61" fmla="*/ 2461134 h 4555050"/>
                  <a:gd name="connsiteX62" fmla="*/ 1862452 w 2016000"/>
                  <a:gd name="connsiteY62" fmla="*/ 2377130 h 4555050"/>
                  <a:gd name="connsiteX63" fmla="*/ 1887742 w 2016000"/>
                  <a:gd name="connsiteY63" fmla="*/ 2293126 h 4555050"/>
                  <a:gd name="connsiteX64" fmla="*/ 1916645 w 2016000"/>
                  <a:gd name="connsiteY64" fmla="*/ 2205548 h 4555050"/>
                  <a:gd name="connsiteX65" fmla="*/ 1940129 w 2016000"/>
                  <a:gd name="connsiteY65" fmla="*/ 2117969 h 4555050"/>
                  <a:gd name="connsiteX66" fmla="*/ 1963613 w 2016000"/>
                  <a:gd name="connsiteY66" fmla="*/ 2026816 h 4555050"/>
                  <a:gd name="connsiteX67" fmla="*/ 1983484 w 2016000"/>
                  <a:gd name="connsiteY67" fmla="*/ 1932089 h 4555050"/>
                  <a:gd name="connsiteX68" fmla="*/ 1999742 w 2016000"/>
                  <a:gd name="connsiteY68" fmla="*/ 1831999 h 4555050"/>
                  <a:gd name="connsiteX69" fmla="*/ 2010581 w 2016000"/>
                  <a:gd name="connsiteY69" fmla="*/ 1730122 h 4555050"/>
                  <a:gd name="connsiteX70" fmla="*/ 2016000 w 2016000"/>
                  <a:gd name="connsiteY70" fmla="*/ 1619308 h 4555050"/>
                  <a:gd name="connsiteX71" fmla="*/ 2016000 w 2016000"/>
                  <a:gd name="connsiteY71" fmla="*/ 1503133 h 4555050"/>
                  <a:gd name="connsiteX72" fmla="*/ 2006968 w 2016000"/>
                  <a:gd name="connsiteY72" fmla="*/ 1381595 h 4555050"/>
                  <a:gd name="connsiteX73" fmla="*/ 1994323 w 2016000"/>
                  <a:gd name="connsiteY73" fmla="*/ 1258271 h 4555050"/>
                  <a:gd name="connsiteX74" fmla="*/ 1976258 w 2016000"/>
                  <a:gd name="connsiteY74" fmla="*/ 1140308 h 4555050"/>
                  <a:gd name="connsiteX75" fmla="*/ 1954581 w 2016000"/>
                  <a:gd name="connsiteY75" fmla="*/ 1024132 h 4555050"/>
                  <a:gd name="connsiteX76" fmla="*/ 1929290 w 2016000"/>
                  <a:gd name="connsiteY76" fmla="*/ 913319 h 4555050"/>
                  <a:gd name="connsiteX77" fmla="*/ 1900387 w 2016000"/>
                  <a:gd name="connsiteY77" fmla="*/ 804292 h 4555050"/>
                  <a:gd name="connsiteX78" fmla="*/ 1869677 w 2016000"/>
                  <a:gd name="connsiteY78" fmla="*/ 700628 h 4555050"/>
                  <a:gd name="connsiteX79" fmla="*/ 1829936 w 2016000"/>
                  <a:gd name="connsiteY79" fmla="*/ 602326 h 4555050"/>
                  <a:gd name="connsiteX80" fmla="*/ 1788387 w 2016000"/>
                  <a:gd name="connsiteY80" fmla="*/ 511172 h 4555050"/>
                  <a:gd name="connsiteX81" fmla="*/ 1743226 w 2016000"/>
                  <a:gd name="connsiteY81" fmla="*/ 423594 h 4555050"/>
                  <a:gd name="connsiteX82" fmla="*/ 1696258 w 2016000"/>
                  <a:gd name="connsiteY82" fmla="*/ 343165 h 4555050"/>
                  <a:gd name="connsiteX83" fmla="*/ 1642064 w 2016000"/>
                  <a:gd name="connsiteY83" fmla="*/ 271672 h 4555050"/>
                  <a:gd name="connsiteX84" fmla="*/ 1584258 w 2016000"/>
                  <a:gd name="connsiteY84" fmla="*/ 207329 h 4555050"/>
                  <a:gd name="connsiteX85" fmla="*/ 1522839 w 2016000"/>
                  <a:gd name="connsiteY85" fmla="*/ 150135 h 4555050"/>
                  <a:gd name="connsiteX86" fmla="*/ 1456000 w 2016000"/>
                  <a:gd name="connsiteY86" fmla="*/ 101877 h 4555050"/>
                  <a:gd name="connsiteX87" fmla="*/ 1383742 w 2016000"/>
                  <a:gd name="connsiteY87" fmla="*/ 60769 h 4555050"/>
                  <a:gd name="connsiteX88" fmla="*/ 1309677 w 2016000"/>
                  <a:gd name="connsiteY88" fmla="*/ 32172 h 4555050"/>
                  <a:gd name="connsiteX89" fmla="*/ 1230194 w 2016000"/>
                  <a:gd name="connsiteY89" fmla="*/ 10724 h 4555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</a:cxnLst>
                <a:rect l="l" t="t" r="r" b="b"/>
                <a:pathLst>
                  <a:path w="2016000" h="4555050">
                    <a:moveTo>
                      <a:pt x="1143484" y="0"/>
                    </a:moveTo>
                    <a:lnTo>
                      <a:pt x="1054968" y="1787"/>
                    </a:lnTo>
                    <a:lnTo>
                      <a:pt x="961032" y="14299"/>
                    </a:lnTo>
                    <a:lnTo>
                      <a:pt x="876129" y="37534"/>
                    </a:lnTo>
                    <a:lnTo>
                      <a:pt x="796645" y="73280"/>
                    </a:lnTo>
                    <a:lnTo>
                      <a:pt x="717161" y="119750"/>
                    </a:lnTo>
                    <a:lnTo>
                      <a:pt x="641290" y="180519"/>
                    </a:lnTo>
                    <a:lnTo>
                      <a:pt x="565419" y="253799"/>
                    </a:lnTo>
                    <a:lnTo>
                      <a:pt x="496774" y="336016"/>
                    </a:lnTo>
                    <a:lnTo>
                      <a:pt x="429935" y="428956"/>
                    </a:lnTo>
                    <a:lnTo>
                      <a:pt x="366710" y="530833"/>
                    </a:lnTo>
                    <a:lnTo>
                      <a:pt x="305290" y="643434"/>
                    </a:lnTo>
                    <a:lnTo>
                      <a:pt x="249290" y="764971"/>
                    </a:lnTo>
                    <a:lnTo>
                      <a:pt x="198710" y="895445"/>
                    </a:lnTo>
                    <a:lnTo>
                      <a:pt x="149935" y="1034856"/>
                    </a:lnTo>
                    <a:lnTo>
                      <a:pt x="108387" y="1183203"/>
                    </a:lnTo>
                    <a:lnTo>
                      <a:pt x="68645" y="1338700"/>
                    </a:lnTo>
                    <a:lnTo>
                      <a:pt x="36129" y="1501345"/>
                    </a:lnTo>
                    <a:lnTo>
                      <a:pt x="14452" y="1644331"/>
                    </a:lnTo>
                    <a:lnTo>
                      <a:pt x="3613" y="1792678"/>
                    </a:lnTo>
                    <a:lnTo>
                      <a:pt x="0" y="1942812"/>
                    </a:lnTo>
                    <a:lnTo>
                      <a:pt x="3613" y="2096522"/>
                    </a:lnTo>
                    <a:lnTo>
                      <a:pt x="12645" y="2250231"/>
                    </a:lnTo>
                    <a:lnTo>
                      <a:pt x="30710" y="2405727"/>
                    </a:lnTo>
                    <a:lnTo>
                      <a:pt x="48774" y="2564798"/>
                    </a:lnTo>
                    <a:lnTo>
                      <a:pt x="74065" y="2722082"/>
                    </a:lnTo>
                    <a:lnTo>
                      <a:pt x="101161" y="2881153"/>
                    </a:lnTo>
                    <a:lnTo>
                      <a:pt x="130065" y="3036650"/>
                    </a:lnTo>
                    <a:lnTo>
                      <a:pt x="148129" y="3154613"/>
                    </a:lnTo>
                    <a:lnTo>
                      <a:pt x="164387" y="3279725"/>
                    </a:lnTo>
                    <a:lnTo>
                      <a:pt x="171613" y="3408411"/>
                    </a:lnTo>
                    <a:lnTo>
                      <a:pt x="177032" y="3538885"/>
                    </a:lnTo>
                    <a:lnTo>
                      <a:pt x="178839" y="3671147"/>
                    </a:lnTo>
                    <a:lnTo>
                      <a:pt x="177032" y="3806983"/>
                    </a:lnTo>
                    <a:lnTo>
                      <a:pt x="177032" y="3941032"/>
                    </a:lnTo>
                    <a:lnTo>
                      <a:pt x="175226" y="4075080"/>
                    </a:lnTo>
                    <a:lnTo>
                      <a:pt x="175226" y="4207342"/>
                    </a:lnTo>
                    <a:lnTo>
                      <a:pt x="175226" y="4339603"/>
                    </a:lnTo>
                    <a:lnTo>
                      <a:pt x="178839" y="4466502"/>
                    </a:lnTo>
                    <a:lnTo>
                      <a:pt x="185231" y="4555050"/>
                    </a:lnTo>
                    <a:lnTo>
                      <a:pt x="1782208" y="4555050"/>
                    </a:lnTo>
                    <a:lnTo>
                      <a:pt x="1784774" y="4534420"/>
                    </a:lnTo>
                    <a:lnTo>
                      <a:pt x="1795613" y="4420032"/>
                    </a:lnTo>
                    <a:lnTo>
                      <a:pt x="1799226" y="4311006"/>
                    </a:lnTo>
                    <a:lnTo>
                      <a:pt x="1799226" y="4203767"/>
                    </a:lnTo>
                    <a:lnTo>
                      <a:pt x="1795613" y="4100103"/>
                    </a:lnTo>
                    <a:lnTo>
                      <a:pt x="1788387" y="3994651"/>
                    </a:lnTo>
                    <a:lnTo>
                      <a:pt x="1781161" y="3890987"/>
                    </a:lnTo>
                    <a:lnTo>
                      <a:pt x="1772129" y="3787322"/>
                    </a:lnTo>
                    <a:lnTo>
                      <a:pt x="1761290" y="3683658"/>
                    </a:lnTo>
                    <a:lnTo>
                      <a:pt x="1750452" y="3576419"/>
                    </a:lnTo>
                    <a:lnTo>
                      <a:pt x="1741419" y="3469180"/>
                    </a:lnTo>
                    <a:lnTo>
                      <a:pt x="1736000" y="3358367"/>
                    </a:lnTo>
                    <a:lnTo>
                      <a:pt x="1730581" y="3242191"/>
                    </a:lnTo>
                    <a:lnTo>
                      <a:pt x="1728774" y="3120654"/>
                    </a:lnTo>
                    <a:lnTo>
                      <a:pt x="1730581" y="2997329"/>
                    </a:lnTo>
                    <a:lnTo>
                      <a:pt x="1737806" y="2899026"/>
                    </a:lnTo>
                    <a:lnTo>
                      <a:pt x="1750452" y="2807873"/>
                    </a:lnTo>
                    <a:lnTo>
                      <a:pt x="1764903" y="2718507"/>
                    </a:lnTo>
                    <a:lnTo>
                      <a:pt x="1786581" y="2632716"/>
                    </a:lnTo>
                    <a:lnTo>
                      <a:pt x="1810064" y="2545138"/>
                    </a:lnTo>
                    <a:lnTo>
                      <a:pt x="1835355" y="2461134"/>
                    </a:lnTo>
                    <a:lnTo>
                      <a:pt x="1862452" y="2377130"/>
                    </a:lnTo>
                    <a:lnTo>
                      <a:pt x="1887742" y="2293126"/>
                    </a:lnTo>
                    <a:lnTo>
                      <a:pt x="1916645" y="2205548"/>
                    </a:lnTo>
                    <a:lnTo>
                      <a:pt x="1940129" y="2117969"/>
                    </a:lnTo>
                    <a:lnTo>
                      <a:pt x="1963613" y="2026816"/>
                    </a:lnTo>
                    <a:lnTo>
                      <a:pt x="1983484" y="1932089"/>
                    </a:lnTo>
                    <a:lnTo>
                      <a:pt x="1999742" y="1831999"/>
                    </a:lnTo>
                    <a:lnTo>
                      <a:pt x="2010581" y="1730122"/>
                    </a:lnTo>
                    <a:lnTo>
                      <a:pt x="2016000" y="1619308"/>
                    </a:lnTo>
                    <a:lnTo>
                      <a:pt x="2016000" y="1503133"/>
                    </a:lnTo>
                    <a:lnTo>
                      <a:pt x="2006968" y="1381595"/>
                    </a:lnTo>
                    <a:lnTo>
                      <a:pt x="1994323" y="1258271"/>
                    </a:lnTo>
                    <a:lnTo>
                      <a:pt x="1976258" y="1140308"/>
                    </a:lnTo>
                    <a:lnTo>
                      <a:pt x="1954581" y="1024132"/>
                    </a:lnTo>
                    <a:lnTo>
                      <a:pt x="1929290" y="913319"/>
                    </a:lnTo>
                    <a:lnTo>
                      <a:pt x="1900387" y="804292"/>
                    </a:lnTo>
                    <a:lnTo>
                      <a:pt x="1869677" y="700628"/>
                    </a:lnTo>
                    <a:lnTo>
                      <a:pt x="1829936" y="602326"/>
                    </a:lnTo>
                    <a:lnTo>
                      <a:pt x="1788387" y="511172"/>
                    </a:lnTo>
                    <a:lnTo>
                      <a:pt x="1743226" y="423594"/>
                    </a:lnTo>
                    <a:lnTo>
                      <a:pt x="1696258" y="343165"/>
                    </a:lnTo>
                    <a:lnTo>
                      <a:pt x="1642064" y="271672"/>
                    </a:lnTo>
                    <a:lnTo>
                      <a:pt x="1584258" y="207329"/>
                    </a:lnTo>
                    <a:lnTo>
                      <a:pt x="1522839" y="150135"/>
                    </a:lnTo>
                    <a:lnTo>
                      <a:pt x="1456000" y="101877"/>
                    </a:lnTo>
                    <a:lnTo>
                      <a:pt x="1383742" y="60769"/>
                    </a:lnTo>
                    <a:lnTo>
                      <a:pt x="1309677" y="32172"/>
                    </a:lnTo>
                    <a:lnTo>
                      <a:pt x="1230194" y="10724"/>
                    </a:ln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6" name="자유형 49">
                <a:extLst>
                  <a:ext uri="{FF2B5EF4-FFF2-40B4-BE49-F238E27FC236}">
                    <a16:creationId xmlns="" xmlns:a16="http://schemas.microsoft.com/office/drawing/2014/main" id="{E7E3FE49-1047-473A-8190-241781C863D7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8403686" y="2996776"/>
                <a:ext cx="1973941" cy="3283079"/>
              </a:xfrm>
              <a:custGeom>
                <a:avLst/>
                <a:gdLst>
                  <a:gd name="connsiteX0" fmla="*/ 291811 w 1973941"/>
                  <a:gd name="connsiteY0" fmla="*/ 0 h 3283079"/>
                  <a:gd name="connsiteX1" fmla="*/ 311504 w 1973941"/>
                  <a:gd name="connsiteY1" fmla="*/ 8904 h 3283079"/>
                  <a:gd name="connsiteX2" fmla="*/ 1112163 w 1973941"/>
                  <a:gd name="connsiteY2" fmla="*/ 151899 h 3283079"/>
                  <a:gd name="connsiteX3" fmla="*/ 1815915 w 1973941"/>
                  <a:gd name="connsiteY3" fmla="*/ 44956 h 3283079"/>
                  <a:gd name="connsiteX4" fmla="*/ 1830136 w 1973941"/>
                  <a:gd name="connsiteY4" fmla="*/ 39666 h 3283079"/>
                  <a:gd name="connsiteX5" fmla="*/ 1830671 w 1973941"/>
                  <a:gd name="connsiteY5" fmla="*/ 41005 h 3283079"/>
                  <a:gd name="connsiteX6" fmla="*/ 1860740 w 1973941"/>
                  <a:gd name="connsiteY6" fmla="*/ 143593 h 3283079"/>
                  <a:gd name="connsiteX7" fmla="*/ 1889040 w 1973941"/>
                  <a:gd name="connsiteY7" fmla="*/ 251488 h 3283079"/>
                  <a:gd name="connsiteX8" fmla="*/ 1913803 w 1973941"/>
                  <a:gd name="connsiteY8" fmla="*/ 361151 h 3283079"/>
                  <a:gd name="connsiteX9" fmla="*/ 1935028 w 1973941"/>
                  <a:gd name="connsiteY9" fmla="*/ 476121 h 3283079"/>
                  <a:gd name="connsiteX10" fmla="*/ 1952716 w 1973941"/>
                  <a:gd name="connsiteY10" fmla="*/ 592860 h 3283079"/>
                  <a:gd name="connsiteX11" fmla="*/ 1965097 w 1973941"/>
                  <a:gd name="connsiteY11" fmla="*/ 714904 h 3283079"/>
                  <a:gd name="connsiteX12" fmla="*/ 1973941 w 1973941"/>
                  <a:gd name="connsiteY12" fmla="*/ 835180 h 3283079"/>
                  <a:gd name="connsiteX13" fmla="*/ 1973941 w 1973941"/>
                  <a:gd name="connsiteY13" fmla="*/ 950150 h 3283079"/>
                  <a:gd name="connsiteX14" fmla="*/ 1968635 w 1973941"/>
                  <a:gd name="connsiteY14" fmla="*/ 1059814 h 3283079"/>
                  <a:gd name="connsiteX15" fmla="*/ 1958022 w 1973941"/>
                  <a:gd name="connsiteY15" fmla="*/ 1160633 h 3283079"/>
                  <a:gd name="connsiteX16" fmla="*/ 1942103 w 1973941"/>
                  <a:gd name="connsiteY16" fmla="*/ 1259684 h 3283079"/>
                  <a:gd name="connsiteX17" fmla="*/ 1922647 w 1973941"/>
                  <a:gd name="connsiteY17" fmla="*/ 1353429 h 3283079"/>
                  <a:gd name="connsiteX18" fmla="*/ 1899653 w 1973941"/>
                  <a:gd name="connsiteY18" fmla="*/ 1443636 h 3283079"/>
                  <a:gd name="connsiteX19" fmla="*/ 1876659 w 1973941"/>
                  <a:gd name="connsiteY19" fmla="*/ 1530305 h 3283079"/>
                  <a:gd name="connsiteX20" fmla="*/ 1848359 w 1973941"/>
                  <a:gd name="connsiteY20" fmla="*/ 1616974 h 3283079"/>
                  <a:gd name="connsiteX21" fmla="*/ 1823596 w 1973941"/>
                  <a:gd name="connsiteY21" fmla="*/ 1700106 h 3283079"/>
                  <a:gd name="connsiteX22" fmla="*/ 1797065 w 1973941"/>
                  <a:gd name="connsiteY22" fmla="*/ 1783238 h 3283079"/>
                  <a:gd name="connsiteX23" fmla="*/ 1772302 w 1973941"/>
                  <a:gd name="connsiteY23" fmla="*/ 1866370 h 3283079"/>
                  <a:gd name="connsiteX24" fmla="*/ 1749308 w 1973941"/>
                  <a:gd name="connsiteY24" fmla="*/ 1953040 h 3283079"/>
                  <a:gd name="connsiteX25" fmla="*/ 1728083 w 1973941"/>
                  <a:gd name="connsiteY25" fmla="*/ 2037941 h 3283079"/>
                  <a:gd name="connsiteX26" fmla="*/ 1713933 w 1973941"/>
                  <a:gd name="connsiteY26" fmla="*/ 2126379 h 3283079"/>
                  <a:gd name="connsiteX27" fmla="*/ 1701551 w 1973941"/>
                  <a:gd name="connsiteY27" fmla="*/ 2216586 h 3283079"/>
                  <a:gd name="connsiteX28" fmla="*/ 1694476 w 1973941"/>
                  <a:gd name="connsiteY28" fmla="*/ 2313868 h 3283079"/>
                  <a:gd name="connsiteX29" fmla="*/ 1692708 w 1973941"/>
                  <a:gd name="connsiteY29" fmla="*/ 2435913 h 3283079"/>
                  <a:gd name="connsiteX30" fmla="*/ 1694476 w 1973941"/>
                  <a:gd name="connsiteY30" fmla="*/ 2556189 h 3283079"/>
                  <a:gd name="connsiteX31" fmla="*/ 1699783 w 1973941"/>
                  <a:gd name="connsiteY31" fmla="*/ 2671158 h 3283079"/>
                  <a:gd name="connsiteX32" fmla="*/ 1705089 w 1973941"/>
                  <a:gd name="connsiteY32" fmla="*/ 2780822 h 3283079"/>
                  <a:gd name="connsiteX33" fmla="*/ 1713933 w 1973941"/>
                  <a:gd name="connsiteY33" fmla="*/ 2886948 h 3283079"/>
                  <a:gd name="connsiteX34" fmla="*/ 1724545 w 1973941"/>
                  <a:gd name="connsiteY34" fmla="*/ 2993074 h 3283079"/>
                  <a:gd name="connsiteX35" fmla="*/ 1735158 w 1973941"/>
                  <a:gd name="connsiteY35" fmla="*/ 3095662 h 3283079"/>
                  <a:gd name="connsiteX36" fmla="*/ 1743775 w 1973941"/>
                  <a:gd name="connsiteY36" fmla="*/ 3195616 h 3283079"/>
                  <a:gd name="connsiteX37" fmla="*/ 1602094 w 1973941"/>
                  <a:gd name="connsiteY37" fmla="*/ 3233872 h 3283079"/>
                  <a:gd name="connsiteX38" fmla="*/ 1112163 w 1973941"/>
                  <a:gd name="connsiteY38" fmla="*/ 3283079 h 3283079"/>
                  <a:gd name="connsiteX39" fmla="*/ 222108 w 1973941"/>
                  <a:gd name="connsiteY39" fmla="*/ 3099663 h 3283079"/>
                  <a:gd name="connsiteX40" fmla="*/ 173890 w 1973941"/>
                  <a:gd name="connsiteY40" fmla="*/ 3073268 h 3283079"/>
                  <a:gd name="connsiteX41" fmla="*/ 175108 w 1973941"/>
                  <a:gd name="connsiteY41" fmla="*/ 2980692 h 3283079"/>
                  <a:gd name="connsiteX42" fmla="*/ 173339 w 1973941"/>
                  <a:gd name="connsiteY42" fmla="*/ 2849804 h 3283079"/>
                  <a:gd name="connsiteX43" fmla="*/ 168033 w 1973941"/>
                  <a:gd name="connsiteY43" fmla="*/ 2720684 h 3283079"/>
                  <a:gd name="connsiteX44" fmla="*/ 160958 w 1973941"/>
                  <a:gd name="connsiteY44" fmla="*/ 2593333 h 3283079"/>
                  <a:gd name="connsiteX45" fmla="*/ 145039 w 1973941"/>
                  <a:gd name="connsiteY45" fmla="*/ 2469519 h 3283079"/>
                  <a:gd name="connsiteX46" fmla="*/ 127351 w 1973941"/>
                  <a:gd name="connsiteY46" fmla="*/ 2352781 h 3283079"/>
                  <a:gd name="connsiteX47" fmla="*/ 99051 w 1973941"/>
                  <a:gd name="connsiteY47" fmla="*/ 2198898 h 3283079"/>
                  <a:gd name="connsiteX48" fmla="*/ 72520 w 1973941"/>
                  <a:gd name="connsiteY48" fmla="*/ 2041478 h 3283079"/>
                  <a:gd name="connsiteX49" fmla="*/ 47757 w 1973941"/>
                  <a:gd name="connsiteY49" fmla="*/ 1885827 h 3283079"/>
                  <a:gd name="connsiteX50" fmla="*/ 30069 w 1973941"/>
                  <a:gd name="connsiteY50" fmla="*/ 1728407 h 3283079"/>
                  <a:gd name="connsiteX51" fmla="*/ 12382 w 1973941"/>
                  <a:gd name="connsiteY51" fmla="*/ 1574524 h 3283079"/>
                  <a:gd name="connsiteX52" fmla="*/ 3538 w 1973941"/>
                  <a:gd name="connsiteY52" fmla="*/ 1422410 h 3283079"/>
                  <a:gd name="connsiteX53" fmla="*/ 0 w 1973941"/>
                  <a:gd name="connsiteY53" fmla="*/ 1270297 h 3283079"/>
                  <a:gd name="connsiteX54" fmla="*/ 3538 w 1973941"/>
                  <a:gd name="connsiteY54" fmla="*/ 1121720 h 3283079"/>
                  <a:gd name="connsiteX55" fmla="*/ 14150 w 1973941"/>
                  <a:gd name="connsiteY55" fmla="*/ 974913 h 3283079"/>
                  <a:gd name="connsiteX56" fmla="*/ 35376 w 1973941"/>
                  <a:gd name="connsiteY56" fmla="*/ 833412 h 3283079"/>
                  <a:gd name="connsiteX57" fmla="*/ 67213 w 1973941"/>
                  <a:gd name="connsiteY57" fmla="*/ 672454 h 3283079"/>
                  <a:gd name="connsiteX58" fmla="*/ 106126 w 1973941"/>
                  <a:gd name="connsiteY58" fmla="*/ 518571 h 3283079"/>
                  <a:gd name="connsiteX59" fmla="*/ 146808 w 1973941"/>
                  <a:gd name="connsiteY59" fmla="*/ 371764 h 3283079"/>
                  <a:gd name="connsiteX60" fmla="*/ 194564 w 1973941"/>
                  <a:gd name="connsiteY60" fmla="*/ 233800 h 3283079"/>
                  <a:gd name="connsiteX61" fmla="*/ 244090 w 1973941"/>
                  <a:gd name="connsiteY61" fmla="*/ 104680 h 3283079"/>
                  <a:gd name="connsiteX62" fmla="*/ 291811 w 1973941"/>
                  <a:gd name="connsiteY62" fmla="*/ 0 h 32830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</a:cxnLst>
                <a:rect l="l" t="t" r="r" b="b"/>
                <a:pathLst>
                  <a:path w="1973941" h="3283079">
                    <a:moveTo>
                      <a:pt x="291811" y="0"/>
                    </a:moveTo>
                    <a:lnTo>
                      <a:pt x="311504" y="8904"/>
                    </a:lnTo>
                    <a:cubicBezTo>
                      <a:pt x="529104" y="98245"/>
                      <a:pt x="808057" y="151899"/>
                      <a:pt x="1112163" y="151899"/>
                    </a:cubicBezTo>
                    <a:cubicBezTo>
                      <a:pt x="1372826" y="151899"/>
                      <a:pt x="1615008" y="112480"/>
                      <a:pt x="1815915" y="44956"/>
                    </a:cubicBezTo>
                    <a:lnTo>
                      <a:pt x="1830136" y="39666"/>
                    </a:lnTo>
                    <a:lnTo>
                      <a:pt x="1830671" y="41005"/>
                    </a:lnTo>
                    <a:lnTo>
                      <a:pt x="1860740" y="143593"/>
                    </a:lnTo>
                    <a:lnTo>
                      <a:pt x="1889040" y="251488"/>
                    </a:lnTo>
                    <a:lnTo>
                      <a:pt x="1913803" y="361151"/>
                    </a:lnTo>
                    <a:lnTo>
                      <a:pt x="1935028" y="476121"/>
                    </a:lnTo>
                    <a:lnTo>
                      <a:pt x="1952716" y="592860"/>
                    </a:lnTo>
                    <a:lnTo>
                      <a:pt x="1965097" y="714904"/>
                    </a:lnTo>
                    <a:lnTo>
                      <a:pt x="1973941" y="835180"/>
                    </a:lnTo>
                    <a:lnTo>
                      <a:pt x="1973941" y="950150"/>
                    </a:lnTo>
                    <a:lnTo>
                      <a:pt x="1968635" y="1059814"/>
                    </a:lnTo>
                    <a:lnTo>
                      <a:pt x="1958022" y="1160633"/>
                    </a:lnTo>
                    <a:lnTo>
                      <a:pt x="1942103" y="1259684"/>
                    </a:lnTo>
                    <a:lnTo>
                      <a:pt x="1922647" y="1353429"/>
                    </a:lnTo>
                    <a:lnTo>
                      <a:pt x="1899653" y="1443636"/>
                    </a:lnTo>
                    <a:lnTo>
                      <a:pt x="1876659" y="1530305"/>
                    </a:lnTo>
                    <a:lnTo>
                      <a:pt x="1848359" y="1616974"/>
                    </a:lnTo>
                    <a:lnTo>
                      <a:pt x="1823596" y="1700106"/>
                    </a:lnTo>
                    <a:lnTo>
                      <a:pt x="1797065" y="1783238"/>
                    </a:lnTo>
                    <a:lnTo>
                      <a:pt x="1772302" y="1866370"/>
                    </a:lnTo>
                    <a:lnTo>
                      <a:pt x="1749308" y="1953040"/>
                    </a:lnTo>
                    <a:lnTo>
                      <a:pt x="1728083" y="2037941"/>
                    </a:lnTo>
                    <a:lnTo>
                      <a:pt x="1713933" y="2126379"/>
                    </a:lnTo>
                    <a:lnTo>
                      <a:pt x="1701551" y="2216586"/>
                    </a:lnTo>
                    <a:lnTo>
                      <a:pt x="1694476" y="2313868"/>
                    </a:lnTo>
                    <a:lnTo>
                      <a:pt x="1692708" y="2435913"/>
                    </a:lnTo>
                    <a:lnTo>
                      <a:pt x="1694476" y="2556189"/>
                    </a:lnTo>
                    <a:lnTo>
                      <a:pt x="1699783" y="2671158"/>
                    </a:lnTo>
                    <a:lnTo>
                      <a:pt x="1705089" y="2780822"/>
                    </a:lnTo>
                    <a:lnTo>
                      <a:pt x="1713933" y="2886948"/>
                    </a:lnTo>
                    <a:lnTo>
                      <a:pt x="1724545" y="2993074"/>
                    </a:lnTo>
                    <a:lnTo>
                      <a:pt x="1735158" y="3095662"/>
                    </a:lnTo>
                    <a:lnTo>
                      <a:pt x="1743775" y="3195616"/>
                    </a:lnTo>
                    <a:lnTo>
                      <a:pt x="1602094" y="3233872"/>
                    </a:lnTo>
                    <a:cubicBezTo>
                      <a:pt x="1451500" y="3265560"/>
                      <a:pt x="1285938" y="3283079"/>
                      <a:pt x="1112163" y="3283079"/>
                    </a:cubicBezTo>
                    <a:cubicBezTo>
                      <a:pt x="764613" y="3283079"/>
                      <a:pt x="449917" y="3213000"/>
                      <a:pt x="222108" y="3099663"/>
                    </a:cubicBezTo>
                    <a:lnTo>
                      <a:pt x="173890" y="3073268"/>
                    </a:lnTo>
                    <a:lnTo>
                      <a:pt x="175108" y="2980692"/>
                    </a:lnTo>
                    <a:lnTo>
                      <a:pt x="173339" y="2849804"/>
                    </a:lnTo>
                    <a:lnTo>
                      <a:pt x="168033" y="2720684"/>
                    </a:lnTo>
                    <a:lnTo>
                      <a:pt x="160958" y="2593333"/>
                    </a:lnTo>
                    <a:lnTo>
                      <a:pt x="145039" y="2469519"/>
                    </a:lnTo>
                    <a:lnTo>
                      <a:pt x="127351" y="2352781"/>
                    </a:lnTo>
                    <a:lnTo>
                      <a:pt x="99051" y="2198898"/>
                    </a:lnTo>
                    <a:lnTo>
                      <a:pt x="72520" y="2041478"/>
                    </a:lnTo>
                    <a:lnTo>
                      <a:pt x="47757" y="1885827"/>
                    </a:lnTo>
                    <a:lnTo>
                      <a:pt x="30069" y="1728407"/>
                    </a:lnTo>
                    <a:lnTo>
                      <a:pt x="12382" y="1574524"/>
                    </a:lnTo>
                    <a:lnTo>
                      <a:pt x="3538" y="1422410"/>
                    </a:lnTo>
                    <a:lnTo>
                      <a:pt x="0" y="1270297"/>
                    </a:lnTo>
                    <a:lnTo>
                      <a:pt x="3538" y="1121720"/>
                    </a:lnTo>
                    <a:lnTo>
                      <a:pt x="14150" y="974913"/>
                    </a:lnTo>
                    <a:lnTo>
                      <a:pt x="35376" y="833412"/>
                    </a:lnTo>
                    <a:lnTo>
                      <a:pt x="67213" y="672454"/>
                    </a:lnTo>
                    <a:lnTo>
                      <a:pt x="106126" y="518571"/>
                    </a:lnTo>
                    <a:lnTo>
                      <a:pt x="146808" y="371764"/>
                    </a:lnTo>
                    <a:lnTo>
                      <a:pt x="194564" y="233800"/>
                    </a:lnTo>
                    <a:lnTo>
                      <a:pt x="244090" y="104680"/>
                    </a:lnTo>
                    <a:lnTo>
                      <a:pt x="291811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7" name="자유형 96">
                <a:extLst>
                  <a:ext uri="{FF2B5EF4-FFF2-40B4-BE49-F238E27FC236}">
                    <a16:creationId xmlns="" xmlns:a16="http://schemas.microsoft.com/office/drawing/2014/main" id="{1DF3499B-92A2-4A12-B706-474D20AA64FA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8615938" y="6058169"/>
                <a:ext cx="1590119" cy="799831"/>
              </a:xfrm>
              <a:custGeom>
                <a:avLst/>
                <a:gdLst>
                  <a:gd name="connsiteX0" fmla="*/ 2320 w 1590119"/>
                  <a:gd name="connsiteY0" fmla="*/ 0 h 799831"/>
                  <a:gd name="connsiteX1" fmla="*/ 1769 w 1590119"/>
                  <a:gd name="connsiteY1" fmla="*/ 41850 h 799831"/>
                  <a:gd name="connsiteX2" fmla="*/ 1769 w 1590119"/>
                  <a:gd name="connsiteY2" fmla="*/ 174508 h 799831"/>
                  <a:gd name="connsiteX3" fmla="*/ 0 w 1590119"/>
                  <a:gd name="connsiteY3" fmla="*/ 307165 h 799831"/>
                  <a:gd name="connsiteX4" fmla="*/ 0 w 1590119"/>
                  <a:gd name="connsiteY4" fmla="*/ 438054 h 799831"/>
                  <a:gd name="connsiteX5" fmla="*/ 0 w 1590119"/>
                  <a:gd name="connsiteY5" fmla="*/ 568942 h 799831"/>
                  <a:gd name="connsiteX6" fmla="*/ 3538 w 1590119"/>
                  <a:gd name="connsiteY6" fmla="*/ 694525 h 799831"/>
                  <a:gd name="connsiteX7" fmla="*/ 11060 w 1590119"/>
                  <a:gd name="connsiteY7" fmla="*/ 799831 h 799831"/>
                  <a:gd name="connsiteX8" fmla="*/ 1571281 w 1590119"/>
                  <a:gd name="connsiteY8" fmla="*/ 799831 h 799831"/>
                  <a:gd name="connsiteX9" fmla="*/ 1575969 w 1590119"/>
                  <a:gd name="connsiteY9" fmla="*/ 761738 h 799831"/>
                  <a:gd name="connsiteX10" fmla="*/ 1586582 w 1590119"/>
                  <a:gd name="connsiteY10" fmla="*/ 648537 h 799831"/>
                  <a:gd name="connsiteX11" fmla="*/ 1590119 w 1590119"/>
                  <a:gd name="connsiteY11" fmla="*/ 540642 h 799831"/>
                  <a:gd name="connsiteX12" fmla="*/ 1590119 w 1590119"/>
                  <a:gd name="connsiteY12" fmla="*/ 434516 h 799831"/>
                  <a:gd name="connsiteX13" fmla="*/ 1586582 w 1590119"/>
                  <a:gd name="connsiteY13" fmla="*/ 331928 h 799831"/>
                  <a:gd name="connsiteX14" fmla="*/ 1579507 w 1590119"/>
                  <a:gd name="connsiteY14" fmla="*/ 227571 h 799831"/>
                  <a:gd name="connsiteX15" fmla="*/ 1572432 w 1590119"/>
                  <a:gd name="connsiteY15" fmla="*/ 124982 h 799831"/>
                  <a:gd name="connsiteX16" fmla="*/ 1572205 w 1590119"/>
                  <a:gd name="connsiteY16" fmla="*/ 122348 h 799831"/>
                  <a:gd name="connsiteX17" fmla="*/ 1430524 w 1590119"/>
                  <a:gd name="connsiteY17" fmla="*/ 160604 h 799831"/>
                  <a:gd name="connsiteX18" fmla="*/ 940593 w 1590119"/>
                  <a:gd name="connsiteY18" fmla="*/ 209811 h 799831"/>
                  <a:gd name="connsiteX19" fmla="*/ 50538 w 1590119"/>
                  <a:gd name="connsiteY19" fmla="*/ 26395 h 799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590119" h="799831">
                    <a:moveTo>
                      <a:pt x="2320" y="0"/>
                    </a:moveTo>
                    <a:lnTo>
                      <a:pt x="1769" y="41850"/>
                    </a:lnTo>
                    <a:lnTo>
                      <a:pt x="1769" y="174508"/>
                    </a:lnTo>
                    <a:lnTo>
                      <a:pt x="0" y="307165"/>
                    </a:lnTo>
                    <a:lnTo>
                      <a:pt x="0" y="438054"/>
                    </a:lnTo>
                    <a:lnTo>
                      <a:pt x="0" y="568942"/>
                    </a:lnTo>
                    <a:lnTo>
                      <a:pt x="3538" y="694525"/>
                    </a:lnTo>
                    <a:lnTo>
                      <a:pt x="11060" y="799831"/>
                    </a:lnTo>
                    <a:lnTo>
                      <a:pt x="1571281" y="799831"/>
                    </a:lnTo>
                    <a:lnTo>
                      <a:pt x="1575969" y="761738"/>
                    </a:lnTo>
                    <a:lnTo>
                      <a:pt x="1586582" y="648537"/>
                    </a:lnTo>
                    <a:lnTo>
                      <a:pt x="1590119" y="540642"/>
                    </a:lnTo>
                    <a:lnTo>
                      <a:pt x="1590119" y="434516"/>
                    </a:lnTo>
                    <a:lnTo>
                      <a:pt x="1586582" y="331928"/>
                    </a:lnTo>
                    <a:lnTo>
                      <a:pt x="1579507" y="227571"/>
                    </a:lnTo>
                    <a:lnTo>
                      <a:pt x="1572432" y="124982"/>
                    </a:lnTo>
                    <a:lnTo>
                      <a:pt x="1572205" y="122348"/>
                    </a:lnTo>
                    <a:lnTo>
                      <a:pt x="1430524" y="160604"/>
                    </a:lnTo>
                    <a:cubicBezTo>
                      <a:pt x="1279930" y="192292"/>
                      <a:pt x="1114368" y="209811"/>
                      <a:pt x="940593" y="209811"/>
                    </a:cubicBezTo>
                    <a:cubicBezTo>
                      <a:pt x="593043" y="209811"/>
                      <a:pt x="278347" y="139732"/>
                      <a:pt x="50538" y="26395"/>
                    </a:cubicBez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8" name="자유형 51">
                <a:extLst>
                  <a:ext uri="{FF2B5EF4-FFF2-40B4-BE49-F238E27FC236}">
                    <a16:creationId xmlns="" xmlns:a16="http://schemas.microsoft.com/office/drawing/2014/main" id="{B59F6FBB-3A99-4C98-822B-E8C1FC0B7057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8547491" y="2344424"/>
                <a:ext cx="1538325" cy="804250"/>
              </a:xfrm>
              <a:custGeom>
                <a:avLst/>
                <a:gdLst>
                  <a:gd name="connsiteX0" fmla="*/ 827817 w 1538325"/>
                  <a:gd name="connsiteY0" fmla="*/ 0 h 804250"/>
                  <a:gd name="connsiteX1" fmla="*/ 912718 w 1538325"/>
                  <a:gd name="connsiteY1" fmla="*/ 10613 h 804250"/>
                  <a:gd name="connsiteX2" fmla="*/ 990543 w 1538325"/>
                  <a:gd name="connsiteY2" fmla="*/ 31838 h 804250"/>
                  <a:gd name="connsiteX3" fmla="*/ 1063063 w 1538325"/>
                  <a:gd name="connsiteY3" fmla="*/ 60138 h 804250"/>
                  <a:gd name="connsiteX4" fmla="*/ 1133813 w 1538325"/>
                  <a:gd name="connsiteY4" fmla="*/ 100820 h 804250"/>
                  <a:gd name="connsiteX5" fmla="*/ 1199258 w 1538325"/>
                  <a:gd name="connsiteY5" fmla="*/ 148576 h 804250"/>
                  <a:gd name="connsiteX6" fmla="*/ 1259396 w 1538325"/>
                  <a:gd name="connsiteY6" fmla="*/ 205177 h 804250"/>
                  <a:gd name="connsiteX7" fmla="*/ 1315996 w 1538325"/>
                  <a:gd name="connsiteY7" fmla="*/ 268852 h 804250"/>
                  <a:gd name="connsiteX8" fmla="*/ 1369059 w 1538325"/>
                  <a:gd name="connsiteY8" fmla="*/ 339603 h 804250"/>
                  <a:gd name="connsiteX9" fmla="*/ 1415047 w 1538325"/>
                  <a:gd name="connsiteY9" fmla="*/ 419197 h 804250"/>
                  <a:gd name="connsiteX10" fmla="*/ 1459266 w 1538325"/>
                  <a:gd name="connsiteY10" fmla="*/ 505867 h 804250"/>
                  <a:gd name="connsiteX11" fmla="*/ 1499947 w 1538325"/>
                  <a:gd name="connsiteY11" fmla="*/ 596074 h 804250"/>
                  <a:gd name="connsiteX12" fmla="*/ 1538325 w 1538325"/>
                  <a:gd name="connsiteY12" fmla="*/ 692017 h 804250"/>
                  <a:gd name="connsiteX13" fmla="*/ 1524104 w 1538325"/>
                  <a:gd name="connsiteY13" fmla="*/ 697307 h 804250"/>
                  <a:gd name="connsiteX14" fmla="*/ 820352 w 1538325"/>
                  <a:gd name="connsiteY14" fmla="*/ 804250 h 804250"/>
                  <a:gd name="connsiteX15" fmla="*/ 19693 w 1538325"/>
                  <a:gd name="connsiteY15" fmla="*/ 661255 h 804250"/>
                  <a:gd name="connsiteX16" fmla="*/ 0 w 1538325"/>
                  <a:gd name="connsiteY16" fmla="*/ 652351 h 804250"/>
                  <a:gd name="connsiteX17" fmla="*/ 7110 w 1538325"/>
                  <a:gd name="connsiteY17" fmla="*/ 636755 h 804250"/>
                  <a:gd name="connsiteX18" fmla="*/ 67248 w 1538325"/>
                  <a:gd name="connsiteY18" fmla="*/ 525323 h 804250"/>
                  <a:gd name="connsiteX19" fmla="*/ 129155 w 1538325"/>
                  <a:gd name="connsiteY19" fmla="*/ 424504 h 804250"/>
                  <a:gd name="connsiteX20" fmla="*/ 194599 w 1538325"/>
                  <a:gd name="connsiteY20" fmla="*/ 332528 h 804250"/>
                  <a:gd name="connsiteX21" fmla="*/ 261812 w 1538325"/>
                  <a:gd name="connsiteY21" fmla="*/ 251165 h 804250"/>
                  <a:gd name="connsiteX22" fmla="*/ 336101 w 1538325"/>
                  <a:gd name="connsiteY22" fmla="*/ 178645 h 804250"/>
                  <a:gd name="connsiteX23" fmla="*/ 410389 w 1538325"/>
                  <a:gd name="connsiteY23" fmla="*/ 118507 h 804250"/>
                  <a:gd name="connsiteX24" fmla="*/ 488214 w 1538325"/>
                  <a:gd name="connsiteY24" fmla="*/ 72519 h 804250"/>
                  <a:gd name="connsiteX25" fmla="*/ 566040 w 1538325"/>
                  <a:gd name="connsiteY25" fmla="*/ 37144 h 804250"/>
                  <a:gd name="connsiteX26" fmla="*/ 649172 w 1538325"/>
                  <a:gd name="connsiteY26" fmla="*/ 14150 h 804250"/>
                  <a:gd name="connsiteX27" fmla="*/ 741148 w 1538325"/>
                  <a:gd name="connsiteY27" fmla="*/ 1769 h 804250"/>
                  <a:gd name="connsiteX28" fmla="*/ 827817 w 1538325"/>
                  <a:gd name="connsiteY28" fmla="*/ 0 h 804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1538325" h="804250">
                    <a:moveTo>
                      <a:pt x="827817" y="0"/>
                    </a:moveTo>
                    <a:lnTo>
                      <a:pt x="912718" y="10613"/>
                    </a:lnTo>
                    <a:lnTo>
                      <a:pt x="990543" y="31838"/>
                    </a:lnTo>
                    <a:lnTo>
                      <a:pt x="1063063" y="60138"/>
                    </a:lnTo>
                    <a:lnTo>
                      <a:pt x="1133813" y="100820"/>
                    </a:lnTo>
                    <a:lnTo>
                      <a:pt x="1199258" y="148576"/>
                    </a:lnTo>
                    <a:lnTo>
                      <a:pt x="1259396" y="205177"/>
                    </a:lnTo>
                    <a:lnTo>
                      <a:pt x="1315996" y="268852"/>
                    </a:lnTo>
                    <a:lnTo>
                      <a:pt x="1369059" y="339603"/>
                    </a:lnTo>
                    <a:lnTo>
                      <a:pt x="1415047" y="419197"/>
                    </a:lnTo>
                    <a:lnTo>
                      <a:pt x="1459266" y="505867"/>
                    </a:lnTo>
                    <a:lnTo>
                      <a:pt x="1499947" y="596074"/>
                    </a:lnTo>
                    <a:lnTo>
                      <a:pt x="1538325" y="692017"/>
                    </a:lnTo>
                    <a:lnTo>
                      <a:pt x="1524104" y="697307"/>
                    </a:lnTo>
                    <a:cubicBezTo>
                      <a:pt x="1323197" y="764831"/>
                      <a:pt x="1081015" y="804250"/>
                      <a:pt x="820352" y="804250"/>
                    </a:cubicBezTo>
                    <a:cubicBezTo>
                      <a:pt x="516246" y="804250"/>
                      <a:pt x="237293" y="750596"/>
                      <a:pt x="19693" y="661255"/>
                    </a:cubicBezTo>
                    <a:lnTo>
                      <a:pt x="0" y="652351"/>
                    </a:lnTo>
                    <a:lnTo>
                      <a:pt x="7110" y="636755"/>
                    </a:lnTo>
                    <a:lnTo>
                      <a:pt x="67248" y="525323"/>
                    </a:lnTo>
                    <a:lnTo>
                      <a:pt x="129155" y="424504"/>
                    </a:lnTo>
                    <a:lnTo>
                      <a:pt x="194599" y="332528"/>
                    </a:lnTo>
                    <a:lnTo>
                      <a:pt x="261812" y="251165"/>
                    </a:lnTo>
                    <a:lnTo>
                      <a:pt x="336101" y="178645"/>
                    </a:lnTo>
                    <a:lnTo>
                      <a:pt x="410389" y="118507"/>
                    </a:lnTo>
                    <a:lnTo>
                      <a:pt x="488214" y="72519"/>
                    </a:lnTo>
                    <a:lnTo>
                      <a:pt x="566040" y="37144"/>
                    </a:lnTo>
                    <a:lnTo>
                      <a:pt x="649172" y="14150"/>
                    </a:lnTo>
                    <a:lnTo>
                      <a:pt x="741148" y="1769"/>
                    </a:lnTo>
                    <a:lnTo>
                      <a:pt x="827817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9" name="자유형 52">
                <a:extLst>
                  <a:ext uri="{FF2B5EF4-FFF2-40B4-BE49-F238E27FC236}">
                    <a16:creationId xmlns="" xmlns:a16="http://schemas.microsoft.com/office/drawing/2014/main" id="{2637CF09-DFFA-42CA-B78B-C8D371D92D3C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8537942" y="2996776"/>
                <a:ext cx="1563114" cy="187857"/>
              </a:xfrm>
              <a:custGeom>
                <a:avLst/>
                <a:gdLst>
                  <a:gd name="connsiteX0" fmla="*/ 15632 w 1563114"/>
                  <a:gd name="connsiteY0" fmla="*/ 0 h 187857"/>
                  <a:gd name="connsiteX1" fmla="*/ 35325 w 1563114"/>
                  <a:gd name="connsiteY1" fmla="*/ 8904 h 187857"/>
                  <a:gd name="connsiteX2" fmla="*/ 835984 w 1563114"/>
                  <a:gd name="connsiteY2" fmla="*/ 151899 h 187857"/>
                  <a:gd name="connsiteX3" fmla="*/ 1539736 w 1563114"/>
                  <a:gd name="connsiteY3" fmla="*/ 44956 h 187857"/>
                  <a:gd name="connsiteX4" fmla="*/ 1553957 w 1563114"/>
                  <a:gd name="connsiteY4" fmla="*/ 39666 h 187857"/>
                  <a:gd name="connsiteX5" fmla="*/ 1554492 w 1563114"/>
                  <a:gd name="connsiteY5" fmla="*/ 41005 h 187857"/>
                  <a:gd name="connsiteX6" fmla="*/ 1563114 w 1563114"/>
                  <a:gd name="connsiteY6" fmla="*/ 70420 h 187857"/>
                  <a:gd name="connsiteX7" fmla="*/ 1537177 w 1563114"/>
                  <a:gd name="connsiteY7" fmla="*/ 80069 h 187857"/>
                  <a:gd name="connsiteX8" fmla="*/ 827865 w 1563114"/>
                  <a:gd name="connsiteY8" fmla="*/ 187857 h 187857"/>
                  <a:gd name="connsiteX9" fmla="*/ 20880 w 1563114"/>
                  <a:gd name="connsiteY9" fmla="*/ 43733 h 187857"/>
                  <a:gd name="connsiteX10" fmla="*/ 0 w 1563114"/>
                  <a:gd name="connsiteY10" fmla="*/ 34292 h 187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563114" h="187857">
                    <a:moveTo>
                      <a:pt x="15632" y="0"/>
                    </a:moveTo>
                    <a:lnTo>
                      <a:pt x="35325" y="8904"/>
                    </a:lnTo>
                    <a:cubicBezTo>
                      <a:pt x="252925" y="98245"/>
                      <a:pt x="531878" y="151899"/>
                      <a:pt x="835984" y="151899"/>
                    </a:cubicBezTo>
                    <a:cubicBezTo>
                      <a:pt x="1096647" y="151899"/>
                      <a:pt x="1338829" y="112480"/>
                      <a:pt x="1539736" y="44956"/>
                    </a:cubicBezTo>
                    <a:lnTo>
                      <a:pt x="1553957" y="39666"/>
                    </a:lnTo>
                    <a:lnTo>
                      <a:pt x="1554492" y="41005"/>
                    </a:lnTo>
                    <a:lnTo>
                      <a:pt x="1563114" y="70420"/>
                    </a:lnTo>
                    <a:lnTo>
                      <a:pt x="1537177" y="80069"/>
                    </a:lnTo>
                    <a:cubicBezTo>
                      <a:pt x="1334683" y="148127"/>
                      <a:pt x="1090587" y="187857"/>
                      <a:pt x="827865" y="187857"/>
                    </a:cubicBezTo>
                    <a:cubicBezTo>
                      <a:pt x="521356" y="187857"/>
                      <a:pt x="240199" y="133780"/>
                      <a:pt x="20880" y="43733"/>
                    </a:cubicBezTo>
                    <a:lnTo>
                      <a:pt x="0" y="34292"/>
                    </a:ln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0" name="타원 49">
                <a:extLst>
                  <a:ext uri="{FF2B5EF4-FFF2-40B4-BE49-F238E27FC236}">
                    <a16:creationId xmlns="" xmlns:a16="http://schemas.microsoft.com/office/drawing/2014/main" id="{ACEB749E-95C1-44B6-9538-2E2011BF19B0}"/>
                  </a:ext>
                </a:extLst>
              </p:cNvPr>
              <p:cNvSpPr/>
              <p:nvPr/>
            </p:nvSpPr>
            <p:spPr>
              <a:xfrm flipH="1">
                <a:off x="9693786" y="3588426"/>
                <a:ext cx="177800" cy="177800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57150">
                <a:solidFill>
                  <a:schemeClr val="bg1">
                    <a:lumMod val="8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1" name="타원 50">
                <a:extLst>
                  <a:ext uri="{FF2B5EF4-FFF2-40B4-BE49-F238E27FC236}">
                    <a16:creationId xmlns="" xmlns:a16="http://schemas.microsoft.com/office/drawing/2014/main" id="{2A69545F-6954-496F-BE55-5BA0A92FB356}"/>
                  </a:ext>
                </a:extLst>
              </p:cNvPr>
              <p:cNvSpPr/>
              <p:nvPr/>
            </p:nvSpPr>
            <p:spPr>
              <a:xfrm flipH="1">
                <a:off x="8848471" y="3643101"/>
                <a:ext cx="177800" cy="177800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57150">
                <a:solidFill>
                  <a:schemeClr val="bg1">
                    <a:lumMod val="8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2" name="타원 51">
                <a:extLst>
                  <a:ext uri="{FF2B5EF4-FFF2-40B4-BE49-F238E27FC236}">
                    <a16:creationId xmlns="" xmlns:a16="http://schemas.microsoft.com/office/drawing/2014/main" id="{41672A88-D49C-449A-AD6A-A9656CD7D97E}"/>
                  </a:ext>
                </a:extLst>
              </p:cNvPr>
              <p:cNvSpPr/>
              <p:nvPr/>
            </p:nvSpPr>
            <p:spPr>
              <a:xfrm flipH="1">
                <a:off x="9801736" y="3908654"/>
                <a:ext cx="177800" cy="177800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57150">
                <a:solidFill>
                  <a:schemeClr val="bg1">
                    <a:lumMod val="8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3" name="타원 52">
                <a:extLst>
                  <a:ext uri="{FF2B5EF4-FFF2-40B4-BE49-F238E27FC236}">
                    <a16:creationId xmlns="" xmlns:a16="http://schemas.microsoft.com/office/drawing/2014/main" id="{2D422440-CAB7-4CA2-BD94-098B1CDE9B37}"/>
                  </a:ext>
                </a:extLst>
              </p:cNvPr>
              <p:cNvSpPr/>
              <p:nvPr/>
            </p:nvSpPr>
            <p:spPr>
              <a:xfrm flipH="1">
                <a:off x="8832596" y="3944279"/>
                <a:ext cx="177800" cy="177800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57150">
                <a:solidFill>
                  <a:schemeClr val="bg1">
                    <a:lumMod val="8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4" name="타원 53">
                <a:extLst>
                  <a:ext uri="{FF2B5EF4-FFF2-40B4-BE49-F238E27FC236}">
                    <a16:creationId xmlns="" xmlns:a16="http://schemas.microsoft.com/office/drawing/2014/main" id="{11157E48-42CC-4B82-A5EF-F98F5EB742AF}"/>
                  </a:ext>
                </a:extLst>
              </p:cNvPr>
              <p:cNvSpPr/>
              <p:nvPr/>
            </p:nvSpPr>
            <p:spPr>
              <a:xfrm flipH="1">
                <a:off x="9842081" y="4230400"/>
                <a:ext cx="177800" cy="177800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57150">
                <a:solidFill>
                  <a:schemeClr val="bg1">
                    <a:lumMod val="8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5" name="타원 54">
                <a:extLst>
                  <a:ext uri="{FF2B5EF4-FFF2-40B4-BE49-F238E27FC236}">
                    <a16:creationId xmlns="" xmlns:a16="http://schemas.microsoft.com/office/drawing/2014/main" id="{512FBA33-D608-4A8D-8012-8EFCFB9419C6}"/>
                  </a:ext>
                </a:extLst>
              </p:cNvPr>
              <p:cNvSpPr/>
              <p:nvPr/>
            </p:nvSpPr>
            <p:spPr>
              <a:xfrm flipH="1">
                <a:off x="8858337" y="4270718"/>
                <a:ext cx="177800" cy="177800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57150">
                <a:solidFill>
                  <a:schemeClr val="bg1">
                    <a:lumMod val="8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6" name="타원 55">
                <a:extLst>
                  <a:ext uri="{FF2B5EF4-FFF2-40B4-BE49-F238E27FC236}">
                    <a16:creationId xmlns="" xmlns:a16="http://schemas.microsoft.com/office/drawing/2014/main" id="{CE1F6152-DD27-4F16-80C8-DABAF1EA2FC5}"/>
                  </a:ext>
                </a:extLst>
              </p:cNvPr>
              <p:cNvSpPr/>
              <p:nvPr/>
            </p:nvSpPr>
            <p:spPr>
              <a:xfrm flipH="1">
                <a:off x="9850039" y="4580356"/>
                <a:ext cx="177800" cy="177800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57150">
                <a:solidFill>
                  <a:schemeClr val="bg1">
                    <a:lumMod val="8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7" name="타원 56">
                <a:extLst>
                  <a:ext uri="{FF2B5EF4-FFF2-40B4-BE49-F238E27FC236}">
                    <a16:creationId xmlns="" xmlns:a16="http://schemas.microsoft.com/office/drawing/2014/main" id="{17BBA331-99FA-4222-B21F-678318D35E9A}"/>
                  </a:ext>
                </a:extLst>
              </p:cNvPr>
              <p:cNvSpPr/>
              <p:nvPr/>
            </p:nvSpPr>
            <p:spPr>
              <a:xfrm flipH="1">
                <a:off x="8922791" y="4604287"/>
                <a:ext cx="177800" cy="177800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57150">
                <a:solidFill>
                  <a:schemeClr val="bg1">
                    <a:lumMod val="8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8" name="자유형 94">
                <a:extLst>
                  <a:ext uri="{FF2B5EF4-FFF2-40B4-BE49-F238E27FC236}">
                    <a16:creationId xmlns="" xmlns:a16="http://schemas.microsoft.com/office/drawing/2014/main" id="{228C0843-3434-4465-BF59-377DCF90BB0B}"/>
                  </a:ext>
                </a:extLst>
              </p:cNvPr>
              <p:cNvSpPr/>
              <p:nvPr/>
            </p:nvSpPr>
            <p:spPr>
              <a:xfrm flipH="1">
                <a:off x="8778536" y="5769017"/>
                <a:ext cx="1325211" cy="1088983"/>
              </a:xfrm>
              <a:custGeom>
                <a:avLst/>
                <a:gdLst>
                  <a:gd name="connsiteX0" fmla="*/ 519203 w 1325211"/>
                  <a:gd name="connsiteY0" fmla="*/ 930 h 1088983"/>
                  <a:gd name="connsiteX1" fmla="*/ 681 w 1325211"/>
                  <a:gd name="connsiteY1" fmla="*/ 971218 h 1088983"/>
                  <a:gd name="connsiteX2" fmla="*/ 7049 w 1325211"/>
                  <a:gd name="connsiteY2" fmla="*/ 1088983 h 1088983"/>
                  <a:gd name="connsiteX3" fmla="*/ 1325211 w 1325211"/>
                  <a:gd name="connsiteY3" fmla="*/ 1088983 h 1088983"/>
                  <a:gd name="connsiteX4" fmla="*/ 1324278 w 1325211"/>
                  <a:gd name="connsiteY4" fmla="*/ 981684 h 1088983"/>
                  <a:gd name="connsiteX5" fmla="*/ 519203 w 1325211"/>
                  <a:gd name="connsiteY5" fmla="*/ 930 h 10889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325211" h="1088983">
                    <a:moveTo>
                      <a:pt x="519203" y="930"/>
                    </a:moveTo>
                    <a:cubicBezTo>
                      <a:pt x="105663" y="-24073"/>
                      <a:pt x="-10150" y="458810"/>
                      <a:pt x="681" y="971218"/>
                    </a:cubicBezTo>
                    <a:lnTo>
                      <a:pt x="7049" y="1088983"/>
                    </a:lnTo>
                    <a:lnTo>
                      <a:pt x="1325211" y="1088983"/>
                    </a:lnTo>
                    <a:lnTo>
                      <a:pt x="1324278" y="981684"/>
                    </a:lnTo>
                    <a:cubicBezTo>
                      <a:pt x="1292528" y="-182271"/>
                      <a:pt x="991820" y="29505"/>
                      <a:pt x="519203" y="93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tx1">
                      <a:lumMod val="85000"/>
                      <a:lumOff val="15000"/>
                    </a:schemeClr>
                  </a:gs>
                  <a:gs pos="57000">
                    <a:schemeClr val="tx1">
                      <a:lumMod val="65000"/>
                      <a:lumOff val="3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lin ang="5400000" scaled="1"/>
              </a:gradFill>
              <a:ln w="38100" cap="rnd">
                <a:solidFill>
                  <a:schemeClr val="tx1">
                    <a:lumMod val="75000"/>
                    <a:lumOff val="25000"/>
                  </a:schemeClr>
                </a:solidFill>
                <a:bevel/>
              </a:ln>
              <a:effectLst>
                <a:innerShdw blurRad="508000" dist="546100" dir="162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9" name="타원 58">
                <a:extLst>
                  <a:ext uri="{FF2B5EF4-FFF2-40B4-BE49-F238E27FC236}">
                    <a16:creationId xmlns="" xmlns:a16="http://schemas.microsoft.com/office/drawing/2014/main" id="{10F0B965-DCF4-40EB-B0AD-1B8268C123B9}"/>
                  </a:ext>
                </a:extLst>
              </p:cNvPr>
              <p:cNvSpPr/>
              <p:nvPr/>
            </p:nvSpPr>
            <p:spPr>
              <a:xfrm flipH="1">
                <a:off x="9823448" y="4916456"/>
                <a:ext cx="177800" cy="177800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57150">
                <a:solidFill>
                  <a:schemeClr val="bg1">
                    <a:lumMod val="8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0" name="타원 59">
                <a:extLst>
                  <a:ext uri="{FF2B5EF4-FFF2-40B4-BE49-F238E27FC236}">
                    <a16:creationId xmlns="" xmlns:a16="http://schemas.microsoft.com/office/drawing/2014/main" id="{14F74FA7-CBC7-4EAD-9394-CF11CBC2F866}"/>
                  </a:ext>
                </a:extLst>
              </p:cNvPr>
              <p:cNvSpPr/>
              <p:nvPr/>
            </p:nvSpPr>
            <p:spPr>
              <a:xfrm flipH="1">
                <a:off x="8975812" y="4946900"/>
                <a:ext cx="177800" cy="177800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57150">
                <a:solidFill>
                  <a:schemeClr val="bg1">
                    <a:lumMod val="8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1" name="타원 60">
                <a:extLst>
                  <a:ext uri="{FF2B5EF4-FFF2-40B4-BE49-F238E27FC236}">
                    <a16:creationId xmlns="" xmlns:a16="http://schemas.microsoft.com/office/drawing/2014/main" id="{1CCDF0B3-8353-4676-AE9F-953CD67C18DB}"/>
                  </a:ext>
                </a:extLst>
              </p:cNvPr>
              <p:cNvSpPr/>
              <p:nvPr/>
            </p:nvSpPr>
            <p:spPr>
              <a:xfrm flipH="1">
                <a:off x="9065878" y="5289204"/>
                <a:ext cx="177800" cy="177800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57150">
                <a:solidFill>
                  <a:schemeClr val="bg1">
                    <a:lumMod val="8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2" name="타원 61">
                <a:extLst>
                  <a:ext uri="{FF2B5EF4-FFF2-40B4-BE49-F238E27FC236}">
                    <a16:creationId xmlns="" xmlns:a16="http://schemas.microsoft.com/office/drawing/2014/main" id="{EA441D36-7ACE-45C2-A7FF-D88F05006755}"/>
                  </a:ext>
                </a:extLst>
              </p:cNvPr>
              <p:cNvSpPr/>
              <p:nvPr/>
            </p:nvSpPr>
            <p:spPr>
              <a:xfrm flipH="1">
                <a:off x="9761139" y="5284766"/>
                <a:ext cx="177800" cy="177800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57150">
                <a:solidFill>
                  <a:schemeClr val="bg1">
                    <a:lumMod val="8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3" name="자유형 66">
                <a:extLst>
                  <a:ext uri="{FF2B5EF4-FFF2-40B4-BE49-F238E27FC236}">
                    <a16:creationId xmlns="" xmlns:a16="http://schemas.microsoft.com/office/drawing/2014/main" id="{FC84B031-7773-4532-B9F9-1715EA22928F}"/>
                  </a:ext>
                </a:extLst>
              </p:cNvPr>
              <p:cNvSpPr/>
              <p:nvPr/>
            </p:nvSpPr>
            <p:spPr>
              <a:xfrm flipH="1">
                <a:off x="8939865" y="3679325"/>
                <a:ext cx="1000904" cy="1787287"/>
              </a:xfrm>
              <a:custGeom>
                <a:avLst/>
                <a:gdLst>
                  <a:gd name="connsiteX0" fmla="*/ 1743075 w 2572272"/>
                  <a:gd name="connsiteY0" fmla="*/ 992 h 1972920"/>
                  <a:gd name="connsiteX1" fmla="*/ 2571750 w 2572272"/>
                  <a:gd name="connsiteY1" fmla="*/ 48617 h 1972920"/>
                  <a:gd name="connsiteX2" fmla="*/ 1638300 w 2572272"/>
                  <a:gd name="connsiteY2" fmla="*/ 315317 h 1972920"/>
                  <a:gd name="connsiteX3" fmla="*/ 2552700 w 2572272"/>
                  <a:gd name="connsiteY3" fmla="*/ 658217 h 1972920"/>
                  <a:gd name="connsiteX4" fmla="*/ 1571625 w 2572272"/>
                  <a:gd name="connsiteY4" fmla="*/ 963017 h 1972920"/>
                  <a:gd name="connsiteX5" fmla="*/ 2447925 w 2572272"/>
                  <a:gd name="connsiteY5" fmla="*/ 1334492 h 1972920"/>
                  <a:gd name="connsiteX6" fmla="*/ 1657350 w 2572272"/>
                  <a:gd name="connsiteY6" fmla="*/ 1658342 h 1972920"/>
                  <a:gd name="connsiteX7" fmla="*/ 1028700 w 2572272"/>
                  <a:gd name="connsiteY7" fmla="*/ 1667867 h 1972920"/>
                  <a:gd name="connsiteX8" fmla="*/ 695325 w 2572272"/>
                  <a:gd name="connsiteY8" fmla="*/ 1972667 h 1972920"/>
                  <a:gd name="connsiteX9" fmla="*/ 0 w 2572272"/>
                  <a:gd name="connsiteY9" fmla="*/ 1610717 h 1972920"/>
                  <a:gd name="connsiteX10" fmla="*/ 0 w 2572272"/>
                  <a:gd name="connsiteY10" fmla="*/ 1610717 h 1972920"/>
                  <a:gd name="connsiteX0" fmla="*/ 1743075 w 2572272"/>
                  <a:gd name="connsiteY0" fmla="*/ 992 h 1975636"/>
                  <a:gd name="connsiteX1" fmla="*/ 2571750 w 2572272"/>
                  <a:gd name="connsiteY1" fmla="*/ 48617 h 1975636"/>
                  <a:gd name="connsiteX2" fmla="*/ 1638300 w 2572272"/>
                  <a:gd name="connsiteY2" fmla="*/ 315317 h 1975636"/>
                  <a:gd name="connsiteX3" fmla="*/ 2552700 w 2572272"/>
                  <a:gd name="connsiteY3" fmla="*/ 658217 h 1975636"/>
                  <a:gd name="connsiteX4" fmla="*/ 1571625 w 2572272"/>
                  <a:gd name="connsiteY4" fmla="*/ 963017 h 1975636"/>
                  <a:gd name="connsiteX5" fmla="*/ 2447925 w 2572272"/>
                  <a:gd name="connsiteY5" fmla="*/ 1334492 h 1975636"/>
                  <a:gd name="connsiteX6" fmla="*/ 1657350 w 2572272"/>
                  <a:gd name="connsiteY6" fmla="*/ 1658342 h 1975636"/>
                  <a:gd name="connsiteX7" fmla="*/ 1796238 w 2572272"/>
                  <a:gd name="connsiteY7" fmla="*/ 1775996 h 1975636"/>
                  <a:gd name="connsiteX8" fmla="*/ 695325 w 2572272"/>
                  <a:gd name="connsiteY8" fmla="*/ 1972667 h 1975636"/>
                  <a:gd name="connsiteX9" fmla="*/ 0 w 2572272"/>
                  <a:gd name="connsiteY9" fmla="*/ 1610717 h 1975636"/>
                  <a:gd name="connsiteX10" fmla="*/ 0 w 2572272"/>
                  <a:gd name="connsiteY10" fmla="*/ 1610717 h 1975636"/>
                  <a:gd name="connsiteX0" fmla="*/ 1743075 w 2572272"/>
                  <a:gd name="connsiteY0" fmla="*/ 992 h 1790249"/>
                  <a:gd name="connsiteX1" fmla="*/ 2571750 w 2572272"/>
                  <a:gd name="connsiteY1" fmla="*/ 48617 h 1790249"/>
                  <a:gd name="connsiteX2" fmla="*/ 1638300 w 2572272"/>
                  <a:gd name="connsiteY2" fmla="*/ 315317 h 1790249"/>
                  <a:gd name="connsiteX3" fmla="*/ 2552700 w 2572272"/>
                  <a:gd name="connsiteY3" fmla="*/ 658217 h 1790249"/>
                  <a:gd name="connsiteX4" fmla="*/ 1571625 w 2572272"/>
                  <a:gd name="connsiteY4" fmla="*/ 963017 h 1790249"/>
                  <a:gd name="connsiteX5" fmla="*/ 2447925 w 2572272"/>
                  <a:gd name="connsiteY5" fmla="*/ 1334492 h 1790249"/>
                  <a:gd name="connsiteX6" fmla="*/ 1657350 w 2572272"/>
                  <a:gd name="connsiteY6" fmla="*/ 1658342 h 1790249"/>
                  <a:gd name="connsiteX7" fmla="*/ 1796238 w 2572272"/>
                  <a:gd name="connsiteY7" fmla="*/ 1775996 h 1790249"/>
                  <a:gd name="connsiteX8" fmla="*/ 1897421 w 2572272"/>
                  <a:gd name="connsiteY8" fmla="*/ 1769858 h 1790249"/>
                  <a:gd name="connsiteX9" fmla="*/ 0 w 2572272"/>
                  <a:gd name="connsiteY9" fmla="*/ 1610717 h 1790249"/>
                  <a:gd name="connsiteX10" fmla="*/ 0 w 2572272"/>
                  <a:gd name="connsiteY10" fmla="*/ 1610717 h 1790249"/>
                  <a:gd name="connsiteX0" fmla="*/ 1743075 w 2572272"/>
                  <a:gd name="connsiteY0" fmla="*/ 992 h 1790249"/>
                  <a:gd name="connsiteX1" fmla="*/ 2571750 w 2572272"/>
                  <a:gd name="connsiteY1" fmla="*/ 48617 h 1790249"/>
                  <a:gd name="connsiteX2" fmla="*/ 1638300 w 2572272"/>
                  <a:gd name="connsiteY2" fmla="*/ 315317 h 1790249"/>
                  <a:gd name="connsiteX3" fmla="*/ 2552700 w 2572272"/>
                  <a:gd name="connsiteY3" fmla="*/ 658217 h 1790249"/>
                  <a:gd name="connsiteX4" fmla="*/ 1571625 w 2572272"/>
                  <a:gd name="connsiteY4" fmla="*/ 963017 h 1790249"/>
                  <a:gd name="connsiteX5" fmla="*/ 2447925 w 2572272"/>
                  <a:gd name="connsiteY5" fmla="*/ 1334492 h 1790249"/>
                  <a:gd name="connsiteX6" fmla="*/ 1657350 w 2572272"/>
                  <a:gd name="connsiteY6" fmla="*/ 1658342 h 1790249"/>
                  <a:gd name="connsiteX7" fmla="*/ 1796238 w 2572272"/>
                  <a:gd name="connsiteY7" fmla="*/ 1775996 h 1790249"/>
                  <a:gd name="connsiteX8" fmla="*/ 1897421 w 2572272"/>
                  <a:gd name="connsiteY8" fmla="*/ 1769858 h 1790249"/>
                  <a:gd name="connsiteX9" fmla="*/ 0 w 2572272"/>
                  <a:gd name="connsiteY9" fmla="*/ 1610717 h 1790249"/>
                  <a:gd name="connsiteX10" fmla="*/ 2083456 w 2572272"/>
                  <a:gd name="connsiteY10" fmla="*/ 1787287 h 1790249"/>
                  <a:gd name="connsiteX0" fmla="*/ 171707 w 1000904"/>
                  <a:gd name="connsiteY0" fmla="*/ 992 h 1787287"/>
                  <a:gd name="connsiteX1" fmla="*/ 1000382 w 1000904"/>
                  <a:gd name="connsiteY1" fmla="*/ 48617 h 1787287"/>
                  <a:gd name="connsiteX2" fmla="*/ 66932 w 1000904"/>
                  <a:gd name="connsiteY2" fmla="*/ 315317 h 1787287"/>
                  <a:gd name="connsiteX3" fmla="*/ 981332 w 1000904"/>
                  <a:gd name="connsiteY3" fmla="*/ 658217 h 1787287"/>
                  <a:gd name="connsiteX4" fmla="*/ 257 w 1000904"/>
                  <a:gd name="connsiteY4" fmla="*/ 963017 h 1787287"/>
                  <a:gd name="connsiteX5" fmla="*/ 876557 w 1000904"/>
                  <a:gd name="connsiteY5" fmla="*/ 1334492 h 1787287"/>
                  <a:gd name="connsiteX6" fmla="*/ 85982 w 1000904"/>
                  <a:gd name="connsiteY6" fmla="*/ 1658342 h 1787287"/>
                  <a:gd name="connsiteX7" fmla="*/ 224870 w 1000904"/>
                  <a:gd name="connsiteY7" fmla="*/ 1775996 h 1787287"/>
                  <a:gd name="connsiteX8" fmla="*/ 326053 w 1000904"/>
                  <a:gd name="connsiteY8" fmla="*/ 1769858 h 1787287"/>
                  <a:gd name="connsiteX9" fmla="*/ 635309 w 1000904"/>
                  <a:gd name="connsiteY9" fmla="*/ 1783002 h 1787287"/>
                  <a:gd name="connsiteX10" fmla="*/ 512088 w 1000904"/>
                  <a:gd name="connsiteY10" fmla="*/ 1787287 h 178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000904" h="1787287">
                    <a:moveTo>
                      <a:pt x="171707" y="992"/>
                    </a:moveTo>
                    <a:cubicBezTo>
                      <a:pt x="594775" y="-1389"/>
                      <a:pt x="1017844" y="-3770"/>
                      <a:pt x="1000382" y="48617"/>
                    </a:cubicBezTo>
                    <a:cubicBezTo>
                      <a:pt x="982920" y="101004"/>
                      <a:pt x="70107" y="213717"/>
                      <a:pt x="66932" y="315317"/>
                    </a:cubicBezTo>
                    <a:cubicBezTo>
                      <a:pt x="63757" y="416917"/>
                      <a:pt x="992445" y="550267"/>
                      <a:pt x="981332" y="658217"/>
                    </a:cubicBezTo>
                    <a:cubicBezTo>
                      <a:pt x="970220" y="766167"/>
                      <a:pt x="17719" y="850305"/>
                      <a:pt x="257" y="963017"/>
                    </a:cubicBezTo>
                    <a:cubicBezTo>
                      <a:pt x="-17206" y="1075730"/>
                      <a:pt x="862270" y="1218605"/>
                      <a:pt x="876557" y="1334492"/>
                    </a:cubicBezTo>
                    <a:cubicBezTo>
                      <a:pt x="890845" y="1450380"/>
                      <a:pt x="194597" y="1584758"/>
                      <a:pt x="85982" y="1658342"/>
                    </a:cubicBezTo>
                    <a:cubicBezTo>
                      <a:pt x="-22633" y="1731926"/>
                      <a:pt x="184858" y="1757410"/>
                      <a:pt x="224870" y="1775996"/>
                    </a:cubicBezTo>
                    <a:cubicBezTo>
                      <a:pt x="264882" y="1794582"/>
                      <a:pt x="257647" y="1768690"/>
                      <a:pt x="326053" y="1769858"/>
                    </a:cubicBezTo>
                    <a:cubicBezTo>
                      <a:pt x="394460" y="1771026"/>
                      <a:pt x="532224" y="1778621"/>
                      <a:pt x="635309" y="1783002"/>
                    </a:cubicBezTo>
                    <a:lnTo>
                      <a:pt x="512088" y="1787287"/>
                    </a:lnTo>
                  </a:path>
                </a:pathLst>
              </a:custGeom>
              <a:noFill/>
              <a:ln w="76200" cap="rnd">
                <a:solidFill>
                  <a:schemeClr val="bg1">
                    <a:lumMod val="95000"/>
                  </a:schemeClr>
                </a:solidFill>
                <a:bevel/>
              </a:ln>
              <a:effectLst>
                <a:outerShdw blurRad="2032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4" name="자유형 67">
                <a:extLst>
                  <a:ext uri="{FF2B5EF4-FFF2-40B4-BE49-F238E27FC236}">
                    <a16:creationId xmlns="" xmlns:a16="http://schemas.microsoft.com/office/drawing/2014/main" id="{8A778E09-848B-4190-8841-35B7D03255B1}"/>
                  </a:ext>
                </a:extLst>
              </p:cNvPr>
              <p:cNvSpPr/>
              <p:nvPr/>
            </p:nvSpPr>
            <p:spPr>
              <a:xfrm flipH="1">
                <a:off x="8926941" y="3680317"/>
                <a:ext cx="973021" cy="1768085"/>
              </a:xfrm>
              <a:custGeom>
                <a:avLst/>
                <a:gdLst>
                  <a:gd name="connsiteX0" fmla="*/ 127960 w 2750510"/>
                  <a:gd name="connsiteY0" fmla="*/ 0 h 1751894"/>
                  <a:gd name="connsiteX1" fmla="*/ 972510 w 2750510"/>
                  <a:gd name="connsiteY1" fmla="*/ 355600 h 1751894"/>
                  <a:gd name="connsiteX2" fmla="*/ 960 w 2750510"/>
                  <a:gd name="connsiteY2" fmla="*/ 622300 h 1751894"/>
                  <a:gd name="connsiteX3" fmla="*/ 883610 w 2750510"/>
                  <a:gd name="connsiteY3" fmla="*/ 1016000 h 1751894"/>
                  <a:gd name="connsiteX4" fmla="*/ 960 w 2750510"/>
                  <a:gd name="connsiteY4" fmla="*/ 1289050 h 1751894"/>
                  <a:gd name="connsiteX5" fmla="*/ 731210 w 2750510"/>
                  <a:gd name="connsiteY5" fmla="*/ 1676400 h 1751894"/>
                  <a:gd name="connsiteX6" fmla="*/ 1626560 w 2750510"/>
                  <a:gd name="connsiteY6" fmla="*/ 1708150 h 1751894"/>
                  <a:gd name="connsiteX7" fmla="*/ 2128210 w 2750510"/>
                  <a:gd name="connsiteY7" fmla="*/ 1193800 h 1751894"/>
                  <a:gd name="connsiteX8" fmla="*/ 2452060 w 2750510"/>
                  <a:gd name="connsiteY8" fmla="*/ 774700 h 1751894"/>
                  <a:gd name="connsiteX9" fmla="*/ 2750510 w 2750510"/>
                  <a:gd name="connsiteY9" fmla="*/ 1365250 h 1751894"/>
                  <a:gd name="connsiteX0" fmla="*/ 127960 w 2750510"/>
                  <a:gd name="connsiteY0" fmla="*/ 0 h 1738142"/>
                  <a:gd name="connsiteX1" fmla="*/ 972510 w 2750510"/>
                  <a:gd name="connsiteY1" fmla="*/ 355600 h 1738142"/>
                  <a:gd name="connsiteX2" fmla="*/ 960 w 2750510"/>
                  <a:gd name="connsiteY2" fmla="*/ 622300 h 1738142"/>
                  <a:gd name="connsiteX3" fmla="*/ 883610 w 2750510"/>
                  <a:gd name="connsiteY3" fmla="*/ 1016000 h 1738142"/>
                  <a:gd name="connsiteX4" fmla="*/ 960 w 2750510"/>
                  <a:gd name="connsiteY4" fmla="*/ 1289050 h 1738142"/>
                  <a:gd name="connsiteX5" fmla="*/ 731210 w 2750510"/>
                  <a:gd name="connsiteY5" fmla="*/ 1676400 h 1738142"/>
                  <a:gd name="connsiteX6" fmla="*/ 1626560 w 2750510"/>
                  <a:gd name="connsiteY6" fmla="*/ 1708150 h 1738142"/>
                  <a:gd name="connsiteX7" fmla="*/ 1778960 w 2750510"/>
                  <a:gd name="connsiteY7" fmla="*/ 1384300 h 1738142"/>
                  <a:gd name="connsiteX8" fmla="*/ 2452060 w 2750510"/>
                  <a:gd name="connsiteY8" fmla="*/ 774700 h 1738142"/>
                  <a:gd name="connsiteX9" fmla="*/ 2750510 w 2750510"/>
                  <a:gd name="connsiteY9" fmla="*/ 1365250 h 1738142"/>
                  <a:gd name="connsiteX0" fmla="*/ 127926 w 2750476"/>
                  <a:gd name="connsiteY0" fmla="*/ 0 h 1742566"/>
                  <a:gd name="connsiteX1" fmla="*/ 972476 w 2750476"/>
                  <a:gd name="connsiteY1" fmla="*/ 355600 h 1742566"/>
                  <a:gd name="connsiteX2" fmla="*/ 926 w 2750476"/>
                  <a:gd name="connsiteY2" fmla="*/ 622300 h 1742566"/>
                  <a:gd name="connsiteX3" fmla="*/ 883576 w 2750476"/>
                  <a:gd name="connsiteY3" fmla="*/ 1016000 h 1742566"/>
                  <a:gd name="connsiteX4" fmla="*/ 926 w 2750476"/>
                  <a:gd name="connsiteY4" fmla="*/ 1289050 h 1742566"/>
                  <a:gd name="connsiteX5" fmla="*/ 731176 w 2750476"/>
                  <a:gd name="connsiteY5" fmla="*/ 1676400 h 1742566"/>
                  <a:gd name="connsiteX6" fmla="*/ 1512226 w 2750476"/>
                  <a:gd name="connsiteY6" fmla="*/ 1714500 h 1742566"/>
                  <a:gd name="connsiteX7" fmla="*/ 1778926 w 2750476"/>
                  <a:gd name="connsiteY7" fmla="*/ 1384300 h 1742566"/>
                  <a:gd name="connsiteX8" fmla="*/ 2452026 w 2750476"/>
                  <a:gd name="connsiteY8" fmla="*/ 774700 h 1742566"/>
                  <a:gd name="connsiteX9" fmla="*/ 2750476 w 2750476"/>
                  <a:gd name="connsiteY9" fmla="*/ 1365250 h 1742566"/>
                  <a:gd name="connsiteX0" fmla="*/ 127926 w 2750476"/>
                  <a:gd name="connsiteY0" fmla="*/ 0 h 1740264"/>
                  <a:gd name="connsiteX1" fmla="*/ 972476 w 2750476"/>
                  <a:gd name="connsiteY1" fmla="*/ 355600 h 1740264"/>
                  <a:gd name="connsiteX2" fmla="*/ 926 w 2750476"/>
                  <a:gd name="connsiteY2" fmla="*/ 622300 h 1740264"/>
                  <a:gd name="connsiteX3" fmla="*/ 883576 w 2750476"/>
                  <a:gd name="connsiteY3" fmla="*/ 1016000 h 1740264"/>
                  <a:gd name="connsiteX4" fmla="*/ 926 w 2750476"/>
                  <a:gd name="connsiteY4" fmla="*/ 1289050 h 1740264"/>
                  <a:gd name="connsiteX5" fmla="*/ 731176 w 2750476"/>
                  <a:gd name="connsiteY5" fmla="*/ 1676400 h 1740264"/>
                  <a:gd name="connsiteX6" fmla="*/ 1512226 w 2750476"/>
                  <a:gd name="connsiteY6" fmla="*/ 1714500 h 1740264"/>
                  <a:gd name="connsiteX7" fmla="*/ 1829726 w 2750476"/>
                  <a:gd name="connsiteY7" fmla="*/ 1416050 h 1740264"/>
                  <a:gd name="connsiteX8" fmla="*/ 2452026 w 2750476"/>
                  <a:gd name="connsiteY8" fmla="*/ 774700 h 1740264"/>
                  <a:gd name="connsiteX9" fmla="*/ 2750476 w 2750476"/>
                  <a:gd name="connsiteY9" fmla="*/ 1365250 h 1740264"/>
                  <a:gd name="connsiteX0" fmla="*/ 127926 w 2750476"/>
                  <a:gd name="connsiteY0" fmla="*/ 0 h 1740264"/>
                  <a:gd name="connsiteX1" fmla="*/ 972476 w 2750476"/>
                  <a:gd name="connsiteY1" fmla="*/ 355600 h 1740264"/>
                  <a:gd name="connsiteX2" fmla="*/ 926 w 2750476"/>
                  <a:gd name="connsiteY2" fmla="*/ 622300 h 1740264"/>
                  <a:gd name="connsiteX3" fmla="*/ 883576 w 2750476"/>
                  <a:gd name="connsiteY3" fmla="*/ 1016000 h 1740264"/>
                  <a:gd name="connsiteX4" fmla="*/ 926 w 2750476"/>
                  <a:gd name="connsiteY4" fmla="*/ 1289050 h 1740264"/>
                  <a:gd name="connsiteX5" fmla="*/ 731176 w 2750476"/>
                  <a:gd name="connsiteY5" fmla="*/ 1676400 h 1740264"/>
                  <a:gd name="connsiteX6" fmla="*/ 1512226 w 2750476"/>
                  <a:gd name="connsiteY6" fmla="*/ 1714500 h 1740264"/>
                  <a:gd name="connsiteX7" fmla="*/ 1829726 w 2750476"/>
                  <a:gd name="connsiteY7" fmla="*/ 1416050 h 1740264"/>
                  <a:gd name="connsiteX8" fmla="*/ 2452026 w 2750476"/>
                  <a:gd name="connsiteY8" fmla="*/ 774700 h 1740264"/>
                  <a:gd name="connsiteX9" fmla="*/ 2750476 w 2750476"/>
                  <a:gd name="connsiteY9" fmla="*/ 1365250 h 1740264"/>
                  <a:gd name="connsiteX0" fmla="*/ 127926 w 2750476"/>
                  <a:gd name="connsiteY0" fmla="*/ 0 h 1740264"/>
                  <a:gd name="connsiteX1" fmla="*/ 972476 w 2750476"/>
                  <a:gd name="connsiteY1" fmla="*/ 355600 h 1740264"/>
                  <a:gd name="connsiteX2" fmla="*/ 926 w 2750476"/>
                  <a:gd name="connsiteY2" fmla="*/ 622300 h 1740264"/>
                  <a:gd name="connsiteX3" fmla="*/ 883576 w 2750476"/>
                  <a:gd name="connsiteY3" fmla="*/ 1016000 h 1740264"/>
                  <a:gd name="connsiteX4" fmla="*/ 926 w 2750476"/>
                  <a:gd name="connsiteY4" fmla="*/ 1289050 h 1740264"/>
                  <a:gd name="connsiteX5" fmla="*/ 731176 w 2750476"/>
                  <a:gd name="connsiteY5" fmla="*/ 1676400 h 1740264"/>
                  <a:gd name="connsiteX6" fmla="*/ 1512226 w 2750476"/>
                  <a:gd name="connsiteY6" fmla="*/ 1714500 h 1740264"/>
                  <a:gd name="connsiteX7" fmla="*/ 1829726 w 2750476"/>
                  <a:gd name="connsiteY7" fmla="*/ 1416050 h 1740264"/>
                  <a:gd name="connsiteX8" fmla="*/ 2274226 w 2750476"/>
                  <a:gd name="connsiteY8" fmla="*/ 1060450 h 1740264"/>
                  <a:gd name="connsiteX9" fmla="*/ 2750476 w 2750476"/>
                  <a:gd name="connsiteY9" fmla="*/ 1365250 h 1740264"/>
                  <a:gd name="connsiteX0" fmla="*/ 127926 w 2750476"/>
                  <a:gd name="connsiteY0" fmla="*/ 0 h 1740264"/>
                  <a:gd name="connsiteX1" fmla="*/ 972476 w 2750476"/>
                  <a:gd name="connsiteY1" fmla="*/ 355600 h 1740264"/>
                  <a:gd name="connsiteX2" fmla="*/ 926 w 2750476"/>
                  <a:gd name="connsiteY2" fmla="*/ 622300 h 1740264"/>
                  <a:gd name="connsiteX3" fmla="*/ 883576 w 2750476"/>
                  <a:gd name="connsiteY3" fmla="*/ 1016000 h 1740264"/>
                  <a:gd name="connsiteX4" fmla="*/ 926 w 2750476"/>
                  <a:gd name="connsiteY4" fmla="*/ 1289050 h 1740264"/>
                  <a:gd name="connsiteX5" fmla="*/ 731176 w 2750476"/>
                  <a:gd name="connsiteY5" fmla="*/ 1676400 h 1740264"/>
                  <a:gd name="connsiteX6" fmla="*/ 1512226 w 2750476"/>
                  <a:gd name="connsiteY6" fmla="*/ 1714500 h 1740264"/>
                  <a:gd name="connsiteX7" fmla="*/ 1829726 w 2750476"/>
                  <a:gd name="connsiteY7" fmla="*/ 1416050 h 1740264"/>
                  <a:gd name="connsiteX8" fmla="*/ 2274226 w 2750476"/>
                  <a:gd name="connsiteY8" fmla="*/ 1060450 h 1740264"/>
                  <a:gd name="connsiteX9" fmla="*/ 2750476 w 2750476"/>
                  <a:gd name="connsiteY9" fmla="*/ 1365250 h 1740264"/>
                  <a:gd name="connsiteX0" fmla="*/ 127726 w 2750276"/>
                  <a:gd name="connsiteY0" fmla="*/ 0 h 1778169"/>
                  <a:gd name="connsiteX1" fmla="*/ 972276 w 2750276"/>
                  <a:gd name="connsiteY1" fmla="*/ 355600 h 1778169"/>
                  <a:gd name="connsiteX2" fmla="*/ 726 w 2750276"/>
                  <a:gd name="connsiteY2" fmla="*/ 622300 h 1778169"/>
                  <a:gd name="connsiteX3" fmla="*/ 883376 w 2750276"/>
                  <a:gd name="connsiteY3" fmla="*/ 1016000 h 1778169"/>
                  <a:gd name="connsiteX4" fmla="*/ 726 w 2750276"/>
                  <a:gd name="connsiteY4" fmla="*/ 1289050 h 1778169"/>
                  <a:gd name="connsiteX5" fmla="*/ 730976 w 2750276"/>
                  <a:gd name="connsiteY5" fmla="*/ 1676400 h 1778169"/>
                  <a:gd name="connsiteX6" fmla="*/ 639955 w 2750276"/>
                  <a:gd name="connsiteY6" fmla="*/ 1762173 h 1778169"/>
                  <a:gd name="connsiteX7" fmla="*/ 1829526 w 2750276"/>
                  <a:gd name="connsiteY7" fmla="*/ 1416050 h 1778169"/>
                  <a:gd name="connsiteX8" fmla="*/ 2274026 w 2750276"/>
                  <a:gd name="connsiteY8" fmla="*/ 1060450 h 1778169"/>
                  <a:gd name="connsiteX9" fmla="*/ 2750276 w 2750276"/>
                  <a:gd name="connsiteY9" fmla="*/ 1365250 h 1778169"/>
                  <a:gd name="connsiteX0" fmla="*/ 127726 w 2750276"/>
                  <a:gd name="connsiteY0" fmla="*/ 0 h 1815444"/>
                  <a:gd name="connsiteX1" fmla="*/ 972276 w 2750276"/>
                  <a:gd name="connsiteY1" fmla="*/ 355600 h 1815444"/>
                  <a:gd name="connsiteX2" fmla="*/ 726 w 2750276"/>
                  <a:gd name="connsiteY2" fmla="*/ 622300 h 1815444"/>
                  <a:gd name="connsiteX3" fmla="*/ 883376 w 2750276"/>
                  <a:gd name="connsiteY3" fmla="*/ 1016000 h 1815444"/>
                  <a:gd name="connsiteX4" fmla="*/ 726 w 2750276"/>
                  <a:gd name="connsiteY4" fmla="*/ 1289050 h 1815444"/>
                  <a:gd name="connsiteX5" fmla="*/ 730976 w 2750276"/>
                  <a:gd name="connsiteY5" fmla="*/ 1676400 h 1815444"/>
                  <a:gd name="connsiteX6" fmla="*/ 639955 w 2750276"/>
                  <a:gd name="connsiteY6" fmla="*/ 1762173 h 1815444"/>
                  <a:gd name="connsiteX7" fmla="*/ 583561 w 2750276"/>
                  <a:gd name="connsiteY7" fmla="*/ 1759461 h 1815444"/>
                  <a:gd name="connsiteX8" fmla="*/ 2274026 w 2750276"/>
                  <a:gd name="connsiteY8" fmla="*/ 1060450 h 1815444"/>
                  <a:gd name="connsiteX9" fmla="*/ 2750276 w 2750276"/>
                  <a:gd name="connsiteY9" fmla="*/ 1365250 h 1815444"/>
                  <a:gd name="connsiteX0" fmla="*/ 127726 w 2750276"/>
                  <a:gd name="connsiteY0" fmla="*/ 0 h 1768085"/>
                  <a:gd name="connsiteX1" fmla="*/ 972276 w 2750276"/>
                  <a:gd name="connsiteY1" fmla="*/ 355600 h 1768085"/>
                  <a:gd name="connsiteX2" fmla="*/ 726 w 2750276"/>
                  <a:gd name="connsiteY2" fmla="*/ 622300 h 1768085"/>
                  <a:gd name="connsiteX3" fmla="*/ 883376 w 2750276"/>
                  <a:gd name="connsiteY3" fmla="*/ 1016000 h 1768085"/>
                  <a:gd name="connsiteX4" fmla="*/ 726 w 2750276"/>
                  <a:gd name="connsiteY4" fmla="*/ 1289050 h 1768085"/>
                  <a:gd name="connsiteX5" fmla="*/ 730976 w 2750276"/>
                  <a:gd name="connsiteY5" fmla="*/ 1676400 h 1768085"/>
                  <a:gd name="connsiteX6" fmla="*/ 639955 w 2750276"/>
                  <a:gd name="connsiteY6" fmla="*/ 1762173 h 1768085"/>
                  <a:gd name="connsiteX7" fmla="*/ 583561 w 2750276"/>
                  <a:gd name="connsiteY7" fmla="*/ 1759461 h 1768085"/>
                  <a:gd name="connsiteX8" fmla="*/ 513778 w 2750276"/>
                  <a:gd name="connsiteY8" fmla="*/ 1765348 h 1768085"/>
                  <a:gd name="connsiteX9" fmla="*/ 2750276 w 2750276"/>
                  <a:gd name="connsiteY9" fmla="*/ 1365250 h 1768085"/>
                  <a:gd name="connsiteX0" fmla="*/ 127726 w 973021"/>
                  <a:gd name="connsiteY0" fmla="*/ 0 h 1768085"/>
                  <a:gd name="connsiteX1" fmla="*/ 972276 w 973021"/>
                  <a:gd name="connsiteY1" fmla="*/ 355600 h 1768085"/>
                  <a:gd name="connsiteX2" fmla="*/ 726 w 973021"/>
                  <a:gd name="connsiteY2" fmla="*/ 622300 h 1768085"/>
                  <a:gd name="connsiteX3" fmla="*/ 883376 w 973021"/>
                  <a:gd name="connsiteY3" fmla="*/ 1016000 h 1768085"/>
                  <a:gd name="connsiteX4" fmla="*/ 726 w 973021"/>
                  <a:gd name="connsiteY4" fmla="*/ 1289050 h 1768085"/>
                  <a:gd name="connsiteX5" fmla="*/ 730976 w 973021"/>
                  <a:gd name="connsiteY5" fmla="*/ 1676400 h 1768085"/>
                  <a:gd name="connsiteX6" fmla="*/ 639955 w 973021"/>
                  <a:gd name="connsiteY6" fmla="*/ 1762173 h 1768085"/>
                  <a:gd name="connsiteX7" fmla="*/ 583561 w 973021"/>
                  <a:gd name="connsiteY7" fmla="*/ 1759461 h 1768085"/>
                  <a:gd name="connsiteX8" fmla="*/ 513778 w 973021"/>
                  <a:gd name="connsiteY8" fmla="*/ 1765348 h 1768085"/>
                  <a:gd name="connsiteX9" fmla="*/ 365941 w 973021"/>
                  <a:gd name="connsiteY9" fmla="*/ 1767886 h 17680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973021" h="1768085">
                    <a:moveTo>
                      <a:pt x="127726" y="0"/>
                    </a:moveTo>
                    <a:cubicBezTo>
                      <a:pt x="560584" y="125941"/>
                      <a:pt x="993443" y="251883"/>
                      <a:pt x="972276" y="355600"/>
                    </a:cubicBezTo>
                    <a:cubicBezTo>
                      <a:pt x="951109" y="459317"/>
                      <a:pt x="15543" y="512233"/>
                      <a:pt x="726" y="622300"/>
                    </a:cubicBezTo>
                    <a:cubicBezTo>
                      <a:pt x="-14091" y="732367"/>
                      <a:pt x="883376" y="904875"/>
                      <a:pt x="883376" y="1016000"/>
                    </a:cubicBezTo>
                    <a:cubicBezTo>
                      <a:pt x="883376" y="1127125"/>
                      <a:pt x="26126" y="1178983"/>
                      <a:pt x="726" y="1289050"/>
                    </a:cubicBezTo>
                    <a:cubicBezTo>
                      <a:pt x="-24674" y="1399117"/>
                      <a:pt x="624438" y="1597546"/>
                      <a:pt x="730976" y="1676400"/>
                    </a:cubicBezTo>
                    <a:cubicBezTo>
                      <a:pt x="837514" y="1755254"/>
                      <a:pt x="664524" y="1748330"/>
                      <a:pt x="639955" y="1762173"/>
                    </a:cubicBezTo>
                    <a:cubicBezTo>
                      <a:pt x="615386" y="1776017"/>
                      <a:pt x="604590" y="1758932"/>
                      <a:pt x="583561" y="1759461"/>
                    </a:cubicBezTo>
                    <a:cubicBezTo>
                      <a:pt x="562532" y="1759990"/>
                      <a:pt x="360320" y="1773815"/>
                      <a:pt x="513778" y="1765348"/>
                    </a:cubicBezTo>
                    <a:cubicBezTo>
                      <a:pt x="667236" y="1756881"/>
                      <a:pt x="365941" y="1767886"/>
                      <a:pt x="365941" y="1767886"/>
                    </a:cubicBezTo>
                  </a:path>
                </a:pathLst>
              </a:custGeom>
              <a:noFill/>
              <a:ln w="76200" cap="rnd">
                <a:solidFill>
                  <a:schemeClr val="bg1"/>
                </a:solidFill>
                <a:bevel/>
              </a:ln>
              <a:effectLst>
                <a:outerShdw blurRad="2032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2" name="자유형 103">
              <a:extLst>
                <a:ext uri="{FF2B5EF4-FFF2-40B4-BE49-F238E27FC236}">
                  <a16:creationId xmlns="" xmlns:a16="http://schemas.microsoft.com/office/drawing/2014/main" id="{09E1B1BB-7382-4EBA-AD92-C9E75A8A6A43}"/>
                </a:ext>
              </a:extLst>
            </p:cNvPr>
            <p:cNvSpPr/>
            <p:nvPr/>
          </p:nvSpPr>
          <p:spPr>
            <a:xfrm flipH="1">
              <a:off x="8795433" y="5860859"/>
              <a:ext cx="1325211" cy="1033366"/>
            </a:xfrm>
            <a:custGeom>
              <a:avLst/>
              <a:gdLst>
                <a:gd name="connsiteX0" fmla="*/ 519203 w 1325211"/>
                <a:gd name="connsiteY0" fmla="*/ 930 h 1088983"/>
                <a:gd name="connsiteX1" fmla="*/ 681 w 1325211"/>
                <a:gd name="connsiteY1" fmla="*/ 971218 h 1088983"/>
                <a:gd name="connsiteX2" fmla="*/ 7049 w 1325211"/>
                <a:gd name="connsiteY2" fmla="*/ 1088983 h 1088983"/>
                <a:gd name="connsiteX3" fmla="*/ 1325211 w 1325211"/>
                <a:gd name="connsiteY3" fmla="*/ 1088983 h 1088983"/>
                <a:gd name="connsiteX4" fmla="*/ 1324278 w 1325211"/>
                <a:gd name="connsiteY4" fmla="*/ 981684 h 1088983"/>
                <a:gd name="connsiteX5" fmla="*/ 519203 w 1325211"/>
                <a:gd name="connsiteY5" fmla="*/ 930 h 1088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25211" h="1088983">
                  <a:moveTo>
                    <a:pt x="519203" y="930"/>
                  </a:moveTo>
                  <a:cubicBezTo>
                    <a:pt x="105663" y="-24073"/>
                    <a:pt x="-10150" y="458810"/>
                    <a:pt x="681" y="971218"/>
                  </a:cubicBezTo>
                  <a:lnTo>
                    <a:pt x="7049" y="1088983"/>
                  </a:lnTo>
                  <a:lnTo>
                    <a:pt x="1325211" y="1088983"/>
                  </a:lnTo>
                  <a:lnTo>
                    <a:pt x="1324278" y="981684"/>
                  </a:lnTo>
                  <a:cubicBezTo>
                    <a:pt x="1292528" y="-182271"/>
                    <a:pt x="991820" y="29505"/>
                    <a:pt x="519203" y="93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BC392">
                    <a:lumMod val="78000"/>
                  </a:srgbClr>
                </a:gs>
                <a:gs pos="98693">
                  <a:srgbClr val="FBC392">
                    <a:lumMod val="82000"/>
                  </a:srgbClr>
                </a:gs>
                <a:gs pos="83684">
                  <a:srgbClr val="FBC392"/>
                </a:gs>
                <a:gs pos="18000">
                  <a:srgbClr val="FBC392"/>
                </a:gs>
              </a:gsLst>
              <a:lin ang="10800000" scaled="0"/>
              <a:tileRect/>
            </a:gradFill>
            <a:ln w="38100" cap="rnd">
              <a:noFill/>
              <a:beve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3" name="자유형 104">
              <a:extLst>
                <a:ext uri="{FF2B5EF4-FFF2-40B4-BE49-F238E27FC236}">
                  <a16:creationId xmlns="" xmlns:a16="http://schemas.microsoft.com/office/drawing/2014/main" id="{827918D4-CC55-4038-AD65-6C4CA129EE27}"/>
                </a:ext>
              </a:extLst>
            </p:cNvPr>
            <p:cNvSpPr/>
            <p:nvPr/>
          </p:nvSpPr>
          <p:spPr>
            <a:xfrm flipH="1">
              <a:off x="8760464" y="5756361"/>
              <a:ext cx="1337212" cy="426249"/>
            </a:xfrm>
            <a:custGeom>
              <a:avLst/>
              <a:gdLst>
                <a:gd name="connsiteX0" fmla="*/ 519203 w 1325211"/>
                <a:gd name="connsiteY0" fmla="*/ 930 h 1088983"/>
                <a:gd name="connsiteX1" fmla="*/ 681 w 1325211"/>
                <a:gd name="connsiteY1" fmla="*/ 971218 h 1088983"/>
                <a:gd name="connsiteX2" fmla="*/ 7049 w 1325211"/>
                <a:gd name="connsiteY2" fmla="*/ 1088983 h 1088983"/>
                <a:gd name="connsiteX3" fmla="*/ 1325211 w 1325211"/>
                <a:gd name="connsiteY3" fmla="*/ 1088983 h 1088983"/>
                <a:gd name="connsiteX4" fmla="*/ 1324278 w 1325211"/>
                <a:gd name="connsiteY4" fmla="*/ 981684 h 1088983"/>
                <a:gd name="connsiteX5" fmla="*/ 519203 w 1325211"/>
                <a:gd name="connsiteY5" fmla="*/ 930 h 1088983"/>
                <a:gd name="connsiteX0" fmla="*/ 519203 w 1334736"/>
                <a:gd name="connsiteY0" fmla="*/ 930 h 1346365"/>
                <a:gd name="connsiteX1" fmla="*/ 681 w 1334736"/>
                <a:gd name="connsiteY1" fmla="*/ 971218 h 1346365"/>
                <a:gd name="connsiteX2" fmla="*/ 7049 w 1334736"/>
                <a:gd name="connsiteY2" fmla="*/ 1088983 h 1346365"/>
                <a:gd name="connsiteX3" fmla="*/ 1334736 w 1334736"/>
                <a:gd name="connsiteY3" fmla="*/ 1346365 h 1346365"/>
                <a:gd name="connsiteX4" fmla="*/ 1324278 w 1334736"/>
                <a:gd name="connsiteY4" fmla="*/ 981684 h 1346365"/>
                <a:gd name="connsiteX5" fmla="*/ 519203 w 1334736"/>
                <a:gd name="connsiteY5" fmla="*/ 930 h 1346365"/>
                <a:gd name="connsiteX0" fmla="*/ 521679 w 1337212"/>
                <a:gd name="connsiteY0" fmla="*/ 930 h 1346365"/>
                <a:gd name="connsiteX1" fmla="*/ 3157 w 1337212"/>
                <a:gd name="connsiteY1" fmla="*/ 971218 h 1346365"/>
                <a:gd name="connsiteX2" fmla="*/ 0 w 1337212"/>
                <a:gd name="connsiteY2" fmla="*/ 1346365 h 1346365"/>
                <a:gd name="connsiteX3" fmla="*/ 1337212 w 1337212"/>
                <a:gd name="connsiteY3" fmla="*/ 1346365 h 1346365"/>
                <a:gd name="connsiteX4" fmla="*/ 1326754 w 1337212"/>
                <a:gd name="connsiteY4" fmla="*/ 981684 h 1346365"/>
                <a:gd name="connsiteX5" fmla="*/ 521679 w 1337212"/>
                <a:gd name="connsiteY5" fmla="*/ 930 h 1346365"/>
                <a:gd name="connsiteX0" fmla="*/ 521679 w 1337212"/>
                <a:gd name="connsiteY0" fmla="*/ 930 h 1346365"/>
                <a:gd name="connsiteX1" fmla="*/ 3157 w 1337212"/>
                <a:gd name="connsiteY1" fmla="*/ 971218 h 1346365"/>
                <a:gd name="connsiteX2" fmla="*/ 0 w 1337212"/>
                <a:gd name="connsiteY2" fmla="*/ 1346365 h 1346365"/>
                <a:gd name="connsiteX3" fmla="*/ 1337212 w 1337212"/>
                <a:gd name="connsiteY3" fmla="*/ 1346365 h 1346365"/>
                <a:gd name="connsiteX4" fmla="*/ 1326754 w 1337212"/>
                <a:gd name="connsiteY4" fmla="*/ 981684 h 1346365"/>
                <a:gd name="connsiteX5" fmla="*/ 521679 w 1337212"/>
                <a:gd name="connsiteY5" fmla="*/ 930 h 1346365"/>
                <a:gd name="connsiteX0" fmla="*/ 521679 w 1337212"/>
                <a:gd name="connsiteY0" fmla="*/ 930 h 1346365"/>
                <a:gd name="connsiteX1" fmla="*/ 3157 w 1337212"/>
                <a:gd name="connsiteY1" fmla="*/ 971218 h 1346365"/>
                <a:gd name="connsiteX2" fmla="*/ 0 w 1337212"/>
                <a:gd name="connsiteY2" fmla="*/ 1346365 h 1346365"/>
                <a:gd name="connsiteX3" fmla="*/ 1337212 w 1337212"/>
                <a:gd name="connsiteY3" fmla="*/ 1346365 h 1346365"/>
                <a:gd name="connsiteX4" fmla="*/ 1326754 w 1337212"/>
                <a:gd name="connsiteY4" fmla="*/ 981684 h 1346365"/>
                <a:gd name="connsiteX5" fmla="*/ 521679 w 1337212"/>
                <a:gd name="connsiteY5" fmla="*/ 930 h 1346365"/>
                <a:gd name="connsiteX0" fmla="*/ 585179 w 1337212"/>
                <a:gd name="connsiteY0" fmla="*/ 9968 h 1288674"/>
                <a:gd name="connsiteX1" fmla="*/ 3157 w 1337212"/>
                <a:gd name="connsiteY1" fmla="*/ 913527 h 1288674"/>
                <a:gd name="connsiteX2" fmla="*/ 0 w 1337212"/>
                <a:gd name="connsiteY2" fmla="*/ 1288674 h 1288674"/>
                <a:gd name="connsiteX3" fmla="*/ 1337212 w 1337212"/>
                <a:gd name="connsiteY3" fmla="*/ 1288674 h 1288674"/>
                <a:gd name="connsiteX4" fmla="*/ 1326754 w 1337212"/>
                <a:gd name="connsiteY4" fmla="*/ 923993 h 1288674"/>
                <a:gd name="connsiteX5" fmla="*/ 585179 w 1337212"/>
                <a:gd name="connsiteY5" fmla="*/ 9968 h 1288674"/>
                <a:gd name="connsiteX0" fmla="*/ 585179 w 1337212"/>
                <a:gd name="connsiteY0" fmla="*/ 1072 h 1279778"/>
                <a:gd name="connsiteX1" fmla="*/ 3157 w 1337212"/>
                <a:gd name="connsiteY1" fmla="*/ 904631 h 1279778"/>
                <a:gd name="connsiteX2" fmla="*/ 0 w 1337212"/>
                <a:gd name="connsiteY2" fmla="*/ 1279778 h 1279778"/>
                <a:gd name="connsiteX3" fmla="*/ 1337212 w 1337212"/>
                <a:gd name="connsiteY3" fmla="*/ 1279778 h 1279778"/>
                <a:gd name="connsiteX4" fmla="*/ 1326754 w 1337212"/>
                <a:gd name="connsiteY4" fmla="*/ 915097 h 1279778"/>
                <a:gd name="connsiteX5" fmla="*/ 585179 w 1337212"/>
                <a:gd name="connsiteY5" fmla="*/ 1072 h 1279778"/>
                <a:gd name="connsiteX0" fmla="*/ 585179 w 1337212"/>
                <a:gd name="connsiteY0" fmla="*/ 1072 h 1279778"/>
                <a:gd name="connsiteX1" fmla="*/ 3157 w 1337212"/>
                <a:gd name="connsiteY1" fmla="*/ 904631 h 1279778"/>
                <a:gd name="connsiteX2" fmla="*/ 0 w 1337212"/>
                <a:gd name="connsiteY2" fmla="*/ 1279778 h 1279778"/>
                <a:gd name="connsiteX3" fmla="*/ 1337212 w 1337212"/>
                <a:gd name="connsiteY3" fmla="*/ 1279778 h 1279778"/>
                <a:gd name="connsiteX4" fmla="*/ 1326754 w 1337212"/>
                <a:gd name="connsiteY4" fmla="*/ 915097 h 1279778"/>
                <a:gd name="connsiteX5" fmla="*/ 585179 w 1337212"/>
                <a:gd name="connsiteY5" fmla="*/ 1072 h 1279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37212" h="1279778">
                  <a:moveTo>
                    <a:pt x="585179" y="1072"/>
                  </a:moveTo>
                  <a:cubicBezTo>
                    <a:pt x="171639" y="-23931"/>
                    <a:pt x="46301" y="392224"/>
                    <a:pt x="3157" y="904631"/>
                  </a:cubicBezTo>
                  <a:cubicBezTo>
                    <a:pt x="2105" y="1029680"/>
                    <a:pt x="1052" y="1154729"/>
                    <a:pt x="0" y="1279778"/>
                  </a:cubicBezTo>
                  <a:cubicBezTo>
                    <a:pt x="420337" y="898471"/>
                    <a:pt x="907350" y="1003330"/>
                    <a:pt x="1337212" y="1279778"/>
                  </a:cubicBezTo>
                  <a:cubicBezTo>
                    <a:pt x="1336901" y="1244012"/>
                    <a:pt x="1327065" y="950863"/>
                    <a:pt x="1326754" y="915097"/>
                  </a:cubicBezTo>
                  <a:cubicBezTo>
                    <a:pt x="1234679" y="-29607"/>
                    <a:pt x="1057796" y="29647"/>
                    <a:pt x="585179" y="107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44546A">
                    <a:shade val="30000"/>
                    <a:satMod val="115000"/>
                  </a:srgbClr>
                </a:gs>
                <a:gs pos="50000">
                  <a:srgbClr val="44546A">
                    <a:shade val="67500"/>
                    <a:satMod val="115000"/>
                  </a:srgbClr>
                </a:gs>
                <a:gs pos="100000">
                  <a:srgbClr val="44546A">
                    <a:shade val="100000"/>
                    <a:satMod val="115000"/>
                  </a:srgbClr>
                </a:gs>
              </a:gsLst>
              <a:lin ang="8100000" scaled="1"/>
              <a:tileRect/>
            </a:gradFill>
            <a:ln w="38100" cap="rnd">
              <a:noFill/>
              <a:bevel/>
            </a:ln>
            <a:effectLst>
              <a:outerShdw blurRad="152400" dist="1143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67" name="그룹 66">
            <a:extLst>
              <a:ext uri="{FF2B5EF4-FFF2-40B4-BE49-F238E27FC236}">
                <a16:creationId xmlns="" xmlns:a16="http://schemas.microsoft.com/office/drawing/2014/main" id="{44D0EE5A-8E77-45A5-A3B9-6CC459B9FCDC}"/>
              </a:ext>
            </a:extLst>
          </p:cNvPr>
          <p:cNvGrpSpPr/>
          <p:nvPr/>
        </p:nvGrpSpPr>
        <p:grpSpPr>
          <a:xfrm rot="21281144" flipH="1">
            <a:off x="2465844" y="2864549"/>
            <a:ext cx="2160000" cy="4639975"/>
            <a:chOff x="8316886" y="2254250"/>
            <a:chExt cx="2160000" cy="4639975"/>
          </a:xfrm>
        </p:grpSpPr>
        <p:grpSp>
          <p:nvGrpSpPr>
            <p:cNvPr id="68" name="그룹 67">
              <a:extLst>
                <a:ext uri="{FF2B5EF4-FFF2-40B4-BE49-F238E27FC236}">
                  <a16:creationId xmlns="" xmlns:a16="http://schemas.microsoft.com/office/drawing/2014/main" id="{D4EC2876-CE8A-4B05-BC25-46BE817214E0}"/>
                </a:ext>
              </a:extLst>
            </p:cNvPr>
            <p:cNvGrpSpPr/>
            <p:nvPr/>
          </p:nvGrpSpPr>
          <p:grpSpPr>
            <a:xfrm>
              <a:off x="8316886" y="2254250"/>
              <a:ext cx="2160000" cy="4603750"/>
              <a:chOff x="8316886" y="2254250"/>
              <a:chExt cx="2160000" cy="4603750"/>
            </a:xfrm>
          </p:grpSpPr>
          <p:sp>
            <p:nvSpPr>
              <p:cNvPr id="71" name="자유형 98">
                <a:extLst>
                  <a:ext uri="{FF2B5EF4-FFF2-40B4-BE49-F238E27FC236}">
                    <a16:creationId xmlns="" xmlns:a16="http://schemas.microsoft.com/office/drawing/2014/main" id="{4E9226B6-3546-4F01-A43E-60BC724EFA46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8316886" y="2254250"/>
                <a:ext cx="2160000" cy="4603750"/>
              </a:xfrm>
              <a:custGeom>
                <a:avLst/>
                <a:gdLst>
                  <a:gd name="connsiteX0" fmla="*/ 1225161 w 2160000"/>
                  <a:gd name="connsiteY0" fmla="*/ 0 h 4603750"/>
                  <a:gd name="connsiteX1" fmla="*/ 1130323 w 2160000"/>
                  <a:gd name="connsiteY1" fmla="*/ 1822 h 4603750"/>
                  <a:gd name="connsiteX2" fmla="*/ 1029677 w 2160000"/>
                  <a:gd name="connsiteY2" fmla="*/ 14575 h 4603750"/>
                  <a:gd name="connsiteX3" fmla="*/ 938710 w 2160000"/>
                  <a:gd name="connsiteY3" fmla="*/ 38260 h 4603750"/>
                  <a:gd name="connsiteX4" fmla="*/ 853548 w 2160000"/>
                  <a:gd name="connsiteY4" fmla="*/ 74698 h 4603750"/>
                  <a:gd name="connsiteX5" fmla="*/ 768387 w 2160000"/>
                  <a:gd name="connsiteY5" fmla="*/ 122068 h 4603750"/>
                  <a:gd name="connsiteX6" fmla="*/ 687097 w 2160000"/>
                  <a:gd name="connsiteY6" fmla="*/ 184013 h 4603750"/>
                  <a:gd name="connsiteX7" fmla="*/ 605806 w 2160000"/>
                  <a:gd name="connsiteY7" fmla="*/ 258711 h 4603750"/>
                  <a:gd name="connsiteX8" fmla="*/ 532258 w 2160000"/>
                  <a:gd name="connsiteY8" fmla="*/ 342519 h 4603750"/>
                  <a:gd name="connsiteX9" fmla="*/ 460645 w 2160000"/>
                  <a:gd name="connsiteY9" fmla="*/ 437258 h 4603750"/>
                  <a:gd name="connsiteX10" fmla="*/ 392903 w 2160000"/>
                  <a:gd name="connsiteY10" fmla="*/ 541107 h 4603750"/>
                  <a:gd name="connsiteX11" fmla="*/ 327097 w 2160000"/>
                  <a:gd name="connsiteY11" fmla="*/ 655887 h 4603750"/>
                  <a:gd name="connsiteX12" fmla="*/ 267097 w 2160000"/>
                  <a:gd name="connsiteY12" fmla="*/ 779777 h 4603750"/>
                  <a:gd name="connsiteX13" fmla="*/ 212903 w 2160000"/>
                  <a:gd name="connsiteY13" fmla="*/ 912777 h 4603750"/>
                  <a:gd name="connsiteX14" fmla="*/ 160645 w 2160000"/>
                  <a:gd name="connsiteY14" fmla="*/ 1054886 h 4603750"/>
                  <a:gd name="connsiteX15" fmla="*/ 116129 w 2160000"/>
                  <a:gd name="connsiteY15" fmla="*/ 1206104 h 4603750"/>
                  <a:gd name="connsiteX16" fmla="*/ 73548 w 2160000"/>
                  <a:gd name="connsiteY16" fmla="*/ 1364610 h 4603750"/>
                  <a:gd name="connsiteX17" fmla="*/ 38710 w 2160000"/>
                  <a:gd name="connsiteY17" fmla="*/ 1530404 h 4603750"/>
                  <a:gd name="connsiteX18" fmla="*/ 15484 w 2160000"/>
                  <a:gd name="connsiteY18" fmla="*/ 1676156 h 4603750"/>
                  <a:gd name="connsiteX19" fmla="*/ 3871 w 2160000"/>
                  <a:gd name="connsiteY19" fmla="*/ 1827375 h 4603750"/>
                  <a:gd name="connsiteX20" fmla="*/ 0 w 2160000"/>
                  <a:gd name="connsiteY20" fmla="*/ 1980415 h 4603750"/>
                  <a:gd name="connsiteX21" fmla="*/ 3871 w 2160000"/>
                  <a:gd name="connsiteY21" fmla="*/ 2137099 h 4603750"/>
                  <a:gd name="connsiteX22" fmla="*/ 13548 w 2160000"/>
                  <a:gd name="connsiteY22" fmla="*/ 2293784 h 4603750"/>
                  <a:gd name="connsiteX23" fmla="*/ 32903 w 2160000"/>
                  <a:gd name="connsiteY23" fmla="*/ 2452290 h 4603750"/>
                  <a:gd name="connsiteX24" fmla="*/ 52258 w 2160000"/>
                  <a:gd name="connsiteY24" fmla="*/ 2614440 h 4603750"/>
                  <a:gd name="connsiteX25" fmla="*/ 79355 w 2160000"/>
                  <a:gd name="connsiteY25" fmla="*/ 2774768 h 4603750"/>
                  <a:gd name="connsiteX26" fmla="*/ 108387 w 2160000"/>
                  <a:gd name="connsiteY26" fmla="*/ 2936917 h 4603750"/>
                  <a:gd name="connsiteX27" fmla="*/ 139355 w 2160000"/>
                  <a:gd name="connsiteY27" fmla="*/ 3095424 h 4603750"/>
                  <a:gd name="connsiteX28" fmla="*/ 158710 w 2160000"/>
                  <a:gd name="connsiteY28" fmla="*/ 3215670 h 4603750"/>
                  <a:gd name="connsiteX29" fmla="*/ 176129 w 2160000"/>
                  <a:gd name="connsiteY29" fmla="*/ 3343203 h 4603750"/>
                  <a:gd name="connsiteX30" fmla="*/ 183871 w 2160000"/>
                  <a:gd name="connsiteY30" fmla="*/ 3474381 h 4603750"/>
                  <a:gd name="connsiteX31" fmla="*/ 189677 w 2160000"/>
                  <a:gd name="connsiteY31" fmla="*/ 3607380 h 4603750"/>
                  <a:gd name="connsiteX32" fmla="*/ 191613 w 2160000"/>
                  <a:gd name="connsiteY32" fmla="*/ 3742201 h 4603750"/>
                  <a:gd name="connsiteX33" fmla="*/ 189677 w 2160000"/>
                  <a:gd name="connsiteY33" fmla="*/ 3880666 h 4603750"/>
                  <a:gd name="connsiteX34" fmla="*/ 189677 w 2160000"/>
                  <a:gd name="connsiteY34" fmla="*/ 4017310 h 4603750"/>
                  <a:gd name="connsiteX35" fmla="*/ 187742 w 2160000"/>
                  <a:gd name="connsiteY35" fmla="*/ 4153953 h 4603750"/>
                  <a:gd name="connsiteX36" fmla="*/ 187742 w 2160000"/>
                  <a:gd name="connsiteY36" fmla="*/ 4288774 h 4603750"/>
                  <a:gd name="connsiteX37" fmla="*/ 187742 w 2160000"/>
                  <a:gd name="connsiteY37" fmla="*/ 4423595 h 4603750"/>
                  <a:gd name="connsiteX38" fmla="*/ 191613 w 2160000"/>
                  <a:gd name="connsiteY38" fmla="*/ 4552951 h 4603750"/>
                  <a:gd name="connsiteX39" fmla="*/ 195468 w 2160000"/>
                  <a:gd name="connsiteY39" fmla="*/ 4603750 h 4603750"/>
                  <a:gd name="connsiteX40" fmla="*/ 1914094 w 2160000"/>
                  <a:gd name="connsiteY40" fmla="*/ 4603750 h 4603750"/>
                  <a:gd name="connsiteX41" fmla="*/ 1923871 w 2160000"/>
                  <a:gd name="connsiteY41" fmla="*/ 4505581 h 4603750"/>
                  <a:gd name="connsiteX42" fmla="*/ 1927742 w 2160000"/>
                  <a:gd name="connsiteY42" fmla="*/ 4394445 h 4603750"/>
                  <a:gd name="connsiteX43" fmla="*/ 1927742 w 2160000"/>
                  <a:gd name="connsiteY43" fmla="*/ 4285130 h 4603750"/>
                  <a:gd name="connsiteX44" fmla="*/ 1923871 w 2160000"/>
                  <a:gd name="connsiteY44" fmla="*/ 4179459 h 4603750"/>
                  <a:gd name="connsiteX45" fmla="*/ 1916129 w 2160000"/>
                  <a:gd name="connsiteY45" fmla="*/ 4071967 h 4603750"/>
                  <a:gd name="connsiteX46" fmla="*/ 1908387 w 2160000"/>
                  <a:gd name="connsiteY46" fmla="*/ 3966296 h 4603750"/>
                  <a:gd name="connsiteX47" fmla="*/ 1898710 w 2160000"/>
                  <a:gd name="connsiteY47" fmla="*/ 3860625 h 4603750"/>
                  <a:gd name="connsiteX48" fmla="*/ 1887097 w 2160000"/>
                  <a:gd name="connsiteY48" fmla="*/ 3754955 h 4603750"/>
                  <a:gd name="connsiteX49" fmla="*/ 1875484 w 2160000"/>
                  <a:gd name="connsiteY49" fmla="*/ 3645640 h 4603750"/>
                  <a:gd name="connsiteX50" fmla="*/ 1865806 w 2160000"/>
                  <a:gd name="connsiteY50" fmla="*/ 3536326 h 4603750"/>
                  <a:gd name="connsiteX51" fmla="*/ 1860000 w 2160000"/>
                  <a:gd name="connsiteY51" fmla="*/ 3423367 h 4603750"/>
                  <a:gd name="connsiteX52" fmla="*/ 1854194 w 2160000"/>
                  <a:gd name="connsiteY52" fmla="*/ 3304943 h 4603750"/>
                  <a:gd name="connsiteX53" fmla="*/ 1852258 w 2160000"/>
                  <a:gd name="connsiteY53" fmla="*/ 3181053 h 4603750"/>
                  <a:gd name="connsiteX54" fmla="*/ 1854194 w 2160000"/>
                  <a:gd name="connsiteY54" fmla="*/ 3055342 h 4603750"/>
                  <a:gd name="connsiteX55" fmla="*/ 1861936 w 2160000"/>
                  <a:gd name="connsiteY55" fmla="*/ 2955137 h 4603750"/>
                  <a:gd name="connsiteX56" fmla="*/ 1875484 w 2160000"/>
                  <a:gd name="connsiteY56" fmla="*/ 2862219 h 4603750"/>
                  <a:gd name="connsiteX57" fmla="*/ 1890968 w 2160000"/>
                  <a:gd name="connsiteY57" fmla="*/ 2771124 h 4603750"/>
                  <a:gd name="connsiteX58" fmla="*/ 1914194 w 2160000"/>
                  <a:gd name="connsiteY58" fmla="*/ 2683672 h 4603750"/>
                  <a:gd name="connsiteX59" fmla="*/ 1939355 w 2160000"/>
                  <a:gd name="connsiteY59" fmla="*/ 2594399 h 4603750"/>
                  <a:gd name="connsiteX60" fmla="*/ 1966452 w 2160000"/>
                  <a:gd name="connsiteY60" fmla="*/ 2508769 h 4603750"/>
                  <a:gd name="connsiteX61" fmla="*/ 1995484 w 2160000"/>
                  <a:gd name="connsiteY61" fmla="*/ 2423139 h 4603750"/>
                  <a:gd name="connsiteX62" fmla="*/ 2022581 w 2160000"/>
                  <a:gd name="connsiteY62" fmla="*/ 2337509 h 4603750"/>
                  <a:gd name="connsiteX63" fmla="*/ 2053548 w 2160000"/>
                  <a:gd name="connsiteY63" fmla="*/ 2248236 h 4603750"/>
                  <a:gd name="connsiteX64" fmla="*/ 2078710 w 2160000"/>
                  <a:gd name="connsiteY64" fmla="*/ 2158962 h 4603750"/>
                  <a:gd name="connsiteX65" fmla="*/ 2103871 w 2160000"/>
                  <a:gd name="connsiteY65" fmla="*/ 2066045 h 4603750"/>
                  <a:gd name="connsiteX66" fmla="*/ 2125161 w 2160000"/>
                  <a:gd name="connsiteY66" fmla="*/ 1969484 h 4603750"/>
                  <a:gd name="connsiteX67" fmla="*/ 2142581 w 2160000"/>
                  <a:gd name="connsiteY67" fmla="*/ 1867457 h 4603750"/>
                  <a:gd name="connsiteX68" fmla="*/ 2154194 w 2160000"/>
                  <a:gd name="connsiteY68" fmla="*/ 1763608 h 4603750"/>
                  <a:gd name="connsiteX69" fmla="*/ 2160000 w 2160000"/>
                  <a:gd name="connsiteY69" fmla="*/ 1650650 h 4603750"/>
                  <a:gd name="connsiteX70" fmla="*/ 2160000 w 2160000"/>
                  <a:gd name="connsiteY70" fmla="*/ 1532226 h 4603750"/>
                  <a:gd name="connsiteX71" fmla="*/ 2150323 w 2160000"/>
                  <a:gd name="connsiteY71" fmla="*/ 1408336 h 4603750"/>
                  <a:gd name="connsiteX72" fmla="*/ 2136774 w 2160000"/>
                  <a:gd name="connsiteY72" fmla="*/ 1282624 h 4603750"/>
                  <a:gd name="connsiteX73" fmla="*/ 2117419 w 2160000"/>
                  <a:gd name="connsiteY73" fmla="*/ 1162378 h 4603750"/>
                  <a:gd name="connsiteX74" fmla="*/ 2094194 w 2160000"/>
                  <a:gd name="connsiteY74" fmla="*/ 1043954 h 4603750"/>
                  <a:gd name="connsiteX75" fmla="*/ 2067097 w 2160000"/>
                  <a:gd name="connsiteY75" fmla="*/ 930996 h 4603750"/>
                  <a:gd name="connsiteX76" fmla="*/ 2036129 w 2160000"/>
                  <a:gd name="connsiteY76" fmla="*/ 819859 h 4603750"/>
                  <a:gd name="connsiteX77" fmla="*/ 2003226 w 2160000"/>
                  <a:gd name="connsiteY77" fmla="*/ 714188 h 4603750"/>
                  <a:gd name="connsiteX78" fmla="*/ 1960645 w 2160000"/>
                  <a:gd name="connsiteY78" fmla="*/ 613984 h 4603750"/>
                  <a:gd name="connsiteX79" fmla="*/ 1916129 w 2160000"/>
                  <a:gd name="connsiteY79" fmla="*/ 521066 h 4603750"/>
                  <a:gd name="connsiteX80" fmla="*/ 1867742 w 2160000"/>
                  <a:gd name="connsiteY80" fmla="*/ 431793 h 4603750"/>
                  <a:gd name="connsiteX81" fmla="*/ 1817419 w 2160000"/>
                  <a:gd name="connsiteY81" fmla="*/ 349807 h 4603750"/>
                  <a:gd name="connsiteX82" fmla="*/ 1759355 w 2160000"/>
                  <a:gd name="connsiteY82" fmla="*/ 276930 h 4603750"/>
                  <a:gd name="connsiteX83" fmla="*/ 1697419 w 2160000"/>
                  <a:gd name="connsiteY83" fmla="*/ 211342 h 4603750"/>
                  <a:gd name="connsiteX84" fmla="*/ 1631613 w 2160000"/>
                  <a:gd name="connsiteY84" fmla="*/ 153040 h 4603750"/>
                  <a:gd name="connsiteX85" fmla="*/ 1560000 w 2160000"/>
                  <a:gd name="connsiteY85" fmla="*/ 103849 h 4603750"/>
                  <a:gd name="connsiteX86" fmla="*/ 1482581 w 2160000"/>
                  <a:gd name="connsiteY86" fmla="*/ 61945 h 4603750"/>
                  <a:gd name="connsiteX87" fmla="*/ 1403226 w 2160000"/>
                  <a:gd name="connsiteY87" fmla="*/ 32794 h 4603750"/>
                  <a:gd name="connsiteX88" fmla="*/ 1318064 w 2160000"/>
                  <a:gd name="connsiteY88" fmla="*/ 10932 h 4603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</a:cxnLst>
                <a:rect l="l" t="t" r="r" b="b"/>
                <a:pathLst>
                  <a:path w="2160000" h="4603750">
                    <a:moveTo>
                      <a:pt x="1225161" y="0"/>
                    </a:moveTo>
                    <a:lnTo>
                      <a:pt x="1130323" y="1822"/>
                    </a:lnTo>
                    <a:lnTo>
                      <a:pt x="1029677" y="14575"/>
                    </a:lnTo>
                    <a:lnTo>
                      <a:pt x="938710" y="38260"/>
                    </a:lnTo>
                    <a:lnTo>
                      <a:pt x="853548" y="74698"/>
                    </a:lnTo>
                    <a:lnTo>
                      <a:pt x="768387" y="122068"/>
                    </a:lnTo>
                    <a:lnTo>
                      <a:pt x="687097" y="184013"/>
                    </a:lnTo>
                    <a:lnTo>
                      <a:pt x="605806" y="258711"/>
                    </a:lnTo>
                    <a:lnTo>
                      <a:pt x="532258" y="342519"/>
                    </a:lnTo>
                    <a:lnTo>
                      <a:pt x="460645" y="437258"/>
                    </a:lnTo>
                    <a:lnTo>
                      <a:pt x="392903" y="541107"/>
                    </a:lnTo>
                    <a:lnTo>
                      <a:pt x="327097" y="655887"/>
                    </a:lnTo>
                    <a:lnTo>
                      <a:pt x="267097" y="779777"/>
                    </a:lnTo>
                    <a:lnTo>
                      <a:pt x="212903" y="912777"/>
                    </a:lnTo>
                    <a:lnTo>
                      <a:pt x="160645" y="1054886"/>
                    </a:lnTo>
                    <a:lnTo>
                      <a:pt x="116129" y="1206104"/>
                    </a:lnTo>
                    <a:lnTo>
                      <a:pt x="73548" y="1364610"/>
                    </a:lnTo>
                    <a:lnTo>
                      <a:pt x="38710" y="1530404"/>
                    </a:lnTo>
                    <a:lnTo>
                      <a:pt x="15484" y="1676156"/>
                    </a:lnTo>
                    <a:lnTo>
                      <a:pt x="3871" y="1827375"/>
                    </a:lnTo>
                    <a:lnTo>
                      <a:pt x="0" y="1980415"/>
                    </a:lnTo>
                    <a:lnTo>
                      <a:pt x="3871" y="2137099"/>
                    </a:lnTo>
                    <a:lnTo>
                      <a:pt x="13548" y="2293784"/>
                    </a:lnTo>
                    <a:lnTo>
                      <a:pt x="32903" y="2452290"/>
                    </a:lnTo>
                    <a:lnTo>
                      <a:pt x="52258" y="2614440"/>
                    </a:lnTo>
                    <a:lnTo>
                      <a:pt x="79355" y="2774768"/>
                    </a:lnTo>
                    <a:lnTo>
                      <a:pt x="108387" y="2936917"/>
                    </a:lnTo>
                    <a:lnTo>
                      <a:pt x="139355" y="3095424"/>
                    </a:lnTo>
                    <a:lnTo>
                      <a:pt x="158710" y="3215670"/>
                    </a:lnTo>
                    <a:lnTo>
                      <a:pt x="176129" y="3343203"/>
                    </a:lnTo>
                    <a:lnTo>
                      <a:pt x="183871" y="3474381"/>
                    </a:lnTo>
                    <a:lnTo>
                      <a:pt x="189677" y="3607380"/>
                    </a:lnTo>
                    <a:lnTo>
                      <a:pt x="191613" y="3742201"/>
                    </a:lnTo>
                    <a:lnTo>
                      <a:pt x="189677" y="3880666"/>
                    </a:lnTo>
                    <a:lnTo>
                      <a:pt x="189677" y="4017310"/>
                    </a:lnTo>
                    <a:lnTo>
                      <a:pt x="187742" y="4153953"/>
                    </a:lnTo>
                    <a:lnTo>
                      <a:pt x="187742" y="4288774"/>
                    </a:lnTo>
                    <a:lnTo>
                      <a:pt x="187742" y="4423595"/>
                    </a:lnTo>
                    <a:lnTo>
                      <a:pt x="191613" y="4552951"/>
                    </a:lnTo>
                    <a:lnTo>
                      <a:pt x="195468" y="4603750"/>
                    </a:lnTo>
                    <a:lnTo>
                      <a:pt x="1914094" y="4603750"/>
                    </a:lnTo>
                    <a:lnTo>
                      <a:pt x="1923871" y="4505581"/>
                    </a:lnTo>
                    <a:lnTo>
                      <a:pt x="1927742" y="4394445"/>
                    </a:lnTo>
                    <a:lnTo>
                      <a:pt x="1927742" y="4285130"/>
                    </a:lnTo>
                    <a:lnTo>
                      <a:pt x="1923871" y="4179459"/>
                    </a:lnTo>
                    <a:lnTo>
                      <a:pt x="1916129" y="4071967"/>
                    </a:lnTo>
                    <a:lnTo>
                      <a:pt x="1908387" y="3966296"/>
                    </a:lnTo>
                    <a:lnTo>
                      <a:pt x="1898710" y="3860625"/>
                    </a:lnTo>
                    <a:lnTo>
                      <a:pt x="1887097" y="3754955"/>
                    </a:lnTo>
                    <a:lnTo>
                      <a:pt x="1875484" y="3645640"/>
                    </a:lnTo>
                    <a:lnTo>
                      <a:pt x="1865806" y="3536326"/>
                    </a:lnTo>
                    <a:lnTo>
                      <a:pt x="1860000" y="3423367"/>
                    </a:lnTo>
                    <a:lnTo>
                      <a:pt x="1854194" y="3304943"/>
                    </a:lnTo>
                    <a:lnTo>
                      <a:pt x="1852258" y="3181053"/>
                    </a:lnTo>
                    <a:lnTo>
                      <a:pt x="1854194" y="3055342"/>
                    </a:lnTo>
                    <a:lnTo>
                      <a:pt x="1861936" y="2955137"/>
                    </a:lnTo>
                    <a:lnTo>
                      <a:pt x="1875484" y="2862219"/>
                    </a:lnTo>
                    <a:lnTo>
                      <a:pt x="1890968" y="2771124"/>
                    </a:lnTo>
                    <a:lnTo>
                      <a:pt x="1914194" y="2683672"/>
                    </a:lnTo>
                    <a:lnTo>
                      <a:pt x="1939355" y="2594399"/>
                    </a:lnTo>
                    <a:lnTo>
                      <a:pt x="1966452" y="2508769"/>
                    </a:lnTo>
                    <a:lnTo>
                      <a:pt x="1995484" y="2423139"/>
                    </a:lnTo>
                    <a:lnTo>
                      <a:pt x="2022581" y="2337509"/>
                    </a:lnTo>
                    <a:lnTo>
                      <a:pt x="2053548" y="2248236"/>
                    </a:lnTo>
                    <a:lnTo>
                      <a:pt x="2078710" y="2158962"/>
                    </a:lnTo>
                    <a:lnTo>
                      <a:pt x="2103871" y="2066045"/>
                    </a:lnTo>
                    <a:lnTo>
                      <a:pt x="2125161" y="1969484"/>
                    </a:lnTo>
                    <a:lnTo>
                      <a:pt x="2142581" y="1867457"/>
                    </a:lnTo>
                    <a:lnTo>
                      <a:pt x="2154194" y="1763608"/>
                    </a:lnTo>
                    <a:lnTo>
                      <a:pt x="2160000" y="1650650"/>
                    </a:lnTo>
                    <a:lnTo>
                      <a:pt x="2160000" y="1532226"/>
                    </a:lnTo>
                    <a:lnTo>
                      <a:pt x="2150323" y="1408336"/>
                    </a:lnTo>
                    <a:lnTo>
                      <a:pt x="2136774" y="1282624"/>
                    </a:lnTo>
                    <a:lnTo>
                      <a:pt x="2117419" y="1162378"/>
                    </a:lnTo>
                    <a:lnTo>
                      <a:pt x="2094194" y="1043954"/>
                    </a:lnTo>
                    <a:lnTo>
                      <a:pt x="2067097" y="930996"/>
                    </a:lnTo>
                    <a:lnTo>
                      <a:pt x="2036129" y="819859"/>
                    </a:lnTo>
                    <a:lnTo>
                      <a:pt x="2003226" y="714188"/>
                    </a:lnTo>
                    <a:lnTo>
                      <a:pt x="1960645" y="613984"/>
                    </a:lnTo>
                    <a:lnTo>
                      <a:pt x="1916129" y="521066"/>
                    </a:lnTo>
                    <a:lnTo>
                      <a:pt x="1867742" y="431793"/>
                    </a:lnTo>
                    <a:lnTo>
                      <a:pt x="1817419" y="349807"/>
                    </a:lnTo>
                    <a:lnTo>
                      <a:pt x="1759355" y="276930"/>
                    </a:lnTo>
                    <a:lnTo>
                      <a:pt x="1697419" y="211342"/>
                    </a:lnTo>
                    <a:lnTo>
                      <a:pt x="1631613" y="153040"/>
                    </a:lnTo>
                    <a:lnTo>
                      <a:pt x="1560000" y="103849"/>
                    </a:lnTo>
                    <a:lnTo>
                      <a:pt x="1482581" y="61945"/>
                    </a:lnTo>
                    <a:lnTo>
                      <a:pt x="1403226" y="32794"/>
                    </a:lnTo>
                    <a:lnTo>
                      <a:pt x="1318064" y="10932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2" name="자유형 101">
                <a:extLst>
                  <a:ext uri="{FF2B5EF4-FFF2-40B4-BE49-F238E27FC236}">
                    <a16:creationId xmlns="" xmlns:a16="http://schemas.microsoft.com/office/drawing/2014/main" id="{6BA65B72-B76E-42A1-B05C-A9DB3EC246D5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8386786" y="2302950"/>
                <a:ext cx="2016000" cy="4555050"/>
              </a:xfrm>
              <a:custGeom>
                <a:avLst/>
                <a:gdLst>
                  <a:gd name="connsiteX0" fmla="*/ 1143484 w 2016000"/>
                  <a:gd name="connsiteY0" fmla="*/ 0 h 4555050"/>
                  <a:gd name="connsiteX1" fmla="*/ 1054968 w 2016000"/>
                  <a:gd name="connsiteY1" fmla="*/ 1787 h 4555050"/>
                  <a:gd name="connsiteX2" fmla="*/ 961032 w 2016000"/>
                  <a:gd name="connsiteY2" fmla="*/ 14299 h 4555050"/>
                  <a:gd name="connsiteX3" fmla="*/ 876129 w 2016000"/>
                  <a:gd name="connsiteY3" fmla="*/ 37534 h 4555050"/>
                  <a:gd name="connsiteX4" fmla="*/ 796645 w 2016000"/>
                  <a:gd name="connsiteY4" fmla="*/ 73280 h 4555050"/>
                  <a:gd name="connsiteX5" fmla="*/ 717161 w 2016000"/>
                  <a:gd name="connsiteY5" fmla="*/ 119750 h 4555050"/>
                  <a:gd name="connsiteX6" fmla="*/ 641290 w 2016000"/>
                  <a:gd name="connsiteY6" fmla="*/ 180519 h 4555050"/>
                  <a:gd name="connsiteX7" fmla="*/ 565419 w 2016000"/>
                  <a:gd name="connsiteY7" fmla="*/ 253799 h 4555050"/>
                  <a:gd name="connsiteX8" fmla="*/ 496774 w 2016000"/>
                  <a:gd name="connsiteY8" fmla="*/ 336016 h 4555050"/>
                  <a:gd name="connsiteX9" fmla="*/ 429935 w 2016000"/>
                  <a:gd name="connsiteY9" fmla="*/ 428956 h 4555050"/>
                  <a:gd name="connsiteX10" fmla="*/ 366710 w 2016000"/>
                  <a:gd name="connsiteY10" fmla="*/ 530833 h 4555050"/>
                  <a:gd name="connsiteX11" fmla="*/ 305290 w 2016000"/>
                  <a:gd name="connsiteY11" fmla="*/ 643434 h 4555050"/>
                  <a:gd name="connsiteX12" fmla="*/ 249290 w 2016000"/>
                  <a:gd name="connsiteY12" fmla="*/ 764971 h 4555050"/>
                  <a:gd name="connsiteX13" fmla="*/ 198710 w 2016000"/>
                  <a:gd name="connsiteY13" fmla="*/ 895445 h 4555050"/>
                  <a:gd name="connsiteX14" fmla="*/ 149935 w 2016000"/>
                  <a:gd name="connsiteY14" fmla="*/ 1034856 h 4555050"/>
                  <a:gd name="connsiteX15" fmla="*/ 108387 w 2016000"/>
                  <a:gd name="connsiteY15" fmla="*/ 1183203 h 4555050"/>
                  <a:gd name="connsiteX16" fmla="*/ 68645 w 2016000"/>
                  <a:gd name="connsiteY16" fmla="*/ 1338700 h 4555050"/>
                  <a:gd name="connsiteX17" fmla="*/ 36129 w 2016000"/>
                  <a:gd name="connsiteY17" fmla="*/ 1501345 h 4555050"/>
                  <a:gd name="connsiteX18" fmla="*/ 14452 w 2016000"/>
                  <a:gd name="connsiteY18" fmla="*/ 1644331 h 4555050"/>
                  <a:gd name="connsiteX19" fmla="*/ 3613 w 2016000"/>
                  <a:gd name="connsiteY19" fmla="*/ 1792678 h 4555050"/>
                  <a:gd name="connsiteX20" fmla="*/ 0 w 2016000"/>
                  <a:gd name="connsiteY20" fmla="*/ 1942812 h 4555050"/>
                  <a:gd name="connsiteX21" fmla="*/ 3613 w 2016000"/>
                  <a:gd name="connsiteY21" fmla="*/ 2096522 h 4555050"/>
                  <a:gd name="connsiteX22" fmla="*/ 12645 w 2016000"/>
                  <a:gd name="connsiteY22" fmla="*/ 2250231 h 4555050"/>
                  <a:gd name="connsiteX23" fmla="*/ 30710 w 2016000"/>
                  <a:gd name="connsiteY23" fmla="*/ 2405727 h 4555050"/>
                  <a:gd name="connsiteX24" fmla="*/ 48774 w 2016000"/>
                  <a:gd name="connsiteY24" fmla="*/ 2564798 h 4555050"/>
                  <a:gd name="connsiteX25" fmla="*/ 74065 w 2016000"/>
                  <a:gd name="connsiteY25" fmla="*/ 2722082 h 4555050"/>
                  <a:gd name="connsiteX26" fmla="*/ 101161 w 2016000"/>
                  <a:gd name="connsiteY26" fmla="*/ 2881153 h 4555050"/>
                  <a:gd name="connsiteX27" fmla="*/ 130065 w 2016000"/>
                  <a:gd name="connsiteY27" fmla="*/ 3036650 h 4555050"/>
                  <a:gd name="connsiteX28" fmla="*/ 148129 w 2016000"/>
                  <a:gd name="connsiteY28" fmla="*/ 3154613 h 4555050"/>
                  <a:gd name="connsiteX29" fmla="*/ 164387 w 2016000"/>
                  <a:gd name="connsiteY29" fmla="*/ 3279725 h 4555050"/>
                  <a:gd name="connsiteX30" fmla="*/ 171613 w 2016000"/>
                  <a:gd name="connsiteY30" fmla="*/ 3408411 h 4555050"/>
                  <a:gd name="connsiteX31" fmla="*/ 177032 w 2016000"/>
                  <a:gd name="connsiteY31" fmla="*/ 3538885 h 4555050"/>
                  <a:gd name="connsiteX32" fmla="*/ 178839 w 2016000"/>
                  <a:gd name="connsiteY32" fmla="*/ 3671147 h 4555050"/>
                  <a:gd name="connsiteX33" fmla="*/ 177032 w 2016000"/>
                  <a:gd name="connsiteY33" fmla="*/ 3806983 h 4555050"/>
                  <a:gd name="connsiteX34" fmla="*/ 177032 w 2016000"/>
                  <a:gd name="connsiteY34" fmla="*/ 3941032 h 4555050"/>
                  <a:gd name="connsiteX35" fmla="*/ 175226 w 2016000"/>
                  <a:gd name="connsiteY35" fmla="*/ 4075080 h 4555050"/>
                  <a:gd name="connsiteX36" fmla="*/ 175226 w 2016000"/>
                  <a:gd name="connsiteY36" fmla="*/ 4207342 h 4555050"/>
                  <a:gd name="connsiteX37" fmla="*/ 175226 w 2016000"/>
                  <a:gd name="connsiteY37" fmla="*/ 4339603 h 4555050"/>
                  <a:gd name="connsiteX38" fmla="*/ 178839 w 2016000"/>
                  <a:gd name="connsiteY38" fmla="*/ 4466502 h 4555050"/>
                  <a:gd name="connsiteX39" fmla="*/ 185231 w 2016000"/>
                  <a:gd name="connsiteY39" fmla="*/ 4555050 h 4555050"/>
                  <a:gd name="connsiteX40" fmla="*/ 1782208 w 2016000"/>
                  <a:gd name="connsiteY40" fmla="*/ 4555050 h 4555050"/>
                  <a:gd name="connsiteX41" fmla="*/ 1784774 w 2016000"/>
                  <a:gd name="connsiteY41" fmla="*/ 4534420 h 4555050"/>
                  <a:gd name="connsiteX42" fmla="*/ 1795613 w 2016000"/>
                  <a:gd name="connsiteY42" fmla="*/ 4420032 h 4555050"/>
                  <a:gd name="connsiteX43" fmla="*/ 1799226 w 2016000"/>
                  <a:gd name="connsiteY43" fmla="*/ 4311006 h 4555050"/>
                  <a:gd name="connsiteX44" fmla="*/ 1799226 w 2016000"/>
                  <a:gd name="connsiteY44" fmla="*/ 4203767 h 4555050"/>
                  <a:gd name="connsiteX45" fmla="*/ 1795613 w 2016000"/>
                  <a:gd name="connsiteY45" fmla="*/ 4100103 h 4555050"/>
                  <a:gd name="connsiteX46" fmla="*/ 1788387 w 2016000"/>
                  <a:gd name="connsiteY46" fmla="*/ 3994651 h 4555050"/>
                  <a:gd name="connsiteX47" fmla="*/ 1781161 w 2016000"/>
                  <a:gd name="connsiteY47" fmla="*/ 3890987 h 4555050"/>
                  <a:gd name="connsiteX48" fmla="*/ 1772129 w 2016000"/>
                  <a:gd name="connsiteY48" fmla="*/ 3787322 h 4555050"/>
                  <a:gd name="connsiteX49" fmla="*/ 1761290 w 2016000"/>
                  <a:gd name="connsiteY49" fmla="*/ 3683658 h 4555050"/>
                  <a:gd name="connsiteX50" fmla="*/ 1750452 w 2016000"/>
                  <a:gd name="connsiteY50" fmla="*/ 3576419 h 4555050"/>
                  <a:gd name="connsiteX51" fmla="*/ 1741419 w 2016000"/>
                  <a:gd name="connsiteY51" fmla="*/ 3469180 h 4555050"/>
                  <a:gd name="connsiteX52" fmla="*/ 1736000 w 2016000"/>
                  <a:gd name="connsiteY52" fmla="*/ 3358367 h 4555050"/>
                  <a:gd name="connsiteX53" fmla="*/ 1730581 w 2016000"/>
                  <a:gd name="connsiteY53" fmla="*/ 3242191 h 4555050"/>
                  <a:gd name="connsiteX54" fmla="*/ 1728774 w 2016000"/>
                  <a:gd name="connsiteY54" fmla="*/ 3120654 h 4555050"/>
                  <a:gd name="connsiteX55" fmla="*/ 1730581 w 2016000"/>
                  <a:gd name="connsiteY55" fmla="*/ 2997329 h 4555050"/>
                  <a:gd name="connsiteX56" fmla="*/ 1737806 w 2016000"/>
                  <a:gd name="connsiteY56" fmla="*/ 2899026 h 4555050"/>
                  <a:gd name="connsiteX57" fmla="*/ 1750452 w 2016000"/>
                  <a:gd name="connsiteY57" fmla="*/ 2807873 h 4555050"/>
                  <a:gd name="connsiteX58" fmla="*/ 1764903 w 2016000"/>
                  <a:gd name="connsiteY58" fmla="*/ 2718507 h 4555050"/>
                  <a:gd name="connsiteX59" fmla="*/ 1786581 w 2016000"/>
                  <a:gd name="connsiteY59" fmla="*/ 2632716 h 4555050"/>
                  <a:gd name="connsiteX60" fmla="*/ 1810064 w 2016000"/>
                  <a:gd name="connsiteY60" fmla="*/ 2545138 h 4555050"/>
                  <a:gd name="connsiteX61" fmla="*/ 1835355 w 2016000"/>
                  <a:gd name="connsiteY61" fmla="*/ 2461134 h 4555050"/>
                  <a:gd name="connsiteX62" fmla="*/ 1862452 w 2016000"/>
                  <a:gd name="connsiteY62" fmla="*/ 2377130 h 4555050"/>
                  <a:gd name="connsiteX63" fmla="*/ 1887742 w 2016000"/>
                  <a:gd name="connsiteY63" fmla="*/ 2293126 h 4555050"/>
                  <a:gd name="connsiteX64" fmla="*/ 1916645 w 2016000"/>
                  <a:gd name="connsiteY64" fmla="*/ 2205548 h 4555050"/>
                  <a:gd name="connsiteX65" fmla="*/ 1940129 w 2016000"/>
                  <a:gd name="connsiteY65" fmla="*/ 2117969 h 4555050"/>
                  <a:gd name="connsiteX66" fmla="*/ 1963613 w 2016000"/>
                  <a:gd name="connsiteY66" fmla="*/ 2026816 h 4555050"/>
                  <a:gd name="connsiteX67" fmla="*/ 1983484 w 2016000"/>
                  <a:gd name="connsiteY67" fmla="*/ 1932089 h 4555050"/>
                  <a:gd name="connsiteX68" fmla="*/ 1999742 w 2016000"/>
                  <a:gd name="connsiteY68" fmla="*/ 1831999 h 4555050"/>
                  <a:gd name="connsiteX69" fmla="*/ 2010581 w 2016000"/>
                  <a:gd name="connsiteY69" fmla="*/ 1730122 h 4555050"/>
                  <a:gd name="connsiteX70" fmla="*/ 2016000 w 2016000"/>
                  <a:gd name="connsiteY70" fmla="*/ 1619308 h 4555050"/>
                  <a:gd name="connsiteX71" fmla="*/ 2016000 w 2016000"/>
                  <a:gd name="connsiteY71" fmla="*/ 1503133 h 4555050"/>
                  <a:gd name="connsiteX72" fmla="*/ 2006968 w 2016000"/>
                  <a:gd name="connsiteY72" fmla="*/ 1381595 h 4555050"/>
                  <a:gd name="connsiteX73" fmla="*/ 1994323 w 2016000"/>
                  <a:gd name="connsiteY73" fmla="*/ 1258271 h 4555050"/>
                  <a:gd name="connsiteX74" fmla="*/ 1976258 w 2016000"/>
                  <a:gd name="connsiteY74" fmla="*/ 1140308 h 4555050"/>
                  <a:gd name="connsiteX75" fmla="*/ 1954581 w 2016000"/>
                  <a:gd name="connsiteY75" fmla="*/ 1024132 h 4555050"/>
                  <a:gd name="connsiteX76" fmla="*/ 1929290 w 2016000"/>
                  <a:gd name="connsiteY76" fmla="*/ 913319 h 4555050"/>
                  <a:gd name="connsiteX77" fmla="*/ 1900387 w 2016000"/>
                  <a:gd name="connsiteY77" fmla="*/ 804292 h 4555050"/>
                  <a:gd name="connsiteX78" fmla="*/ 1869677 w 2016000"/>
                  <a:gd name="connsiteY78" fmla="*/ 700628 h 4555050"/>
                  <a:gd name="connsiteX79" fmla="*/ 1829936 w 2016000"/>
                  <a:gd name="connsiteY79" fmla="*/ 602326 h 4555050"/>
                  <a:gd name="connsiteX80" fmla="*/ 1788387 w 2016000"/>
                  <a:gd name="connsiteY80" fmla="*/ 511172 h 4555050"/>
                  <a:gd name="connsiteX81" fmla="*/ 1743226 w 2016000"/>
                  <a:gd name="connsiteY81" fmla="*/ 423594 h 4555050"/>
                  <a:gd name="connsiteX82" fmla="*/ 1696258 w 2016000"/>
                  <a:gd name="connsiteY82" fmla="*/ 343165 h 4555050"/>
                  <a:gd name="connsiteX83" fmla="*/ 1642064 w 2016000"/>
                  <a:gd name="connsiteY83" fmla="*/ 271672 h 4555050"/>
                  <a:gd name="connsiteX84" fmla="*/ 1584258 w 2016000"/>
                  <a:gd name="connsiteY84" fmla="*/ 207329 h 4555050"/>
                  <a:gd name="connsiteX85" fmla="*/ 1522839 w 2016000"/>
                  <a:gd name="connsiteY85" fmla="*/ 150135 h 4555050"/>
                  <a:gd name="connsiteX86" fmla="*/ 1456000 w 2016000"/>
                  <a:gd name="connsiteY86" fmla="*/ 101877 h 4555050"/>
                  <a:gd name="connsiteX87" fmla="*/ 1383742 w 2016000"/>
                  <a:gd name="connsiteY87" fmla="*/ 60769 h 4555050"/>
                  <a:gd name="connsiteX88" fmla="*/ 1309677 w 2016000"/>
                  <a:gd name="connsiteY88" fmla="*/ 32172 h 4555050"/>
                  <a:gd name="connsiteX89" fmla="*/ 1230194 w 2016000"/>
                  <a:gd name="connsiteY89" fmla="*/ 10724 h 4555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</a:cxnLst>
                <a:rect l="l" t="t" r="r" b="b"/>
                <a:pathLst>
                  <a:path w="2016000" h="4555050">
                    <a:moveTo>
                      <a:pt x="1143484" y="0"/>
                    </a:moveTo>
                    <a:lnTo>
                      <a:pt x="1054968" y="1787"/>
                    </a:lnTo>
                    <a:lnTo>
                      <a:pt x="961032" y="14299"/>
                    </a:lnTo>
                    <a:lnTo>
                      <a:pt x="876129" y="37534"/>
                    </a:lnTo>
                    <a:lnTo>
                      <a:pt x="796645" y="73280"/>
                    </a:lnTo>
                    <a:lnTo>
                      <a:pt x="717161" y="119750"/>
                    </a:lnTo>
                    <a:lnTo>
                      <a:pt x="641290" y="180519"/>
                    </a:lnTo>
                    <a:lnTo>
                      <a:pt x="565419" y="253799"/>
                    </a:lnTo>
                    <a:lnTo>
                      <a:pt x="496774" y="336016"/>
                    </a:lnTo>
                    <a:lnTo>
                      <a:pt x="429935" y="428956"/>
                    </a:lnTo>
                    <a:lnTo>
                      <a:pt x="366710" y="530833"/>
                    </a:lnTo>
                    <a:lnTo>
                      <a:pt x="305290" y="643434"/>
                    </a:lnTo>
                    <a:lnTo>
                      <a:pt x="249290" y="764971"/>
                    </a:lnTo>
                    <a:lnTo>
                      <a:pt x="198710" y="895445"/>
                    </a:lnTo>
                    <a:lnTo>
                      <a:pt x="149935" y="1034856"/>
                    </a:lnTo>
                    <a:lnTo>
                      <a:pt x="108387" y="1183203"/>
                    </a:lnTo>
                    <a:lnTo>
                      <a:pt x="68645" y="1338700"/>
                    </a:lnTo>
                    <a:lnTo>
                      <a:pt x="36129" y="1501345"/>
                    </a:lnTo>
                    <a:lnTo>
                      <a:pt x="14452" y="1644331"/>
                    </a:lnTo>
                    <a:lnTo>
                      <a:pt x="3613" y="1792678"/>
                    </a:lnTo>
                    <a:lnTo>
                      <a:pt x="0" y="1942812"/>
                    </a:lnTo>
                    <a:lnTo>
                      <a:pt x="3613" y="2096522"/>
                    </a:lnTo>
                    <a:lnTo>
                      <a:pt x="12645" y="2250231"/>
                    </a:lnTo>
                    <a:lnTo>
                      <a:pt x="30710" y="2405727"/>
                    </a:lnTo>
                    <a:lnTo>
                      <a:pt x="48774" y="2564798"/>
                    </a:lnTo>
                    <a:lnTo>
                      <a:pt x="74065" y="2722082"/>
                    </a:lnTo>
                    <a:lnTo>
                      <a:pt x="101161" y="2881153"/>
                    </a:lnTo>
                    <a:lnTo>
                      <a:pt x="130065" y="3036650"/>
                    </a:lnTo>
                    <a:lnTo>
                      <a:pt x="148129" y="3154613"/>
                    </a:lnTo>
                    <a:lnTo>
                      <a:pt x="164387" y="3279725"/>
                    </a:lnTo>
                    <a:lnTo>
                      <a:pt x="171613" y="3408411"/>
                    </a:lnTo>
                    <a:lnTo>
                      <a:pt x="177032" y="3538885"/>
                    </a:lnTo>
                    <a:lnTo>
                      <a:pt x="178839" y="3671147"/>
                    </a:lnTo>
                    <a:lnTo>
                      <a:pt x="177032" y="3806983"/>
                    </a:lnTo>
                    <a:lnTo>
                      <a:pt x="177032" y="3941032"/>
                    </a:lnTo>
                    <a:lnTo>
                      <a:pt x="175226" y="4075080"/>
                    </a:lnTo>
                    <a:lnTo>
                      <a:pt x="175226" y="4207342"/>
                    </a:lnTo>
                    <a:lnTo>
                      <a:pt x="175226" y="4339603"/>
                    </a:lnTo>
                    <a:lnTo>
                      <a:pt x="178839" y="4466502"/>
                    </a:lnTo>
                    <a:lnTo>
                      <a:pt x="185231" y="4555050"/>
                    </a:lnTo>
                    <a:lnTo>
                      <a:pt x="1782208" y="4555050"/>
                    </a:lnTo>
                    <a:lnTo>
                      <a:pt x="1784774" y="4534420"/>
                    </a:lnTo>
                    <a:lnTo>
                      <a:pt x="1795613" y="4420032"/>
                    </a:lnTo>
                    <a:lnTo>
                      <a:pt x="1799226" y="4311006"/>
                    </a:lnTo>
                    <a:lnTo>
                      <a:pt x="1799226" y="4203767"/>
                    </a:lnTo>
                    <a:lnTo>
                      <a:pt x="1795613" y="4100103"/>
                    </a:lnTo>
                    <a:lnTo>
                      <a:pt x="1788387" y="3994651"/>
                    </a:lnTo>
                    <a:lnTo>
                      <a:pt x="1781161" y="3890987"/>
                    </a:lnTo>
                    <a:lnTo>
                      <a:pt x="1772129" y="3787322"/>
                    </a:lnTo>
                    <a:lnTo>
                      <a:pt x="1761290" y="3683658"/>
                    </a:lnTo>
                    <a:lnTo>
                      <a:pt x="1750452" y="3576419"/>
                    </a:lnTo>
                    <a:lnTo>
                      <a:pt x="1741419" y="3469180"/>
                    </a:lnTo>
                    <a:lnTo>
                      <a:pt x="1736000" y="3358367"/>
                    </a:lnTo>
                    <a:lnTo>
                      <a:pt x="1730581" y="3242191"/>
                    </a:lnTo>
                    <a:lnTo>
                      <a:pt x="1728774" y="3120654"/>
                    </a:lnTo>
                    <a:lnTo>
                      <a:pt x="1730581" y="2997329"/>
                    </a:lnTo>
                    <a:lnTo>
                      <a:pt x="1737806" y="2899026"/>
                    </a:lnTo>
                    <a:lnTo>
                      <a:pt x="1750452" y="2807873"/>
                    </a:lnTo>
                    <a:lnTo>
                      <a:pt x="1764903" y="2718507"/>
                    </a:lnTo>
                    <a:lnTo>
                      <a:pt x="1786581" y="2632716"/>
                    </a:lnTo>
                    <a:lnTo>
                      <a:pt x="1810064" y="2545138"/>
                    </a:lnTo>
                    <a:lnTo>
                      <a:pt x="1835355" y="2461134"/>
                    </a:lnTo>
                    <a:lnTo>
                      <a:pt x="1862452" y="2377130"/>
                    </a:lnTo>
                    <a:lnTo>
                      <a:pt x="1887742" y="2293126"/>
                    </a:lnTo>
                    <a:lnTo>
                      <a:pt x="1916645" y="2205548"/>
                    </a:lnTo>
                    <a:lnTo>
                      <a:pt x="1940129" y="2117969"/>
                    </a:lnTo>
                    <a:lnTo>
                      <a:pt x="1963613" y="2026816"/>
                    </a:lnTo>
                    <a:lnTo>
                      <a:pt x="1983484" y="1932089"/>
                    </a:lnTo>
                    <a:lnTo>
                      <a:pt x="1999742" y="1831999"/>
                    </a:lnTo>
                    <a:lnTo>
                      <a:pt x="2010581" y="1730122"/>
                    </a:lnTo>
                    <a:lnTo>
                      <a:pt x="2016000" y="1619308"/>
                    </a:lnTo>
                    <a:lnTo>
                      <a:pt x="2016000" y="1503133"/>
                    </a:lnTo>
                    <a:lnTo>
                      <a:pt x="2006968" y="1381595"/>
                    </a:lnTo>
                    <a:lnTo>
                      <a:pt x="1994323" y="1258271"/>
                    </a:lnTo>
                    <a:lnTo>
                      <a:pt x="1976258" y="1140308"/>
                    </a:lnTo>
                    <a:lnTo>
                      <a:pt x="1954581" y="1024132"/>
                    </a:lnTo>
                    <a:lnTo>
                      <a:pt x="1929290" y="913319"/>
                    </a:lnTo>
                    <a:lnTo>
                      <a:pt x="1900387" y="804292"/>
                    </a:lnTo>
                    <a:lnTo>
                      <a:pt x="1869677" y="700628"/>
                    </a:lnTo>
                    <a:lnTo>
                      <a:pt x="1829936" y="602326"/>
                    </a:lnTo>
                    <a:lnTo>
                      <a:pt x="1788387" y="511172"/>
                    </a:lnTo>
                    <a:lnTo>
                      <a:pt x="1743226" y="423594"/>
                    </a:lnTo>
                    <a:lnTo>
                      <a:pt x="1696258" y="343165"/>
                    </a:lnTo>
                    <a:lnTo>
                      <a:pt x="1642064" y="271672"/>
                    </a:lnTo>
                    <a:lnTo>
                      <a:pt x="1584258" y="207329"/>
                    </a:lnTo>
                    <a:lnTo>
                      <a:pt x="1522839" y="150135"/>
                    </a:lnTo>
                    <a:lnTo>
                      <a:pt x="1456000" y="101877"/>
                    </a:lnTo>
                    <a:lnTo>
                      <a:pt x="1383742" y="60769"/>
                    </a:lnTo>
                    <a:lnTo>
                      <a:pt x="1309677" y="32172"/>
                    </a:lnTo>
                    <a:lnTo>
                      <a:pt x="1230194" y="10724"/>
                    </a:ln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3" name="자유형 49">
                <a:extLst>
                  <a:ext uri="{FF2B5EF4-FFF2-40B4-BE49-F238E27FC236}">
                    <a16:creationId xmlns="" xmlns:a16="http://schemas.microsoft.com/office/drawing/2014/main" id="{2F0B8F6C-06D8-462E-99A6-A39634140134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8403686" y="2996776"/>
                <a:ext cx="1973941" cy="3283079"/>
              </a:xfrm>
              <a:custGeom>
                <a:avLst/>
                <a:gdLst>
                  <a:gd name="connsiteX0" fmla="*/ 291811 w 1973941"/>
                  <a:gd name="connsiteY0" fmla="*/ 0 h 3283079"/>
                  <a:gd name="connsiteX1" fmla="*/ 311504 w 1973941"/>
                  <a:gd name="connsiteY1" fmla="*/ 8904 h 3283079"/>
                  <a:gd name="connsiteX2" fmla="*/ 1112163 w 1973941"/>
                  <a:gd name="connsiteY2" fmla="*/ 151899 h 3283079"/>
                  <a:gd name="connsiteX3" fmla="*/ 1815915 w 1973941"/>
                  <a:gd name="connsiteY3" fmla="*/ 44956 h 3283079"/>
                  <a:gd name="connsiteX4" fmla="*/ 1830136 w 1973941"/>
                  <a:gd name="connsiteY4" fmla="*/ 39666 h 3283079"/>
                  <a:gd name="connsiteX5" fmla="*/ 1830671 w 1973941"/>
                  <a:gd name="connsiteY5" fmla="*/ 41005 h 3283079"/>
                  <a:gd name="connsiteX6" fmla="*/ 1860740 w 1973941"/>
                  <a:gd name="connsiteY6" fmla="*/ 143593 h 3283079"/>
                  <a:gd name="connsiteX7" fmla="*/ 1889040 w 1973941"/>
                  <a:gd name="connsiteY7" fmla="*/ 251488 h 3283079"/>
                  <a:gd name="connsiteX8" fmla="*/ 1913803 w 1973941"/>
                  <a:gd name="connsiteY8" fmla="*/ 361151 h 3283079"/>
                  <a:gd name="connsiteX9" fmla="*/ 1935028 w 1973941"/>
                  <a:gd name="connsiteY9" fmla="*/ 476121 h 3283079"/>
                  <a:gd name="connsiteX10" fmla="*/ 1952716 w 1973941"/>
                  <a:gd name="connsiteY10" fmla="*/ 592860 h 3283079"/>
                  <a:gd name="connsiteX11" fmla="*/ 1965097 w 1973941"/>
                  <a:gd name="connsiteY11" fmla="*/ 714904 h 3283079"/>
                  <a:gd name="connsiteX12" fmla="*/ 1973941 w 1973941"/>
                  <a:gd name="connsiteY12" fmla="*/ 835180 h 3283079"/>
                  <a:gd name="connsiteX13" fmla="*/ 1973941 w 1973941"/>
                  <a:gd name="connsiteY13" fmla="*/ 950150 h 3283079"/>
                  <a:gd name="connsiteX14" fmla="*/ 1968635 w 1973941"/>
                  <a:gd name="connsiteY14" fmla="*/ 1059814 h 3283079"/>
                  <a:gd name="connsiteX15" fmla="*/ 1958022 w 1973941"/>
                  <a:gd name="connsiteY15" fmla="*/ 1160633 h 3283079"/>
                  <a:gd name="connsiteX16" fmla="*/ 1942103 w 1973941"/>
                  <a:gd name="connsiteY16" fmla="*/ 1259684 h 3283079"/>
                  <a:gd name="connsiteX17" fmla="*/ 1922647 w 1973941"/>
                  <a:gd name="connsiteY17" fmla="*/ 1353429 h 3283079"/>
                  <a:gd name="connsiteX18" fmla="*/ 1899653 w 1973941"/>
                  <a:gd name="connsiteY18" fmla="*/ 1443636 h 3283079"/>
                  <a:gd name="connsiteX19" fmla="*/ 1876659 w 1973941"/>
                  <a:gd name="connsiteY19" fmla="*/ 1530305 h 3283079"/>
                  <a:gd name="connsiteX20" fmla="*/ 1848359 w 1973941"/>
                  <a:gd name="connsiteY20" fmla="*/ 1616974 h 3283079"/>
                  <a:gd name="connsiteX21" fmla="*/ 1823596 w 1973941"/>
                  <a:gd name="connsiteY21" fmla="*/ 1700106 h 3283079"/>
                  <a:gd name="connsiteX22" fmla="*/ 1797065 w 1973941"/>
                  <a:gd name="connsiteY22" fmla="*/ 1783238 h 3283079"/>
                  <a:gd name="connsiteX23" fmla="*/ 1772302 w 1973941"/>
                  <a:gd name="connsiteY23" fmla="*/ 1866370 h 3283079"/>
                  <a:gd name="connsiteX24" fmla="*/ 1749308 w 1973941"/>
                  <a:gd name="connsiteY24" fmla="*/ 1953040 h 3283079"/>
                  <a:gd name="connsiteX25" fmla="*/ 1728083 w 1973941"/>
                  <a:gd name="connsiteY25" fmla="*/ 2037941 h 3283079"/>
                  <a:gd name="connsiteX26" fmla="*/ 1713933 w 1973941"/>
                  <a:gd name="connsiteY26" fmla="*/ 2126379 h 3283079"/>
                  <a:gd name="connsiteX27" fmla="*/ 1701551 w 1973941"/>
                  <a:gd name="connsiteY27" fmla="*/ 2216586 h 3283079"/>
                  <a:gd name="connsiteX28" fmla="*/ 1694476 w 1973941"/>
                  <a:gd name="connsiteY28" fmla="*/ 2313868 h 3283079"/>
                  <a:gd name="connsiteX29" fmla="*/ 1692708 w 1973941"/>
                  <a:gd name="connsiteY29" fmla="*/ 2435913 h 3283079"/>
                  <a:gd name="connsiteX30" fmla="*/ 1694476 w 1973941"/>
                  <a:gd name="connsiteY30" fmla="*/ 2556189 h 3283079"/>
                  <a:gd name="connsiteX31" fmla="*/ 1699783 w 1973941"/>
                  <a:gd name="connsiteY31" fmla="*/ 2671158 h 3283079"/>
                  <a:gd name="connsiteX32" fmla="*/ 1705089 w 1973941"/>
                  <a:gd name="connsiteY32" fmla="*/ 2780822 h 3283079"/>
                  <a:gd name="connsiteX33" fmla="*/ 1713933 w 1973941"/>
                  <a:gd name="connsiteY33" fmla="*/ 2886948 h 3283079"/>
                  <a:gd name="connsiteX34" fmla="*/ 1724545 w 1973941"/>
                  <a:gd name="connsiteY34" fmla="*/ 2993074 h 3283079"/>
                  <a:gd name="connsiteX35" fmla="*/ 1735158 w 1973941"/>
                  <a:gd name="connsiteY35" fmla="*/ 3095662 h 3283079"/>
                  <a:gd name="connsiteX36" fmla="*/ 1743775 w 1973941"/>
                  <a:gd name="connsiteY36" fmla="*/ 3195616 h 3283079"/>
                  <a:gd name="connsiteX37" fmla="*/ 1602094 w 1973941"/>
                  <a:gd name="connsiteY37" fmla="*/ 3233872 h 3283079"/>
                  <a:gd name="connsiteX38" fmla="*/ 1112163 w 1973941"/>
                  <a:gd name="connsiteY38" fmla="*/ 3283079 h 3283079"/>
                  <a:gd name="connsiteX39" fmla="*/ 222108 w 1973941"/>
                  <a:gd name="connsiteY39" fmla="*/ 3099663 h 3283079"/>
                  <a:gd name="connsiteX40" fmla="*/ 173890 w 1973941"/>
                  <a:gd name="connsiteY40" fmla="*/ 3073268 h 3283079"/>
                  <a:gd name="connsiteX41" fmla="*/ 175108 w 1973941"/>
                  <a:gd name="connsiteY41" fmla="*/ 2980692 h 3283079"/>
                  <a:gd name="connsiteX42" fmla="*/ 173339 w 1973941"/>
                  <a:gd name="connsiteY42" fmla="*/ 2849804 h 3283079"/>
                  <a:gd name="connsiteX43" fmla="*/ 168033 w 1973941"/>
                  <a:gd name="connsiteY43" fmla="*/ 2720684 h 3283079"/>
                  <a:gd name="connsiteX44" fmla="*/ 160958 w 1973941"/>
                  <a:gd name="connsiteY44" fmla="*/ 2593333 h 3283079"/>
                  <a:gd name="connsiteX45" fmla="*/ 145039 w 1973941"/>
                  <a:gd name="connsiteY45" fmla="*/ 2469519 h 3283079"/>
                  <a:gd name="connsiteX46" fmla="*/ 127351 w 1973941"/>
                  <a:gd name="connsiteY46" fmla="*/ 2352781 h 3283079"/>
                  <a:gd name="connsiteX47" fmla="*/ 99051 w 1973941"/>
                  <a:gd name="connsiteY47" fmla="*/ 2198898 h 3283079"/>
                  <a:gd name="connsiteX48" fmla="*/ 72520 w 1973941"/>
                  <a:gd name="connsiteY48" fmla="*/ 2041478 h 3283079"/>
                  <a:gd name="connsiteX49" fmla="*/ 47757 w 1973941"/>
                  <a:gd name="connsiteY49" fmla="*/ 1885827 h 3283079"/>
                  <a:gd name="connsiteX50" fmla="*/ 30069 w 1973941"/>
                  <a:gd name="connsiteY50" fmla="*/ 1728407 h 3283079"/>
                  <a:gd name="connsiteX51" fmla="*/ 12382 w 1973941"/>
                  <a:gd name="connsiteY51" fmla="*/ 1574524 h 3283079"/>
                  <a:gd name="connsiteX52" fmla="*/ 3538 w 1973941"/>
                  <a:gd name="connsiteY52" fmla="*/ 1422410 h 3283079"/>
                  <a:gd name="connsiteX53" fmla="*/ 0 w 1973941"/>
                  <a:gd name="connsiteY53" fmla="*/ 1270297 h 3283079"/>
                  <a:gd name="connsiteX54" fmla="*/ 3538 w 1973941"/>
                  <a:gd name="connsiteY54" fmla="*/ 1121720 h 3283079"/>
                  <a:gd name="connsiteX55" fmla="*/ 14150 w 1973941"/>
                  <a:gd name="connsiteY55" fmla="*/ 974913 h 3283079"/>
                  <a:gd name="connsiteX56" fmla="*/ 35376 w 1973941"/>
                  <a:gd name="connsiteY56" fmla="*/ 833412 h 3283079"/>
                  <a:gd name="connsiteX57" fmla="*/ 67213 w 1973941"/>
                  <a:gd name="connsiteY57" fmla="*/ 672454 h 3283079"/>
                  <a:gd name="connsiteX58" fmla="*/ 106126 w 1973941"/>
                  <a:gd name="connsiteY58" fmla="*/ 518571 h 3283079"/>
                  <a:gd name="connsiteX59" fmla="*/ 146808 w 1973941"/>
                  <a:gd name="connsiteY59" fmla="*/ 371764 h 3283079"/>
                  <a:gd name="connsiteX60" fmla="*/ 194564 w 1973941"/>
                  <a:gd name="connsiteY60" fmla="*/ 233800 h 3283079"/>
                  <a:gd name="connsiteX61" fmla="*/ 244090 w 1973941"/>
                  <a:gd name="connsiteY61" fmla="*/ 104680 h 3283079"/>
                  <a:gd name="connsiteX62" fmla="*/ 291811 w 1973941"/>
                  <a:gd name="connsiteY62" fmla="*/ 0 h 32830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</a:cxnLst>
                <a:rect l="l" t="t" r="r" b="b"/>
                <a:pathLst>
                  <a:path w="1973941" h="3283079">
                    <a:moveTo>
                      <a:pt x="291811" y="0"/>
                    </a:moveTo>
                    <a:lnTo>
                      <a:pt x="311504" y="8904"/>
                    </a:lnTo>
                    <a:cubicBezTo>
                      <a:pt x="529104" y="98245"/>
                      <a:pt x="808057" y="151899"/>
                      <a:pt x="1112163" y="151899"/>
                    </a:cubicBezTo>
                    <a:cubicBezTo>
                      <a:pt x="1372826" y="151899"/>
                      <a:pt x="1615008" y="112480"/>
                      <a:pt x="1815915" y="44956"/>
                    </a:cubicBezTo>
                    <a:lnTo>
                      <a:pt x="1830136" y="39666"/>
                    </a:lnTo>
                    <a:lnTo>
                      <a:pt x="1830671" y="41005"/>
                    </a:lnTo>
                    <a:lnTo>
                      <a:pt x="1860740" y="143593"/>
                    </a:lnTo>
                    <a:lnTo>
                      <a:pt x="1889040" y="251488"/>
                    </a:lnTo>
                    <a:lnTo>
                      <a:pt x="1913803" y="361151"/>
                    </a:lnTo>
                    <a:lnTo>
                      <a:pt x="1935028" y="476121"/>
                    </a:lnTo>
                    <a:lnTo>
                      <a:pt x="1952716" y="592860"/>
                    </a:lnTo>
                    <a:lnTo>
                      <a:pt x="1965097" y="714904"/>
                    </a:lnTo>
                    <a:lnTo>
                      <a:pt x="1973941" y="835180"/>
                    </a:lnTo>
                    <a:lnTo>
                      <a:pt x="1973941" y="950150"/>
                    </a:lnTo>
                    <a:lnTo>
                      <a:pt x="1968635" y="1059814"/>
                    </a:lnTo>
                    <a:lnTo>
                      <a:pt x="1958022" y="1160633"/>
                    </a:lnTo>
                    <a:lnTo>
                      <a:pt x="1942103" y="1259684"/>
                    </a:lnTo>
                    <a:lnTo>
                      <a:pt x="1922647" y="1353429"/>
                    </a:lnTo>
                    <a:lnTo>
                      <a:pt x="1899653" y="1443636"/>
                    </a:lnTo>
                    <a:lnTo>
                      <a:pt x="1876659" y="1530305"/>
                    </a:lnTo>
                    <a:lnTo>
                      <a:pt x="1848359" y="1616974"/>
                    </a:lnTo>
                    <a:lnTo>
                      <a:pt x="1823596" y="1700106"/>
                    </a:lnTo>
                    <a:lnTo>
                      <a:pt x="1797065" y="1783238"/>
                    </a:lnTo>
                    <a:lnTo>
                      <a:pt x="1772302" y="1866370"/>
                    </a:lnTo>
                    <a:lnTo>
                      <a:pt x="1749308" y="1953040"/>
                    </a:lnTo>
                    <a:lnTo>
                      <a:pt x="1728083" y="2037941"/>
                    </a:lnTo>
                    <a:lnTo>
                      <a:pt x="1713933" y="2126379"/>
                    </a:lnTo>
                    <a:lnTo>
                      <a:pt x="1701551" y="2216586"/>
                    </a:lnTo>
                    <a:lnTo>
                      <a:pt x="1694476" y="2313868"/>
                    </a:lnTo>
                    <a:lnTo>
                      <a:pt x="1692708" y="2435913"/>
                    </a:lnTo>
                    <a:lnTo>
                      <a:pt x="1694476" y="2556189"/>
                    </a:lnTo>
                    <a:lnTo>
                      <a:pt x="1699783" y="2671158"/>
                    </a:lnTo>
                    <a:lnTo>
                      <a:pt x="1705089" y="2780822"/>
                    </a:lnTo>
                    <a:lnTo>
                      <a:pt x="1713933" y="2886948"/>
                    </a:lnTo>
                    <a:lnTo>
                      <a:pt x="1724545" y="2993074"/>
                    </a:lnTo>
                    <a:lnTo>
                      <a:pt x="1735158" y="3095662"/>
                    </a:lnTo>
                    <a:lnTo>
                      <a:pt x="1743775" y="3195616"/>
                    </a:lnTo>
                    <a:lnTo>
                      <a:pt x="1602094" y="3233872"/>
                    </a:lnTo>
                    <a:cubicBezTo>
                      <a:pt x="1451500" y="3265560"/>
                      <a:pt x="1285938" y="3283079"/>
                      <a:pt x="1112163" y="3283079"/>
                    </a:cubicBezTo>
                    <a:cubicBezTo>
                      <a:pt x="764613" y="3283079"/>
                      <a:pt x="449917" y="3213000"/>
                      <a:pt x="222108" y="3099663"/>
                    </a:cubicBezTo>
                    <a:lnTo>
                      <a:pt x="173890" y="3073268"/>
                    </a:lnTo>
                    <a:lnTo>
                      <a:pt x="175108" y="2980692"/>
                    </a:lnTo>
                    <a:lnTo>
                      <a:pt x="173339" y="2849804"/>
                    </a:lnTo>
                    <a:lnTo>
                      <a:pt x="168033" y="2720684"/>
                    </a:lnTo>
                    <a:lnTo>
                      <a:pt x="160958" y="2593333"/>
                    </a:lnTo>
                    <a:lnTo>
                      <a:pt x="145039" y="2469519"/>
                    </a:lnTo>
                    <a:lnTo>
                      <a:pt x="127351" y="2352781"/>
                    </a:lnTo>
                    <a:lnTo>
                      <a:pt x="99051" y="2198898"/>
                    </a:lnTo>
                    <a:lnTo>
                      <a:pt x="72520" y="2041478"/>
                    </a:lnTo>
                    <a:lnTo>
                      <a:pt x="47757" y="1885827"/>
                    </a:lnTo>
                    <a:lnTo>
                      <a:pt x="30069" y="1728407"/>
                    </a:lnTo>
                    <a:lnTo>
                      <a:pt x="12382" y="1574524"/>
                    </a:lnTo>
                    <a:lnTo>
                      <a:pt x="3538" y="1422410"/>
                    </a:lnTo>
                    <a:lnTo>
                      <a:pt x="0" y="1270297"/>
                    </a:lnTo>
                    <a:lnTo>
                      <a:pt x="3538" y="1121720"/>
                    </a:lnTo>
                    <a:lnTo>
                      <a:pt x="14150" y="974913"/>
                    </a:lnTo>
                    <a:lnTo>
                      <a:pt x="35376" y="833412"/>
                    </a:lnTo>
                    <a:lnTo>
                      <a:pt x="67213" y="672454"/>
                    </a:lnTo>
                    <a:lnTo>
                      <a:pt x="106126" y="518571"/>
                    </a:lnTo>
                    <a:lnTo>
                      <a:pt x="146808" y="371764"/>
                    </a:lnTo>
                    <a:lnTo>
                      <a:pt x="194564" y="233800"/>
                    </a:lnTo>
                    <a:lnTo>
                      <a:pt x="244090" y="104680"/>
                    </a:lnTo>
                    <a:lnTo>
                      <a:pt x="291811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4" name="자유형 96">
                <a:extLst>
                  <a:ext uri="{FF2B5EF4-FFF2-40B4-BE49-F238E27FC236}">
                    <a16:creationId xmlns="" xmlns:a16="http://schemas.microsoft.com/office/drawing/2014/main" id="{84BA66B8-DE71-4DD0-97E2-7F85D4498499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8615938" y="6058169"/>
                <a:ext cx="1590119" cy="799831"/>
              </a:xfrm>
              <a:custGeom>
                <a:avLst/>
                <a:gdLst>
                  <a:gd name="connsiteX0" fmla="*/ 2320 w 1590119"/>
                  <a:gd name="connsiteY0" fmla="*/ 0 h 799831"/>
                  <a:gd name="connsiteX1" fmla="*/ 1769 w 1590119"/>
                  <a:gd name="connsiteY1" fmla="*/ 41850 h 799831"/>
                  <a:gd name="connsiteX2" fmla="*/ 1769 w 1590119"/>
                  <a:gd name="connsiteY2" fmla="*/ 174508 h 799831"/>
                  <a:gd name="connsiteX3" fmla="*/ 0 w 1590119"/>
                  <a:gd name="connsiteY3" fmla="*/ 307165 h 799831"/>
                  <a:gd name="connsiteX4" fmla="*/ 0 w 1590119"/>
                  <a:gd name="connsiteY4" fmla="*/ 438054 h 799831"/>
                  <a:gd name="connsiteX5" fmla="*/ 0 w 1590119"/>
                  <a:gd name="connsiteY5" fmla="*/ 568942 h 799831"/>
                  <a:gd name="connsiteX6" fmla="*/ 3538 w 1590119"/>
                  <a:gd name="connsiteY6" fmla="*/ 694525 h 799831"/>
                  <a:gd name="connsiteX7" fmla="*/ 11060 w 1590119"/>
                  <a:gd name="connsiteY7" fmla="*/ 799831 h 799831"/>
                  <a:gd name="connsiteX8" fmla="*/ 1571281 w 1590119"/>
                  <a:gd name="connsiteY8" fmla="*/ 799831 h 799831"/>
                  <a:gd name="connsiteX9" fmla="*/ 1575969 w 1590119"/>
                  <a:gd name="connsiteY9" fmla="*/ 761738 h 799831"/>
                  <a:gd name="connsiteX10" fmla="*/ 1586582 w 1590119"/>
                  <a:gd name="connsiteY10" fmla="*/ 648537 h 799831"/>
                  <a:gd name="connsiteX11" fmla="*/ 1590119 w 1590119"/>
                  <a:gd name="connsiteY11" fmla="*/ 540642 h 799831"/>
                  <a:gd name="connsiteX12" fmla="*/ 1590119 w 1590119"/>
                  <a:gd name="connsiteY12" fmla="*/ 434516 h 799831"/>
                  <a:gd name="connsiteX13" fmla="*/ 1586582 w 1590119"/>
                  <a:gd name="connsiteY13" fmla="*/ 331928 h 799831"/>
                  <a:gd name="connsiteX14" fmla="*/ 1579507 w 1590119"/>
                  <a:gd name="connsiteY14" fmla="*/ 227571 h 799831"/>
                  <a:gd name="connsiteX15" fmla="*/ 1572432 w 1590119"/>
                  <a:gd name="connsiteY15" fmla="*/ 124982 h 799831"/>
                  <a:gd name="connsiteX16" fmla="*/ 1572205 w 1590119"/>
                  <a:gd name="connsiteY16" fmla="*/ 122348 h 799831"/>
                  <a:gd name="connsiteX17" fmla="*/ 1430524 w 1590119"/>
                  <a:gd name="connsiteY17" fmla="*/ 160604 h 799831"/>
                  <a:gd name="connsiteX18" fmla="*/ 940593 w 1590119"/>
                  <a:gd name="connsiteY18" fmla="*/ 209811 h 799831"/>
                  <a:gd name="connsiteX19" fmla="*/ 50538 w 1590119"/>
                  <a:gd name="connsiteY19" fmla="*/ 26395 h 799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590119" h="799831">
                    <a:moveTo>
                      <a:pt x="2320" y="0"/>
                    </a:moveTo>
                    <a:lnTo>
                      <a:pt x="1769" y="41850"/>
                    </a:lnTo>
                    <a:lnTo>
                      <a:pt x="1769" y="174508"/>
                    </a:lnTo>
                    <a:lnTo>
                      <a:pt x="0" y="307165"/>
                    </a:lnTo>
                    <a:lnTo>
                      <a:pt x="0" y="438054"/>
                    </a:lnTo>
                    <a:lnTo>
                      <a:pt x="0" y="568942"/>
                    </a:lnTo>
                    <a:lnTo>
                      <a:pt x="3538" y="694525"/>
                    </a:lnTo>
                    <a:lnTo>
                      <a:pt x="11060" y="799831"/>
                    </a:lnTo>
                    <a:lnTo>
                      <a:pt x="1571281" y="799831"/>
                    </a:lnTo>
                    <a:lnTo>
                      <a:pt x="1575969" y="761738"/>
                    </a:lnTo>
                    <a:lnTo>
                      <a:pt x="1586582" y="648537"/>
                    </a:lnTo>
                    <a:lnTo>
                      <a:pt x="1590119" y="540642"/>
                    </a:lnTo>
                    <a:lnTo>
                      <a:pt x="1590119" y="434516"/>
                    </a:lnTo>
                    <a:lnTo>
                      <a:pt x="1586582" y="331928"/>
                    </a:lnTo>
                    <a:lnTo>
                      <a:pt x="1579507" y="227571"/>
                    </a:lnTo>
                    <a:lnTo>
                      <a:pt x="1572432" y="124982"/>
                    </a:lnTo>
                    <a:lnTo>
                      <a:pt x="1572205" y="122348"/>
                    </a:lnTo>
                    <a:lnTo>
                      <a:pt x="1430524" y="160604"/>
                    </a:lnTo>
                    <a:cubicBezTo>
                      <a:pt x="1279930" y="192292"/>
                      <a:pt x="1114368" y="209811"/>
                      <a:pt x="940593" y="209811"/>
                    </a:cubicBezTo>
                    <a:cubicBezTo>
                      <a:pt x="593043" y="209811"/>
                      <a:pt x="278347" y="139732"/>
                      <a:pt x="50538" y="26395"/>
                    </a:cubicBez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5" name="자유형 51">
                <a:extLst>
                  <a:ext uri="{FF2B5EF4-FFF2-40B4-BE49-F238E27FC236}">
                    <a16:creationId xmlns="" xmlns:a16="http://schemas.microsoft.com/office/drawing/2014/main" id="{5BA6BCD3-E18D-4785-8198-672AB5956D34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8547491" y="2344424"/>
                <a:ext cx="1538325" cy="804250"/>
              </a:xfrm>
              <a:custGeom>
                <a:avLst/>
                <a:gdLst>
                  <a:gd name="connsiteX0" fmla="*/ 827817 w 1538325"/>
                  <a:gd name="connsiteY0" fmla="*/ 0 h 804250"/>
                  <a:gd name="connsiteX1" fmla="*/ 912718 w 1538325"/>
                  <a:gd name="connsiteY1" fmla="*/ 10613 h 804250"/>
                  <a:gd name="connsiteX2" fmla="*/ 990543 w 1538325"/>
                  <a:gd name="connsiteY2" fmla="*/ 31838 h 804250"/>
                  <a:gd name="connsiteX3" fmla="*/ 1063063 w 1538325"/>
                  <a:gd name="connsiteY3" fmla="*/ 60138 h 804250"/>
                  <a:gd name="connsiteX4" fmla="*/ 1133813 w 1538325"/>
                  <a:gd name="connsiteY4" fmla="*/ 100820 h 804250"/>
                  <a:gd name="connsiteX5" fmla="*/ 1199258 w 1538325"/>
                  <a:gd name="connsiteY5" fmla="*/ 148576 h 804250"/>
                  <a:gd name="connsiteX6" fmla="*/ 1259396 w 1538325"/>
                  <a:gd name="connsiteY6" fmla="*/ 205177 h 804250"/>
                  <a:gd name="connsiteX7" fmla="*/ 1315996 w 1538325"/>
                  <a:gd name="connsiteY7" fmla="*/ 268852 h 804250"/>
                  <a:gd name="connsiteX8" fmla="*/ 1369059 w 1538325"/>
                  <a:gd name="connsiteY8" fmla="*/ 339603 h 804250"/>
                  <a:gd name="connsiteX9" fmla="*/ 1415047 w 1538325"/>
                  <a:gd name="connsiteY9" fmla="*/ 419197 h 804250"/>
                  <a:gd name="connsiteX10" fmla="*/ 1459266 w 1538325"/>
                  <a:gd name="connsiteY10" fmla="*/ 505867 h 804250"/>
                  <a:gd name="connsiteX11" fmla="*/ 1499947 w 1538325"/>
                  <a:gd name="connsiteY11" fmla="*/ 596074 h 804250"/>
                  <a:gd name="connsiteX12" fmla="*/ 1538325 w 1538325"/>
                  <a:gd name="connsiteY12" fmla="*/ 692017 h 804250"/>
                  <a:gd name="connsiteX13" fmla="*/ 1524104 w 1538325"/>
                  <a:gd name="connsiteY13" fmla="*/ 697307 h 804250"/>
                  <a:gd name="connsiteX14" fmla="*/ 820352 w 1538325"/>
                  <a:gd name="connsiteY14" fmla="*/ 804250 h 804250"/>
                  <a:gd name="connsiteX15" fmla="*/ 19693 w 1538325"/>
                  <a:gd name="connsiteY15" fmla="*/ 661255 h 804250"/>
                  <a:gd name="connsiteX16" fmla="*/ 0 w 1538325"/>
                  <a:gd name="connsiteY16" fmla="*/ 652351 h 804250"/>
                  <a:gd name="connsiteX17" fmla="*/ 7110 w 1538325"/>
                  <a:gd name="connsiteY17" fmla="*/ 636755 h 804250"/>
                  <a:gd name="connsiteX18" fmla="*/ 67248 w 1538325"/>
                  <a:gd name="connsiteY18" fmla="*/ 525323 h 804250"/>
                  <a:gd name="connsiteX19" fmla="*/ 129155 w 1538325"/>
                  <a:gd name="connsiteY19" fmla="*/ 424504 h 804250"/>
                  <a:gd name="connsiteX20" fmla="*/ 194599 w 1538325"/>
                  <a:gd name="connsiteY20" fmla="*/ 332528 h 804250"/>
                  <a:gd name="connsiteX21" fmla="*/ 261812 w 1538325"/>
                  <a:gd name="connsiteY21" fmla="*/ 251165 h 804250"/>
                  <a:gd name="connsiteX22" fmla="*/ 336101 w 1538325"/>
                  <a:gd name="connsiteY22" fmla="*/ 178645 h 804250"/>
                  <a:gd name="connsiteX23" fmla="*/ 410389 w 1538325"/>
                  <a:gd name="connsiteY23" fmla="*/ 118507 h 804250"/>
                  <a:gd name="connsiteX24" fmla="*/ 488214 w 1538325"/>
                  <a:gd name="connsiteY24" fmla="*/ 72519 h 804250"/>
                  <a:gd name="connsiteX25" fmla="*/ 566040 w 1538325"/>
                  <a:gd name="connsiteY25" fmla="*/ 37144 h 804250"/>
                  <a:gd name="connsiteX26" fmla="*/ 649172 w 1538325"/>
                  <a:gd name="connsiteY26" fmla="*/ 14150 h 804250"/>
                  <a:gd name="connsiteX27" fmla="*/ 741148 w 1538325"/>
                  <a:gd name="connsiteY27" fmla="*/ 1769 h 804250"/>
                  <a:gd name="connsiteX28" fmla="*/ 827817 w 1538325"/>
                  <a:gd name="connsiteY28" fmla="*/ 0 h 804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1538325" h="804250">
                    <a:moveTo>
                      <a:pt x="827817" y="0"/>
                    </a:moveTo>
                    <a:lnTo>
                      <a:pt x="912718" y="10613"/>
                    </a:lnTo>
                    <a:lnTo>
                      <a:pt x="990543" y="31838"/>
                    </a:lnTo>
                    <a:lnTo>
                      <a:pt x="1063063" y="60138"/>
                    </a:lnTo>
                    <a:lnTo>
                      <a:pt x="1133813" y="100820"/>
                    </a:lnTo>
                    <a:lnTo>
                      <a:pt x="1199258" y="148576"/>
                    </a:lnTo>
                    <a:lnTo>
                      <a:pt x="1259396" y="205177"/>
                    </a:lnTo>
                    <a:lnTo>
                      <a:pt x="1315996" y="268852"/>
                    </a:lnTo>
                    <a:lnTo>
                      <a:pt x="1369059" y="339603"/>
                    </a:lnTo>
                    <a:lnTo>
                      <a:pt x="1415047" y="419197"/>
                    </a:lnTo>
                    <a:lnTo>
                      <a:pt x="1459266" y="505867"/>
                    </a:lnTo>
                    <a:lnTo>
                      <a:pt x="1499947" y="596074"/>
                    </a:lnTo>
                    <a:lnTo>
                      <a:pt x="1538325" y="692017"/>
                    </a:lnTo>
                    <a:lnTo>
                      <a:pt x="1524104" y="697307"/>
                    </a:lnTo>
                    <a:cubicBezTo>
                      <a:pt x="1323197" y="764831"/>
                      <a:pt x="1081015" y="804250"/>
                      <a:pt x="820352" y="804250"/>
                    </a:cubicBezTo>
                    <a:cubicBezTo>
                      <a:pt x="516246" y="804250"/>
                      <a:pt x="237293" y="750596"/>
                      <a:pt x="19693" y="661255"/>
                    </a:cubicBezTo>
                    <a:lnTo>
                      <a:pt x="0" y="652351"/>
                    </a:lnTo>
                    <a:lnTo>
                      <a:pt x="7110" y="636755"/>
                    </a:lnTo>
                    <a:lnTo>
                      <a:pt x="67248" y="525323"/>
                    </a:lnTo>
                    <a:lnTo>
                      <a:pt x="129155" y="424504"/>
                    </a:lnTo>
                    <a:lnTo>
                      <a:pt x="194599" y="332528"/>
                    </a:lnTo>
                    <a:lnTo>
                      <a:pt x="261812" y="251165"/>
                    </a:lnTo>
                    <a:lnTo>
                      <a:pt x="336101" y="178645"/>
                    </a:lnTo>
                    <a:lnTo>
                      <a:pt x="410389" y="118507"/>
                    </a:lnTo>
                    <a:lnTo>
                      <a:pt x="488214" y="72519"/>
                    </a:lnTo>
                    <a:lnTo>
                      <a:pt x="566040" y="37144"/>
                    </a:lnTo>
                    <a:lnTo>
                      <a:pt x="649172" y="14150"/>
                    </a:lnTo>
                    <a:lnTo>
                      <a:pt x="741148" y="1769"/>
                    </a:lnTo>
                    <a:lnTo>
                      <a:pt x="827817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6" name="자유형 52">
                <a:extLst>
                  <a:ext uri="{FF2B5EF4-FFF2-40B4-BE49-F238E27FC236}">
                    <a16:creationId xmlns="" xmlns:a16="http://schemas.microsoft.com/office/drawing/2014/main" id="{DF7691F1-E8A8-4D93-A22E-1AEA7B17E4AB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8537942" y="2996776"/>
                <a:ext cx="1563114" cy="187857"/>
              </a:xfrm>
              <a:custGeom>
                <a:avLst/>
                <a:gdLst>
                  <a:gd name="connsiteX0" fmla="*/ 15632 w 1563114"/>
                  <a:gd name="connsiteY0" fmla="*/ 0 h 187857"/>
                  <a:gd name="connsiteX1" fmla="*/ 35325 w 1563114"/>
                  <a:gd name="connsiteY1" fmla="*/ 8904 h 187857"/>
                  <a:gd name="connsiteX2" fmla="*/ 835984 w 1563114"/>
                  <a:gd name="connsiteY2" fmla="*/ 151899 h 187857"/>
                  <a:gd name="connsiteX3" fmla="*/ 1539736 w 1563114"/>
                  <a:gd name="connsiteY3" fmla="*/ 44956 h 187857"/>
                  <a:gd name="connsiteX4" fmla="*/ 1553957 w 1563114"/>
                  <a:gd name="connsiteY4" fmla="*/ 39666 h 187857"/>
                  <a:gd name="connsiteX5" fmla="*/ 1554492 w 1563114"/>
                  <a:gd name="connsiteY5" fmla="*/ 41005 h 187857"/>
                  <a:gd name="connsiteX6" fmla="*/ 1563114 w 1563114"/>
                  <a:gd name="connsiteY6" fmla="*/ 70420 h 187857"/>
                  <a:gd name="connsiteX7" fmla="*/ 1537177 w 1563114"/>
                  <a:gd name="connsiteY7" fmla="*/ 80069 h 187857"/>
                  <a:gd name="connsiteX8" fmla="*/ 827865 w 1563114"/>
                  <a:gd name="connsiteY8" fmla="*/ 187857 h 187857"/>
                  <a:gd name="connsiteX9" fmla="*/ 20880 w 1563114"/>
                  <a:gd name="connsiteY9" fmla="*/ 43733 h 187857"/>
                  <a:gd name="connsiteX10" fmla="*/ 0 w 1563114"/>
                  <a:gd name="connsiteY10" fmla="*/ 34292 h 187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563114" h="187857">
                    <a:moveTo>
                      <a:pt x="15632" y="0"/>
                    </a:moveTo>
                    <a:lnTo>
                      <a:pt x="35325" y="8904"/>
                    </a:lnTo>
                    <a:cubicBezTo>
                      <a:pt x="252925" y="98245"/>
                      <a:pt x="531878" y="151899"/>
                      <a:pt x="835984" y="151899"/>
                    </a:cubicBezTo>
                    <a:cubicBezTo>
                      <a:pt x="1096647" y="151899"/>
                      <a:pt x="1338829" y="112480"/>
                      <a:pt x="1539736" y="44956"/>
                    </a:cubicBezTo>
                    <a:lnTo>
                      <a:pt x="1553957" y="39666"/>
                    </a:lnTo>
                    <a:lnTo>
                      <a:pt x="1554492" y="41005"/>
                    </a:lnTo>
                    <a:lnTo>
                      <a:pt x="1563114" y="70420"/>
                    </a:lnTo>
                    <a:lnTo>
                      <a:pt x="1537177" y="80069"/>
                    </a:lnTo>
                    <a:cubicBezTo>
                      <a:pt x="1334683" y="148127"/>
                      <a:pt x="1090587" y="187857"/>
                      <a:pt x="827865" y="187857"/>
                    </a:cubicBezTo>
                    <a:cubicBezTo>
                      <a:pt x="521356" y="187857"/>
                      <a:pt x="240199" y="133780"/>
                      <a:pt x="20880" y="43733"/>
                    </a:cubicBezTo>
                    <a:lnTo>
                      <a:pt x="0" y="34292"/>
                    </a:ln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7" name="타원 76">
                <a:extLst>
                  <a:ext uri="{FF2B5EF4-FFF2-40B4-BE49-F238E27FC236}">
                    <a16:creationId xmlns="" xmlns:a16="http://schemas.microsoft.com/office/drawing/2014/main" id="{0410D33F-655C-4AD2-BE62-B386CF2D701A}"/>
                  </a:ext>
                </a:extLst>
              </p:cNvPr>
              <p:cNvSpPr/>
              <p:nvPr/>
            </p:nvSpPr>
            <p:spPr>
              <a:xfrm flipH="1">
                <a:off x="9693786" y="3588426"/>
                <a:ext cx="177800" cy="177800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57150">
                <a:solidFill>
                  <a:schemeClr val="bg1">
                    <a:lumMod val="8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8" name="타원 77">
                <a:extLst>
                  <a:ext uri="{FF2B5EF4-FFF2-40B4-BE49-F238E27FC236}">
                    <a16:creationId xmlns="" xmlns:a16="http://schemas.microsoft.com/office/drawing/2014/main" id="{206D9143-D0AE-4774-B2AD-37B484C186B7}"/>
                  </a:ext>
                </a:extLst>
              </p:cNvPr>
              <p:cNvSpPr/>
              <p:nvPr/>
            </p:nvSpPr>
            <p:spPr>
              <a:xfrm flipH="1">
                <a:off x="8848471" y="3643101"/>
                <a:ext cx="177800" cy="177800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57150">
                <a:solidFill>
                  <a:schemeClr val="bg1">
                    <a:lumMod val="8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9" name="타원 78">
                <a:extLst>
                  <a:ext uri="{FF2B5EF4-FFF2-40B4-BE49-F238E27FC236}">
                    <a16:creationId xmlns="" xmlns:a16="http://schemas.microsoft.com/office/drawing/2014/main" id="{05D143E6-A143-4C6C-BF68-4F0B57E8C663}"/>
                  </a:ext>
                </a:extLst>
              </p:cNvPr>
              <p:cNvSpPr/>
              <p:nvPr/>
            </p:nvSpPr>
            <p:spPr>
              <a:xfrm flipH="1">
                <a:off x="9801736" y="3908654"/>
                <a:ext cx="177800" cy="177800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57150">
                <a:solidFill>
                  <a:schemeClr val="bg1">
                    <a:lumMod val="8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0" name="타원 79">
                <a:extLst>
                  <a:ext uri="{FF2B5EF4-FFF2-40B4-BE49-F238E27FC236}">
                    <a16:creationId xmlns="" xmlns:a16="http://schemas.microsoft.com/office/drawing/2014/main" id="{050047DC-A8EA-4ACD-9F08-00B6C4843D6A}"/>
                  </a:ext>
                </a:extLst>
              </p:cNvPr>
              <p:cNvSpPr/>
              <p:nvPr/>
            </p:nvSpPr>
            <p:spPr>
              <a:xfrm flipH="1">
                <a:off x="8832596" y="3944279"/>
                <a:ext cx="177800" cy="177800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57150">
                <a:solidFill>
                  <a:schemeClr val="bg1">
                    <a:lumMod val="8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1" name="타원 80">
                <a:extLst>
                  <a:ext uri="{FF2B5EF4-FFF2-40B4-BE49-F238E27FC236}">
                    <a16:creationId xmlns="" xmlns:a16="http://schemas.microsoft.com/office/drawing/2014/main" id="{F514EA11-5237-4295-890D-60766260B0E1}"/>
                  </a:ext>
                </a:extLst>
              </p:cNvPr>
              <p:cNvSpPr/>
              <p:nvPr/>
            </p:nvSpPr>
            <p:spPr>
              <a:xfrm flipH="1">
                <a:off x="9842081" y="4230400"/>
                <a:ext cx="177800" cy="177800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57150">
                <a:solidFill>
                  <a:schemeClr val="bg1">
                    <a:lumMod val="8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2" name="타원 81">
                <a:extLst>
                  <a:ext uri="{FF2B5EF4-FFF2-40B4-BE49-F238E27FC236}">
                    <a16:creationId xmlns="" xmlns:a16="http://schemas.microsoft.com/office/drawing/2014/main" id="{28A6DA56-9CFC-4347-A5B5-B1C751C09418}"/>
                  </a:ext>
                </a:extLst>
              </p:cNvPr>
              <p:cNvSpPr/>
              <p:nvPr/>
            </p:nvSpPr>
            <p:spPr>
              <a:xfrm flipH="1">
                <a:off x="8858337" y="4270718"/>
                <a:ext cx="177800" cy="177800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57150">
                <a:solidFill>
                  <a:schemeClr val="bg1">
                    <a:lumMod val="8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3" name="타원 82">
                <a:extLst>
                  <a:ext uri="{FF2B5EF4-FFF2-40B4-BE49-F238E27FC236}">
                    <a16:creationId xmlns="" xmlns:a16="http://schemas.microsoft.com/office/drawing/2014/main" id="{E33A85D7-EE81-42CF-A18F-D2340868B5F9}"/>
                  </a:ext>
                </a:extLst>
              </p:cNvPr>
              <p:cNvSpPr/>
              <p:nvPr/>
            </p:nvSpPr>
            <p:spPr>
              <a:xfrm flipH="1">
                <a:off x="9850039" y="4580356"/>
                <a:ext cx="177800" cy="177800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57150">
                <a:solidFill>
                  <a:schemeClr val="bg1">
                    <a:lumMod val="8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4" name="타원 83">
                <a:extLst>
                  <a:ext uri="{FF2B5EF4-FFF2-40B4-BE49-F238E27FC236}">
                    <a16:creationId xmlns="" xmlns:a16="http://schemas.microsoft.com/office/drawing/2014/main" id="{749962E3-B9E6-4873-8ED8-D1BCD86026D7}"/>
                  </a:ext>
                </a:extLst>
              </p:cNvPr>
              <p:cNvSpPr/>
              <p:nvPr/>
            </p:nvSpPr>
            <p:spPr>
              <a:xfrm flipH="1">
                <a:off x="8922791" y="4604287"/>
                <a:ext cx="177800" cy="177800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57150">
                <a:solidFill>
                  <a:schemeClr val="bg1">
                    <a:lumMod val="8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5" name="자유형 94">
                <a:extLst>
                  <a:ext uri="{FF2B5EF4-FFF2-40B4-BE49-F238E27FC236}">
                    <a16:creationId xmlns="" xmlns:a16="http://schemas.microsoft.com/office/drawing/2014/main" id="{59DFFCBD-98A2-4B2A-8218-78D643441AFA}"/>
                  </a:ext>
                </a:extLst>
              </p:cNvPr>
              <p:cNvSpPr/>
              <p:nvPr/>
            </p:nvSpPr>
            <p:spPr>
              <a:xfrm flipH="1">
                <a:off x="8778536" y="5769017"/>
                <a:ext cx="1325211" cy="1088983"/>
              </a:xfrm>
              <a:custGeom>
                <a:avLst/>
                <a:gdLst>
                  <a:gd name="connsiteX0" fmla="*/ 519203 w 1325211"/>
                  <a:gd name="connsiteY0" fmla="*/ 930 h 1088983"/>
                  <a:gd name="connsiteX1" fmla="*/ 681 w 1325211"/>
                  <a:gd name="connsiteY1" fmla="*/ 971218 h 1088983"/>
                  <a:gd name="connsiteX2" fmla="*/ 7049 w 1325211"/>
                  <a:gd name="connsiteY2" fmla="*/ 1088983 h 1088983"/>
                  <a:gd name="connsiteX3" fmla="*/ 1325211 w 1325211"/>
                  <a:gd name="connsiteY3" fmla="*/ 1088983 h 1088983"/>
                  <a:gd name="connsiteX4" fmla="*/ 1324278 w 1325211"/>
                  <a:gd name="connsiteY4" fmla="*/ 981684 h 1088983"/>
                  <a:gd name="connsiteX5" fmla="*/ 519203 w 1325211"/>
                  <a:gd name="connsiteY5" fmla="*/ 930 h 10889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325211" h="1088983">
                    <a:moveTo>
                      <a:pt x="519203" y="930"/>
                    </a:moveTo>
                    <a:cubicBezTo>
                      <a:pt x="105663" y="-24073"/>
                      <a:pt x="-10150" y="458810"/>
                      <a:pt x="681" y="971218"/>
                    </a:cubicBezTo>
                    <a:lnTo>
                      <a:pt x="7049" y="1088983"/>
                    </a:lnTo>
                    <a:lnTo>
                      <a:pt x="1325211" y="1088983"/>
                    </a:lnTo>
                    <a:lnTo>
                      <a:pt x="1324278" y="981684"/>
                    </a:lnTo>
                    <a:cubicBezTo>
                      <a:pt x="1292528" y="-182271"/>
                      <a:pt x="991820" y="29505"/>
                      <a:pt x="519203" y="93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tx1">
                      <a:lumMod val="85000"/>
                      <a:lumOff val="15000"/>
                    </a:schemeClr>
                  </a:gs>
                  <a:gs pos="57000">
                    <a:schemeClr val="tx1">
                      <a:lumMod val="65000"/>
                      <a:lumOff val="3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lin ang="5400000" scaled="1"/>
              </a:gradFill>
              <a:ln w="38100" cap="rnd">
                <a:solidFill>
                  <a:schemeClr val="tx1">
                    <a:lumMod val="75000"/>
                    <a:lumOff val="25000"/>
                  </a:schemeClr>
                </a:solidFill>
                <a:bevel/>
              </a:ln>
              <a:effectLst>
                <a:innerShdw blurRad="508000" dist="546100" dir="162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6" name="타원 85">
                <a:extLst>
                  <a:ext uri="{FF2B5EF4-FFF2-40B4-BE49-F238E27FC236}">
                    <a16:creationId xmlns="" xmlns:a16="http://schemas.microsoft.com/office/drawing/2014/main" id="{900A8FD4-A1BE-4ADA-BFDA-D2C2A7AAA4A4}"/>
                  </a:ext>
                </a:extLst>
              </p:cNvPr>
              <p:cNvSpPr/>
              <p:nvPr/>
            </p:nvSpPr>
            <p:spPr>
              <a:xfrm flipH="1">
                <a:off x="9823448" y="4916456"/>
                <a:ext cx="177800" cy="177800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57150">
                <a:solidFill>
                  <a:schemeClr val="bg1">
                    <a:lumMod val="8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7" name="타원 86">
                <a:extLst>
                  <a:ext uri="{FF2B5EF4-FFF2-40B4-BE49-F238E27FC236}">
                    <a16:creationId xmlns="" xmlns:a16="http://schemas.microsoft.com/office/drawing/2014/main" id="{C115A232-5C4C-4662-AA87-9AE18D6BDAAE}"/>
                  </a:ext>
                </a:extLst>
              </p:cNvPr>
              <p:cNvSpPr/>
              <p:nvPr/>
            </p:nvSpPr>
            <p:spPr>
              <a:xfrm flipH="1">
                <a:off x="8975812" y="4946900"/>
                <a:ext cx="177800" cy="177800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57150">
                <a:solidFill>
                  <a:schemeClr val="bg1">
                    <a:lumMod val="8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8" name="타원 87">
                <a:extLst>
                  <a:ext uri="{FF2B5EF4-FFF2-40B4-BE49-F238E27FC236}">
                    <a16:creationId xmlns="" xmlns:a16="http://schemas.microsoft.com/office/drawing/2014/main" id="{BAB34F50-328D-4407-8162-F4CBB431F7B0}"/>
                  </a:ext>
                </a:extLst>
              </p:cNvPr>
              <p:cNvSpPr/>
              <p:nvPr/>
            </p:nvSpPr>
            <p:spPr>
              <a:xfrm flipH="1">
                <a:off x="9065878" y="5289204"/>
                <a:ext cx="177800" cy="177800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57150">
                <a:solidFill>
                  <a:schemeClr val="bg1">
                    <a:lumMod val="8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9" name="타원 88">
                <a:extLst>
                  <a:ext uri="{FF2B5EF4-FFF2-40B4-BE49-F238E27FC236}">
                    <a16:creationId xmlns="" xmlns:a16="http://schemas.microsoft.com/office/drawing/2014/main" id="{E8D16D05-2468-42C7-AFA3-236AEDD29670}"/>
                  </a:ext>
                </a:extLst>
              </p:cNvPr>
              <p:cNvSpPr/>
              <p:nvPr/>
            </p:nvSpPr>
            <p:spPr>
              <a:xfrm flipH="1">
                <a:off x="9761139" y="5284766"/>
                <a:ext cx="177800" cy="177800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57150">
                <a:solidFill>
                  <a:schemeClr val="bg1">
                    <a:lumMod val="8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90" name="자유형 66">
                <a:extLst>
                  <a:ext uri="{FF2B5EF4-FFF2-40B4-BE49-F238E27FC236}">
                    <a16:creationId xmlns="" xmlns:a16="http://schemas.microsoft.com/office/drawing/2014/main" id="{66AB1DDE-1663-411E-B77B-F1C60BA98A4E}"/>
                  </a:ext>
                </a:extLst>
              </p:cNvPr>
              <p:cNvSpPr/>
              <p:nvPr/>
            </p:nvSpPr>
            <p:spPr>
              <a:xfrm flipH="1">
                <a:off x="8939864" y="3679326"/>
                <a:ext cx="1000904" cy="1915617"/>
              </a:xfrm>
              <a:custGeom>
                <a:avLst/>
                <a:gdLst>
                  <a:gd name="connsiteX0" fmla="*/ 1743075 w 2572272"/>
                  <a:gd name="connsiteY0" fmla="*/ 992 h 1972920"/>
                  <a:gd name="connsiteX1" fmla="*/ 2571750 w 2572272"/>
                  <a:gd name="connsiteY1" fmla="*/ 48617 h 1972920"/>
                  <a:gd name="connsiteX2" fmla="*/ 1638300 w 2572272"/>
                  <a:gd name="connsiteY2" fmla="*/ 315317 h 1972920"/>
                  <a:gd name="connsiteX3" fmla="*/ 2552700 w 2572272"/>
                  <a:gd name="connsiteY3" fmla="*/ 658217 h 1972920"/>
                  <a:gd name="connsiteX4" fmla="*/ 1571625 w 2572272"/>
                  <a:gd name="connsiteY4" fmla="*/ 963017 h 1972920"/>
                  <a:gd name="connsiteX5" fmla="*/ 2447925 w 2572272"/>
                  <a:gd name="connsiteY5" fmla="*/ 1334492 h 1972920"/>
                  <a:gd name="connsiteX6" fmla="*/ 1657350 w 2572272"/>
                  <a:gd name="connsiteY6" fmla="*/ 1658342 h 1972920"/>
                  <a:gd name="connsiteX7" fmla="*/ 1028700 w 2572272"/>
                  <a:gd name="connsiteY7" fmla="*/ 1667867 h 1972920"/>
                  <a:gd name="connsiteX8" fmla="*/ 695325 w 2572272"/>
                  <a:gd name="connsiteY8" fmla="*/ 1972667 h 1972920"/>
                  <a:gd name="connsiteX9" fmla="*/ 0 w 2572272"/>
                  <a:gd name="connsiteY9" fmla="*/ 1610717 h 1972920"/>
                  <a:gd name="connsiteX10" fmla="*/ 0 w 2572272"/>
                  <a:gd name="connsiteY10" fmla="*/ 1610717 h 1972920"/>
                  <a:gd name="connsiteX0" fmla="*/ 1743075 w 2572272"/>
                  <a:gd name="connsiteY0" fmla="*/ 992 h 1978364"/>
                  <a:gd name="connsiteX1" fmla="*/ 2571750 w 2572272"/>
                  <a:gd name="connsiteY1" fmla="*/ 48617 h 1978364"/>
                  <a:gd name="connsiteX2" fmla="*/ 1638300 w 2572272"/>
                  <a:gd name="connsiteY2" fmla="*/ 315317 h 1978364"/>
                  <a:gd name="connsiteX3" fmla="*/ 2552700 w 2572272"/>
                  <a:gd name="connsiteY3" fmla="*/ 658217 h 1978364"/>
                  <a:gd name="connsiteX4" fmla="*/ 1571625 w 2572272"/>
                  <a:gd name="connsiteY4" fmla="*/ 963017 h 1978364"/>
                  <a:gd name="connsiteX5" fmla="*/ 2447925 w 2572272"/>
                  <a:gd name="connsiteY5" fmla="*/ 1334492 h 1978364"/>
                  <a:gd name="connsiteX6" fmla="*/ 1657350 w 2572272"/>
                  <a:gd name="connsiteY6" fmla="*/ 1658342 h 1978364"/>
                  <a:gd name="connsiteX7" fmla="*/ 1892300 w 2572272"/>
                  <a:gd name="connsiteY7" fmla="*/ 1820267 h 1978364"/>
                  <a:gd name="connsiteX8" fmla="*/ 695325 w 2572272"/>
                  <a:gd name="connsiteY8" fmla="*/ 1972667 h 1978364"/>
                  <a:gd name="connsiteX9" fmla="*/ 0 w 2572272"/>
                  <a:gd name="connsiteY9" fmla="*/ 1610717 h 1978364"/>
                  <a:gd name="connsiteX10" fmla="*/ 0 w 2572272"/>
                  <a:gd name="connsiteY10" fmla="*/ 1610717 h 1978364"/>
                  <a:gd name="connsiteX0" fmla="*/ 1743075 w 2572272"/>
                  <a:gd name="connsiteY0" fmla="*/ 992 h 1882874"/>
                  <a:gd name="connsiteX1" fmla="*/ 2571750 w 2572272"/>
                  <a:gd name="connsiteY1" fmla="*/ 48617 h 1882874"/>
                  <a:gd name="connsiteX2" fmla="*/ 1638300 w 2572272"/>
                  <a:gd name="connsiteY2" fmla="*/ 315317 h 1882874"/>
                  <a:gd name="connsiteX3" fmla="*/ 2552700 w 2572272"/>
                  <a:gd name="connsiteY3" fmla="*/ 658217 h 1882874"/>
                  <a:gd name="connsiteX4" fmla="*/ 1571625 w 2572272"/>
                  <a:gd name="connsiteY4" fmla="*/ 963017 h 1882874"/>
                  <a:gd name="connsiteX5" fmla="*/ 2447925 w 2572272"/>
                  <a:gd name="connsiteY5" fmla="*/ 1334492 h 1882874"/>
                  <a:gd name="connsiteX6" fmla="*/ 1657350 w 2572272"/>
                  <a:gd name="connsiteY6" fmla="*/ 1658342 h 1882874"/>
                  <a:gd name="connsiteX7" fmla="*/ 1892300 w 2572272"/>
                  <a:gd name="connsiteY7" fmla="*/ 1820267 h 1882874"/>
                  <a:gd name="connsiteX8" fmla="*/ 1939925 w 2572272"/>
                  <a:gd name="connsiteY8" fmla="*/ 1871067 h 1882874"/>
                  <a:gd name="connsiteX9" fmla="*/ 0 w 2572272"/>
                  <a:gd name="connsiteY9" fmla="*/ 1610717 h 1882874"/>
                  <a:gd name="connsiteX10" fmla="*/ 0 w 2572272"/>
                  <a:gd name="connsiteY10" fmla="*/ 1610717 h 1882874"/>
                  <a:gd name="connsiteX0" fmla="*/ 1743075 w 2572272"/>
                  <a:gd name="connsiteY0" fmla="*/ 992 h 1893802"/>
                  <a:gd name="connsiteX1" fmla="*/ 2571750 w 2572272"/>
                  <a:gd name="connsiteY1" fmla="*/ 48617 h 1893802"/>
                  <a:gd name="connsiteX2" fmla="*/ 1638300 w 2572272"/>
                  <a:gd name="connsiteY2" fmla="*/ 315317 h 1893802"/>
                  <a:gd name="connsiteX3" fmla="*/ 2552700 w 2572272"/>
                  <a:gd name="connsiteY3" fmla="*/ 658217 h 1893802"/>
                  <a:gd name="connsiteX4" fmla="*/ 1571625 w 2572272"/>
                  <a:gd name="connsiteY4" fmla="*/ 963017 h 1893802"/>
                  <a:gd name="connsiteX5" fmla="*/ 2447925 w 2572272"/>
                  <a:gd name="connsiteY5" fmla="*/ 1334492 h 1893802"/>
                  <a:gd name="connsiteX6" fmla="*/ 1657350 w 2572272"/>
                  <a:gd name="connsiteY6" fmla="*/ 1658342 h 1893802"/>
                  <a:gd name="connsiteX7" fmla="*/ 1892300 w 2572272"/>
                  <a:gd name="connsiteY7" fmla="*/ 1820267 h 1893802"/>
                  <a:gd name="connsiteX8" fmla="*/ 1939925 w 2572272"/>
                  <a:gd name="connsiteY8" fmla="*/ 1871067 h 1893802"/>
                  <a:gd name="connsiteX9" fmla="*/ 2141386 w 2572272"/>
                  <a:gd name="connsiteY9" fmla="*/ 1872987 h 1893802"/>
                  <a:gd name="connsiteX10" fmla="*/ 0 w 2572272"/>
                  <a:gd name="connsiteY10" fmla="*/ 1610717 h 1893802"/>
                  <a:gd name="connsiteX11" fmla="*/ 0 w 2572272"/>
                  <a:gd name="connsiteY11" fmla="*/ 1610717 h 1893802"/>
                  <a:gd name="connsiteX0" fmla="*/ 1743075 w 2572272"/>
                  <a:gd name="connsiteY0" fmla="*/ 992 h 1902817"/>
                  <a:gd name="connsiteX1" fmla="*/ 2571750 w 2572272"/>
                  <a:gd name="connsiteY1" fmla="*/ 48617 h 1902817"/>
                  <a:gd name="connsiteX2" fmla="*/ 1638300 w 2572272"/>
                  <a:gd name="connsiteY2" fmla="*/ 315317 h 1902817"/>
                  <a:gd name="connsiteX3" fmla="*/ 2552700 w 2572272"/>
                  <a:gd name="connsiteY3" fmla="*/ 658217 h 1902817"/>
                  <a:gd name="connsiteX4" fmla="*/ 1571625 w 2572272"/>
                  <a:gd name="connsiteY4" fmla="*/ 963017 h 1902817"/>
                  <a:gd name="connsiteX5" fmla="*/ 2447925 w 2572272"/>
                  <a:gd name="connsiteY5" fmla="*/ 1334492 h 1902817"/>
                  <a:gd name="connsiteX6" fmla="*/ 1657350 w 2572272"/>
                  <a:gd name="connsiteY6" fmla="*/ 1658342 h 1902817"/>
                  <a:gd name="connsiteX7" fmla="*/ 1892300 w 2572272"/>
                  <a:gd name="connsiteY7" fmla="*/ 1820267 h 1902817"/>
                  <a:gd name="connsiteX8" fmla="*/ 1939925 w 2572272"/>
                  <a:gd name="connsiteY8" fmla="*/ 1871067 h 1902817"/>
                  <a:gd name="connsiteX9" fmla="*/ 2141386 w 2572272"/>
                  <a:gd name="connsiteY9" fmla="*/ 1872987 h 1902817"/>
                  <a:gd name="connsiteX10" fmla="*/ 0 w 2572272"/>
                  <a:gd name="connsiteY10" fmla="*/ 1610717 h 1902817"/>
                  <a:gd name="connsiteX11" fmla="*/ 2184400 w 2572272"/>
                  <a:gd name="connsiteY11" fmla="*/ 1902817 h 1902817"/>
                  <a:gd name="connsiteX0" fmla="*/ 171707 w 1000904"/>
                  <a:gd name="connsiteY0" fmla="*/ 992 h 1915617"/>
                  <a:gd name="connsiteX1" fmla="*/ 1000382 w 1000904"/>
                  <a:gd name="connsiteY1" fmla="*/ 48617 h 1915617"/>
                  <a:gd name="connsiteX2" fmla="*/ 66932 w 1000904"/>
                  <a:gd name="connsiteY2" fmla="*/ 315317 h 1915617"/>
                  <a:gd name="connsiteX3" fmla="*/ 981332 w 1000904"/>
                  <a:gd name="connsiteY3" fmla="*/ 658217 h 1915617"/>
                  <a:gd name="connsiteX4" fmla="*/ 257 w 1000904"/>
                  <a:gd name="connsiteY4" fmla="*/ 963017 h 1915617"/>
                  <a:gd name="connsiteX5" fmla="*/ 876557 w 1000904"/>
                  <a:gd name="connsiteY5" fmla="*/ 1334492 h 1915617"/>
                  <a:gd name="connsiteX6" fmla="*/ 85982 w 1000904"/>
                  <a:gd name="connsiteY6" fmla="*/ 1658342 h 1915617"/>
                  <a:gd name="connsiteX7" fmla="*/ 320932 w 1000904"/>
                  <a:gd name="connsiteY7" fmla="*/ 1820267 h 1915617"/>
                  <a:gd name="connsiteX8" fmla="*/ 368557 w 1000904"/>
                  <a:gd name="connsiteY8" fmla="*/ 1871067 h 1915617"/>
                  <a:gd name="connsiteX9" fmla="*/ 570018 w 1000904"/>
                  <a:gd name="connsiteY9" fmla="*/ 1872987 h 1915617"/>
                  <a:gd name="connsiteX10" fmla="*/ 562232 w 1000904"/>
                  <a:gd name="connsiteY10" fmla="*/ 1915517 h 1915617"/>
                  <a:gd name="connsiteX11" fmla="*/ 613032 w 1000904"/>
                  <a:gd name="connsiteY11" fmla="*/ 1902817 h 19156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000904" h="1915617">
                    <a:moveTo>
                      <a:pt x="171707" y="992"/>
                    </a:moveTo>
                    <a:cubicBezTo>
                      <a:pt x="594775" y="-1389"/>
                      <a:pt x="1017844" y="-3770"/>
                      <a:pt x="1000382" y="48617"/>
                    </a:cubicBezTo>
                    <a:cubicBezTo>
                      <a:pt x="982920" y="101004"/>
                      <a:pt x="70107" y="213717"/>
                      <a:pt x="66932" y="315317"/>
                    </a:cubicBezTo>
                    <a:cubicBezTo>
                      <a:pt x="63757" y="416917"/>
                      <a:pt x="992445" y="550267"/>
                      <a:pt x="981332" y="658217"/>
                    </a:cubicBezTo>
                    <a:cubicBezTo>
                      <a:pt x="970220" y="766167"/>
                      <a:pt x="17719" y="850305"/>
                      <a:pt x="257" y="963017"/>
                    </a:cubicBezTo>
                    <a:cubicBezTo>
                      <a:pt x="-17206" y="1075730"/>
                      <a:pt x="862270" y="1218605"/>
                      <a:pt x="876557" y="1334492"/>
                    </a:cubicBezTo>
                    <a:cubicBezTo>
                      <a:pt x="890845" y="1450380"/>
                      <a:pt x="178586" y="1577380"/>
                      <a:pt x="85982" y="1658342"/>
                    </a:cubicBezTo>
                    <a:cubicBezTo>
                      <a:pt x="-6622" y="1739304"/>
                      <a:pt x="273836" y="1784813"/>
                      <a:pt x="320932" y="1820267"/>
                    </a:cubicBezTo>
                    <a:cubicBezTo>
                      <a:pt x="368028" y="1855721"/>
                      <a:pt x="327043" y="1862280"/>
                      <a:pt x="368557" y="1871067"/>
                    </a:cubicBezTo>
                    <a:cubicBezTo>
                      <a:pt x="410071" y="1879854"/>
                      <a:pt x="893339" y="1916379"/>
                      <a:pt x="570018" y="1872987"/>
                    </a:cubicBezTo>
                    <a:cubicBezTo>
                      <a:pt x="246697" y="1829595"/>
                      <a:pt x="576230" y="1919012"/>
                      <a:pt x="562232" y="1915517"/>
                    </a:cubicBezTo>
                    <a:lnTo>
                      <a:pt x="613032" y="1902817"/>
                    </a:lnTo>
                  </a:path>
                </a:pathLst>
              </a:custGeom>
              <a:noFill/>
              <a:ln w="76200" cap="rnd">
                <a:solidFill>
                  <a:schemeClr val="bg1">
                    <a:lumMod val="95000"/>
                  </a:schemeClr>
                </a:solidFill>
                <a:bevel/>
              </a:ln>
              <a:effectLst>
                <a:outerShdw blurRad="2032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91" name="자유형 67">
                <a:extLst>
                  <a:ext uri="{FF2B5EF4-FFF2-40B4-BE49-F238E27FC236}">
                    <a16:creationId xmlns="" xmlns:a16="http://schemas.microsoft.com/office/drawing/2014/main" id="{0A5E5F8A-0E01-431E-B48C-6ABC5ADB9390}"/>
                  </a:ext>
                </a:extLst>
              </p:cNvPr>
              <p:cNvSpPr/>
              <p:nvPr/>
            </p:nvSpPr>
            <p:spPr>
              <a:xfrm flipH="1">
                <a:off x="8926942" y="3680319"/>
                <a:ext cx="973037" cy="1861027"/>
              </a:xfrm>
              <a:custGeom>
                <a:avLst/>
                <a:gdLst>
                  <a:gd name="connsiteX0" fmla="*/ 127960 w 2750510"/>
                  <a:gd name="connsiteY0" fmla="*/ 0 h 1751894"/>
                  <a:gd name="connsiteX1" fmla="*/ 972510 w 2750510"/>
                  <a:gd name="connsiteY1" fmla="*/ 355600 h 1751894"/>
                  <a:gd name="connsiteX2" fmla="*/ 960 w 2750510"/>
                  <a:gd name="connsiteY2" fmla="*/ 622300 h 1751894"/>
                  <a:gd name="connsiteX3" fmla="*/ 883610 w 2750510"/>
                  <a:gd name="connsiteY3" fmla="*/ 1016000 h 1751894"/>
                  <a:gd name="connsiteX4" fmla="*/ 960 w 2750510"/>
                  <a:gd name="connsiteY4" fmla="*/ 1289050 h 1751894"/>
                  <a:gd name="connsiteX5" fmla="*/ 731210 w 2750510"/>
                  <a:gd name="connsiteY5" fmla="*/ 1676400 h 1751894"/>
                  <a:gd name="connsiteX6" fmla="*/ 1626560 w 2750510"/>
                  <a:gd name="connsiteY6" fmla="*/ 1708150 h 1751894"/>
                  <a:gd name="connsiteX7" fmla="*/ 2128210 w 2750510"/>
                  <a:gd name="connsiteY7" fmla="*/ 1193800 h 1751894"/>
                  <a:gd name="connsiteX8" fmla="*/ 2452060 w 2750510"/>
                  <a:gd name="connsiteY8" fmla="*/ 774700 h 1751894"/>
                  <a:gd name="connsiteX9" fmla="*/ 2750510 w 2750510"/>
                  <a:gd name="connsiteY9" fmla="*/ 1365250 h 1751894"/>
                  <a:gd name="connsiteX0" fmla="*/ 127960 w 2750510"/>
                  <a:gd name="connsiteY0" fmla="*/ 0 h 1738142"/>
                  <a:gd name="connsiteX1" fmla="*/ 972510 w 2750510"/>
                  <a:gd name="connsiteY1" fmla="*/ 355600 h 1738142"/>
                  <a:gd name="connsiteX2" fmla="*/ 960 w 2750510"/>
                  <a:gd name="connsiteY2" fmla="*/ 622300 h 1738142"/>
                  <a:gd name="connsiteX3" fmla="*/ 883610 w 2750510"/>
                  <a:gd name="connsiteY3" fmla="*/ 1016000 h 1738142"/>
                  <a:gd name="connsiteX4" fmla="*/ 960 w 2750510"/>
                  <a:gd name="connsiteY4" fmla="*/ 1289050 h 1738142"/>
                  <a:gd name="connsiteX5" fmla="*/ 731210 w 2750510"/>
                  <a:gd name="connsiteY5" fmla="*/ 1676400 h 1738142"/>
                  <a:gd name="connsiteX6" fmla="*/ 1626560 w 2750510"/>
                  <a:gd name="connsiteY6" fmla="*/ 1708150 h 1738142"/>
                  <a:gd name="connsiteX7" fmla="*/ 1778960 w 2750510"/>
                  <a:gd name="connsiteY7" fmla="*/ 1384300 h 1738142"/>
                  <a:gd name="connsiteX8" fmla="*/ 2452060 w 2750510"/>
                  <a:gd name="connsiteY8" fmla="*/ 774700 h 1738142"/>
                  <a:gd name="connsiteX9" fmla="*/ 2750510 w 2750510"/>
                  <a:gd name="connsiteY9" fmla="*/ 1365250 h 1738142"/>
                  <a:gd name="connsiteX0" fmla="*/ 127926 w 2750476"/>
                  <a:gd name="connsiteY0" fmla="*/ 0 h 1742566"/>
                  <a:gd name="connsiteX1" fmla="*/ 972476 w 2750476"/>
                  <a:gd name="connsiteY1" fmla="*/ 355600 h 1742566"/>
                  <a:gd name="connsiteX2" fmla="*/ 926 w 2750476"/>
                  <a:gd name="connsiteY2" fmla="*/ 622300 h 1742566"/>
                  <a:gd name="connsiteX3" fmla="*/ 883576 w 2750476"/>
                  <a:gd name="connsiteY3" fmla="*/ 1016000 h 1742566"/>
                  <a:gd name="connsiteX4" fmla="*/ 926 w 2750476"/>
                  <a:gd name="connsiteY4" fmla="*/ 1289050 h 1742566"/>
                  <a:gd name="connsiteX5" fmla="*/ 731176 w 2750476"/>
                  <a:gd name="connsiteY5" fmla="*/ 1676400 h 1742566"/>
                  <a:gd name="connsiteX6" fmla="*/ 1512226 w 2750476"/>
                  <a:gd name="connsiteY6" fmla="*/ 1714500 h 1742566"/>
                  <a:gd name="connsiteX7" fmla="*/ 1778926 w 2750476"/>
                  <a:gd name="connsiteY7" fmla="*/ 1384300 h 1742566"/>
                  <a:gd name="connsiteX8" fmla="*/ 2452026 w 2750476"/>
                  <a:gd name="connsiteY8" fmla="*/ 774700 h 1742566"/>
                  <a:gd name="connsiteX9" fmla="*/ 2750476 w 2750476"/>
                  <a:gd name="connsiteY9" fmla="*/ 1365250 h 1742566"/>
                  <a:gd name="connsiteX0" fmla="*/ 127926 w 2750476"/>
                  <a:gd name="connsiteY0" fmla="*/ 0 h 1740264"/>
                  <a:gd name="connsiteX1" fmla="*/ 972476 w 2750476"/>
                  <a:gd name="connsiteY1" fmla="*/ 355600 h 1740264"/>
                  <a:gd name="connsiteX2" fmla="*/ 926 w 2750476"/>
                  <a:gd name="connsiteY2" fmla="*/ 622300 h 1740264"/>
                  <a:gd name="connsiteX3" fmla="*/ 883576 w 2750476"/>
                  <a:gd name="connsiteY3" fmla="*/ 1016000 h 1740264"/>
                  <a:gd name="connsiteX4" fmla="*/ 926 w 2750476"/>
                  <a:gd name="connsiteY4" fmla="*/ 1289050 h 1740264"/>
                  <a:gd name="connsiteX5" fmla="*/ 731176 w 2750476"/>
                  <a:gd name="connsiteY5" fmla="*/ 1676400 h 1740264"/>
                  <a:gd name="connsiteX6" fmla="*/ 1512226 w 2750476"/>
                  <a:gd name="connsiteY6" fmla="*/ 1714500 h 1740264"/>
                  <a:gd name="connsiteX7" fmla="*/ 1829726 w 2750476"/>
                  <a:gd name="connsiteY7" fmla="*/ 1416050 h 1740264"/>
                  <a:gd name="connsiteX8" fmla="*/ 2452026 w 2750476"/>
                  <a:gd name="connsiteY8" fmla="*/ 774700 h 1740264"/>
                  <a:gd name="connsiteX9" fmla="*/ 2750476 w 2750476"/>
                  <a:gd name="connsiteY9" fmla="*/ 1365250 h 1740264"/>
                  <a:gd name="connsiteX0" fmla="*/ 127926 w 2750476"/>
                  <a:gd name="connsiteY0" fmla="*/ 0 h 1740264"/>
                  <a:gd name="connsiteX1" fmla="*/ 972476 w 2750476"/>
                  <a:gd name="connsiteY1" fmla="*/ 355600 h 1740264"/>
                  <a:gd name="connsiteX2" fmla="*/ 926 w 2750476"/>
                  <a:gd name="connsiteY2" fmla="*/ 622300 h 1740264"/>
                  <a:gd name="connsiteX3" fmla="*/ 883576 w 2750476"/>
                  <a:gd name="connsiteY3" fmla="*/ 1016000 h 1740264"/>
                  <a:gd name="connsiteX4" fmla="*/ 926 w 2750476"/>
                  <a:gd name="connsiteY4" fmla="*/ 1289050 h 1740264"/>
                  <a:gd name="connsiteX5" fmla="*/ 731176 w 2750476"/>
                  <a:gd name="connsiteY5" fmla="*/ 1676400 h 1740264"/>
                  <a:gd name="connsiteX6" fmla="*/ 1512226 w 2750476"/>
                  <a:gd name="connsiteY6" fmla="*/ 1714500 h 1740264"/>
                  <a:gd name="connsiteX7" fmla="*/ 1829726 w 2750476"/>
                  <a:gd name="connsiteY7" fmla="*/ 1416050 h 1740264"/>
                  <a:gd name="connsiteX8" fmla="*/ 2452026 w 2750476"/>
                  <a:gd name="connsiteY8" fmla="*/ 774700 h 1740264"/>
                  <a:gd name="connsiteX9" fmla="*/ 2750476 w 2750476"/>
                  <a:gd name="connsiteY9" fmla="*/ 1365250 h 1740264"/>
                  <a:gd name="connsiteX0" fmla="*/ 127926 w 2750476"/>
                  <a:gd name="connsiteY0" fmla="*/ 0 h 1740264"/>
                  <a:gd name="connsiteX1" fmla="*/ 972476 w 2750476"/>
                  <a:gd name="connsiteY1" fmla="*/ 355600 h 1740264"/>
                  <a:gd name="connsiteX2" fmla="*/ 926 w 2750476"/>
                  <a:gd name="connsiteY2" fmla="*/ 622300 h 1740264"/>
                  <a:gd name="connsiteX3" fmla="*/ 883576 w 2750476"/>
                  <a:gd name="connsiteY3" fmla="*/ 1016000 h 1740264"/>
                  <a:gd name="connsiteX4" fmla="*/ 926 w 2750476"/>
                  <a:gd name="connsiteY4" fmla="*/ 1289050 h 1740264"/>
                  <a:gd name="connsiteX5" fmla="*/ 731176 w 2750476"/>
                  <a:gd name="connsiteY5" fmla="*/ 1676400 h 1740264"/>
                  <a:gd name="connsiteX6" fmla="*/ 1512226 w 2750476"/>
                  <a:gd name="connsiteY6" fmla="*/ 1714500 h 1740264"/>
                  <a:gd name="connsiteX7" fmla="*/ 1829726 w 2750476"/>
                  <a:gd name="connsiteY7" fmla="*/ 1416050 h 1740264"/>
                  <a:gd name="connsiteX8" fmla="*/ 2274226 w 2750476"/>
                  <a:gd name="connsiteY8" fmla="*/ 1060450 h 1740264"/>
                  <a:gd name="connsiteX9" fmla="*/ 2750476 w 2750476"/>
                  <a:gd name="connsiteY9" fmla="*/ 1365250 h 1740264"/>
                  <a:gd name="connsiteX0" fmla="*/ 127926 w 2750476"/>
                  <a:gd name="connsiteY0" fmla="*/ 0 h 1740264"/>
                  <a:gd name="connsiteX1" fmla="*/ 972476 w 2750476"/>
                  <a:gd name="connsiteY1" fmla="*/ 355600 h 1740264"/>
                  <a:gd name="connsiteX2" fmla="*/ 926 w 2750476"/>
                  <a:gd name="connsiteY2" fmla="*/ 622300 h 1740264"/>
                  <a:gd name="connsiteX3" fmla="*/ 883576 w 2750476"/>
                  <a:gd name="connsiteY3" fmla="*/ 1016000 h 1740264"/>
                  <a:gd name="connsiteX4" fmla="*/ 926 w 2750476"/>
                  <a:gd name="connsiteY4" fmla="*/ 1289050 h 1740264"/>
                  <a:gd name="connsiteX5" fmla="*/ 731176 w 2750476"/>
                  <a:gd name="connsiteY5" fmla="*/ 1676400 h 1740264"/>
                  <a:gd name="connsiteX6" fmla="*/ 1512226 w 2750476"/>
                  <a:gd name="connsiteY6" fmla="*/ 1714500 h 1740264"/>
                  <a:gd name="connsiteX7" fmla="*/ 1829726 w 2750476"/>
                  <a:gd name="connsiteY7" fmla="*/ 1416050 h 1740264"/>
                  <a:gd name="connsiteX8" fmla="*/ 2274226 w 2750476"/>
                  <a:gd name="connsiteY8" fmla="*/ 1060450 h 1740264"/>
                  <a:gd name="connsiteX9" fmla="*/ 2750476 w 2750476"/>
                  <a:gd name="connsiteY9" fmla="*/ 1365250 h 1740264"/>
                  <a:gd name="connsiteX0" fmla="*/ 127742 w 2750292"/>
                  <a:gd name="connsiteY0" fmla="*/ 0 h 1850861"/>
                  <a:gd name="connsiteX1" fmla="*/ 972292 w 2750292"/>
                  <a:gd name="connsiteY1" fmla="*/ 355600 h 1850861"/>
                  <a:gd name="connsiteX2" fmla="*/ 742 w 2750292"/>
                  <a:gd name="connsiteY2" fmla="*/ 622300 h 1850861"/>
                  <a:gd name="connsiteX3" fmla="*/ 883392 w 2750292"/>
                  <a:gd name="connsiteY3" fmla="*/ 1016000 h 1850861"/>
                  <a:gd name="connsiteX4" fmla="*/ 742 w 2750292"/>
                  <a:gd name="connsiteY4" fmla="*/ 1289050 h 1850861"/>
                  <a:gd name="connsiteX5" fmla="*/ 730992 w 2750292"/>
                  <a:gd name="connsiteY5" fmla="*/ 1676400 h 1850861"/>
                  <a:gd name="connsiteX6" fmla="*/ 724642 w 2750292"/>
                  <a:gd name="connsiteY6" fmla="*/ 1841500 h 1850861"/>
                  <a:gd name="connsiteX7" fmla="*/ 1829542 w 2750292"/>
                  <a:gd name="connsiteY7" fmla="*/ 1416050 h 1850861"/>
                  <a:gd name="connsiteX8" fmla="*/ 2274042 w 2750292"/>
                  <a:gd name="connsiteY8" fmla="*/ 1060450 h 1850861"/>
                  <a:gd name="connsiteX9" fmla="*/ 2750292 w 2750292"/>
                  <a:gd name="connsiteY9" fmla="*/ 1365250 h 1850861"/>
                  <a:gd name="connsiteX0" fmla="*/ 127742 w 2750292"/>
                  <a:gd name="connsiteY0" fmla="*/ 0 h 1855878"/>
                  <a:gd name="connsiteX1" fmla="*/ 972292 w 2750292"/>
                  <a:gd name="connsiteY1" fmla="*/ 355600 h 1855878"/>
                  <a:gd name="connsiteX2" fmla="*/ 742 w 2750292"/>
                  <a:gd name="connsiteY2" fmla="*/ 622300 h 1855878"/>
                  <a:gd name="connsiteX3" fmla="*/ 883392 w 2750292"/>
                  <a:gd name="connsiteY3" fmla="*/ 1016000 h 1855878"/>
                  <a:gd name="connsiteX4" fmla="*/ 742 w 2750292"/>
                  <a:gd name="connsiteY4" fmla="*/ 1289050 h 1855878"/>
                  <a:gd name="connsiteX5" fmla="*/ 730992 w 2750292"/>
                  <a:gd name="connsiteY5" fmla="*/ 1676400 h 1855878"/>
                  <a:gd name="connsiteX6" fmla="*/ 724642 w 2750292"/>
                  <a:gd name="connsiteY6" fmla="*/ 1841500 h 1855878"/>
                  <a:gd name="connsiteX7" fmla="*/ 724642 w 2750292"/>
                  <a:gd name="connsiteY7" fmla="*/ 1758950 h 1855878"/>
                  <a:gd name="connsiteX8" fmla="*/ 2274042 w 2750292"/>
                  <a:gd name="connsiteY8" fmla="*/ 1060450 h 1855878"/>
                  <a:gd name="connsiteX9" fmla="*/ 2750292 w 2750292"/>
                  <a:gd name="connsiteY9" fmla="*/ 1365250 h 1855878"/>
                  <a:gd name="connsiteX0" fmla="*/ 127742 w 2750292"/>
                  <a:gd name="connsiteY0" fmla="*/ 0 h 1861027"/>
                  <a:gd name="connsiteX1" fmla="*/ 972292 w 2750292"/>
                  <a:gd name="connsiteY1" fmla="*/ 355600 h 1861027"/>
                  <a:gd name="connsiteX2" fmla="*/ 742 w 2750292"/>
                  <a:gd name="connsiteY2" fmla="*/ 622300 h 1861027"/>
                  <a:gd name="connsiteX3" fmla="*/ 883392 w 2750292"/>
                  <a:gd name="connsiteY3" fmla="*/ 1016000 h 1861027"/>
                  <a:gd name="connsiteX4" fmla="*/ 742 w 2750292"/>
                  <a:gd name="connsiteY4" fmla="*/ 1289050 h 1861027"/>
                  <a:gd name="connsiteX5" fmla="*/ 730992 w 2750292"/>
                  <a:gd name="connsiteY5" fmla="*/ 1676400 h 1861027"/>
                  <a:gd name="connsiteX6" fmla="*/ 724642 w 2750292"/>
                  <a:gd name="connsiteY6" fmla="*/ 1841500 h 1861027"/>
                  <a:gd name="connsiteX7" fmla="*/ 724642 w 2750292"/>
                  <a:gd name="connsiteY7" fmla="*/ 1758950 h 1861027"/>
                  <a:gd name="connsiteX8" fmla="*/ 356342 w 2750292"/>
                  <a:gd name="connsiteY8" fmla="*/ 1860550 h 1861027"/>
                  <a:gd name="connsiteX9" fmla="*/ 2750292 w 2750292"/>
                  <a:gd name="connsiteY9" fmla="*/ 1365250 h 1861027"/>
                  <a:gd name="connsiteX0" fmla="*/ 127742 w 973037"/>
                  <a:gd name="connsiteY0" fmla="*/ 0 h 1861027"/>
                  <a:gd name="connsiteX1" fmla="*/ 972292 w 973037"/>
                  <a:gd name="connsiteY1" fmla="*/ 355600 h 1861027"/>
                  <a:gd name="connsiteX2" fmla="*/ 742 w 973037"/>
                  <a:gd name="connsiteY2" fmla="*/ 622300 h 1861027"/>
                  <a:gd name="connsiteX3" fmla="*/ 883392 w 973037"/>
                  <a:gd name="connsiteY3" fmla="*/ 1016000 h 1861027"/>
                  <a:gd name="connsiteX4" fmla="*/ 742 w 973037"/>
                  <a:gd name="connsiteY4" fmla="*/ 1289050 h 1861027"/>
                  <a:gd name="connsiteX5" fmla="*/ 730992 w 973037"/>
                  <a:gd name="connsiteY5" fmla="*/ 1676400 h 1861027"/>
                  <a:gd name="connsiteX6" fmla="*/ 724642 w 973037"/>
                  <a:gd name="connsiteY6" fmla="*/ 1841500 h 1861027"/>
                  <a:gd name="connsiteX7" fmla="*/ 724642 w 973037"/>
                  <a:gd name="connsiteY7" fmla="*/ 1758950 h 1861027"/>
                  <a:gd name="connsiteX8" fmla="*/ 356342 w 973037"/>
                  <a:gd name="connsiteY8" fmla="*/ 1860550 h 1861027"/>
                  <a:gd name="connsiteX9" fmla="*/ 235692 w 973037"/>
                  <a:gd name="connsiteY9" fmla="*/ 1847850 h 1861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973037" h="1861027">
                    <a:moveTo>
                      <a:pt x="127742" y="0"/>
                    </a:moveTo>
                    <a:cubicBezTo>
                      <a:pt x="560600" y="125941"/>
                      <a:pt x="993459" y="251883"/>
                      <a:pt x="972292" y="355600"/>
                    </a:cubicBezTo>
                    <a:cubicBezTo>
                      <a:pt x="951125" y="459317"/>
                      <a:pt x="15559" y="512233"/>
                      <a:pt x="742" y="622300"/>
                    </a:cubicBezTo>
                    <a:cubicBezTo>
                      <a:pt x="-14075" y="732367"/>
                      <a:pt x="883392" y="904875"/>
                      <a:pt x="883392" y="1016000"/>
                    </a:cubicBezTo>
                    <a:cubicBezTo>
                      <a:pt x="883392" y="1127125"/>
                      <a:pt x="26142" y="1178983"/>
                      <a:pt x="742" y="1289050"/>
                    </a:cubicBezTo>
                    <a:cubicBezTo>
                      <a:pt x="-24658" y="1399117"/>
                      <a:pt x="610342" y="1584325"/>
                      <a:pt x="730992" y="1676400"/>
                    </a:cubicBezTo>
                    <a:cubicBezTo>
                      <a:pt x="851642" y="1768475"/>
                      <a:pt x="725700" y="1827742"/>
                      <a:pt x="724642" y="1841500"/>
                    </a:cubicBezTo>
                    <a:cubicBezTo>
                      <a:pt x="723584" y="1855258"/>
                      <a:pt x="786025" y="1755775"/>
                      <a:pt x="724642" y="1758950"/>
                    </a:cubicBezTo>
                    <a:cubicBezTo>
                      <a:pt x="663259" y="1762125"/>
                      <a:pt x="202884" y="1869017"/>
                      <a:pt x="356342" y="1860550"/>
                    </a:cubicBezTo>
                    <a:cubicBezTo>
                      <a:pt x="509800" y="1852083"/>
                      <a:pt x="235692" y="1847850"/>
                      <a:pt x="235692" y="1847850"/>
                    </a:cubicBezTo>
                  </a:path>
                </a:pathLst>
              </a:custGeom>
              <a:noFill/>
              <a:ln w="76200" cap="rnd">
                <a:solidFill>
                  <a:schemeClr val="bg1"/>
                </a:solidFill>
                <a:bevel/>
              </a:ln>
              <a:effectLst>
                <a:outerShdw blurRad="2032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자유형 103">
              <a:extLst>
                <a:ext uri="{FF2B5EF4-FFF2-40B4-BE49-F238E27FC236}">
                  <a16:creationId xmlns="" xmlns:a16="http://schemas.microsoft.com/office/drawing/2014/main" id="{2850DD6D-2B37-423B-A634-B10A7BB03C23}"/>
                </a:ext>
              </a:extLst>
            </p:cNvPr>
            <p:cNvSpPr/>
            <p:nvPr/>
          </p:nvSpPr>
          <p:spPr>
            <a:xfrm flipH="1">
              <a:off x="8795433" y="5860859"/>
              <a:ext cx="1325211" cy="1033366"/>
            </a:xfrm>
            <a:custGeom>
              <a:avLst/>
              <a:gdLst>
                <a:gd name="connsiteX0" fmla="*/ 519203 w 1325211"/>
                <a:gd name="connsiteY0" fmla="*/ 930 h 1088983"/>
                <a:gd name="connsiteX1" fmla="*/ 681 w 1325211"/>
                <a:gd name="connsiteY1" fmla="*/ 971218 h 1088983"/>
                <a:gd name="connsiteX2" fmla="*/ 7049 w 1325211"/>
                <a:gd name="connsiteY2" fmla="*/ 1088983 h 1088983"/>
                <a:gd name="connsiteX3" fmla="*/ 1325211 w 1325211"/>
                <a:gd name="connsiteY3" fmla="*/ 1088983 h 1088983"/>
                <a:gd name="connsiteX4" fmla="*/ 1324278 w 1325211"/>
                <a:gd name="connsiteY4" fmla="*/ 981684 h 1088983"/>
                <a:gd name="connsiteX5" fmla="*/ 519203 w 1325211"/>
                <a:gd name="connsiteY5" fmla="*/ 930 h 1088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25211" h="1088983">
                  <a:moveTo>
                    <a:pt x="519203" y="930"/>
                  </a:moveTo>
                  <a:cubicBezTo>
                    <a:pt x="105663" y="-24073"/>
                    <a:pt x="-10150" y="458810"/>
                    <a:pt x="681" y="971218"/>
                  </a:cubicBezTo>
                  <a:lnTo>
                    <a:pt x="7049" y="1088983"/>
                  </a:lnTo>
                  <a:lnTo>
                    <a:pt x="1325211" y="1088983"/>
                  </a:lnTo>
                  <a:lnTo>
                    <a:pt x="1324278" y="981684"/>
                  </a:lnTo>
                  <a:cubicBezTo>
                    <a:pt x="1292528" y="-182271"/>
                    <a:pt x="991820" y="29505"/>
                    <a:pt x="519203" y="93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BC392">
                    <a:lumMod val="78000"/>
                  </a:srgbClr>
                </a:gs>
                <a:gs pos="98693">
                  <a:srgbClr val="FBC392">
                    <a:lumMod val="82000"/>
                  </a:srgbClr>
                </a:gs>
                <a:gs pos="83684">
                  <a:srgbClr val="FBC392"/>
                </a:gs>
                <a:gs pos="18000">
                  <a:srgbClr val="FBC392"/>
                </a:gs>
              </a:gsLst>
              <a:lin ang="10800000" scaled="0"/>
              <a:tileRect/>
            </a:gradFill>
            <a:ln w="38100" cap="rnd">
              <a:noFill/>
              <a:beve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70" name="자유형 104">
              <a:extLst>
                <a:ext uri="{FF2B5EF4-FFF2-40B4-BE49-F238E27FC236}">
                  <a16:creationId xmlns="" xmlns:a16="http://schemas.microsoft.com/office/drawing/2014/main" id="{21F13378-9B17-445E-968B-1DB0D4A7646B}"/>
                </a:ext>
              </a:extLst>
            </p:cNvPr>
            <p:cNvSpPr/>
            <p:nvPr/>
          </p:nvSpPr>
          <p:spPr>
            <a:xfrm flipH="1">
              <a:off x="8760464" y="5756361"/>
              <a:ext cx="1337212" cy="426249"/>
            </a:xfrm>
            <a:custGeom>
              <a:avLst/>
              <a:gdLst>
                <a:gd name="connsiteX0" fmla="*/ 519203 w 1325211"/>
                <a:gd name="connsiteY0" fmla="*/ 930 h 1088983"/>
                <a:gd name="connsiteX1" fmla="*/ 681 w 1325211"/>
                <a:gd name="connsiteY1" fmla="*/ 971218 h 1088983"/>
                <a:gd name="connsiteX2" fmla="*/ 7049 w 1325211"/>
                <a:gd name="connsiteY2" fmla="*/ 1088983 h 1088983"/>
                <a:gd name="connsiteX3" fmla="*/ 1325211 w 1325211"/>
                <a:gd name="connsiteY3" fmla="*/ 1088983 h 1088983"/>
                <a:gd name="connsiteX4" fmla="*/ 1324278 w 1325211"/>
                <a:gd name="connsiteY4" fmla="*/ 981684 h 1088983"/>
                <a:gd name="connsiteX5" fmla="*/ 519203 w 1325211"/>
                <a:gd name="connsiteY5" fmla="*/ 930 h 1088983"/>
                <a:gd name="connsiteX0" fmla="*/ 519203 w 1334736"/>
                <a:gd name="connsiteY0" fmla="*/ 930 h 1346365"/>
                <a:gd name="connsiteX1" fmla="*/ 681 w 1334736"/>
                <a:gd name="connsiteY1" fmla="*/ 971218 h 1346365"/>
                <a:gd name="connsiteX2" fmla="*/ 7049 w 1334736"/>
                <a:gd name="connsiteY2" fmla="*/ 1088983 h 1346365"/>
                <a:gd name="connsiteX3" fmla="*/ 1334736 w 1334736"/>
                <a:gd name="connsiteY3" fmla="*/ 1346365 h 1346365"/>
                <a:gd name="connsiteX4" fmla="*/ 1324278 w 1334736"/>
                <a:gd name="connsiteY4" fmla="*/ 981684 h 1346365"/>
                <a:gd name="connsiteX5" fmla="*/ 519203 w 1334736"/>
                <a:gd name="connsiteY5" fmla="*/ 930 h 1346365"/>
                <a:gd name="connsiteX0" fmla="*/ 521679 w 1337212"/>
                <a:gd name="connsiteY0" fmla="*/ 930 h 1346365"/>
                <a:gd name="connsiteX1" fmla="*/ 3157 w 1337212"/>
                <a:gd name="connsiteY1" fmla="*/ 971218 h 1346365"/>
                <a:gd name="connsiteX2" fmla="*/ 0 w 1337212"/>
                <a:gd name="connsiteY2" fmla="*/ 1346365 h 1346365"/>
                <a:gd name="connsiteX3" fmla="*/ 1337212 w 1337212"/>
                <a:gd name="connsiteY3" fmla="*/ 1346365 h 1346365"/>
                <a:gd name="connsiteX4" fmla="*/ 1326754 w 1337212"/>
                <a:gd name="connsiteY4" fmla="*/ 981684 h 1346365"/>
                <a:gd name="connsiteX5" fmla="*/ 521679 w 1337212"/>
                <a:gd name="connsiteY5" fmla="*/ 930 h 1346365"/>
                <a:gd name="connsiteX0" fmla="*/ 521679 w 1337212"/>
                <a:gd name="connsiteY0" fmla="*/ 930 h 1346365"/>
                <a:gd name="connsiteX1" fmla="*/ 3157 w 1337212"/>
                <a:gd name="connsiteY1" fmla="*/ 971218 h 1346365"/>
                <a:gd name="connsiteX2" fmla="*/ 0 w 1337212"/>
                <a:gd name="connsiteY2" fmla="*/ 1346365 h 1346365"/>
                <a:gd name="connsiteX3" fmla="*/ 1337212 w 1337212"/>
                <a:gd name="connsiteY3" fmla="*/ 1346365 h 1346365"/>
                <a:gd name="connsiteX4" fmla="*/ 1326754 w 1337212"/>
                <a:gd name="connsiteY4" fmla="*/ 981684 h 1346365"/>
                <a:gd name="connsiteX5" fmla="*/ 521679 w 1337212"/>
                <a:gd name="connsiteY5" fmla="*/ 930 h 1346365"/>
                <a:gd name="connsiteX0" fmla="*/ 521679 w 1337212"/>
                <a:gd name="connsiteY0" fmla="*/ 930 h 1346365"/>
                <a:gd name="connsiteX1" fmla="*/ 3157 w 1337212"/>
                <a:gd name="connsiteY1" fmla="*/ 971218 h 1346365"/>
                <a:gd name="connsiteX2" fmla="*/ 0 w 1337212"/>
                <a:gd name="connsiteY2" fmla="*/ 1346365 h 1346365"/>
                <a:gd name="connsiteX3" fmla="*/ 1337212 w 1337212"/>
                <a:gd name="connsiteY3" fmla="*/ 1346365 h 1346365"/>
                <a:gd name="connsiteX4" fmla="*/ 1326754 w 1337212"/>
                <a:gd name="connsiteY4" fmla="*/ 981684 h 1346365"/>
                <a:gd name="connsiteX5" fmla="*/ 521679 w 1337212"/>
                <a:gd name="connsiteY5" fmla="*/ 930 h 1346365"/>
                <a:gd name="connsiteX0" fmla="*/ 585179 w 1337212"/>
                <a:gd name="connsiteY0" fmla="*/ 9968 h 1288674"/>
                <a:gd name="connsiteX1" fmla="*/ 3157 w 1337212"/>
                <a:gd name="connsiteY1" fmla="*/ 913527 h 1288674"/>
                <a:gd name="connsiteX2" fmla="*/ 0 w 1337212"/>
                <a:gd name="connsiteY2" fmla="*/ 1288674 h 1288674"/>
                <a:gd name="connsiteX3" fmla="*/ 1337212 w 1337212"/>
                <a:gd name="connsiteY3" fmla="*/ 1288674 h 1288674"/>
                <a:gd name="connsiteX4" fmla="*/ 1326754 w 1337212"/>
                <a:gd name="connsiteY4" fmla="*/ 923993 h 1288674"/>
                <a:gd name="connsiteX5" fmla="*/ 585179 w 1337212"/>
                <a:gd name="connsiteY5" fmla="*/ 9968 h 1288674"/>
                <a:gd name="connsiteX0" fmla="*/ 585179 w 1337212"/>
                <a:gd name="connsiteY0" fmla="*/ 1072 h 1279778"/>
                <a:gd name="connsiteX1" fmla="*/ 3157 w 1337212"/>
                <a:gd name="connsiteY1" fmla="*/ 904631 h 1279778"/>
                <a:gd name="connsiteX2" fmla="*/ 0 w 1337212"/>
                <a:gd name="connsiteY2" fmla="*/ 1279778 h 1279778"/>
                <a:gd name="connsiteX3" fmla="*/ 1337212 w 1337212"/>
                <a:gd name="connsiteY3" fmla="*/ 1279778 h 1279778"/>
                <a:gd name="connsiteX4" fmla="*/ 1326754 w 1337212"/>
                <a:gd name="connsiteY4" fmla="*/ 915097 h 1279778"/>
                <a:gd name="connsiteX5" fmla="*/ 585179 w 1337212"/>
                <a:gd name="connsiteY5" fmla="*/ 1072 h 1279778"/>
                <a:gd name="connsiteX0" fmla="*/ 585179 w 1337212"/>
                <a:gd name="connsiteY0" fmla="*/ 1072 h 1279778"/>
                <a:gd name="connsiteX1" fmla="*/ 3157 w 1337212"/>
                <a:gd name="connsiteY1" fmla="*/ 904631 h 1279778"/>
                <a:gd name="connsiteX2" fmla="*/ 0 w 1337212"/>
                <a:gd name="connsiteY2" fmla="*/ 1279778 h 1279778"/>
                <a:gd name="connsiteX3" fmla="*/ 1337212 w 1337212"/>
                <a:gd name="connsiteY3" fmla="*/ 1279778 h 1279778"/>
                <a:gd name="connsiteX4" fmla="*/ 1326754 w 1337212"/>
                <a:gd name="connsiteY4" fmla="*/ 915097 h 1279778"/>
                <a:gd name="connsiteX5" fmla="*/ 585179 w 1337212"/>
                <a:gd name="connsiteY5" fmla="*/ 1072 h 1279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37212" h="1279778">
                  <a:moveTo>
                    <a:pt x="585179" y="1072"/>
                  </a:moveTo>
                  <a:cubicBezTo>
                    <a:pt x="171639" y="-23931"/>
                    <a:pt x="46301" y="392224"/>
                    <a:pt x="3157" y="904631"/>
                  </a:cubicBezTo>
                  <a:cubicBezTo>
                    <a:pt x="2105" y="1029680"/>
                    <a:pt x="1052" y="1154729"/>
                    <a:pt x="0" y="1279778"/>
                  </a:cubicBezTo>
                  <a:cubicBezTo>
                    <a:pt x="420337" y="898471"/>
                    <a:pt x="907350" y="1003330"/>
                    <a:pt x="1337212" y="1279778"/>
                  </a:cubicBezTo>
                  <a:cubicBezTo>
                    <a:pt x="1336901" y="1244012"/>
                    <a:pt x="1327065" y="950863"/>
                    <a:pt x="1326754" y="915097"/>
                  </a:cubicBezTo>
                  <a:cubicBezTo>
                    <a:pt x="1234679" y="-29607"/>
                    <a:pt x="1057796" y="29647"/>
                    <a:pt x="585179" y="107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44546A">
                    <a:shade val="30000"/>
                    <a:satMod val="115000"/>
                  </a:srgbClr>
                </a:gs>
                <a:gs pos="50000">
                  <a:srgbClr val="44546A">
                    <a:shade val="67500"/>
                    <a:satMod val="115000"/>
                  </a:srgbClr>
                </a:gs>
                <a:gs pos="100000">
                  <a:srgbClr val="44546A">
                    <a:shade val="100000"/>
                    <a:satMod val="115000"/>
                  </a:srgbClr>
                </a:gs>
              </a:gsLst>
              <a:lin ang="8100000" scaled="1"/>
              <a:tileRect/>
            </a:gradFill>
            <a:ln w="38100" cap="rnd">
              <a:noFill/>
              <a:bevel/>
            </a:ln>
            <a:effectLst>
              <a:outerShdw blurRad="152400" dist="1143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27" name="그룹 26">
            <a:extLst>
              <a:ext uri="{FF2B5EF4-FFF2-40B4-BE49-F238E27FC236}">
                <a16:creationId xmlns="" xmlns:a16="http://schemas.microsoft.com/office/drawing/2014/main" id="{AEAE69F7-C9B4-424C-99D7-CC8AAC62C41E}"/>
              </a:ext>
            </a:extLst>
          </p:cNvPr>
          <p:cNvGrpSpPr/>
          <p:nvPr/>
        </p:nvGrpSpPr>
        <p:grpSpPr>
          <a:xfrm>
            <a:off x="1371600" y="184441"/>
            <a:ext cx="7144445" cy="6673559"/>
            <a:chOff x="-1419225" y="184441"/>
            <a:chExt cx="7144445" cy="6673559"/>
          </a:xfrm>
        </p:grpSpPr>
        <p:grpSp>
          <p:nvGrpSpPr>
            <p:cNvPr id="4" name="그룹 3">
              <a:extLst>
                <a:ext uri="{FF2B5EF4-FFF2-40B4-BE49-F238E27FC236}">
                  <a16:creationId xmlns="" xmlns:a16="http://schemas.microsoft.com/office/drawing/2014/main" id="{3A4C508C-DD12-4BAA-BAEC-E075B2BD9166}"/>
                </a:ext>
              </a:extLst>
            </p:cNvPr>
            <p:cNvGrpSpPr/>
            <p:nvPr/>
          </p:nvGrpSpPr>
          <p:grpSpPr>
            <a:xfrm>
              <a:off x="-1419225" y="184441"/>
              <a:ext cx="7144445" cy="6673559"/>
              <a:chOff x="-1419225" y="184441"/>
              <a:chExt cx="7144445" cy="6673559"/>
            </a:xfrm>
          </p:grpSpPr>
          <p:sp>
            <p:nvSpPr>
              <p:cNvPr id="5" name="자유형 118">
                <a:extLst>
                  <a:ext uri="{FF2B5EF4-FFF2-40B4-BE49-F238E27FC236}">
                    <a16:creationId xmlns="" xmlns:a16="http://schemas.microsoft.com/office/drawing/2014/main" id="{0520E61E-2DF7-483B-81C1-7A9F15A10AFC}"/>
                  </a:ext>
                </a:extLst>
              </p:cNvPr>
              <p:cNvSpPr/>
              <p:nvPr/>
            </p:nvSpPr>
            <p:spPr>
              <a:xfrm>
                <a:off x="2106789" y="2581274"/>
                <a:ext cx="1220649" cy="1160235"/>
              </a:xfrm>
              <a:custGeom>
                <a:avLst/>
                <a:gdLst>
                  <a:gd name="connsiteX0" fmla="*/ 26811 w 1220649"/>
                  <a:gd name="connsiteY0" fmla="*/ 530226 h 1160235"/>
                  <a:gd name="connsiteX1" fmla="*/ 407811 w 1220649"/>
                  <a:gd name="connsiteY1" fmla="*/ 22226 h 1160235"/>
                  <a:gd name="connsiteX2" fmla="*/ 979311 w 1220649"/>
                  <a:gd name="connsiteY2" fmla="*/ 161926 h 1160235"/>
                  <a:gd name="connsiteX3" fmla="*/ 1220611 w 1220649"/>
                  <a:gd name="connsiteY3" fmla="*/ 796926 h 1160235"/>
                  <a:gd name="connsiteX4" fmla="*/ 992011 w 1220649"/>
                  <a:gd name="connsiteY4" fmla="*/ 1127126 h 1160235"/>
                  <a:gd name="connsiteX5" fmla="*/ 344311 w 1220649"/>
                  <a:gd name="connsiteY5" fmla="*/ 1127126 h 1160235"/>
                  <a:gd name="connsiteX6" fmla="*/ 64911 w 1220649"/>
                  <a:gd name="connsiteY6" fmla="*/ 936626 h 1160235"/>
                  <a:gd name="connsiteX7" fmla="*/ 26811 w 1220649"/>
                  <a:gd name="connsiteY7" fmla="*/ 530226 h 11602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220649" h="1160235">
                    <a:moveTo>
                      <a:pt x="26811" y="530226"/>
                    </a:moveTo>
                    <a:cubicBezTo>
                      <a:pt x="83961" y="377826"/>
                      <a:pt x="249061" y="83609"/>
                      <a:pt x="407811" y="22226"/>
                    </a:cubicBezTo>
                    <a:cubicBezTo>
                      <a:pt x="566561" y="-39157"/>
                      <a:pt x="843844" y="32809"/>
                      <a:pt x="979311" y="161926"/>
                    </a:cubicBezTo>
                    <a:cubicBezTo>
                      <a:pt x="1114778" y="291043"/>
                      <a:pt x="1218494" y="636059"/>
                      <a:pt x="1220611" y="796926"/>
                    </a:cubicBezTo>
                    <a:cubicBezTo>
                      <a:pt x="1222728" y="957793"/>
                      <a:pt x="1138061" y="1072093"/>
                      <a:pt x="992011" y="1127126"/>
                    </a:cubicBezTo>
                    <a:cubicBezTo>
                      <a:pt x="845961" y="1182159"/>
                      <a:pt x="498828" y="1158876"/>
                      <a:pt x="344311" y="1127126"/>
                    </a:cubicBezTo>
                    <a:cubicBezTo>
                      <a:pt x="189794" y="1095376"/>
                      <a:pt x="115711" y="1033993"/>
                      <a:pt x="64911" y="936626"/>
                    </a:cubicBezTo>
                    <a:cubicBezTo>
                      <a:pt x="14111" y="839259"/>
                      <a:pt x="-30339" y="682626"/>
                      <a:pt x="26811" y="530226"/>
                    </a:cubicBezTo>
                    <a:close/>
                  </a:path>
                </a:pathLst>
              </a:custGeom>
              <a:solidFill>
                <a:srgbClr val="D3AA8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" name="자유형 71">
                <a:extLst>
                  <a:ext uri="{FF2B5EF4-FFF2-40B4-BE49-F238E27FC236}">
                    <a16:creationId xmlns="" xmlns:a16="http://schemas.microsoft.com/office/drawing/2014/main" id="{BE558B8A-2663-4EC2-9FD1-A2D700B8DD81}"/>
                  </a:ext>
                </a:extLst>
              </p:cNvPr>
              <p:cNvSpPr/>
              <p:nvPr/>
            </p:nvSpPr>
            <p:spPr>
              <a:xfrm>
                <a:off x="-1419225" y="4878718"/>
                <a:ext cx="3400513" cy="1979282"/>
              </a:xfrm>
              <a:custGeom>
                <a:avLst/>
                <a:gdLst>
                  <a:gd name="connsiteX0" fmla="*/ 778260 w 1845612"/>
                  <a:gd name="connsiteY0" fmla="*/ 55 h 1970706"/>
                  <a:gd name="connsiteX1" fmla="*/ 1162050 w 1845612"/>
                  <a:gd name="connsiteY1" fmla="*/ 46656 h 1970706"/>
                  <a:gd name="connsiteX2" fmla="*/ 1428750 w 1845612"/>
                  <a:gd name="connsiteY2" fmla="*/ 218106 h 1970706"/>
                  <a:gd name="connsiteX3" fmla="*/ 1828800 w 1845612"/>
                  <a:gd name="connsiteY3" fmla="*/ 1361106 h 1970706"/>
                  <a:gd name="connsiteX4" fmla="*/ 1458516 w 1845612"/>
                  <a:gd name="connsiteY4" fmla="*/ 1963563 h 1970706"/>
                  <a:gd name="connsiteX5" fmla="*/ 1451302 w 1845612"/>
                  <a:gd name="connsiteY5" fmla="*/ 1970706 h 1970706"/>
                  <a:gd name="connsiteX6" fmla="*/ 0 w 1845612"/>
                  <a:gd name="connsiteY6" fmla="*/ 1970706 h 1970706"/>
                  <a:gd name="connsiteX7" fmla="*/ 0 w 1845612"/>
                  <a:gd name="connsiteY7" fmla="*/ 376756 h 1970706"/>
                  <a:gd name="connsiteX8" fmla="*/ 40481 w 1845612"/>
                  <a:gd name="connsiteY8" fmla="*/ 346694 h 1970706"/>
                  <a:gd name="connsiteX9" fmla="*/ 495300 w 1845612"/>
                  <a:gd name="connsiteY9" fmla="*/ 46656 h 1970706"/>
                  <a:gd name="connsiteX10" fmla="*/ 778260 w 1845612"/>
                  <a:gd name="connsiteY10" fmla="*/ 55 h 1970706"/>
                  <a:gd name="connsiteX0" fmla="*/ 778260 w 1944531"/>
                  <a:gd name="connsiteY0" fmla="*/ 55 h 1970706"/>
                  <a:gd name="connsiteX1" fmla="*/ 1162050 w 1944531"/>
                  <a:gd name="connsiteY1" fmla="*/ 46656 h 1970706"/>
                  <a:gd name="connsiteX2" fmla="*/ 1428750 w 1944531"/>
                  <a:gd name="connsiteY2" fmla="*/ 218106 h 1970706"/>
                  <a:gd name="connsiteX3" fmla="*/ 1930400 w 1944531"/>
                  <a:gd name="connsiteY3" fmla="*/ 1221406 h 1970706"/>
                  <a:gd name="connsiteX4" fmla="*/ 1458516 w 1944531"/>
                  <a:gd name="connsiteY4" fmla="*/ 1963563 h 1970706"/>
                  <a:gd name="connsiteX5" fmla="*/ 1451302 w 1944531"/>
                  <a:gd name="connsiteY5" fmla="*/ 1970706 h 1970706"/>
                  <a:gd name="connsiteX6" fmla="*/ 0 w 1944531"/>
                  <a:gd name="connsiteY6" fmla="*/ 1970706 h 1970706"/>
                  <a:gd name="connsiteX7" fmla="*/ 0 w 1944531"/>
                  <a:gd name="connsiteY7" fmla="*/ 376756 h 1970706"/>
                  <a:gd name="connsiteX8" fmla="*/ 40481 w 1944531"/>
                  <a:gd name="connsiteY8" fmla="*/ 346694 h 1970706"/>
                  <a:gd name="connsiteX9" fmla="*/ 495300 w 1944531"/>
                  <a:gd name="connsiteY9" fmla="*/ 46656 h 1970706"/>
                  <a:gd name="connsiteX10" fmla="*/ 778260 w 1944531"/>
                  <a:gd name="connsiteY10" fmla="*/ 55 h 1970706"/>
                  <a:gd name="connsiteX0" fmla="*/ 778260 w 1981288"/>
                  <a:gd name="connsiteY0" fmla="*/ 55 h 1970706"/>
                  <a:gd name="connsiteX1" fmla="*/ 1162050 w 1981288"/>
                  <a:gd name="connsiteY1" fmla="*/ 46656 h 1970706"/>
                  <a:gd name="connsiteX2" fmla="*/ 1428750 w 1981288"/>
                  <a:gd name="connsiteY2" fmla="*/ 218106 h 1970706"/>
                  <a:gd name="connsiteX3" fmla="*/ 1930400 w 1981288"/>
                  <a:gd name="connsiteY3" fmla="*/ 1221406 h 1970706"/>
                  <a:gd name="connsiteX4" fmla="*/ 1458516 w 1981288"/>
                  <a:gd name="connsiteY4" fmla="*/ 1963563 h 1970706"/>
                  <a:gd name="connsiteX5" fmla="*/ 1451302 w 1981288"/>
                  <a:gd name="connsiteY5" fmla="*/ 1970706 h 1970706"/>
                  <a:gd name="connsiteX6" fmla="*/ 0 w 1981288"/>
                  <a:gd name="connsiteY6" fmla="*/ 1970706 h 1970706"/>
                  <a:gd name="connsiteX7" fmla="*/ 0 w 1981288"/>
                  <a:gd name="connsiteY7" fmla="*/ 376756 h 1970706"/>
                  <a:gd name="connsiteX8" fmla="*/ 40481 w 1981288"/>
                  <a:gd name="connsiteY8" fmla="*/ 346694 h 1970706"/>
                  <a:gd name="connsiteX9" fmla="*/ 495300 w 1981288"/>
                  <a:gd name="connsiteY9" fmla="*/ 46656 h 1970706"/>
                  <a:gd name="connsiteX10" fmla="*/ 778260 w 1981288"/>
                  <a:gd name="connsiteY10" fmla="*/ 55 h 1970706"/>
                  <a:gd name="connsiteX0" fmla="*/ 966988 w 2170016"/>
                  <a:gd name="connsiteY0" fmla="*/ 55 h 1970706"/>
                  <a:gd name="connsiteX1" fmla="*/ 1350778 w 2170016"/>
                  <a:gd name="connsiteY1" fmla="*/ 46656 h 1970706"/>
                  <a:gd name="connsiteX2" fmla="*/ 1617478 w 2170016"/>
                  <a:gd name="connsiteY2" fmla="*/ 218106 h 1970706"/>
                  <a:gd name="connsiteX3" fmla="*/ 2119128 w 2170016"/>
                  <a:gd name="connsiteY3" fmla="*/ 1221406 h 1970706"/>
                  <a:gd name="connsiteX4" fmla="*/ 1647244 w 2170016"/>
                  <a:gd name="connsiteY4" fmla="*/ 1963563 h 1970706"/>
                  <a:gd name="connsiteX5" fmla="*/ 1640030 w 2170016"/>
                  <a:gd name="connsiteY5" fmla="*/ 1970706 h 1970706"/>
                  <a:gd name="connsiteX6" fmla="*/ 188728 w 2170016"/>
                  <a:gd name="connsiteY6" fmla="*/ 1970706 h 1970706"/>
                  <a:gd name="connsiteX7" fmla="*/ 188728 w 2170016"/>
                  <a:gd name="connsiteY7" fmla="*/ 376756 h 1970706"/>
                  <a:gd name="connsiteX8" fmla="*/ 609 w 2170016"/>
                  <a:gd name="connsiteY8" fmla="*/ 965819 h 1970706"/>
                  <a:gd name="connsiteX9" fmla="*/ 684028 w 2170016"/>
                  <a:gd name="connsiteY9" fmla="*/ 46656 h 1970706"/>
                  <a:gd name="connsiteX10" fmla="*/ 966988 w 2170016"/>
                  <a:gd name="connsiteY10" fmla="*/ 55 h 1970706"/>
                  <a:gd name="connsiteX0" fmla="*/ 2178435 w 3381463"/>
                  <a:gd name="connsiteY0" fmla="*/ 55 h 1970706"/>
                  <a:gd name="connsiteX1" fmla="*/ 2562225 w 3381463"/>
                  <a:gd name="connsiteY1" fmla="*/ 46656 h 1970706"/>
                  <a:gd name="connsiteX2" fmla="*/ 2828925 w 3381463"/>
                  <a:gd name="connsiteY2" fmla="*/ 218106 h 1970706"/>
                  <a:gd name="connsiteX3" fmla="*/ 3330575 w 3381463"/>
                  <a:gd name="connsiteY3" fmla="*/ 1221406 h 1970706"/>
                  <a:gd name="connsiteX4" fmla="*/ 2858691 w 3381463"/>
                  <a:gd name="connsiteY4" fmla="*/ 1963563 h 1970706"/>
                  <a:gd name="connsiteX5" fmla="*/ 2851477 w 3381463"/>
                  <a:gd name="connsiteY5" fmla="*/ 1970706 h 1970706"/>
                  <a:gd name="connsiteX6" fmla="*/ 1400175 w 3381463"/>
                  <a:gd name="connsiteY6" fmla="*/ 1970706 h 1970706"/>
                  <a:gd name="connsiteX7" fmla="*/ 0 w 3381463"/>
                  <a:gd name="connsiteY7" fmla="*/ 1948381 h 1970706"/>
                  <a:gd name="connsiteX8" fmla="*/ 1212056 w 3381463"/>
                  <a:gd name="connsiteY8" fmla="*/ 965819 h 1970706"/>
                  <a:gd name="connsiteX9" fmla="*/ 1895475 w 3381463"/>
                  <a:gd name="connsiteY9" fmla="*/ 46656 h 1970706"/>
                  <a:gd name="connsiteX10" fmla="*/ 2178435 w 3381463"/>
                  <a:gd name="connsiteY10" fmla="*/ 55 h 1970706"/>
                  <a:gd name="connsiteX0" fmla="*/ 2178435 w 3381463"/>
                  <a:gd name="connsiteY0" fmla="*/ 55 h 1970706"/>
                  <a:gd name="connsiteX1" fmla="*/ 2562225 w 3381463"/>
                  <a:gd name="connsiteY1" fmla="*/ 46656 h 1970706"/>
                  <a:gd name="connsiteX2" fmla="*/ 2828925 w 3381463"/>
                  <a:gd name="connsiteY2" fmla="*/ 218106 h 1970706"/>
                  <a:gd name="connsiteX3" fmla="*/ 3330575 w 3381463"/>
                  <a:gd name="connsiteY3" fmla="*/ 1221406 h 1970706"/>
                  <a:gd name="connsiteX4" fmla="*/ 2858691 w 3381463"/>
                  <a:gd name="connsiteY4" fmla="*/ 1963563 h 1970706"/>
                  <a:gd name="connsiteX5" fmla="*/ 2851477 w 3381463"/>
                  <a:gd name="connsiteY5" fmla="*/ 1970706 h 1970706"/>
                  <a:gd name="connsiteX6" fmla="*/ 1400175 w 3381463"/>
                  <a:gd name="connsiteY6" fmla="*/ 1970706 h 1970706"/>
                  <a:gd name="connsiteX7" fmla="*/ 0 w 3381463"/>
                  <a:gd name="connsiteY7" fmla="*/ 1948381 h 1970706"/>
                  <a:gd name="connsiteX8" fmla="*/ 1126331 w 3381463"/>
                  <a:gd name="connsiteY8" fmla="*/ 889619 h 1970706"/>
                  <a:gd name="connsiteX9" fmla="*/ 1895475 w 3381463"/>
                  <a:gd name="connsiteY9" fmla="*/ 46656 h 1970706"/>
                  <a:gd name="connsiteX10" fmla="*/ 2178435 w 3381463"/>
                  <a:gd name="connsiteY10" fmla="*/ 55 h 1970706"/>
                  <a:gd name="connsiteX0" fmla="*/ 2197485 w 3400513"/>
                  <a:gd name="connsiteY0" fmla="*/ 55 h 1970706"/>
                  <a:gd name="connsiteX1" fmla="*/ 2581275 w 3400513"/>
                  <a:gd name="connsiteY1" fmla="*/ 46656 h 1970706"/>
                  <a:gd name="connsiteX2" fmla="*/ 2847975 w 3400513"/>
                  <a:gd name="connsiteY2" fmla="*/ 218106 h 1970706"/>
                  <a:gd name="connsiteX3" fmla="*/ 3349625 w 3400513"/>
                  <a:gd name="connsiteY3" fmla="*/ 1221406 h 1970706"/>
                  <a:gd name="connsiteX4" fmla="*/ 2877741 w 3400513"/>
                  <a:gd name="connsiteY4" fmla="*/ 1963563 h 1970706"/>
                  <a:gd name="connsiteX5" fmla="*/ 2870527 w 3400513"/>
                  <a:gd name="connsiteY5" fmla="*/ 1970706 h 1970706"/>
                  <a:gd name="connsiteX6" fmla="*/ 1419225 w 3400513"/>
                  <a:gd name="connsiteY6" fmla="*/ 1970706 h 1970706"/>
                  <a:gd name="connsiteX7" fmla="*/ 0 w 3400513"/>
                  <a:gd name="connsiteY7" fmla="*/ 1967431 h 1970706"/>
                  <a:gd name="connsiteX8" fmla="*/ 1145381 w 3400513"/>
                  <a:gd name="connsiteY8" fmla="*/ 889619 h 1970706"/>
                  <a:gd name="connsiteX9" fmla="*/ 1914525 w 3400513"/>
                  <a:gd name="connsiteY9" fmla="*/ 46656 h 1970706"/>
                  <a:gd name="connsiteX10" fmla="*/ 2197485 w 3400513"/>
                  <a:gd name="connsiteY10" fmla="*/ 55 h 1970706"/>
                  <a:gd name="connsiteX0" fmla="*/ 2197485 w 3400513"/>
                  <a:gd name="connsiteY0" fmla="*/ 8631 h 1979282"/>
                  <a:gd name="connsiteX1" fmla="*/ 2581275 w 3400513"/>
                  <a:gd name="connsiteY1" fmla="*/ 55232 h 1979282"/>
                  <a:gd name="connsiteX2" fmla="*/ 2847975 w 3400513"/>
                  <a:gd name="connsiteY2" fmla="*/ 226682 h 1979282"/>
                  <a:gd name="connsiteX3" fmla="*/ 3349625 w 3400513"/>
                  <a:gd name="connsiteY3" fmla="*/ 1229982 h 1979282"/>
                  <a:gd name="connsiteX4" fmla="*/ 2877741 w 3400513"/>
                  <a:gd name="connsiteY4" fmla="*/ 1972139 h 1979282"/>
                  <a:gd name="connsiteX5" fmla="*/ 2870527 w 3400513"/>
                  <a:gd name="connsiteY5" fmla="*/ 1979282 h 1979282"/>
                  <a:gd name="connsiteX6" fmla="*/ 1419225 w 3400513"/>
                  <a:gd name="connsiteY6" fmla="*/ 1979282 h 1979282"/>
                  <a:gd name="connsiteX7" fmla="*/ 0 w 3400513"/>
                  <a:gd name="connsiteY7" fmla="*/ 1976007 h 1979282"/>
                  <a:gd name="connsiteX8" fmla="*/ 1145381 w 3400513"/>
                  <a:gd name="connsiteY8" fmla="*/ 898195 h 1979282"/>
                  <a:gd name="connsiteX9" fmla="*/ 2009775 w 3400513"/>
                  <a:gd name="connsiteY9" fmla="*/ 17132 h 1979282"/>
                  <a:gd name="connsiteX10" fmla="*/ 2197485 w 3400513"/>
                  <a:gd name="connsiteY10" fmla="*/ 8631 h 19792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400513" h="1979282">
                    <a:moveTo>
                      <a:pt x="2197485" y="8631"/>
                    </a:moveTo>
                    <a:cubicBezTo>
                      <a:pt x="2348359" y="7111"/>
                      <a:pt x="2484041" y="37373"/>
                      <a:pt x="2581275" y="55232"/>
                    </a:cubicBezTo>
                    <a:cubicBezTo>
                      <a:pt x="2736850" y="83807"/>
                      <a:pt x="2719917" y="30890"/>
                      <a:pt x="2847975" y="226682"/>
                    </a:cubicBezTo>
                    <a:cubicBezTo>
                      <a:pt x="2976033" y="422474"/>
                      <a:pt x="3577036" y="922977"/>
                      <a:pt x="3349625" y="1229982"/>
                    </a:cubicBezTo>
                    <a:cubicBezTo>
                      <a:pt x="3222625" y="1401432"/>
                      <a:pt x="3059906" y="1774495"/>
                      <a:pt x="2877741" y="1972139"/>
                    </a:cubicBezTo>
                    <a:lnTo>
                      <a:pt x="2870527" y="1979282"/>
                    </a:lnTo>
                    <a:lnTo>
                      <a:pt x="1419225" y="1979282"/>
                    </a:lnTo>
                    <a:lnTo>
                      <a:pt x="0" y="1976007"/>
                    </a:lnTo>
                    <a:cubicBezTo>
                      <a:pt x="13494" y="1965986"/>
                      <a:pt x="1131887" y="908216"/>
                      <a:pt x="1145381" y="898195"/>
                    </a:cubicBezTo>
                    <a:cubicBezTo>
                      <a:pt x="1305719" y="775957"/>
                      <a:pt x="1881188" y="61582"/>
                      <a:pt x="2009775" y="17132"/>
                    </a:cubicBezTo>
                    <a:cubicBezTo>
                      <a:pt x="2106216" y="-16205"/>
                      <a:pt x="2106960" y="9542"/>
                      <a:pt x="2197485" y="8631"/>
                    </a:cubicBezTo>
                    <a:close/>
                  </a:path>
                </a:pathLst>
              </a:custGeom>
              <a:solidFill>
                <a:srgbClr val="F0BE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" name="Freeform 43">
                <a:extLst>
                  <a:ext uri="{FF2B5EF4-FFF2-40B4-BE49-F238E27FC236}">
                    <a16:creationId xmlns="" xmlns:a16="http://schemas.microsoft.com/office/drawing/2014/main" id="{06D77E2D-4B76-474B-BAA8-B30F6839E1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55427" y="1894213"/>
                <a:ext cx="569793" cy="2621599"/>
              </a:xfrm>
              <a:custGeom>
                <a:avLst/>
                <a:gdLst>
                  <a:gd name="T0" fmla="*/ 438 w 1234"/>
                  <a:gd name="T1" fmla="*/ 44 h 5674"/>
                  <a:gd name="T2" fmla="*/ 684 w 1234"/>
                  <a:gd name="T3" fmla="*/ 195 h 5674"/>
                  <a:gd name="T4" fmla="*/ 795 w 1234"/>
                  <a:gd name="T5" fmla="*/ 360 h 5674"/>
                  <a:gd name="T6" fmla="*/ 850 w 1234"/>
                  <a:gd name="T7" fmla="*/ 581 h 5674"/>
                  <a:gd name="T8" fmla="*/ 846 w 1234"/>
                  <a:gd name="T9" fmla="*/ 811 h 5674"/>
                  <a:gd name="T10" fmla="*/ 745 w 1234"/>
                  <a:gd name="T11" fmla="*/ 986 h 5674"/>
                  <a:gd name="T12" fmla="*/ 575 w 1234"/>
                  <a:gd name="T13" fmla="*/ 1145 h 5674"/>
                  <a:gd name="T14" fmla="*/ 396 w 1234"/>
                  <a:gd name="T15" fmla="*/ 1243 h 5674"/>
                  <a:gd name="T16" fmla="*/ 684 w 1234"/>
                  <a:gd name="T17" fmla="*/ 1505 h 5674"/>
                  <a:gd name="T18" fmla="*/ 810 w 1234"/>
                  <a:gd name="T19" fmla="*/ 1575 h 5674"/>
                  <a:gd name="T20" fmla="*/ 1069 w 1234"/>
                  <a:gd name="T21" fmla="*/ 1773 h 5674"/>
                  <a:gd name="T22" fmla="*/ 1219 w 1234"/>
                  <a:gd name="T23" fmla="*/ 2106 h 5674"/>
                  <a:gd name="T24" fmla="*/ 1210 w 1234"/>
                  <a:gd name="T25" fmla="*/ 2463 h 5674"/>
                  <a:gd name="T26" fmla="*/ 1043 w 1234"/>
                  <a:gd name="T27" fmla="*/ 2725 h 5674"/>
                  <a:gd name="T28" fmla="*/ 882 w 1234"/>
                  <a:gd name="T29" fmla="*/ 2815 h 5674"/>
                  <a:gd name="T30" fmla="*/ 669 w 1234"/>
                  <a:gd name="T31" fmla="*/ 2851 h 5674"/>
                  <a:gd name="T32" fmla="*/ 550 w 1234"/>
                  <a:gd name="T33" fmla="*/ 2872 h 5674"/>
                  <a:gd name="T34" fmla="*/ 788 w 1234"/>
                  <a:gd name="T35" fmla="*/ 3201 h 5674"/>
                  <a:gd name="T36" fmla="*/ 1054 w 1234"/>
                  <a:gd name="T37" fmla="*/ 3611 h 5674"/>
                  <a:gd name="T38" fmla="*/ 1112 w 1234"/>
                  <a:gd name="T39" fmla="*/ 3872 h 5674"/>
                  <a:gd name="T40" fmla="*/ 1088 w 1234"/>
                  <a:gd name="T41" fmla="*/ 4061 h 5674"/>
                  <a:gd name="T42" fmla="*/ 936 w 1234"/>
                  <a:gd name="T43" fmla="*/ 4300 h 5674"/>
                  <a:gd name="T44" fmla="*/ 647 w 1234"/>
                  <a:gd name="T45" fmla="*/ 4415 h 5674"/>
                  <a:gd name="T46" fmla="*/ 487 w 1234"/>
                  <a:gd name="T47" fmla="*/ 4429 h 5674"/>
                  <a:gd name="T48" fmla="*/ 808 w 1234"/>
                  <a:gd name="T49" fmla="*/ 4677 h 5674"/>
                  <a:gd name="T50" fmla="*/ 964 w 1234"/>
                  <a:gd name="T51" fmla="*/ 4929 h 5674"/>
                  <a:gd name="T52" fmla="*/ 972 w 1234"/>
                  <a:gd name="T53" fmla="*/ 5103 h 5674"/>
                  <a:gd name="T54" fmla="*/ 903 w 1234"/>
                  <a:gd name="T55" fmla="*/ 5311 h 5674"/>
                  <a:gd name="T56" fmla="*/ 759 w 1234"/>
                  <a:gd name="T57" fmla="*/ 5479 h 5674"/>
                  <a:gd name="T58" fmla="*/ 558 w 1234"/>
                  <a:gd name="T59" fmla="*/ 5599 h 5674"/>
                  <a:gd name="T60" fmla="*/ 320 w 1234"/>
                  <a:gd name="T61" fmla="*/ 5665 h 5674"/>
                  <a:gd name="T62" fmla="*/ 108 w 1234"/>
                  <a:gd name="T63" fmla="*/ 5672 h 5674"/>
                  <a:gd name="T64" fmla="*/ 90 w 1234"/>
                  <a:gd name="T65" fmla="*/ 5636 h 5674"/>
                  <a:gd name="T66" fmla="*/ 68 w 1234"/>
                  <a:gd name="T67" fmla="*/ 5469 h 5674"/>
                  <a:gd name="T68" fmla="*/ 18 w 1234"/>
                  <a:gd name="T69" fmla="*/ 5236 h 5674"/>
                  <a:gd name="T70" fmla="*/ 38 w 1234"/>
                  <a:gd name="T71" fmla="*/ 4850 h 5674"/>
                  <a:gd name="T72" fmla="*/ 98 w 1234"/>
                  <a:gd name="T73" fmla="*/ 4258 h 5674"/>
                  <a:gd name="T74" fmla="*/ 0 w 1234"/>
                  <a:gd name="T75" fmla="*/ 3944 h 5674"/>
                  <a:gd name="T76" fmla="*/ 18 w 1234"/>
                  <a:gd name="T77" fmla="*/ 3339 h 5674"/>
                  <a:gd name="T78" fmla="*/ 180 w 1234"/>
                  <a:gd name="T79" fmla="*/ 2917 h 5674"/>
                  <a:gd name="T80" fmla="*/ 202 w 1234"/>
                  <a:gd name="T81" fmla="*/ 2740 h 5674"/>
                  <a:gd name="T82" fmla="*/ 162 w 1234"/>
                  <a:gd name="T83" fmla="*/ 2665 h 5674"/>
                  <a:gd name="T84" fmla="*/ 124 w 1234"/>
                  <a:gd name="T85" fmla="*/ 2482 h 5674"/>
                  <a:gd name="T86" fmla="*/ 127 w 1234"/>
                  <a:gd name="T87" fmla="*/ 1881 h 5674"/>
                  <a:gd name="T88" fmla="*/ 198 w 1234"/>
                  <a:gd name="T89" fmla="*/ 1513 h 5674"/>
                  <a:gd name="T90" fmla="*/ 219 w 1234"/>
                  <a:gd name="T91" fmla="*/ 1439 h 5674"/>
                  <a:gd name="T92" fmla="*/ 213 w 1234"/>
                  <a:gd name="T93" fmla="*/ 1215 h 5674"/>
                  <a:gd name="T94" fmla="*/ 205 w 1234"/>
                  <a:gd name="T95" fmla="*/ 1036 h 5674"/>
                  <a:gd name="T96" fmla="*/ 211 w 1234"/>
                  <a:gd name="T97" fmla="*/ 781 h 5674"/>
                  <a:gd name="T98" fmla="*/ 234 w 1234"/>
                  <a:gd name="T99" fmla="*/ 0 h 56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234" h="5674">
                    <a:moveTo>
                      <a:pt x="234" y="0"/>
                    </a:moveTo>
                    <a:lnTo>
                      <a:pt x="306" y="9"/>
                    </a:lnTo>
                    <a:lnTo>
                      <a:pt x="438" y="44"/>
                    </a:lnTo>
                    <a:lnTo>
                      <a:pt x="558" y="97"/>
                    </a:lnTo>
                    <a:lnTo>
                      <a:pt x="637" y="152"/>
                    </a:lnTo>
                    <a:lnTo>
                      <a:pt x="684" y="195"/>
                    </a:lnTo>
                    <a:lnTo>
                      <a:pt x="728" y="244"/>
                    </a:lnTo>
                    <a:lnTo>
                      <a:pt x="764" y="299"/>
                    </a:lnTo>
                    <a:lnTo>
                      <a:pt x="795" y="360"/>
                    </a:lnTo>
                    <a:lnTo>
                      <a:pt x="820" y="427"/>
                    </a:lnTo>
                    <a:lnTo>
                      <a:pt x="838" y="500"/>
                    </a:lnTo>
                    <a:lnTo>
                      <a:pt x="850" y="581"/>
                    </a:lnTo>
                    <a:lnTo>
                      <a:pt x="854" y="667"/>
                    </a:lnTo>
                    <a:lnTo>
                      <a:pt x="851" y="761"/>
                    </a:lnTo>
                    <a:lnTo>
                      <a:pt x="846" y="811"/>
                    </a:lnTo>
                    <a:lnTo>
                      <a:pt x="830" y="849"/>
                    </a:lnTo>
                    <a:lnTo>
                      <a:pt x="791" y="919"/>
                    </a:lnTo>
                    <a:lnTo>
                      <a:pt x="745" y="986"/>
                    </a:lnTo>
                    <a:lnTo>
                      <a:pt x="694" y="1045"/>
                    </a:lnTo>
                    <a:lnTo>
                      <a:pt x="638" y="1098"/>
                    </a:lnTo>
                    <a:lnTo>
                      <a:pt x="575" y="1145"/>
                    </a:lnTo>
                    <a:lnTo>
                      <a:pt x="507" y="1189"/>
                    </a:lnTo>
                    <a:lnTo>
                      <a:pt x="435" y="1226"/>
                    </a:lnTo>
                    <a:lnTo>
                      <a:pt x="396" y="1243"/>
                    </a:lnTo>
                    <a:lnTo>
                      <a:pt x="486" y="1311"/>
                    </a:lnTo>
                    <a:lnTo>
                      <a:pt x="608" y="1425"/>
                    </a:lnTo>
                    <a:lnTo>
                      <a:pt x="684" y="1505"/>
                    </a:lnTo>
                    <a:lnTo>
                      <a:pt x="720" y="1549"/>
                    </a:lnTo>
                    <a:lnTo>
                      <a:pt x="751" y="1556"/>
                    </a:lnTo>
                    <a:lnTo>
                      <a:pt x="810" y="1575"/>
                    </a:lnTo>
                    <a:lnTo>
                      <a:pt x="890" y="1613"/>
                    </a:lnTo>
                    <a:lnTo>
                      <a:pt x="987" y="1686"/>
                    </a:lnTo>
                    <a:lnTo>
                      <a:pt x="1069" y="1773"/>
                    </a:lnTo>
                    <a:lnTo>
                      <a:pt x="1135" y="1876"/>
                    </a:lnTo>
                    <a:lnTo>
                      <a:pt x="1185" y="1988"/>
                    </a:lnTo>
                    <a:lnTo>
                      <a:pt x="1219" y="2106"/>
                    </a:lnTo>
                    <a:lnTo>
                      <a:pt x="1234" y="2227"/>
                    </a:lnTo>
                    <a:lnTo>
                      <a:pt x="1232" y="2348"/>
                    </a:lnTo>
                    <a:lnTo>
                      <a:pt x="1210" y="2463"/>
                    </a:lnTo>
                    <a:lnTo>
                      <a:pt x="1168" y="2570"/>
                    </a:lnTo>
                    <a:lnTo>
                      <a:pt x="1105" y="2665"/>
                    </a:lnTo>
                    <a:lnTo>
                      <a:pt x="1043" y="2725"/>
                    </a:lnTo>
                    <a:lnTo>
                      <a:pt x="994" y="2760"/>
                    </a:lnTo>
                    <a:lnTo>
                      <a:pt x="941" y="2790"/>
                    </a:lnTo>
                    <a:lnTo>
                      <a:pt x="882" y="2815"/>
                    </a:lnTo>
                    <a:lnTo>
                      <a:pt x="817" y="2833"/>
                    </a:lnTo>
                    <a:lnTo>
                      <a:pt x="745" y="2846"/>
                    </a:lnTo>
                    <a:lnTo>
                      <a:pt x="669" y="2851"/>
                    </a:lnTo>
                    <a:lnTo>
                      <a:pt x="585" y="2849"/>
                    </a:lnTo>
                    <a:lnTo>
                      <a:pt x="540" y="2845"/>
                    </a:lnTo>
                    <a:lnTo>
                      <a:pt x="550" y="2872"/>
                    </a:lnTo>
                    <a:lnTo>
                      <a:pt x="579" y="2927"/>
                    </a:lnTo>
                    <a:lnTo>
                      <a:pt x="637" y="3013"/>
                    </a:lnTo>
                    <a:lnTo>
                      <a:pt x="788" y="3201"/>
                    </a:lnTo>
                    <a:lnTo>
                      <a:pt x="948" y="3414"/>
                    </a:lnTo>
                    <a:lnTo>
                      <a:pt x="1016" y="3529"/>
                    </a:lnTo>
                    <a:lnTo>
                      <a:pt x="1054" y="3611"/>
                    </a:lnTo>
                    <a:lnTo>
                      <a:pt x="1083" y="3695"/>
                    </a:lnTo>
                    <a:lnTo>
                      <a:pt x="1103" y="3781"/>
                    </a:lnTo>
                    <a:lnTo>
                      <a:pt x="1112" y="3872"/>
                    </a:lnTo>
                    <a:lnTo>
                      <a:pt x="1106" y="3967"/>
                    </a:lnTo>
                    <a:lnTo>
                      <a:pt x="1098" y="4016"/>
                    </a:lnTo>
                    <a:lnTo>
                      <a:pt x="1088" y="4061"/>
                    </a:lnTo>
                    <a:lnTo>
                      <a:pt x="1053" y="4148"/>
                    </a:lnTo>
                    <a:lnTo>
                      <a:pt x="1003" y="4229"/>
                    </a:lnTo>
                    <a:lnTo>
                      <a:pt x="936" y="4300"/>
                    </a:lnTo>
                    <a:lnTo>
                      <a:pt x="854" y="4357"/>
                    </a:lnTo>
                    <a:lnTo>
                      <a:pt x="758" y="4396"/>
                    </a:lnTo>
                    <a:lnTo>
                      <a:pt x="647" y="4415"/>
                    </a:lnTo>
                    <a:lnTo>
                      <a:pt x="520" y="4408"/>
                    </a:lnTo>
                    <a:lnTo>
                      <a:pt x="450" y="4393"/>
                    </a:lnTo>
                    <a:lnTo>
                      <a:pt x="487" y="4429"/>
                    </a:lnTo>
                    <a:lnTo>
                      <a:pt x="566" y="4495"/>
                    </a:lnTo>
                    <a:lnTo>
                      <a:pt x="690" y="4585"/>
                    </a:lnTo>
                    <a:lnTo>
                      <a:pt x="808" y="4677"/>
                    </a:lnTo>
                    <a:lnTo>
                      <a:pt x="874" y="4748"/>
                    </a:lnTo>
                    <a:lnTo>
                      <a:pt x="929" y="4830"/>
                    </a:lnTo>
                    <a:lnTo>
                      <a:pt x="964" y="4929"/>
                    </a:lnTo>
                    <a:lnTo>
                      <a:pt x="972" y="4988"/>
                    </a:lnTo>
                    <a:lnTo>
                      <a:pt x="975" y="5027"/>
                    </a:lnTo>
                    <a:lnTo>
                      <a:pt x="972" y="5103"/>
                    </a:lnTo>
                    <a:lnTo>
                      <a:pt x="959" y="5177"/>
                    </a:lnTo>
                    <a:lnTo>
                      <a:pt x="936" y="5246"/>
                    </a:lnTo>
                    <a:lnTo>
                      <a:pt x="903" y="5311"/>
                    </a:lnTo>
                    <a:lnTo>
                      <a:pt x="863" y="5371"/>
                    </a:lnTo>
                    <a:lnTo>
                      <a:pt x="814" y="5427"/>
                    </a:lnTo>
                    <a:lnTo>
                      <a:pt x="759" y="5479"/>
                    </a:lnTo>
                    <a:lnTo>
                      <a:pt x="697" y="5524"/>
                    </a:lnTo>
                    <a:lnTo>
                      <a:pt x="630" y="5564"/>
                    </a:lnTo>
                    <a:lnTo>
                      <a:pt x="558" y="5599"/>
                    </a:lnTo>
                    <a:lnTo>
                      <a:pt x="481" y="5628"/>
                    </a:lnTo>
                    <a:lnTo>
                      <a:pt x="402" y="5649"/>
                    </a:lnTo>
                    <a:lnTo>
                      <a:pt x="320" y="5665"/>
                    </a:lnTo>
                    <a:lnTo>
                      <a:pt x="236" y="5674"/>
                    </a:lnTo>
                    <a:lnTo>
                      <a:pt x="152" y="5674"/>
                    </a:lnTo>
                    <a:lnTo>
                      <a:pt x="108" y="5672"/>
                    </a:lnTo>
                    <a:lnTo>
                      <a:pt x="110" y="5656"/>
                    </a:lnTo>
                    <a:lnTo>
                      <a:pt x="100" y="5639"/>
                    </a:lnTo>
                    <a:lnTo>
                      <a:pt x="90" y="5636"/>
                    </a:lnTo>
                    <a:lnTo>
                      <a:pt x="91" y="5603"/>
                    </a:lnTo>
                    <a:lnTo>
                      <a:pt x="85" y="5545"/>
                    </a:lnTo>
                    <a:lnTo>
                      <a:pt x="68" y="5469"/>
                    </a:lnTo>
                    <a:lnTo>
                      <a:pt x="38" y="5373"/>
                    </a:lnTo>
                    <a:lnTo>
                      <a:pt x="22" y="5295"/>
                    </a:lnTo>
                    <a:lnTo>
                      <a:pt x="18" y="5236"/>
                    </a:lnTo>
                    <a:lnTo>
                      <a:pt x="18" y="5204"/>
                    </a:lnTo>
                    <a:lnTo>
                      <a:pt x="18" y="5005"/>
                    </a:lnTo>
                    <a:lnTo>
                      <a:pt x="38" y="4850"/>
                    </a:lnTo>
                    <a:lnTo>
                      <a:pt x="84" y="4573"/>
                    </a:lnTo>
                    <a:lnTo>
                      <a:pt x="101" y="4382"/>
                    </a:lnTo>
                    <a:lnTo>
                      <a:pt x="98" y="4258"/>
                    </a:lnTo>
                    <a:lnTo>
                      <a:pt x="77" y="4134"/>
                    </a:lnTo>
                    <a:lnTo>
                      <a:pt x="33" y="4007"/>
                    </a:lnTo>
                    <a:lnTo>
                      <a:pt x="0" y="3944"/>
                    </a:lnTo>
                    <a:lnTo>
                      <a:pt x="0" y="3457"/>
                    </a:lnTo>
                    <a:lnTo>
                      <a:pt x="5" y="3415"/>
                    </a:lnTo>
                    <a:lnTo>
                      <a:pt x="18" y="3339"/>
                    </a:lnTo>
                    <a:lnTo>
                      <a:pt x="48" y="3234"/>
                    </a:lnTo>
                    <a:lnTo>
                      <a:pt x="128" y="3045"/>
                    </a:lnTo>
                    <a:lnTo>
                      <a:pt x="180" y="2917"/>
                    </a:lnTo>
                    <a:lnTo>
                      <a:pt x="190" y="2895"/>
                    </a:lnTo>
                    <a:lnTo>
                      <a:pt x="202" y="2823"/>
                    </a:lnTo>
                    <a:lnTo>
                      <a:pt x="202" y="2740"/>
                    </a:lnTo>
                    <a:lnTo>
                      <a:pt x="189" y="2691"/>
                    </a:lnTo>
                    <a:lnTo>
                      <a:pt x="173" y="2669"/>
                    </a:lnTo>
                    <a:lnTo>
                      <a:pt x="162" y="2665"/>
                    </a:lnTo>
                    <a:lnTo>
                      <a:pt x="150" y="2613"/>
                    </a:lnTo>
                    <a:lnTo>
                      <a:pt x="130" y="2540"/>
                    </a:lnTo>
                    <a:lnTo>
                      <a:pt x="124" y="2482"/>
                    </a:lnTo>
                    <a:lnTo>
                      <a:pt x="126" y="2449"/>
                    </a:lnTo>
                    <a:lnTo>
                      <a:pt x="126" y="1945"/>
                    </a:lnTo>
                    <a:lnTo>
                      <a:pt x="127" y="1881"/>
                    </a:lnTo>
                    <a:lnTo>
                      <a:pt x="139" y="1768"/>
                    </a:lnTo>
                    <a:lnTo>
                      <a:pt x="172" y="1612"/>
                    </a:lnTo>
                    <a:lnTo>
                      <a:pt x="198" y="1513"/>
                    </a:lnTo>
                    <a:lnTo>
                      <a:pt x="205" y="1504"/>
                    </a:lnTo>
                    <a:lnTo>
                      <a:pt x="215" y="1481"/>
                    </a:lnTo>
                    <a:lnTo>
                      <a:pt x="219" y="1439"/>
                    </a:lnTo>
                    <a:lnTo>
                      <a:pt x="213" y="1338"/>
                    </a:lnTo>
                    <a:lnTo>
                      <a:pt x="216" y="1279"/>
                    </a:lnTo>
                    <a:lnTo>
                      <a:pt x="213" y="1215"/>
                    </a:lnTo>
                    <a:lnTo>
                      <a:pt x="219" y="1107"/>
                    </a:lnTo>
                    <a:lnTo>
                      <a:pt x="215" y="1060"/>
                    </a:lnTo>
                    <a:lnTo>
                      <a:pt x="205" y="1036"/>
                    </a:lnTo>
                    <a:lnTo>
                      <a:pt x="198" y="1027"/>
                    </a:lnTo>
                    <a:lnTo>
                      <a:pt x="198" y="991"/>
                    </a:lnTo>
                    <a:lnTo>
                      <a:pt x="211" y="781"/>
                    </a:lnTo>
                    <a:lnTo>
                      <a:pt x="229" y="394"/>
                    </a:lnTo>
                    <a:lnTo>
                      <a:pt x="235" y="129"/>
                    </a:lnTo>
                    <a:lnTo>
                      <a:pt x="234" y="0"/>
                    </a:lnTo>
                    <a:close/>
                  </a:path>
                </a:pathLst>
              </a:custGeom>
              <a:solidFill>
                <a:srgbClr val="F0BE9B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" name="자유형 117">
                <a:extLst>
                  <a:ext uri="{FF2B5EF4-FFF2-40B4-BE49-F238E27FC236}">
                    <a16:creationId xmlns="" xmlns:a16="http://schemas.microsoft.com/office/drawing/2014/main" id="{8B22AC00-1293-4AB3-A131-000F39DDFC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7180" y="1150943"/>
                <a:ext cx="2304124" cy="5078407"/>
              </a:xfrm>
              <a:custGeom>
                <a:avLst/>
                <a:gdLst>
                  <a:gd name="connsiteX0" fmla="*/ 10225 w 2304124"/>
                  <a:gd name="connsiteY0" fmla="*/ 3729484 h 5078407"/>
                  <a:gd name="connsiteX1" fmla="*/ 14747 w 2304124"/>
                  <a:gd name="connsiteY1" fmla="*/ 3732724 h 5078407"/>
                  <a:gd name="connsiteX2" fmla="*/ 20737 w 2304124"/>
                  <a:gd name="connsiteY2" fmla="*/ 3739593 h 5078407"/>
                  <a:gd name="connsiteX3" fmla="*/ 0 w 2304124"/>
                  <a:gd name="connsiteY3" fmla="*/ 3713705 h 5078407"/>
                  <a:gd name="connsiteX4" fmla="*/ 6452 w 2304124"/>
                  <a:gd name="connsiteY4" fmla="*/ 3725856 h 5078407"/>
                  <a:gd name="connsiteX5" fmla="*/ 10225 w 2304124"/>
                  <a:gd name="connsiteY5" fmla="*/ 3729484 h 5078407"/>
                  <a:gd name="connsiteX6" fmla="*/ 0 w 2304124"/>
                  <a:gd name="connsiteY6" fmla="*/ 3722157 h 5078407"/>
                  <a:gd name="connsiteX7" fmla="*/ 1624638 w 2304124"/>
                  <a:gd name="connsiteY7" fmla="*/ 0 h 5078407"/>
                  <a:gd name="connsiteX8" fmla="*/ 1639672 w 2304124"/>
                  <a:gd name="connsiteY8" fmla="*/ 1871 h 5078407"/>
                  <a:gd name="connsiteX9" fmla="*/ 1654851 w 2304124"/>
                  <a:gd name="connsiteY9" fmla="*/ 9493 h 5078407"/>
                  <a:gd name="connsiteX10" fmla="*/ 1698221 w 2304124"/>
                  <a:gd name="connsiteY10" fmla="*/ 19164 h 5078407"/>
                  <a:gd name="connsiteX11" fmla="*/ 1719338 w 2304124"/>
                  <a:gd name="connsiteY11" fmla="*/ 25889 h 5078407"/>
                  <a:gd name="connsiteX12" fmla="*/ 1726728 w 2304124"/>
                  <a:gd name="connsiteY12" fmla="*/ 26706 h 5078407"/>
                  <a:gd name="connsiteX13" fmla="*/ 1730234 w 2304124"/>
                  <a:gd name="connsiteY13" fmla="*/ 27689 h 5078407"/>
                  <a:gd name="connsiteX14" fmla="*/ 1751896 w 2304124"/>
                  <a:gd name="connsiteY14" fmla="*/ 45538 h 5078407"/>
                  <a:gd name="connsiteX15" fmla="*/ 1815668 w 2304124"/>
                  <a:gd name="connsiteY15" fmla="*/ 217446 h 5078407"/>
                  <a:gd name="connsiteX16" fmla="*/ 1835077 w 2304124"/>
                  <a:gd name="connsiteY16" fmla="*/ 372718 h 5078407"/>
                  <a:gd name="connsiteX17" fmla="*/ 1836464 w 2304124"/>
                  <a:gd name="connsiteY17" fmla="*/ 487266 h 5078407"/>
                  <a:gd name="connsiteX18" fmla="*/ 1835206 w 2304124"/>
                  <a:gd name="connsiteY18" fmla="*/ 592138 h 5078407"/>
                  <a:gd name="connsiteX19" fmla="*/ 1831318 w 2304124"/>
                  <a:gd name="connsiteY19" fmla="*/ 602837 h 5078407"/>
                  <a:gd name="connsiteX20" fmla="*/ 1829014 w 2304124"/>
                  <a:gd name="connsiteY20" fmla="*/ 625554 h 5078407"/>
                  <a:gd name="connsiteX21" fmla="*/ 1831779 w 2304124"/>
                  <a:gd name="connsiteY21" fmla="*/ 677860 h 5078407"/>
                  <a:gd name="connsiteX22" fmla="*/ 1830396 w 2304124"/>
                  <a:gd name="connsiteY22" fmla="*/ 710089 h 5078407"/>
                  <a:gd name="connsiteX23" fmla="*/ 1831779 w 2304124"/>
                  <a:gd name="connsiteY23" fmla="*/ 746017 h 5078407"/>
                  <a:gd name="connsiteX24" fmla="*/ 1827170 w 2304124"/>
                  <a:gd name="connsiteY24" fmla="*/ 809945 h 5078407"/>
                  <a:gd name="connsiteX25" fmla="*/ 1809659 w 2304124"/>
                  <a:gd name="connsiteY25" fmla="*/ 895537 h 5078407"/>
                  <a:gd name="connsiteX26" fmla="*/ 1796987 w 2304124"/>
                  <a:gd name="connsiteY26" fmla="*/ 951541 h 5078407"/>
                  <a:gd name="connsiteX27" fmla="*/ 1790996 w 2304124"/>
                  <a:gd name="connsiteY27" fmla="*/ 976373 h 5078407"/>
                  <a:gd name="connsiteX28" fmla="*/ 1772562 w 2304124"/>
                  <a:gd name="connsiteY28" fmla="*/ 1020754 h 5078407"/>
                  <a:gd name="connsiteX29" fmla="*/ 1763807 w 2304124"/>
                  <a:gd name="connsiteY29" fmla="*/ 1042944 h 5078407"/>
                  <a:gd name="connsiteX30" fmla="*/ 1759199 w 2304124"/>
                  <a:gd name="connsiteY30" fmla="*/ 1079927 h 5078407"/>
                  <a:gd name="connsiteX31" fmla="*/ 1758649 w 2304124"/>
                  <a:gd name="connsiteY31" fmla="*/ 1089443 h 5078407"/>
                  <a:gd name="connsiteX32" fmla="*/ 1734058 w 2304124"/>
                  <a:gd name="connsiteY32" fmla="*/ 1168395 h 5078407"/>
                  <a:gd name="connsiteX33" fmla="*/ 1713420 w 2304124"/>
                  <a:gd name="connsiteY33" fmla="*/ 1300157 h 5078407"/>
                  <a:gd name="connsiteX34" fmla="*/ 1700720 w 2304124"/>
                  <a:gd name="connsiteY34" fmla="*/ 1693857 h 5078407"/>
                  <a:gd name="connsiteX35" fmla="*/ 1726120 w 2304124"/>
                  <a:gd name="connsiteY35" fmla="*/ 1973257 h 5078407"/>
                  <a:gd name="connsiteX36" fmla="*/ 1802320 w 2304124"/>
                  <a:gd name="connsiteY36" fmla="*/ 2214557 h 5078407"/>
                  <a:gd name="connsiteX37" fmla="*/ 1805594 w 2304124"/>
                  <a:gd name="connsiteY37" fmla="*/ 2217482 h 5078407"/>
                  <a:gd name="connsiteX38" fmla="*/ 1817954 w 2304124"/>
                  <a:gd name="connsiteY38" fmla="*/ 2259711 h 5078407"/>
                  <a:gd name="connsiteX39" fmla="*/ 1837309 w 2304124"/>
                  <a:gd name="connsiteY39" fmla="*/ 2355341 h 5078407"/>
                  <a:gd name="connsiteX40" fmla="*/ 1846986 w 2304124"/>
                  <a:gd name="connsiteY40" fmla="*/ 2423497 h 5078407"/>
                  <a:gd name="connsiteX41" fmla="*/ 1852977 w 2304124"/>
                  <a:gd name="connsiteY41" fmla="*/ 2493767 h 5078407"/>
                  <a:gd name="connsiteX42" fmla="*/ 1855742 w 2304124"/>
                  <a:gd name="connsiteY42" fmla="*/ 2567734 h 5078407"/>
                  <a:gd name="connsiteX43" fmla="*/ 1854820 w 2304124"/>
                  <a:gd name="connsiteY43" fmla="*/ 2606831 h 5078407"/>
                  <a:gd name="connsiteX44" fmla="*/ 1857125 w 2304124"/>
                  <a:gd name="connsiteY44" fmla="*/ 2697177 h 5078407"/>
                  <a:gd name="connsiteX45" fmla="*/ 1853899 w 2304124"/>
                  <a:gd name="connsiteY45" fmla="*/ 2837187 h 5078407"/>
                  <a:gd name="connsiteX46" fmla="*/ 1857585 w 2304124"/>
                  <a:gd name="connsiteY46" fmla="*/ 2925421 h 5078407"/>
                  <a:gd name="connsiteX47" fmla="*/ 1863576 w 2304124"/>
                  <a:gd name="connsiteY47" fmla="*/ 2965046 h 5078407"/>
                  <a:gd name="connsiteX48" fmla="*/ 1864498 w 2304124"/>
                  <a:gd name="connsiteY48" fmla="*/ 3082338 h 5078407"/>
                  <a:gd name="connsiteX49" fmla="*/ 1858967 w 2304124"/>
                  <a:gd name="connsiteY49" fmla="*/ 3251407 h 5078407"/>
                  <a:gd name="connsiteX50" fmla="*/ 1847908 w 2304124"/>
                  <a:gd name="connsiteY50" fmla="*/ 3356546 h 5078407"/>
                  <a:gd name="connsiteX51" fmla="*/ 1838231 w 2304124"/>
                  <a:gd name="connsiteY51" fmla="*/ 3405682 h 5078407"/>
                  <a:gd name="connsiteX52" fmla="*/ 1835926 w 2304124"/>
                  <a:gd name="connsiteY52" fmla="*/ 3410965 h 5078407"/>
                  <a:gd name="connsiteX53" fmla="*/ 1831318 w 2304124"/>
                  <a:gd name="connsiteY53" fmla="*/ 3424702 h 5078407"/>
                  <a:gd name="connsiteX54" fmla="*/ 1829014 w 2304124"/>
                  <a:gd name="connsiteY54" fmla="*/ 3449005 h 5078407"/>
                  <a:gd name="connsiteX55" fmla="*/ 1831779 w 2304124"/>
                  <a:gd name="connsiteY55" fmla="*/ 3505010 h 5078407"/>
                  <a:gd name="connsiteX56" fmla="*/ 1830396 w 2304124"/>
                  <a:gd name="connsiteY56" fmla="*/ 3539352 h 5078407"/>
                  <a:gd name="connsiteX57" fmla="*/ 1829014 w 2304124"/>
                  <a:gd name="connsiteY57" fmla="*/ 3579505 h 5078407"/>
                  <a:gd name="connsiteX58" fmla="*/ 1822562 w 2304124"/>
                  <a:gd name="connsiteY58" fmla="*/ 3673022 h 5078407"/>
                  <a:gd name="connsiteX59" fmla="*/ 1806433 w 2304124"/>
                  <a:gd name="connsiteY59" fmla="*/ 3825184 h 5078407"/>
                  <a:gd name="connsiteX60" fmla="*/ 1796987 w 2304124"/>
                  <a:gd name="connsiteY60" fmla="*/ 3921870 h 5078407"/>
                  <a:gd name="connsiteX61" fmla="*/ 1792378 w 2304124"/>
                  <a:gd name="connsiteY61" fmla="*/ 3936135 h 5078407"/>
                  <a:gd name="connsiteX62" fmla="*/ 1787309 w 2304124"/>
                  <a:gd name="connsiteY62" fmla="*/ 3977875 h 5078407"/>
                  <a:gd name="connsiteX63" fmla="*/ 1787309 w 2304124"/>
                  <a:gd name="connsiteY63" fmla="*/ 4023840 h 5078407"/>
                  <a:gd name="connsiteX64" fmla="*/ 1792378 w 2304124"/>
                  <a:gd name="connsiteY64" fmla="*/ 4065579 h 5078407"/>
                  <a:gd name="connsiteX65" fmla="*/ 1796987 w 2304124"/>
                  <a:gd name="connsiteY65" fmla="*/ 4079844 h 5078407"/>
                  <a:gd name="connsiteX66" fmla="*/ 1796987 w 2304124"/>
                  <a:gd name="connsiteY66" fmla="*/ 4113130 h 5078407"/>
                  <a:gd name="connsiteX67" fmla="*/ 1796526 w 2304124"/>
                  <a:gd name="connsiteY67" fmla="*/ 4140604 h 5078407"/>
                  <a:gd name="connsiteX68" fmla="*/ 1801595 w 2304124"/>
                  <a:gd name="connsiteY68" fmla="*/ 4176002 h 5078407"/>
                  <a:gd name="connsiteX69" fmla="*/ 1809659 w 2304124"/>
                  <a:gd name="connsiteY69" fmla="*/ 4188154 h 5078407"/>
                  <a:gd name="connsiteX70" fmla="*/ 1817032 w 2304124"/>
                  <a:gd name="connsiteY70" fmla="*/ 4194494 h 5078407"/>
                  <a:gd name="connsiteX71" fmla="*/ 1821641 w 2304124"/>
                  <a:gd name="connsiteY71" fmla="*/ 4196607 h 5078407"/>
                  <a:gd name="connsiteX72" fmla="*/ 1837309 w 2304124"/>
                  <a:gd name="connsiteY72" fmla="*/ 4230950 h 5078407"/>
                  <a:gd name="connsiteX73" fmla="*/ 1872792 w 2304124"/>
                  <a:gd name="connsiteY73" fmla="*/ 4294879 h 5078407"/>
                  <a:gd name="connsiteX74" fmla="*/ 1915419 w 2304124"/>
                  <a:gd name="connsiteY74" fmla="*/ 4352468 h 5078407"/>
                  <a:gd name="connsiteX75" fmla="*/ 1966340 w 2304124"/>
                  <a:gd name="connsiteY75" fmla="*/ 4401604 h 5078407"/>
                  <a:gd name="connsiteX76" fmla="*/ 2024864 w 2304124"/>
                  <a:gd name="connsiteY76" fmla="*/ 4442286 h 5078407"/>
                  <a:gd name="connsiteX77" fmla="*/ 2091914 w 2304124"/>
                  <a:gd name="connsiteY77" fmla="*/ 4475571 h 5078407"/>
                  <a:gd name="connsiteX78" fmla="*/ 2169102 w 2304124"/>
                  <a:gd name="connsiteY78" fmla="*/ 4497761 h 5078407"/>
                  <a:gd name="connsiteX79" fmla="*/ 2256429 w 2304124"/>
                  <a:gd name="connsiteY79" fmla="*/ 4510441 h 5078407"/>
                  <a:gd name="connsiteX80" fmla="*/ 2304124 w 2304124"/>
                  <a:gd name="connsiteY80" fmla="*/ 4512555 h 5078407"/>
                  <a:gd name="connsiteX81" fmla="*/ 2304124 w 2304124"/>
                  <a:gd name="connsiteY81" fmla="*/ 4520480 h 5078407"/>
                  <a:gd name="connsiteX82" fmla="*/ 2275092 w 2304124"/>
                  <a:gd name="connsiteY82" fmla="*/ 4554294 h 5078407"/>
                  <a:gd name="connsiteX83" fmla="*/ 2211729 w 2304124"/>
                  <a:gd name="connsiteY83" fmla="*/ 4617694 h 5078407"/>
                  <a:gd name="connsiteX84" fmla="*/ 2112882 w 2304124"/>
                  <a:gd name="connsiteY84" fmla="*/ 4709097 h 5078407"/>
                  <a:gd name="connsiteX85" fmla="*/ 2046754 w 2304124"/>
                  <a:gd name="connsiteY85" fmla="*/ 4770385 h 5078407"/>
                  <a:gd name="connsiteX86" fmla="*/ 2011500 w 2304124"/>
                  <a:gd name="connsiteY86" fmla="*/ 4796802 h 5078407"/>
                  <a:gd name="connsiteX87" fmla="*/ 1955510 w 2304124"/>
                  <a:gd name="connsiteY87" fmla="*/ 4834843 h 5078407"/>
                  <a:gd name="connsiteX88" fmla="*/ 1916340 w 2304124"/>
                  <a:gd name="connsiteY88" fmla="*/ 4857561 h 5078407"/>
                  <a:gd name="connsiteX89" fmla="*/ 1875096 w 2304124"/>
                  <a:gd name="connsiteY89" fmla="*/ 4877638 h 5078407"/>
                  <a:gd name="connsiteX90" fmla="*/ 1830396 w 2304124"/>
                  <a:gd name="connsiteY90" fmla="*/ 4892960 h 5078407"/>
                  <a:gd name="connsiteX91" fmla="*/ 1783162 w 2304124"/>
                  <a:gd name="connsiteY91" fmla="*/ 4904583 h 5078407"/>
                  <a:gd name="connsiteX92" fmla="*/ 1732471 w 2304124"/>
                  <a:gd name="connsiteY92" fmla="*/ 4910923 h 5078407"/>
                  <a:gd name="connsiteX93" fmla="*/ 1705052 w 2304124"/>
                  <a:gd name="connsiteY93" fmla="*/ 4911980 h 5078407"/>
                  <a:gd name="connsiteX94" fmla="*/ 1681550 w 2304124"/>
                  <a:gd name="connsiteY94" fmla="*/ 4910395 h 5078407"/>
                  <a:gd name="connsiteX95" fmla="*/ 1631551 w 2304124"/>
                  <a:gd name="connsiteY95" fmla="*/ 4899828 h 5078407"/>
                  <a:gd name="connsiteX96" fmla="*/ 1581782 w 2304124"/>
                  <a:gd name="connsiteY96" fmla="*/ 4888204 h 5078407"/>
                  <a:gd name="connsiteX97" fmla="*/ 1546067 w 2304124"/>
                  <a:gd name="connsiteY97" fmla="*/ 4883450 h 5078407"/>
                  <a:gd name="connsiteX98" fmla="*/ 1524409 w 2304124"/>
                  <a:gd name="connsiteY98" fmla="*/ 4885034 h 5078407"/>
                  <a:gd name="connsiteX99" fmla="*/ 1514270 w 2304124"/>
                  <a:gd name="connsiteY99" fmla="*/ 4886620 h 5078407"/>
                  <a:gd name="connsiteX100" fmla="*/ 1509662 w 2304124"/>
                  <a:gd name="connsiteY100" fmla="*/ 4885034 h 5078407"/>
                  <a:gd name="connsiteX101" fmla="*/ 1499063 w 2304124"/>
                  <a:gd name="connsiteY101" fmla="*/ 4883978 h 5078407"/>
                  <a:gd name="connsiteX102" fmla="*/ 1480861 w 2304124"/>
                  <a:gd name="connsiteY102" fmla="*/ 4889790 h 5078407"/>
                  <a:gd name="connsiteX103" fmla="*/ 1456898 w 2304124"/>
                  <a:gd name="connsiteY103" fmla="*/ 4906168 h 5078407"/>
                  <a:gd name="connsiteX104" fmla="*/ 1437082 w 2304124"/>
                  <a:gd name="connsiteY104" fmla="*/ 4926245 h 5078407"/>
                  <a:gd name="connsiteX105" fmla="*/ 1431092 w 2304124"/>
                  <a:gd name="connsiteY105" fmla="*/ 4936284 h 5078407"/>
                  <a:gd name="connsiteX106" fmla="*/ 1428327 w 2304124"/>
                  <a:gd name="connsiteY106" fmla="*/ 4942096 h 5078407"/>
                  <a:gd name="connsiteX107" fmla="*/ 1420262 w 2304124"/>
                  <a:gd name="connsiteY107" fmla="*/ 4951077 h 5078407"/>
                  <a:gd name="connsiteX108" fmla="*/ 1414271 w 2304124"/>
                  <a:gd name="connsiteY108" fmla="*/ 4953191 h 5078407"/>
                  <a:gd name="connsiteX109" fmla="*/ 1414271 w 2304124"/>
                  <a:gd name="connsiteY109" fmla="*/ 4946851 h 5078407"/>
                  <a:gd name="connsiteX110" fmla="*/ 1408280 w 2304124"/>
                  <a:gd name="connsiteY110" fmla="*/ 4947379 h 5078407"/>
                  <a:gd name="connsiteX111" fmla="*/ 1388926 w 2304124"/>
                  <a:gd name="connsiteY111" fmla="*/ 4969569 h 5078407"/>
                  <a:gd name="connsiteX112" fmla="*/ 1348834 w 2304124"/>
                  <a:gd name="connsiteY112" fmla="*/ 5022404 h 5078407"/>
                  <a:gd name="connsiteX113" fmla="*/ 1314503 w 2304124"/>
                  <a:gd name="connsiteY113" fmla="*/ 5058859 h 5078407"/>
                  <a:gd name="connsiteX114" fmla="*/ 1291922 w 2304124"/>
                  <a:gd name="connsiteY114" fmla="*/ 5075237 h 5078407"/>
                  <a:gd name="connsiteX115" fmla="*/ 1281323 w 2304124"/>
                  <a:gd name="connsiteY115" fmla="*/ 5078407 h 5078407"/>
                  <a:gd name="connsiteX116" fmla="*/ 1272107 w 2304124"/>
                  <a:gd name="connsiteY116" fmla="*/ 5073124 h 5078407"/>
                  <a:gd name="connsiteX117" fmla="*/ 1258052 w 2304124"/>
                  <a:gd name="connsiteY117" fmla="*/ 5057802 h 5078407"/>
                  <a:gd name="connsiteX118" fmla="*/ 1246070 w 2304124"/>
                  <a:gd name="connsiteY118" fmla="*/ 5040367 h 5078407"/>
                  <a:gd name="connsiteX119" fmla="*/ 1232246 w 2304124"/>
                  <a:gd name="connsiteY119" fmla="*/ 5025045 h 5078407"/>
                  <a:gd name="connsiteX120" fmla="*/ 1222568 w 2304124"/>
                  <a:gd name="connsiteY120" fmla="*/ 5019761 h 5078407"/>
                  <a:gd name="connsiteX121" fmla="*/ 1214273 w 2304124"/>
                  <a:gd name="connsiteY121" fmla="*/ 5001797 h 5078407"/>
                  <a:gd name="connsiteX122" fmla="*/ 1192154 w 2304124"/>
                  <a:gd name="connsiteY122" fmla="*/ 4969569 h 5078407"/>
                  <a:gd name="connsiteX123" fmla="*/ 1166578 w 2304124"/>
                  <a:gd name="connsiteY123" fmla="*/ 4941039 h 5078407"/>
                  <a:gd name="connsiteX124" fmla="*/ 1138007 w 2304124"/>
                  <a:gd name="connsiteY124" fmla="*/ 4915150 h 5078407"/>
                  <a:gd name="connsiteX125" fmla="*/ 1122800 w 2304124"/>
                  <a:gd name="connsiteY125" fmla="*/ 4903526 h 5078407"/>
                  <a:gd name="connsiteX126" fmla="*/ 1058975 w 2304124"/>
                  <a:gd name="connsiteY126" fmla="*/ 4831673 h 5078407"/>
                  <a:gd name="connsiteX127" fmla="*/ 927179 w 2304124"/>
                  <a:gd name="connsiteY127" fmla="*/ 4689549 h 5078407"/>
                  <a:gd name="connsiteX128" fmla="*/ 856443 w 2304124"/>
                  <a:gd name="connsiteY128" fmla="*/ 4620336 h 5078407"/>
                  <a:gd name="connsiteX129" fmla="*/ 836167 w 2304124"/>
                  <a:gd name="connsiteY129" fmla="*/ 4599203 h 5078407"/>
                  <a:gd name="connsiteX130" fmla="*/ 799070 w 2304124"/>
                  <a:gd name="connsiteY130" fmla="*/ 4564861 h 5078407"/>
                  <a:gd name="connsiteX131" fmla="*/ 771881 w 2304124"/>
                  <a:gd name="connsiteY131" fmla="*/ 4549539 h 5078407"/>
                  <a:gd name="connsiteX132" fmla="*/ 756675 w 2304124"/>
                  <a:gd name="connsiteY132" fmla="*/ 4545841 h 5078407"/>
                  <a:gd name="connsiteX133" fmla="*/ 753449 w 2304124"/>
                  <a:gd name="connsiteY133" fmla="*/ 4531575 h 5078407"/>
                  <a:gd name="connsiteX134" fmla="*/ 741467 w 2304124"/>
                  <a:gd name="connsiteY134" fmla="*/ 4508328 h 5078407"/>
                  <a:gd name="connsiteX135" fmla="*/ 716813 w 2304124"/>
                  <a:gd name="connsiteY135" fmla="*/ 4479269 h 5078407"/>
                  <a:gd name="connsiteX136" fmla="*/ 678104 w 2304124"/>
                  <a:gd name="connsiteY136" fmla="*/ 4447569 h 5078407"/>
                  <a:gd name="connsiteX137" fmla="*/ 651607 w 2304124"/>
                  <a:gd name="connsiteY137" fmla="*/ 4420624 h 5078407"/>
                  <a:gd name="connsiteX138" fmla="*/ 637782 w 2304124"/>
                  <a:gd name="connsiteY138" fmla="*/ 4400019 h 5078407"/>
                  <a:gd name="connsiteX139" fmla="*/ 632252 w 2304124"/>
                  <a:gd name="connsiteY139" fmla="*/ 4387338 h 5078407"/>
                  <a:gd name="connsiteX140" fmla="*/ 615202 w 2304124"/>
                  <a:gd name="connsiteY140" fmla="*/ 4379942 h 5078407"/>
                  <a:gd name="connsiteX141" fmla="*/ 584326 w 2304124"/>
                  <a:gd name="connsiteY141" fmla="*/ 4360393 h 5078407"/>
                  <a:gd name="connsiteX142" fmla="*/ 544926 w 2304124"/>
                  <a:gd name="connsiteY142" fmla="*/ 4324465 h 5078407"/>
                  <a:gd name="connsiteX143" fmla="*/ 496309 w 2304124"/>
                  <a:gd name="connsiteY143" fmla="*/ 4273745 h 5078407"/>
                  <a:gd name="connsiteX144" fmla="*/ 455756 w 2304124"/>
                  <a:gd name="connsiteY144" fmla="*/ 4239403 h 5078407"/>
                  <a:gd name="connsiteX145" fmla="*/ 425341 w 2304124"/>
                  <a:gd name="connsiteY145" fmla="*/ 4220383 h 5078407"/>
                  <a:gd name="connsiteX146" fmla="*/ 407139 w 2304124"/>
                  <a:gd name="connsiteY146" fmla="*/ 4213514 h 5078407"/>
                  <a:gd name="connsiteX147" fmla="*/ 393314 w 2304124"/>
                  <a:gd name="connsiteY147" fmla="*/ 4189739 h 5078407"/>
                  <a:gd name="connsiteX148" fmla="*/ 361978 w 2304124"/>
                  <a:gd name="connsiteY148" fmla="*/ 4147472 h 5078407"/>
                  <a:gd name="connsiteX149" fmla="*/ 311518 w 2304124"/>
                  <a:gd name="connsiteY149" fmla="*/ 4087241 h 5078407"/>
                  <a:gd name="connsiteX150" fmla="*/ 240320 w 2304124"/>
                  <a:gd name="connsiteY150" fmla="*/ 4011160 h 5078407"/>
                  <a:gd name="connsiteX151" fmla="*/ 188477 w 2304124"/>
                  <a:gd name="connsiteY151" fmla="*/ 3951986 h 5078407"/>
                  <a:gd name="connsiteX152" fmla="*/ 156220 w 2304124"/>
                  <a:gd name="connsiteY152" fmla="*/ 3910247 h 5078407"/>
                  <a:gd name="connsiteX153" fmla="*/ 141013 w 2304124"/>
                  <a:gd name="connsiteY153" fmla="*/ 3888585 h 5078407"/>
                  <a:gd name="connsiteX154" fmla="*/ 135943 w 2304124"/>
                  <a:gd name="connsiteY154" fmla="*/ 3883829 h 5078407"/>
                  <a:gd name="connsiteX155" fmla="*/ 126727 w 2304124"/>
                  <a:gd name="connsiteY155" fmla="*/ 3881188 h 5078407"/>
                  <a:gd name="connsiteX156" fmla="*/ 113133 w 2304124"/>
                  <a:gd name="connsiteY156" fmla="*/ 3885415 h 5078407"/>
                  <a:gd name="connsiteX157" fmla="*/ 99769 w 2304124"/>
                  <a:gd name="connsiteY157" fmla="*/ 3888585 h 5078407"/>
                  <a:gd name="connsiteX158" fmla="*/ 102995 w 2304124"/>
                  <a:gd name="connsiteY158" fmla="*/ 3876433 h 5078407"/>
                  <a:gd name="connsiteX159" fmla="*/ 101612 w 2304124"/>
                  <a:gd name="connsiteY159" fmla="*/ 3856357 h 5078407"/>
                  <a:gd name="connsiteX160" fmla="*/ 95160 w 2304124"/>
                  <a:gd name="connsiteY160" fmla="*/ 3841563 h 5078407"/>
                  <a:gd name="connsiteX161" fmla="*/ 83640 w 2304124"/>
                  <a:gd name="connsiteY161" fmla="*/ 3829939 h 5078407"/>
                  <a:gd name="connsiteX162" fmla="*/ 65207 w 2304124"/>
                  <a:gd name="connsiteY162" fmla="*/ 3813561 h 5078407"/>
                  <a:gd name="connsiteX163" fmla="*/ 51382 w 2304124"/>
                  <a:gd name="connsiteY163" fmla="*/ 3796654 h 5078407"/>
                  <a:gd name="connsiteX164" fmla="*/ 48156 w 2304124"/>
                  <a:gd name="connsiteY164" fmla="*/ 3781332 h 5078407"/>
                  <a:gd name="connsiteX165" fmla="*/ 50000 w 2304124"/>
                  <a:gd name="connsiteY165" fmla="*/ 3771822 h 5078407"/>
                  <a:gd name="connsiteX166" fmla="*/ 37788 w 2304124"/>
                  <a:gd name="connsiteY166" fmla="*/ 3759141 h 5078407"/>
                  <a:gd name="connsiteX167" fmla="*/ 20737 w 2304124"/>
                  <a:gd name="connsiteY167" fmla="*/ 3739593 h 5078407"/>
                  <a:gd name="connsiteX168" fmla="*/ 36405 w 2304124"/>
                  <a:gd name="connsiteY168" fmla="*/ 3742234 h 5078407"/>
                  <a:gd name="connsiteX169" fmla="*/ 53226 w 2304124"/>
                  <a:gd name="connsiteY169" fmla="*/ 3735894 h 5078407"/>
                  <a:gd name="connsiteX170" fmla="*/ 79953 w 2304124"/>
                  <a:gd name="connsiteY170" fmla="*/ 3713705 h 5078407"/>
                  <a:gd name="connsiteX171" fmla="*/ 116128 w 2304124"/>
                  <a:gd name="connsiteY171" fmla="*/ 3674079 h 5078407"/>
                  <a:gd name="connsiteX172" fmla="*/ 133178 w 2304124"/>
                  <a:gd name="connsiteY172" fmla="*/ 3655587 h 5078407"/>
                  <a:gd name="connsiteX173" fmla="*/ 205298 w 2304124"/>
                  <a:gd name="connsiteY173" fmla="*/ 3583732 h 5078407"/>
                  <a:gd name="connsiteX174" fmla="*/ 320734 w 2304124"/>
                  <a:gd name="connsiteY174" fmla="*/ 3471196 h 5078407"/>
                  <a:gd name="connsiteX175" fmla="*/ 388706 w 2304124"/>
                  <a:gd name="connsiteY175" fmla="*/ 3398814 h 5078407"/>
                  <a:gd name="connsiteX176" fmla="*/ 415895 w 2304124"/>
                  <a:gd name="connsiteY176" fmla="*/ 3364471 h 5078407"/>
                  <a:gd name="connsiteX177" fmla="*/ 438705 w 2304124"/>
                  <a:gd name="connsiteY177" fmla="*/ 3332242 h 5078407"/>
                  <a:gd name="connsiteX178" fmla="*/ 481101 w 2304124"/>
                  <a:gd name="connsiteY178" fmla="*/ 3255105 h 5078407"/>
                  <a:gd name="connsiteX179" fmla="*/ 519119 w 2304124"/>
                  <a:gd name="connsiteY179" fmla="*/ 3165815 h 5078407"/>
                  <a:gd name="connsiteX180" fmla="*/ 552299 w 2304124"/>
                  <a:gd name="connsiteY180" fmla="*/ 3068072 h 5078407"/>
                  <a:gd name="connsiteX181" fmla="*/ 582022 w 2304124"/>
                  <a:gd name="connsiteY181" fmla="*/ 2965046 h 5078407"/>
                  <a:gd name="connsiteX182" fmla="*/ 606445 w 2304124"/>
                  <a:gd name="connsiteY182" fmla="*/ 2859378 h 5078407"/>
                  <a:gd name="connsiteX183" fmla="*/ 627182 w 2304124"/>
                  <a:gd name="connsiteY183" fmla="*/ 2754766 h 5078407"/>
                  <a:gd name="connsiteX184" fmla="*/ 642851 w 2304124"/>
                  <a:gd name="connsiteY184" fmla="*/ 2654382 h 5078407"/>
                  <a:gd name="connsiteX185" fmla="*/ 648842 w 2304124"/>
                  <a:gd name="connsiteY185" fmla="*/ 2606831 h 5078407"/>
                  <a:gd name="connsiteX186" fmla="*/ 659671 w 2304124"/>
                  <a:gd name="connsiteY186" fmla="*/ 2523354 h 5078407"/>
                  <a:gd name="connsiteX187" fmla="*/ 685016 w 2304124"/>
                  <a:gd name="connsiteY187" fmla="*/ 2362210 h 5078407"/>
                  <a:gd name="connsiteX188" fmla="*/ 726951 w 2304124"/>
                  <a:gd name="connsiteY188" fmla="*/ 2129740 h 5078407"/>
                  <a:gd name="connsiteX189" fmla="*/ 786628 w 2304124"/>
                  <a:gd name="connsiteY189" fmla="*/ 1833869 h 5078407"/>
                  <a:gd name="connsiteX190" fmla="*/ 828794 w 2304124"/>
                  <a:gd name="connsiteY190" fmla="*/ 1614080 h 5078407"/>
                  <a:gd name="connsiteX191" fmla="*/ 854139 w 2304124"/>
                  <a:gd name="connsiteY191" fmla="*/ 1467201 h 5078407"/>
                  <a:gd name="connsiteX192" fmla="*/ 865199 w 2304124"/>
                  <a:gd name="connsiteY192" fmla="*/ 1392705 h 5078407"/>
                  <a:gd name="connsiteX193" fmla="*/ 869346 w 2304124"/>
                  <a:gd name="connsiteY193" fmla="*/ 1363119 h 5078407"/>
                  <a:gd name="connsiteX194" fmla="*/ 873032 w 2304124"/>
                  <a:gd name="connsiteY194" fmla="*/ 1301302 h 5078407"/>
                  <a:gd name="connsiteX195" fmla="*/ 875797 w 2304124"/>
                  <a:gd name="connsiteY195" fmla="*/ 1206730 h 5078407"/>
                  <a:gd name="connsiteX196" fmla="*/ 878563 w 2304124"/>
                  <a:gd name="connsiteY196" fmla="*/ 1113213 h 5078407"/>
                  <a:gd name="connsiteX197" fmla="*/ 883401 w 2304124"/>
                  <a:gd name="connsiteY197" fmla="*/ 1052454 h 5078407"/>
                  <a:gd name="connsiteX198" fmla="*/ 891235 w 2304124"/>
                  <a:gd name="connsiteY198" fmla="*/ 994865 h 5078407"/>
                  <a:gd name="connsiteX199" fmla="*/ 905060 w 2304124"/>
                  <a:gd name="connsiteY199" fmla="*/ 942559 h 5078407"/>
                  <a:gd name="connsiteX200" fmla="*/ 915199 w 2304124"/>
                  <a:gd name="connsiteY200" fmla="*/ 918256 h 5078407"/>
                  <a:gd name="connsiteX201" fmla="*/ 921650 w 2304124"/>
                  <a:gd name="connsiteY201" fmla="*/ 903462 h 5078407"/>
                  <a:gd name="connsiteX202" fmla="*/ 940543 w 2304124"/>
                  <a:gd name="connsiteY202" fmla="*/ 874403 h 5078407"/>
                  <a:gd name="connsiteX203" fmla="*/ 975797 w 2304124"/>
                  <a:gd name="connsiteY203" fmla="*/ 828966 h 5078407"/>
                  <a:gd name="connsiteX204" fmla="*/ 1062201 w 2304124"/>
                  <a:gd name="connsiteY204" fmla="*/ 739677 h 5078407"/>
                  <a:gd name="connsiteX205" fmla="*/ 1114966 w 2304124"/>
                  <a:gd name="connsiteY205" fmla="*/ 685257 h 5078407"/>
                  <a:gd name="connsiteX206" fmla="*/ 1167961 w 2304124"/>
                  <a:gd name="connsiteY206" fmla="*/ 629781 h 5078407"/>
                  <a:gd name="connsiteX207" fmla="*/ 1252061 w 2304124"/>
                  <a:gd name="connsiteY207" fmla="*/ 545247 h 5078407"/>
                  <a:gd name="connsiteX208" fmla="*/ 1302061 w 2304124"/>
                  <a:gd name="connsiteY208" fmla="*/ 488714 h 5078407"/>
                  <a:gd name="connsiteX209" fmla="*/ 1322337 w 2304124"/>
                  <a:gd name="connsiteY209" fmla="*/ 460713 h 5078407"/>
                  <a:gd name="connsiteX210" fmla="*/ 1341692 w 2304124"/>
                  <a:gd name="connsiteY210" fmla="*/ 431654 h 5078407"/>
                  <a:gd name="connsiteX211" fmla="*/ 1373719 w 2304124"/>
                  <a:gd name="connsiteY211" fmla="*/ 371951 h 5078407"/>
                  <a:gd name="connsiteX212" fmla="*/ 1412889 w 2304124"/>
                  <a:gd name="connsiteY212" fmla="*/ 278964 h 5078407"/>
                  <a:gd name="connsiteX213" fmla="*/ 1450907 w 2304124"/>
                  <a:gd name="connsiteY213" fmla="*/ 185447 h 5078407"/>
                  <a:gd name="connsiteX214" fmla="*/ 1480400 w 2304124"/>
                  <a:gd name="connsiteY214" fmla="*/ 127330 h 5078407"/>
                  <a:gd name="connsiteX215" fmla="*/ 1516114 w 2304124"/>
                  <a:gd name="connsiteY215" fmla="*/ 72911 h 5078407"/>
                  <a:gd name="connsiteX216" fmla="*/ 1549293 w 2304124"/>
                  <a:gd name="connsiteY216" fmla="*/ 35927 h 5078407"/>
                  <a:gd name="connsiteX217" fmla="*/ 1574869 w 2304124"/>
                  <a:gd name="connsiteY217" fmla="*/ 13209 h 5078407"/>
                  <a:gd name="connsiteX218" fmla="*/ 1588694 w 2304124"/>
                  <a:gd name="connsiteY218" fmla="*/ 3170 h 5078407"/>
                  <a:gd name="connsiteX219" fmla="*/ 1602058 w 2304124"/>
                  <a:gd name="connsiteY219" fmla="*/ 528 h 5078407"/>
                  <a:gd name="connsiteX220" fmla="*/ 1624638 w 2304124"/>
                  <a:gd name="connsiteY220" fmla="*/ 0 h 50784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</a:cxnLst>
                <a:rect l="l" t="t" r="r" b="b"/>
                <a:pathLst>
                  <a:path w="2304124" h="5078407">
                    <a:moveTo>
                      <a:pt x="10225" y="3729484"/>
                    </a:moveTo>
                    <a:lnTo>
                      <a:pt x="14747" y="3732724"/>
                    </a:lnTo>
                    <a:lnTo>
                      <a:pt x="20737" y="3739593"/>
                    </a:lnTo>
                    <a:close/>
                    <a:moveTo>
                      <a:pt x="0" y="3713705"/>
                    </a:moveTo>
                    <a:cubicBezTo>
                      <a:pt x="2074" y="3717931"/>
                      <a:pt x="4378" y="3721629"/>
                      <a:pt x="6452" y="3725856"/>
                    </a:cubicBezTo>
                    <a:lnTo>
                      <a:pt x="10225" y="3729484"/>
                    </a:lnTo>
                    <a:lnTo>
                      <a:pt x="0" y="3722157"/>
                    </a:lnTo>
                    <a:close/>
                    <a:moveTo>
                      <a:pt x="1624638" y="0"/>
                    </a:moveTo>
                    <a:lnTo>
                      <a:pt x="1639672" y="1871"/>
                    </a:lnTo>
                    <a:lnTo>
                      <a:pt x="1654851" y="9493"/>
                    </a:lnTo>
                    <a:lnTo>
                      <a:pt x="1698221" y="19164"/>
                    </a:lnTo>
                    <a:lnTo>
                      <a:pt x="1719338" y="25889"/>
                    </a:lnTo>
                    <a:lnTo>
                      <a:pt x="1726728" y="26706"/>
                    </a:lnTo>
                    <a:lnTo>
                      <a:pt x="1730234" y="27689"/>
                    </a:lnTo>
                    <a:cubicBezTo>
                      <a:pt x="1737917" y="31358"/>
                      <a:pt x="1745195" y="36873"/>
                      <a:pt x="1751896" y="45538"/>
                    </a:cubicBezTo>
                    <a:cubicBezTo>
                      <a:pt x="1778699" y="80197"/>
                      <a:pt x="1801805" y="162916"/>
                      <a:pt x="1815668" y="217446"/>
                    </a:cubicBezTo>
                    <a:cubicBezTo>
                      <a:pt x="1829532" y="271976"/>
                      <a:pt x="1831843" y="308484"/>
                      <a:pt x="1835077" y="372718"/>
                    </a:cubicBezTo>
                    <a:cubicBezTo>
                      <a:pt x="1836695" y="404835"/>
                      <a:pt x="1836810" y="445964"/>
                      <a:pt x="1836464" y="487266"/>
                    </a:cubicBezTo>
                    <a:lnTo>
                      <a:pt x="1835206" y="592138"/>
                    </a:lnTo>
                    <a:lnTo>
                      <a:pt x="1831318" y="602837"/>
                    </a:lnTo>
                    <a:cubicBezTo>
                      <a:pt x="1830627" y="610233"/>
                      <a:pt x="1829705" y="618159"/>
                      <a:pt x="1829014" y="625554"/>
                    </a:cubicBezTo>
                    <a:lnTo>
                      <a:pt x="1831779" y="677860"/>
                    </a:lnTo>
                    <a:cubicBezTo>
                      <a:pt x="1831318" y="688427"/>
                      <a:pt x="1830858" y="699523"/>
                      <a:pt x="1830396" y="710089"/>
                    </a:cubicBezTo>
                    <a:cubicBezTo>
                      <a:pt x="1830858" y="722241"/>
                      <a:pt x="1831318" y="733865"/>
                      <a:pt x="1831779" y="746017"/>
                    </a:cubicBezTo>
                    <a:cubicBezTo>
                      <a:pt x="1830166" y="767151"/>
                      <a:pt x="1828783" y="788812"/>
                      <a:pt x="1827170" y="809945"/>
                    </a:cubicBezTo>
                    <a:cubicBezTo>
                      <a:pt x="1821410" y="838476"/>
                      <a:pt x="1815419" y="867007"/>
                      <a:pt x="1809659" y="895537"/>
                    </a:cubicBezTo>
                    <a:cubicBezTo>
                      <a:pt x="1805512" y="914029"/>
                      <a:pt x="1801134" y="933049"/>
                      <a:pt x="1796987" y="951541"/>
                    </a:cubicBezTo>
                    <a:cubicBezTo>
                      <a:pt x="1794913" y="959994"/>
                      <a:pt x="1793069" y="967919"/>
                      <a:pt x="1790996" y="976373"/>
                    </a:cubicBezTo>
                    <a:cubicBezTo>
                      <a:pt x="1784775" y="991166"/>
                      <a:pt x="1778784" y="1005960"/>
                      <a:pt x="1772562" y="1020754"/>
                    </a:cubicBezTo>
                    <a:cubicBezTo>
                      <a:pt x="1769567" y="1028150"/>
                      <a:pt x="1766802" y="1035547"/>
                      <a:pt x="1763807" y="1042944"/>
                    </a:cubicBezTo>
                    <a:cubicBezTo>
                      <a:pt x="1762195" y="1055096"/>
                      <a:pt x="1760811" y="1067776"/>
                      <a:pt x="1759199" y="1079927"/>
                    </a:cubicBezTo>
                    <a:lnTo>
                      <a:pt x="1758649" y="1089443"/>
                    </a:lnTo>
                    <a:lnTo>
                      <a:pt x="1734058" y="1168395"/>
                    </a:lnTo>
                    <a:cubicBezTo>
                      <a:pt x="1725591" y="1205436"/>
                      <a:pt x="1718712" y="1248299"/>
                      <a:pt x="1713420" y="1300157"/>
                    </a:cubicBezTo>
                    <a:cubicBezTo>
                      <a:pt x="1702837" y="1403874"/>
                      <a:pt x="1698603" y="1581674"/>
                      <a:pt x="1700720" y="1693857"/>
                    </a:cubicBezTo>
                    <a:cubicBezTo>
                      <a:pt x="1702837" y="1806040"/>
                      <a:pt x="1709187" y="1886474"/>
                      <a:pt x="1726120" y="1973257"/>
                    </a:cubicBezTo>
                    <a:cubicBezTo>
                      <a:pt x="1743053" y="2060040"/>
                      <a:pt x="1768453" y="2174340"/>
                      <a:pt x="1802320" y="2214557"/>
                    </a:cubicBezTo>
                    <a:lnTo>
                      <a:pt x="1805594" y="2217482"/>
                    </a:lnTo>
                    <a:lnTo>
                      <a:pt x="1817954" y="2259711"/>
                    </a:lnTo>
                    <a:cubicBezTo>
                      <a:pt x="1824406" y="2291412"/>
                      <a:pt x="1830858" y="2323641"/>
                      <a:pt x="1837309" y="2355341"/>
                    </a:cubicBezTo>
                    <a:lnTo>
                      <a:pt x="1846986" y="2423497"/>
                    </a:lnTo>
                    <a:cubicBezTo>
                      <a:pt x="1849060" y="2446744"/>
                      <a:pt x="1850903" y="2470519"/>
                      <a:pt x="1852977" y="2493767"/>
                    </a:cubicBezTo>
                    <a:cubicBezTo>
                      <a:pt x="1853899" y="2518599"/>
                      <a:pt x="1854820" y="2542902"/>
                      <a:pt x="1855742" y="2567734"/>
                    </a:cubicBezTo>
                    <a:cubicBezTo>
                      <a:pt x="1855512" y="2580942"/>
                      <a:pt x="1855050" y="2593623"/>
                      <a:pt x="1854820" y="2606831"/>
                    </a:cubicBezTo>
                    <a:cubicBezTo>
                      <a:pt x="1855512" y="2636947"/>
                      <a:pt x="1856433" y="2667062"/>
                      <a:pt x="1857125" y="2697177"/>
                    </a:cubicBezTo>
                    <a:cubicBezTo>
                      <a:pt x="1855972" y="2743671"/>
                      <a:pt x="1855050" y="2790694"/>
                      <a:pt x="1853899" y="2837187"/>
                    </a:cubicBezTo>
                    <a:cubicBezTo>
                      <a:pt x="1855050" y="2866774"/>
                      <a:pt x="1856433" y="2895833"/>
                      <a:pt x="1857585" y="2925421"/>
                    </a:cubicBezTo>
                    <a:cubicBezTo>
                      <a:pt x="1859659" y="2938629"/>
                      <a:pt x="1861502" y="2951838"/>
                      <a:pt x="1863576" y="2965046"/>
                    </a:cubicBezTo>
                    <a:cubicBezTo>
                      <a:pt x="1863806" y="3004143"/>
                      <a:pt x="1864267" y="3043240"/>
                      <a:pt x="1864498" y="3082338"/>
                    </a:cubicBezTo>
                    <a:cubicBezTo>
                      <a:pt x="1862654" y="3138870"/>
                      <a:pt x="1860811" y="3194874"/>
                      <a:pt x="1858967" y="3251407"/>
                    </a:cubicBezTo>
                    <a:cubicBezTo>
                      <a:pt x="1855281" y="3286277"/>
                      <a:pt x="1851594" y="3321676"/>
                      <a:pt x="1847908" y="3356546"/>
                    </a:cubicBezTo>
                    <a:lnTo>
                      <a:pt x="1838231" y="3405682"/>
                    </a:lnTo>
                    <a:lnTo>
                      <a:pt x="1835926" y="3410965"/>
                    </a:lnTo>
                    <a:cubicBezTo>
                      <a:pt x="1834313" y="3415720"/>
                      <a:pt x="1832931" y="3419947"/>
                      <a:pt x="1831318" y="3424702"/>
                    </a:cubicBezTo>
                    <a:cubicBezTo>
                      <a:pt x="1830627" y="3432627"/>
                      <a:pt x="1829705" y="3441080"/>
                      <a:pt x="1829014" y="3449005"/>
                    </a:cubicBezTo>
                    <a:cubicBezTo>
                      <a:pt x="1829935" y="3467497"/>
                      <a:pt x="1830858" y="3486518"/>
                      <a:pt x="1831779" y="3505010"/>
                    </a:cubicBezTo>
                    <a:cubicBezTo>
                      <a:pt x="1831318" y="3516633"/>
                      <a:pt x="1830858" y="3527729"/>
                      <a:pt x="1830396" y="3539352"/>
                    </a:cubicBezTo>
                    <a:cubicBezTo>
                      <a:pt x="1829935" y="3552561"/>
                      <a:pt x="1829475" y="3566298"/>
                      <a:pt x="1829014" y="3579505"/>
                    </a:cubicBezTo>
                    <a:cubicBezTo>
                      <a:pt x="1826940" y="3610678"/>
                      <a:pt x="1824636" y="3641850"/>
                      <a:pt x="1822562" y="3673022"/>
                    </a:cubicBezTo>
                    <a:cubicBezTo>
                      <a:pt x="1817263" y="3723742"/>
                      <a:pt x="1811733" y="3774463"/>
                      <a:pt x="1806433" y="3825184"/>
                    </a:cubicBezTo>
                    <a:cubicBezTo>
                      <a:pt x="1803207" y="3857413"/>
                      <a:pt x="1800213" y="3889641"/>
                      <a:pt x="1796987" y="3921870"/>
                    </a:cubicBezTo>
                    <a:cubicBezTo>
                      <a:pt x="1795374" y="3926625"/>
                      <a:pt x="1793991" y="3931380"/>
                      <a:pt x="1792378" y="3936135"/>
                    </a:cubicBezTo>
                    <a:cubicBezTo>
                      <a:pt x="1790765" y="3949872"/>
                      <a:pt x="1788922" y="3964138"/>
                      <a:pt x="1787309" y="3977875"/>
                    </a:cubicBezTo>
                    <a:lnTo>
                      <a:pt x="1787309" y="4023840"/>
                    </a:lnTo>
                    <a:cubicBezTo>
                      <a:pt x="1788922" y="4037577"/>
                      <a:pt x="1790765" y="4051842"/>
                      <a:pt x="1792378" y="4065579"/>
                    </a:cubicBezTo>
                    <a:cubicBezTo>
                      <a:pt x="1793991" y="4070334"/>
                      <a:pt x="1795374" y="4075089"/>
                      <a:pt x="1796987" y="4079844"/>
                    </a:cubicBezTo>
                    <a:lnTo>
                      <a:pt x="1796987" y="4113130"/>
                    </a:lnTo>
                    <a:cubicBezTo>
                      <a:pt x="1796756" y="4122112"/>
                      <a:pt x="1796756" y="4131622"/>
                      <a:pt x="1796526" y="4140604"/>
                    </a:cubicBezTo>
                    <a:cubicBezTo>
                      <a:pt x="1798139" y="4152227"/>
                      <a:pt x="1799982" y="4164378"/>
                      <a:pt x="1801595" y="4176002"/>
                    </a:cubicBezTo>
                    <a:lnTo>
                      <a:pt x="1809659" y="4188154"/>
                    </a:lnTo>
                    <a:cubicBezTo>
                      <a:pt x="1812193" y="4190267"/>
                      <a:pt x="1814498" y="4192380"/>
                      <a:pt x="1817032" y="4194494"/>
                    </a:cubicBezTo>
                    <a:cubicBezTo>
                      <a:pt x="1818645" y="4195022"/>
                      <a:pt x="1820028" y="4196079"/>
                      <a:pt x="1821641" y="4196607"/>
                    </a:cubicBezTo>
                    <a:lnTo>
                      <a:pt x="1837309" y="4230950"/>
                    </a:lnTo>
                    <a:lnTo>
                      <a:pt x="1872792" y="4294879"/>
                    </a:lnTo>
                    <a:lnTo>
                      <a:pt x="1915419" y="4352468"/>
                    </a:lnTo>
                    <a:lnTo>
                      <a:pt x="1966340" y="4401604"/>
                    </a:lnTo>
                    <a:lnTo>
                      <a:pt x="2024864" y="4442286"/>
                    </a:lnTo>
                    <a:lnTo>
                      <a:pt x="2091914" y="4475571"/>
                    </a:lnTo>
                    <a:lnTo>
                      <a:pt x="2169102" y="4497761"/>
                    </a:lnTo>
                    <a:lnTo>
                      <a:pt x="2256429" y="4510441"/>
                    </a:lnTo>
                    <a:lnTo>
                      <a:pt x="2304124" y="4512555"/>
                    </a:lnTo>
                    <a:lnTo>
                      <a:pt x="2304124" y="4520480"/>
                    </a:lnTo>
                    <a:lnTo>
                      <a:pt x="2275092" y="4554294"/>
                    </a:lnTo>
                    <a:lnTo>
                      <a:pt x="2211729" y="4617694"/>
                    </a:lnTo>
                    <a:lnTo>
                      <a:pt x="2112882" y="4709097"/>
                    </a:lnTo>
                    <a:lnTo>
                      <a:pt x="2046754" y="4770385"/>
                    </a:lnTo>
                    <a:lnTo>
                      <a:pt x="2011500" y="4796802"/>
                    </a:lnTo>
                    <a:lnTo>
                      <a:pt x="1955510" y="4834843"/>
                    </a:lnTo>
                    <a:lnTo>
                      <a:pt x="1916340" y="4857561"/>
                    </a:lnTo>
                    <a:lnTo>
                      <a:pt x="1875096" y="4877638"/>
                    </a:lnTo>
                    <a:lnTo>
                      <a:pt x="1830396" y="4892960"/>
                    </a:lnTo>
                    <a:lnTo>
                      <a:pt x="1783162" y="4904583"/>
                    </a:lnTo>
                    <a:lnTo>
                      <a:pt x="1732471" y="4910923"/>
                    </a:lnTo>
                    <a:lnTo>
                      <a:pt x="1705052" y="4911980"/>
                    </a:lnTo>
                    <a:lnTo>
                      <a:pt x="1681550" y="4910395"/>
                    </a:lnTo>
                    <a:lnTo>
                      <a:pt x="1631551" y="4899828"/>
                    </a:lnTo>
                    <a:lnTo>
                      <a:pt x="1581782" y="4888204"/>
                    </a:lnTo>
                    <a:lnTo>
                      <a:pt x="1546067" y="4883450"/>
                    </a:lnTo>
                    <a:lnTo>
                      <a:pt x="1524409" y="4885034"/>
                    </a:lnTo>
                    <a:lnTo>
                      <a:pt x="1514270" y="4886620"/>
                    </a:lnTo>
                    <a:lnTo>
                      <a:pt x="1509662" y="4885034"/>
                    </a:lnTo>
                    <a:cubicBezTo>
                      <a:pt x="1506206" y="4884507"/>
                      <a:pt x="1502519" y="4884507"/>
                      <a:pt x="1499063" y="4883978"/>
                    </a:cubicBezTo>
                    <a:cubicBezTo>
                      <a:pt x="1493072" y="4886091"/>
                      <a:pt x="1486852" y="4887677"/>
                      <a:pt x="1480861" y="4889790"/>
                    </a:cubicBezTo>
                    <a:cubicBezTo>
                      <a:pt x="1472796" y="4895073"/>
                      <a:pt x="1464962" y="4900885"/>
                      <a:pt x="1456898" y="4906168"/>
                    </a:cubicBezTo>
                    <a:lnTo>
                      <a:pt x="1437082" y="4926245"/>
                    </a:lnTo>
                    <a:cubicBezTo>
                      <a:pt x="1435008" y="4929415"/>
                      <a:pt x="1433165" y="4933114"/>
                      <a:pt x="1431092" y="4936284"/>
                    </a:cubicBezTo>
                    <a:cubicBezTo>
                      <a:pt x="1430169" y="4938397"/>
                      <a:pt x="1429248" y="4939982"/>
                      <a:pt x="1428327" y="4942096"/>
                    </a:cubicBezTo>
                    <a:cubicBezTo>
                      <a:pt x="1425562" y="4945266"/>
                      <a:pt x="1423027" y="4947907"/>
                      <a:pt x="1420262" y="4951077"/>
                    </a:cubicBezTo>
                    <a:cubicBezTo>
                      <a:pt x="1418189" y="4951606"/>
                      <a:pt x="1416345" y="4952662"/>
                      <a:pt x="1414271" y="4953191"/>
                    </a:cubicBezTo>
                    <a:lnTo>
                      <a:pt x="1414271" y="4946851"/>
                    </a:lnTo>
                    <a:cubicBezTo>
                      <a:pt x="1412198" y="4946851"/>
                      <a:pt x="1410354" y="4947379"/>
                      <a:pt x="1408280" y="4947379"/>
                    </a:cubicBezTo>
                    <a:lnTo>
                      <a:pt x="1388926" y="4969569"/>
                    </a:lnTo>
                    <a:lnTo>
                      <a:pt x="1348834" y="5022404"/>
                    </a:lnTo>
                    <a:lnTo>
                      <a:pt x="1314503" y="5058859"/>
                    </a:lnTo>
                    <a:cubicBezTo>
                      <a:pt x="1306899" y="5064142"/>
                      <a:pt x="1299526" y="5069954"/>
                      <a:pt x="1291922" y="5075237"/>
                    </a:cubicBezTo>
                    <a:lnTo>
                      <a:pt x="1281323" y="5078407"/>
                    </a:lnTo>
                    <a:cubicBezTo>
                      <a:pt x="1278328" y="5076822"/>
                      <a:pt x="1275102" y="5074709"/>
                      <a:pt x="1272107" y="5073124"/>
                    </a:cubicBezTo>
                    <a:cubicBezTo>
                      <a:pt x="1267499" y="5067840"/>
                      <a:pt x="1262660" y="5063085"/>
                      <a:pt x="1258052" y="5057802"/>
                    </a:cubicBezTo>
                    <a:cubicBezTo>
                      <a:pt x="1254135" y="5051990"/>
                      <a:pt x="1249988" y="5046178"/>
                      <a:pt x="1246070" y="5040367"/>
                    </a:cubicBezTo>
                    <a:cubicBezTo>
                      <a:pt x="1241462" y="5035084"/>
                      <a:pt x="1236854" y="5030328"/>
                      <a:pt x="1232246" y="5025045"/>
                    </a:cubicBezTo>
                    <a:cubicBezTo>
                      <a:pt x="1229020" y="5023460"/>
                      <a:pt x="1225794" y="5021347"/>
                      <a:pt x="1222568" y="5019761"/>
                    </a:cubicBezTo>
                    <a:cubicBezTo>
                      <a:pt x="1219803" y="5013950"/>
                      <a:pt x="1217038" y="5007610"/>
                      <a:pt x="1214273" y="5001797"/>
                    </a:cubicBezTo>
                    <a:cubicBezTo>
                      <a:pt x="1206900" y="4991231"/>
                      <a:pt x="1199527" y="4980136"/>
                      <a:pt x="1192154" y="4969569"/>
                    </a:cubicBezTo>
                    <a:lnTo>
                      <a:pt x="1166578" y="4941039"/>
                    </a:lnTo>
                    <a:lnTo>
                      <a:pt x="1138007" y="4915150"/>
                    </a:lnTo>
                    <a:cubicBezTo>
                      <a:pt x="1132938" y="4911452"/>
                      <a:pt x="1127869" y="4907225"/>
                      <a:pt x="1122800" y="4903526"/>
                    </a:cubicBezTo>
                    <a:lnTo>
                      <a:pt x="1058975" y="4831673"/>
                    </a:lnTo>
                    <a:lnTo>
                      <a:pt x="927179" y="4689549"/>
                    </a:lnTo>
                    <a:lnTo>
                      <a:pt x="856443" y="4620336"/>
                    </a:lnTo>
                    <a:lnTo>
                      <a:pt x="836167" y="4599203"/>
                    </a:lnTo>
                    <a:lnTo>
                      <a:pt x="799070" y="4564861"/>
                    </a:lnTo>
                    <a:cubicBezTo>
                      <a:pt x="790084" y="4559577"/>
                      <a:pt x="780868" y="4554822"/>
                      <a:pt x="771881" y="4549539"/>
                    </a:cubicBezTo>
                    <a:cubicBezTo>
                      <a:pt x="766813" y="4548482"/>
                      <a:pt x="761743" y="4546897"/>
                      <a:pt x="756675" y="4545841"/>
                    </a:cubicBezTo>
                    <a:cubicBezTo>
                      <a:pt x="755523" y="4541085"/>
                      <a:pt x="754601" y="4536330"/>
                      <a:pt x="753449" y="4531575"/>
                    </a:cubicBezTo>
                    <a:cubicBezTo>
                      <a:pt x="749532" y="4523650"/>
                      <a:pt x="745385" y="4516253"/>
                      <a:pt x="741467" y="4508328"/>
                    </a:cubicBezTo>
                    <a:cubicBezTo>
                      <a:pt x="733172" y="4498818"/>
                      <a:pt x="725108" y="4488779"/>
                      <a:pt x="716813" y="4479269"/>
                    </a:cubicBezTo>
                    <a:lnTo>
                      <a:pt x="678104" y="4447569"/>
                    </a:lnTo>
                    <a:lnTo>
                      <a:pt x="651607" y="4420624"/>
                    </a:lnTo>
                    <a:lnTo>
                      <a:pt x="637782" y="4400019"/>
                    </a:lnTo>
                    <a:lnTo>
                      <a:pt x="632252" y="4387338"/>
                    </a:lnTo>
                    <a:cubicBezTo>
                      <a:pt x="626492" y="4384697"/>
                      <a:pt x="620962" y="4382583"/>
                      <a:pt x="615202" y="4379942"/>
                    </a:cubicBezTo>
                    <a:lnTo>
                      <a:pt x="584326" y="4360393"/>
                    </a:lnTo>
                    <a:lnTo>
                      <a:pt x="544926" y="4324465"/>
                    </a:lnTo>
                    <a:lnTo>
                      <a:pt x="496309" y="4273745"/>
                    </a:lnTo>
                    <a:lnTo>
                      <a:pt x="455756" y="4239403"/>
                    </a:lnTo>
                    <a:lnTo>
                      <a:pt x="425341" y="4220383"/>
                    </a:lnTo>
                    <a:cubicBezTo>
                      <a:pt x="419350" y="4218269"/>
                      <a:pt x="413130" y="4215628"/>
                      <a:pt x="407139" y="4213514"/>
                    </a:cubicBezTo>
                    <a:lnTo>
                      <a:pt x="393314" y="4189739"/>
                    </a:lnTo>
                    <a:cubicBezTo>
                      <a:pt x="382945" y="4175473"/>
                      <a:pt x="372347" y="4161736"/>
                      <a:pt x="361978" y="4147472"/>
                    </a:cubicBezTo>
                    <a:lnTo>
                      <a:pt x="311518" y="4087241"/>
                    </a:lnTo>
                    <a:lnTo>
                      <a:pt x="240320" y="4011160"/>
                    </a:lnTo>
                    <a:lnTo>
                      <a:pt x="188477" y="3951986"/>
                    </a:lnTo>
                    <a:cubicBezTo>
                      <a:pt x="177648" y="3938249"/>
                      <a:pt x="167049" y="3923984"/>
                      <a:pt x="156220" y="3910247"/>
                    </a:cubicBezTo>
                    <a:cubicBezTo>
                      <a:pt x="151151" y="3902850"/>
                      <a:pt x="146081" y="3895981"/>
                      <a:pt x="141013" y="3888585"/>
                    </a:cubicBezTo>
                    <a:cubicBezTo>
                      <a:pt x="139400" y="3887000"/>
                      <a:pt x="137556" y="3885415"/>
                      <a:pt x="135943" y="3883829"/>
                    </a:cubicBezTo>
                    <a:cubicBezTo>
                      <a:pt x="132948" y="3882773"/>
                      <a:pt x="129722" y="3882244"/>
                      <a:pt x="126727" y="3881188"/>
                    </a:cubicBezTo>
                    <a:cubicBezTo>
                      <a:pt x="122119" y="3882773"/>
                      <a:pt x="117741" y="3883829"/>
                      <a:pt x="113133" y="3885415"/>
                    </a:cubicBezTo>
                    <a:lnTo>
                      <a:pt x="99769" y="3888585"/>
                    </a:lnTo>
                    <a:cubicBezTo>
                      <a:pt x="100921" y="3884358"/>
                      <a:pt x="101842" y="3880659"/>
                      <a:pt x="102995" y="3876433"/>
                    </a:cubicBezTo>
                    <a:cubicBezTo>
                      <a:pt x="102534" y="3869564"/>
                      <a:pt x="102073" y="3863225"/>
                      <a:pt x="101612" y="3856357"/>
                    </a:cubicBezTo>
                    <a:lnTo>
                      <a:pt x="95160" y="3841563"/>
                    </a:lnTo>
                    <a:cubicBezTo>
                      <a:pt x="91244" y="3837864"/>
                      <a:pt x="87557" y="3833638"/>
                      <a:pt x="83640" y="3829939"/>
                    </a:cubicBezTo>
                    <a:cubicBezTo>
                      <a:pt x="77419" y="3824656"/>
                      <a:pt x="71428" y="3818844"/>
                      <a:pt x="65207" y="3813561"/>
                    </a:cubicBezTo>
                    <a:cubicBezTo>
                      <a:pt x="60599" y="3807749"/>
                      <a:pt x="55991" y="3802465"/>
                      <a:pt x="51382" y="3796654"/>
                    </a:cubicBezTo>
                    <a:cubicBezTo>
                      <a:pt x="50230" y="3791370"/>
                      <a:pt x="49308" y="3786615"/>
                      <a:pt x="48156" y="3781332"/>
                    </a:cubicBezTo>
                    <a:cubicBezTo>
                      <a:pt x="48848" y="3778162"/>
                      <a:pt x="49308" y="3774992"/>
                      <a:pt x="50000" y="3771822"/>
                    </a:cubicBezTo>
                    <a:lnTo>
                      <a:pt x="37788" y="3759141"/>
                    </a:lnTo>
                    <a:lnTo>
                      <a:pt x="20737" y="3739593"/>
                    </a:lnTo>
                    <a:lnTo>
                      <a:pt x="36405" y="3742234"/>
                    </a:lnTo>
                    <a:lnTo>
                      <a:pt x="53226" y="3735894"/>
                    </a:lnTo>
                    <a:lnTo>
                      <a:pt x="79953" y="3713705"/>
                    </a:lnTo>
                    <a:lnTo>
                      <a:pt x="116128" y="3674079"/>
                    </a:lnTo>
                    <a:lnTo>
                      <a:pt x="133178" y="3655587"/>
                    </a:lnTo>
                    <a:lnTo>
                      <a:pt x="205298" y="3583732"/>
                    </a:lnTo>
                    <a:lnTo>
                      <a:pt x="320734" y="3471196"/>
                    </a:lnTo>
                    <a:lnTo>
                      <a:pt x="388706" y="3398814"/>
                    </a:lnTo>
                    <a:cubicBezTo>
                      <a:pt x="397692" y="3387190"/>
                      <a:pt x="406908" y="3376095"/>
                      <a:pt x="415895" y="3364471"/>
                    </a:cubicBezTo>
                    <a:cubicBezTo>
                      <a:pt x="423498" y="3353904"/>
                      <a:pt x="431101" y="3342809"/>
                      <a:pt x="438705" y="3332242"/>
                    </a:cubicBezTo>
                    <a:lnTo>
                      <a:pt x="481101" y="3255105"/>
                    </a:lnTo>
                    <a:lnTo>
                      <a:pt x="519119" y="3165815"/>
                    </a:lnTo>
                    <a:lnTo>
                      <a:pt x="552299" y="3068072"/>
                    </a:lnTo>
                    <a:lnTo>
                      <a:pt x="582022" y="2965046"/>
                    </a:lnTo>
                    <a:cubicBezTo>
                      <a:pt x="590087" y="2929647"/>
                      <a:pt x="598381" y="2894777"/>
                      <a:pt x="606445" y="2859378"/>
                    </a:cubicBezTo>
                    <a:lnTo>
                      <a:pt x="627182" y="2754766"/>
                    </a:lnTo>
                    <a:cubicBezTo>
                      <a:pt x="632482" y="2721481"/>
                      <a:pt x="637551" y="2687667"/>
                      <a:pt x="642851" y="2654382"/>
                    </a:cubicBezTo>
                    <a:cubicBezTo>
                      <a:pt x="644924" y="2638532"/>
                      <a:pt x="646768" y="2622681"/>
                      <a:pt x="648842" y="2606831"/>
                    </a:cubicBezTo>
                    <a:cubicBezTo>
                      <a:pt x="652528" y="2578829"/>
                      <a:pt x="655985" y="2551355"/>
                      <a:pt x="659671" y="2523354"/>
                    </a:cubicBezTo>
                    <a:cubicBezTo>
                      <a:pt x="668196" y="2469463"/>
                      <a:pt x="676491" y="2416100"/>
                      <a:pt x="685016" y="2362210"/>
                    </a:cubicBezTo>
                    <a:lnTo>
                      <a:pt x="726951" y="2129740"/>
                    </a:lnTo>
                    <a:cubicBezTo>
                      <a:pt x="746767" y="2030940"/>
                      <a:pt x="766813" y="1932669"/>
                      <a:pt x="786628" y="1833869"/>
                    </a:cubicBezTo>
                    <a:lnTo>
                      <a:pt x="828794" y="1614080"/>
                    </a:lnTo>
                    <a:cubicBezTo>
                      <a:pt x="837319" y="1564944"/>
                      <a:pt x="845614" y="1516336"/>
                      <a:pt x="854139" y="1467201"/>
                    </a:cubicBezTo>
                    <a:lnTo>
                      <a:pt x="865199" y="1392705"/>
                    </a:lnTo>
                    <a:cubicBezTo>
                      <a:pt x="866581" y="1382666"/>
                      <a:pt x="867964" y="1373156"/>
                      <a:pt x="869346" y="1363119"/>
                    </a:cubicBezTo>
                    <a:cubicBezTo>
                      <a:pt x="870498" y="1342513"/>
                      <a:pt x="871881" y="1321908"/>
                      <a:pt x="873032" y="1301302"/>
                    </a:cubicBezTo>
                    <a:cubicBezTo>
                      <a:pt x="873955" y="1269602"/>
                      <a:pt x="874876" y="1238429"/>
                      <a:pt x="875797" y="1206730"/>
                    </a:cubicBezTo>
                    <a:lnTo>
                      <a:pt x="878563" y="1113213"/>
                    </a:lnTo>
                    <a:cubicBezTo>
                      <a:pt x="880175" y="1093136"/>
                      <a:pt x="881788" y="1072530"/>
                      <a:pt x="883401" y="1052454"/>
                    </a:cubicBezTo>
                    <a:cubicBezTo>
                      <a:pt x="885936" y="1033434"/>
                      <a:pt x="888701" y="1013885"/>
                      <a:pt x="891235" y="994865"/>
                    </a:cubicBezTo>
                    <a:lnTo>
                      <a:pt x="905060" y="942559"/>
                    </a:lnTo>
                    <a:cubicBezTo>
                      <a:pt x="908516" y="934634"/>
                      <a:pt x="911742" y="926180"/>
                      <a:pt x="915199" y="918256"/>
                    </a:cubicBezTo>
                    <a:lnTo>
                      <a:pt x="921650" y="903462"/>
                    </a:lnTo>
                    <a:lnTo>
                      <a:pt x="940543" y="874403"/>
                    </a:lnTo>
                    <a:lnTo>
                      <a:pt x="975797" y="828966"/>
                    </a:lnTo>
                    <a:lnTo>
                      <a:pt x="1062201" y="739677"/>
                    </a:lnTo>
                    <a:lnTo>
                      <a:pt x="1114966" y="685257"/>
                    </a:lnTo>
                    <a:lnTo>
                      <a:pt x="1167961" y="629781"/>
                    </a:lnTo>
                    <a:lnTo>
                      <a:pt x="1252061" y="545247"/>
                    </a:lnTo>
                    <a:lnTo>
                      <a:pt x="1302061" y="488714"/>
                    </a:lnTo>
                    <a:cubicBezTo>
                      <a:pt x="1308742" y="479204"/>
                      <a:pt x="1315655" y="470223"/>
                      <a:pt x="1322337" y="460713"/>
                    </a:cubicBezTo>
                    <a:cubicBezTo>
                      <a:pt x="1328789" y="451203"/>
                      <a:pt x="1335240" y="441164"/>
                      <a:pt x="1341692" y="431654"/>
                    </a:cubicBezTo>
                    <a:cubicBezTo>
                      <a:pt x="1352291" y="411577"/>
                      <a:pt x="1363120" y="392028"/>
                      <a:pt x="1373719" y="371951"/>
                    </a:cubicBezTo>
                    <a:lnTo>
                      <a:pt x="1412889" y="278964"/>
                    </a:lnTo>
                    <a:lnTo>
                      <a:pt x="1450907" y="185447"/>
                    </a:lnTo>
                    <a:lnTo>
                      <a:pt x="1480400" y="127330"/>
                    </a:lnTo>
                    <a:cubicBezTo>
                      <a:pt x="1492381" y="109366"/>
                      <a:pt x="1504132" y="90874"/>
                      <a:pt x="1516114" y="72911"/>
                    </a:cubicBezTo>
                    <a:lnTo>
                      <a:pt x="1549293" y="35927"/>
                    </a:lnTo>
                    <a:lnTo>
                      <a:pt x="1574869" y="13209"/>
                    </a:lnTo>
                    <a:cubicBezTo>
                      <a:pt x="1579477" y="10039"/>
                      <a:pt x="1584085" y="6340"/>
                      <a:pt x="1588694" y="3170"/>
                    </a:cubicBezTo>
                    <a:cubicBezTo>
                      <a:pt x="1593071" y="2113"/>
                      <a:pt x="1597680" y="1585"/>
                      <a:pt x="1602058" y="528"/>
                    </a:cubicBezTo>
                    <a:cubicBezTo>
                      <a:pt x="1609661" y="528"/>
                      <a:pt x="1617035" y="0"/>
                      <a:pt x="1624638" y="0"/>
                    </a:cubicBezTo>
                    <a:close/>
                  </a:path>
                </a:pathLst>
              </a:custGeom>
              <a:solidFill>
                <a:srgbClr val="F0BE9B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" name="자유형 59">
                <a:extLst>
                  <a:ext uri="{FF2B5EF4-FFF2-40B4-BE49-F238E27FC236}">
                    <a16:creationId xmlns="" xmlns:a16="http://schemas.microsoft.com/office/drawing/2014/main" id="{18BCE6B3-AAC5-443F-A9D1-1C125C212531}"/>
                  </a:ext>
                </a:extLst>
              </p:cNvPr>
              <p:cNvSpPr/>
              <p:nvPr/>
            </p:nvSpPr>
            <p:spPr>
              <a:xfrm>
                <a:off x="5257559" y="2446973"/>
                <a:ext cx="99818" cy="33273"/>
              </a:xfrm>
              <a:custGeom>
                <a:avLst/>
                <a:gdLst>
                  <a:gd name="connsiteX0" fmla="*/ 114300 w 114300"/>
                  <a:gd name="connsiteY0" fmla="*/ 0 h 38100"/>
                  <a:gd name="connsiteX1" fmla="*/ 0 w 114300"/>
                  <a:gd name="connsiteY1" fmla="*/ 38100 h 38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14300" h="38100">
                    <a:moveTo>
                      <a:pt x="114300" y="0"/>
                    </a:moveTo>
                    <a:lnTo>
                      <a:pt x="0" y="38100"/>
                    </a:lnTo>
                  </a:path>
                </a:pathLst>
              </a:custGeom>
              <a:noFill/>
              <a:ln w="38100" cap="rnd">
                <a:solidFill>
                  <a:srgbClr val="D3AA8E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" name="자유형 60">
                <a:extLst>
                  <a:ext uri="{FF2B5EF4-FFF2-40B4-BE49-F238E27FC236}">
                    <a16:creationId xmlns="" xmlns:a16="http://schemas.microsoft.com/office/drawing/2014/main" id="{D1161E14-A3A9-4F53-9CF2-0CB4B5605153}"/>
                  </a:ext>
                </a:extLst>
              </p:cNvPr>
              <p:cNvSpPr/>
              <p:nvPr/>
            </p:nvSpPr>
            <p:spPr>
              <a:xfrm>
                <a:off x="5246468" y="3090242"/>
                <a:ext cx="144181" cy="88727"/>
              </a:xfrm>
              <a:custGeom>
                <a:avLst/>
                <a:gdLst>
                  <a:gd name="connsiteX0" fmla="*/ 165100 w 165100"/>
                  <a:gd name="connsiteY0" fmla="*/ 101600 h 101600"/>
                  <a:gd name="connsiteX1" fmla="*/ 0 w 165100"/>
                  <a:gd name="connsiteY1" fmla="*/ 0 h 101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65100" h="101600">
                    <a:moveTo>
                      <a:pt x="165100" y="101600"/>
                    </a:moveTo>
                    <a:lnTo>
                      <a:pt x="0" y="0"/>
                    </a:lnTo>
                  </a:path>
                </a:pathLst>
              </a:custGeom>
              <a:noFill/>
              <a:ln w="38100" cap="rnd">
                <a:solidFill>
                  <a:srgbClr val="D3AA8E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1" name="자유형 61">
                <a:extLst>
                  <a:ext uri="{FF2B5EF4-FFF2-40B4-BE49-F238E27FC236}">
                    <a16:creationId xmlns="" xmlns:a16="http://schemas.microsoft.com/office/drawing/2014/main" id="{8382418E-D743-4FA3-B865-92A22A1F24B0}"/>
                  </a:ext>
                </a:extLst>
              </p:cNvPr>
              <p:cNvSpPr/>
              <p:nvPr/>
            </p:nvSpPr>
            <p:spPr>
              <a:xfrm>
                <a:off x="5268650" y="3833329"/>
                <a:ext cx="88727" cy="88727"/>
              </a:xfrm>
              <a:custGeom>
                <a:avLst/>
                <a:gdLst>
                  <a:gd name="connsiteX0" fmla="*/ 101600 w 101600"/>
                  <a:gd name="connsiteY0" fmla="*/ 101600 h 101600"/>
                  <a:gd name="connsiteX1" fmla="*/ 0 w 101600"/>
                  <a:gd name="connsiteY1" fmla="*/ 0 h 101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01600" h="101600">
                    <a:moveTo>
                      <a:pt x="101600" y="101600"/>
                    </a:moveTo>
                    <a:lnTo>
                      <a:pt x="0" y="0"/>
                    </a:lnTo>
                  </a:path>
                </a:pathLst>
              </a:custGeom>
              <a:noFill/>
              <a:ln w="38100" cap="rnd">
                <a:solidFill>
                  <a:srgbClr val="D3AA8E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2" name="자유형 58">
                <a:extLst>
                  <a:ext uri="{FF2B5EF4-FFF2-40B4-BE49-F238E27FC236}">
                    <a16:creationId xmlns="" xmlns:a16="http://schemas.microsoft.com/office/drawing/2014/main" id="{AE09AA54-6620-4A22-AAD1-4AF41FC59A55}"/>
                  </a:ext>
                </a:extLst>
              </p:cNvPr>
              <p:cNvSpPr/>
              <p:nvPr/>
            </p:nvSpPr>
            <p:spPr>
              <a:xfrm>
                <a:off x="1714262" y="1186519"/>
                <a:ext cx="400307" cy="615607"/>
              </a:xfrm>
              <a:custGeom>
                <a:avLst/>
                <a:gdLst>
                  <a:gd name="connsiteX0" fmla="*/ 437490 w 457494"/>
                  <a:gd name="connsiteY0" fmla="*/ 6485 h 704924"/>
                  <a:gd name="connsiteX1" fmla="*/ 454907 w 457494"/>
                  <a:gd name="connsiteY1" fmla="*/ 267742 h 704924"/>
                  <a:gd name="connsiteX2" fmla="*/ 393947 w 457494"/>
                  <a:gd name="connsiteY2" fmla="*/ 581250 h 704924"/>
                  <a:gd name="connsiteX3" fmla="*/ 272027 w 457494"/>
                  <a:gd name="connsiteY3" fmla="*/ 642210 h 704924"/>
                  <a:gd name="connsiteX4" fmla="*/ 97856 w 457494"/>
                  <a:gd name="connsiteY4" fmla="*/ 694462 h 704924"/>
                  <a:gd name="connsiteX5" fmla="*/ 2061 w 457494"/>
                  <a:gd name="connsiteY5" fmla="*/ 685753 h 704924"/>
                  <a:gd name="connsiteX6" fmla="*/ 184941 w 457494"/>
                  <a:gd name="connsiteY6" fmla="*/ 502873 h 704924"/>
                  <a:gd name="connsiteX7" fmla="*/ 289444 w 457494"/>
                  <a:gd name="connsiteY7" fmla="*/ 259033 h 704924"/>
                  <a:gd name="connsiteX8" fmla="*/ 359113 w 457494"/>
                  <a:gd name="connsiteY8" fmla="*/ 93570 h 704924"/>
                  <a:gd name="connsiteX9" fmla="*/ 437490 w 457494"/>
                  <a:gd name="connsiteY9" fmla="*/ 6485 h 704924"/>
                  <a:gd name="connsiteX0" fmla="*/ 437490 w 458387"/>
                  <a:gd name="connsiteY0" fmla="*/ 6485 h 704924"/>
                  <a:gd name="connsiteX1" fmla="*/ 454907 w 458387"/>
                  <a:gd name="connsiteY1" fmla="*/ 267742 h 704924"/>
                  <a:gd name="connsiteX2" fmla="*/ 381247 w 458387"/>
                  <a:gd name="connsiteY2" fmla="*/ 543150 h 704924"/>
                  <a:gd name="connsiteX3" fmla="*/ 272027 w 458387"/>
                  <a:gd name="connsiteY3" fmla="*/ 642210 h 704924"/>
                  <a:gd name="connsiteX4" fmla="*/ 97856 w 458387"/>
                  <a:gd name="connsiteY4" fmla="*/ 694462 h 704924"/>
                  <a:gd name="connsiteX5" fmla="*/ 2061 w 458387"/>
                  <a:gd name="connsiteY5" fmla="*/ 685753 h 704924"/>
                  <a:gd name="connsiteX6" fmla="*/ 184941 w 458387"/>
                  <a:gd name="connsiteY6" fmla="*/ 502873 h 704924"/>
                  <a:gd name="connsiteX7" fmla="*/ 289444 w 458387"/>
                  <a:gd name="connsiteY7" fmla="*/ 259033 h 704924"/>
                  <a:gd name="connsiteX8" fmla="*/ 359113 w 458387"/>
                  <a:gd name="connsiteY8" fmla="*/ 93570 h 704924"/>
                  <a:gd name="connsiteX9" fmla="*/ 437490 w 458387"/>
                  <a:gd name="connsiteY9" fmla="*/ 6485 h 7049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458387" h="704924">
                    <a:moveTo>
                      <a:pt x="437490" y="6485"/>
                    </a:moveTo>
                    <a:cubicBezTo>
                      <a:pt x="453456" y="35514"/>
                      <a:pt x="464281" y="178298"/>
                      <a:pt x="454907" y="267742"/>
                    </a:cubicBezTo>
                    <a:cubicBezTo>
                      <a:pt x="445533" y="357186"/>
                      <a:pt x="411727" y="480739"/>
                      <a:pt x="381247" y="543150"/>
                    </a:cubicBezTo>
                    <a:cubicBezTo>
                      <a:pt x="350767" y="605561"/>
                      <a:pt x="319259" y="616991"/>
                      <a:pt x="272027" y="642210"/>
                    </a:cubicBezTo>
                    <a:cubicBezTo>
                      <a:pt x="224795" y="667429"/>
                      <a:pt x="142850" y="687205"/>
                      <a:pt x="97856" y="694462"/>
                    </a:cubicBezTo>
                    <a:cubicBezTo>
                      <a:pt x="52862" y="701719"/>
                      <a:pt x="-12453" y="717685"/>
                      <a:pt x="2061" y="685753"/>
                    </a:cubicBezTo>
                    <a:cubicBezTo>
                      <a:pt x="16575" y="653821"/>
                      <a:pt x="137044" y="573993"/>
                      <a:pt x="184941" y="502873"/>
                    </a:cubicBezTo>
                    <a:cubicBezTo>
                      <a:pt x="232838" y="431753"/>
                      <a:pt x="260415" y="327250"/>
                      <a:pt x="289444" y="259033"/>
                    </a:cubicBezTo>
                    <a:cubicBezTo>
                      <a:pt x="318473" y="190816"/>
                      <a:pt x="337342" y="134210"/>
                      <a:pt x="359113" y="93570"/>
                    </a:cubicBezTo>
                    <a:cubicBezTo>
                      <a:pt x="380884" y="52930"/>
                      <a:pt x="421524" y="-22544"/>
                      <a:pt x="437490" y="6485"/>
                    </a:cubicBezTo>
                    <a:close/>
                  </a:path>
                </a:pathLst>
              </a:custGeom>
              <a:solidFill>
                <a:srgbClr val="E7AD8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모서리가 둥근 직사각형 31">
                <a:extLst>
                  <a:ext uri="{FF2B5EF4-FFF2-40B4-BE49-F238E27FC236}">
                    <a16:creationId xmlns="" xmlns:a16="http://schemas.microsoft.com/office/drawing/2014/main" id="{61204829-CBF3-4C9F-AC68-78E1F00BFDE5}"/>
                  </a:ext>
                </a:extLst>
              </p:cNvPr>
              <p:cNvSpPr/>
              <p:nvPr/>
            </p:nvSpPr>
            <p:spPr>
              <a:xfrm>
                <a:off x="2345291" y="184441"/>
                <a:ext cx="2923249" cy="5610182"/>
              </a:xfrm>
              <a:prstGeom prst="roundRect">
                <a:avLst>
                  <a:gd name="adj" fmla="val 6318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모서리가 둥근 직사각형 32">
                <a:extLst>
                  <a:ext uri="{FF2B5EF4-FFF2-40B4-BE49-F238E27FC236}">
                    <a16:creationId xmlns="" xmlns:a16="http://schemas.microsoft.com/office/drawing/2014/main" id="{A6C3C4D0-4F3E-4768-9D1A-041A32EF4CA7}"/>
                  </a:ext>
                </a:extLst>
              </p:cNvPr>
              <p:cNvSpPr/>
              <p:nvPr/>
            </p:nvSpPr>
            <p:spPr>
              <a:xfrm>
                <a:off x="2423970" y="307910"/>
                <a:ext cx="2765889" cy="5399147"/>
              </a:xfrm>
              <a:prstGeom prst="roundRect">
                <a:avLst>
                  <a:gd name="adj" fmla="val 4758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latinLnBrk="0">
                  <a:defRPr/>
                </a:pPr>
                <a:r>
                  <a:rPr lang="ja-JP" altLang="en-US" sz="2800" b="1" dirty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야놀자 야체 B" panose="02020603020101020101" pitchFamily="18" charset="-127"/>
                    <a:ea typeface="야놀자 야체 B" panose="02020603020101020101" pitchFamily="18" charset="-127"/>
                  </a:rPr>
                  <a:t>まもなく</a:t>
                </a:r>
                <a:r>
                  <a:rPr lang="en-US" altLang="ja-JP" sz="2800" b="1" dirty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야놀자 야체 B" panose="02020603020101020101" pitchFamily="18" charset="-127"/>
                    <a:ea typeface="야놀자 야체 B" panose="02020603020101020101" pitchFamily="18" charset="-127"/>
                  </a:rPr>
                  <a:t>PT</a:t>
                </a:r>
                <a:r>
                  <a:rPr lang="ja-JP" altLang="en-US" sz="2800" b="1" dirty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야놀자 야체 B" panose="02020603020101020101" pitchFamily="18" charset="-127"/>
                    <a:ea typeface="야놀자 야체 B" panose="02020603020101020101" pitchFamily="18" charset="-127"/>
                  </a:rPr>
                  <a:t>が始まります。</a:t>
                </a:r>
                <a:endParaRPr lang="ko-KR" altLang="en-US" sz="28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야놀자 야체 B" panose="02020603020101020101" pitchFamily="18" charset="-127"/>
                  <a:ea typeface="야놀자 야체 B" panose="02020603020101020101" pitchFamily="18" charset="-127"/>
                </a:endParaRPr>
              </a:p>
            </p:txBody>
          </p:sp>
        </p:grpSp>
        <p:sp>
          <p:nvSpPr>
            <p:cNvPr id="26" name="모서리가 둥근 직사각형 32">
              <a:extLst>
                <a:ext uri="{FF2B5EF4-FFF2-40B4-BE49-F238E27FC236}">
                  <a16:creationId xmlns="" xmlns:a16="http://schemas.microsoft.com/office/drawing/2014/main" id="{363274FC-A795-47B6-82F8-279755B69DD2}"/>
                </a:ext>
              </a:extLst>
            </p:cNvPr>
            <p:cNvSpPr/>
            <p:nvPr/>
          </p:nvSpPr>
          <p:spPr>
            <a:xfrm>
              <a:off x="2981716" y="295534"/>
              <a:ext cx="1650396" cy="136460"/>
            </a:xfrm>
            <a:prstGeom prst="round2SameRect">
              <a:avLst>
                <a:gd name="adj1" fmla="val 0"/>
                <a:gd name="adj2" fmla="val 50000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16" name="직각 삼각형 15">
            <a:extLst>
              <a:ext uri="{FF2B5EF4-FFF2-40B4-BE49-F238E27FC236}">
                <a16:creationId xmlns="" xmlns:a16="http://schemas.microsoft.com/office/drawing/2014/main" id="{00FA4432-34C5-487D-97E8-7DA4B4795A11}"/>
              </a:ext>
            </a:extLst>
          </p:cNvPr>
          <p:cNvSpPr/>
          <p:nvPr/>
        </p:nvSpPr>
        <p:spPr>
          <a:xfrm flipV="1">
            <a:off x="-14263" y="-18796"/>
            <a:ext cx="1725631" cy="6696772"/>
          </a:xfrm>
          <a:prstGeom prst="rtTriangle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38" name="직각 삼각형 137">
            <a:extLst>
              <a:ext uri="{FF2B5EF4-FFF2-40B4-BE49-F238E27FC236}">
                <a16:creationId xmlns="" xmlns:a16="http://schemas.microsoft.com/office/drawing/2014/main" id="{A1D5D52B-9DE6-4E3A-988D-E2C637B55B5A}"/>
              </a:ext>
            </a:extLst>
          </p:cNvPr>
          <p:cNvSpPr/>
          <p:nvPr/>
        </p:nvSpPr>
        <p:spPr>
          <a:xfrm flipH="1" flipV="1">
            <a:off x="10461536" y="-6096"/>
            <a:ext cx="1725631" cy="6696772"/>
          </a:xfrm>
          <a:prstGeom prst="rtTriangle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92" name="Freeform 5">
            <a:extLst>
              <a:ext uri="{FF2B5EF4-FFF2-40B4-BE49-F238E27FC236}">
                <a16:creationId xmlns:a16="http://schemas.microsoft.com/office/drawing/2014/main" xmlns="" id="{378A03DB-0B23-4A3C-ACC6-B59529951430}"/>
              </a:ext>
            </a:extLst>
          </p:cNvPr>
          <p:cNvSpPr>
            <a:spLocks/>
          </p:cNvSpPr>
          <p:nvPr/>
        </p:nvSpPr>
        <p:spPr bwMode="auto">
          <a:xfrm>
            <a:off x="3104546" y="4381030"/>
            <a:ext cx="6536342" cy="5459146"/>
          </a:xfrm>
          <a:custGeom>
            <a:avLst/>
            <a:gdLst>
              <a:gd name="T0" fmla="*/ 231 w 3216"/>
              <a:gd name="T1" fmla="*/ 2581 h 2686"/>
              <a:gd name="T2" fmla="*/ 100 w 3216"/>
              <a:gd name="T3" fmla="*/ 2024 h 2686"/>
              <a:gd name="T4" fmla="*/ 38 w 3216"/>
              <a:gd name="T5" fmla="*/ 1625 h 2686"/>
              <a:gd name="T6" fmla="*/ 15 w 3216"/>
              <a:gd name="T7" fmla="*/ 1121 h 2686"/>
              <a:gd name="T8" fmla="*/ 239 w 3216"/>
              <a:gd name="T9" fmla="*/ 880 h 2686"/>
              <a:gd name="T10" fmla="*/ 269 w 3216"/>
              <a:gd name="T11" fmla="*/ 790 h 2686"/>
              <a:gd name="T12" fmla="*/ 423 w 3216"/>
              <a:gd name="T13" fmla="*/ 587 h 2686"/>
              <a:gd name="T14" fmla="*/ 500 w 3216"/>
              <a:gd name="T15" fmla="*/ 542 h 2686"/>
              <a:gd name="T16" fmla="*/ 1177 w 3216"/>
              <a:gd name="T17" fmla="*/ 241 h 2686"/>
              <a:gd name="T18" fmla="*/ 1431 w 3216"/>
              <a:gd name="T19" fmla="*/ 173 h 2686"/>
              <a:gd name="T20" fmla="*/ 1193 w 3216"/>
              <a:gd name="T21" fmla="*/ 106 h 2686"/>
              <a:gd name="T22" fmla="*/ 1316 w 3216"/>
              <a:gd name="T23" fmla="*/ 83 h 2686"/>
              <a:gd name="T24" fmla="*/ 1524 w 3216"/>
              <a:gd name="T25" fmla="*/ 166 h 2686"/>
              <a:gd name="T26" fmla="*/ 1277 w 3216"/>
              <a:gd name="T27" fmla="*/ 8 h 2686"/>
              <a:gd name="T28" fmla="*/ 1547 w 3216"/>
              <a:gd name="T29" fmla="*/ 91 h 2686"/>
              <a:gd name="T30" fmla="*/ 1954 w 3216"/>
              <a:gd name="T31" fmla="*/ 233 h 2686"/>
              <a:gd name="T32" fmla="*/ 2439 w 3216"/>
              <a:gd name="T33" fmla="*/ 369 h 2686"/>
              <a:gd name="T34" fmla="*/ 2508 w 3216"/>
              <a:gd name="T35" fmla="*/ 474 h 2686"/>
              <a:gd name="T36" fmla="*/ 2562 w 3216"/>
              <a:gd name="T37" fmla="*/ 595 h 2686"/>
              <a:gd name="T38" fmla="*/ 2970 w 3216"/>
              <a:gd name="T39" fmla="*/ 783 h 2686"/>
              <a:gd name="T40" fmla="*/ 3216 w 3216"/>
              <a:gd name="T41" fmla="*/ 1144 h 2686"/>
              <a:gd name="T42" fmla="*/ 2955 w 3216"/>
              <a:gd name="T43" fmla="*/ 971 h 2686"/>
              <a:gd name="T44" fmla="*/ 2970 w 3216"/>
              <a:gd name="T45" fmla="*/ 1008 h 2686"/>
              <a:gd name="T46" fmla="*/ 3186 w 3216"/>
              <a:gd name="T47" fmla="*/ 1377 h 2686"/>
              <a:gd name="T48" fmla="*/ 3147 w 3216"/>
              <a:gd name="T49" fmla="*/ 1573 h 2686"/>
              <a:gd name="T50" fmla="*/ 2885 w 3216"/>
              <a:gd name="T51" fmla="*/ 2009 h 2686"/>
              <a:gd name="T52" fmla="*/ 2793 w 3216"/>
              <a:gd name="T53" fmla="*/ 2370 h 2686"/>
              <a:gd name="T54" fmla="*/ 2701 w 3216"/>
              <a:gd name="T55" fmla="*/ 2671 h 2686"/>
              <a:gd name="T56" fmla="*/ 2655 w 3216"/>
              <a:gd name="T57" fmla="*/ 2656 h 2686"/>
              <a:gd name="T58" fmla="*/ 2624 w 3216"/>
              <a:gd name="T59" fmla="*/ 1716 h 2686"/>
              <a:gd name="T60" fmla="*/ 2624 w 3216"/>
              <a:gd name="T61" fmla="*/ 1497 h 2686"/>
              <a:gd name="T62" fmla="*/ 2247 w 3216"/>
              <a:gd name="T63" fmla="*/ 1332 h 2686"/>
              <a:gd name="T64" fmla="*/ 2231 w 3216"/>
              <a:gd name="T65" fmla="*/ 1347 h 2686"/>
              <a:gd name="T66" fmla="*/ 2462 w 3216"/>
              <a:gd name="T67" fmla="*/ 1663 h 2686"/>
              <a:gd name="T68" fmla="*/ 2370 w 3216"/>
              <a:gd name="T69" fmla="*/ 1588 h 2686"/>
              <a:gd name="T70" fmla="*/ 2231 w 3216"/>
              <a:gd name="T71" fmla="*/ 1497 h 2686"/>
              <a:gd name="T72" fmla="*/ 2370 w 3216"/>
              <a:gd name="T73" fmla="*/ 1866 h 2686"/>
              <a:gd name="T74" fmla="*/ 2362 w 3216"/>
              <a:gd name="T75" fmla="*/ 2069 h 2686"/>
              <a:gd name="T76" fmla="*/ 2301 w 3216"/>
              <a:gd name="T77" fmla="*/ 1896 h 2686"/>
              <a:gd name="T78" fmla="*/ 2047 w 3216"/>
              <a:gd name="T79" fmla="*/ 1460 h 2686"/>
              <a:gd name="T80" fmla="*/ 1831 w 3216"/>
              <a:gd name="T81" fmla="*/ 1332 h 2686"/>
              <a:gd name="T82" fmla="*/ 1547 w 3216"/>
              <a:gd name="T83" fmla="*/ 1287 h 2686"/>
              <a:gd name="T84" fmla="*/ 1000 w 3216"/>
              <a:gd name="T85" fmla="*/ 1370 h 2686"/>
              <a:gd name="T86" fmla="*/ 554 w 3216"/>
              <a:gd name="T87" fmla="*/ 1400 h 2686"/>
              <a:gd name="T88" fmla="*/ 562 w 3216"/>
              <a:gd name="T89" fmla="*/ 1603 h 2686"/>
              <a:gd name="T90" fmla="*/ 423 w 3216"/>
              <a:gd name="T91" fmla="*/ 1648 h 2686"/>
              <a:gd name="T92" fmla="*/ 492 w 3216"/>
              <a:gd name="T93" fmla="*/ 1851 h 2686"/>
              <a:gd name="T94" fmla="*/ 385 w 3216"/>
              <a:gd name="T95" fmla="*/ 1761 h 2686"/>
              <a:gd name="T96" fmla="*/ 416 w 3216"/>
              <a:gd name="T97" fmla="*/ 1911 h 2686"/>
              <a:gd name="T98" fmla="*/ 331 w 3216"/>
              <a:gd name="T99" fmla="*/ 1866 h 2686"/>
              <a:gd name="T100" fmla="*/ 323 w 3216"/>
              <a:gd name="T101" fmla="*/ 1964 h 2686"/>
              <a:gd name="T102" fmla="*/ 300 w 3216"/>
              <a:gd name="T103" fmla="*/ 2603 h 26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3216" h="2686">
                <a:moveTo>
                  <a:pt x="269" y="2633"/>
                </a:moveTo>
                <a:lnTo>
                  <a:pt x="231" y="2581"/>
                </a:lnTo>
                <a:lnTo>
                  <a:pt x="162" y="2378"/>
                </a:lnTo>
                <a:lnTo>
                  <a:pt x="100" y="2024"/>
                </a:lnTo>
                <a:lnTo>
                  <a:pt x="92" y="1949"/>
                </a:lnTo>
                <a:lnTo>
                  <a:pt x="38" y="1625"/>
                </a:lnTo>
                <a:lnTo>
                  <a:pt x="0" y="1166"/>
                </a:lnTo>
                <a:lnTo>
                  <a:pt x="15" y="1121"/>
                </a:lnTo>
                <a:lnTo>
                  <a:pt x="85" y="1008"/>
                </a:lnTo>
                <a:lnTo>
                  <a:pt x="239" y="880"/>
                </a:lnTo>
                <a:lnTo>
                  <a:pt x="308" y="865"/>
                </a:lnTo>
                <a:lnTo>
                  <a:pt x="269" y="790"/>
                </a:lnTo>
                <a:lnTo>
                  <a:pt x="292" y="677"/>
                </a:lnTo>
                <a:lnTo>
                  <a:pt x="423" y="587"/>
                </a:lnTo>
                <a:lnTo>
                  <a:pt x="462" y="572"/>
                </a:lnTo>
                <a:lnTo>
                  <a:pt x="500" y="542"/>
                </a:lnTo>
                <a:lnTo>
                  <a:pt x="816" y="369"/>
                </a:lnTo>
                <a:lnTo>
                  <a:pt x="1177" y="241"/>
                </a:lnTo>
                <a:lnTo>
                  <a:pt x="1416" y="181"/>
                </a:lnTo>
                <a:lnTo>
                  <a:pt x="1431" y="173"/>
                </a:lnTo>
                <a:lnTo>
                  <a:pt x="1293" y="121"/>
                </a:lnTo>
                <a:lnTo>
                  <a:pt x="1193" y="106"/>
                </a:lnTo>
                <a:lnTo>
                  <a:pt x="1216" y="75"/>
                </a:lnTo>
                <a:lnTo>
                  <a:pt x="1316" y="83"/>
                </a:lnTo>
                <a:lnTo>
                  <a:pt x="1493" y="143"/>
                </a:lnTo>
                <a:lnTo>
                  <a:pt x="1524" y="166"/>
                </a:lnTo>
                <a:lnTo>
                  <a:pt x="1470" y="106"/>
                </a:lnTo>
                <a:lnTo>
                  <a:pt x="1277" y="8"/>
                </a:lnTo>
                <a:lnTo>
                  <a:pt x="1323" y="0"/>
                </a:lnTo>
                <a:lnTo>
                  <a:pt x="1547" y="91"/>
                </a:lnTo>
                <a:lnTo>
                  <a:pt x="1693" y="151"/>
                </a:lnTo>
                <a:lnTo>
                  <a:pt x="1954" y="233"/>
                </a:lnTo>
                <a:lnTo>
                  <a:pt x="2285" y="309"/>
                </a:lnTo>
                <a:lnTo>
                  <a:pt x="2439" y="369"/>
                </a:lnTo>
                <a:lnTo>
                  <a:pt x="2485" y="422"/>
                </a:lnTo>
                <a:lnTo>
                  <a:pt x="2508" y="474"/>
                </a:lnTo>
                <a:lnTo>
                  <a:pt x="2524" y="580"/>
                </a:lnTo>
                <a:lnTo>
                  <a:pt x="2562" y="595"/>
                </a:lnTo>
                <a:lnTo>
                  <a:pt x="2670" y="617"/>
                </a:lnTo>
                <a:lnTo>
                  <a:pt x="2970" y="783"/>
                </a:lnTo>
                <a:lnTo>
                  <a:pt x="3155" y="1001"/>
                </a:lnTo>
                <a:lnTo>
                  <a:pt x="3216" y="1144"/>
                </a:lnTo>
                <a:lnTo>
                  <a:pt x="3101" y="1031"/>
                </a:lnTo>
                <a:lnTo>
                  <a:pt x="2955" y="971"/>
                </a:lnTo>
                <a:lnTo>
                  <a:pt x="2939" y="971"/>
                </a:lnTo>
                <a:lnTo>
                  <a:pt x="2970" y="1008"/>
                </a:lnTo>
                <a:lnTo>
                  <a:pt x="3116" y="1212"/>
                </a:lnTo>
                <a:lnTo>
                  <a:pt x="3186" y="1377"/>
                </a:lnTo>
                <a:lnTo>
                  <a:pt x="3186" y="1460"/>
                </a:lnTo>
                <a:lnTo>
                  <a:pt x="3147" y="1573"/>
                </a:lnTo>
                <a:lnTo>
                  <a:pt x="3039" y="1716"/>
                </a:lnTo>
                <a:lnTo>
                  <a:pt x="2885" y="2009"/>
                </a:lnTo>
                <a:lnTo>
                  <a:pt x="2816" y="2235"/>
                </a:lnTo>
                <a:lnTo>
                  <a:pt x="2793" y="2370"/>
                </a:lnTo>
                <a:lnTo>
                  <a:pt x="2747" y="2581"/>
                </a:lnTo>
                <a:lnTo>
                  <a:pt x="2701" y="2671"/>
                </a:lnTo>
                <a:lnTo>
                  <a:pt x="2678" y="2686"/>
                </a:lnTo>
                <a:lnTo>
                  <a:pt x="2655" y="2656"/>
                </a:lnTo>
                <a:lnTo>
                  <a:pt x="2624" y="2348"/>
                </a:lnTo>
                <a:lnTo>
                  <a:pt x="2624" y="1716"/>
                </a:lnTo>
                <a:lnTo>
                  <a:pt x="2632" y="1535"/>
                </a:lnTo>
                <a:lnTo>
                  <a:pt x="2624" y="1497"/>
                </a:lnTo>
                <a:lnTo>
                  <a:pt x="2501" y="1422"/>
                </a:lnTo>
                <a:lnTo>
                  <a:pt x="2247" y="1332"/>
                </a:lnTo>
                <a:lnTo>
                  <a:pt x="2185" y="1317"/>
                </a:lnTo>
                <a:lnTo>
                  <a:pt x="2231" y="1347"/>
                </a:lnTo>
                <a:lnTo>
                  <a:pt x="2401" y="1512"/>
                </a:lnTo>
                <a:lnTo>
                  <a:pt x="2462" y="1663"/>
                </a:lnTo>
                <a:lnTo>
                  <a:pt x="2447" y="1738"/>
                </a:lnTo>
                <a:lnTo>
                  <a:pt x="2370" y="1588"/>
                </a:lnTo>
                <a:lnTo>
                  <a:pt x="2247" y="1497"/>
                </a:lnTo>
                <a:lnTo>
                  <a:pt x="2231" y="1497"/>
                </a:lnTo>
                <a:lnTo>
                  <a:pt x="2262" y="1558"/>
                </a:lnTo>
                <a:lnTo>
                  <a:pt x="2370" y="1866"/>
                </a:lnTo>
                <a:lnTo>
                  <a:pt x="2385" y="2002"/>
                </a:lnTo>
                <a:lnTo>
                  <a:pt x="2362" y="2069"/>
                </a:lnTo>
                <a:lnTo>
                  <a:pt x="2339" y="2092"/>
                </a:lnTo>
                <a:lnTo>
                  <a:pt x="2301" y="1896"/>
                </a:lnTo>
                <a:lnTo>
                  <a:pt x="2185" y="1625"/>
                </a:lnTo>
                <a:lnTo>
                  <a:pt x="2047" y="1460"/>
                </a:lnTo>
                <a:lnTo>
                  <a:pt x="1901" y="1370"/>
                </a:lnTo>
                <a:lnTo>
                  <a:pt x="1831" y="1332"/>
                </a:lnTo>
                <a:lnTo>
                  <a:pt x="1754" y="1309"/>
                </a:lnTo>
                <a:lnTo>
                  <a:pt x="1547" y="1287"/>
                </a:lnTo>
                <a:lnTo>
                  <a:pt x="1200" y="1317"/>
                </a:lnTo>
                <a:lnTo>
                  <a:pt x="1000" y="1370"/>
                </a:lnTo>
                <a:lnTo>
                  <a:pt x="823" y="1415"/>
                </a:lnTo>
                <a:lnTo>
                  <a:pt x="554" y="1400"/>
                </a:lnTo>
                <a:lnTo>
                  <a:pt x="523" y="1392"/>
                </a:lnTo>
                <a:lnTo>
                  <a:pt x="562" y="1603"/>
                </a:lnTo>
                <a:lnTo>
                  <a:pt x="446" y="1512"/>
                </a:lnTo>
                <a:lnTo>
                  <a:pt x="423" y="1648"/>
                </a:lnTo>
                <a:lnTo>
                  <a:pt x="462" y="1708"/>
                </a:lnTo>
                <a:lnTo>
                  <a:pt x="492" y="1851"/>
                </a:lnTo>
                <a:lnTo>
                  <a:pt x="400" y="1761"/>
                </a:lnTo>
                <a:lnTo>
                  <a:pt x="385" y="1761"/>
                </a:lnTo>
                <a:lnTo>
                  <a:pt x="416" y="1813"/>
                </a:lnTo>
                <a:lnTo>
                  <a:pt x="416" y="1911"/>
                </a:lnTo>
                <a:lnTo>
                  <a:pt x="392" y="1874"/>
                </a:lnTo>
                <a:lnTo>
                  <a:pt x="331" y="1866"/>
                </a:lnTo>
                <a:lnTo>
                  <a:pt x="323" y="1866"/>
                </a:lnTo>
                <a:lnTo>
                  <a:pt x="323" y="1964"/>
                </a:lnTo>
                <a:lnTo>
                  <a:pt x="323" y="2393"/>
                </a:lnTo>
                <a:lnTo>
                  <a:pt x="300" y="2603"/>
                </a:lnTo>
                <a:lnTo>
                  <a:pt x="269" y="2633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350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xit" presetSubtype="4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1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600"/>
                            </p:stCondLst>
                            <p:childTnLst>
                              <p:par>
                                <p:cTn id="20" presetID="2" presetClass="exit" presetSubtype="4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2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700"/>
                            </p:stCondLst>
                            <p:childTnLst>
                              <p:par>
                                <p:cTn id="30" presetID="2" presetClass="exit" presetSubtype="4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3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800"/>
                            </p:stCondLst>
                            <p:childTnLst>
                              <p:par>
                                <p:cTn id="40" presetID="2" presetClass="exit" presetSubtype="4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400"/>
                            </p:stCondLst>
                            <p:childTnLst>
                              <p:par>
                                <p:cTn id="4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900"/>
                            </p:stCondLst>
                            <p:childTnLst>
                              <p:par>
                                <p:cTn id="50" presetID="2" presetClass="exit" presetSubtype="4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5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000"/>
                            </p:stCondLst>
                            <p:childTnLst>
                              <p:par>
                                <p:cTn id="60" presetID="2" presetClass="exit" presetSubtype="4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600"/>
                            </p:stCondLst>
                            <p:childTnLst>
                              <p:par>
                                <p:cTn id="6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7100"/>
                            </p:stCondLst>
                            <p:childTnLst>
                              <p:par>
                                <p:cTn id="70" presetID="2" presetClass="exit" presetSubtype="4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700"/>
                            </p:stCondLst>
                            <p:childTnLst>
                              <p:par>
                                <p:cTn id="7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8200"/>
                            </p:stCondLst>
                            <p:childTnLst>
                              <p:par>
                                <p:cTn id="80" presetID="2" presetClass="exit" presetSubtype="4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8800"/>
                            </p:stCondLst>
                            <p:childTnLst>
                              <p:par>
                                <p:cTn id="8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9300"/>
                            </p:stCondLst>
                            <p:childTnLst>
                              <p:par>
                                <p:cTn id="90" presetID="2" presetClass="exit" presetSubtype="4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9900"/>
                            </p:stCondLst>
                            <p:childTnLst>
                              <p:par>
                                <p:cTn id="9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400"/>
                            </p:stCondLst>
                            <p:childTnLst>
                              <p:par>
                                <p:cTn id="100" presetID="2" presetClass="exit" presetSubtype="4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1500"/>
                            </p:stCondLst>
                            <p:childTnLst>
                              <p:par>
                                <p:cTn id="110" presetID="2" presetClass="exit" presetSubtype="4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2100"/>
                            </p:stCondLst>
                            <p:childTnLst>
                              <p:par>
                                <p:cTn id="1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2600"/>
                            </p:stCondLst>
                            <p:childTnLst>
                              <p:par>
                                <p:cTn id="120" presetID="2" presetClass="exit" presetSubtype="4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3200"/>
                            </p:stCondLst>
                            <p:childTnLst>
                              <p:par>
                                <p:cTn id="1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3700"/>
                            </p:stCondLst>
                            <p:childTnLst>
                              <p:par>
                                <p:cTn id="130" presetID="2" presetClass="exit" presetSubtype="4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1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4300"/>
                            </p:stCondLst>
                            <p:childTnLst>
                              <p:par>
                                <p:cTn id="1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4800"/>
                            </p:stCondLst>
                            <p:childTnLst>
                              <p:par>
                                <p:cTn id="140" presetID="2" presetClass="exit" presetSubtype="4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5400"/>
                            </p:stCondLst>
                            <p:childTnLst>
                              <p:par>
                                <p:cTn id="14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5900"/>
                            </p:stCondLst>
                            <p:childTnLst>
                              <p:par>
                                <p:cTn id="150" presetID="2" presetClass="exit" presetSubtype="4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1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16500"/>
                            </p:stCondLst>
                            <p:childTnLst>
                              <p:par>
                                <p:cTn id="1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17000"/>
                            </p:stCondLst>
                            <p:childTnLst>
                              <p:par>
                                <p:cTn id="160" presetID="2" presetClass="exit" presetSubtype="4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7600"/>
                            </p:stCondLst>
                            <p:childTnLst>
                              <p:par>
                                <p:cTn id="165" presetID="2" presetClass="exit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그룹 30"/>
          <p:cNvGrpSpPr/>
          <p:nvPr/>
        </p:nvGrpSpPr>
        <p:grpSpPr>
          <a:xfrm>
            <a:off x="1" y="-1"/>
            <a:ext cx="12191999" cy="6861228"/>
            <a:chOff x="1" y="-1"/>
            <a:chExt cx="12191999" cy="6861228"/>
          </a:xfrm>
        </p:grpSpPr>
        <p:sp>
          <p:nvSpPr>
            <p:cNvPr id="8" name="자유형 118">
              <a:extLst>
                <a:ext uri="{FF2B5EF4-FFF2-40B4-BE49-F238E27FC236}">
                  <a16:creationId xmlns="" xmlns:a16="http://schemas.microsoft.com/office/drawing/2014/main" id="{0520E61E-2DF7-483B-81C1-7A9F15A10AFC}"/>
                </a:ext>
              </a:extLst>
            </p:cNvPr>
            <p:cNvSpPr/>
            <p:nvPr/>
          </p:nvSpPr>
          <p:spPr>
            <a:xfrm>
              <a:off x="76200" y="2817551"/>
              <a:ext cx="4236561" cy="4037223"/>
            </a:xfrm>
            <a:custGeom>
              <a:avLst/>
              <a:gdLst>
                <a:gd name="connsiteX0" fmla="*/ 26811 w 1220649"/>
                <a:gd name="connsiteY0" fmla="*/ 530226 h 1160235"/>
                <a:gd name="connsiteX1" fmla="*/ 407811 w 1220649"/>
                <a:gd name="connsiteY1" fmla="*/ 22226 h 1160235"/>
                <a:gd name="connsiteX2" fmla="*/ 979311 w 1220649"/>
                <a:gd name="connsiteY2" fmla="*/ 161926 h 1160235"/>
                <a:gd name="connsiteX3" fmla="*/ 1220611 w 1220649"/>
                <a:gd name="connsiteY3" fmla="*/ 796926 h 1160235"/>
                <a:gd name="connsiteX4" fmla="*/ 992011 w 1220649"/>
                <a:gd name="connsiteY4" fmla="*/ 1127126 h 1160235"/>
                <a:gd name="connsiteX5" fmla="*/ 344311 w 1220649"/>
                <a:gd name="connsiteY5" fmla="*/ 1127126 h 1160235"/>
                <a:gd name="connsiteX6" fmla="*/ 64911 w 1220649"/>
                <a:gd name="connsiteY6" fmla="*/ 936626 h 1160235"/>
                <a:gd name="connsiteX7" fmla="*/ 26811 w 1220649"/>
                <a:gd name="connsiteY7" fmla="*/ 530226 h 1160235"/>
                <a:gd name="connsiteX0" fmla="*/ 5244 w 1199082"/>
                <a:gd name="connsiteY0" fmla="*/ 530226 h 1160235"/>
                <a:gd name="connsiteX1" fmla="*/ 386244 w 1199082"/>
                <a:gd name="connsiteY1" fmla="*/ 22226 h 1160235"/>
                <a:gd name="connsiteX2" fmla="*/ 957744 w 1199082"/>
                <a:gd name="connsiteY2" fmla="*/ 161926 h 1160235"/>
                <a:gd name="connsiteX3" fmla="*/ 1199044 w 1199082"/>
                <a:gd name="connsiteY3" fmla="*/ 796926 h 1160235"/>
                <a:gd name="connsiteX4" fmla="*/ 970444 w 1199082"/>
                <a:gd name="connsiteY4" fmla="*/ 1127126 h 1160235"/>
                <a:gd name="connsiteX5" fmla="*/ 322744 w 1199082"/>
                <a:gd name="connsiteY5" fmla="*/ 1127126 h 1160235"/>
                <a:gd name="connsiteX6" fmla="*/ 43344 w 1199082"/>
                <a:gd name="connsiteY6" fmla="*/ 936626 h 1160235"/>
                <a:gd name="connsiteX7" fmla="*/ 5244 w 1199082"/>
                <a:gd name="connsiteY7" fmla="*/ 530226 h 1160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99082" h="1160235">
                  <a:moveTo>
                    <a:pt x="5244" y="530226"/>
                  </a:moveTo>
                  <a:cubicBezTo>
                    <a:pt x="13868" y="191687"/>
                    <a:pt x="227494" y="83609"/>
                    <a:pt x="386244" y="22226"/>
                  </a:cubicBezTo>
                  <a:cubicBezTo>
                    <a:pt x="544994" y="-39157"/>
                    <a:pt x="822277" y="32809"/>
                    <a:pt x="957744" y="161926"/>
                  </a:cubicBezTo>
                  <a:cubicBezTo>
                    <a:pt x="1093211" y="291043"/>
                    <a:pt x="1196927" y="636059"/>
                    <a:pt x="1199044" y="796926"/>
                  </a:cubicBezTo>
                  <a:cubicBezTo>
                    <a:pt x="1201161" y="957793"/>
                    <a:pt x="1116494" y="1072093"/>
                    <a:pt x="970444" y="1127126"/>
                  </a:cubicBezTo>
                  <a:cubicBezTo>
                    <a:pt x="824394" y="1182159"/>
                    <a:pt x="477261" y="1158876"/>
                    <a:pt x="322744" y="1127126"/>
                  </a:cubicBezTo>
                  <a:cubicBezTo>
                    <a:pt x="168227" y="1095376"/>
                    <a:pt x="94144" y="1033993"/>
                    <a:pt x="43344" y="936626"/>
                  </a:cubicBezTo>
                  <a:cubicBezTo>
                    <a:pt x="-7456" y="839259"/>
                    <a:pt x="-3380" y="868765"/>
                    <a:pt x="5244" y="530226"/>
                  </a:cubicBezTo>
                  <a:close/>
                </a:path>
              </a:pathLst>
            </a:custGeom>
            <a:solidFill>
              <a:srgbClr val="D3AA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0" name="자유형 29">
              <a:extLst>
                <a:ext uri="{FF2B5EF4-FFF2-40B4-BE49-F238E27FC236}">
                  <a16:creationId xmlns="" xmlns:a16="http://schemas.microsoft.com/office/drawing/2014/main" id="{06D77E2D-4B76-474B-BAA8-B30F6839E19C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42384" y="250596"/>
              <a:ext cx="1049616" cy="6610631"/>
            </a:xfrm>
            <a:custGeom>
              <a:avLst/>
              <a:gdLst>
                <a:gd name="connsiteX0" fmla="*/ 403684 w 1049616"/>
                <a:gd name="connsiteY0" fmla="*/ 0 h 6610631"/>
                <a:gd name="connsiteX1" fmla="*/ 527894 w 1049616"/>
                <a:gd name="connsiteY1" fmla="*/ 15536 h 6610631"/>
                <a:gd name="connsiteX2" fmla="*/ 755613 w 1049616"/>
                <a:gd name="connsiteY2" fmla="*/ 75955 h 6610631"/>
                <a:gd name="connsiteX3" fmla="*/ 962630 w 1049616"/>
                <a:gd name="connsiteY3" fmla="*/ 167445 h 6610631"/>
                <a:gd name="connsiteX4" fmla="*/ 1049616 w 1049616"/>
                <a:gd name="connsiteY4" fmla="*/ 228043 h 6610631"/>
                <a:gd name="connsiteX5" fmla="*/ 1049616 w 1049616"/>
                <a:gd name="connsiteY5" fmla="*/ 1933498 h 6610631"/>
                <a:gd name="connsiteX6" fmla="*/ 991958 w 1049616"/>
                <a:gd name="connsiteY6" fmla="*/ 1976540 h 6610631"/>
                <a:gd name="connsiteX7" fmla="*/ 874648 w 1049616"/>
                <a:gd name="connsiteY7" fmla="*/ 2052495 h 6610631"/>
                <a:gd name="connsiteX8" fmla="*/ 750437 w 1049616"/>
                <a:gd name="connsiteY8" fmla="*/ 2116365 h 6610631"/>
                <a:gd name="connsiteX9" fmla="*/ 683157 w 1049616"/>
                <a:gd name="connsiteY9" fmla="*/ 2145711 h 6610631"/>
                <a:gd name="connsiteX10" fmla="*/ 838420 w 1049616"/>
                <a:gd name="connsiteY10" fmla="*/ 2263095 h 6610631"/>
                <a:gd name="connsiteX11" fmla="*/ 1048887 w 1049616"/>
                <a:gd name="connsiteY11" fmla="*/ 2459886 h 6610631"/>
                <a:gd name="connsiteX12" fmla="*/ 1049616 w 1049616"/>
                <a:gd name="connsiteY12" fmla="*/ 2460654 h 6610631"/>
                <a:gd name="connsiteX13" fmla="*/ 1049616 w 1049616"/>
                <a:gd name="connsiteY13" fmla="*/ 4919009 h 6610631"/>
                <a:gd name="connsiteX14" fmla="*/ 1009209 w 1049616"/>
                <a:gd name="connsiteY14" fmla="*/ 4918046 h 6610631"/>
                <a:gd name="connsiteX15" fmla="*/ 931577 w 1049616"/>
                <a:gd name="connsiteY15" fmla="*/ 4911141 h 6610631"/>
                <a:gd name="connsiteX16" fmla="*/ 948829 w 1049616"/>
                <a:gd name="connsiteY16" fmla="*/ 4957750 h 6610631"/>
                <a:gd name="connsiteX17" fmla="*/ 998858 w 1049616"/>
                <a:gd name="connsiteY17" fmla="*/ 5052692 h 6610631"/>
                <a:gd name="connsiteX18" fmla="*/ 1049616 w 1049616"/>
                <a:gd name="connsiteY18" fmla="*/ 5128002 h 6610631"/>
                <a:gd name="connsiteX19" fmla="*/ 1049616 w 1049616"/>
                <a:gd name="connsiteY19" fmla="*/ 6610631 h 6610631"/>
                <a:gd name="connsiteX20" fmla="*/ 0 w 1049616"/>
                <a:gd name="connsiteY20" fmla="*/ 6610631 h 6610631"/>
                <a:gd name="connsiteX21" fmla="*/ 0 w 1049616"/>
                <a:gd name="connsiteY21" fmla="*/ 5967597 h 6610631"/>
                <a:gd name="connsiteX22" fmla="*/ 8626 w 1049616"/>
                <a:gd name="connsiteY22" fmla="*/ 5895096 h 6610631"/>
                <a:gd name="connsiteX23" fmla="*/ 31053 w 1049616"/>
                <a:gd name="connsiteY23" fmla="*/ 5763902 h 6610631"/>
                <a:gd name="connsiteX24" fmla="*/ 82807 w 1049616"/>
                <a:gd name="connsiteY24" fmla="*/ 5582647 h 6610631"/>
                <a:gd name="connsiteX25" fmla="*/ 220818 w 1049616"/>
                <a:gd name="connsiteY25" fmla="*/ 5256388 h 6610631"/>
                <a:gd name="connsiteX26" fmla="*/ 310526 w 1049616"/>
                <a:gd name="connsiteY26" fmla="*/ 5035430 h 6610631"/>
                <a:gd name="connsiteX27" fmla="*/ 327777 w 1049616"/>
                <a:gd name="connsiteY27" fmla="*/ 4997453 h 6610631"/>
                <a:gd name="connsiteX28" fmla="*/ 348479 w 1049616"/>
                <a:gd name="connsiteY28" fmla="*/ 4873164 h 6610631"/>
                <a:gd name="connsiteX29" fmla="*/ 348479 w 1049616"/>
                <a:gd name="connsiteY29" fmla="*/ 4729886 h 6610631"/>
                <a:gd name="connsiteX30" fmla="*/ 326052 w 1049616"/>
                <a:gd name="connsiteY30" fmla="*/ 4645301 h 6610631"/>
                <a:gd name="connsiteX31" fmla="*/ 298450 w 1049616"/>
                <a:gd name="connsiteY31" fmla="*/ 4607324 h 6610631"/>
                <a:gd name="connsiteX32" fmla="*/ 279473 w 1049616"/>
                <a:gd name="connsiteY32" fmla="*/ 4600419 h 6610631"/>
                <a:gd name="connsiteX33" fmla="*/ 258772 w 1049616"/>
                <a:gd name="connsiteY33" fmla="*/ 4510654 h 6610631"/>
                <a:gd name="connsiteX34" fmla="*/ 224269 w 1049616"/>
                <a:gd name="connsiteY34" fmla="*/ 4384639 h 6610631"/>
                <a:gd name="connsiteX35" fmla="*/ 213918 w 1049616"/>
                <a:gd name="connsiteY35" fmla="*/ 4284518 h 6610631"/>
                <a:gd name="connsiteX36" fmla="*/ 217368 w 1049616"/>
                <a:gd name="connsiteY36" fmla="*/ 4227552 h 6610631"/>
                <a:gd name="connsiteX37" fmla="*/ 217368 w 1049616"/>
                <a:gd name="connsiteY37" fmla="*/ 3357529 h 6610631"/>
                <a:gd name="connsiteX38" fmla="*/ 219093 w 1049616"/>
                <a:gd name="connsiteY38" fmla="*/ 3247050 h 6610631"/>
                <a:gd name="connsiteX39" fmla="*/ 239795 w 1049616"/>
                <a:gd name="connsiteY39" fmla="*/ 3051985 h 6610631"/>
                <a:gd name="connsiteX40" fmla="*/ 296725 w 1049616"/>
                <a:gd name="connsiteY40" fmla="*/ 2782693 h 6610631"/>
                <a:gd name="connsiteX41" fmla="*/ 341578 w 1049616"/>
                <a:gd name="connsiteY41" fmla="*/ 2611795 h 6610631"/>
                <a:gd name="connsiteX42" fmla="*/ 353654 w 1049616"/>
                <a:gd name="connsiteY42" fmla="*/ 2596259 h 6610631"/>
                <a:gd name="connsiteX43" fmla="*/ 370906 w 1049616"/>
                <a:gd name="connsiteY43" fmla="*/ 2556556 h 6610631"/>
                <a:gd name="connsiteX44" fmla="*/ 377806 w 1049616"/>
                <a:gd name="connsiteY44" fmla="*/ 2484054 h 6610631"/>
                <a:gd name="connsiteX45" fmla="*/ 367456 w 1049616"/>
                <a:gd name="connsiteY45" fmla="*/ 2309704 h 6610631"/>
                <a:gd name="connsiteX46" fmla="*/ 372631 w 1049616"/>
                <a:gd name="connsiteY46" fmla="*/ 2207856 h 6610631"/>
                <a:gd name="connsiteX47" fmla="*/ 367456 w 1049616"/>
                <a:gd name="connsiteY47" fmla="*/ 2097377 h 6610631"/>
                <a:gd name="connsiteX48" fmla="*/ 377806 w 1049616"/>
                <a:gd name="connsiteY48" fmla="*/ 1910943 h 6610631"/>
                <a:gd name="connsiteX49" fmla="*/ 370906 w 1049616"/>
                <a:gd name="connsiteY49" fmla="*/ 1829810 h 6610631"/>
                <a:gd name="connsiteX50" fmla="*/ 353654 w 1049616"/>
                <a:gd name="connsiteY50" fmla="*/ 1788380 h 6610631"/>
                <a:gd name="connsiteX51" fmla="*/ 341578 w 1049616"/>
                <a:gd name="connsiteY51" fmla="*/ 1772844 h 6610631"/>
                <a:gd name="connsiteX52" fmla="*/ 341578 w 1049616"/>
                <a:gd name="connsiteY52" fmla="*/ 1710700 h 6610631"/>
                <a:gd name="connsiteX53" fmla="*/ 364005 w 1049616"/>
                <a:gd name="connsiteY53" fmla="*/ 1348190 h 6610631"/>
                <a:gd name="connsiteX54" fmla="*/ 395058 w 1049616"/>
                <a:gd name="connsiteY54" fmla="*/ 680137 h 6610631"/>
                <a:gd name="connsiteX55" fmla="*/ 405409 w 1049616"/>
                <a:gd name="connsiteY55" fmla="*/ 222685 h 66106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1049616" h="6610631">
                  <a:moveTo>
                    <a:pt x="403684" y="0"/>
                  </a:moveTo>
                  <a:lnTo>
                    <a:pt x="527894" y="15536"/>
                  </a:lnTo>
                  <a:lnTo>
                    <a:pt x="755613" y="75955"/>
                  </a:lnTo>
                  <a:lnTo>
                    <a:pt x="962630" y="167445"/>
                  </a:lnTo>
                  <a:lnTo>
                    <a:pt x="1049616" y="228043"/>
                  </a:lnTo>
                  <a:lnTo>
                    <a:pt x="1049616" y="1933498"/>
                  </a:lnTo>
                  <a:lnTo>
                    <a:pt x="991958" y="1976540"/>
                  </a:lnTo>
                  <a:lnTo>
                    <a:pt x="874648" y="2052495"/>
                  </a:lnTo>
                  <a:lnTo>
                    <a:pt x="750437" y="2116365"/>
                  </a:lnTo>
                  <a:lnTo>
                    <a:pt x="683157" y="2145711"/>
                  </a:lnTo>
                  <a:lnTo>
                    <a:pt x="838420" y="2263095"/>
                  </a:lnTo>
                  <a:lnTo>
                    <a:pt x="1048887" y="2459886"/>
                  </a:lnTo>
                  <a:lnTo>
                    <a:pt x="1049616" y="2460654"/>
                  </a:lnTo>
                  <a:lnTo>
                    <a:pt x="1049616" y="4919009"/>
                  </a:lnTo>
                  <a:lnTo>
                    <a:pt x="1009209" y="4918046"/>
                  </a:lnTo>
                  <a:lnTo>
                    <a:pt x="931577" y="4911141"/>
                  </a:lnTo>
                  <a:lnTo>
                    <a:pt x="948829" y="4957750"/>
                  </a:lnTo>
                  <a:lnTo>
                    <a:pt x="998858" y="5052692"/>
                  </a:lnTo>
                  <a:lnTo>
                    <a:pt x="1049616" y="5128002"/>
                  </a:lnTo>
                  <a:lnTo>
                    <a:pt x="1049616" y="6610631"/>
                  </a:lnTo>
                  <a:lnTo>
                    <a:pt x="0" y="6610631"/>
                  </a:lnTo>
                  <a:lnTo>
                    <a:pt x="0" y="5967597"/>
                  </a:lnTo>
                  <a:lnTo>
                    <a:pt x="8626" y="5895096"/>
                  </a:lnTo>
                  <a:lnTo>
                    <a:pt x="31053" y="5763902"/>
                  </a:lnTo>
                  <a:lnTo>
                    <a:pt x="82807" y="5582647"/>
                  </a:lnTo>
                  <a:lnTo>
                    <a:pt x="220818" y="5256388"/>
                  </a:lnTo>
                  <a:lnTo>
                    <a:pt x="310526" y="5035430"/>
                  </a:lnTo>
                  <a:lnTo>
                    <a:pt x="327777" y="4997453"/>
                  </a:lnTo>
                  <a:lnTo>
                    <a:pt x="348479" y="4873164"/>
                  </a:lnTo>
                  <a:lnTo>
                    <a:pt x="348479" y="4729886"/>
                  </a:lnTo>
                  <a:lnTo>
                    <a:pt x="326052" y="4645301"/>
                  </a:lnTo>
                  <a:lnTo>
                    <a:pt x="298450" y="4607324"/>
                  </a:lnTo>
                  <a:lnTo>
                    <a:pt x="279473" y="4600419"/>
                  </a:lnTo>
                  <a:lnTo>
                    <a:pt x="258772" y="4510654"/>
                  </a:lnTo>
                  <a:lnTo>
                    <a:pt x="224269" y="4384639"/>
                  </a:lnTo>
                  <a:lnTo>
                    <a:pt x="213918" y="4284518"/>
                  </a:lnTo>
                  <a:lnTo>
                    <a:pt x="217368" y="4227552"/>
                  </a:lnTo>
                  <a:lnTo>
                    <a:pt x="217368" y="3357529"/>
                  </a:lnTo>
                  <a:lnTo>
                    <a:pt x="219093" y="3247050"/>
                  </a:lnTo>
                  <a:lnTo>
                    <a:pt x="239795" y="3051985"/>
                  </a:lnTo>
                  <a:lnTo>
                    <a:pt x="296725" y="2782693"/>
                  </a:lnTo>
                  <a:lnTo>
                    <a:pt x="341578" y="2611795"/>
                  </a:lnTo>
                  <a:lnTo>
                    <a:pt x="353654" y="2596259"/>
                  </a:lnTo>
                  <a:lnTo>
                    <a:pt x="370906" y="2556556"/>
                  </a:lnTo>
                  <a:lnTo>
                    <a:pt x="377806" y="2484054"/>
                  </a:lnTo>
                  <a:lnTo>
                    <a:pt x="367456" y="2309704"/>
                  </a:lnTo>
                  <a:lnTo>
                    <a:pt x="372631" y="2207856"/>
                  </a:lnTo>
                  <a:lnTo>
                    <a:pt x="367456" y="2097377"/>
                  </a:lnTo>
                  <a:lnTo>
                    <a:pt x="377806" y="1910943"/>
                  </a:lnTo>
                  <a:lnTo>
                    <a:pt x="370906" y="1829810"/>
                  </a:lnTo>
                  <a:lnTo>
                    <a:pt x="353654" y="1788380"/>
                  </a:lnTo>
                  <a:lnTo>
                    <a:pt x="341578" y="1772844"/>
                  </a:lnTo>
                  <a:lnTo>
                    <a:pt x="341578" y="1710700"/>
                  </a:lnTo>
                  <a:lnTo>
                    <a:pt x="364005" y="1348190"/>
                  </a:lnTo>
                  <a:lnTo>
                    <a:pt x="395058" y="680137"/>
                  </a:lnTo>
                  <a:lnTo>
                    <a:pt x="405409" y="222685"/>
                  </a:lnTo>
                  <a:close/>
                </a:path>
              </a:pathLst>
            </a:custGeom>
            <a:solidFill>
              <a:srgbClr val="F0BE9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5" name="자유형 24">
              <a:extLst>
                <a:ext uri="{FF2B5EF4-FFF2-40B4-BE49-F238E27FC236}">
                  <a16:creationId xmlns="" xmlns:a16="http://schemas.microsoft.com/office/drawing/2014/main" id="{8B22AC00-1293-4AB3-A131-000F39DDFC89}"/>
                </a:ext>
              </a:extLst>
            </p:cNvPr>
            <p:cNvSpPr>
              <a:spLocks/>
            </p:cNvSpPr>
            <p:nvPr/>
          </p:nvSpPr>
          <p:spPr bwMode="auto">
            <a:xfrm>
              <a:off x="1" y="-1"/>
              <a:ext cx="850948" cy="6861228"/>
            </a:xfrm>
            <a:custGeom>
              <a:avLst/>
              <a:gdLst>
                <a:gd name="connsiteX0" fmla="*/ 0 w 850948"/>
                <a:gd name="connsiteY0" fmla="*/ 0 h 6861228"/>
                <a:gd name="connsiteX1" fmla="*/ 768784 w 850948"/>
                <a:gd name="connsiteY1" fmla="*/ 0 h 6861228"/>
                <a:gd name="connsiteX2" fmla="*/ 769112 w 850948"/>
                <a:gd name="connsiteY2" fmla="*/ 6215 h 6861228"/>
                <a:gd name="connsiteX3" fmla="*/ 763945 w 850948"/>
                <a:gd name="connsiteY3" fmla="*/ 126627 h 6861228"/>
                <a:gd name="connsiteX4" fmla="*/ 769112 w 850948"/>
                <a:gd name="connsiteY4" fmla="*/ 260860 h 6861228"/>
                <a:gd name="connsiteX5" fmla="*/ 751892 w 850948"/>
                <a:gd name="connsiteY5" fmla="*/ 499704 h 6861228"/>
                <a:gd name="connsiteX6" fmla="*/ 686469 w 850948"/>
                <a:gd name="connsiteY6" fmla="*/ 819487 h 6861228"/>
                <a:gd name="connsiteX7" fmla="*/ 639124 w 850948"/>
                <a:gd name="connsiteY7" fmla="*/ 1028726 h 6861228"/>
                <a:gd name="connsiteX8" fmla="*/ 616741 w 850948"/>
                <a:gd name="connsiteY8" fmla="*/ 1121502 h 6861228"/>
                <a:gd name="connsiteX9" fmla="*/ 547869 w 850948"/>
                <a:gd name="connsiteY9" fmla="*/ 1287316 h 6861228"/>
                <a:gd name="connsiteX10" fmla="*/ 515159 w 850948"/>
                <a:gd name="connsiteY10" fmla="*/ 1370220 h 6861228"/>
                <a:gd name="connsiteX11" fmla="*/ 497943 w 850948"/>
                <a:gd name="connsiteY11" fmla="*/ 1508394 h 6861228"/>
                <a:gd name="connsiteX12" fmla="*/ 495888 w 850948"/>
                <a:gd name="connsiteY12" fmla="*/ 1543947 h 6861228"/>
                <a:gd name="connsiteX13" fmla="*/ 404013 w 850948"/>
                <a:gd name="connsiteY13" fmla="*/ 1838923 h 6861228"/>
                <a:gd name="connsiteX14" fmla="*/ 326906 w 850948"/>
                <a:gd name="connsiteY14" fmla="*/ 2331205 h 6861228"/>
                <a:gd name="connsiteX15" fmla="*/ 279457 w 850948"/>
                <a:gd name="connsiteY15" fmla="*/ 3802124 h 6861228"/>
                <a:gd name="connsiteX16" fmla="*/ 374355 w 850948"/>
                <a:gd name="connsiteY16" fmla="*/ 4846002 h 6861228"/>
                <a:gd name="connsiteX17" fmla="*/ 659049 w 850948"/>
                <a:gd name="connsiteY17" fmla="*/ 5747532 h 6861228"/>
                <a:gd name="connsiteX18" fmla="*/ 671281 w 850948"/>
                <a:gd name="connsiteY18" fmla="*/ 5758461 h 6861228"/>
                <a:gd name="connsiteX19" fmla="*/ 717460 w 850948"/>
                <a:gd name="connsiteY19" fmla="*/ 5916233 h 6861228"/>
                <a:gd name="connsiteX20" fmla="*/ 789773 w 850948"/>
                <a:gd name="connsiteY20" fmla="*/ 6273520 h 6861228"/>
                <a:gd name="connsiteX21" fmla="*/ 825928 w 850948"/>
                <a:gd name="connsiteY21" fmla="*/ 6528162 h 6861228"/>
                <a:gd name="connsiteX22" fmla="*/ 848311 w 850948"/>
                <a:gd name="connsiteY22" fmla="*/ 6790699 h 6861228"/>
                <a:gd name="connsiteX23" fmla="*/ 850948 w 850948"/>
                <a:gd name="connsiteY23" fmla="*/ 6861228 h 6861228"/>
                <a:gd name="connsiteX24" fmla="*/ 0 w 850948"/>
                <a:gd name="connsiteY24" fmla="*/ 6861228 h 68612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850948" h="6861228">
                  <a:moveTo>
                    <a:pt x="0" y="0"/>
                  </a:moveTo>
                  <a:lnTo>
                    <a:pt x="768784" y="0"/>
                  </a:lnTo>
                  <a:lnTo>
                    <a:pt x="769112" y="6215"/>
                  </a:lnTo>
                  <a:cubicBezTo>
                    <a:pt x="767390" y="45695"/>
                    <a:pt x="765671" y="87151"/>
                    <a:pt x="763945" y="126627"/>
                  </a:cubicBezTo>
                  <a:cubicBezTo>
                    <a:pt x="765671" y="172029"/>
                    <a:pt x="767390" y="215458"/>
                    <a:pt x="769112" y="260860"/>
                  </a:cubicBezTo>
                  <a:cubicBezTo>
                    <a:pt x="763086" y="339819"/>
                    <a:pt x="757919" y="420748"/>
                    <a:pt x="751892" y="499704"/>
                  </a:cubicBezTo>
                  <a:cubicBezTo>
                    <a:pt x="730372" y="606300"/>
                    <a:pt x="707989" y="712895"/>
                    <a:pt x="686469" y="819487"/>
                  </a:cubicBezTo>
                  <a:cubicBezTo>
                    <a:pt x="670975" y="888576"/>
                    <a:pt x="654618" y="959637"/>
                    <a:pt x="639124" y="1028726"/>
                  </a:cubicBezTo>
                  <a:cubicBezTo>
                    <a:pt x="631376" y="1060308"/>
                    <a:pt x="624486" y="1089917"/>
                    <a:pt x="616741" y="1121502"/>
                  </a:cubicBezTo>
                  <a:cubicBezTo>
                    <a:pt x="593499" y="1176771"/>
                    <a:pt x="571115" y="1232043"/>
                    <a:pt x="547869" y="1287316"/>
                  </a:cubicBezTo>
                  <a:cubicBezTo>
                    <a:pt x="536679" y="1314948"/>
                    <a:pt x="526349" y="1342584"/>
                    <a:pt x="515159" y="1370220"/>
                  </a:cubicBezTo>
                  <a:cubicBezTo>
                    <a:pt x="509137" y="1415622"/>
                    <a:pt x="503966" y="1462996"/>
                    <a:pt x="497943" y="1508394"/>
                  </a:cubicBezTo>
                  <a:lnTo>
                    <a:pt x="495888" y="1543947"/>
                  </a:lnTo>
                  <a:lnTo>
                    <a:pt x="404013" y="1838923"/>
                  </a:lnTo>
                  <a:cubicBezTo>
                    <a:pt x="372379" y="1977314"/>
                    <a:pt x="346678" y="2137456"/>
                    <a:pt x="326906" y="2331205"/>
                  </a:cubicBezTo>
                  <a:cubicBezTo>
                    <a:pt x="287367" y="2718706"/>
                    <a:pt x="271548" y="3382994"/>
                    <a:pt x="279457" y="3802124"/>
                  </a:cubicBezTo>
                  <a:cubicBezTo>
                    <a:pt x="287367" y="4221255"/>
                    <a:pt x="311091" y="4521767"/>
                    <a:pt x="374355" y="4846002"/>
                  </a:cubicBezTo>
                  <a:cubicBezTo>
                    <a:pt x="437619" y="5170234"/>
                    <a:pt x="532517" y="5597277"/>
                    <a:pt x="659049" y="5747532"/>
                  </a:cubicBezTo>
                  <a:lnTo>
                    <a:pt x="671281" y="5758461"/>
                  </a:lnTo>
                  <a:lnTo>
                    <a:pt x="717460" y="5916233"/>
                  </a:lnTo>
                  <a:cubicBezTo>
                    <a:pt x="741566" y="6034675"/>
                    <a:pt x="765671" y="6155086"/>
                    <a:pt x="789773" y="6273520"/>
                  </a:cubicBezTo>
                  <a:lnTo>
                    <a:pt x="825928" y="6528162"/>
                  </a:lnTo>
                  <a:cubicBezTo>
                    <a:pt x="833676" y="6615016"/>
                    <a:pt x="840562" y="6703842"/>
                    <a:pt x="848311" y="6790699"/>
                  </a:cubicBezTo>
                  <a:lnTo>
                    <a:pt x="850948" y="6861228"/>
                  </a:lnTo>
                  <a:lnTo>
                    <a:pt x="0" y="6861228"/>
                  </a:lnTo>
                  <a:close/>
                </a:path>
              </a:pathLst>
            </a:custGeom>
            <a:solidFill>
              <a:srgbClr val="F0BE9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" name="자유형 59">
              <a:extLst>
                <a:ext uri="{FF2B5EF4-FFF2-40B4-BE49-F238E27FC236}">
                  <a16:creationId xmlns="" xmlns:a16="http://schemas.microsoft.com/office/drawing/2014/main" id="{18BCE6B3-AAC5-443F-A9D1-1C125C212531}"/>
                </a:ext>
              </a:extLst>
            </p:cNvPr>
            <p:cNvSpPr/>
            <p:nvPr/>
          </p:nvSpPr>
          <p:spPr>
            <a:xfrm>
              <a:off x="11523964" y="2315784"/>
              <a:ext cx="372934" cy="124313"/>
            </a:xfrm>
            <a:custGeom>
              <a:avLst/>
              <a:gdLst>
                <a:gd name="connsiteX0" fmla="*/ 114300 w 114300"/>
                <a:gd name="connsiteY0" fmla="*/ 0 h 38100"/>
                <a:gd name="connsiteX1" fmla="*/ 0 w 114300"/>
                <a:gd name="connsiteY1" fmla="*/ 38100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4300" h="38100">
                  <a:moveTo>
                    <a:pt x="114300" y="0"/>
                  </a:moveTo>
                  <a:lnTo>
                    <a:pt x="0" y="38100"/>
                  </a:lnTo>
                </a:path>
              </a:pathLst>
            </a:custGeom>
            <a:noFill/>
            <a:ln w="69850" cap="rnd">
              <a:solidFill>
                <a:srgbClr val="D3AA8E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3" name="자유형 60">
              <a:extLst>
                <a:ext uri="{FF2B5EF4-FFF2-40B4-BE49-F238E27FC236}">
                  <a16:creationId xmlns="" xmlns:a16="http://schemas.microsoft.com/office/drawing/2014/main" id="{D1161E14-A3A9-4F53-9CF2-0CB4B5605153}"/>
                </a:ext>
              </a:extLst>
            </p:cNvPr>
            <p:cNvSpPr/>
            <p:nvPr/>
          </p:nvSpPr>
          <p:spPr>
            <a:xfrm>
              <a:off x="11482526" y="4719127"/>
              <a:ext cx="544374" cy="424373"/>
            </a:xfrm>
            <a:custGeom>
              <a:avLst/>
              <a:gdLst>
                <a:gd name="connsiteX0" fmla="*/ 165100 w 165100"/>
                <a:gd name="connsiteY0" fmla="*/ 101600 h 101600"/>
                <a:gd name="connsiteX1" fmla="*/ 0 w 165100"/>
                <a:gd name="connsiteY1" fmla="*/ 0 h 101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5100" h="101600">
                  <a:moveTo>
                    <a:pt x="165100" y="101600"/>
                  </a:moveTo>
                  <a:lnTo>
                    <a:pt x="0" y="0"/>
                  </a:lnTo>
                </a:path>
              </a:pathLst>
            </a:custGeom>
            <a:noFill/>
            <a:ln w="69850" cap="rnd">
              <a:solidFill>
                <a:srgbClr val="D3AA8E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" name="모서리가 둥근 직사각형 31">
              <a:extLst>
                <a:ext uri="{FF2B5EF4-FFF2-40B4-BE49-F238E27FC236}">
                  <a16:creationId xmlns="" xmlns:a16="http://schemas.microsoft.com/office/drawing/2014/main" id="{61204829-CBF3-4C9F-AC68-78E1F00BFDE5}"/>
                </a:ext>
              </a:extLst>
            </p:cNvPr>
            <p:cNvSpPr/>
            <p:nvPr/>
          </p:nvSpPr>
          <p:spPr>
            <a:xfrm>
              <a:off x="643322" y="3225"/>
              <a:ext cx="10921668" cy="6854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lvl="0" algn="ctr" latinLnBrk="0">
                <a:defRPr/>
              </a:pPr>
              <a:r>
                <a:rPr lang="en-US" altLang="ja-JP" sz="3200" b="1" i="1" kern="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PPT</a:t>
              </a:r>
              <a:r>
                <a:rPr lang="ja-JP" altLang="en-US" sz="3200" b="1" i="1" kern="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テンプレート</a:t>
              </a:r>
              <a:endParaRPr lang="en-US" altLang="ja-JP" sz="3200" b="1" i="1" kern="0" dirty="0">
                <a:solidFill>
                  <a:prstClr val="black">
                    <a:lumMod val="65000"/>
                    <a:lumOff val="35000"/>
                  </a:prstClr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endParaRPr>
            </a:p>
            <a:p>
              <a:pPr lvl="0" algn="ctr" latinLnBrk="0">
                <a:defRPr/>
              </a:pPr>
              <a:r>
                <a:rPr lang="en-US" altLang="ja-JP" sz="800" kern="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PAPOZIP</a:t>
              </a:r>
              <a:r>
                <a:rPr lang="ja-JP" altLang="en-US" sz="800" kern="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と一緒に</a:t>
              </a:r>
              <a:r>
                <a:rPr lang="en-US" altLang="ja-JP" sz="800" kern="0" dirty="0" err="1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ppt</a:t>
              </a:r>
              <a:r>
                <a:rPr lang="ja-JP" altLang="en-US" sz="800" kern="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を作る楽しさを感じてください</a:t>
              </a:r>
              <a:endParaRPr lang="en-US" altLang="ko-KR" sz="600" kern="0" dirty="0">
                <a:solidFill>
                  <a:prstClr val="black">
                    <a:lumMod val="65000"/>
                    <a:lumOff val="35000"/>
                  </a:prstClr>
                </a:solidFill>
              </a:endParaRPr>
            </a:p>
          </p:txBody>
        </p:sp>
        <p:sp>
          <p:nvSpPr>
            <p:cNvPr id="18" name="모서리가 둥근 직사각형 31">
              <a:extLst>
                <a:ext uri="{FF2B5EF4-FFF2-40B4-BE49-F238E27FC236}">
                  <a16:creationId xmlns="" xmlns:a16="http://schemas.microsoft.com/office/drawing/2014/main" id="{61204829-CBF3-4C9F-AC68-78E1F00BFDE5}"/>
                </a:ext>
              </a:extLst>
            </p:cNvPr>
            <p:cNvSpPr/>
            <p:nvPr/>
          </p:nvSpPr>
          <p:spPr>
            <a:xfrm>
              <a:off x="643322" y="-1"/>
              <a:ext cx="296970" cy="6854775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9" name="모서리가 둥근 직사각형 31">
              <a:extLst>
                <a:ext uri="{FF2B5EF4-FFF2-40B4-BE49-F238E27FC236}">
                  <a16:creationId xmlns="" xmlns:a16="http://schemas.microsoft.com/office/drawing/2014/main" id="{61204829-CBF3-4C9F-AC68-78E1F00BFDE5}"/>
                </a:ext>
              </a:extLst>
            </p:cNvPr>
            <p:cNvSpPr/>
            <p:nvPr/>
          </p:nvSpPr>
          <p:spPr>
            <a:xfrm>
              <a:off x="11285489" y="6451"/>
              <a:ext cx="296970" cy="6854775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9296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3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66</Words>
  <Application>Microsoft Office PowerPoint</Application>
  <PresentationFormat>와이드스크린</PresentationFormat>
  <Paragraphs>5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8" baseType="lpstr">
      <vt:lpstr>Tmon몬소리 Black</vt:lpstr>
      <vt:lpstr>맑은 고딕</vt:lpstr>
      <vt:lpstr>야놀자 야체 B</vt:lpstr>
      <vt:lpstr>游ゴシック</vt:lpstr>
      <vt:lpstr>Arial</vt:lpstr>
      <vt:lpstr>23_Office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Microsoft 계정</cp:lastModifiedBy>
  <cp:revision>2</cp:revision>
  <dcterms:created xsi:type="dcterms:W3CDTF">2021-01-08T01:39:11Z</dcterms:created>
  <dcterms:modified xsi:type="dcterms:W3CDTF">2024-12-07T01:27:52Z</dcterms:modified>
</cp:coreProperties>
</file>