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5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8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25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0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1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2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6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3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6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43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xmlns="" id="{B050EEF9-5216-4B66-AA52-4A03D1C13335}"/>
              </a:ext>
            </a:extLst>
          </p:cNvPr>
          <p:cNvSpPr/>
          <p:nvPr/>
        </p:nvSpPr>
        <p:spPr>
          <a:xfrm rot="10800000" flipV="1">
            <a:off x="377372" y="0"/>
            <a:ext cx="11437256" cy="5651759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ADCE8"/>
          </a:solidFill>
          <a:ln w="38100">
            <a:solidFill>
              <a:srgbClr val="747A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55" name="그룹 154"/>
          <p:cNvGrpSpPr/>
          <p:nvPr/>
        </p:nvGrpSpPr>
        <p:grpSpPr>
          <a:xfrm>
            <a:off x="5004571" y="1209034"/>
            <a:ext cx="3744293" cy="3367148"/>
            <a:chOff x="5859348" y="406247"/>
            <a:chExt cx="5362512" cy="4822372"/>
          </a:xfrm>
        </p:grpSpPr>
        <p:grpSp>
          <p:nvGrpSpPr>
            <p:cNvPr id="156" name="그룹 155">
              <a:extLst>
                <a:ext uri="{FF2B5EF4-FFF2-40B4-BE49-F238E27FC236}">
                  <a16:creationId xmlns:a16="http://schemas.microsoft.com/office/drawing/2014/main" xmlns="" id="{BBEBD7E8-ABBD-4A8E-9A36-32E2B66ABBC4}"/>
                </a:ext>
              </a:extLst>
            </p:cNvPr>
            <p:cNvGrpSpPr/>
            <p:nvPr/>
          </p:nvGrpSpPr>
          <p:grpSpPr>
            <a:xfrm>
              <a:off x="5859348" y="406247"/>
              <a:ext cx="5362512" cy="4822372"/>
              <a:chOff x="888998" y="414694"/>
              <a:chExt cx="5362512" cy="4822372"/>
            </a:xfrm>
          </p:grpSpPr>
          <p:sp>
            <p:nvSpPr>
              <p:cNvPr id="165" name="사각형: 둥근 위쪽 모서리 7">
                <a:extLst>
                  <a:ext uri="{FF2B5EF4-FFF2-40B4-BE49-F238E27FC236}">
                    <a16:creationId xmlns:a16="http://schemas.microsoft.com/office/drawing/2014/main" xmlns="" id="{C5763CEB-E767-4926-A129-098FBA5380DF}"/>
                  </a:ext>
                </a:extLst>
              </p:cNvPr>
              <p:cNvSpPr/>
              <p:nvPr/>
            </p:nvSpPr>
            <p:spPr>
              <a:xfrm rot="10800000" flipV="1">
                <a:off x="888999" y="414694"/>
                <a:ext cx="5362511" cy="602342"/>
              </a:xfrm>
              <a:prstGeom prst="round2SameRect">
                <a:avLst>
                  <a:gd name="adj1" fmla="val 35593"/>
                  <a:gd name="adj2" fmla="val 0"/>
                </a:avLst>
              </a:prstGeom>
              <a:solidFill>
                <a:srgbClr val="C2E1F3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사각형: 둥근 위쪽 모서리 8">
                <a:extLst>
                  <a:ext uri="{FF2B5EF4-FFF2-40B4-BE49-F238E27FC236}">
                    <a16:creationId xmlns:a16="http://schemas.microsoft.com/office/drawing/2014/main" xmlns="" id="{2B80D832-C406-4061-839A-C74EFFEEBD00}"/>
                  </a:ext>
                </a:extLst>
              </p:cNvPr>
              <p:cNvSpPr/>
              <p:nvPr/>
            </p:nvSpPr>
            <p:spPr>
              <a:xfrm rot="10800000" flipV="1">
                <a:off x="888998" y="1017037"/>
                <a:ext cx="5362511" cy="4220029"/>
              </a:xfrm>
              <a:prstGeom prst="round2SameRect">
                <a:avLst>
                  <a:gd name="adj1" fmla="val 0"/>
                  <a:gd name="adj2" fmla="val 5602"/>
                </a:avLst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67" name="그룹 166">
                <a:extLst>
                  <a:ext uri="{FF2B5EF4-FFF2-40B4-BE49-F238E27FC236}">
                    <a16:creationId xmlns:a16="http://schemas.microsoft.com/office/drawing/2014/main" xmlns="" id="{01C4F721-22FF-4086-A827-8AA5727B800F}"/>
                  </a:ext>
                </a:extLst>
              </p:cNvPr>
              <p:cNvGrpSpPr/>
              <p:nvPr/>
            </p:nvGrpSpPr>
            <p:grpSpPr>
              <a:xfrm>
                <a:off x="1311053" y="3266154"/>
                <a:ext cx="4551295" cy="1690242"/>
                <a:chOff x="1311053" y="3316954"/>
                <a:chExt cx="4551295" cy="1690242"/>
              </a:xfrm>
            </p:grpSpPr>
            <p:sp>
              <p:nvSpPr>
                <p:cNvPr id="168" name="직사각형 167">
                  <a:extLst>
                    <a:ext uri="{FF2B5EF4-FFF2-40B4-BE49-F238E27FC236}">
                      <a16:creationId xmlns:a16="http://schemas.microsoft.com/office/drawing/2014/main" xmlns="" id="{240B0438-FA3B-4682-BC44-D711EF0B6806}"/>
                    </a:ext>
                  </a:extLst>
                </p:cNvPr>
                <p:cNvSpPr/>
                <p:nvPr/>
              </p:nvSpPr>
              <p:spPr>
                <a:xfrm>
                  <a:off x="1311053" y="3328823"/>
                  <a:ext cx="2158311" cy="167837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직사각형 168">
                  <a:extLst>
                    <a:ext uri="{FF2B5EF4-FFF2-40B4-BE49-F238E27FC236}">
                      <a16:creationId xmlns:a16="http://schemas.microsoft.com/office/drawing/2014/main" xmlns="" id="{8D2AD49B-DD7E-4AD5-9135-56DA64752869}"/>
                    </a:ext>
                  </a:extLst>
                </p:cNvPr>
                <p:cNvSpPr/>
                <p:nvPr/>
              </p:nvSpPr>
              <p:spPr>
                <a:xfrm>
                  <a:off x="3594603" y="3316954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0" name="직사각형 169">
                  <a:extLst>
                    <a:ext uri="{FF2B5EF4-FFF2-40B4-BE49-F238E27FC236}">
                      <a16:creationId xmlns:a16="http://schemas.microsoft.com/office/drawing/2014/main" xmlns="" id="{63917877-B1EF-4FD0-BCBC-4B9F47C61C8C}"/>
                    </a:ext>
                  </a:extLst>
                </p:cNvPr>
                <p:cNvSpPr/>
                <p:nvPr/>
              </p:nvSpPr>
              <p:spPr>
                <a:xfrm>
                  <a:off x="3594603" y="3683832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1" name="직사각형 170">
                  <a:extLst>
                    <a:ext uri="{FF2B5EF4-FFF2-40B4-BE49-F238E27FC236}">
                      <a16:creationId xmlns:a16="http://schemas.microsoft.com/office/drawing/2014/main" xmlns="" id="{CCE62ABC-13B4-4CEC-B31F-A12516D8ED69}"/>
                    </a:ext>
                  </a:extLst>
                </p:cNvPr>
                <p:cNvSpPr/>
                <p:nvPr/>
              </p:nvSpPr>
              <p:spPr>
                <a:xfrm>
                  <a:off x="3594603" y="4050710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57" name="그룹 156">
              <a:extLst>
                <a:ext uri="{FF2B5EF4-FFF2-40B4-BE49-F238E27FC236}">
                  <a16:creationId xmlns:a16="http://schemas.microsoft.com/office/drawing/2014/main" xmlns="" id="{8A14259A-8C5B-4410-B479-F86A657E07B5}"/>
                </a:ext>
              </a:extLst>
            </p:cNvPr>
            <p:cNvGrpSpPr/>
            <p:nvPr/>
          </p:nvGrpSpPr>
          <p:grpSpPr>
            <a:xfrm>
              <a:off x="10007503" y="602342"/>
              <a:ext cx="1007161" cy="255941"/>
              <a:chOff x="1863401" y="378540"/>
              <a:chExt cx="1007161" cy="255941"/>
            </a:xfrm>
          </p:grpSpPr>
          <p:sp>
            <p:nvSpPr>
              <p:cNvPr id="158" name="직사각형 157">
                <a:extLst>
                  <a:ext uri="{FF2B5EF4-FFF2-40B4-BE49-F238E27FC236}">
                    <a16:creationId xmlns:a16="http://schemas.microsoft.com/office/drawing/2014/main" xmlns="" id="{DF98AAEC-D02C-4783-9100-04C0CC31992C}"/>
                  </a:ext>
                </a:extLst>
              </p:cNvPr>
              <p:cNvSpPr/>
              <p:nvPr/>
            </p:nvSpPr>
            <p:spPr>
              <a:xfrm rot="10800000" flipV="1">
                <a:off x="1863401" y="378542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159" name="직선 연결선 158">
                <a:extLst>
                  <a:ext uri="{FF2B5EF4-FFF2-40B4-BE49-F238E27FC236}">
                    <a16:creationId xmlns:a16="http://schemas.microsoft.com/office/drawing/2014/main" xmlns="" id="{619E48A8-58C0-480A-B548-8144D6DE39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991002" y="505446"/>
                <a:ext cx="0" cy="108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직사각형 159">
                <a:extLst>
                  <a:ext uri="{FF2B5EF4-FFF2-40B4-BE49-F238E27FC236}">
                    <a16:creationId xmlns:a16="http://schemas.microsoft.com/office/drawing/2014/main" xmlns="" id="{6B9FD52D-C411-47B9-99EF-B7A82CD67F7D}"/>
                  </a:ext>
                </a:extLst>
              </p:cNvPr>
              <p:cNvSpPr/>
              <p:nvPr/>
            </p:nvSpPr>
            <p:spPr>
              <a:xfrm rot="10800000" flipV="1">
                <a:off x="2239012" y="378541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161" name="직선 연결선 160">
                <a:extLst>
                  <a:ext uri="{FF2B5EF4-FFF2-40B4-BE49-F238E27FC236}">
                    <a16:creationId xmlns:a16="http://schemas.microsoft.com/office/drawing/2014/main" xmlns="" id="{E51E934D-5406-4D1C-8013-D0C501F30FCD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>
                <a:off x="2366980" y="440705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직선 연결선 161">
                <a:extLst>
                  <a:ext uri="{FF2B5EF4-FFF2-40B4-BE49-F238E27FC236}">
                    <a16:creationId xmlns:a16="http://schemas.microsoft.com/office/drawing/2014/main" xmlns="" id="{D952641B-D615-4818-9855-5BFDAA46AF99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>
                <a:off x="2366979" y="440703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직사각형 162">
                <a:extLst>
                  <a:ext uri="{FF2B5EF4-FFF2-40B4-BE49-F238E27FC236}">
                    <a16:creationId xmlns:a16="http://schemas.microsoft.com/office/drawing/2014/main" xmlns="" id="{03799565-BF67-4F51-838E-1E175AA23471}"/>
                  </a:ext>
                </a:extLst>
              </p:cNvPr>
              <p:cNvSpPr/>
              <p:nvPr/>
            </p:nvSpPr>
            <p:spPr>
              <a:xfrm rot="10800000" flipV="1">
                <a:off x="2614623" y="378540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64" name="직사각형 163">
                <a:extLst>
                  <a:ext uri="{FF2B5EF4-FFF2-40B4-BE49-F238E27FC236}">
                    <a16:creationId xmlns:a16="http://schemas.microsoft.com/office/drawing/2014/main" xmlns="" id="{AC286C7B-2742-4A81-AEEF-5338BFF3DB39}"/>
                  </a:ext>
                </a:extLst>
              </p:cNvPr>
              <p:cNvSpPr/>
              <p:nvPr/>
            </p:nvSpPr>
            <p:spPr>
              <a:xfrm rot="10800000" flipV="1">
                <a:off x="2690822" y="461791"/>
                <a:ext cx="103539" cy="1035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</p:grp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xmlns="" id="{427DAA19-1C4D-499A-93E1-73BB0FC75E23}"/>
              </a:ext>
            </a:extLst>
          </p:cNvPr>
          <p:cNvSpPr/>
          <p:nvPr/>
        </p:nvSpPr>
        <p:spPr>
          <a:xfrm rot="10800000" flipV="1">
            <a:off x="377372" y="5651760"/>
            <a:ext cx="11437256" cy="603897"/>
          </a:xfrm>
          <a:prstGeom prst="round2SameRect">
            <a:avLst>
              <a:gd name="adj1" fmla="val 0"/>
              <a:gd name="adj2" fmla="val 27614"/>
            </a:avLst>
          </a:prstGeom>
          <a:solidFill>
            <a:schemeClr val="bg1"/>
          </a:solidFill>
          <a:ln w="38100">
            <a:solidFill>
              <a:srgbClr val="747A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432729" y="397799"/>
            <a:ext cx="5362512" cy="4822372"/>
            <a:chOff x="5859348" y="406247"/>
            <a:chExt cx="5362512" cy="4822372"/>
          </a:xfrm>
        </p:grpSpPr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xmlns="" id="{BBEBD7E8-ABBD-4A8E-9A36-32E2B66ABBC4}"/>
                </a:ext>
              </a:extLst>
            </p:cNvPr>
            <p:cNvGrpSpPr/>
            <p:nvPr/>
          </p:nvGrpSpPr>
          <p:grpSpPr>
            <a:xfrm>
              <a:off x="5859348" y="406247"/>
              <a:ext cx="5362512" cy="4822372"/>
              <a:chOff x="888998" y="414694"/>
              <a:chExt cx="5362512" cy="4822372"/>
            </a:xfrm>
          </p:grpSpPr>
          <p:sp>
            <p:nvSpPr>
              <p:cNvPr id="8" name="사각형: 둥근 위쪽 모서리 7">
                <a:extLst>
                  <a:ext uri="{FF2B5EF4-FFF2-40B4-BE49-F238E27FC236}">
                    <a16:creationId xmlns:a16="http://schemas.microsoft.com/office/drawing/2014/main" xmlns="" id="{C5763CEB-E767-4926-A129-098FBA5380DF}"/>
                  </a:ext>
                </a:extLst>
              </p:cNvPr>
              <p:cNvSpPr/>
              <p:nvPr/>
            </p:nvSpPr>
            <p:spPr>
              <a:xfrm rot="10800000" flipV="1">
                <a:off x="888999" y="414694"/>
                <a:ext cx="5362511" cy="602342"/>
              </a:xfrm>
              <a:prstGeom prst="round2SameRect">
                <a:avLst>
                  <a:gd name="adj1" fmla="val 35593"/>
                  <a:gd name="adj2" fmla="val 0"/>
                </a:avLst>
              </a:prstGeom>
              <a:solidFill>
                <a:srgbClr val="C2E1F3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사각형: 둥근 위쪽 모서리 8">
                <a:extLst>
                  <a:ext uri="{FF2B5EF4-FFF2-40B4-BE49-F238E27FC236}">
                    <a16:creationId xmlns:a16="http://schemas.microsoft.com/office/drawing/2014/main" xmlns="" id="{2B80D832-C406-4061-839A-C74EFFEEBD00}"/>
                  </a:ext>
                </a:extLst>
              </p:cNvPr>
              <p:cNvSpPr/>
              <p:nvPr/>
            </p:nvSpPr>
            <p:spPr>
              <a:xfrm rot="10800000" flipV="1">
                <a:off x="888998" y="1017037"/>
                <a:ext cx="5362511" cy="4220029"/>
              </a:xfrm>
              <a:prstGeom prst="round2SameRect">
                <a:avLst>
                  <a:gd name="adj1" fmla="val 0"/>
                  <a:gd name="adj2" fmla="val 5602"/>
                </a:avLst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xmlns="" id="{8A14259A-8C5B-4410-B479-F86A657E07B5}"/>
                </a:ext>
              </a:extLst>
            </p:cNvPr>
            <p:cNvGrpSpPr/>
            <p:nvPr/>
          </p:nvGrpSpPr>
          <p:grpSpPr>
            <a:xfrm>
              <a:off x="10007503" y="602342"/>
              <a:ext cx="1007161" cy="255941"/>
              <a:chOff x="1863401" y="378540"/>
              <a:chExt cx="1007161" cy="255941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xmlns="" id="{DF98AAEC-D02C-4783-9100-04C0CC31992C}"/>
                  </a:ext>
                </a:extLst>
              </p:cNvPr>
              <p:cNvSpPr/>
              <p:nvPr/>
            </p:nvSpPr>
            <p:spPr>
              <a:xfrm rot="10800000" flipV="1">
                <a:off x="1863401" y="378542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49" name="직선 연결선 48">
                <a:extLst>
                  <a:ext uri="{FF2B5EF4-FFF2-40B4-BE49-F238E27FC236}">
                    <a16:creationId xmlns:a16="http://schemas.microsoft.com/office/drawing/2014/main" xmlns="" id="{619E48A8-58C0-480A-B548-8144D6DE39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991002" y="505446"/>
                <a:ext cx="0" cy="108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xmlns="" id="{6B9FD52D-C411-47B9-99EF-B7A82CD67F7D}"/>
                  </a:ext>
                </a:extLst>
              </p:cNvPr>
              <p:cNvSpPr/>
              <p:nvPr/>
            </p:nvSpPr>
            <p:spPr>
              <a:xfrm rot="10800000" flipV="1">
                <a:off x="2239012" y="378541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51" name="직선 연결선 50">
                <a:extLst>
                  <a:ext uri="{FF2B5EF4-FFF2-40B4-BE49-F238E27FC236}">
                    <a16:creationId xmlns:a16="http://schemas.microsoft.com/office/drawing/2014/main" xmlns="" id="{E51E934D-5406-4D1C-8013-D0C501F30FCD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>
                <a:off x="2366980" y="440705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직선 연결선 51">
                <a:extLst>
                  <a:ext uri="{FF2B5EF4-FFF2-40B4-BE49-F238E27FC236}">
                    <a16:creationId xmlns:a16="http://schemas.microsoft.com/office/drawing/2014/main" xmlns="" id="{D952641B-D615-4818-9855-5BFDAA46AF99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>
                <a:off x="2366979" y="440703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직사각형 52">
                <a:extLst>
                  <a:ext uri="{FF2B5EF4-FFF2-40B4-BE49-F238E27FC236}">
                    <a16:creationId xmlns:a16="http://schemas.microsoft.com/office/drawing/2014/main" xmlns="" id="{03799565-BF67-4F51-838E-1E175AA23471}"/>
                  </a:ext>
                </a:extLst>
              </p:cNvPr>
              <p:cNvSpPr/>
              <p:nvPr/>
            </p:nvSpPr>
            <p:spPr>
              <a:xfrm rot="10800000" flipV="1">
                <a:off x="2614623" y="378540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54" name="직사각형 53">
                <a:extLst>
                  <a:ext uri="{FF2B5EF4-FFF2-40B4-BE49-F238E27FC236}">
                    <a16:creationId xmlns:a16="http://schemas.microsoft.com/office/drawing/2014/main" xmlns="" id="{AC286C7B-2742-4A81-AEEF-5338BFF3DB39}"/>
                  </a:ext>
                </a:extLst>
              </p:cNvPr>
              <p:cNvSpPr/>
              <p:nvPr/>
            </p:nvSpPr>
            <p:spPr>
              <a:xfrm rot="10800000" flipV="1">
                <a:off x="2690822" y="461791"/>
                <a:ext cx="103539" cy="1035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xmlns="" id="{483FE43C-CBC9-445F-9404-90153F15D7D1}"/>
              </a:ext>
            </a:extLst>
          </p:cNvPr>
          <p:cNvGrpSpPr/>
          <p:nvPr/>
        </p:nvGrpSpPr>
        <p:grpSpPr>
          <a:xfrm>
            <a:off x="11306815" y="5830761"/>
            <a:ext cx="272505" cy="272505"/>
            <a:chOff x="11205557" y="5766827"/>
            <a:chExt cx="373763" cy="373763"/>
          </a:xfrm>
        </p:grpSpPr>
        <p:sp>
          <p:nvSpPr>
            <p:cNvPr id="55" name="타원 54">
              <a:extLst>
                <a:ext uri="{FF2B5EF4-FFF2-40B4-BE49-F238E27FC236}">
                  <a16:creationId xmlns:a16="http://schemas.microsoft.com/office/drawing/2014/main" xmlns="" id="{C4396D67-8C85-4DEF-9FEC-05513D8861F9}"/>
                </a:ext>
              </a:extLst>
            </p:cNvPr>
            <p:cNvSpPr/>
            <p:nvPr/>
          </p:nvSpPr>
          <p:spPr>
            <a:xfrm rot="10800000" flipV="1">
              <a:off x="11205557" y="5766827"/>
              <a:ext cx="373763" cy="3737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endParaRPr lang="en-US" altLang="ko-KR" sz="3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56" name="원호 55">
              <a:extLst>
                <a:ext uri="{FF2B5EF4-FFF2-40B4-BE49-F238E27FC236}">
                  <a16:creationId xmlns:a16="http://schemas.microsoft.com/office/drawing/2014/main" xmlns="" id="{704DEE50-2A87-48F0-8EEA-200A18C6A684}"/>
                </a:ext>
              </a:extLst>
            </p:cNvPr>
            <p:cNvSpPr/>
            <p:nvPr/>
          </p:nvSpPr>
          <p:spPr>
            <a:xfrm rot="10800000" flipV="1">
              <a:off x="11302663" y="5886905"/>
              <a:ext cx="179550" cy="179550"/>
            </a:xfrm>
            <a:prstGeom prst="arc">
              <a:avLst>
                <a:gd name="adj1" fmla="val 17958770"/>
                <a:gd name="adj2" fmla="val 14529894"/>
              </a:avLst>
            </a:prstGeom>
            <a:noFill/>
            <a:ln w="254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endParaRPr lang="en-US" altLang="ko-KR" sz="3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xmlns="" id="{14E1BBD4-C946-4784-B22A-6A0AB4EC4B4A}"/>
                </a:ext>
              </a:extLst>
            </p:cNvPr>
            <p:cNvCxnSpPr>
              <a:cxnSpLocks/>
            </p:cNvCxnSpPr>
            <p:nvPr/>
          </p:nvCxnSpPr>
          <p:spPr>
            <a:xfrm>
              <a:off x="11392438" y="5835670"/>
              <a:ext cx="0" cy="144000"/>
            </a:xfrm>
            <a:prstGeom prst="line">
              <a:avLst/>
            </a:prstGeom>
            <a:ln w="25400" cap="rnd">
              <a:solidFill>
                <a:srgbClr val="747A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그룹 97"/>
          <p:cNvGrpSpPr/>
          <p:nvPr/>
        </p:nvGrpSpPr>
        <p:grpSpPr>
          <a:xfrm>
            <a:off x="6507910" y="2051391"/>
            <a:ext cx="3744293" cy="3367148"/>
            <a:chOff x="5859348" y="406247"/>
            <a:chExt cx="5362512" cy="4822372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xmlns="" id="{BBEBD7E8-ABBD-4A8E-9A36-32E2B66ABBC4}"/>
                </a:ext>
              </a:extLst>
            </p:cNvPr>
            <p:cNvGrpSpPr/>
            <p:nvPr/>
          </p:nvGrpSpPr>
          <p:grpSpPr>
            <a:xfrm>
              <a:off x="5859348" y="406247"/>
              <a:ext cx="5362512" cy="4822372"/>
              <a:chOff x="888998" y="414694"/>
              <a:chExt cx="5362512" cy="4822372"/>
            </a:xfrm>
          </p:grpSpPr>
          <p:sp>
            <p:nvSpPr>
              <p:cNvPr id="108" name="사각형: 둥근 위쪽 모서리 7">
                <a:extLst>
                  <a:ext uri="{FF2B5EF4-FFF2-40B4-BE49-F238E27FC236}">
                    <a16:creationId xmlns:a16="http://schemas.microsoft.com/office/drawing/2014/main" xmlns="" id="{C5763CEB-E767-4926-A129-098FBA5380DF}"/>
                  </a:ext>
                </a:extLst>
              </p:cNvPr>
              <p:cNvSpPr/>
              <p:nvPr/>
            </p:nvSpPr>
            <p:spPr>
              <a:xfrm rot="10800000" flipV="1">
                <a:off x="888999" y="414694"/>
                <a:ext cx="5362511" cy="602342"/>
              </a:xfrm>
              <a:prstGeom prst="round2SameRect">
                <a:avLst>
                  <a:gd name="adj1" fmla="val 35593"/>
                  <a:gd name="adj2" fmla="val 0"/>
                </a:avLst>
              </a:prstGeom>
              <a:solidFill>
                <a:srgbClr val="C2E1F3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사각형: 둥근 위쪽 모서리 8">
                <a:extLst>
                  <a:ext uri="{FF2B5EF4-FFF2-40B4-BE49-F238E27FC236}">
                    <a16:creationId xmlns:a16="http://schemas.microsoft.com/office/drawing/2014/main" xmlns="" id="{2B80D832-C406-4061-839A-C74EFFEEBD00}"/>
                  </a:ext>
                </a:extLst>
              </p:cNvPr>
              <p:cNvSpPr/>
              <p:nvPr/>
            </p:nvSpPr>
            <p:spPr>
              <a:xfrm rot="10800000" flipV="1">
                <a:off x="888998" y="1017037"/>
                <a:ext cx="5362511" cy="4220029"/>
              </a:xfrm>
              <a:prstGeom prst="round2SameRect">
                <a:avLst>
                  <a:gd name="adj1" fmla="val 0"/>
                  <a:gd name="adj2" fmla="val 5602"/>
                </a:avLst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0" name="그룹 109">
                <a:extLst>
                  <a:ext uri="{FF2B5EF4-FFF2-40B4-BE49-F238E27FC236}">
                    <a16:creationId xmlns:a16="http://schemas.microsoft.com/office/drawing/2014/main" xmlns="" id="{01C4F721-22FF-4086-A827-8AA5727B800F}"/>
                  </a:ext>
                </a:extLst>
              </p:cNvPr>
              <p:cNvGrpSpPr/>
              <p:nvPr/>
            </p:nvGrpSpPr>
            <p:grpSpPr>
              <a:xfrm>
                <a:off x="1311053" y="3266154"/>
                <a:ext cx="4551295" cy="1690242"/>
                <a:chOff x="1311053" y="3316954"/>
                <a:chExt cx="4551295" cy="1690242"/>
              </a:xfrm>
            </p:grpSpPr>
            <p:sp>
              <p:nvSpPr>
                <p:cNvPr id="115" name="직사각형 114">
                  <a:extLst>
                    <a:ext uri="{FF2B5EF4-FFF2-40B4-BE49-F238E27FC236}">
                      <a16:creationId xmlns:a16="http://schemas.microsoft.com/office/drawing/2014/main" xmlns="" id="{240B0438-FA3B-4682-BC44-D711EF0B6806}"/>
                    </a:ext>
                  </a:extLst>
                </p:cNvPr>
                <p:cNvSpPr/>
                <p:nvPr/>
              </p:nvSpPr>
              <p:spPr>
                <a:xfrm>
                  <a:off x="1311053" y="3328823"/>
                  <a:ext cx="2158311" cy="167837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직사각형 115">
                  <a:extLst>
                    <a:ext uri="{FF2B5EF4-FFF2-40B4-BE49-F238E27FC236}">
                      <a16:creationId xmlns:a16="http://schemas.microsoft.com/office/drawing/2014/main" xmlns="" id="{8D2AD49B-DD7E-4AD5-9135-56DA64752869}"/>
                    </a:ext>
                  </a:extLst>
                </p:cNvPr>
                <p:cNvSpPr/>
                <p:nvPr/>
              </p:nvSpPr>
              <p:spPr>
                <a:xfrm>
                  <a:off x="3594603" y="3316954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직사각형 116">
                  <a:extLst>
                    <a:ext uri="{FF2B5EF4-FFF2-40B4-BE49-F238E27FC236}">
                      <a16:creationId xmlns:a16="http://schemas.microsoft.com/office/drawing/2014/main" xmlns="" id="{63917877-B1EF-4FD0-BCBC-4B9F47C61C8C}"/>
                    </a:ext>
                  </a:extLst>
                </p:cNvPr>
                <p:cNvSpPr/>
                <p:nvPr/>
              </p:nvSpPr>
              <p:spPr>
                <a:xfrm>
                  <a:off x="3594603" y="3683832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8" name="직사각형 117">
                  <a:extLst>
                    <a:ext uri="{FF2B5EF4-FFF2-40B4-BE49-F238E27FC236}">
                      <a16:creationId xmlns:a16="http://schemas.microsoft.com/office/drawing/2014/main" xmlns="" id="{CCE62ABC-13B4-4CEC-B31F-A12516D8ED69}"/>
                    </a:ext>
                  </a:extLst>
                </p:cNvPr>
                <p:cNvSpPr/>
                <p:nvPr/>
              </p:nvSpPr>
              <p:spPr>
                <a:xfrm>
                  <a:off x="3594603" y="4050710"/>
                  <a:ext cx="2267745" cy="197186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xmlns="" id="{8A14259A-8C5B-4410-B479-F86A657E07B5}"/>
                </a:ext>
              </a:extLst>
            </p:cNvPr>
            <p:cNvGrpSpPr/>
            <p:nvPr/>
          </p:nvGrpSpPr>
          <p:grpSpPr>
            <a:xfrm>
              <a:off x="10007503" y="602342"/>
              <a:ext cx="1007161" cy="255941"/>
              <a:chOff x="1863401" y="378540"/>
              <a:chExt cx="1007161" cy="255941"/>
            </a:xfrm>
          </p:grpSpPr>
          <p:sp>
            <p:nvSpPr>
              <p:cNvPr id="101" name="직사각형 100">
                <a:extLst>
                  <a:ext uri="{FF2B5EF4-FFF2-40B4-BE49-F238E27FC236}">
                    <a16:creationId xmlns:a16="http://schemas.microsoft.com/office/drawing/2014/main" xmlns="" id="{DF98AAEC-D02C-4783-9100-04C0CC31992C}"/>
                  </a:ext>
                </a:extLst>
              </p:cNvPr>
              <p:cNvSpPr/>
              <p:nvPr/>
            </p:nvSpPr>
            <p:spPr>
              <a:xfrm rot="10800000" flipV="1">
                <a:off x="1863401" y="378542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102" name="직선 연결선 101">
                <a:extLst>
                  <a:ext uri="{FF2B5EF4-FFF2-40B4-BE49-F238E27FC236}">
                    <a16:creationId xmlns:a16="http://schemas.microsoft.com/office/drawing/2014/main" xmlns="" id="{619E48A8-58C0-480A-B548-8144D6DE39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991002" y="505446"/>
                <a:ext cx="0" cy="108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직사각형 102">
                <a:extLst>
                  <a:ext uri="{FF2B5EF4-FFF2-40B4-BE49-F238E27FC236}">
                    <a16:creationId xmlns:a16="http://schemas.microsoft.com/office/drawing/2014/main" xmlns="" id="{6B9FD52D-C411-47B9-99EF-B7A82CD67F7D}"/>
                  </a:ext>
                </a:extLst>
              </p:cNvPr>
              <p:cNvSpPr/>
              <p:nvPr/>
            </p:nvSpPr>
            <p:spPr>
              <a:xfrm rot="10800000" flipV="1">
                <a:off x="2239012" y="378541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104" name="직선 연결선 103">
                <a:extLst>
                  <a:ext uri="{FF2B5EF4-FFF2-40B4-BE49-F238E27FC236}">
                    <a16:creationId xmlns:a16="http://schemas.microsoft.com/office/drawing/2014/main" xmlns="" id="{E51E934D-5406-4D1C-8013-D0C501F30FCD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>
                <a:off x="2366980" y="440705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직선 연결선 104">
                <a:extLst>
                  <a:ext uri="{FF2B5EF4-FFF2-40B4-BE49-F238E27FC236}">
                    <a16:creationId xmlns:a16="http://schemas.microsoft.com/office/drawing/2014/main" xmlns="" id="{D952641B-D615-4818-9855-5BFDAA46AF99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>
                <a:off x="2366979" y="440703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직사각형 105">
                <a:extLst>
                  <a:ext uri="{FF2B5EF4-FFF2-40B4-BE49-F238E27FC236}">
                    <a16:creationId xmlns:a16="http://schemas.microsoft.com/office/drawing/2014/main" xmlns="" id="{03799565-BF67-4F51-838E-1E175AA23471}"/>
                  </a:ext>
                </a:extLst>
              </p:cNvPr>
              <p:cNvSpPr/>
              <p:nvPr/>
            </p:nvSpPr>
            <p:spPr>
              <a:xfrm rot="10800000" flipV="1">
                <a:off x="2614623" y="378540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107" name="직사각형 106">
                <a:extLst>
                  <a:ext uri="{FF2B5EF4-FFF2-40B4-BE49-F238E27FC236}">
                    <a16:creationId xmlns:a16="http://schemas.microsoft.com/office/drawing/2014/main" xmlns="" id="{AC286C7B-2742-4A81-AEEF-5338BFF3DB39}"/>
                  </a:ext>
                </a:extLst>
              </p:cNvPr>
              <p:cNvSpPr/>
              <p:nvPr/>
            </p:nvSpPr>
            <p:spPr>
              <a:xfrm rot="10800000" flipV="1">
                <a:off x="2690822" y="461791"/>
                <a:ext cx="103539" cy="1035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xmlns="" id="{733B189E-B060-4814-A261-7C3B7E592AC9}"/>
              </a:ext>
            </a:extLst>
          </p:cNvPr>
          <p:cNvGrpSpPr/>
          <p:nvPr/>
        </p:nvGrpSpPr>
        <p:grpSpPr>
          <a:xfrm>
            <a:off x="2595390" y="1206240"/>
            <a:ext cx="6789910" cy="5647735"/>
            <a:chOff x="2595390" y="1206240"/>
            <a:chExt cx="6789910" cy="5647735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xmlns="" id="{696B32D9-00F3-44B8-8EC5-E7AD1822C2B2}"/>
                </a:ext>
              </a:extLst>
            </p:cNvPr>
            <p:cNvGrpSpPr/>
            <p:nvPr/>
          </p:nvGrpSpPr>
          <p:grpSpPr>
            <a:xfrm>
              <a:off x="3995446" y="1206240"/>
              <a:ext cx="4150452" cy="4087449"/>
              <a:chOff x="3995446" y="1206240"/>
              <a:chExt cx="4150452" cy="4087449"/>
            </a:xfrm>
          </p:grpSpPr>
          <p:sp>
            <p:nvSpPr>
              <p:cNvPr id="15" name="사각형: 둥근 위쪽 모서리 9">
                <a:extLst>
                  <a:ext uri="{FF2B5EF4-FFF2-40B4-BE49-F238E27FC236}">
                    <a16:creationId xmlns:a16="http://schemas.microsoft.com/office/drawing/2014/main" xmlns="" id="{9E704EF7-B6D7-4E8A-869A-678BEA165A4D}"/>
                  </a:ext>
                </a:extLst>
              </p:cNvPr>
              <p:cNvSpPr/>
              <p:nvPr/>
            </p:nvSpPr>
            <p:spPr>
              <a:xfrm rot="10800000" flipV="1">
                <a:off x="3995446" y="3372281"/>
                <a:ext cx="495591" cy="6884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사각형: 둥근 위쪽 모서리 9">
                <a:extLst>
                  <a:ext uri="{FF2B5EF4-FFF2-40B4-BE49-F238E27FC236}">
                    <a16:creationId xmlns:a16="http://schemas.microsoft.com/office/drawing/2014/main" xmlns="" id="{18E05AE6-64E5-4070-AB26-84578946C316}"/>
                  </a:ext>
                </a:extLst>
              </p:cNvPr>
              <p:cNvSpPr/>
              <p:nvPr/>
            </p:nvSpPr>
            <p:spPr>
              <a:xfrm rot="10800000" flipV="1">
                <a:off x="7501648" y="3344622"/>
                <a:ext cx="495591" cy="6884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" name="그룹 13">
                <a:extLst>
                  <a:ext uri="{FF2B5EF4-FFF2-40B4-BE49-F238E27FC236}">
                    <a16:creationId xmlns:a16="http://schemas.microsoft.com/office/drawing/2014/main" xmlns="" id="{F2982961-E81F-4A34-8475-531D75DCA14D}"/>
                  </a:ext>
                </a:extLst>
              </p:cNvPr>
              <p:cNvGrpSpPr/>
              <p:nvPr/>
            </p:nvGrpSpPr>
            <p:grpSpPr>
              <a:xfrm>
                <a:off x="4106233" y="1206240"/>
                <a:ext cx="4039665" cy="4087449"/>
                <a:chOff x="4106233" y="1206240"/>
                <a:chExt cx="4039665" cy="4087449"/>
              </a:xfrm>
            </p:grpSpPr>
            <p:sp>
              <p:nvSpPr>
                <p:cNvPr id="12" name="Freeform 5">
                  <a:extLst>
                    <a:ext uri="{FF2B5EF4-FFF2-40B4-BE49-F238E27FC236}">
                      <a16:creationId xmlns:a16="http://schemas.microsoft.com/office/drawing/2014/main" xmlns="" id="{378A03DB-0B23-4A3C-ACC6-B595299514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6233" y="1206240"/>
                  <a:ext cx="4039665" cy="3373924"/>
                </a:xfrm>
                <a:custGeom>
                  <a:avLst/>
                  <a:gdLst>
                    <a:gd name="T0" fmla="*/ 231 w 3216"/>
                    <a:gd name="T1" fmla="*/ 2581 h 2686"/>
                    <a:gd name="T2" fmla="*/ 100 w 3216"/>
                    <a:gd name="T3" fmla="*/ 2024 h 2686"/>
                    <a:gd name="T4" fmla="*/ 38 w 3216"/>
                    <a:gd name="T5" fmla="*/ 1625 h 2686"/>
                    <a:gd name="T6" fmla="*/ 15 w 3216"/>
                    <a:gd name="T7" fmla="*/ 1121 h 2686"/>
                    <a:gd name="T8" fmla="*/ 239 w 3216"/>
                    <a:gd name="T9" fmla="*/ 880 h 2686"/>
                    <a:gd name="T10" fmla="*/ 269 w 3216"/>
                    <a:gd name="T11" fmla="*/ 790 h 2686"/>
                    <a:gd name="T12" fmla="*/ 423 w 3216"/>
                    <a:gd name="T13" fmla="*/ 587 h 2686"/>
                    <a:gd name="T14" fmla="*/ 500 w 3216"/>
                    <a:gd name="T15" fmla="*/ 542 h 2686"/>
                    <a:gd name="T16" fmla="*/ 1177 w 3216"/>
                    <a:gd name="T17" fmla="*/ 241 h 2686"/>
                    <a:gd name="T18" fmla="*/ 1431 w 3216"/>
                    <a:gd name="T19" fmla="*/ 173 h 2686"/>
                    <a:gd name="T20" fmla="*/ 1193 w 3216"/>
                    <a:gd name="T21" fmla="*/ 106 h 2686"/>
                    <a:gd name="T22" fmla="*/ 1316 w 3216"/>
                    <a:gd name="T23" fmla="*/ 83 h 2686"/>
                    <a:gd name="T24" fmla="*/ 1524 w 3216"/>
                    <a:gd name="T25" fmla="*/ 166 h 2686"/>
                    <a:gd name="T26" fmla="*/ 1277 w 3216"/>
                    <a:gd name="T27" fmla="*/ 8 h 2686"/>
                    <a:gd name="T28" fmla="*/ 1547 w 3216"/>
                    <a:gd name="T29" fmla="*/ 91 h 2686"/>
                    <a:gd name="T30" fmla="*/ 1954 w 3216"/>
                    <a:gd name="T31" fmla="*/ 233 h 2686"/>
                    <a:gd name="T32" fmla="*/ 2439 w 3216"/>
                    <a:gd name="T33" fmla="*/ 369 h 2686"/>
                    <a:gd name="T34" fmla="*/ 2508 w 3216"/>
                    <a:gd name="T35" fmla="*/ 474 h 2686"/>
                    <a:gd name="T36" fmla="*/ 2562 w 3216"/>
                    <a:gd name="T37" fmla="*/ 595 h 2686"/>
                    <a:gd name="T38" fmla="*/ 2970 w 3216"/>
                    <a:gd name="T39" fmla="*/ 783 h 2686"/>
                    <a:gd name="T40" fmla="*/ 3216 w 3216"/>
                    <a:gd name="T41" fmla="*/ 1144 h 2686"/>
                    <a:gd name="T42" fmla="*/ 2955 w 3216"/>
                    <a:gd name="T43" fmla="*/ 971 h 2686"/>
                    <a:gd name="T44" fmla="*/ 2970 w 3216"/>
                    <a:gd name="T45" fmla="*/ 1008 h 2686"/>
                    <a:gd name="T46" fmla="*/ 3186 w 3216"/>
                    <a:gd name="T47" fmla="*/ 1377 h 2686"/>
                    <a:gd name="T48" fmla="*/ 3147 w 3216"/>
                    <a:gd name="T49" fmla="*/ 1573 h 2686"/>
                    <a:gd name="T50" fmla="*/ 2885 w 3216"/>
                    <a:gd name="T51" fmla="*/ 2009 h 2686"/>
                    <a:gd name="T52" fmla="*/ 2793 w 3216"/>
                    <a:gd name="T53" fmla="*/ 2370 h 2686"/>
                    <a:gd name="T54" fmla="*/ 2701 w 3216"/>
                    <a:gd name="T55" fmla="*/ 2671 h 2686"/>
                    <a:gd name="T56" fmla="*/ 2655 w 3216"/>
                    <a:gd name="T57" fmla="*/ 2656 h 2686"/>
                    <a:gd name="T58" fmla="*/ 2624 w 3216"/>
                    <a:gd name="T59" fmla="*/ 1716 h 2686"/>
                    <a:gd name="T60" fmla="*/ 2624 w 3216"/>
                    <a:gd name="T61" fmla="*/ 1497 h 2686"/>
                    <a:gd name="T62" fmla="*/ 2247 w 3216"/>
                    <a:gd name="T63" fmla="*/ 1332 h 2686"/>
                    <a:gd name="T64" fmla="*/ 2231 w 3216"/>
                    <a:gd name="T65" fmla="*/ 1347 h 2686"/>
                    <a:gd name="T66" fmla="*/ 2462 w 3216"/>
                    <a:gd name="T67" fmla="*/ 1663 h 2686"/>
                    <a:gd name="T68" fmla="*/ 2370 w 3216"/>
                    <a:gd name="T69" fmla="*/ 1588 h 2686"/>
                    <a:gd name="T70" fmla="*/ 2231 w 3216"/>
                    <a:gd name="T71" fmla="*/ 1497 h 2686"/>
                    <a:gd name="T72" fmla="*/ 2370 w 3216"/>
                    <a:gd name="T73" fmla="*/ 1866 h 2686"/>
                    <a:gd name="T74" fmla="*/ 2362 w 3216"/>
                    <a:gd name="T75" fmla="*/ 2069 h 2686"/>
                    <a:gd name="T76" fmla="*/ 2301 w 3216"/>
                    <a:gd name="T77" fmla="*/ 1896 h 2686"/>
                    <a:gd name="T78" fmla="*/ 2047 w 3216"/>
                    <a:gd name="T79" fmla="*/ 1460 h 2686"/>
                    <a:gd name="T80" fmla="*/ 1831 w 3216"/>
                    <a:gd name="T81" fmla="*/ 1332 h 2686"/>
                    <a:gd name="T82" fmla="*/ 1547 w 3216"/>
                    <a:gd name="T83" fmla="*/ 1287 h 2686"/>
                    <a:gd name="T84" fmla="*/ 1000 w 3216"/>
                    <a:gd name="T85" fmla="*/ 1370 h 2686"/>
                    <a:gd name="T86" fmla="*/ 554 w 3216"/>
                    <a:gd name="T87" fmla="*/ 1400 h 2686"/>
                    <a:gd name="T88" fmla="*/ 562 w 3216"/>
                    <a:gd name="T89" fmla="*/ 1603 h 2686"/>
                    <a:gd name="T90" fmla="*/ 423 w 3216"/>
                    <a:gd name="T91" fmla="*/ 1648 h 2686"/>
                    <a:gd name="T92" fmla="*/ 492 w 3216"/>
                    <a:gd name="T93" fmla="*/ 1851 h 2686"/>
                    <a:gd name="T94" fmla="*/ 385 w 3216"/>
                    <a:gd name="T95" fmla="*/ 1761 h 2686"/>
                    <a:gd name="T96" fmla="*/ 416 w 3216"/>
                    <a:gd name="T97" fmla="*/ 1911 h 2686"/>
                    <a:gd name="T98" fmla="*/ 331 w 3216"/>
                    <a:gd name="T99" fmla="*/ 1866 h 2686"/>
                    <a:gd name="T100" fmla="*/ 323 w 3216"/>
                    <a:gd name="T101" fmla="*/ 1964 h 2686"/>
                    <a:gd name="T102" fmla="*/ 300 w 3216"/>
                    <a:gd name="T103" fmla="*/ 2603 h 26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3216" h="2686">
                      <a:moveTo>
                        <a:pt x="269" y="2633"/>
                      </a:moveTo>
                      <a:lnTo>
                        <a:pt x="231" y="2581"/>
                      </a:lnTo>
                      <a:lnTo>
                        <a:pt x="162" y="2378"/>
                      </a:lnTo>
                      <a:lnTo>
                        <a:pt x="100" y="2024"/>
                      </a:lnTo>
                      <a:lnTo>
                        <a:pt x="92" y="1949"/>
                      </a:lnTo>
                      <a:lnTo>
                        <a:pt x="38" y="1625"/>
                      </a:lnTo>
                      <a:lnTo>
                        <a:pt x="0" y="1166"/>
                      </a:lnTo>
                      <a:lnTo>
                        <a:pt x="15" y="1121"/>
                      </a:lnTo>
                      <a:lnTo>
                        <a:pt x="85" y="1008"/>
                      </a:lnTo>
                      <a:lnTo>
                        <a:pt x="239" y="880"/>
                      </a:lnTo>
                      <a:lnTo>
                        <a:pt x="308" y="865"/>
                      </a:lnTo>
                      <a:lnTo>
                        <a:pt x="269" y="790"/>
                      </a:lnTo>
                      <a:lnTo>
                        <a:pt x="292" y="677"/>
                      </a:lnTo>
                      <a:lnTo>
                        <a:pt x="423" y="587"/>
                      </a:lnTo>
                      <a:lnTo>
                        <a:pt x="462" y="572"/>
                      </a:lnTo>
                      <a:lnTo>
                        <a:pt x="500" y="542"/>
                      </a:lnTo>
                      <a:lnTo>
                        <a:pt x="816" y="369"/>
                      </a:lnTo>
                      <a:lnTo>
                        <a:pt x="1177" y="241"/>
                      </a:lnTo>
                      <a:lnTo>
                        <a:pt x="1416" y="181"/>
                      </a:lnTo>
                      <a:lnTo>
                        <a:pt x="1431" y="173"/>
                      </a:lnTo>
                      <a:lnTo>
                        <a:pt x="1293" y="121"/>
                      </a:lnTo>
                      <a:lnTo>
                        <a:pt x="1193" y="106"/>
                      </a:lnTo>
                      <a:lnTo>
                        <a:pt x="1216" y="75"/>
                      </a:lnTo>
                      <a:lnTo>
                        <a:pt x="1316" y="83"/>
                      </a:lnTo>
                      <a:lnTo>
                        <a:pt x="1493" y="143"/>
                      </a:lnTo>
                      <a:lnTo>
                        <a:pt x="1524" y="166"/>
                      </a:lnTo>
                      <a:lnTo>
                        <a:pt x="1470" y="106"/>
                      </a:lnTo>
                      <a:lnTo>
                        <a:pt x="1277" y="8"/>
                      </a:lnTo>
                      <a:lnTo>
                        <a:pt x="1323" y="0"/>
                      </a:lnTo>
                      <a:lnTo>
                        <a:pt x="1547" y="91"/>
                      </a:lnTo>
                      <a:lnTo>
                        <a:pt x="1693" y="151"/>
                      </a:lnTo>
                      <a:lnTo>
                        <a:pt x="1954" y="233"/>
                      </a:lnTo>
                      <a:lnTo>
                        <a:pt x="2285" y="309"/>
                      </a:lnTo>
                      <a:lnTo>
                        <a:pt x="2439" y="369"/>
                      </a:lnTo>
                      <a:lnTo>
                        <a:pt x="2485" y="422"/>
                      </a:lnTo>
                      <a:lnTo>
                        <a:pt x="2508" y="474"/>
                      </a:lnTo>
                      <a:lnTo>
                        <a:pt x="2524" y="580"/>
                      </a:lnTo>
                      <a:lnTo>
                        <a:pt x="2562" y="595"/>
                      </a:lnTo>
                      <a:lnTo>
                        <a:pt x="2670" y="617"/>
                      </a:lnTo>
                      <a:lnTo>
                        <a:pt x="2970" y="783"/>
                      </a:lnTo>
                      <a:lnTo>
                        <a:pt x="3155" y="1001"/>
                      </a:lnTo>
                      <a:lnTo>
                        <a:pt x="3216" y="1144"/>
                      </a:lnTo>
                      <a:lnTo>
                        <a:pt x="3101" y="1031"/>
                      </a:lnTo>
                      <a:lnTo>
                        <a:pt x="2955" y="971"/>
                      </a:lnTo>
                      <a:lnTo>
                        <a:pt x="2939" y="971"/>
                      </a:lnTo>
                      <a:lnTo>
                        <a:pt x="2970" y="1008"/>
                      </a:lnTo>
                      <a:lnTo>
                        <a:pt x="3116" y="1212"/>
                      </a:lnTo>
                      <a:lnTo>
                        <a:pt x="3186" y="1377"/>
                      </a:lnTo>
                      <a:lnTo>
                        <a:pt x="3186" y="1460"/>
                      </a:lnTo>
                      <a:lnTo>
                        <a:pt x="3147" y="1573"/>
                      </a:lnTo>
                      <a:lnTo>
                        <a:pt x="3039" y="1716"/>
                      </a:lnTo>
                      <a:lnTo>
                        <a:pt x="2885" y="2009"/>
                      </a:lnTo>
                      <a:lnTo>
                        <a:pt x="2816" y="2235"/>
                      </a:lnTo>
                      <a:lnTo>
                        <a:pt x="2793" y="2370"/>
                      </a:lnTo>
                      <a:lnTo>
                        <a:pt x="2747" y="2581"/>
                      </a:lnTo>
                      <a:lnTo>
                        <a:pt x="2701" y="2671"/>
                      </a:lnTo>
                      <a:lnTo>
                        <a:pt x="2678" y="2686"/>
                      </a:lnTo>
                      <a:lnTo>
                        <a:pt x="2655" y="2656"/>
                      </a:lnTo>
                      <a:lnTo>
                        <a:pt x="2624" y="2348"/>
                      </a:lnTo>
                      <a:lnTo>
                        <a:pt x="2624" y="1716"/>
                      </a:lnTo>
                      <a:lnTo>
                        <a:pt x="2632" y="1535"/>
                      </a:lnTo>
                      <a:lnTo>
                        <a:pt x="2624" y="1497"/>
                      </a:lnTo>
                      <a:lnTo>
                        <a:pt x="2501" y="1422"/>
                      </a:lnTo>
                      <a:lnTo>
                        <a:pt x="2247" y="1332"/>
                      </a:lnTo>
                      <a:lnTo>
                        <a:pt x="2185" y="1317"/>
                      </a:lnTo>
                      <a:lnTo>
                        <a:pt x="2231" y="1347"/>
                      </a:lnTo>
                      <a:lnTo>
                        <a:pt x="2401" y="1512"/>
                      </a:lnTo>
                      <a:lnTo>
                        <a:pt x="2462" y="1663"/>
                      </a:lnTo>
                      <a:lnTo>
                        <a:pt x="2447" y="1738"/>
                      </a:lnTo>
                      <a:lnTo>
                        <a:pt x="2370" y="1588"/>
                      </a:lnTo>
                      <a:lnTo>
                        <a:pt x="2247" y="1497"/>
                      </a:lnTo>
                      <a:lnTo>
                        <a:pt x="2231" y="1497"/>
                      </a:lnTo>
                      <a:lnTo>
                        <a:pt x="2262" y="1558"/>
                      </a:lnTo>
                      <a:lnTo>
                        <a:pt x="2370" y="1866"/>
                      </a:lnTo>
                      <a:lnTo>
                        <a:pt x="2385" y="2002"/>
                      </a:lnTo>
                      <a:lnTo>
                        <a:pt x="2362" y="2069"/>
                      </a:lnTo>
                      <a:lnTo>
                        <a:pt x="2339" y="2092"/>
                      </a:lnTo>
                      <a:lnTo>
                        <a:pt x="2301" y="1896"/>
                      </a:lnTo>
                      <a:lnTo>
                        <a:pt x="2185" y="1625"/>
                      </a:lnTo>
                      <a:lnTo>
                        <a:pt x="2047" y="1460"/>
                      </a:lnTo>
                      <a:lnTo>
                        <a:pt x="1901" y="1370"/>
                      </a:lnTo>
                      <a:lnTo>
                        <a:pt x="1831" y="1332"/>
                      </a:lnTo>
                      <a:lnTo>
                        <a:pt x="1754" y="1309"/>
                      </a:lnTo>
                      <a:lnTo>
                        <a:pt x="1547" y="1287"/>
                      </a:lnTo>
                      <a:lnTo>
                        <a:pt x="1200" y="1317"/>
                      </a:lnTo>
                      <a:lnTo>
                        <a:pt x="1000" y="1370"/>
                      </a:lnTo>
                      <a:lnTo>
                        <a:pt x="823" y="1415"/>
                      </a:lnTo>
                      <a:lnTo>
                        <a:pt x="554" y="1400"/>
                      </a:lnTo>
                      <a:lnTo>
                        <a:pt x="523" y="1392"/>
                      </a:lnTo>
                      <a:lnTo>
                        <a:pt x="562" y="1603"/>
                      </a:lnTo>
                      <a:lnTo>
                        <a:pt x="446" y="1512"/>
                      </a:lnTo>
                      <a:lnTo>
                        <a:pt x="423" y="1648"/>
                      </a:lnTo>
                      <a:lnTo>
                        <a:pt x="462" y="1708"/>
                      </a:lnTo>
                      <a:lnTo>
                        <a:pt x="492" y="1851"/>
                      </a:lnTo>
                      <a:lnTo>
                        <a:pt x="400" y="1761"/>
                      </a:lnTo>
                      <a:lnTo>
                        <a:pt x="385" y="1761"/>
                      </a:lnTo>
                      <a:lnTo>
                        <a:pt x="416" y="1813"/>
                      </a:lnTo>
                      <a:lnTo>
                        <a:pt x="416" y="1911"/>
                      </a:lnTo>
                      <a:lnTo>
                        <a:pt x="392" y="1874"/>
                      </a:lnTo>
                      <a:lnTo>
                        <a:pt x="331" y="1866"/>
                      </a:lnTo>
                      <a:lnTo>
                        <a:pt x="323" y="1866"/>
                      </a:lnTo>
                      <a:lnTo>
                        <a:pt x="323" y="1964"/>
                      </a:lnTo>
                      <a:lnTo>
                        <a:pt x="323" y="2393"/>
                      </a:lnTo>
                      <a:lnTo>
                        <a:pt x="300" y="2603"/>
                      </a:lnTo>
                      <a:lnTo>
                        <a:pt x="269" y="2633"/>
                      </a:lnTo>
                      <a:close/>
                    </a:path>
                  </a:pathLst>
                </a:custGeom>
                <a:solidFill>
                  <a:srgbClr val="747A9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자유형: 도형 12">
                  <a:extLst>
                    <a:ext uri="{FF2B5EF4-FFF2-40B4-BE49-F238E27FC236}">
                      <a16:creationId xmlns:a16="http://schemas.microsoft.com/office/drawing/2014/main" xmlns="" id="{C00B411E-B077-402F-A836-B22036C822EC}"/>
                    </a:ext>
                  </a:extLst>
                </p:cNvPr>
                <p:cNvSpPr/>
                <p:nvPr/>
              </p:nvSpPr>
              <p:spPr>
                <a:xfrm>
                  <a:off x="4200807" y="2295957"/>
                  <a:ext cx="3555079" cy="2997732"/>
                </a:xfrm>
                <a:custGeom>
                  <a:avLst/>
                  <a:gdLst>
                    <a:gd name="connsiteX0" fmla="*/ 15593 w 3555079"/>
                    <a:gd name="connsiteY0" fmla="*/ 1209243 h 2997732"/>
                    <a:gd name="connsiteX1" fmla="*/ 307693 w 3555079"/>
                    <a:gd name="connsiteY1" fmla="*/ 2803093 h 2997732"/>
                    <a:gd name="connsiteX2" fmla="*/ 802993 w 3555079"/>
                    <a:gd name="connsiteY2" fmla="*/ 2980893 h 2997732"/>
                    <a:gd name="connsiteX3" fmla="*/ 2123793 w 3555079"/>
                    <a:gd name="connsiteY3" fmla="*/ 2974543 h 2997732"/>
                    <a:gd name="connsiteX4" fmla="*/ 3222343 w 3555079"/>
                    <a:gd name="connsiteY4" fmla="*/ 2841193 h 2997732"/>
                    <a:gd name="connsiteX5" fmla="*/ 3425543 w 3555079"/>
                    <a:gd name="connsiteY5" fmla="*/ 1914093 h 2997732"/>
                    <a:gd name="connsiteX6" fmla="*/ 3457293 w 3555079"/>
                    <a:gd name="connsiteY6" fmla="*/ 1501343 h 2997732"/>
                    <a:gd name="connsiteX7" fmla="*/ 3539843 w 3555079"/>
                    <a:gd name="connsiteY7" fmla="*/ 1215593 h 2997732"/>
                    <a:gd name="connsiteX8" fmla="*/ 3114393 w 3555079"/>
                    <a:gd name="connsiteY8" fmla="*/ 434543 h 2997732"/>
                    <a:gd name="connsiteX9" fmla="*/ 2453993 w 3555079"/>
                    <a:gd name="connsiteY9" fmla="*/ 53543 h 2997732"/>
                    <a:gd name="connsiteX10" fmla="*/ 1342743 w 3555079"/>
                    <a:gd name="connsiteY10" fmla="*/ 34493 h 2997732"/>
                    <a:gd name="connsiteX11" fmla="*/ 466443 w 3555079"/>
                    <a:gd name="connsiteY11" fmla="*/ 351993 h 2997732"/>
                    <a:gd name="connsiteX12" fmla="*/ 123543 w 3555079"/>
                    <a:gd name="connsiteY12" fmla="*/ 625043 h 2997732"/>
                    <a:gd name="connsiteX13" fmla="*/ 47343 w 3555079"/>
                    <a:gd name="connsiteY13" fmla="*/ 1253693 h 2997732"/>
                    <a:gd name="connsiteX14" fmla="*/ 15593 w 3555079"/>
                    <a:gd name="connsiteY14" fmla="*/ 1209243 h 2997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555079" h="2997732">
                      <a:moveTo>
                        <a:pt x="15593" y="1209243"/>
                      </a:moveTo>
                      <a:cubicBezTo>
                        <a:pt x="58985" y="1467476"/>
                        <a:pt x="176460" y="2507818"/>
                        <a:pt x="307693" y="2803093"/>
                      </a:cubicBezTo>
                      <a:cubicBezTo>
                        <a:pt x="438926" y="3098368"/>
                        <a:pt x="500310" y="2952318"/>
                        <a:pt x="802993" y="2980893"/>
                      </a:cubicBezTo>
                      <a:cubicBezTo>
                        <a:pt x="1105676" y="3009468"/>
                        <a:pt x="1720568" y="2997826"/>
                        <a:pt x="2123793" y="2974543"/>
                      </a:cubicBezTo>
                      <a:cubicBezTo>
                        <a:pt x="2527018" y="2951260"/>
                        <a:pt x="3005385" y="3017935"/>
                        <a:pt x="3222343" y="2841193"/>
                      </a:cubicBezTo>
                      <a:cubicBezTo>
                        <a:pt x="3439301" y="2664451"/>
                        <a:pt x="3386385" y="2137401"/>
                        <a:pt x="3425543" y="1914093"/>
                      </a:cubicBezTo>
                      <a:cubicBezTo>
                        <a:pt x="3464701" y="1690785"/>
                        <a:pt x="3438243" y="1617760"/>
                        <a:pt x="3457293" y="1501343"/>
                      </a:cubicBezTo>
                      <a:cubicBezTo>
                        <a:pt x="3476343" y="1384926"/>
                        <a:pt x="3596993" y="1393393"/>
                        <a:pt x="3539843" y="1215593"/>
                      </a:cubicBezTo>
                      <a:cubicBezTo>
                        <a:pt x="3482693" y="1037793"/>
                        <a:pt x="3295368" y="628218"/>
                        <a:pt x="3114393" y="434543"/>
                      </a:cubicBezTo>
                      <a:cubicBezTo>
                        <a:pt x="2933418" y="240868"/>
                        <a:pt x="2749268" y="120218"/>
                        <a:pt x="2453993" y="53543"/>
                      </a:cubicBezTo>
                      <a:cubicBezTo>
                        <a:pt x="2158718" y="-13132"/>
                        <a:pt x="1674001" y="-15249"/>
                        <a:pt x="1342743" y="34493"/>
                      </a:cubicBezTo>
                      <a:cubicBezTo>
                        <a:pt x="1011485" y="84235"/>
                        <a:pt x="669643" y="253568"/>
                        <a:pt x="466443" y="351993"/>
                      </a:cubicBezTo>
                      <a:cubicBezTo>
                        <a:pt x="263243" y="450418"/>
                        <a:pt x="193393" y="474760"/>
                        <a:pt x="123543" y="625043"/>
                      </a:cubicBezTo>
                      <a:cubicBezTo>
                        <a:pt x="53693" y="775326"/>
                        <a:pt x="63218" y="1159501"/>
                        <a:pt x="47343" y="1253693"/>
                      </a:cubicBezTo>
                      <a:cubicBezTo>
                        <a:pt x="31468" y="1347885"/>
                        <a:pt x="-27799" y="951010"/>
                        <a:pt x="15593" y="1209243"/>
                      </a:cubicBezTo>
                      <a:close/>
                    </a:path>
                  </a:pathLst>
                </a:custGeom>
                <a:solidFill>
                  <a:srgbClr val="747A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9" name="직각 삼각형 18">
              <a:extLst>
                <a:ext uri="{FF2B5EF4-FFF2-40B4-BE49-F238E27FC236}">
                  <a16:creationId xmlns:a16="http://schemas.microsoft.com/office/drawing/2014/main" xmlns="" id="{6A42D903-7F76-4B83-955C-C07C5A39D71B}"/>
                </a:ext>
              </a:extLst>
            </p:cNvPr>
            <p:cNvSpPr/>
            <p:nvPr/>
          </p:nvSpPr>
          <p:spPr>
            <a:xfrm>
              <a:off x="8758053" y="5634866"/>
              <a:ext cx="627247" cy="988419"/>
            </a:xfrm>
            <a:prstGeom prst="rtTriangle">
              <a:avLst/>
            </a:prstGeom>
            <a:solidFill>
              <a:srgbClr val="747A90"/>
            </a:solidFill>
            <a:ln w="504825" cap="rnd">
              <a:solidFill>
                <a:srgbClr val="747A9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직각 삼각형 19">
              <a:extLst>
                <a:ext uri="{FF2B5EF4-FFF2-40B4-BE49-F238E27FC236}">
                  <a16:creationId xmlns:a16="http://schemas.microsoft.com/office/drawing/2014/main" xmlns="" id="{10BCCBB7-E798-424C-8A9B-28B2EB8488C4}"/>
                </a:ext>
              </a:extLst>
            </p:cNvPr>
            <p:cNvSpPr/>
            <p:nvPr/>
          </p:nvSpPr>
          <p:spPr>
            <a:xfrm flipH="1">
              <a:off x="2595390" y="5634865"/>
              <a:ext cx="627247" cy="988419"/>
            </a:xfrm>
            <a:prstGeom prst="rtTriangle">
              <a:avLst/>
            </a:prstGeom>
            <a:solidFill>
              <a:srgbClr val="747A90"/>
            </a:solidFill>
            <a:ln w="504825" cap="rnd">
              <a:solidFill>
                <a:srgbClr val="747A9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xmlns="" id="{10F8063B-ACD8-4332-A78C-1443B2075061}"/>
                </a:ext>
              </a:extLst>
            </p:cNvPr>
            <p:cNvSpPr/>
            <p:nvPr/>
          </p:nvSpPr>
          <p:spPr>
            <a:xfrm rot="10800000" flipV="1">
              <a:off x="2832496" y="3688825"/>
              <a:ext cx="6291700" cy="3165150"/>
            </a:xfrm>
            <a:custGeom>
              <a:avLst/>
              <a:gdLst>
                <a:gd name="connsiteX0" fmla="*/ 353988 w 8483600"/>
                <a:gd name="connsiteY0" fmla="*/ 0 h 3155820"/>
                <a:gd name="connsiteX1" fmla="*/ 8129612 w 8483600"/>
                <a:gd name="connsiteY1" fmla="*/ 0 h 3155820"/>
                <a:gd name="connsiteX2" fmla="*/ 8483600 w 8483600"/>
                <a:gd name="connsiteY2" fmla="*/ 353988 h 3155820"/>
                <a:gd name="connsiteX3" fmla="*/ 8483600 w 8483600"/>
                <a:gd name="connsiteY3" fmla="*/ 3155820 h 3155820"/>
                <a:gd name="connsiteX4" fmla="*/ 8483600 w 8483600"/>
                <a:gd name="connsiteY4" fmla="*/ 3155820 h 3155820"/>
                <a:gd name="connsiteX5" fmla="*/ 0 w 8483600"/>
                <a:gd name="connsiteY5" fmla="*/ 3155820 h 3155820"/>
                <a:gd name="connsiteX6" fmla="*/ 0 w 8483600"/>
                <a:gd name="connsiteY6" fmla="*/ 3155820 h 3155820"/>
                <a:gd name="connsiteX7" fmla="*/ 0 w 8483600"/>
                <a:gd name="connsiteY7" fmla="*/ 353988 h 3155820"/>
                <a:gd name="connsiteX8" fmla="*/ 353988 w 8483600"/>
                <a:gd name="connsiteY8" fmla="*/ 0 h 3155820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4836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3312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3312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14929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5150"/>
                <a:gd name="connsiteX1" fmla="*/ 8129612 w 8483600"/>
                <a:gd name="connsiteY1" fmla="*/ 0 h 3165150"/>
                <a:gd name="connsiteX2" fmla="*/ 8483600 w 8483600"/>
                <a:gd name="connsiteY2" fmla="*/ 353988 h 3165150"/>
                <a:gd name="connsiteX3" fmla="*/ 8331200 w 8483600"/>
                <a:gd name="connsiteY3" fmla="*/ 3155820 h 3165150"/>
                <a:gd name="connsiteX4" fmla="*/ 8321675 w 8483600"/>
                <a:gd name="connsiteY4" fmla="*/ 3160582 h 3165150"/>
                <a:gd name="connsiteX5" fmla="*/ 149289 w 8483600"/>
                <a:gd name="connsiteY5" fmla="*/ 3165150 h 3165150"/>
                <a:gd name="connsiteX6" fmla="*/ 149290 w 8483600"/>
                <a:gd name="connsiteY6" fmla="*/ 3155820 h 3165150"/>
                <a:gd name="connsiteX7" fmla="*/ 0 w 8483600"/>
                <a:gd name="connsiteY7" fmla="*/ 353988 h 3165150"/>
                <a:gd name="connsiteX8" fmla="*/ 353988 w 8483600"/>
                <a:gd name="connsiteY8" fmla="*/ 0 h 3165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83600" h="3165150">
                  <a:moveTo>
                    <a:pt x="353988" y="0"/>
                  </a:moveTo>
                  <a:lnTo>
                    <a:pt x="8129612" y="0"/>
                  </a:lnTo>
                  <a:cubicBezTo>
                    <a:pt x="8325114" y="0"/>
                    <a:pt x="8483600" y="158486"/>
                    <a:pt x="8483600" y="353988"/>
                  </a:cubicBezTo>
                  <a:lnTo>
                    <a:pt x="8331200" y="3155820"/>
                  </a:lnTo>
                  <a:lnTo>
                    <a:pt x="8321675" y="3160582"/>
                  </a:lnTo>
                  <a:lnTo>
                    <a:pt x="149289" y="3165150"/>
                  </a:lnTo>
                  <a:cubicBezTo>
                    <a:pt x="149289" y="3162040"/>
                    <a:pt x="149290" y="3158930"/>
                    <a:pt x="149290" y="3155820"/>
                  </a:cubicBezTo>
                  <a:lnTo>
                    <a:pt x="0" y="353988"/>
                  </a:lnTo>
                  <a:cubicBezTo>
                    <a:pt x="0" y="158486"/>
                    <a:pt x="158486" y="0"/>
                    <a:pt x="353988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0">
                <a:defRPr/>
              </a:pPr>
              <a:r>
                <a:rPr lang="en-US" altLang="ja-JP" sz="36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36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  <p:grpSp>
        <p:nvGrpSpPr>
          <p:cNvPr id="119" name="그룹 118"/>
          <p:cNvGrpSpPr/>
          <p:nvPr/>
        </p:nvGrpSpPr>
        <p:grpSpPr>
          <a:xfrm>
            <a:off x="0" y="378663"/>
            <a:ext cx="517204" cy="262045"/>
            <a:chOff x="0" y="378663"/>
            <a:chExt cx="517204" cy="262045"/>
          </a:xfrm>
        </p:grpSpPr>
        <p:grpSp>
          <p:nvGrpSpPr>
            <p:cNvPr id="120" name="그룹 119">
              <a:extLst>
                <a:ext uri="{FF2B5EF4-FFF2-40B4-BE49-F238E27FC236}">
                  <a16:creationId xmlns:a16="http://schemas.microsoft.com/office/drawing/2014/main" xmlns="" id="{2DAC26EB-17DE-411B-98FC-186B57022FA4}"/>
                </a:ext>
              </a:extLst>
            </p:cNvPr>
            <p:cNvGrpSpPr/>
            <p:nvPr/>
          </p:nvGrpSpPr>
          <p:grpSpPr>
            <a:xfrm>
              <a:off x="0" y="378663"/>
              <a:ext cx="517204" cy="223678"/>
              <a:chOff x="-10532" y="378663"/>
              <a:chExt cx="517204" cy="223678"/>
            </a:xfrm>
          </p:grpSpPr>
          <p:sp>
            <p:nvSpPr>
              <p:cNvPr id="122" name="직사각형 121">
                <a:extLst>
                  <a:ext uri="{FF2B5EF4-FFF2-40B4-BE49-F238E27FC236}">
                    <a16:creationId xmlns:a16="http://schemas.microsoft.com/office/drawing/2014/main" xmlns="" id="{2482E8BD-341B-4D21-9716-7A73C9E9E825}"/>
                  </a:ext>
                </a:extLst>
              </p:cNvPr>
              <p:cNvSpPr/>
              <p:nvPr/>
            </p:nvSpPr>
            <p:spPr>
              <a:xfrm rot="10800000" flipV="1">
                <a:off x="248071" y="378663"/>
                <a:ext cx="258601" cy="223678"/>
              </a:xfrm>
              <a:prstGeom prst="rect">
                <a:avLst/>
              </a:prstGeom>
              <a:solidFill>
                <a:srgbClr val="FF7C8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3" name="직사각형 122">
                <a:extLst>
                  <a:ext uri="{FF2B5EF4-FFF2-40B4-BE49-F238E27FC236}">
                    <a16:creationId xmlns:a16="http://schemas.microsoft.com/office/drawing/2014/main" xmlns="" id="{1BA244FF-1820-4626-BB6A-816E558AB30A}"/>
                  </a:ext>
                </a:extLst>
              </p:cNvPr>
              <p:cNvSpPr/>
              <p:nvPr/>
            </p:nvSpPr>
            <p:spPr>
              <a:xfrm rot="10800000" flipV="1">
                <a:off x="-10532" y="378663"/>
                <a:ext cx="258601" cy="223678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1" name="직각 삼각형 120">
              <a:extLst>
                <a:ext uri="{FF2B5EF4-FFF2-40B4-BE49-F238E27FC236}">
                  <a16:creationId xmlns:a16="http://schemas.microsoft.com/office/drawing/2014/main" xmlns="" id="{1BA244FF-1820-4626-BB6A-816E558AB30A}"/>
                </a:ext>
              </a:extLst>
            </p:cNvPr>
            <p:cNvSpPr/>
            <p:nvPr/>
          </p:nvSpPr>
          <p:spPr>
            <a:xfrm rot="10800000" flipH="1">
              <a:off x="47625" y="604708"/>
              <a:ext cx="460384" cy="36000"/>
            </a:xfrm>
            <a:prstGeom prst="rtTriangle">
              <a:avLst/>
            </a:prstGeom>
            <a:solidFill>
              <a:schemeClr val="tx1">
                <a:alpha val="37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4" name="그룹 123"/>
          <p:cNvGrpSpPr/>
          <p:nvPr/>
        </p:nvGrpSpPr>
        <p:grpSpPr>
          <a:xfrm>
            <a:off x="0" y="696653"/>
            <a:ext cx="517204" cy="262045"/>
            <a:chOff x="0" y="378663"/>
            <a:chExt cx="517204" cy="262045"/>
          </a:xfrm>
        </p:grpSpPr>
        <p:grpSp>
          <p:nvGrpSpPr>
            <p:cNvPr id="125" name="그룹 124">
              <a:extLst>
                <a:ext uri="{FF2B5EF4-FFF2-40B4-BE49-F238E27FC236}">
                  <a16:creationId xmlns:a16="http://schemas.microsoft.com/office/drawing/2014/main" xmlns="" id="{2DAC26EB-17DE-411B-98FC-186B57022FA4}"/>
                </a:ext>
              </a:extLst>
            </p:cNvPr>
            <p:cNvGrpSpPr/>
            <p:nvPr/>
          </p:nvGrpSpPr>
          <p:grpSpPr>
            <a:xfrm>
              <a:off x="0" y="378663"/>
              <a:ext cx="517204" cy="223678"/>
              <a:chOff x="-10532" y="378663"/>
              <a:chExt cx="517204" cy="223678"/>
            </a:xfrm>
          </p:grpSpPr>
          <p:sp>
            <p:nvSpPr>
              <p:cNvPr id="127" name="직사각형 126">
                <a:extLst>
                  <a:ext uri="{FF2B5EF4-FFF2-40B4-BE49-F238E27FC236}">
                    <a16:creationId xmlns:a16="http://schemas.microsoft.com/office/drawing/2014/main" xmlns="" id="{2482E8BD-341B-4D21-9716-7A73C9E9E825}"/>
                  </a:ext>
                </a:extLst>
              </p:cNvPr>
              <p:cNvSpPr/>
              <p:nvPr/>
            </p:nvSpPr>
            <p:spPr>
              <a:xfrm rot="10800000" flipV="1">
                <a:off x="248071" y="378663"/>
                <a:ext cx="258601" cy="223678"/>
              </a:xfrm>
              <a:prstGeom prst="rect">
                <a:avLst/>
              </a:prstGeom>
              <a:solidFill>
                <a:srgbClr val="FF7C8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8" name="직사각형 127">
                <a:extLst>
                  <a:ext uri="{FF2B5EF4-FFF2-40B4-BE49-F238E27FC236}">
                    <a16:creationId xmlns:a16="http://schemas.microsoft.com/office/drawing/2014/main" xmlns="" id="{1BA244FF-1820-4626-BB6A-816E558AB30A}"/>
                  </a:ext>
                </a:extLst>
              </p:cNvPr>
              <p:cNvSpPr/>
              <p:nvPr/>
            </p:nvSpPr>
            <p:spPr>
              <a:xfrm rot="10800000" flipV="1">
                <a:off x="-10532" y="378663"/>
                <a:ext cx="258601" cy="223678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6" name="직각 삼각형 125">
              <a:extLst>
                <a:ext uri="{FF2B5EF4-FFF2-40B4-BE49-F238E27FC236}">
                  <a16:creationId xmlns:a16="http://schemas.microsoft.com/office/drawing/2014/main" xmlns="" id="{1BA244FF-1820-4626-BB6A-816E558AB30A}"/>
                </a:ext>
              </a:extLst>
            </p:cNvPr>
            <p:cNvSpPr/>
            <p:nvPr/>
          </p:nvSpPr>
          <p:spPr>
            <a:xfrm rot="10800000" flipH="1">
              <a:off x="47625" y="604708"/>
              <a:ext cx="460384" cy="36000"/>
            </a:xfrm>
            <a:prstGeom prst="rtTriangle">
              <a:avLst/>
            </a:prstGeom>
            <a:solidFill>
              <a:schemeClr val="tx1">
                <a:alpha val="37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9" name="그룹 128">
            <a:extLst>
              <a:ext uri="{FF2B5EF4-FFF2-40B4-BE49-F238E27FC236}">
                <a16:creationId xmlns:a16="http://schemas.microsoft.com/office/drawing/2014/main" xmlns="" id="{E8D19DDC-5C08-4439-B41A-1151BD0A864B}"/>
              </a:ext>
            </a:extLst>
          </p:cNvPr>
          <p:cNvGrpSpPr/>
          <p:nvPr/>
        </p:nvGrpSpPr>
        <p:grpSpPr>
          <a:xfrm>
            <a:off x="752473" y="5868086"/>
            <a:ext cx="605548" cy="822427"/>
            <a:chOff x="752474" y="5868085"/>
            <a:chExt cx="871166" cy="985891"/>
          </a:xfrm>
        </p:grpSpPr>
        <p:sp>
          <p:nvSpPr>
            <p:cNvPr id="130" name="직사각형 129">
              <a:extLst>
                <a:ext uri="{FF2B5EF4-FFF2-40B4-BE49-F238E27FC236}">
                  <a16:creationId xmlns:a16="http://schemas.microsoft.com/office/drawing/2014/main" xmlns="" id="{275914B2-1473-4743-8528-D4CABEA328C4}"/>
                </a:ext>
              </a:extLst>
            </p:cNvPr>
            <p:cNvSpPr/>
            <p:nvPr/>
          </p:nvSpPr>
          <p:spPr>
            <a:xfrm rot="10800000" flipV="1">
              <a:off x="752474" y="5868085"/>
              <a:ext cx="871166" cy="98589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자유형: 도형 37">
              <a:extLst>
                <a:ext uri="{FF2B5EF4-FFF2-40B4-BE49-F238E27FC236}">
                  <a16:creationId xmlns:a16="http://schemas.microsoft.com/office/drawing/2014/main" xmlns="" id="{4B26AE9A-8948-404D-ADCE-DD3A57AC960E}"/>
                </a:ext>
              </a:extLst>
            </p:cNvPr>
            <p:cNvSpPr/>
            <p:nvPr/>
          </p:nvSpPr>
          <p:spPr>
            <a:xfrm>
              <a:off x="876780" y="6006339"/>
              <a:ext cx="659920" cy="60116"/>
            </a:xfrm>
            <a:custGeom>
              <a:avLst/>
              <a:gdLst>
                <a:gd name="connsiteX0" fmla="*/ 12220 w 659920"/>
                <a:gd name="connsiteY0" fmla="*/ 83312 h 108849"/>
                <a:gd name="connsiteX1" fmla="*/ 12220 w 659920"/>
                <a:gd name="connsiteY1" fmla="*/ 762 h 108849"/>
                <a:gd name="connsiteX2" fmla="*/ 139220 w 659920"/>
                <a:gd name="connsiteY2" fmla="*/ 45212 h 108849"/>
                <a:gd name="connsiteX3" fmla="*/ 234470 w 659920"/>
                <a:gd name="connsiteY3" fmla="*/ 96012 h 108849"/>
                <a:gd name="connsiteX4" fmla="*/ 266220 w 659920"/>
                <a:gd name="connsiteY4" fmla="*/ 83312 h 108849"/>
                <a:gd name="connsiteX5" fmla="*/ 355120 w 659920"/>
                <a:gd name="connsiteY5" fmla="*/ 32512 h 108849"/>
                <a:gd name="connsiteX6" fmla="*/ 412270 w 659920"/>
                <a:gd name="connsiteY6" fmla="*/ 108712 h 108849"/>
                <a:gd name="connsiteX7" fmla="*/ 507520 w 659920"/>
                <a:gd name="connsiteY7" fmla="*/ 51562 h 108849"/>
                <a:gd name="connsiteX8" fmla="*/ 577370 w 659920"/>
                <a:gd name="connsiteY8" fmla="*/ 64262 h 108849"/>
                <a:gd name="connsiteX9" fmla="*/ 659920 w 659920"/>
                <a:gd name="connsiteY9" fmla="*/ 76962 h 108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59920" h="108849">
                  <a:moveTo>
                    <a:pt x="12220" y="83312"/>
                  </a:moveTo>
                  <a:cubicBezTo>
                    <a:pt x="1636" y="45212"/>
                    <a:pt x="-8947" y="7112"/>
                    <a:pt x="12220" y="762"/>
                  </a:cubicBezTo>
                  <a:cubicBezTo>
                    <a:pt x="33387" y="-5588"/>
                    <a:pt x="102178" y="29337"/>
                    <a:pt x="139220" y="45212"/>
                  </a:cubicBezTo>
                  <a:cubicBezTo>
                    <a:pt x="176262" y="61087"/>
                    <a:pt x="213303" y="89662"/>
                    <a:pt x="234470" y="96012"/>
                  </a:cubicBezTo>
                  <a:cubicBezTo>
                    <a:pt x="255637" y="102362"/>
                    <a:pt x="246112" y="93895"/>
                    <a:pt x="266220" y="83312"/>
                  </a:cubicBezTo>
                  <a:cubicBezTo>
                    <a:pt x="286328" y="72729"/>
                    <a:pt x="330778" y="28279"/>
                    <a:pt x="355120" y="32512"/>
                  </a:cubicBezTo>
                  <a:cubicBezTo>
                    <a:pt x="379462" y="36745"/>
                    <a:pt x="386870" y="105537"/>
                    <a:pt x="412270" y="108712"/>
                  </a:cubicBezTo>
                  <a:cubicBezTo>
                    <a:pt x="437670" y="111887"/>
                    <a:pt x="480003" y="58970"/>
                    <a:pt x="507520" y="51562"/>
                  </a:cubicBezTo>
                  <a:cubicBezTo>
                    <a:pt x="535037" y="44154"/>
                    <a:pt x="551970" y="60029"/>
                    <a:pt x="577370" y="64262"/>
                  </a:cubicBezTo>
                  <a:cubicBezTo>
                    <a:pt x="602770" y="68495"/>
                    <a:pt x="631345" y="72728"/>
                    <a:pt x="659920" y="76962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2" name="자유형: 도형 38">
              <a:extLst>
                <a:ext uri="{FF2B5EF4-FFF2-40B4-BE49-F238E27FC236}">
                  <a16:creationId xmlns:a16="http://schemas.microsoft.com/office/drawing/2014/main" xmlns="" id="{38DA9072-DEA8-4F5C-BE73-1E862E96682D}"/>
                </a:ext>
              </a:extLst>
            </p:cNvPr>
            <p:cNvSpPr/>
            <p:nvPr/>
          </p:nvSpPr>
          <p:spPr>
            <a:xfrm>
              <a:off x="857250" y="6196712"/>
              <a:ext cx="330200" cy="46226"/>
            </a:xfrm>
            <a:custGeom>
              <a:avLst/>
              <a:gdLst>
                <a:gd name="connsiteX0" fmla="*/ 0 w 330200"/>
                <a:gd name="connsiteY0" fmla="*/ 19938 h 46226"/>
                <a:gd name="connsiteX1" fmla="*/ 139700 w 330200"/>
                <a:gd name="connsiteY1" fmla="*/ 888 h 46226"/>
                <a:gd name="connsiteX2" fmla="*/ 215900 w 330200"/>
                <a:gd name="connsiteY2" fmla="*/ 45338 h 46226"/>
                <a:gd name="connsiteX3" fmla="*/ 330200 w 330200"/>
                <a:gd name="connsiteY3" fmla="*/ 26288 h 46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200" h="46226">
                  <a:moveTo>
                    <a:pt x="0" y="19938"/>
                  </a:moveTo>
                  <a:cubicBezTo>
                    <a:pt x="51858" y="8296"/>
                    <a:pt x="103717" y="-3345"/>
                    <a:pt x="139700" y="888"/>
                  </a:cubicBezTo>
                  <a:cubicBezTo>
                    <a:pt x="175683" y="5121"/>
                    <a:pt x="184150" y="41105"/>
                    <a:pt x="215900" y="45338"/>
                  </a:cubicBezTo>
                  <a:cubicBezTo>
                    <a:pt x="247650" y="49571"/>
                    <a:pt x="288925" y="37929"/>
                    <a:pt x="330200" y="26288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3" name="자유형: 도형 39">
              <a:extLst>
                <a:ext uri="{FF2B5EF4-FFF2-40B4-BE49-F238E27FC236}">
                  <a16:creationId xmlns:a16="http://schemas.microsoft.com/office/drawing/2014/main" xmlns="" id="{1802C693-A5C0-45DC-B02A-2C0EF891F71A}"/>
                </a:ext>
              </a:extLst>
            </p:cNvPr>
            <p:cNvSpPr/>
            <p:nvPr/>
          </p:nvSpPr>
          <p:spPr>
            <a:xfrm>
              <a:off x="889000" y="6350000"/>
              <a:ext cx="508000" cy="69850"/>
            </a:xfrm>
            <a:custGeom>
              <a:avLst/>
              <a:gdLst>
                <a:gd name="connsiteX0" fmla="*/ 0 w 508000"/>
                <a:gd name="connsiteY0" fmla="*/ 31750 h 69850"/>
                <a:gd name="connsiteX1" fmla="*/ 63500 w 508000"/>
                <a:gd name="connsiteY1" fmla="*/ 69850 h 69850"/>
                <a:gd name="connsiteX2" fmla="*/ 101600 w 508000"/>
                <a:gd name="connsiteY2" fmla="*/ 19050 h 69850"/>
                <a:gd name="connsiteX3" fmla="*/ 184150 w 508000"/>
                <a:gd name="connsiteY3" fmla="*/ 50800 h 69850"/>
                <a:gd name="connsiteX4" fmla="*/ 234950 w 508000"/>
                <a:gd name="connsiteY4" fmla="*/ 0 h 69850"/>
                <a:gd name="connsiteX5" fmla="*/ 285750 w 508000"/>
                <a:gd name="connsiteY5" fmla="*/ 31750 h 69850"/>
                <a:gd name="connsiteX6" fmla="*/ 374650 w 508000"/>
                <a:gd name="connsiteY6" fmla="*/ 38100 h 69850"/>
                <a:gd name="connsiteX7" fmla="*/ 419100 w 508000"/>
                <a:gd name="connsiteY7" fmla="*/ 12700 h 69850"/>
                <a:gd name="connsiteX8" fmla="*/ 476250 w 508000"/>
                <a:gd name="connsiteY8" fmla="*/ 25400 h 69850"/>
                <a:gd name="connsiteX9" fmla="*/ 508000 w 508000"/>
                <a:gd name="connsiteY9" fmla="*/ 2540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8000" h="69850">
                  <a:moveTo>
                    <a:pt x="0" y="31750"/>
                  </a:moveTo>
                  <a:lnTo>
                    <a:pt x="63500" y="69850"/>
                  </a:lnTo>
                  <a:lnTo>
                    <a:pt x="101600" y="19050"/>
                  </a:lnTo>
                  <a:lnTo>
                    <a:pt x="184150" y="50800"/>
                  </a:lnTo>
                  <a:lnTo>
                    <a:pt x="234950" y="0"/>
                  </a:lnTo>
                  <a:lnTo>
                    <a:pt x="285750" y="31750"/>
                  </a:lnTo>
                  <a:lnTo>
                    <a:pt x="374650" y="38100"/>
                  </a:lnTo>
                  <a:lnTo>
                    <a:pt x="419100" y="12700"/>
                  </a:lnTo>
                  <a:lnTo>
                    <a:pt x="476250" y="25400"/>
                  </a:lnTo>
                  <a:lnTo>
                    <a:pt x="508000" y="25400"/>
                  </a:ln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34" name="그룹 133">
            <a:extLst>
              <a:ext uri="{FF2B5EF4-FFF2-40B4-BE49-F238E27FC236}">
                <a16:creationId xmlns:a16="http://schemas.microsoft.com/office/drawing/2014/main" xmlns="" id="{B160E23E-5756-43DC-AA82-46EC67DBC66C}"/>
              </a:ext>
            </a:extLst>
          </p:cNvPr>
          <p:cNvGrpSpPr/>
          <p:nvPr/>
        </p:nvGrpSpPr>
        <p:grpSpPr>
          <a:xfrm>
            <a:off x="1494272" y="5868087"/>
            <a:ext cx="605548" cy="822425"/>
            <a:chOff x="752474" y="5868085"/>
            <a:chExt cx="871166" cy="985891"/>
          </a:xfrm>
        </p:grpSpPr>
        <p:sp>
          <p:nvSpPr>
            <p:cNvPr id="135" name="직사각형 134">
              <a:extLst>
                <a:ext uri="{FF2B5EF4-FFF2-40B4-BE49-F238E27FC236}">
                  <a16:creationId xmlns:a16="http://schemas.microsoft.com/office/drawing/2014/main" xmlns="" id="{07C43F64-2F4E-4A7A-8CBD-0055F5746513}"/>
                </a:ext>
              </a:extLst>
            </p:cNvPr>
            <p:cNvSpPr/>
            <p:nvPr/>
          </p:nvSpPr>
          <p:spPr>
            <a:xfrm rot="10800000" flipV="1">
              <a:off x="752474" y="5868085"/>
              <a:ext cx="871166" cy="98589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자유형: 도형 43">
              <a:extLst>
                <a:ext uri="{FF2B5EF4-FFF2-40B4-BE49-F238E27FC236}">
                  <a16:creationId xmlns:a16="http://schemas.microsoft.com/office/drawing/2014/main" xmlns="" id="{714BC1A6-F9DF-44BF-AFBC-E866CA575987}"/>
                </a:ext>
              </a:extLst>
            </p:cNvPr>
            <p:cNvSpPr/>
            <p:nvPr/>
          </p:nvSpPr>
          <p:spPr>
            <a:xfrm flipV="1">
              <a:off x="876780" y="6018827"/>
              <a:ext cx="659920" cy="45719"/>
            </a:xfrm>
            <a:custGeom>
              <a:avLst/>
              <a:gdLst>
                <a:gd name="connsiteX0" fmla="*/ 12220 w 659920"/>
                <a:gd name="connsiteY0" fmla="*/ 83312 h 108849"/>
                <a:gd name="connsiteX1" fmla="*/ 12220 w 659920"/>
                <a:gd name="connsiteY1" fmla="*/ 762 h 108849"/>
                <a:gd name="connsiteX2" fmla="*/ 139220 w 659920"/>
                <a:gd name="connsiteY2" fmla="*/ 45212 h 108849"/>
                <a:gd name="connsiteX3" fmla="*/ 234470 w 659920"/>
                <a:gd name="connsiteY3" fmla="*/ 96012 h 108849"/>
                <a:gd name="connsiteX4" fmla="*/ 266220 w 659920"/>
                <a:gd name="connsiteY4" fmla="*/ 83312 h 108849"/>
                <a:gd name="connsiteX5" fmla="*/ 355120 w 659920"/>
                <a:gd name="connsiteY5" fmla="*/ 32512 h 108849"/>
                <a:gd name="connsiteX6" fmla="*/ 412270 w 659920"/>
                <a:gd name="connsiteY6" fmla="*/ 108712 h 108849"/>
                <a:gd name="connsiteX7" fmla="*/ 507520 w 659920"/>
                <a:gd name="connsiteY7" fmla="*/ 51562 h 108849"/>
                <a:gd name="connsiteX8" fmla="*/ 577370 w 659920"/>
                <a:gd name="connsiteY8" fmla="*/ 64262 h 108849"/>
                <a:gd name="connsiteX9" fmla="*/ 659920 w 659920"/>
                <a:gd name="connsiteY9" fmla="*/ 76962 h 108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59920" h="108849">
                  <a:moveTo>
                    <a:pt x="12220" y="83312"/>
                  </a:moveTo>
                  <a:cubicBezTo>
                    <a:pt x="1636" y="45212"/>
                    <a:pt x="-8947" y="7112"/>
                    <a:pt x="12220" y="762"/>
                  </a:cubicBezTo>
                  <a:cubicBezTo>
                    <a:pt x="33387" y="-5588"/>
                    <a:pt x="102178" y="29337"/>
                    <a:pt x="139220" y="45212"/>
                  </a:cubicBezTo>
                  <a:cubicBezTo>
                    <a:pt x="176262" y="61087"/>
                    <a:pt x="213303" y="89662"/>
                    <a:pt x="234470" y="96012"/>
                  </a:cubicBezTo>
                  <a:cubicBezTo>
                    <a:pt x="255637" y="102362"/>
                    <a:pt x="246112" y="93895"/>
                    <a:pt x="266220" y="83312"/>
                  </a:cubicBezTo>
                  <a:cubicBezTo>
                    <a:pt x="286328" y="72729"/>
                    <a:pt x="330778" y="28279"/>
                    <a:pt x="355120" y="32512"/>
                  </a:cubicBezTo>
                  <a:cubicBezTo>
                    <a:pt x="379462" y="36745"/>
                    <a:pt x="386870" y="105537"/>
                    <a:pt x="412270" y="108712"/>
                  </a:cubicBezTo>
                  <a:cubicBezTo>
                    <a:pt x="437670" y="111887"/>
                    <a:pt x="480003" y="58970"/>
                    <a:pt x="507520" y="51562"/>
                  </a:cubicBezTo>
                  <a:cubicBezTo>
                    <a:pt x="535037" y="44154"/>
                    <a:pt x="551970" y="60029"/>
                    <a:pt x="577370" y="64262"/>
                  </a:cubicBezTo>
                  <a:cubicBezTo>
                    <a:pt x="602770" y="68495"/>
                    <a:pt x="631345" y="72728"/>
                    <a:pt x="659920" y="76962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7" name="자유형: 도형 44">
              <a:extLst>
                <a:ext uri="{FF2B5EF4-FFF2-40B4-BE49-F238E27FC236}">
                  <a16:creationId xmlns:a16="http://schemas.microsoft.com/office/drawing/2014/main" xmlns="" id="{9F08E35D-11D9-492E-A9BF-07850D6990EB}"/>
                </a:ext>
              </a:extLst>
            </p:cNvPr>
            <p:cNvSpPr/>
            <p:nvPr/>
          </p:nvSpPr>
          <p:spPr>
            <a:xfrm>
              <a:off x="857249" y="6196712"/>
              <a:ext cx="481563" cy="45719"/>
            </a:xfrm>
            <a:custGeom>
              <a:avLst/>
              <a:gdLst>
                <a:gd name="connsiteX0" fmla="*/ 0 w 330200"/>
                <a:gd name="connsiteY0" fmla="*/ 19938 h 46226"/>
                <a:gd name="connsiteX1" fmla="*/ 139700 w 330200"/>
                <a:gd name="connsiteY1" fmla="*/ 888 h 46226"/>
                <a:gd name="connsiteX2" fmla="*/ 215900 w 330200"/>
                <a:gd name="connsiteY2" fmla="*/ 45338 h 46226"/>
                <a:gd name="connsiteX3" fmla="*/ 330200 w 330200"/>
                <a:gd name="connsiteY3" fmla="*/ 26288 h 46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200" h="46226">
                  <a:moveTo>
                    <a:pt x="0" y="19938"/>
                  </a:moveTo>
                  <a:cubicBezTo>
                    <a:pt x="51858" y="8296"/>
                    <a:pt x="103717" y="-3345"/>
                    <a:pt x="139700" y="888"/>
                  </a:cubicBezTo>
                  <a:cubicBezTo>
                    <a:pt x="175683" y="5121"/>
                    <a:pt x="184150" y="41105"/>
                    <a:pt x="215900" y="45338"/>
                  </a:cubicBezTo>
                  <a:cubicBezTo>
                    <a:pt x="247650" y="49571"/>
                    <a:pt x="288925" y="37929"/>
                    <a:pt x="330200" y="26288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8" name="자유형: 도형 45">
              <a:extLst>
                <a:ext uri="{FF2B5EF4-FFF2-40B4-BE49-F238E27FC236}">
                  <a16:creationId xmlns:a16="http://schemas.microsoft.com/office/drawing/2014/main" xmlns="" id="{21B4A5AF-A419-4D36-B2EF-54539A811B74}"/>
                </a:ext>
              </a:extLst>
            </p:cNvPr>
            <p:cNvSpPr/>
            <p:nvPr/>
          </p:nvSpPr>
          <p:spPr>
            <a:xfrm flipV="1">
              <a:off x="889000" y="6364273"/>
              <a:ext cx="272940" cy="45719"/>
            </a:xfrm>
            <a:custGeom>
              <a:avLst/>
              <a:gdLst>
                <a:gd name="connsiteX0" fmla="*/ 0 w 508000"/>
                <a:gd name="connsiteY0" fmla="*/ 31750 h 69850"/>
                <a:gd name="connsiteX1" fmla="*/ 63500 w 508000"/>
                <a:gd name="connsiteY1" fmla="*/ 69850 h 69850"/>
                <a:gd name="connsiteX2" fmla="*/ 101600 w 508000"/>
                <a:gd name="connsiteY2" fmla="*/ 19050 h 69850"/>
                <a:gd name="connsiteX3" fmla="*/ 184150 w 508000"/>
                <a:gd name="connsiteY3" fmla="*/ 50800 h 69850"/>
                <a:gd name="connsiteX4" fmla="*/ 234950 w 508000"/>
                <a:gd name="connsiteY4" fmla="*/ 0 h 69850"/>
                <a:gd name="connsiteX5" fmla="*/ 285750 w 508000"/>
                <a:gd name="connsiteY5" fmla="*/ 31750 h 69850"/>
                <a:gd name="connsiteX6" fmla="*/ 374650 w 508000"/>
                <a:gd name="connsiteY6" fmla="*/ 38100 h 69850"/>
                <a:gd name="connsiteX7" fmla="*/ 419100 w 508000"/>
                <a:gd name="connsiteY7" fmla="*/ 12700 h 69850"/>
                <a:gd name="connsiteX8" fmla="*/ 476250 w 508000"/>
                <a:gd name="connsiteY8" fmla="*/ 25400 h 69850"/>
                <a:gd name="connsiteX9" fmla="*/ 508000 w 508000"/>
                <a:gd name="connsiteY9" fmla="*/ 2540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8000" h="69850">
                  <a:moveTo>
                    <a:pt x="0" y="31750"/>
                  </a:moveTo>
                  <a:lnTo>
                    <a:pt x="63500" y="69850"/>
                  </a:lnTo>
                  <a:lnTo>
                    <a:pt x="101600" y="19050"/>
                  </a:lnTo>
                  <a:lnTo>
                    <a:pt x="184150" y="50800"/>
                  </a:lnTo>
                  <a:lnTo>
                    <a:pt x="234950" y="0"/>
                  </a:lnTo>
                  <a:lnTo>
                    <a:pt x="285750" y="31750"/>
                  </a:lnTo>
                  <a:lnTo>
                    <a:pt x="374650" y="38100"/>
                  </a:lnTo>
                  <a:lnTo>
                    <a:pt x="419100" y="12700"/>
                  </a:lnTo>
                  <a:lnTo>
                    <a:pt x="476250" y="25400"/>
                  </a:lnTo>
                  <a:lnTo>
                    <a:pt x="508000" y="25400"/>
                  </a:ln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39" name="그룹 138"/>
          <p:cNvGrpSpPr/>
          <p:nvPr/>
        </p:nvGrpSpPr>
        <p:grpSpPr>
          <a:xfrm>
            <a:off x="8204258" y="2764686"/>
            <a:ext cx="628118" cy="628118"/>
            <a:chOff x="1651388" y="2172798"/>
            <a:chExt cx="1083168" cy="1083168"/>
          </a:xfrm>
        </p:grpSpPr>
        <p:sp>
          <p:nvSpPr>
            <p:cNvPr id="140" name="타원 139"/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41" name="그림 14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</p:spPr>
        </p:pic>
      </p:grpSp>
      <p:grpSp>
        <p:nvGrpSpPr>
          <p:cNvPr id="142" name="그룹 141"/>
          <p:cNvGrpSpPr/>
          <p:nvPr/>
        </p:nvGrpSpPr>
        <p:grpSpPr>
          <a:xfrm>
            <a:off x="1919230" y="3160484"/>
            <a:ext cx="628118" cy="628118"/>
            <a:chOff x="8846116" y="4168827"/>
            <a:chExt cx="1083168" cy="1083168"/>
          </a:xfrm>
        </p:grpSpPr>
        <p:sp>
          <p:nvSpPr>
            <p:cNvPr id="143" name="타원 142"/>
            <p:cNvSpPr/>
            <p:nvPr/>
          </p:nvSpPr>
          <p:spPr>
            <a:xfrm>
              <a:off x="8846116" y="4168827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44" name="그림 1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6131" y="4358843"/>
              <a:ext cx="703135" cy="703135"/>
            </a:xfrm>
            <a:prstGeom prst="rect">
              <a:avLst/>
            </a:prstGeom>
          </p:spPr>
        </p:pic>
      </p:grpSp>
      <p:grpSp>
        <p:nvGrpSpPr>
          <p:cNvPr id="145" name="그룹 144"/>
          <p:cNvGrpSpPr/>
          <p:nvPr/>
        </p:nvGrpSpPr>
        <p:grpSpPr>
          <a:xfrm>
            <a:off x="3111184" y="1330168"/>
            <a:ext cx="628118" cy="628118"/>
            <a:chOff x="8723358" y="1778931"/>
            <a:chExt cx="1083168" cy="1083168"/>
          </a:xfrm>
        </p:grpSpPr>
        <p:sp>
          <p:nvSpPr>
            <p:cNvPr id="146" name="타원 145"/>
            <p:cNvSpPr/>
            <p:nvPr/>
          </p:nvSpPr>
          <p:spPr>
            <a:xfrm>
              <a:off x="8723358" y="1778931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47" name="그림 14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6567" y="1952140"/>
              <a:ext cx="736749" cy="736749"/>
            </a:xfrm>
            <a:prstGeom prst="rect">
              <a:avLst/>
            </a:prstGeom>
          </p:spPr>
        </p:pic>
      </p:grpSp>
      <p:grpSp>
        <p:nvGrpSpPr>
          <p:cNvPr id="148" name="그룹 147"/>
          <p:cNvGrpSpPr/>
          <p:nvPr/>
        </p:nvGrpSpPr>
        <p:grpSpPr>
          <a:xfrm>
            <a:off x="1923961" y="1313049"/>
            <a:ext cx="628118" cy="628118"/>
            <a:chOff x="2899657" y="4303429"/>
            <a:chExt cx="1083168" cy="1083168"/>
          </a:xfrm>
        </p:grpSpPr>
        <p:sp>
          <p:nvSpPr>
            <p:cNvPr id="149" name="타원 148"/>
            <p:cNvSpPr/>
            <p:nvPr/>
          </p:nvSpPr>
          <p:spPr>
            <a:xfrm>
              <a:off x="2899657" y="4303429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50" name="그림 14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175" y="4478947"/>
              <a:ext cx="732133" cy="732133"/>
            </a:xfrm>
            <a:prstGeom prst="rect">
              <a:avLst/>
            </a:prstGeom>
          </p:spPr>
        </p:pic>
      </p:grpSp>
      <p:sp>
        <p:nvSpPr>
          <p:cNvPr id="151" name="직사각형 150"/>
          <p:cNvSpPr/>
          <p:nvPr/>
        </p:nvSpPr>
        <p:spPr>
          <a:xfrm>
            <a:off x="1694457" y="1989513"/>
            <a:ext cx="105647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ko-KR" altLang="en-US" sz="1400" b="1" dirty="0" err="1" smtClean="0">
                <a:solidFill>
                  <a:srgbClr val="4B4541"/>
                </a:solidFill>
              </a:rPr>
              <a:t>瑠璃子</a:t>
            </a:r>
            <a:endParaRPr lang="en-US" altLang="ko-KR" sz="1400" b="1" dirty="0" smtClean="0">
              <a:solidFill>
                <a:srgbClr val="4B4541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000" dirty="0" smtClean="0">
                <a:solidFill>
                  <a:srgbClr val="4B4541"/>
                </a:solidFill>
              </a:rPr>
              <a:t>プ</a:t>
            </a:r>
            <a:r>
              <a:rPr lang="ja-JP" altLang="en-US" sz="1000" dirty="0">
                <a:solidFill>
                  <a:srgbClr val="4B4541"/>
                </a:solidFill>
              </a:rPr>
              <a:t>レゼンテーション </a:t>
            </a:r>
            <a:r>
              <a:rPr lang="en-US" altLang="ja-JP" sz="1000" dirty="0" smtClean="0">
                <a:solidFill>
                  <a:srgbClr val="4B4541"/>
                </a:solidFill>
              </a:rPr>
              <a:t>4P</a:t>
            </a:r>
            <a:endParaRPr lang="en-US" altLang="ko-KR" sz="900" dirty="0">
              <a:solidFill>
                <a:srgbClr val="4B4541"/>
              </a:solidFill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1760140" y="3932467"/>
            <a:ext cx="1035934" cy="846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ko-KR" altLang="en-US" sz="1400" b="1" dirty="0" err="1">
                <a:solidFill>
                  <a:srgbClr val="4B4541"/>
                </a:solidFill>
              </a:rPr>
              <a:t>蛍花</a:t>
            </a:r>
            <a:endParaRPr lang="en-US" altLang="ko-KR" sz="1400" b="1" dirty="0">
              <a:solidFill>
                <a:srgbClr val="4B4541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000" dirty="0">
                <a:solidFill>
                  <a:srgbClr val="4B4541"/>
                </a:solidFill>
                <a:ea typeface="ＭＳ Ｐゴシック" panose="020B0600070205080204" pitchFamily="34" charset="-128"/>
              </a:rPr>
              <a:t>資料調査、戦略企画</a:t>
            </a:r>
            <a:endParaRPr lang="en-US" altLang="ko-KR" sz="1000" dirty="0">
              <a:solidFill>
                <a:srgbClr val="4B4541"/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951398" y="2040712"/>
            <a:ext cx="1035934" cy="84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ko-KR" altLang="en-US" sz="1400" b="1" dirty="0" err="1">
                <a:solidFill>
                  <a:srgbClr val="4B4541"/>
                </a:solidFill>
              </a:rPr>
              <a:t>空美</a:t>
            </a:r>
            <a:endParaRPr lang="en-US" altLang="ko-KR" sz="1400" b="1" dirty="0">
              <a:solidFill>
                <a:srgbClr val="4B4541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1000" dirty="0">
                <a:solidFill>
                  <a:srgbClr val="4B4541"/>
                </a:solidFill>
              </a:rPr>
              <a:t>SWOT</a:t>
            </a:r>
            <a:r>
              <a:rPr lang="ko-KR" altLang="en-US" sz="1000" dirty="0">
                <a:solidFill>
                  <a:srgbClr val="4B4541"/>
                </a:solidFill>
              </a:rPr>
              <a:t>分析、</a:t>
            </a:r>
            <a:r>
              <a:rPr lang="en-US" altLang="ko-KR" sz="1000" dirty="0">
                <a:solidFill>
                  <a:srgbClr val="4B4541"/>
                </a:solidFill>
              </a:rPr>
              <a:t>IMC </a:t>
            </a:r>
            <a:endParaRPr lang="en-US" altLang="ko-KR" sz="1000" dirty="0">
              <a:solidFill>
                <a:srgbClr val="4B454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8810463" y="2632626"/>
            <a:ext cx="118721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ko-KR" altLang="en-US" sz="1400" b="1" dirty="0" err="1">
                <a:solidFill>
                  <a:srgbClr val="4B4541"/>
                </a:solidFill>
              </a:rPr>
              <a:t>瑠璃子</a:t>
            </a:r>
            <a:endParaRPr lang="en-US" altLang="ko-KR" sz="1400" b="1" dirty="0">
              <a:solidFill>
                <a:srgbClr val="4B4541"/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1000" dirty="0">
                <a:solidFill>
                  <a:srgbClr val="4B4541"/>
                </a:solidFill>
              </a:rPr>
              <a:t>チーム長、プレゼンテーショ</a:t>
            </a:r>
            <a:r>
              <a:rPr lang="ja-JP" altLang="en-US" sz="1000" dirty="0" smtClean="0">
                <a:solidFill>
                  <a:srgbClr val="4B4541"/>
                </a:solidFill>
              </a:rPr>
              <a:t>ン</a:t>
            </a:r>
            <a:endParaRPr lang="en-US" altLang="ko-KR" sz="900" dirty="0">
              <a:solidFill>
                <a:srgbClr val="4B45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8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0"/>
            <a:ext cx="11814628" cy="6850450"/>
            <a:chOff x="0" y="0"/>
            <a:chExt cx="11814628" cy="6850450"/>
          </a:xfrm>
        </p:grpSpPr>
        <p:sp>
          <p:nvSpPr>
            <p:cNvPr id="98" name="사각형: 둥근 위쪽 모서리 5">
              <a:extLst>
                <a:ext uri="{FF2B5EF4-FFF2-40B4-BE49-F238E27FC236}">
                  <a16:creationId xmlns:a16="http://schemas.microsoft.com/office/drawing/2014/main" xmlns="" id="{427DAA19-1C4D-499A-93E1-73BB0FC75E23}"/>
                </a:ext>
              </a:extLst>
            </p:cNvPr>
            <p:cNvSpPr/>
            <p:nvPr/>
          </p:nvSpPr>
          <p:spPr>
            <a:xfrm rot="10800000" flipV="1">
              <a:off x="5503359" y="6017277"/>
              <a:ext cx="1185281" cy="833173"/>
            </a:xfrm>
            <a:prstGeom prst="trapezoid">
              <a:avLst>
                <a:gd name="adj" fmla="val 14330"/>
              </a:avLst>
            </a:prstGeom>
            <a:gradFill>
              <a:gsLst>
                <a:gs pos="54000">
                  <a:schemeClr val="bg1"/>
                </a:gs>
                <a:gs pos="55000">
                  <a:schemeClr val="bg1">
                    <a:lumMod val="85000"/>
                  </a:schemeClr>
                </a:gs>
              </a:gsLst>
              <a:lin ang="16200000" scaled="0"/>
            </a:gra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" name="그룹 2"/>
            <p:cNvGrpSpPr/>
            <p:nvPr/>
          </p:nvGrpSpPr>
          <p:grpSpPr>
            <a:xfrm>
              <a:off x="0" y="0"/>
              <a:ext cx="11814628" cy="6690513"/>
              <a:chOff x="0" y="0"/>
              <a:chExt cx="11814628" cy="6690513"/>
            </a:xfrm>
          </p:grpSpPr>
          <p:sp>
            <p:nvSpPr>
              <p:cNvPr id="4" name="사각형: 둥근 위쪽 모서리 3">
                <a:extLst>
                  <a:ext uri="{FF2B5EF4-FFF2-40B4-BE49-F238E27FC236}">
                    <a16:creationId xmlns:a16="http://schemas.microsoft.com/office/drawing/2014/main" xmlns="" id="{B050EEF9-5216-4B66-AA52-4A03D1C13335}"/>
                  </a:ext>
                </a:extLst>
              </p:cNvPr>
              <p:cNvSpPr/>
              <p:nvPr/>
            </p:nvSpPr>
            <p:spPr>
              <a:xfrm rot="10800000" flipV="1">
                <a:off x="377372" y="0"/>
                <a:ext cx="11437256" cy="5651759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rgbClr val="DADCE8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사각형: 둥근 위쪽 모서리 5">
                <a:extLst>
                  <a:ext uri="{FF2B5EF4-FFF2-40B4-BE49-F238E27FC236}">
                    <a16:creationId xmlns:a16="http://schemas.microsoft.com/office/drawing/2014/main" xmlns="" id="{427DAA19-1C4D-499A-93E1-73BB0FC75E23}"/>
                  </a:ext>
                </a:extLst>
              </p:cNvPr>
              <p:cNvSpPr/>
              <p:nvPr/>
            </p:nvSpPr>
            <p:spPr>
              <a:xfrm rot="10800000" flipV="1">
                <a:off x="377372" y="5651760"/>
                <a:ext cx="11437256" cy="603897"/>
              </a:xfrm>
              <a:prstGeom prst="round2SameRect">
                <a:avLst>
                  <a:gd name="adj1" fmla="val 0"/>
                  <a:gd name="adj2" fmla="val 27614"/>
                </a:avLst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2" name="그룹 41">
                <a:extLst>
                  <a:ext uri="{FF2B5EF4-FFF2-40B4-BE49-F238E27FC236}">
                    <a16:creationId xmlns:a16="http://schemas.microsoft.com/office/drawing/2014/main" xmlns="" id="{483FE43C-CBC9-445F-9404-90153F15D7D1}"/>
                  </a:ext>
                </a:extLst>
              </p:cNvPr>
              <p:cNvGrpSpPr/>
              <p:nvPr/>
            </p:nvGrpSpPr>
            <p:grpSpPr>
              <a:xfrm>
                <a:off x="11306815" y="5830761"/>
                <a:ext cx="272505" cy="272505"/>
                <a:chOff x="11205557" y="5766827"/>
                <a:chExt cx="373763" cy="373763"/>
              </a:xfrm>
            </p:grpSpPr>
            <p:sp>
              <p:nvSpPr>
                <p:cNvPr id="43" name="타원 42">
                  <a:extLst>
                    <a:ext uri="{FF2B5EF4-FFF2-40B4-BE49-F238E27FC236}">
                      <a16:creationId xmlns:a16="http://schemas.microsoft.com/office/drawing/2014/main" xmlns="" id="{C4396D67-8C85-4DEF-9FEC-05513D8861F9}"/>
                    </a:ext>
                  </a:extLst>
                </p:cNvPr>
                <p:cNvSpPr/>
                <p:nvPr/>
              </p:nvSpPr>
              <p:spPr>
                <a:xfrm rot="10800000" flipV="1">
                  <a:off x="11205557" y="5766827"/>
                  <a:ext cx="373763" cy="373763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latinLnBrk="0">
                    <a:defRPr/>
                  </a:pPr>
                  <a:endParaRPr lang="en-US" altLang="ko-KR" sz="3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  <p:sp>
              <p:nvSpPr>
                <p:cNvPr id="44" name="원호 43">
                  <a:extLst>
                    <a:ext uri="{FF2B5EF4-FFF2-40B4-BE49-F238E27FC236}">
                      <a16:creationId xmlns:a16="http://schemas.microsoft.com/office/drawing/2014/main" xmlns="" id="{704DEE50-2A87-48F0-8EEA-200A18C6A684}"/>
                    </a:ext>
                  </a:extLst>
                </p:cNvPr>
                <p:cNvSpPr/>
                <p:nvPr/>
              </p:nvSpPr>
              <p:spPr>
                <a:xfrm rot="10800000" flipV="1">
                  <a:off x="11302663" y="5886905"/>
                  <a:ext cx="179550" cy="179550"/>
                </a:xfrm>
                <a:prstGeom prst="arc">
                  <a:avLst>
                    <a:gd name="adj1" fmla="val 17958770"/>
                    <a:gd name="adj2" fmla="val 14529894"/>
                  </a:avLst>
                </a:prstGeom>
                <a:noFill/>
                <a:ln w="254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latinLnBrk="0">
                    <a:defRPr/>
                  </a:pPr>
                  <a:endParaRPr lang="en-US" altLang="ko-KR" sz="300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endParaRPr>
                </a:p>
              </p:txBody>
            </p:sp>
            <p:cxnSp>
              <p:nvCxnSpPr>
                <p:cNvPr id="45" name="직선 연결선 44">
                  <a:extLst>
                    <a:ext uri="{FF2B5EF4-FFF2-40B4-BE49-F238E27FC236}">
                      <a16:creationId xmlns:a16="http://schemas.microsoft.com/office/drawing/2014/main" xmlns="" id="{14E1BBD4-C946-4784-B22A-6A0AB4EC4B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392438" y="5835670"/>
                  <a:ext cx="0" cy="144000"/>
                </a:xfrm>
                <a:prstGeom prst="line">
                  <a:avLst/>
                </a:prstGeom>
                <a:ln w="25400" cap="rnd">
                  <a:solidFill>
                    <a:srgbClr val="747A9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그룹 66">
                <a:extLst>
                  <a:ext uri="{FF2B5EF4-FFF2-40B4-BE49-F238E27FC236}">
                    <a16:creationId xmlns:a16="http://schemas.microsoft.com/office/drawing/2014/main" xmlns="" id="{E8D19DDC-5C08-4439-B41A-1151BD0A864B}"/>
                  </a:ext>
                </a:extLst>
              </p:cNvPr>
              <p:cNvGrpSpPr/>
              <p:nvPr/>
            </p:nvGrpSpPr>
            <p:grpSpPr>
              <a:xfrm>
                <a:off x="752473" y="5868086"/>
                <a:ext cx="605548" cy="822427"/>
                <a:chOff x="752474" y="5868085"/>
                <a:chExt cx="871166" cy="985891"/>
              </a:xfrm>
            </p:grpSpPr>
            <p:sp>
              <p:nvSpPr>
                <p:cNvPr id="68" name="직사각형 67">
                  <a:extLst>
                    <a:ext uri="{FF2B5EF4-FFF2-40B4-BE49-F238E27FC236}">
                      <a16:creationId xmlns:a16="http://schemas.microsoft.com/office/drawing/2014/main" xmlns="" id="{275914B2-1473-4743-8528-D4CABEA328C4}"/>
                    </a:ext>
                  </a:extLst>
                </p:cNvPr>
                <p:cNvSpPr/>
                <p:nvPr/>
              </p:nvSpPr>
              <p:spPr>
                <a:xfrm rot="10800000" flipV="1">
                  <a:off x="752474" y="5868085"/>
                  <a:ext cx="871166" cy="985891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자유형: 도형 37">
                  <a:extLst>
                    <a:ext uri="{FF2B5EF4-FFF2-40B4-BE49-F238E27FC236}">
                      <a16:creationId xmlns:a16="http://schemas.microsoft.com/office/drawing/2014/main" xmlns="" id="{4B26AE9A-8948-404D-ADCE-DD3A57AC960E}"/>
                    </a:ext>
                  </a:extLst>
                </p:cNvPr>
                <p:cNvSpPr/>
                <p:nvPr/>
              </p:nvSpPr>
              <p:spPr>
                <a:xfrm>
                  <a:off x="876780" y="6006339"/>
                  <a:ext cx="659920" cy="60116"/>
                </a:xfrm>
                <a:custGeom>
                  <a:avLst/>
                  <a:gdLst>
                    <a:gd name="connsiteX0" fmla="*/ 12220 w 659920"/>
                    <a:gd name="connsiteY0" fmla="*/ 83312 h 108849"/>
                    <a:gd name="connsiteX1" fmla="*/ 12220 w 659920"/>
                    <a:gd name="connsiteY1" fmla="*/ 762 h 108849"/>
                    <a:gd name="connsiteX2" fmla="*/ 139220 w 659920"/>
                    <a:gd name="connsiteY2" fmla="*/ 45212 h 108849"/>
                    <a:gd name="connsiteX3" fmla="*/ 234470 w 659920"/>
                    <a:gd name="connsiteY3" fmla="*/ 96012 h 108849"/>
                    <a:gd name="connsiteX4" fmla="*/ 266220 w 659920"/>
                    <a:gd name="connsiteY4" fmla="*/ 83312 h 108849"/>
                    <a:gd name="connsiteX5" fmla="*/ 355120 w 659920"/>
                    <a:gd name="connsiteY5" fmla="*/ 32512 h 108849"/>
                    <a:gd name="connsiteX6" fmla="*/ 412270 w 659920"/>
                    <a:gd name="connsiteY6" fmla="*/ 108712 h 108849"/>
                    <a:gd name="connsiteX7" fmla="*/ 507520 w 659920"/>
                    <a:gd name="connsiteY7" fmla="*/ 51562 h 108849"/>
                    <a:gd name="connsiteX8" fmla="*/ 577370 w 659920"/>
                    <a:gd name="connsiteY8" fmla="*/ 64262 h 108849"/>
                    <a:gd name="connsiteX9" fmla="*/ 659920 w 659920"/>
                    <a:gd name="connsiteY9" fmla="*/ 76962 h 1088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59920" h="108849">
                      <a:moveTo>
                        <a:pt x="12220" y="83312"/>
                      </a:moveTo>
                      <a:cubicBezTo>
                        <a:pt x="1636" y="45212"/>
                        <a:pt x="-8947" y="7112"/>
                        <a:pt x="12220" y="762"/>
                      </a:cubicBezTo>
                      <a:cubicBezTo>
                        <a:pt x="33387" y="-5588"/>
                        <a:pt x="102178" y="29337"/>
                        <a:pt x="139220" y="45212"/>
                      </a:cubicBezTo>
                      <a:cubicBezTo>
                        <a:pt x="176262" y="61087"/>
                        <a:pt x="213303" y="89662"/>
                        <a:pt x="234470" y="96012"/>
                      </a:cubicBezTo>
                      <a:cubicBezTo>
                        <a:pt x="255637" y="102362"/>
                        <a:pt x="246112" y="93895"/>
                        <a:pt x="266220" y="83312"/>
                      </a:cubicBezTo>
                      <a:cubicBezTo>
                        <a:pt x="286328" y="72729"/>
                        <a:pt x="330778" y="28279"/>
                        <a:pt x="355120" y="32512"/>
                      </a:cubicBezTo>
                      <a:cubicBezTo>
                        <a:pt x="379462" y="36745"/>
                        <a:pt x="386870" y="105537"/>
                        <a:pt x="412270" y="108712"/>
                      </a:cubicBezTo>
                      <a:cubicBezTo>
                        <a:pt x="437670" y="111887"/>
                        <a:pt x="480003" y="58970"/>
                        <a:pt x="507520" y="51562"/>
                      </a:cubicBezTo>
                      <a:cubicBezTo>
                        <a:pt x="535037" y="44154"/>
                        <a:pt x="551970" y="60029"/>
                        <a:pt x="577370" y="64262"/>
                      </a:cubicBezTo>
                      <a:cubicBezTo>
                        <a:pt x="602770" y="68495"/>
                        <a:pt x="631345" y="72728"/>
                        <a:pt x="659920" y="76962"/>
                      </a:cubicBez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자유형: 도형 38">
                  <a:extLst>
                    <a:ext uri="{FF2B5EF4-FFF2-40B4-BE49-F238E27FC236}">
                      <a16:creationId xmlns:a16="http://schemas.microsoft.com/office/drawing/2014/main" xmlns="" id="{38DA9072-DEA8-4F5C-BE73-1E862E96682D}"/>
                    </a:ext>
                  </a:extLst>
                </p:cNvPr>
                <p:cNvSpPr/>
                <p:nvPr/>
              </p:nvSpPr>
              <p:spPr>
                <a:xfrm>
                  <a:off x="857250" y="6196712"/>
                  <a:ext cx="330200" cy="46226"/>
                </a:xfrm>
                <a:custGeom>
                  <a:avLst/>
                  <a:gdLst>
                    <a:gd name="connsiteX0" fmla="*/ 0 w 330200"/>
                    <a:gd name="connsiteY0" fmla="*/ 19938 h 46226"/>
                    <a:gd name="connsiteX1" fmla="*/ 139700 w 330200"/>
                    <a:gd name="connsiteY1" fmla="*/ 888 h 46226"/>
                    <a:gd name="connsiteX2" fmla="*/ 215900 w 330200"/>
                    <a:gd name="connsiteY2" fmla="*/ 45338 h 46226"/>
                    <a:gd name="connsiteX3" fmla="*/ 330200 w 330200"/>
                    <a:gd name="connsiteY3" fmla="*/ 26288 h 462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0200" h="46226">
                      <a:moveTo>
                        <a:pt x="0" y="19938"/>
                      </a:moveTo>
                      <a:cubicBezTo>
                        <a:pt x="51858" y="8296"/>
                        <a:pt x="103717" y="-3345"/>
                        <a:pt x="139700" y="888"/>
                      </a:cubicBezTo>
                      <a:cubicBezTo>
                        <a:pt x="175683" y="5121"/>
                        <a:pt x="184150" y="41105"/>
                        <a:pt x="215900" y="45338"/>
                      </a:cubicBezTo>
                      <a:cubicBezTo>
                        <a:pt x="247650" y="49571"/>
                        <a:pt x="288925" y="37929"/>
                        <a:pt x="330200" y="26288"/>
                      </a:cubicBez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자유형: 도형 39">
                  <a:extLst>
                    <a:ext uri="{FF2B5EF4-FFF2-40B4-BE49-F238E27FC236}">
                      <a16:creationId xmlns:a16="http://schemas.microsoft.com/office/drawing/2014/main" xmlns="" id="{1802C693-A5C0-45DC-B02A-2C0EF891F71A}"/>
                    </a:ext>
                  </a:extLst>
                </p:cNvPr>
                <p:cNvSpPr/>
                <p:nvPr/>
              </p:nvSpPr>
              <p:spPr>
                <a:xfrm>
                  <a:off x="889000" y="6350000"/>
                  <a:ext cx="508000" cy="69850"/>
                </a:xfrm>
                <a:custGeom>
                  <a:avLst/>
                  <a:gdLst>
                    <a:gd name="connsiteX0" fmla="*/ 0 w 508000"/>
                    <a:gd name="connsiteY0" fmla="*/ 31750 h 69850"/>
                    <a:gd name="connsiteX1" fmla="*/ 63500 w 508000"/>
                    <a:gd name="connsiteY1" fmla="*/ 69850 h 69850"/>
                    <a:gd name="connsiteX2" fmla="*/ 101600 w 508000"/>
                    <a:gd name="connsiteY2" fmla="*/ 19050 h 69850"/>
                    <a:gd name="connsiteX3" fmla="*/ 184150 w 508000"/>
                    <a:gd name="connsiteY3" fmla="*/ 50800 h 69850"/>
                    <a:gd name="connsiteX4" fmla="*/ 234950 w 508000"/>
                    <a:gd name="connsiteY4" fmla="*/ 0 h 69850"/>
                    <a:gd name="connsiteX5" fmla="*/ 285750 w 508000"/>
                    <a:gd name="connsiteY5" fmla="*/ 31750 h 69850"/>
                    <a:gd name="connsiteX6" fmla="*/ 374650 w 508000"/>
                    <a:gd name="connsiteY6" fmla="*/ 38100 h 69850"/>
                    <a:gd name="connsiteX7" fmla="*/ 419100 w 508000"/>
                    <a:gd name="connsiteY7" fmla="*/ 12700 h 69850"/>
                    <a:gd name="connsiteX8" fmla="*/ 476250 w 508000"/>
                    <a:gd name="connsiteY8" fmla="*/ 25400 h 69850"/>
                    <a:gd name="connsiteX9" fmla="*/ 508000 w 508000"/>
                    <a:gd name="connsiteY9" fmla="*/ 25400 h 69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08000" h="69850">
                      <a:moveTo>
                        <a:pt x="0" y="31750"/>
                      </a:moveTo>
                      <a:lnTo>
                        <a:pt x="63500" y="69850"/>
                      </a:lnTo>
                      <a:lnTo>
                        <a:pt x="101600" y="19050"/>
                      </a:lnTo>
                      <a:lnTo>
                        <a:pt x="184150" y="50800"/>
                      </a:lnTo>
                      <a:lnTo>
                        <a:pt x="234950" y="0"/>
                      </a:lnTo>
                      <a:lnTo>
                        <a:pt x="285750" y="31750"/>
                      </a:lnTo>
                      <a:lnTo>
                        <a:pt x="374650" y="38100"/>
                      </a:lnTo>
                      <a:lnTo>
                        <a:pt x="419100" y="12700"/>
                      </a:lnTo>
                      <a:lnTo>
                        <a:pt x="476250" y="25400"/>
                      </a:lnTo>
                      <a:lnTo>
                        <a:pt x="508000" y="25400"/>
                      </a:ln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2" name="그룹 71">
                <a:extLst>
                  <a:ext uri="{FF2B5EF4-FFF2-40B4-BE49-F238E27FC236}">
                    <a16:creationId xmlns:a16="http://schemas.microsoft.com/office/drawing/2014/main" xmlns="" id="{B160E23E-5756-43DC-AA82-46EC67DBC66C}"/>
                  </a:ext>
                </a:extLst>
              </p:cNvPr>
              <p:cNvGrpSpPr/>
              <p:nvPr/>
            </p:nvGrpSpPr>
            <p:grpSpPr>
              <a:xfrm>
                <a:off x="1494272" y="5868087"/>
                <a:ext cx="605548" cy="822425"/>
                <a:chOff x="752474" y="5868085"/>
                <a:chExt cx="871166" cy="985891"/>
              </a:xfrm>
            </p:grpSpPr>
            <p:sp>
              <p:nvSpPr>
                <p:cNvPr id="73" name="직사각형 72">
                  <a:extLst>
                    <a:ext uri="{FF2B5EF4-FFF2-40B4-BE49-F238E27FC236}">
                      <a16:creationId xmlns:a16="http://schemas.microsoft.com/office/drawing/2014/main" xmlns="" id="{07C43F64-2F4E-4A7A-8CBD-0055F5746513}"/>
                    </a:ext>
                  </a:extLst>
                </p:cNvPr>
                <p:cNvSpPr/>
                <p:nvPr/>
              </p:nvSpPr>
              <p:spPr>
                <a:xfrm rot="10800000" flipV="1">
                  <a:off x="752474" y="5868085"/>
                  <a:ext cx="871166" cy="985891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자유형: 도형 43">
                  <a:extLst>
                    <a:ext uri="{FF2B5EF4-FFF2-40B4-BE49-F238E27FC236}">
                      <a16:creationId xmlns:a16="http://schemas.microsoft.com/office/drawing/2014/main" xmlns="" id="{714BC1A6-F9DF-44BF-AFBC-E866CA575987}"/>
                    </a:ext>
                  </a:extLst>
                </p:cNvPr>
                <p:cNvSpPr/>
                <p:nvPr/>
              </p:nvSpPr>
              <p:spPr>
                <a:xfrm flipV="1">
                  <a:off x="876780" y="6018827"/>
                  <a:ext cx="659920" cy="45719"/>
                </a:xfrm>
                <a:custGeom>
                  <a:avLst/>
                  <a:gdLst>
                    <a:gd name="connsiteX0" fmla="*/ 12220 w 659920"/>
                    <a:gd name="connsiteY0" fmla="*/ 83312 h 108849"/>
                    <a:gd name="connsiteX1" fmla="*/ 12220 w 659920"/>
                    <a:gd name="connsiteY1" fmla="*/ 762 h 108849"/>
                    <a:gd name="connsiteX2" fmla="*/ 139220 w 659920"/>
                    <a:gd name="connsiteY2" fmla="*/ 45212 h 108849"/>
                    <a:gd name="connsiteX3" fmla="*/ 234470 w 659920"/>
                    <a:gd name="connsiteY3" fmla="*/ 96012 h 108849"/>
                    <a:gd name="connsiteX4" fmla="*/ 266220 w 659920"/>
                    <a:gd name="connsiteY4" fmla="*/ 83312 h 108849"/>
                    <a:gd name="connsiteX5" fmla="*/ 355120 w 659920"/>
                    <a:gd name="connsiteY5" fmla="*/ 32512 h 108849"/>
                    <a:gd name="connsiteX6" fmla="*/ 412270 w 659920"/>
                    <a:gd name="connsiteY6" fmla="*/ 108712 h 108849"/>
                    <a:gd name="connsiteX7" fmla="*/ 507520 w 659920"/>
                    <a:gd name="connsiteY7" fmla="*/ 51562 h 108849"/>
                    <a:gd name="connsiteX8" fmla="*/ 577370 w 659920"/>
                    <a:gd name="connsiteY8" fmla="*/ 64262 h 108849"/>
                    <a:gd name="connsiteX9" fmla="*/ 659920 w 659920"/>
                    <a:gd name="connsiteY9" fmla="*/ 76962 h 1088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59920" h="108849">
                      <a:moveTo>
                        <a:pt x="12220" y="83312"/>
                      </a:moveTo>
                      <a:cubicBezTo>
                        <a:pt x="1636" y="45212"/>
                        <a:pt x="-8947" y="7112"/>
                        <a:pt x="12220" y="762"/>
                      </a:cubicBezTo>
                      <a:cubicBezTo>
                        <a:pt x="33387" y="-5588"/>
                        <a:pt x="102178" y="29337"/>
                        <a:pt x="139220" y="45212"/>
                      </a:cubicBezTo>
                      <a:cubicBezTo>
                        <a:pt x="176262" y="61087"/>
                        <a:pt x="213303" y="89662"/>
                        <a:pt x="234470" y="96012"/>
                      </a:cubicBezTo>
                      <a:cubicBezTo>
                        <a:pt x="255637" y="102362"/>
                        <a:pt x="246112" y="93895"/>
                        <a:pt x="266220" y="83312"/>
                      </a:cubicBezTo>
                      <a:cubicBezTo>
                        <a:pt x="286328" y="72729"/>
                        <a:pt x="330778" y="28279"/>
                        <a:pt x="355120" y="32512"/>
                      </a:cubicBezTo>
                      <a:cubicBezTo>
                        <a:pt x="379462" y="36745"/>
                        <a:pt x="386870" y="105537"/>
                        <a:pt x="412270" y="108712"/>
                      </a:cubicBezTo>
                      <a:cubicBezTo>
                        <a:pt x="437670" y="111887"/>
                        <a:pt x="480003" y="58970"/>
                        <a:pt x="507520" y="51562"/>
                      </a:cubicBezTo>
                      <a:cubicBezTo>
                        <a:pt x="535037" y="44154"/>
                        <a:pt x="551970" y="60029"/>
                        <a:pt x="577370" y="64262"/>
                      </a:cubicBezTo>
                      <a:cubicBezTo>
                        <a:pt x="602770" y="68495"/>
                        <a:pt x="631345" y="72728"/>
                        <a:pt x="659920" y="76962"/>
                      </a:cubicBez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자유형: 도형 44">
                  <a:extLst>
                    <a:ext uri="{FF2B5EF4-FFF2-40B4-BE49-F238E27FC236}">
                      <a16:creationId xmlns:a16="http://schemas.microsoft.com/office/drawing/2014/main" xmlns="" id="{9F08E35D-11D9-492E-A9BF-07850D6990EB}"/>
                    </a:ext>
                  </a:extLst>
                </p:cNvPr>
                <p:cNvSpPr/>
                <p:nvPr/>
              </p:nvSpPr>
              <p:spPr>
                <a:xfrm>
                  <a:off x="857249" y="6196712"/>
                  <a:ext cx="481563" cy="45719"/>
                </a:xfrm>
                <a:custGeom>
                  <a:avLst/>
                  <a:gdLst>
                    <a:gd name="connsiteX0" fmla="*/ 0 w 330200"/>
                    <a:gd name="connsiteY0" fmla="*/ 19938 h 46226"/>
                    <a:gd name="connsiteX1" fmla="*/ 139700 w 330200"/>
                    <a:gd name="connsiteY1" fmla="*/ 888 h 46226"/>
                    <a:gd name="connsiteX2" fmla="*/ 215900 w 330200"/>
                    <a:gd name="connsiteY2" fmla="*/ 45338 h 46226"/>
                    <a:gd name="connsiteX3" fmla="*/ 330200 w 330200"/>
                    <a:gd name="connsiteY3" fmla="*/ 26288 h 462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0200" h="46226">
                      <a:moveTo>
                        <a:pt x="0" y="19938"/>
                      </a:moveTo>
                      <a:cubicBezTo>
                        <a:pt x="51858" y="8296"/>
                        <a:pt x="103717" y="-3345"/>
                        <a:pt x="139700" y="888"/>
                      </a:cubicBezTo>
                      <a:cubicBezTo>
                        <a:pt x="175683" y="5121"/>
                        <a:pt x="184150" y="41105"/>
                        <a:pt x="215900" y="45338"/>
                      </a:cubicBezTo>
                      <a:cubicBezTo>
                        <a:pt x="247650" y="49571"/>
                        <a:pt x="288925" y="37929"/>
                        <a:pt x="330200" y="26288"/>
                      </a:cubicBez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자유형: 도형 45">
                  <a:extLst>
                    <a:ext uri="{FF2B5EF4-FFF2-40B4-BE49-F238E27FC236}">
                      <a16:creationId xmlns:a16="http://schemas.microsoft.com/office/drawing/2014/main" xmlns="" id="{21B4A5AF-A419-4D36-B2EF-54539A811B74}"/>
                    </a:ext>
                  </a:extLst>
                </p:cNvPr>
                <p:cNvSpPr/>
                <p:nvPr/>
              </p:nvSpPr>
              <p:spPr>
                <a:xfrm flipV="1">
                  <a:off x="889000" y="6364273"/>
                  <a:ext cx="272940" cy="45719"/>
                </a:xfrm>
                <a:custGeom>
                  <a:avLst/>
                  <a:gdLst>
                    <a:gd name="connsiteX0" fmla="*/ 0 w 508000"/>
                    <a:gd name="connsiteY0" fmla="*/ 31750 h 69850"/>
                    <a:gd name="connsiteX1" fmla="*/ 63500 w 508000"/>
                    <a:gd name="connsiteY1" fmla="*/ 69850 h 69850"/>
                    <a:gd name="connsiteX2" fmla="*/ 101600 w 508000"/>
                    <a:gd name="connsiteY2" fmla="*/ 19050 h 69850"/>
                    <a:gd name="connsiteX3" fmla="*/ 184150 w 508000"/>
                    <a:gd name="connsiteY3" fmla="*/ 50800 h 69850"/>
                    <a:gd name="connsiteX4" fmla="*/ 234950 w 508000"/>
                    <a:gd name="connsiteY4" fmla="*/ 0 h 69850"/>
                    <a:gd name="connsiteX5" fmla="*/ 285750 w 508000"/>
                    <a:gd name="connsiteY5" fmla="*/ 31750 h 69850"/>
                    <a:gd name="connsiteX6" fmla="*/ 374650 w 508000"/>
                    <a:gd name="connsiteY6" fmla="*/ 38100 h 69850"/>
                    <a:gd name="connsiteX7" fmla="*/ 419100 w 508000"/>
                    <a:gd name="connsiteY7" fmla="*/ 12700 h 69850"/>
                    <a:gd name="connsiteX8" fmla="*/ 476250 w 508000"/>
                    <a:gd name="connsiteY8" fmla="*/ 25400 h 69850"/>
                    <a:gd name="connsiteX9" fmla="*/ 508000 w 508000"/>
                    <a:gd name="connsiteY9" fmla="*/ 25400 h 69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08000" h="69850">
                      <a:moveTo>
                        <a:pt x="0" y="31750"/>
                      </a:moveTo>
                      <a:lnTo>
                        <a:pt x="63500" y="69850"/>
                      </a:lnTo>
                      <a:lnTo>
                        <a:pt x="101600" y="19050"/>
                      </a:lnTo>
                      <a:lnTo>
                        <a:pt x="184150" y="50800"/>
                      </a:lnTo>
                      <a:lnTo>
                        <a:pt x="234950" y="0"/>
                      </a:lnTo>
                      <a:lnTo>
                        <a:pt x="285750" y="31750"/>
                      </a:lnTo>
                      <a:lnTo>
                        <a:pt x="374650" y="38100"/>
                      </a:lnTo>
                      <a:lnTo>
                        <a:pt x="419100" y="12700"/>
                      </a:lnTo>
                      <a:lnTo>
                        <a:pt x="476250" y="25400"/>
                      </a:lnTo>
                      <a:lnTo>
                        <a:pt x="508000" y="25400"/>
                      </a:lnTo>
                    </a:path>
                  </a:pathLst>
                </a:custGeom>
                <a:noFill/>
                <a:ln w="38100">
                  <a:solidFill>
                    <a:srgbClr val="747A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93" name="그룹 92"/>
              <p:cNvGrpSpPr/>
              <p:nvPr/>
            </p:nvGrpSpPr>
            <p:grpSpPr>
              <a:xfrm>
                <a:off x="0" y="378663"/>
                <a:ext cx="517204" cy="262045"/>
                <a:chOff x="0" y="378663"/>
                <a:chExt cx="517204" cy="262045"/>
              </a:xfrm>
            </p:grpSpPr>
            <p:grpSp>
              <p:nvGrpSpPr>
                <p:cNvPr id="94" name="그룹 93">
                  <a:extLst>
                    <a:ext uri="{FF2B5EF4-FFF2-40B4-BE49-F238E27FC236}">
                      <a16:creationId xmlns:a16="http://schemas.microsoft.com/office/drawing/2014/main" xmlns="" id="{2DAC26EB-17DE-411B-98FC-186B57022FA4}"/>
                    </a:ext>
                  </a:extLst>
                </p:cNvPr>
                <p:cNvGrpSpPr/>
                <p:nvPr/>
              </p:nvGrpSpPr>
              <p:grpSpPr>
                <a:xfrm>
                  <a:off x="0" y="378663"/>
                  <a:ext cx="517204" cy="223678"/>
                  <a:chOff x="-10532" y="378663"/>
                  <a:chExt cx="517204" cy="223678"/>
                </a:xfrm>
              </p:grpSpPr>
              <p:sp>
                <p:nvSpPr>
                  <p:cNvPr id="96" name="직사각형 95">
                    <a:extLst>
                      <a:ext uri="{FF2B5EF4-FFF2-40B4-BE49-F238E27FC236}">
                        <a16:creationId xmlns:a16="http://schemas.microsoft.com/office/drawing/2014/main" xmlns="" id="{2482E8BD-341B-4D21-9716-7A73C9E9E825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248071" y="378663"/>
                    <a:ext cx="258601" cy="223678"/>
                  </a:xfrm>
                  <a:prstGeom prst="rect">
                    <a:avLst/>
                  </a:prstGeom>
                  <a:solidFill>
                    <a:srgbClr val="FF7C80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97" name="직사각형 96">
                    <a:extLst>
                      <a:ext uri="{FF2B5EF4-FFF2-40B4-BE49-F238E27FC236}">
                        <a16:creationId xmlns:a16="http://schemas.microsoft.com/office/drawing/2014/main" xmlns="" id="{1BA244FF-1820-4626-BB6A-816E558AB30A}"/>
                      </a:ext>
                    </a:extLst>
                  </p:cNvPr>
                  <p:cNvSpPr/>
                  <p:nvPr/>
                </p:nvSpPr>
                <p:spPr>
                  <a:xfrm rot="10800000" flipV="1">
                    <a:off x="-10532" y="378663"/>
                    <a:ext cx="258601" cy="223678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95" name="직각 삼각형 94">
                  <a:extLst>
                    <a:ext uri="{FF2B5EF4-FFF2-40B4-BE49-F238E27FC236}">
                      <a16:creationId xmlns:a16="http://schemas.microsoft.com/office/drawing/2014/main" xmlns="" id="{1BA244FF-1820-4626-BB6A-816E558AB30A}"/>
                    </a:ext>
                  </a:extLst>
                </p:cNvPr>
                <p:cNvSpPr/>
                <p:nvPr/>
              </p:nvSpPr>
              <p:spPr>
                <a:xfrm rot="10800000" flipH="1">
                  <a:off x="47625" y="604708"/>
                  <a:ext cx="460384" cy="36000"/>
                </a:xfrm>
                <a:prstGeom prst="rtTriangle">
                  <a:avLst/>
                </a:prstGeom>
                <a:solidFill>
                  <a:schemeClr val="tx1">
                    <a:alpha val="37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2" name="그룹 1"/>
          <p:cNvGrpSpPr/>
          <p:nvPr/>
        </p:nvGrpSpPr>
        <p:grpSpPr>
          <a:xfrm>
            <a:off x="888999" y="414694"/>
            <a:ext cx="10414000" cy="4822372"/>
            <a:chOff x="888999" y="414694"/>
            <a:chExt cx="10414000" cy="4822372"/>
          </a:xfrm>
        </p:grpSpPr>
        <p:sp>
          <p:nvSpPr>
            <p:cNvPr id="8" name="사각형: 둥근 위쪽 모서리 7">
              <a:extLst>
                <a:ext uri="{FF2B5EF4-FFF2-40B4-BE49-F238E27FC236}">
                  <a16:creationId xmlns:a16="http://schemas.microsoft.com/office/drawing/2014/main" xmlns="" id="{C5763CEB-E767-4926-A129-098FBA5380DF}"/>
                </a:ext>
              </a:extLst>
            </p:cNvPr>
            <p:cNvSpPr/>
            <p:nvPr/>
          </p:nvSpPr>
          <p:spPr>
            <a:xfrm rot="10800000" flipV="1">
              <a:off x="889000" y="414694"/>
              <a:ext cx="10413999" cy="602342"/>
            </a:xfrm>
            <a:prstGeom prst="round2SameRect">
              <a:avLst>
                <a:gd name="adj1" fmla="val 35593"/>
                <a:gd name="adj2" fmla="val 0"/>
              </a:avLst>
            </a:prstGeom>
            <a:solidFill>
              <a:srgbClr val="C2E1F3"/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xmlns="" id="{2B80D832-C406-4061-839A-C74EFFEEBD00}"/>
                </a:ext>
              </a:extLst>
            </p:cNvPr>
            <p:cNvSpPr/>
            <p:nvPr/>
          </p:nvSpPr>
          <p:spPr>
            <a:xfrm rot="10800000" flipV="1">
              <a:off x="888999" y="1017037"/>
              <a:ext cx="10413999" cy="4220029"/>
            </a:xfrm>
            <a:prstGeom prst="round2SameRect">
              <a:avLst>
                <a:gd name="adj1" fmla="val 0"/>
                <a:gd name="adj2" fmla="val 5602"/>
              </a:avLst>
            </a:prstGeom>
            <a:solidFill>
              <a:schemeClr val="bg1"/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8" name="그룹 47">
              <a:extLst>
                <a:ext uri="{FF2B5EF4-FFF2-40B4-BE49-F238E27FC236}">
                  <a16:creationId xmlns:a16="http://schemas.microsoft.com/office/drawing/2014/main" xmlns="" id="{8A14259A-8C5B-4410-B479-F86A657E07B5}"/>
                </a:ext>
              </a:extLst>
            </p:cNvPr>
            <p:cNvGrpSpPr/>
            <p:nvPr/>
          </p:nvGrpSpPr>
          <p:grpSpPr>
            <a:xfrm>
              <a:off x="9890945" y="619236"/>
              <a:ext cx="1007161" cy="255941"/>
              <a:chOff x="1863401" y="378540"/>
              <a:chExt cx="1007161" cy="255941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xmlns="" id="{DF98AAEC-D02C-4783-9100-04C0CC31992C}"/>
                  </a:ext>
                </a:extLst>
              </p:cNvPr>
              <p:cNvSpPr/>
              <p:nvPr/>
            </p:nvSpPr>
            <p:spPr>
              <a:xfrm rot="10800000" flipV="1">
                <a:off x="1863401" y="378542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50" name="직선 연결선 49">
                <a:extLst>
                  <a:ext uri="{FF2B5EF4-FFF2-40B4-BE49-F238E27FC236}">
                    <a16:creationId xmlns:a16="http://schemas.microsoft.com/office/drawing/2014/main" xmlns="" id="{619E48A8-58C0-480A-B548-8144D6DE39C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991002" y="505446"/>
                <a:ext cx="0" cy="108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xmlns="" id="{6B9FD52D-C411-47B9-99EF-B7A82CD67F7D}"/>
                  </a:ext>
                </a:extLst>
              </p:cNvPr>
              <p:cNvSpPr/>
              <p:nvPr/>
            </p:nvSpPr>
            <p:spPr>
              <a:xfrm rot="10800000" flipV="1">
                <a:off x="2239012" y="378541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cxnSp>
            <p:nvCxnSpPr>
              <p:cNvPr id="52" name="직선 연결선 51">
                <a:extLst>
                  <a:ext uri="{FF2B5EF4-FFF2-40B4-BE49-F238E27FC236}">
                    <a16:creationId xmlns:a16="http://schemas.microsoft.com/office/drawing/2014/main" xmlns="" id="{E51E934D-5406-4D1C-8013-D0C501F30FCD}"/>
                  </a:ext>
                </a:extLst>
              </p:cNvPr>
              <p:cNvCxnSpPr>
                <a:cxnSpLocks/>
              </p:cNvCxnSpPr>
              <p:nvPr/>
            </p:nvCxnSpPr>
            <p:spPr>
              <a:xfrm rot="18900000">
                <a:off x="2366980" y="440705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직선 연결선 52">
                <a:extLst>
                  <a:ext uri="{FF2B5EF4-FFF2-40B4-BE49-F238E27FC236}">
                    <a16:creationId xmlns:a16="http://schemas.microsoft.com/office/drawing/2014/main" xmlns="" id="{D952641B-D615-4818-9855-5BFDAA46AF99}"/>
                  </a:ext>
                </a:extLst>
              </p:cNvPr>
              <p:cNvCxnSpPr>
                <a:cxnSpLocks/>
              </p:cNvCxnSpPr>
              <p:nvPr/>
            </p:nvCxnSpPr>
            <p:spPr>
              <a:xfrm rot="13500000">
                <a:off x="2366979" y="440703"/>
                <a:ext cx="0" cy="144000"/>
              </a:xfrm>
              <a:prstGeom prst="line">
                <a:avLst/>
              </a:prstGeom>
              <a:ln w="38100" cap="rnd">
                <a:solidFill>
                  <a:srgbClr val="747A9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직사각형 53">
                <a:extLst>
                  <a:ext uri="{FF2B5EF4-FFF2-40B4-BE49-F238E27FC236}">
                    <a16:creationId xmlns:a16="http://schemas.microsoft.com/office/drawing/2014/main" xmlns="" id="{03799565-BF67-4F51-838E-1E175AA23471}"/>
                  </a:ext>
                </a:extLst>
              </p:cNvPr>
              <p:cNvSpPr/>
              <p:nvPr/>
            </p:nvSpPr>
            <p:spPr>
              <a:xfrm rot="10800000" flipV="1">
                <a:off x="2614623" y="378540"/>
                <a:ext cx="255939" cy="2559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55" name="직사각형 54">
                <a:extLst>
                  <a:ext uri="{FF2B5EF4-FFF2-40B4-BE49-F238E27FC236}">
                    <a16:creationId xmlns:a16="http://schemas.microsoft.com/office/drawing/2014/main" xmlns="" id="{AC286C7B-2742-4A81-AEEF-5338BFF3DB39}"/>
                  </a:ext>
                </a:extLst>
              </p:cNvPr>
              <p:cNvSpPr/>
              <p:nvPr/>
            </p:nvSpPr>
            <p:spPr>
              <a:xfrm rot="10800000" flipV="1">
                <a:off x="2690822" y="461791"/>
                <a:ext cx="103539" cy="10353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endParaRPr lang="en-US" altLang="ko-KR" sz="300" kern="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669261" y="1782787"/>
              <a:ext cx="628118" cy="628118"/>
              <a:chOff x="1651388" y="2172798"/>
              <a:chExt cx="1083168" cy="1083168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1651388" y="2172798"/>
                <a:ext cx="1083168" cy="1083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79" name="그림 7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99711" y="2321121"/>
                <a:ext cx="786521" cy="786521"/>
              </a:xfrm>
              <a:prstGeom prst="rect">
                <a:avLst/>
              </a:prstGeom>
            </p:spPr>
          </p:pic>
        </p:grpSp>
        <p:grpSp>
          <p:nvGrpSpPr>
            <p:cNvPr id="80" name="그룹 79"/>
            <p:cNvGrpSpPr/>
            <p:nvPr/>
          </p:nvGrpSpPr>
          <p:grpSpPr>
            <a:xfrm>
              <a:off x="9931495" y="1798390"/>
              <a:ext cx="628118" cy="628118"/>
              <a:chOff x="8846116" y="4168827"/>
              <a:chExt cx="1083168" cy="1083168"/>
            </a:xfrm>
          </p:grpSpPr>
          <p:sp>
            <p:nvSpPr>
              <p:cNvPr id="81" name="타원 80"/>
              <p:cNvSpPr/>
              <p:nvPr/>
            </p:nvSpPr>
            <p:spPr>
              <a:xfrm>
                <a:off x="8846116" y="4168827"/>
                <a:ext cx="1083168" cy="1083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82" name="그림 8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36131" y="4358843"/>
                <a:ext cx="703135" cy="703135"/>
              </a:xfrm>
              <a:prstGeom prst="rect">
                <a:avLst/>
              </a:prstGeom>
            </p:spPr>
          </p:pic>
        </p:grpSp>
        <p:grpSp>
          <p:nvGrpSpPr>
            <p:cNvPr id="83" name="그룹 82"/>
            <p:cNvGrpSpPr/>
            <p:nvPr/>
          </p:nvGrpSpPr>
          <p:grpSpPr>
            <a:xfrm>
              <a:off x="2896875" y="1798390"/>
              <a:ext cx="628118" cy="628118"/>
              <a:chOff x="8723358" y="1778931"/>
              <a:chExt cx="1083168" cy="1083168"/>
            </a:xfrm>
          </p:grpSpPr>
          <p:sp>
            <p:nvSpPr>
              <p:cNvPr id="84" name="타원 83"/>
              <p:cNvSpPr/>
              <p:nvPr/>
            </p:nvSpPr>
            <p:spPr>
              <a:xfrm>
                <a:off x="8723358" y="1778931"/>
                <a:ext cx="1083168" cy="1083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85" name="그림 8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6567" y="1952140"/>
                <a:ext cx="736749" cy="736749"/>
              </a:xfrm>
              <a:prstGeom prst="rect">
                <a:avLst/>
              </a:prstGeom>
            </p:spPr>
          </p:pic>
        </p:grpSp>
        <p:grpSp>
          <p:nvGrpSpPr>
            <p:cNvPr id="86" name="그룹 85"/>
            <p:cNvGrpSpPr/>
            <p:nvPr/>
          </p:nvGrpSpPr>
          <p:grpSpPr>
            <a:xfrm>
              <a:off x="8703878" y="1798389"/>
              <a:ext cx="628118" cy="628118"/>
              <a:chOff x="2899657" y="4303429"/>
              <a:chExt cx="1083168" cy="1083168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2899657" y="4303429"/>
                <a:ext cx="1083168" cy="108316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88" name="그림 8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75175" y="4478947"/>
                <a:ext cx="732133" cy="732133"/>
              </a:xfrm>
              <a:prstGeom prst="rect">
                <a:avLst/>
              </a:prstGeom>
            </p:spPr>
          </p:pic>
        </p:grpSp>
        <p:sp>
          <p:nvSpPr>
            <p:cNvPr id="89" name="직사각형 88"/>
            <p:cNvSpPr/>
            <p:nvPr/>
          </p:nvSpPr>
          <p:spPr>
            <a:xfrm>
              <a:off x="8544792" y="2546783"/>
              <a:ext cx="1035934" cy="844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ko-KR" altLang="en-US" sz="1400" b="1" dirty="0" err="1">
                  <a:solidFill>
                    <a:srgbClr val="4B4541"/>
                  </a:solidFill>
                </a:rPr>
                <a:t>蛍花</a:t>
              </a:r>
              <a:endParaRPr lang="en-US" altLang="ko-KR" sz="1400" b="1" dirty="0">
                <a:solidFill>
                  <a:srgbClr val="4B4541"/>
                </a:solidFill>
              </a:endParaRPr>
            </a:p>
            <a:p>
              <a:pPr lvl="0" algn="ctr">
                <a:lnSpc>
                  <a:spcPct val="150000"/>
                </a:lnSpc>
              </a:pPr>
              <a:r>
                <a:rPr lang="ja-JP" altLang="en-US" sz="1000" dirty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資料調査、戦略企</a:t>
              </a:r>
              <a:r>
                <a:rPr lang="ja-JP" altLang="en-US" sz="1000" dirty="0" smtClean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画</a:t>
              </a:r>
              <a:r>
                <a:rPr lang="en-US" altLang="ko-KR" sz="900" dirty="0" smtClean="0">
                  <a:solidFill>
                    <a:srgbClr val="4B4541"/>
                  </a:solidFill>
                </a:rPr>
                <a:t> </a:t>
              </a:r>
              <a:endParaRPr lang="en-US" altLang="ko-KR" sz="900" dirty="0">
                <a:solidFill>
                  <a:srgbClr val="4B4541"/>
                </a:solidFill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9772405" y="2570373"/>
              <a:ext cx="1035934" cy="846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ko-KR" altLang="en-US" sz="1400" b="1" dirty="0" err="1">
                  <a:solidFill>
                    <a:srgbClr val="4B4541"/>
                  </a:solidFill>
                </a:rPr>
                <a:t>蛍花</a:t>
              </a:r>
              <a:endParaRPr lang="en-US" altLang="ko-KR" sz="1400" b="1" dirty="0">
                <a:solidFill>
                  <a:srgbClr val="4B4541"/>
                </a:solidFill>
              </a:endParaRPr>
            </a:p>
            <a:p>
              <a:pPr lvl="0" algn="ctr">
                <a:lnSpc>
                  <a:spcPct val="150000"/>
                </a:lnSpc>
              </a:pPr>
              <a:r>
                <a:rPr lang="ja-JP" altLang="en-US" sz="1000" dirty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競合他社分析</a:t>
              </a:r>
            </a:p>
            <a:p>
              <a:pPr lvl="0" algn="ctr">
                <a:lnSpc>
                  <a:spcPct val="150000"/>
                </a:lnSpc>
              </a:pPr>
              <a:r>
                <a:rPr lang="en-US" altLang="ja-JP" sz="1000" dirty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PPT </a:t>
              </a:r>
              <a:r>
                <a:rPr lang="ja-JP" altLang="en-US" sz="1000" dirty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デザイン</a:t>
              </a:r>
              <a:endParaRPr lang="ja-JP" altLang="en-US" sz="1000" dirty="0">
                <a:solidFill>
                  <a:srgbClr val="4B4541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2737785" y="2570633"/>
              <a:ext cx="1035934" cy="8474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ko-KR" altLang="en-US" sz="1400" b="1" dirty="0" err="1">
                  <a:solidFill>
                    <a:srgbClr val="4B4541"/>
                  </a:solidFill>
                </a:rPr>
                <a:t>空美</a:t>
              </a:r>
              <a:endParaRPr lang="en-US" altLang="ko-KR" sz="1400" b="1" dirty="0">
                <a:solidFill>
                  <a:srgbClr val="4B4541"/>
                </a:solidFill>
              </a:endParaRPr>
            </a:p>
            <a:p>
              <a:pPr lvl="0" algn="ctr">
                <a:lnSpc>
                  <a:spcPct val="150000"/>
                </a:lnSpc>
              </a:pPr>
              <a:r>
                <a:rPr lang="en-US" altLang="ko-KR" sz="1000" dirty="0">
                  <a:solidFill>
                    <a:srgbClr val="4B4541"/>
                  </a:solidFill>
                </a:rPr>
                <a:t>SWOT</a:t>
              </a:r>
              <a:r>
                <a:rPr lang="ko-KR" altLang="en-US" sz="1000" dirty="0">
                  <a:solidFill>
                    <a:srgbClr val="4B4541"/>
                  </a:solidFill>
                </a:rPr>
                <a:t>分析、</a:t>
              </a:r>
              <a:r>
                <a:rPr lang="en-US" altLang="ko-KR" sz="1000" dirty="0">
                  <a:solidFill>
                    <a:srgbClr val="4B4541"/>
                  </a:solidFill>
                </a:rPr>
                <a:t>IMC </a:t>
              </a:r>
              <a:endParaRPr lang="en-US" altLang="ko-KR" sz="1000" dirty="0">
                <a:solidFill>
                  <a:srgbClr val="4B4541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1200483" y="2546995"/>
              <a:ext cx="1513595" cy="846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ko-KR" altLang="en-US" sz="1400" b="1" dirty="0" err="1">
                  <a:solidFill>
                    <a:srgbClr val="4B4541"/>
                  </a:solidFill>
                </a:rPr>
                <a:t>瑠璃子</a:t>
              </a:r>
              <a:endParaRPr lang="en-US" altLang="ko-KR" sz="1400" b="1" dirty="0">
                <a:solidFill>
                  <a:srgbClr val="4B4541"/>
                </a:solidFill>
              </a:endParaRPr>
            </a:p>
            <a:p>
              <a:pPr lvl="0" algn="ctr">
                <a:lnSpc>
                  <a:spcPct val="150000"/>
                </a:lnSpc>
              </a:pPr>
              <a:r>
                <a:rPr lang="ja-JP" altLang="en-US" sz="1000" dirty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チーム長、プレゼンテーション </a:t>
              </a:r>
              <a:r>
                <a:rPr lang="en-US" altLang="ja-JP" sz="1000" dirty="0" smtClean="0">
                  <a:solidFill>
                    <a:srgbClr val="4B4541"/>
                  </a:solidFill>
                  <a:ea typeface="ＭＳ Ｐゴシック" panose="020B0600070205080204" pitchFamily="34" charset="-128"/>
                </a:rPr>
                <a:t>4P MIX</a:t>
              </a:r>
              <a:endParaRPr lang="en-US" altLang="ko-KR" sz="1000" dirty="0">
                <a:solidFill>
                  <a:srgbClr val="4B4541"/>
                </a:solidFill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xmlns="" id="{733B189E-B060-4814-A261-7C3B7E592AC9}"/>
              </a:ext>
            </a:extLst>
          </p:cNvPr>
          <p:cNvGrpSpPr/>
          <p:nvPr/>
        </p:nvGrpSpPr>
        <p:grpSpPr>
          <a:xfrm>
            <a:off x="2595390" y="1206240"/>
            <a:ext cx="6789910" cy="5647735"/>
            <a:chOff x="2595390" y="1206240"/>
            <a:chExt cx="6789910" cy="5647735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xmlns="" id="{696B32D9-00F3-44B8-8EC5-E7AD1822C2B2}"/>
                </a:ext>
              </a:extLst>
            </p:cNvPr>
            <p:cNvGrpSpPr/>
            <p:nvPr/>
          </p:nvGrpSpPr>
          <p:grpSpPr>
            <a:xfrm>
              <a:off x="3995446" y="1206240"/>
              <a:ext cx="4150452" cy="4087449"/>
              <a:chOff x="3995446" y="1206240"/>
              <a:chExt cx="4150452" cy="4087449"/>
            </a:xfrm>
          </p:grpSpPr>
          <p:sp>
            <p:nvSpPr>
              <p:cNvPr id="15" name="사각형: 둥근 위쪽 모서리 9">
                <a:extLst>
                  <a:ext uri="{FF2B5EF4-FFF2-40B4-BE49-F238E27FC236}">
                    <a16:creationId xmlns:a16="http://schemas.microsoft.com/office/drawing/2014/main" xmlns="" id="{9E704EF7-B6D7-4E8A-869A-678BEA165A4D}"/>
                  </a:ext>
                </a:extLst>
              </p:cNvPr>
              <p:cNvSpPr/>
              <p:nvPr/>
            </p:nvSpPr>
            <p:spPr>
              <a:xfrm rot="10800000" flipV="1">
                <a:off x="3995446" y="3372281"/>
                <a:ext cx="495591" cy="6884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사각형: 둥근 위쪽 모서리 9">
                <a:extLst>
                  <a:ext uri="{FF2B5EF4-FFF2-40B4-BE49-F238E27FC236}">
                    <a16:creationId xmlns:a16="http://schemas.microsoft.com/office/drawing/2014/main" xmlns="" id="{18E05AE6-64E5-4070-AB26-84578946C316}"/>
                  </a:ext>
                </a:extLst>
              </p:cNvPr>
              <p:cNvSpPr/>
              <p:nvPr/>
            </p:nvSpPr>
            <p:spPr>
              <a:xfrm rot="10800000" flipV="1">
                <a:off x="7501648" y="3344622"/>
                <a:ext cx="495591" cy="6884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47A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" name="그룹 13">
                <a:extLst>
                  <a:ext uri="{FF2B5EF4-FFF2-40B4-BE49-F238E27FC236}">
                    <a16:creationId xmlns:a16="http://schemas.microsoft.com/office/drawing/2014/main" xmlns="" id="{F2982961-E81F-4A34-8475-531D75DCA14D}"/>
                  </a:ext>
                </a:extLst>
              </p:cNvPr>
              <p:cNvGrpSpPr/>
              <p:nvPr/>
            </p:nvGrpSpPr>
            <p:grpSpPr>
              <a:xfrm>
                <a:off x="4106233" y="1206240"/>
                <a:ext cx="4039665" cy="4087449"/>
                <a:chOff x="4106233" y="1206240"/>
                <a:chExt cx="4039665" cy="4087449"/>
              </a:xfrm>
            </p:grpSpPr>
            <p:sp>
              <p:nvSpPr>
                <p:cNvPr id="12" name="Freeform 5">
                  <a:extLst>
                    <a:ext uri="{FF2B5EF4-FFF2-40B4-BE49-F238E27FC236}">
                      <a16:creationId xmlns:a16="http://schemas.microsoft.com/office/drawing/2014/main" xmlns="" id="{378A03DB-0B23-4A3C-ACC6-B595299514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6233" y="1206240"/>
                  <a:ext cx="4039665" cy="3373924"/>
                </a:xfrm>
                <a:custGeom>
                  <a:avLst/>
                  <a:gdLst>
                    <a:gd name="T0" fmla="*/ 231 w 3216"/>
                    <a:gd name="T1" fmla="*/ 2581 h 2686"/>
                    <a:gd name="T2" fmla="*/ 100 w 3216"/>
                    <a:gd name="T3" fmla="*/ 2024 h 2686"/>
                    <a:gd name="T4" fmla="*/ 38 w 3216"/>
                    <a:gd name="T5" fmla="*/ 1625 h 2686"/>
                    <a:gd name="T6" fmla="*/ 15 w 3216"/>
                    <a:gd name="T7" fmla="*/ 1121 h 2686"/>
                    <a:gd name="T8" fmla="*/ 239 w 3216"/>
                    <a:gd name="T9" fmla="*/ 880 h 2686"/>
                    <a:gd name="T10" fmla="*/ 269 w 3216"/>
                    <a:gd name="T11" fmla="*/ 790 h 2686"/>
                    <a:gd name="T12" fmla="*/ 423 w 3216"/>
                    <a:gd name="T13" fmla="*/ 587 h 2686"/>
                    <a:gd name="T14" fmla="*/ 500 w 3216"/>
                    <a:gd name="T15" fmla="*/ 542 h 2686"/>
                    <a:gd name="T16" fmla="*/ 1177 w 3216"/>
                    <a:gd name="T17" fmla="*/ 241 h 2686"/>
                    <a:gd name="T18" fmla="*/ 1431 w 3216"/>
                    <a:gd name="T19" fmla="*/ 173 h 2686"/>
                    <a:gd name="T20" fmla="*/ 1193 w 3216"/>
                    <a:gd name="T21" fmla="*/ 106 h 2686"/>
                    <a:gd name="T22" fmla="*/ 1316 w 3216"/>
                    <a:gd name="T23" fmla="*/ 83 h 2686"/>
                    <a:gd name="T24" fmla="*/ 1524 w 3216"/>
                    <a:gd name="T25" fmla="*/ 166 h 2686"/>
                    <a:gd name="T26" fmla="*/ 1277 w 3216"/>
                    <a:gd name="T27" fmla="*/ 8 h 2686"/>
                    <a:gd name="T28" fmla="*/ 1547 w 3216"/>
                    <a:gd name="T29" fmla="*/ 91 h 2686"/>
                    <a:gd name="T30" fmla="*/ 1954 w 3216"/>
                    <a:gd name="T31" fmla="*/ 233 h 2686"/>
                    <a:gd name="T32" fmla="*/ 2439 w 3216"/>
                    <a:gd name="T33" fmla="*/ 369 h 2686"/>
                    <a:gd name="T34" fmla="*/ 2508 w 3216"/>
                    <a:gd name="T35" fmla="*/ 474 h 2686"/>
                    <a:gd name="T36" fmla="*/ 2562 w 3216"/>
                    <a:gd name="T37" fmla="*/ 595 h 2686"/>
                    <a:gd name="T38" fmla="*/ 2970 w 3216"/>
                    <a:gd name="T39" fmla="*/ 783 h 2686"/>
                    <a:gd name="T40" fmla="*/ 3216 w 3216"/>
                    <a:gd name="T41" fmla="*/ 1144 h 2686"/>
                    <a:gd name="T42" fmla="*/ 2955 w 3216"/>
                    <a:gd name="T43" fmla="*/ 971 h 2686"/>
                    <a:gd name="T44" fmla="*/ 2970 w 3216"/>
                    <a:gd name="T45" fmla="*/ 1008 h 2686"/>
                    <a:gd name="T46" fmla="*/ 3186 w 3216"/>
                    <a:gd name="T47" fmla="*/ 1377 h 2686"/>
                    <a:gd name="T48" fmla="*/ 3147 w 3216"/>
                    <a:gd name="T49" fmla="*/ 1573 h 2686"/>
                    <a:gd name="T50" fmla="*/ 2885 w 3216"/>
                    <a:gd name="T51" fmla="*/ 2009 h 2686"/>
                    <a:gd name="T52" fmla="*/ 2793 w 3216"/>
                    <a:gd name="T53" fmla="*/ 2370 h 2686"/>
                    <a:gd name="T54" fmla="*/ 2701 w 3216"/>
                    <a:gd name="T55" fmla="*/ 2671 h 2686"/>
                    <a:gd name="T56" fmla="*/ 2655 w 3216"/>
                    <a:gd name="T57" fmla="*/ 2656 h 2686"/>
                    <a:gd name="T58" fmla="*/ 2624 w 3216"/>
                    <a:gd name="T59" fmla="*/ 1716 h 2686"/>
                    <a:gd name="T60" fmla="*/ 2624 w 3216"/>
                    <a:gd name="T61" fmla="*/ 1497 h 2686"/>
                    <a:gd name="T62" fmla="*/ 2247 w 3216"/>
                    <a:gd name="T63" fmla="*/ 1332 h 2686"/>
                    <a:gd name="T64" fmla="*/ 2231 w 3216"/>
                    <a:gd name="T65" fmla="*/ 1347 h 2686"/>
                    <a:gd name="T66" fmla="*/ 2462 w 3216"/>
                    <a:gd name="T67" fmla="*/ 1663 h 2686"/>
                    <a:gd name="T68" fmla="*/ 2370 w 3216"/>
                    <a:gd name="T69" fmla="*/ 1588 h 2686"/>
                    <a:gd name="T70" fmla="*/ 2231 w 3216"/>
                    <a:gd name="T71" fmla="*/ 1497 h 2686"/>
                    <a:gd name="T72" fmla="*/ 2370 w 3216"/>
                    <a:gd name="T73" fmla="*/ 1866 h 2686"/>
                    <a:gd name="T74" fmla="*/ 2362 w 3216"/>
                    <a:gd name="T75" fmla="*/ 2069 h 2686"/>
                    <a:gd name="T76" fmla="*/ 2301 w 3216"/>
                    <a:gd name="T77" fmla="*/ 1896 h 2686"/>
                    <a:gd name="T78" fmla="*/ 2047 w 3216"/>
                    <a:gd name="T79" fmla="*/ 1460 h 2686"/>
                    <a:gd name="T80" fmla="*/ 1831 w 3216"/>
                    <a:gd name="T81" fmla="*/ 1332 h 2686"/>
                    <a:gd name="T82" fmla="*/ 1547 w 3216"/>
                    <a:gd name="T83" fmla="*/ 1287 h 2686"/>
                    <a:gd name="T84" fmla="*/ 1000 w 3216"/>
                    <a:gd name="T85" fmla="*/ 1370 h 2686"/>
                    <a:gd name="T86" fmla="*/ 554 w 3216"/>
                    <a:gd name="T87" fmla="*/ 1400 h 2686"/>
                    <a:gd name="T88" fmla="*/ 562 w 3216"/>
                    <a:gd name="T89" fmla="*/ 1603 h 2686"/>
                    <a:gd name="T90" fmla="*/ 423 w 3216"/>
                    <a:gd name="T91" fmla="*/ 1648 h 2686"/>
                    <a:gd name="T92" fmla="*/ 492 w 3216"/>
                    <a:gd name="T93" fmla="*/ 1851 h 2686"/>
                    <a:gd name="T94" fmla="*/ 385 w 3216"/>
                    <a:gd name="T95" fmla="*/ 1761 h 2686"/>
                    <a:gd name="T96" fmla="*/ 416 w 3216"/>
                    <a:gd name="T97" fmla="*/ 1911 h 2686"/>
                    <a:gd name="T98" fmla="*/ 331 w 3216"/>
                    <a:gd name="T99" fmla="*/ 1866 h 2686"/>
                    <a:gd name="T100" fmla="*/ 323 w 3216"/>
                    <a:gd name="T101" fmla="*/ 1964 h 2686"/>
                    <a:gd name="T102" fmla="*/ 300 w 3216"/>
                    <a:gd name="T103" fmla="*/ 2603 h 26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3216" h="2686">
                      <a:moveTo>
                        <a:pt x="269" y="2633"/>
                      </a:moveTo>
                      <a:lnTo>
                        <a:pt x="231" y="2581"/>
                      </a:lnTo>
                      <a:lnTo>
                        <a:pt x="162" y="2378"/>
                      </a:lnTo>
                      <a:lnTo>
                        <a:pt x="100" y="2024"/>
                      </a:lnTo>
                      <a:lnTo>
                        <a:pt x="92" y="1949"/>
                      </a:lnTo>
                      <a:lnTo>
                        <a:pt x="38" y="1625"/>
                      </a:lnTo>
                      <a:lnTo>
                        <a:pt x="0" y="1166"/>
                      </a:lnTo>
                      <a:lnTo>
                        <a:pt x="15" y="1121"/>
                      </a:lnTo>
                      <a:lnTo>
                        <a:pt x="85" y="1008"/>
                      </a:lnTo>
                      <a:lnTo>
                        <a:pt x="239" y="880"/>
                      </a:lnTo>
                      <a:lnTo>
                        <a:pt x="308" y="865"/>
                      </a:lnTo>
                      <a:lnTo>
                        <a:pt x="269" y="790"/>
                      </a:lnTo>
                      <a:lnTo>
                        <a:pt x="292" y="677"/>
                      </a:lnTo>
                      <a:lnTo>
                        <a:pt x="423" y="587"/>
                      </a:lnTo>
                      <a:lnTo>
                        <a:pt x="462" y="572"/>
                      </a:lnTo>
                      <a:lnTo>
                        <a:pt x="500" y="542"/>
                      </a:lnTo>
                      <a:lnTo>
                        <a:pt x="816" y="369"/>
                      </a:lnTo>
                      <a:lnTo>
                        <a:pt x="1177" y="241"/>
                      </a:lnTo>
                      <a:lnTo>
                        <a:pt x="1416" y="181"/>
                      </a:lnTo>
                      <a:lnTo>
                        <a:pt x="1431" y="173"/>
                      </a:lnTo>
                      <a:lnTo>
                        <a:pt x="1293" y="121"/>
                      </a:lnTo>
                      <a:lnTo>
                        <a:pt x="1193" y="106"/>
                      </a:lnTo>
                      <a:lnTo>
                        <a:pt x="1216" y="75"/>
                      </a:lnTo>
                      <a:lnTo>
                        <a:pt x="1316" y="83"/>
                      </a:lnTo>
                      <a:lnTo>
                        <a:pt x="1493" y="143"/>
                      </a:lnTo>
                      <a:lnTo>
                        <a:pt x="1524" y="166"/>
                      </a:lnTo>
                      <a:lnTo>
                        <a:pt x="1470" y="106"/>
                      </a:lnTo>
                      <a:lnTo>
                        <a:pt x="1277" y="8"/>
                      </a:lnTo>
                      <a:lnTo>
                        <a:pt x="1323" y="0"/>
                      </a:lnTo>
                      <a:lnTo>
                        <a:pt x="1547" y="91"/>
                      </a:lnTo>
                      <a:lnTo>
                        <a:pt x="1693" y="151"/>
                      </a:lnTo>
                      <a:lnTo>
                        <a:pt x="1954" y="233"/>
                      </a:lnTo>
                      <a:lnTo>
                        <a:pt x="2285" y="309"/>
                      </a:lnTo>
                      <a:lnTo>
                        <a:pt x="2439" y="369"/>
                      </a:lnTo>
                      <a:lnTo>
                        <a:pt x="2485" y="422"/>
                      </a:lnTo>
                      <a:lnTo>
                        <a:pt x="2508" y="474"/>
                      </a:lnTo>
                      <a:lnTo>
                        <a:pt x="2524" y="580"/>
                      </a:lnTo>
                      <a:lnTo>
                        <a:pt x="2562" y="595"/>
                      </a:lnTo>
                      <a:lnTo>
                        <a:pt x="2670" y="617"/>
                      </a:lnTo>
                      <a:lnTo>
                        <a:pt x="2970" y="783"/>
                      </a:lnTo>
                      <a:lnTo>
                        <a:pt x="3155" y="1001"/>
                      </a:lnTo>
                      <a:lnTo>
                        <a:pt x="3216" y="1144"/>
                      </a:lnTo>
                      <a:lnTo>
                        <a:pt x="3101" y="1031"/>
                      </a:lnTo>
                      <a:lnTo>
                        <a:pt x="2955" y="971"/>
                      </a:lnTo>
                      <a:lnTo>
                        <a:pt x="2939" y="971"/>
                      </a:lnTo>
                      <a:lnTo>
                        <a:pt x="2970" y="1008"/>
                      </a:lnTo>
                      <a:lnTo>
                        <a:pt x="3116" y="1212"/>
                      </a:lnTo>
                      <a:lnTo>
                        <a:pt x="3186" y="1377"/>
                      </a:lnTo>
                      <a:lnTo>
                        <a:pt x="3186" y="1460"/>
                      </a:lnTo>
                      <a:lnTo>
                        <a:pt x="3147" y="1573"/>
                      </a:lnTo>
                      <a:lnTo>
                        <a:pt x="3039" y="1716"/>
                      </a:lnTo>
                      <a:lnTo>
                        <a:pt x="2885" y="2009"/>
                      </a:lnTo>
                      <a:lnTo>
                        <a:pt x="2816" y="2235"/>
                      </a:lnTo>
                      <a:lnTo>
                        <a:pt x="2793" y="2370"/>
                      </a:lnTo>
                      <a:lnTo>
                        <a:pt x="2747" y="2581"/>
                      </a:lnTo>
                      <a:lnTo>
                        <a:pt x="2701" y="2671"/>
                      </a:lnTo>
                      <a:lnTo>
                        <a:pt x="2678" y="2686"/>
                      </a:lnTo>
                      <a:lnTo>
                        <a:pt x="2655" y="2656"/>
                      </a:lnTo>
                      <a:lnTo>
                        <a:pt x="2624" y="2348"/>
                      </a:lnTo>
                      <a:lnTo>
                        <a:pt x="2624" y="1716"/>
                      </a:lnTo>
                      <a:lnTo>
                        <a:pt x="2632" y="1535"/>
                      </a:lnTo>
                      <a:lnTo>
                        <a:pt x="2624" y="1497"/>
                      </a:lnTo>
                      <a:lnTo>
                        <a:pt x="2501" y="1422"/>
                      </a:lnTo>
                      <a:lnTo>
                        <a:pt x="2247" y="1332"/>
                      </a:lnTo>
                      <a:lnTo>
                        <a:pt x="2185" y="1317"/>
                      </a:lnTo>
                      <a:lnTo>
                        <a:pt x="2231" y="1347"/>
                      </a:lnTo>
                      <a:lnTo>
                        <a:pt x="2401" y="1512"/>
                      </a:lnTo>
                      <a:lnTo>
                        <a:pt x="2462" y="1663"/>
                      </a:lnTo>
                      <a:lnTo>
                        <a:pt x="2447" y="1738"/>
                      </a:lnTo>
                      <a:lnTo>
                        <a:pt x="2370" y="1588"/>
                      </a:lnTo>
                      <a:lnTo>
                        <a:pt x="2247" y="1497"/>
                      </a:lnTo>
                      <a:lnTo>
                        <a:pt x="2231" y="1497"/>
                      </a:lnTo>
                      <a:lnTo>
                        <a:pt x="2262" y="1558"/>
                      </a:lnTo>
                      <a:lnTo>
                        <a:pt x="2370" y="1866"/>
                      </a:lnTo>
                      <a:lnTo>
                        <a:pt x="2385" y="2002"/>
                      </a:lnTo>
                      <a:lnTo>
                        <a:pt x="2362" y="2069"/>
                      </a:lnTo>
                      <a:lnTo>
                        <a:pt x="2339" y="2092"/>
                      </a:lnTo>
                      <a:lnTo>
                        <a:pt x="2301" y="1896"/>
                      </a:lnTo>
                      <a:lnTo>
                        <a:pt x="2185" y="1625"/>
                      </a:lnTo>
                      <a:lnTo>
                        <a:pt x="2047" y="1460"/>
                      </a:lnTo>
                      <a:lnTo>
                        <a:pt x="1901" y="1370"/>
                      </a:lnTo>
                      <a:lnTo>
                        <a:pt x="1831" y="1332"/>
                      </a:lnTo>
                      <a:lnTo>
                        <a:pt x="1754" y="1309"/>
                      </a:lnTo>
                      <a:lnTo>
                        <a:pt x="1547" y="1287"/>
                      </a:lnTo>
                      <a:lnTo>
                        <a:pt x="1200" y="1317"/>
                      </a:lnTo>
                      <a:lnTo>
                        <a:pt x="1000" y="1370"/>
                      </a:lnTo>
                      <a:lnTo>
                        <a:pt x="823" y="1415"/>
                      </a:lnTo>
                      <a:lnTo>
                        <a:pt x="554" y="1400"/>
                      </a:lnTo>
                      <a:lnTo>
                        <a:pt x="523" y="1392"/>
                      </a:lnTo>
                      <a:lnTo>
                        <a:pt x="562" y="1603"/>
                      </a:lnTo>
                      <a:lnTo>
                        <a:pt x="446" y="1512"/>
                      </a:lnTo>
                      <a:lnTo>
                        <a:pt x="423" y="1648"/>
                      </a:lnTo>
                      <a:lnTo>
                        <a:pt x="462" y="1708"/>
                      </a:lnTo>
                      <a:lnTo>
                        <a:pt x="492" y="1851"/>
                      </a:lnTo>
                      <a:lnTo>
                        <a:pt x="400" y="1761"/>
                      </a:lnTo>
                      <a:lnTo>
                        <a:pt x="385" y="1761"/>
                      </a:lnTo>
                      <a:lnTo>
                        <a:pt x="416" y="1813"/>
                      </a:lnTo>
                      <a:lnTo>
                        <a:pt x="416" y="1911"/>
                      </a:lnTo>
                      <a:lnTo>
                        <a:pt x="392" y="1874"/>
                      </a:lnTo>
                      <a:lnTo>
                        <a:pt x="331" y="1866"/>
                      </a:lnTo>
                      <a:lnTo>
                        <a:pt x="323" y="1866"/>
                      </a:lnTo>
                      <a:lnTo>
                        <a:pt x="323" y="1964"/>
                      </a:lnTo>
                      <a:lnTo>
                        <a:pt x="323" y="2393"/>
                      </a:lnTo>
                      <a:lnTo>
                        <a:pt x="300" y="2603"/>
                      </a:lnTo>
                      <a:lnTo>
                        <a:pt x="269" y="2633"/>
                      </a:lnTo>
                      <a:close/>
                    </a:path>
                  </a:pathLst>
                </a:custGeom>
                <a:solidFill>
                  <a:srgbClr val="747A9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자유형: 도형 12">
                  <a:extLst>
                    <a:ext uri="{FF2B5EF4-FFF2-40B4-BE49-F238E27FC236}">
                      <a16:creationId xmlns:a16="http://schemas.microsoft.com/office/drawing/2014/main" xmlns="" id="{C00B411E-B077-402F-A836-B22036C822EC}"/>
                    </a:ext>
                  </a:extLst>
                </p:cNvPr>
                <p:cNvSpPr/>
                <p:nvPr/>
              </p:nvSpPr>
              <p:spPr>
                <a:xfrm>
                  <a:off x="4200807" y="2295957"/>
                  <a:ext cx="3555079" cy="2997732"/>
                </a:xfrm>
                <a:custGeom>
                  <a:avLst/>
                  <a:gdLst>
                    <a:gd name="connsiteX0" fmla="*/ 15593 w 3555079"/>
                    <a:gd name="connsiteY0" fmla="*/ 1209243 h 2997732"/>
                    <a:gd name="connsiteX1" fmla="*/ 307693 w 3555079"/>
                    <a:gd name="connsiteY1" fmla="*/ 2803093 h 2997732"/>
                    <a:gd name="connsiteX2" fmla="*/ 802993 w 3555079"/>
                    <a:gd name="connsiteY2" fmla="*/ 2980893 h 2997732"/>
                    <a:gd name="connsiteX3" fmla="*/ 2123793 w 3555079"/>
                    <a:gd name="connsiteY3" fmla="*/ 2974543 h 2997732"/>
                    <a:gd name="connsiteX4" fmla="*/ 3222343 w 3555079"/>
                    <a:gd name="connsiteY4" fmla="*/ 2841193 h 2997732"/>
                    <a:gd name="connsiteX5" fmla="*/ 3425543 w 3555079"/>
                    <a:gd name="connsiteY5" fmla="*/ 1914093 h 2997732"/>
                    <a:gd name="connsiteX6" fmla="*/ 3457293 w 3555079"/>
                    <a:gd name="connsiteY6" fmla="*/ 1501343 h 2997732"/>
                    <a:gd name="connsiteX7" fmla="*/ 3539843 w 3555079"/>
                    <a:gd name="connsiteY7" fmla="*/ 1215593 h 2997732"/>
                    <a:gd name="connsiteX8" fmla="*/ 3114393 w 3555079"/>
                    <a:gd name="connsiteY8" fmla="*/ 434543 h 2997732"/>
                    <a:gd name="connsiteX9" fmla="*/ 2453993 w 3555079"/>
                    <a:gd name="connsiteY9" fmla="*/ 53543 h 2997732"/>
                    <a:gd name="connsiteX10" fmla="*/ 1342743 w 3555079"/>
                    <a:gd name="connsiteY10" fmla="*/ 34493 h 2997732"/>
                    <a:gd name="connsiteX11" fmla="*/ 466443 w 3555079"/>
                    <a:gd name="connsiteY11" fmla="*/ 351993 h 2997732"/>
                    <a:gd name="connsiteX12" fmla="*/ 123543 w 3555079"/>
                    <a:gd name="connsiteY12" fmla="*/ 625043 h 2997732"/>
                    <a:gd name="connsiteX13" fmla="*/ 47343 w 3555079"/>
                    <a:gd name="connsiteY13" fmla="*/ 1253693 h 2997732"/>
                    <a:gd name="connsiteX14" fmla="*/ 15593 w 3555079"/>
                    <a:gd name="connsiteY14" fmla="*/ 1209243 h 2997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555079" h="2997732">
                      <a:moveTo>
                        <a:pt x="15593" y="1209243"/>
                      </a:moveTo>
                      <a:cubicBezTo>
                        <a:pt x="58985" y="1467476"/>
                        <a:pt x="176460" y="2507818"/>
                        <a:pt x="307693" y="2803093"/>
                      </a:cubicBezTo>
                      <a:cubicBezTo>
                        <a:pt x="438926" y="3098368"/>
                        <a:pt x="500310" y="2952318"/>
                        <a:pt x="802993" y="2980893"/>
                      </a:cubicBezTo>
                      <a:cubicBezTo>
                        <a:pt x="1105676" y="3009468"/>
                        <a:pt x="1720568" y="2997826"/>
                        <a:pt x="2123793" y="2974543"/>
                      </a:cubicBezTo>
                      <a:cubicBezTo>
                        <a:pt x="2527018" y="2951260"/>
                        <a:pt x="3005385" y="3017935"/>
                        <a:pt x="3222343" y="2841193"/>
                      </a:cubicBezTo>
                      <a:cubicBezTo>
                        <a:pt x="3439301" y="2664451"/>
                        <a:pt x="3386385" y="2137401"/>
                        <a:pt x="3425543" y="1914093"/>
                      </a:cubicBezTo>
                      <a:cubicBezTo>
                        <a:pt x="3464701" y="1690785"/>
                        <a:pt x="3438243" y="1617760"/>
                        <a:pt x="3457293" y="1501343"/>
                      </a:cubicBezTo>
                      <a:cubicBezTo>
                        <a:pt x="3476343" y="1384926"/>
                        <a:pt x="3596993" y="1393393"/>
                        <a:pt x="3539843" y="1215593"/>
                      </a:cubicBezTo>
                      <a:cubicBezTo>
                        <a:pt x="3482693" y="1037793"/>
                        <a:pt x="3295368" y="628218"/>
                        <a:pt x="3114393" y="434543"/>
                      </a:cubicBezTo>
                      <a:cubicBezTo>
                        <a:pt x="2933418" y="240868"/>
                        <a:pt x="2749268" y="120218"/>
                        <a:pt x="2453993" y="53543"/>
                      </a:cubicBezTo>
                      <a:cubicBezTo>
                        <a:pt x="2158718" y="-13132"/>
                        <a:pt x="1674001" y="-15249"/>
                        <a:pt x="1342743" y="34493"/>
                      </a:cubicBezTo>
                      <a:cubicBezTo>
                        <a:pt x="1011485" y="84235"/>
                        <a:pt x="669643" y="253568"/>
                        <a:pt x="466443" y="351993"/>
                      </a:cubicBezTo>
                      <a:cubicBezTo>
                        <a:pt x="263243" y="450418"/>
                        <a:pt x="193393" y="474760"/>
                        <a:pt x="123543" y="625043"/>
                      </a:cubicBezTo>
                      <a:cubicBezTo>
                        <a:pt x="53693" y="775326"/>
                        <a:pt x="63218" y="1159501"/>
                        <a:pt x="47343" y="1253693"/>
                      </a:cubicBezTo>
                      <a:cubicBezTo>
                        <a:pt x="31468" y="1347885"/>
                        <a:pt x="-27799" y="951010"/>
                        <a:pt x="15593" y="1209243"/>
                      </a:cubicBezTo>
                      <a:close/>
                    </a:path>
                  </a:pathLst>
                </a:custGeom>
                <a:solidFill>
                  <a:srgbClr val="747A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9" name="직각 삼각형 18">
              <a:extLst>
                <a:ext uri="{FF2B5EF4-FFF2-40B4-BE49-F238E27FC236}">
                  <a16:creationId xmlns:a16="http://schemas.microsoft.com/office/drawing/2014/main" xmlns="" id="{6A42D903-7F76-4B83-955C-C07C5A39D71B}"/>
                </a:ext>
              </a:extLst>
            </p:cNvPr>
            <p:cNvSpPr/>
            <p:nvPr/>
          </p:nvSpPr>
          <p:spPr>
            <a:xfrm>
              <a:off x="8758053" y="5634866"/>
              <a:ext cx="627247" cy="988419"/>
            </a:xfrm>
            <a:prstGeom prst="rtTriangle">
              <a:avLst/>
            </a:prstGeom>
            <a:solidFill>
              <a:srgbClr val="747A90"/>
            </a:solidFill>
            <a:ln w="504825" cap="rnd">
              <a:solidFill>
                <a:srgbClr val="747A9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직각 삼각형 19">
              <a:extLst>
                <a:ext uri="{FF2B5EF4-FFF2-40B4-BE49-F238E27FC236}">
                  <a16:creationId xmlns:a16="http://schemas.microsoft.com/office/drawing/2014/main" xmlns="" id="{10BCCBB7-E798-424C-8A9B-28B2EB8488C4}"/>
                </a:ext>
              </a:extLst>
            </p:cNvPr>
            <p:cNvSpPr/>
            <p:nvPr/>
          </p:nvSpPr>
          <p:spPr>
            <a:xfrm flipH="1">
              <a:off x="2595390" y="5634865"/>
              <a:ext cx="627247" cy="988419"/>
            </a:xfrm>
            <a:prstGeom prst="rtTriangle">
              <a:avLst/>
            </a:prstGeom>
            <a:solidFill>
              <a:srgbClr val="747A90"/>
            </a:solidFill>
            <a:ln w="504825" cap="rnd">
              <a:solidFill>
                <a:srgbClr val="747A9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xmlns="" id="{10F8063B-ACD8-4332-A78C-1443B2075061}"/>
                </a:ext>
              </a:extLst>
            </p:cNvPr>
            <p:cNvSpPr/>
            <p:nvPr/>
          </p:nvSpPr>
          <p:spPr>
            <a:xfrm rot="10800000" flipV="1">
              <a:off x="2832496" y="3688825"/>
              <a:ext cx="6291700" cy="3165150"/>
            </a:xfrm>
            <a:custGeom>
              <a:avLst/>
              <a:gdLst>
                <a:gd name="connsiteX0" fmla="*/ 353988 w 8483600"/>
                <a:gd name="connsiteY0" fmla="*/ 0 h 3155820"/>
                <a:gd name="connsiteX1" fmla="*/ 8129612 w 8483600"/>
                <a:gd name="connsiteY1" fmla="*/ 0 h 3155820"/>
                <a:gd name="connsiteX2" fmla="*/ 8483600 w 8483600"/>
                <a:gd name="connsiteY2" fmla="*/ 353988 h 3155820"/>
                <a:gd name="connsiteX3" fmla="*/ 8483600 w 8483600"/>
                <a:gd name="connsiteY3" fmla="*/ 3155820 h 3155820"/>
                <a:gd name="connsiteX4" fmla="*/ 8483600 w 8483600"/>
                <a:gd name="connsiteY4" fmla="*/ 3155820 h 3155820"/>
                <a:gd name="connsiteX5" fmla="*/ 0 w 8483600"/>
                <a:gd name="connsiteY5" fmla="*/ 3155820 h 3155820"/>
                <a:gd name="connsiteX6" fmla="*/ 0 w 8483600"/>
                <a:gd name="connsiteY6" fmla="*/ 3155820 h 3155820"/>
                <a:gd name="connsiteX7" fmla="*/ 0 w 8483600"/>
                <a:gd name="connsiteY7" fmla="*/ 353988 h 3155820"/>
                <a:gd name="connsiteX8" fmla="*/ 353988 w 8483600"/>
                <a:gd name="connsiteY8" fmla="*/ 0 h 3155820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4836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3312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0582"/>
                <a:gd name="connsiteX1" fmla="*/ 8129612 w 8483600"/>
                <a:gd name="connsiteY1" fmla="*/ 0 h 3160582"/>
                <a:gd name="connsiteX2" fmla="*/ 8483600 w 8483600"/>
                <a:gd name="connsiteY2" fmla="*/ 353988 h 3160582"/>
                <a:gd name="connsiteX3" fmla="*/ 8331200 w 8483600"/>
                <a:gd name="connsiteY3" fmla="*/ 3155820 h 3160582"/>
                <a:gd name="connsiteX4" fmla="*/ 8321675 w 8483600"/>
                <a:gd name="connsiteY4" fmla="*/ 3160582 h 3160582"/>
                <a:gd name="connsiteX5" fmla="*/ 0 w 8483600"/>
                <a:gd name="connsiteY5" fmla="*/ 3155820 h 3160582"/>
                <a:gd name="connsiteX6" fmla="*/ 149290 w 8483600"/>
                <a:gd name="connsiteY6" fmla="*/ 3155820 h 3160582"/>
                <a:gd name="connsiteX7" fmla="*/ 0 w 8483600"/>
                <a:gd name="connsiteY7" fmla="*/ 353988 h 3160582"/>
                <a:gd name="connsiteX8" fmla="*/ 353988 w 8483600"/>
                <a:gd name="connsiteY8" fmla="*/ 0 h 3160582"/>
                <a:gd name="connsiteX0" fmla="*/ 353988 w 8483600"/>
                <a:gd name="connsiteY0" fmla="*/ 0 h 3165150"/>
                <a:gd name="connsiteX1" fmla="*/ 8129612 w 8483600"/>
                <a:gd name="connsiteY1" fmla="*/ 0 h 3165150"/>
                <a:gd name="connsiteX2" fmla="*/ 8483600 w 8483600"/>
                <a:gd name="connsiteY2" fmla="*/ 353988 h 3165150"/>
                <a:gd name="connsiteX3" fmla="*/ 8331200 w 8483600"/>
                <a:gd name="connsiteY3" fmla="*/ 3155820 h 3165150"/>
                <a:gd name="connsiteX4" fmla="*/ 8321675 w 8483600"/>
                <a:gd name="connsiteY4" fmla="*/ 3160582 h 3165150"/>
                <a:gd name="connsiteX5" fmla="*/ 149289 w 8483600"/>
                <a:gd name="connsiteY5" fmla="*/ 3165150 h 3165150"/>
                <a:gd name="connsiteX6" fmla="*/ 149290 w 8483600"/>
                <a:gd name="connsiteY6" fmla="*/ 3155820 h 3165150"/>
                <a:gd name="connsiteX7" fmla="*/ 0 w 8483600"/>
                <a:gd name="connsiteY7" fmla="*/ 353988 h 3165150"/>
                <a:gd name="connsiteX8" fmla="*/ 353988 w 8483600"/>
                <a:gd name="connsiteY8" fmla="*/ 0 h 3165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83600" h="3165150">
                  <a:moveTo>
                    <a:pt x="353988" y="0"/>
                  </a:moveTo>
                  <a:lnTo>
                    <a:pt x="8129612" y="0"/>
                  </a:lnTo>
                  <a:cubicBezTo>
                    <a:pt x="8325114" y="0"/>
                    <a:pt x="8483600" y="158486"/>
                    <a:pt x="8483600" y="353988"/>
                  </a:cubicBezTo>
                  <a:lnTo>
                    <a:pt x="8331200" y="3155820"/>
                  </a:lnTo>
                  <a:lnTo>
                    <a:pt x="8321675" y="3160582"/>
                  </a:lnTo>
                  <a:lnTo>
                    <a:pt x="149289" y="3165150"/>
                  </a:lnTo>
                  <a:cubicBezTo>
                    <a:pt x="149289" y="3162040"/>
                    <a:pt x="149290" y="3158930"/>
                    <a:pt x="149290" y="3155820"/>
                  </a:cubicBezTo>
                  <a:lnTo>
                    <a:pt x="0" y="353988"/>
                  </a:lnTo>
                  <a:cubicBezTo>
                    <a:pt x="0" y="158486"/>
                    <a:pt x="158486" y="0"/>
                    <a:pt x="353988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0">
                <a:defRPr/>
              </a:pPr>
              <a:r>
                <a:rPr lang="en-US" altLang="ja-JP" sz="36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36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9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9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286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사각형: 둥근 위쪽 모서리 5">
            <a:extLst>
              <a:ext uri="{FF2B5EF4-FFF2-40B4-BE49-F238E27FC236}">
                <a16:creationId xmlns:a16="http://schemas.microsoft.com/office/drawing/2014/main" xmlns="" id="{427DAA19-1C4D-499A-93E1-73BB0FC75E23}"/>
              </a:ext>
            </a:extLst>
          </p:cNvPr>
          <p:cNvSpPr/>
          <p:nvPr/>
        </p:nvSpPr>
        <p:spPr>
          <a:xfrm rot="10800000" flipV="1">
            <a:off x="5503359" y="6017277"/>
            <a:ext cx="1185281" cy="833173"/>
          </a:xfrm>
          <a:prstGeom prst="trapezoid">
            <a:avLst>
              <a:gd name="adj" fmla="val 14330"/>
            </a:avLst>
          </a:prstGeom>
          <a:gradFill>
            <a:gsLst>
              <a:gs pos="54000">
                <a:schemeClr val="bg1"/>
              </a:gs>
              <a:gs pos="55000">
                <a:schemeClr val="bg1">
                  <a:lumMod val="85000"/>
                </a:schemeClr>
              </a:gs>
            </a:gsLst>
            <a:lin ang="16200000" scaled="0"/>
          </a:gradFill>
          <a:ln w="38100">
            <a:solidFill>
              <a:srgbClr val="747A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xmlns="" id="{B050EEF9-5216-4B66-AA52-4A03D1C13335}"/>
              </a:ext>
            </a:extLst>
          </p:cNvPr>
          <p:cNvSpPr/>
          <p:nvPr/>
        </p:nvSpPr>
        <p:spPr>
          <a:xfrm rot="10800000" flipV="1">
            <a:off x="377372" y="0"/>
            <a:ext cx="11437256" cy="5651759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ADCE8"/>
          </a:solidFill>
          <a:ln w="38100">
            <a:solidFill>
              <a:srgbClr val="747A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xmlns="" id="{427DAA19-1C4D-499A-93E1-73BB0FC75E23}"/>
              </a:ext>
            </a:extLst>
          </p:cNvPr>
          <p:cNvSpPr/>
          <p:nvPr/>
        </p:nvSpPr>
        <p:spPr>
          <a:xfrm rot="10800000" flipV="1">
            <a:off x="377372" y="5651760"/>
            <a:ext cx="11437256" cy="603897"/>
          </a:xfrm>
          <a:prstGeom prst="round2SameRect">
            <a:avLst>
              <a:gd name="adj1" fmla="val 0"/>
              <a:gd name="adj2" fmla="val 27614"/>
            </a:avLst>
          </a:prstGeom>
          <a:solidFill>
            <a:schemeClr val="bg1"/>
          </a:solidFill>
          <a:ln w="38100">
            <a:solidFill>
              <a:srgbClr val="747A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2800" b="1" kern="0" dirty="0">
                <a:solidFill>
                  <a:srgbClr val="747A9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ja-JP" altLang="en-US" sz="2800" b="1" kern="0" dirty="0">
                <a:solidFill>
                  <a:srgbClr val="747A9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テンプレート</a:t>
            </a: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xmlns="" id="{483FE43C-CBC9-445F-9404-90153F15D7D1}"/>
              </a:ext>
            </a:extLst>
          </p:cNvPr>
          <p:cNvGrpSpPr/>
          <p:nvPr/>
        </p:nvGrpSpPr>
        <p:grpSpPr>
          <a:xfrm>
            <a:off x="11306815" y="5830761"/>
            <a:ext cx="272505" cy="272505"/>
            <a:chOff x="11205557" y="5766827"/>
            <a:chExt cx="373763" cy="373763"/>
          </a:xfrm>
        </p:grpSpPr>
        <p:sp>
          <p:nvSpPr>
            <p:cNvPr id="43" name="타원 42">
              <a:extLst>
                <a:ext uri="{FF2B5EF4-FFF2-40B4-BE49-F238E27FC236}">
                  <a16:creationId xmlns:a16="http://schemas.microsoft.com/office/drawing/2014/main" xmlns="" id="{C4396D67-8C85-4DEF-9FEC-05513D8861F9}"/>
                </a:ext>
              </a:extLst>
            </p:cNvPr>
            <p:cNvSpPr/>
            <p:nvPr/>
          </p:nvSpPr>
          <p:spPr>
            <a:xfrm rot="10800000" flipV="1">
              <a:off x="11205557" y="5766827"/>
              <a:ext cx="373763" cy="3737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endParaRPr lang="en-US" altLang="ko-KR" sz="3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4" name="원호 43">
              <a:extLst>
                <a:ext uri="{FF2B5EF4-FFF2-40B4-BE49-F238E27FC236}">
                  <a16:creationId xmlns:a16="http://schemas.microsoft.com/office/drawing/2014/main" xmlns="" id="{704DEE50-2A87-48F0-8EEA-200A18C6A684}"/>
                </a:ext>
              </a:extLst>
            </p:cNvPr>
            <p:cNvSpPr/>
            <p:nvPr/>
          </p:nvSpPr>
          <p:spPr>
            <a:xfrm rot="10800000" flipV="1">
              <a:off x="11302663" y="5886905"/>
              <a:ext cx="179550" cy="179550"/>
            </a:xfrm>
            <a:prstGeom prst="arc">
              <a:avLst>
                <a:gd name="adj1" fmla="val 17958770"/>
                <a:gd name="adj2" fmla="val 14529894"/>
              </a:avLst>
            </a:prstGeom>
            <a:noFill/>
            <a:ln w="254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endParaRPr lang="en-US" altLang="ko-KR" sz="3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xmlns="" id="{14E1BBD4-C946-4784-B22A-6A0AB4EC4B4A}"/>
                </a:ext>
              </a:extLst>
            </p:cNvPr>
            <p:cNvCxnSpPr>
              <a:cxnSpLocks/>
            </p:cNvCxnSpPr>
            <p:nvPr/>
          </p:nvCxnSpPr>
          <p:spPr>
            <a:xfrm>
              <a:off x="11392438" y="5835670"/>
              <a:ext cx="0" cy="144000"/>
            </a:xfrm>
            <a:prstGeom prst="line">
              <a:avLst/>
            </a:prstGeom>
            <a:ln w="25400" cap="rnd">
              <a:solidFill>
                <a:srgbClr val="747A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그룹 1"/>
          <p:cNvGrpSpPr/>
          <p:nvPr/>
        </p:nvGrpSpPr>
        <p:grpSpPr>
          <a:xfrm>
            <a:off x="0" y="378663"/>
            <a:ext cx="517204" cy="262045"/>
            <a:chOff x="0" y="378663"/>
            <a:chExt cx="517204" cy="262045"/>
          </a:xfrm>
        </p:grpSpPr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xmlns="" id="{2DAC26EB-17DE-411B-98FC-186B57022FA4}"/>
                </a:ext>
              </a:extLst>
            </p:cNvPr>
            <p:cNvGrpSpPr/>
            <p:nvPr/>
          </p:nvGrpSpPr>
          <p:grpSpPr>
            <a:xfrm>
              <a:off x="0" y="378663"/>
              <a:ext cx="517204" cy="223678"/>
              <a:chOff x="-10532" y="378663"/>
              <a:chExt cx="517204" cy="223678"/>
            </a:xfrm>
          </p:grpSpPr>
          <p:sp>
            <p:nvSpPr>
              <p:cNvPr id="58" name="직사각형 57">
                <a:extLst>
                  <a:ext uri="{FF2B5EF4-FFF2-40B4-BE49-F238E27FC236}">
                    <a16:creationId xmlns:a16="http://schemas.microsoft.com/office/drawing/2014/main" xmlns="" id="{2482E8BD-341B-4D21-9716-7A73C9E9E825}"/>
                  </a:ext>
                </a:extLst>
              </p:cNvPr>
              <p:cNvSpPr/>
              <p:nvPr/>
            </p:nvSpPr>
            <p:spPr>
              <a:xfrm rot="10800000" flipV="1">
                <a:off x="248071" y="378663"/>
                <a:ext cx="258601" cy="223678"/>
              </a:xfrm>
              <a:prstGeom prst="rect">
                <a:avLst/>
              </a:prstGeom>
              <a:solidFill>
                <a:srgbClr val="FF7C8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직사각형 58">
                <a:extLst>
                  <a:ext uri="{FF2B5EF4-FFF2-40B4-BE49-F238E27FC236}">
                    <a16:creationId xmlns:a16="http://schemas.microsoft.com/office/drawing/2014/main" xmlns="" id="{1BA244FF-1820-4626-BB6A-816E558AB30A}"/>
                  </a:ext>
                </a:extLst>
              </p:cNvPr>
              <p:cNvSpPr/>
              <p:nvPr/>
            </p:nvSpPr>
            <p:spPr>
              <a:xfrm rot="10800000" flipV="1">
                <a:off x="-10532" y="378663"/>
                <a:ext cx="258601" cy="223678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0" name="직각 삼각형 59">
              <a:extLst>
                <a:ext uri="{FF2B5EF4-FFF2-40B4-BE49-F238E27FC236}">
                  <a16:creationId xmlns:a16="http://schemas.microsoft.com/office/drawing/2014/main" xmlns="" id="{1BA244FF-1820-4626-BB6A-816E558AB30A}"/>
                </a:ext>
              </a:extLst>
            </p:cNvPr>
            <p:cNvSpPr/>
            <p:nvPr/>
          </p:nvSpPr>
          <p:spPr>
            <a:xfrm rot="10800000" flipH="1">
              <a:off x="47625" y="604708"/>
              <a:ext cx="460384" cy="36000"/>
            </a:xfrm>
            <a:prstGeom prst="rtTriangle">
              <a:avLst/>
            </a:prstGeom>
            <a:solidFill>
              <a:schemeClr val="tx1">
                <a:alpha val="37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xmlns="" id="{E8D19DDC-5C08-4439-B41A-1151BD0A864B}"/>
              </a:ext>
            </a:extLst>
          </p:cNvPr>
          <p:cNvGrpSpPr/>
          <p:nvPr/>
        </p:nvGrpSpPr>
        <p:grpSpPr>
          <a:xfrm>
            <a:off x="752473" y="5868086"/>
            <a:ext cx="605548" cy="822427"/>
            <a:chOff x="752474" y="5868085"/>
            <a:chExt cx="871166" cy="985891"/>
          </a:xfrm>
        </p:grpSpPr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xmlns="" id="{275914B2-1473-4743-8528-D4CABEA328C4}"/>
                </a:ext>
              </a:extLst>
            </p:cNvPr>
            <p:cNvSpPr/>
            <p:nvPr/>
          </p:nvSpPr>
          <p:spPr>
            <a:xfrm rot="10800000" flipV="1">
              <a:off x="752474" y="5868085"/>
              <a:ext cx="871166" cy="98589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3" name="자유형: 도형 37">
              <a:extLst>
                <a:ext uri="{FF2B5EF4-FFF2-40B4-BE49-F238E27FC236}">
                  <a16:creationId xmlns:a16="http://schemas.microsoft.com/office/drawing/2014/main" xmlns="" id="{4B26AE9A-8948-404D-ADCE-DD3A57AC960E}"/>
                </a:ext>
              </a:extLst>
            </p:cNvPr>
            <p:cNvSpPr/>
            <p:nvPr/>
          </p:nvSpPr>
          <p:spPr>
            <a:xfrm>
              <a:off x="876780" y="6006339"/>
              <a:ext cx="659920" cy="60116"/>
            </a:xfrm>
            <a:custGeom>
              <a:avLst/>
              <a:gdLst>
                <a:gd name="connsiteX0" fmla="*/ 12220 w 659920"/>
                <a:gd name="connsiteY0" fmla="*/ 83312 h 108849"/>
                <a:gd name="connsiteX1" fmla="*/ 12220 w 659920"/>
                <a:gd name="connsiteY1" fmla="*/ 762 h 108849"/>
                <a:gd name="connsiteX2" fmla="*/ 139220 w 659920"/>
                <a:gd name="connsiteY2" fmla="*/ 45212 h 108849"/>
                <a:gd name="connsiteX3" fmla="*/ 234470 w 659920"/>
                <a:gd name="connsiteY3" fmla="*/ 96012 h 108849"/>
                <a:gd name="connsiteX4" fmla="*/ 266220 w 659920"/>
                <a:gd name="connsiteY4" fmla="*/ 83312 h 108849"/>
                <a:gd name="connsiteX5" fmla="*/ 355120 w 659920"/>
                <a:gd name="connsiteY5" fmla="*/ 32512 h 108849"/>
                <a:gd name="connsiteX6" fmla="*/ 412270 w 659920"/>
                <a:gd name="connsiteY6" fmla="*/ 108712 h 108849"/>
                <a:gd name="connsiteX7" fmla="*/ 507520 w 659920"/>
                <a:gd name="connsiteY7" fmla="*/ 51562 h 108849"/>
                <a:gd name="connsiteX8" fmla="*/ 577370 w 659920"/>
                <a:gd name="connsiteY8" fmla="*/ 64262 h 108849"/>
                <a:gd name="connsiteX9" fmla="*/ 659920 w 659920"/>
                <a:gd name="connsiteY9" fmla="*/ 76962 h 108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59920" h="108849">
                  <a:moveTo>
                    <a:pt x="12220" y="83312"/>
                  </a:moveTo>
                  <a:cubicBezTo>
                    <a:pt x="1636" y="45212"/>
                    <a:pt x="-8947" y="7112"/>
                    <a:pt x="12220" y="762"/>
                  </a:cubicBezTo>
                  <a:cubicBezTo>
                    <a:pt x="33387" y="-5588"/>
                    <a:pt x="102178" y="29337"/>
                    <a:pt x="139220" y="45212"/>
                  </a:cubicBezTo>
                  <a:cubicBezTo>
                    <a:pt x="176262" y="61087"/>
                    <a:pt x="213303" y="89662"/>
                    <a:pt x="234470" y="96012"/>
                  </a:cubicBezTo>
                  <a:cubicBezTo>
                    <a:pt x="255637" y="102362"/>
                    <a:pt x="246112" y="93895"/>
                    <a:pt x="266220" y="83312"/>
                  </a:cubicBezTo>
                  <a:cubicBezTo>
                    <a:pt x="286328" y="72729"/>
                    <a:pt x="330778" y="28279"/>
                    <a:pt x="355120" y="32512"/>
                  </a:cubicBezTo>
                  <a:cubicBezTo>
                    <a:pt x="379462" y="36745"/>
                    <a:pt x="386870" y="105537"/>
                    <a:pt x="412270" y="108712"/>
                  </a:cubicBezTo>
                  <a:cubicBezTo>
                    <a:pt x="437670" y="111887"/>
                    <a:pt x="480003" y="58970"/>
                    <a:pt x="507520" y="51562"/>
                  </a:cubicBezTo>
                  <a:cubicBezTo>
                    <a:pt x="535037" y="44154"/>
                    <a:pt x="551970" y="60029"/>
                    <a:pt x="577370" y="64262"/>
                  </a:cubicBezTo>
                  <a:cubicBezTo>
                    <a:pt x="602770" y="68495"/>
                    <a:pt x="631345" y="72728"/>
                    <a:pt x="659920" y="76962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자유형: 도형 38">
              <a:extLst>
                <a:ext uri="{FF2B5EF4-FFF2-40B4-BE49-F238E27FC236}">
                  <a16:creationId xmlns:a16="http://schemas.microsoft.com/office/drawing/2014/main" xmlns="" id="{38DA9072-DEA8-4F5C-BE73-1E862E96682D}"/>
                </a:ext>
              </a:extLst>
            </p:cNvPr>
            <p:cNvSpPr/>
            <p:nvPr/>
          </p:nvSpPr>
          <p:spPr>
            <a:xfrm>
              <a:off x="857250" y="6196712"/>
              <a:ext cx="330200" cy="46226"/>
            </a:xfrm>
            <a:custGeom>
              <a:avLst/>
              <a:gdLst>
                <a:gd name="connsiteX0" fmla="*/ 0 w 330200"/>
                <a:gd name="connsiteY0" fmla="*/ 19938 h 46226"/>
                <a:gd name="connsiteX1" fmla="*/ 139700 w 330200"/>
                <a:gd name="connsiteY1" fmla="*/ 888 h 46226"/>
                <a:gd name="connsiteX2" fmla="*/ 215900 w 330200"/>
                <a:gd name="connsiteY2" fmla="*/ 45338 h 46226"/>
                <a:gd name="connsiteX3" fmla="*/ 330200 w 330200"/>
                <a:gd name="connsiteY3" fmla="*/ 26288 h 46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200" h="46226">
                  <a:moveTo>
                    <a:pt x="0" y="19938"/>
                  </a:moveTo>
                  <a:cubicBezTo>
                    <a:pt x="51858" y="8296"/>
                    <a:pt x="103717" y="-3345"/>
                    <a:pt x="139700" y="888"/>
                  </a:cubicBezTo>
                  <a:cubicBezTo>
                    <a:pt x="175683" y="5121"/>
                    <a:pt x="184150" y="41105"/>
                    <a:pt x="215900" y="45338"/>
                  </a:cubicBezTo>
                  <a:cubicBezTo>
                    <a:pt x="247650" y="49571"/>
                    <a:pt x="288925" y="37929"/>
                    <a:pt x="330200" y="26288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5" name="자유형: 도형 39">
              <a:extLst>
                <a:ext uri="{FF2B5EF4-FFF2-40B4-BE49-F238E27FC236}">
                  <a16:creationId xmlns:a16="http://schemas.microsoft.com/office/drawing/2014/main" xmlns="" id="{1802C693-A5C0-45DC-B02A-2C0EF891F71A}"/>
                </a:ext>
              </a:extLst>
            </p:cNvPr>
            <p:cNvSpPr/>
            <p:nvPr/>
          </p:nvSpPr>
          <p:spPr>
            <a:xfrm>
              <a:off x="889000" y="6350000"/>
              <a:ext cx="508000" cy="69850"/>
            </a:xfrm>
            <a:custGeom>
              <a:avLst/>
              <a:gdLst>
                <a:gd name="connsiteX0" fmla="*/ 0 w 508000"/>
                <a:gd name="connsiteY0" fmla="*/ 31750 h 69850"/>
                <a:gd name="connsiteX1" fmla="*/ 63500 w 508000"/>
                <a:gd name="connsiteY1" fmla="*/ 69850 h 69850"/>
                <a:gd name="connsiteX2" fmla="*/ 101600 w 508000"/>
                <a:gd name="connsiteY2" fmla="*/ 19050 h 69850"/>
                <a:gd name="connsiteX3" fmla="*/ 184150 w 508000"/>
                <a:gd name="connsiteY3" fmla="*/ 50800 h 69850"/>
                <a:gd name="connsiteX4" fmla="*/ 234950 w 508000"/>
                <a:gd name="connsiteY4" fmla="*/ 0 h 69850"/>
                <a:gd name="connsiteX5" fmla="*/ 285750 w 508000"/>
                <a:gd name="connsiteY5" fmla="*/ 31750 h 69850"/>
                <a:gd name="connsiteX6" fmla="*/ 374650 w 508000"/>
                <a:gd name="connsiteY6" fmla="*/ 38100 h 69850"/>
                <a:gd name="connsiteX7" fmla="*/ 419100 w 508000"/>
                <a:gd name="connsiteY7" fmla="*/ 12700 h 69850"/>
                <a:gd name="connsiteX8" fmla="*/ 476250 w 508000"/>
                <a:gd name="connsiteY8" fmla="*/ 25400 h 69850"/>
                <a:gd name="connsiteX9" fmla="*/ 508000 w 508000"/>
                <a:gd name="connsiteY9" fmla="*/ 2540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8000" h="69850">
                  <a:moveTo>
                    <a:pt x="0" y="31750"/>
                  </a:moveTo>
                  <a:lnTo>
                    <a:pt x="63500" y="69850"/>
                  </a:lnTo>
                  <a:lnTo>
                    <a:pt x="101600" y="19050"/>
                  </a:lnTo>
                  <a:lnTo>
                    <a:pt x="184150" y="50800"/>
                  </a:lnTo>
                  <a:lnTo>
                    <a:pt x="234950" y="0"/>
                  </a:lnTo>
                  <a:lnTo>
                    <a:pt x="285750" y="31750"/>
                  </a:lnTo>
                  <a:lnTo>
                    <a:pt x="374650" y="38100"/>
                  </a:lnTo>
                  <a:lnTo>
                    <a:pt x="419100" y="12700"/>
                  </a:lnTo>
                  <a:lnTo>
                    <a:pt x="476250" y="25400"/>
                  </a:lnTo>
                  <a:lnTo>
                    <a:pt x="508000" y="25400"/>
                  </a:ln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6" name="그룹 75">
            <a:extLst>
              <a:ext uri="{FF2B5EF4-FFF2-40B4-BE49-F238E27FC236}">
                <a16:creationId xmlns:a16="http://schemas.microsoft.com/office/drawing/2014/main" xmlns="" id="{B160E23E-5756-43DC-AA82-46EC67DBC66C}"/>
              </a:ext>
            </a:extLst>
          </p:cNvPr>
          <p:cNvGrpSpPr/>
          <p:nvPr/>
        </p:nvGrpSpPr>
        <p:grpSpPr>
          <a:xfrm>
            <a:off x="1494272" y="5868087"/>
            <a:ext cx="605548" cy="822425"/>
            <a:chOff x="752474" y="5868085"/>
            <a:chExt cx="871166" cy="985891"/>
          </a:xfrm>
        </p:grpSpPr>
        <p:sp>
          <p:nvSpPr>
            <p:cNvPr id="77" name="직사각형 76">
              <a:extLst>
                <a:ext uri="{FF2B5EF4-FFF2-40B4-BE49-F238E27FC236}">
                  <a16:creationId xmlns:a16="http://schemas.microsoft.com/office/drawing/2014/main" xmlns="" id="{07C43F64-2F4E-4A7A-8CBD-0055F5746513}"/>
                </a:ext>
              </a:extLst>
            </p:cNvPr>
            <p:cNvSpPr/>
            <p:nvPr/>
          </p:nvSpPr>
          <p:spPr>
            <a:xfrm rot="10800000" flipV="1">
              <a:off x="752474" y="5868085"/>
              <a:ext cx="871166" cy="98589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자유형: 도형 43">
              <a:extLst>
                <a:ext uri="{FF2B5EF4-FFF2-40B4-BE49-F238E27FC236}">
                  <a16:creationId xmlns:a16="http://schemas.microsoft.com/office/drawing/2014/main" xmlns="" id="{714BC1A6-F9DF-44BF-AFBC-E866CA575987}"/>
                </a:ext>
              </a:extLst>
            </p:cNvPr>
            <p:cNvSpPr/>
            <p:nvPr/>
          </p:nvSpPr>
          <p:spPr>
            <a:xfrm flipV="1">
              <a:off x="876780" y="6018827"/>
              <a:ext cx="659920" cy="45719"/>
            </a:xfrm>
            <a:custGeom>
              <a:avLst/>
              <a:gdLst>
                <a:gd name="connsiteX0" fmla="*/ 12220 w 659920"/>
                <a:gd name="connsiteY0" fmla="*/ 83312 h 108849"/>
                <a:gd name="connsiteX1" fmla="*/ 12220 w 659920"/>
                <a:gd name="connsiteY1" fmla="*/ 762 h 108849"/>
                <a:gd name="connsiteX2" fmla="*/ 139220 w 659920"/>
                <a:gd name="connsiteY2" fmla="*/ 45212 h 108849"/>
                <a:gd name="connsiteX3" fmla="*/ 234470 w 659920"/>
                <a:gd name="connsiteY3" fmla="*/ 96012 h 108849"/>
                <a:gd name="connsiteX4" fmla="*/ 266220 w 659920"/>
                <a:gd name="connsiteY4" fmla="*/ 83312 h 108849"/>
                <a:gd name="connsiteX5" fmla="*/ 355120 w 659920"/>
                <a:gd name="connsiteY5" fmla="*/ 32512 h 108849"/>
                <a:gd name="connsiteX6" fmla="*/ 412270 w 659920"/>
                <a:gd name="connsiteY6" fmla="*/ 108712 h 108849"/>
                <a:gd name="connsiteX7" fmla="*/ 507520 w 659920"/>
                <a:gd name="connsiteY7" fmla="*/ 51562 h 108849"/>
                <a:gd name="connsiteX8" fmla="*/ 577370 w 659920"/>
                <a:gd name="connsiteY8" fmla="*/ 64262 h 108849"/>
                <a:gd name="connsiteX9" fmla="*/ 659920 w 659920"/>
                <a:gd name="connsiteY9" fmla="*/ 76962 h 108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59920" h="108849">
                  <a:moveTo>
                    <a:pt x="12220" y="83312"/>
                  </a:moveTo>
                  <a:cubicBezTo>
                    <a:pt x="1636" y="45212"/>
                    <a:pt x="-8947" y="7112"/>
                    <a:pt x="12220" y="762"/>
                  </a:cubicBezTo>
                  <a:cubicBezTo>
                    <a:pt x="33387" y="-5588"/>
                    <a:pt x="102178" y="29337"/>
                    <a:pt x="139220" y="45212"/>
                  </a:cubicBezTo>
                  <a:cubicBezTo>
                    <a:pt x="176262" y="61087"/>
                    <a:pt x="213303" y="89662"/>
                    <a:pt x="234470" y="96012"/>
                  </a:cubicBezTo>
                  <a:cubicBezTo>
                    <a:pt x="255637" y="102362"/>
                    <a:pt x="246112" y="93895"/>
                    <a:pt x="266220" y="83312"/>
                  </a:cubicBezTo>
                  <a:cubicBezTo>
                    <a:pt x="286328" y="72729"/>
                    <a:pt x="330778" y="28279"/>
                    <a:pt x="355120" y="32512"/>
                  </a:cubicBezTo>
                  <a:cubicBezTo>
                    <a:pt x="379462" y="36745"/>
                    <a:pt x="386870" y="105537"/>
                    <a:pt x="412270" y="108712"/>
                  </a:cubicBezTo>
                  <a:cubicBezTo>
                    <a:pt x="437670" y="111887"/>
                    <a:pt x="480003" y="58970"/>
                    <a:pt x="507520" y="51562"/>
                  </a:cubicBezTo>
                  <a:cubicBezTo>
                    <a:pt x="535037" y="44154"/>
                    <a:pt x="551970" y="60029"/>
                    <a:pt x="577370" y="64262"/>
                  </a:cubicBezTo>
                  <a:cubicBezTo>
                    <a:pt x="602770" y="68495"/>
                    <a:pt x="631345" y="72728"/>
                    <a:pt x="659920" y="76962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9" name="자유형: 도형 44">
              <a:extLst>
                <a:ext uri="{FF2B5EF4-FFF2-40B4-BE49-F238E27FC236}">
                  <a16:creationId xmlns:a16="http://schemas.microsoft.com/office/drawing/2014/main" xmlns="" id="{9F08E35D-11D9-492E-A9BF-07850D6990EB}"/>
                </a:ext>
              </a:extLst>
            </p:cNvPr>
            <p:cNvSpPr/>
            <p:nvPr/>
          </p:nvSpPr>
          <p:spPr>
            <a:xfrm>
              <a:off x="857249" y="6196712"/>
              <a:ext cx="481563" cy="45719"/>
            </a:xfrm>
            <a:custGeom>
              <a:avLst/>
              <a:gdLst>
                <a:gd name="connsiteX0" fmla="*/ 0 w 330200"/>
                <a:gd name="connsiteY0" fmla="*/ 19938 h 46226"/>
                <a:gd name="connsiteX1" fmla="*/ 139700 w 330200"/>
                <a:gd name="connsiteY1" fmla="*/ 888 h 46226"/>
                <a:gd name="connsiteX2" fmla="*/ 215900 w 330200"/>
                <a:gd name="connsiteY2" fmla="*/ 45338 h 46226"/>
                <a:gd name="connsiteX3" fmla="*/ 330200 w 330200"/>
                <a:gd name="connsiteY3" fmla="*/ 26288 h 46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200" h="46226">
                  <a:moveTo>
                    <a:pt x="0" y="19938"/>
                  </a:moveTo>
                  <a:cubicBezTo>
                    <a:pt x="51858" y="8296"/>
                    <a:pt x="103717" y="-3345"/>
                    <a:pt x="139700" y="888"/>
                  </a:cubicBezTo>
                  <a:cubicBezTo>
                    <a:pt x="175683" y="5121"/>
                    <a:pt x="184150" y="41105"/>
                    <a:pt x="215900" y="45338"/>
                  </a:cubicBezTo>
                  <a:cubicBezTo>
                    <a:pt x="247650" y="49571"/>
                    <a:pt x="288925" y="37929"/>
                    <a:pt x="330200" y="26288"/>
                  </a:cubicBez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자유형: 도형 45">
              <a:extLst>
                <a:ext uri="{FF2B5EF4-FFF2-40B4-BE49-F238E27FC236}">
                  <a16:creationId xmlns:a16="http://schemas.microsoft.com/office/drawing/2014/main" xmlns="" id="{21B4A5AF-A419-4D36-B2EF-54539A811B74}"/>
                </a:ext>
              </a:extLst>
            </p:cNvPr>
            <p:cNvSpPr/>
            <p:nvPr/>
          </p:nvSpPr>
          <p:spPr>
            <a:xfrm flipV="1">
              <a:off x="889000" y="6364273"/>
              <a:ext cx="272940" cy="45719"/>
            </a:xfrm>
            <a:custGeom>
              <a:avLst/>
              <a:gdLst>
                <a:gd name="connsiteX0" fmla="*/ 0 w 508000"/>
                <a:gd name="connsiteY0" fmla="*/ 31750 h 69850"/>
                <a:gd name="connsiteX1" fmla="*/ 63500 w 508000"/>
                <a:gd name="connsiteY1" fmla="*/ 69850 h 69850"/>
                <a:gd name="connsiteX2" fmla="*/ 101600 w 508000"/>
                <a:gd name="connsiteY2" fmla="*/ 19050 h 69850"/>
                <a:gd name="connsiteX3" fmla="*/ 184150 w 508000"/>
                <a:gd name="connsiteY3" fmla="*/ 50800 h 69850"/>
                <a:gd name="connsiteX4" fmla="*/ 234950 w 508000"/>
                <a:gd name="connsiteY4" fmla="*/ 0 h 69850"/>
                <a:gd name="connsiteX5" fmla="*/ 285750 w 508000"/>
                <a:gd name="connsiteY5" fmla="*/ 31750 h 69850"/>
                <a:gd name="connsiteX6" fmla="*/ 374650 w 508000"/>
                <a:gd name="connsiteY6" fmla="*/ 38100 h 69850"/>
                <a:gd name="connsiteX7" fmla="*/ 419100 w 508000"/>
                <a:gd name="connsiteY7" fmla="*/ 12700 h 69850"/>
                <a:gd name="connsiteX8" fmla="*/ 476250 w 508000"/>
                <a:gd name="connsiteY8" fmla="*/ 25400 h 69850"/>
                <a:gd name="connsiteX9" fmla="*/ 508000 w 508000"/>
                <a:gd name="connsiteY9" fmla="*/ 25400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8000" h="69850">
                  <a:moveTo>
                    <a:pt x="0" y="31750"/>
                  </a:moveTo>
                  <a:lnTo>
                    <a:pt x="63500" y="69850"/>
                  </a:lnTo>
                  <a:lnTo>
                    <a:pt x="101600" y="19050"/>
                  </a:lnTo>
                  <a:lnTo>
                    <a:pt x="184150" y="50800"/>
                  </a:lnTo>
                  <a:lnTo>
                    <a:pt x="234950" y="0"/>
                  </a:lnTo>
                  <a:lnTo>
                    <a:pt x="285750" y="31750"/>
                  </a:lnTo>
                  <a:lnTo>
                    <a:pt x="374650" y="38100"/>
                  </a:lnTo>
                  <a:lnTo>
                    <a:pt x="419100" y="12700"/>
                  </a:lnTo>
                  <a:lnTo>
                    <a:pt x="476250" y="25400"/>
                  </a:lnTo>
                  <a:lnTo>
                    <a:pt x="508000" y="25400"/>
                  </a:lnTo>
                </a:path>
              </a:pathLst>
            </a:custGeom>
            <a:noFill/>
            <a:ln w="38100">
              <a:solidFill>
                <a:srgbClr val="747A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645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916720" y="1964096"/>
            <a:ext cx="2430923" cy="2430923"/>
          </a:xfrm>
          <a:prstGeom prst="ellipse">
            <a:avLst/>
          </a:prstGeom>
          <a:solidFill>
            <a:srgbClr val="E9F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244</a:t>
            </a:r>
          </a:p>
        </p:txBody>
      </p:sp>
      <p:sp>
        <p:nvSpPr>
          <p:cNvPr id="7" name="타원 6"/>
          <p:cNvSpPr/>
          <p:nvPr/>
        </p:nvSpPr>
        <p:spPr>
          <a:xfrm>
            <a:off x="3615388" y="1964096"/>
            <a:ext cx="2430923" cy="2430923"/>
          </a:xfrm>
          <a:prstGeom prst="ellipse">
            <a:avLst/>
          </a:prstGeom>
          <a:solidFill>
            <a:srgbClr val="DADC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218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232</a:t>
            </a:r>
          </a:p>
        </p:txBody>
      </p:sp>
      <p:sp>
        <p:nvSpPr>
          <p:cNvPr id="8" name="타원 7"/>
          <p:cNvSpPr/>
          <p:nvPr/>
        </p:nvSpPr>
        <p:spPr>
          <a:xfrm>
            <a:off x="6314056" y="1964096"/>
            <a:ext cx="2430923" cy="2430923"/>
          </a:xfrm>
          <a:prstGeom prst="ellipse">
            <a:avLst/>
          </a:prstGeom>
          <a:solidFill>
            <a:srgbClr val="C2E1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194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243</a:t>
            </a:r>
          </a:p>
        </p:txBody>
      </p:sp>
      <p:sp>
        <p:nvSpPr>
          <p:cNvPr id="9" name="타원 8"/>
          <p:cNvSpPr/>
          <p:nvPr/>
        </p:nvSpPr>
        <p:spPr>
          <a:xfrm>
            <a:off x="9012725" y="1964095"/>
            <a:ext cx="2430923" cy="2430923"/>
          </a:xfrm>
          <a:prstGeom prst="ellipse">
            <a:avLst/>
          </a:prstGeom>
          <a:solidFill>
            <a:srgbClr val="747A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116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122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144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919935" y="461016"/>
            <a:ext cx="4236842" cy="67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387119" y="5524135"/>
            <a:ext cx="7302474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232</Words>
  <Application>Microsoft Office PowerPoint</Application>
  <PresentationFormat>와이드스크린</PresentationFormat>
  <Paragraphs>37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ＭＳ Ｐゴシック</vt:lpstr>
      <vt:lpstr>Tmon몬소리 Black</vt:lpstr>
      <vt:lpstr>맑은 고딕</vt:lpstr>
      <vt:lpstr>야놀자 야체 B</vt:lpstr>
      <vt:lpstr>游ゴシック</vt:lpstr>
      <vt:lpstr>Arial</vt:lpstr>
      <vt:lpstr>22_Office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2021-01-06T02:47:47Z</dcterms:created>
  <dcterms:modified xsi:type="dcterms:W3CDTF">2024-12-06T00:23:44Z</dcterms:modified>
</cp:coreProperties>
</file>