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507E95"/>
            </a:solidFill>
          </c:spPr>
          <c:invertIfNegative val="0"/>
          <c:dPt>
            <c:idx val="5"/>
            <c:invertIfNegative val="0"/>
            <c:bubble3D val="0"/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content</c:v>
                </c:pt>
                <c:pt idx="1">
                  <c:v>content</c:v>
                </c:pt>
                <c:pt idx="2">
                  <c:v>content</c:v>
                </c:pt>
                <c:pt idx="3">
                  <c:v>content</c:v>
                </c:pt>
                <c:pt idx="4">
                  <c:v>content</c:v>
                </c:pt>
                <c:pt idx="5">
                  <c:v>content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3.5</c:v>
                </c:pt>
                <c:pt idx="3">
                  <c:v>5.2</c:v>
                </c:pt>
                <c:pt idx="4">
                  <c:v>4.5</c:v>
                </c:pt>
                <c:pt idx="5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FD835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content</c:v>
                </c:pt>
                <c:pt idx="1">
                  <c:v>content</c:v>
                </c:pt>
                <c:pt idx="2">
                  <c:v>content</c:v>
                </c:pt>
                <c:pt idx="3">
                  <c:v>content</c:v>
                </c:pt>
                <c:pt idx="4">
                  <c:v>content</c:v>
                </c:pt>
                <c:pt idx="5">
                  <c:v>content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2.2999999999999998</c:v>
                </c:pt>
                <c:pt idx="5">
                  <c:v>5.3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89"/>
        <c:overlap val="-38"/>
        <c:axId val="643185568"/>
        <c:axId val="643179584"/>
      </c:barChart>
      <c:catAx>
        <c:axId val="64318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43179584"/>
        <c:crosses val="autoZero"/>
        <c:auto val="1"/>
        <c:lblAlgn val="ctr"/>
        <c:lblOffset val="100"/>
        <c:noMultiLvlLbl val="0"/>
      </c:catAx>
      <c:valAx>
        <c:axId val="643179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4318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91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83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9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4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98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0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7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44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1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23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7E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>
          <a:xfrm>
            <a:off x="800100" y="221615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srgbClr val="FD8352"/>
                </a:solidFill>
              </a:rPr>
              <a:t>PPT</a:t>
            </a:r>
            <a:r>
              <a:rPr lang="en-US" altLang="ko-KR" sz="4400" b="1" i="1" kern="0" dirty="0">
                <a:solidFill>
                  <a:prstClr val="white"/>
                </a:solidFill>
              </a:rPr>
              <a:t>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white"/>
                </a:solidFill>
              </a:rPr>
              <a:t>PAPOZIP</a:t>
            </a:r>
            <a:r>
              <a:rPr lang="ja-JP" altLang="en-US" sz="12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2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2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cxnSp>
        <p:nvCxnSpPr>
          <p:cNvPr id="79" name="직선 연결선 78"/>
          <p:cNvCxnSpPr/>
          <p:nvPr/>
        </p:nvCxnSpPr>
        <p:spPr>
          <a:xfrm>
            <a:off x="5524500" y="3462575"/>
            <a:ext cx="6096000" cy="0"/>
          </a:xfrm>
          <a:prstGeom prst="line">
            <a:avLst/>
          </a:prstGeom>
          <a:ln>
            <a:solidFill>
              <a:srgbClr val="FD83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타원 76"/>
          <p:cNvSpPr/>
          <p:nvPr/>
        </p:nvSpPr>
        <p:spPr>
          <a:xfrm>
            <a:off x="11567653" y="3409728"/>
            <a:ext cx="105693" cy="105693"/>
          </a:xfrm>
          <a:prstGeom prst="ellipse">
            <a:avLst/>
          </a:prstGeom>
          <a:solidFill>
            <a:schemeClr val="bg1"/>
          </a:solidFill>
          <a:ln w="15875" cap="sq">
            <a:solidFill>
              <a:srgbClr val="FD8352"/>
            </a:solidFill>
            <a:round/>
          </a:ln>
          <a:effectLst>
            <a:outerShdw blurRad="190500" dist="38100" dir="5400000" algn="t" rotWithShape="0">
              <a:srgbClr val="507E9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액자 7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840"/>
            </a:avLst>
          </a:prstGeom>
          <a:solidFill>
            <a:srgbClr val="AFC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0350" y="196849"/>
            <a:ext cx="11671300" cy="622300"/>
          </a:xfrm>
          <a:prstGeom prst="rect">
            <a:avLst/>
          </a:prstGeom>
          <a:solidFill>
            <a:srgbClr val="507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i="1" kern="0" dirty="0" smtClean="0">
                <a:solidFill>
                  <a:prstClr val="white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PPT PRESENTATION </a:t>
            </a:r>
            <a:r>
              <a:rPr lang="en-US" altLang="ja-JP" sz="1100" kern="0" dirty="0">
                <a:solidFill>
                  <a:srgbClr val="E4EDF2"/>
                </a:solidFill>
              </a:rPr>
              <a:t>PAPOZIP</a:t>
            </a:r>
            <a:r>
              <a:rPr lang="ja-JP" altLang="en-US" sz="1100" kern="0" dirty="0">
                <a:solidFill>
                  <a:srgbClr val="E4EDF2"/>
                </a:solidFill>
              </a:rPr>
              <a:t>と一緒に</a:t>
            </a:r>
            <a:r>
              <a:rPr lang="en-US" altLang="ja-JP" sz="1100" kern="0" dirty="0" err="1">
                <a:solidFill>
                  <a:srgbClr val="E4EDF2"/>
                </a:solidFill>
              </a:rPr>
              <a:t>ppt</a:t>
            </a:r>
            <a:r>
              <a:rPr lang="ja-JP" altLang="en-US" sz="1100" kern="0" dirty="0">
                <a:solidFill>
                  <a:srgbClr val="E4EDF2"/>
                </a:solidFill>
              </a:rPr>
              <a:t>を作る楽しさを感じてください</a:t>
            </a:r>
          </a:p>
        </p:txBody>
      </p:sp>
      <p:sp>
        <p:nvSpPr>
          <p:cNvPr id="16" name="타원 15"/>
          <p:cNvSpPr/>
          <p:nvPr/>
        </p:nvSpPr>
        <p:spPr>
          <a:xfrm>
            <a:off x="83332" y="642131"/>
            <a:ext cx="354035" cy="354035"/>
          </a:xfrm>
          <a:prstGeom prst="ellipse">
            <a:avLst/>
          </a:prstGeom>
          <a:solidFill>
            <a:srgbClr val="FD8352"/>
          </a:solidFill>
          <a:ln>
            <a:noFill/>
          </a:ln>
          <a:effectLst>
            <a:outerShdw blurRad="190500" dist="38100" dir="5400000" algn="t" rotWithShape="0">
              <a:srgbClr val="507E9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01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xmlns="" id="{16767974-0BDF-4222-AC21-161586211ADF}"/>
              </a:ext>
            </a:extLst>
          </p:cNvPr>
          <p:cNvGrpSpPr/>
          <p:nvPr/>
        </p:nvGrpSpPr>
        <p:grpSpPr>
          <a:xfrm>
            <a:off x="4181182" y="4528201"/>
            <a:ext cx="5142010" cy="787410"/>
            <a:chOff x="2693988" y="4120514"/>
            <a:chExt cx="7287878" cy="1116013"/>
          </a:xfrm>
          <a:gradFill flip="none" rotWithShape="1">
            <a:gsLst>
              <a:gs pos="83000">
                <a:srgbClr val="FD8352"/>
              </a:gs>
              <a:gs pos="83000">
                <a:schemeClr val="bg1"/>
              </a:gs>
            </a:gsLst>
            <a:lin ang="0" scaled="1"/>
            <a:tileRect/>
          </a:gradFill>
        </p:grpSpPr>
        <p:sp>
          <p:nvSpPr>
            <p:cNvPr id="46" name="자유형: 도형 18">
              <a:extLst>
                <a:ext uri="{FF2B5EF4-FFF2-40B4-BE49-F238E27FC236}">
                  <a16:creationId xmlns:a16="http://schemas.microsoft.com/office/drawing/2014/main" xmlns="" id="{2FCD9484-543D-42EF-9FC1-5927A0003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8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자유형: 도형 28">
              <a:extLst>
                <a:ext uri="{FF2B5EF4-FFF2-40B4-BE49-F238E27FC236}">
                  <a16:creationId xmlns:a16="http://schemas.microsoft.com/office/drawing/2014/main" xmlns="" id="{CE7DD8EA-4CA2-499D-BB16-0B2883A0D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74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8" name="자유형: 도형 29">
              <a:extLst>
                <a:ext uri="{FF2B5EF4-FFF2-40B4-BE49-F238E27FC236}">
                  <a16:creationId xmlns:a16="http://schemas.microsoft.com/office/drawing/2014/main" xmlns="" id="{4BD43B95-9874-4F2C-931B-638039CE5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50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자유형: 도형 30">
              <a:extLst>
                <a:ext uri="{FF2B5EF4-FFF2-40B4-BE49-F238E27FC236}">
                  <a16:creationId xmlns:a16="http://schemas.microsoft.com/office/drawing/2014/main" xmlns="" id="{BF5A59D9-5888-494E-AF49-5BFD74E3F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426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자유형: 도형 31">
              <a:extLst>
                <a:ext uri="{FF2B5EF4-FFF2-40B4-BE49-F238E27FC236}">
                  <a16:creationId xmlns:a16="http://schemas.microsoft.com/office/drawing/2014/main" xmlns="" id="{7C096D60-D2EB-447B-B37B-F78E888D4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02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자유형: 도형 32">
              <a:extLst>
                <a:ext uri="{FF2B5EF4-FFF2-40B4-BE49-F238E27FC236}">
                  <a16:creationId xmlns:a16="http://schemas.microsoft.com/office/drawing/2014/main" xmlns="" id="{5886FB73-0E01-4389-A338-A380A247C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778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자유형: 도형 33">
              <a:extLst>
                <a:ext uri="{FF2B5EF4-FFF2-40B4-BE49-F238E27FC236}">
                  <a16:creationId xmlns:a16="http://schemas.microsoft.com/office/drawing/2014/main" xmlns="" id="{6FD6FB7D-7ED5-4AE6-BB47-DE1753543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454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자유형: 도형 34">
              <a:extLst>
                <a:ext uri="{FF2B5EF4-FFF2-40B4-BE49-F238E27FC236}">
                  <a16:creationId xmlns:a16="http://schemas.microsoft.com/office/drawing/2014/main" xmlns="" id="{F52ED50E-3310-4CDA-B75B-ACFF0D9DB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130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자유형: 도형 35">
              <a:extLst>
                <a:ext uri="{FF2B5EF4-FFF2-40B4-BE49-F238E27FC236}">
                  <a16:creationId xmlns:a16="http://schemas.microsoft.com/office/drawing/2014/main" xmlns="" id="{94B20F2F-70F2-4767-BD4D-2C3D2BAA9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806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자유형: 도형 36">
              <a:extLst>
                <a:ext uri="{FF2B5EF4-FFF2-40B4-BE49-F238E27FC236}">
                  <a16:creationId xmlns:a16="http://schemas.microsoft.com/office/drawing/2014/main" xmlns="" id="{E69A67E2-1432-4E0C-AB06-960608240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828" y="4120514"/>
              <a:ext cx="567038" cy="1116013"/>
            </a:xfrm>
            <a:custGeom>
              <a:avLst/>
              <a:gdLst>
                <a:gd name="connsiteX0" fmla="*/ 1178794 w 3289300"/>
                <a:gd name="connsiteY0" fmla="*/ 1295400 h 6473825"/>
                <a:gd name="connsiteX1" fmla="*/ 1203660 w 3289300"/>
                <a:gd name="connsiteY1" fmla="*/ 1295400 h 6473825"/>
                <a:gd name="connsiteX2" fmla="*/ 2085640 w 3289300"/>
                <a:gd name="connsiteY2" fmla="*/ 1295400 h 6473825"/>
                <a:gd name="connsiteX3" fmla="*/ 2111036 w 3289300"/>
                <a:gd name="connsiteY3" fmla="*/ 1295400 h 6473825"/>
                <a:gd name="connsiteX4" fmla="*/ 2160240 w 3289300"/>
                <a:gd name="connsiteY4" fmla="*/ 1300163 h 6473825"/>
                <a:gd name="connsiteX5" fmla="*/ 2207857 w 3289300"/>
                <a:gd name="connsiteY5" fmla="*/ 1307571 h 6473825"/>
                <a:gd name="connsiteX6" fmla="*/ 2253358 w 3289300"/>
                <a:gd name="connsiteY6" fmla="*/ 1319742 h 6473825"/>
                <a:gd name="connsiteX7" fmla="*/ 2297272 w 3289300"/>
                <a:gd name="connsiteY7" fmla="*/ 1336675 h 6473825"/>
                <a:gd name="connsiteX8" fmla="*/ 2339598 w 3289300"/>
                <a:gd name="connsiteY8" fmla="*/ 1356783 h 6473825"/>
                <a:gd name="connsiteX9" fmla="*/ 2379809 w 3289300"/>
                <a:gd name="connsiteY9" fmla="*/ 1381125 h 6473825"/>
                <a:gd name="connsiteX10" fmla="*/ 2418432 w 3289300"/>
                <a:gd name="connsiteY10" fmla="*/ 1409171 h 6473825"/>
                <a:gd name="connsiteX11" fmla="*/ 2454938 w 3289300"/>
                <a:gd name="connsiteY11" fmla="*/ 1441980 h 6473825"/>
                <a:gd name="connsiteX12" fmla="*/ 2489858 w 3289300"/>
                <a:gd name="connsiteY12" fmla="*/ 1478492 h 6473825"/>
                <a:gd name="connsiteX13" fmla="*/ 2523190 w 3289300"/>
                <a:gd name="connsiteY13" fmla="*/ 1518709 h 6473825"/>
                <a:gd name="connsiteX14" fmla="*/ 2554406 w 3289300"/>
                <a:gd name="connsiteY14" fmla="*/ 1563159 h 6473825"/>
                <a:gd name="connsiteX15" fmla="*/ 2598320 w 3289300"/>
                <a:gd name="connsiteY15" fmla="*/ 1636713 h 6473825"/>
                <a:gd name="connsiteX16" fmla="*/ 2649640 w 3289300"/>
                <a:gd name="connsiteY16" fmla="*/ 1749425 h 6473825"/>
                <a:gd name="connsiteX17" fmla="*/ 2672391 w 3289300"/>
                <a:gd name="connsiteY17" fmla="*/ 1812396 h 6473825"/>
                <a:gd name="connsiteX18" fmla="*/ 2748579 w 3289300"/>
                <a:gd name="connsiteY18" fmla="*/ 2030942 h 6473825"/>
                <a:gd name="connsiteX19" fmla="*/ 2942222 w 3289300"/>
                <a:gd name="connsiteY19" fmla="*/ 2574925 h 6473825"/>
                <a:gd name="connsiteX20" fmla="*/ 3219990 w 3289300"/>
                <a:gd name="connsiteY20" fmla="*/ 3341688 h 6473825"/>
                <a:gd name="connsiteX21" fmla="*/ 3274486 w 3289300"/>
                <a:gd name="connsiteY21" fmla="*/ 3491442 h 6473825"/>
                <a:gd name="connsiteX22" fmla="*/ 3281893 w 3289300"/>
                <a:gd name="connsiteY22" fmla="*/ 3516313 h 6473825"/>
                <a:gd name="connsiteX23" fmla="*/ 3289300 w 3289300"/>
                <a:gd name="connsiteY23" fmla="*/ 3566583 h 6473825"/>
                <a:gd name="connsiteX24" fmla="*/ 3287184 w 3289300"/>
                <a:gd name="connsiteY24" fmla="*/ 3615796 h 6473825"/>
                <a:gd name="connsiteX25" fmla="*/ 3276073 w 3289300"/>
                <a:gd name="connsiteY25" fmla="*/ 3662892 h 6473825"/>
                <a:gd name="connsiteX26" fmla="*/ 3254910 w 3289300"/>
                <a:gd name="connsiteY26" fmla="*/ 3707342 h 6473825"/>
                <a:gd name="connsiteX27" fmla="*/ 3226868 w 3289300"/>
                <a:gd name="connsiteY27" fmla="*/ 3747029 h 6473825"/>
                <a:gd name="connsiteX28" fmla="*/ 3190362 w 3289300"/>
                <a:gd name="connsiteY28" fmla="*/ 3781425 h 6473825"/>
                <a:gd name="connsiteX29" fmla="*/ 3146977 w 3289300"/>
                <a:gd name="connsiteY29" fmla="*/ 3807883 h 6473825"/>
                <a:gd name="connsiteX30" fmla="*/ 3122639 w 3289300"/>
                <a:gd name="connsiteY30" fmla="*/ 3817408 h 6473825"/>
                <a:gd name="connsiteX31" fmla="*/ 3097772 w 3289300"/>
                <a:gd name="connsiteY31" fmla="*/ 3825346 h 6473825"/>
                <a:gd name="connsiteX32" fmla="*/ 3047510 w 3289300"/>
                <a:gd name="connsiteY32" fmla="*/ 3832754 h 6473825"/>
                <a:gd name="connsiteX33" fmla="*/ 2998305 w 3289300"/>
                <a:gd name="connsiteY33" fmla="*/ 3830638 h 6473825"/>
                <a:gd name="connsiteX34" fmla="*/ 2951217 w 3289300"/>
                <a:gd name="connsiteY34" fmla="*/ 3818467 h 6473825"/>
                <a:gd name="connsiteX35" fmla="*/ 2906774 w 3289300"/>
                <a:gd name="connsiteY35" fmla="*/ 3797829 h 6473825"/>
                <a:gd name="connsiteX36" fmla="*/ 2867093 w 3289300"/>
                <a:gd name="connsiteY36" fmla="*/ 3769254 h 6473825"/>
                <a:gd name="connsiteX37" fmla="*/ 2833232 w 3289300"/>
                <a:gd name="connsiteY37" fmla="*/ 3733271 h 6473825"/>
                <a:gd name="connsiteX38" fmla="*/ 2806778 w 3289300"/>
                <a:gd name="connsiteY38" fmla="*/ 3689879 h 6473825"/>
                <a:gd name="connsiteX39" fmla="*/ 2796725 w 3289300"/>
                <a:gd name="connsiteY39" fmla="*/ 3666067 h 6473825"/>
                <a:gd name="connsiteX40" fmla="*/ 2651228 w 3289300"/>
                <a:gd name="connsiteY40" fmla="*/ 3266546 h 6473825"/>
                <a:gd name="connsiteX41" fmla="*/ 2306266 w 3289300"/>
                <a:gd name="connsiteY41" fmla="*/ 2304521 h 6473825"/>
                <a:gd name="connsiteX42" fmla="*/ 2299388 w 3289300"/>
                <a:gd name="connsiteY42" fmla="*/ 2326746 h 6473825"/>
                <a:gd name="connsiteX43" fmla="*/ 2279283 w 3289300"/>
                <a:gd name="connsiteY43" fmla="*/ 2367492 h 6473825"/>
                <a:gd name="connsiteX44" fmla="*/ 2252829 w 3289300"/>
                <a:gd name="connsiteY44" fmla="*/ 2404534 h 6473825"/>
                <a:gd name="connsiteX45" fmla="*/ 2220555 w 3289300"/>
                <a:gd name="connsiteY45" fmla="*/ 2437342 h 6473825"/>
                <a:gd name="connsiteX46" fmla="*/ 2202566 w 3289300"/>
                <a:gd name="connsiteY46" fmla="*/ 2451629 h 6473825"/>
                <a:gd name="connsiteX47" fmla="*/ 2202038 w 3289300"/>
                <a:gd name="connsiteY47" fmla="*/ 2824163 h 6473825"/>
                <a:gd name="connsiteX48" fmla="*/ 2638530 w 3289300"/>
                <a:gd name="connsiteY48" fmla="*/ 3925888 h 6473825"/>
                <a:gd name="connsiteX49" fmla="*/ 2642762 w 3289300"/>
                <a:gd name="connsiteY49" fmla="*/ 3937529 h 6473825"/>
                <a:gd name="connsiteX50" fmla="*/ 2645937 w 3289300"/>
                <a:gd name="connsiteY50" fmla="*/ 3960283 h 6473825"/>
                <a:gd name="connsiteX51" fmla="*/ 2645408 w 3289300"/>
                <a:gd name="connsiteY51" fmla="*/ 3983038 h 6473825"/>
                <a:gd name="connsiteX52" fmla="*/ 2639059 w 3289300"/>
                <a:gd name="connsiteY52" fmla="*/ 4004204 h 6473825"/>
                <a:gd name="connsiteX53" fmla="*/ 2628477 w 3289300"/>
                <a:gd name="connsiteY53" fmla="*/ 4023783 h 6473825"/>
                <a:gd name="connsiteX54" fmla="*/ 2614721 w 3289300"/>
                <a:gd name="connsiteY54" fmla="*/ 4041246 h 6473825"/>
                <a:gd name="connsiteX55" fmla="*/ 2596732 w 3289300"/>
                <a:gd name="connsiteY55" fmla="*/ 4055004 h 6473825"/>
                <a:gd name="connsiteX56" fmla="*/ 2576098 w 3289300"/>
                <a:gd name="connsiteY56" fmla="*/ 4065588 h 6473825"/>
                <a:gd name="connsiteX57" fmla="*/ 2564987 w 3289300"/>
                <a:gd name="connsiteY57" fmla="*/ 4068763 h 6473825"/>
                <a:gd name="connsiteX58" fmla="*/ 2456526 w 3289300"/>
                <a:gd name="connsiteY58" fmla="*/ 4095221 h 6473825"/>
                <a:gd name="connsiteX59" fmla="*/ 2320022 w 3289300"/>
                <a:gd name="connsiteY59" fmla="*/ 4129617 h 6473825"/>
                <a:gd name="connsiteX60" fmla="*/ 2320022 w 3289300"/>
                <a:gd name="connsiteY60" fmla="*/ 6169025 h 6473825"/>
                <a:gd name="connsiteX61" fmla="*/ 2318435 w 3289300"/>
                <a:gd name="connsiteY61" fmla="*/ 6200775 h 6473825"/>
                <a:gd name="connsiteX62" fmla="*/ 2306266 w 3289300"/>
                <a:gd name="connsiteY62" fmla="*/ 6260042 h 6473825"/>
                <a:gd name="connsiteX63" fmla="*/ 2283516 w 3289300"/>
                <a:gd name="connsiteY63" fmla="*/ 6314546 h 6473825"/>
                <a:gd name="connsiteX64" fmla="*/ 2251242 w 3289300"/>
                <a:gd name="connsiteY64" fmla="*/ 6363229 h 6473825"/>
                <a:gd name="connsiteX65" fmla="*/ 2209444 w 3289300"/>
                <a:gd name="connsiteY65" fmla="*/ 6405034 h 6473825"/>
                <a:gd name="connsiteX66" fmla="*/ 2160769 w 3289300"/>
                <a:gd name="connsiteY66" fmla="*/ 6437842 h 6473825"/>
                <a:gd name="connsiteX67" fmla="*/ 2106274 w 3289300"/>
                <a:gd name="connsiteY67" fmla="*/ 6461125 h 6473825"/>
                <a:gd name="connsiteX68" fmla="*/ 2046488 w 3289300"/>
                <a:gd name="connsiteY68" fmla="*/ 6473296 h 6473825"/>
                <a:gd name="connsiteX69" fmla="*/ 2015272 w 3289300"/>
                <a:gd name="connsiteY69" fmla="*/ 6473825 h 6473825"/>
                <a:gd name="connsiteX70" fmla="*/ 1984585 w 3289300"/>
                <a:gd name="connsiteY70" fmla="*/ 6473296 h 6473825"/>
                <a:gd name="connsiteX71" fmla="*/ 1924270 w 3289300"/>
                <a:gd name="connsiteY71" fmla="*/ 6461125 h 6473825"/>
                <a:gd name="connsiteX72" fmla="*/ 1869774 w 3289300"/>
                <a:gd name="connsiteY72" fmla="*/ 6437842 h 6473825"/>
                <a:gd name="connsiteX73" fmla="*/ 1821628 w 3289300"/>
                <a:gd name="connsiteY73" fmla="*/ 6405034 h 6473825"/>
                <a:gd name="connsiteX74" fmla="*/ 1779830 w 3289300"/>
                <a:gd name="connsiteY74" fmla="*/ 6363229 h 6473825"/>
                <a:gd name="connsiteX75" fmla="*/ 1747027 w 3289300"/>
                <a:gd name="connsiteY75" fmla="*/ 6314546 h 6473825"/>
                <a:gd name="connsiteX76" fmla="*/ 1723748 w 3289300"/>
                <a:gd name="connsiteY76" fmla="*/ 6260042 h 6473825"/>
                <a:gd name="connsiteX77" fmla="*/ 1711579 w 3289300"/>
                <a:gd name="connsiteY77" fmla="*/ 6200775 h 6473825"/>
                <a:gd name="connsiteX78" fmla="*/ 1710521 w 3289300"/>
                <a:gd name="connsiteY78" fmla="*/ 6169025 h 6473825"/>
                <a:gd name="connsiteX79" fmla="*/ 1710521 w 3289300"/>
                <a:gd name="connsiteY79" fmla="*/ 4273550 h 6473825"/>
                <a:gd name="connsiteX80" fmla="*/ 1677188 w 3289300"/>
                <a:gd name="connsiteY80" fmla="*/ 4275667 h 6473825"/>
                <a:gd name="connsiteX81" fmla="*/ 1612112 w 3289300"/>
                <a:gd name="connsiteY81" fmla="*/ 4275667 h 6473825"/>
                <a:gd name="connsiteX82" fmla="*/ 1578779 w 3289300"/>
                <a:gd name="connsiteY82" fmla="*/ 4273550 h 6473825"/>
                <a:gd name="connsiteX83" fmla="*/ 1578779 w 3289300"/>
                <a:gd name="connsiteY83" fmla="*/ 6169025 h 6473825"/>
                <a:gd name="connsiteX84" fmla="*/ 1578250 w 3289300"/>
                <a:gd name="connsiteY84" fmla="*/ 6200775 h 6473825"/>
                <a:gd name="connsiteX85" fmla="*/ 1566081 w 3289300"/>
                <a:gd name="connsiteY85" fmla="*/ 6260042 h 6473825"/>
                <a:gd name="connsiteX86" fmla="*/ 1542273 w 3289300"/>
                <a:gd name="connsiteY86" fmla="*/ 6314546 h 6473825"/>
                <a:gd name="connsiteX87" fmla="*/ 1509999 w 3289300"/>
                <a:gd name="connsiteY87" fmla="*/ 6363229 h 6473825"/>
                <a:gd name="connsiteX88" fmla="*/ 1468201 w 3289300"/>
                <a:gd name="connsiteY88" fmla="*/ 6405034 h 6473825"/>
                <a:gd name="connsiteX89" fmla="*/ 1419526 w 3289300"/>
                <a:gd name="connsiteY89" fmla="*/ 6437842 h 6473825"/>
                <a:gd name="connsiteX90" fmla="*/ 1365030 w 3289300"/>
                <a:gd name="connsiteY90" fmla="*/ 6461125 h 6473825"/>
                <a:gd name="connsiteX91" fmla="*/ 1305773 w 3289300"/>
                <a:gd name="connsiteY91" fmla="*/ 6473296 h 6473825"/>
                <a:gd name="connsiteX92" fmla="*/ 1274028 w 3289300"/>
                <a:gd name="connsiteY92" fmla="*/ 6473825 h 6473825"/>
                <a:gd name="connsiteX93" fmla="*/ 1242812 w 3289300"/>
                <a:gd name="connsiteY93" fmla="*/ 6473296 h 6473825"/>
                <a:gd name="connsiteX94" fmla="*/ 1183026 w 3289300"/>
                <a:gd name="connsiteY94" fmla="*/ 6461125 h 6473825"/>
                <a:gd name="connsiteX95" fmla="*/ 1128531 w 3289300"/>
                <a:gd name="connsiteY95" fmla="*/ 6437842 h 6473825"/>
                <a:gd name="connsiteX96" fmla="*/ 1079856 w 3289300"/>
                <a:gd name="connsiteY96" fmla="*/ 6405034 h 6473825"/>
                <a:gd name="connsiteX97" fmla="*/ 1039116 w 3289300"/>
                <a:gd name="connsiteY97" fmla="*/ 6363229 h 6473825"/>
                <a:gd name="connsiteX98" fmla="*/ 1005784 w 3289300"/>
                <a:gd name="connsiteY98" fmla="*/ 6314546 h 6473825"/>
                <a:gd name="connsiteX99" fmla="*/ 983034 w 3289300"/>
                <a:gd name="connsiteY99" fmla="*/ 6260042 h 6473825"/>
                <a:gd name="connsiteX100" fmla="*/ 970865 w 3289300"/>
                <a:gd name="connsiteY100" fmla="*/ 6200775 h 6473825"/>
                <a:gd name="connsiteX101" fmla="*/ 969277 w 3289300"/>
                <a:gd name="connsiteY101" fmla="*/ 6169025 h 6473825"/>
                <a:gd name="connsiteX102" fmla="*/ 969277 w 3289300"/>
                <a:gd name="connsiteY102" fmla="*/ 4129617 h 6473825"/>
                <a:gd name="connsiteX103" fmla="*/ 832774 w 3289300"/>
                <a:gd name="connsiteY103" fmla="*/ 4095221 h 6473825"/>
                <a:gd name="connsiteX104" fmla="*/ 724842 w 3289300"/>
                <a:gd name="connsiteY104" fmla="*/ 4068763 h 6473825"/>
                <a:gd name="connsiteX105" fmla="*/ 713202 w 3289300"/>
                <a:gd name="connsiteY105" fmla="*/ 4065588 h 6473825"/>
                <a:gd name="connsiteX106" fmla="*/ 692039 w 3289300"/>
                <a:gd name="connsiteY106" fmla="*/ 4056063 h 6473825"/>
                <a:gd name="connsiteX107" fmla="*/ 674579 w 3289300"/>
                <a:gd name="connsiteY107" fmla="*/ 4041246 h 6473825"/>
                <a:gd name="connsiteX108" fmla="*/ 660823 w 3289300"/>
                <a:gd name="connsiteY108" fmla="*/ 4023783 h 6473825"/>
                <a:gd name="connsiteX109" fmla="*/ 650241 w 3289300"/>
                <a:gd name="connsiteY109" fmla="*/ 4004204 h 6473825"/>
                <a:gd name="connsiteX110" fmla="*/ 644421 w 3289300"/>
                <a:gd name="connsiteY110" fmla="*/ 3983038 h 6473825"/>
                <a:gd name="connsiteX111" fmla="*/ 643363 w 3289300"/>
                <a:gd name="connsiteY111" fmla="*/ 3960813 h 6473825"/>
                <a:gd name="connsiteX112" fmla="*/ 646538 w 3289300"/>
                <a:gd name="connsiteY112" fmla="*/ 3937529 h 6473825"/>
                <a:gd name="connsiteX113" fmla="*/ 651299 w 3289300"/>
                <a:gd name="connsiteY113" fmla="*/ 3926946 h 6473825"/>
                <a:gd name="connsiteX114" fmla="*/ 1087792 w 3289300"/>
                <a:gd name="connsiteY114" fmla="*/ 2824163 h 6473825"/>
                <a:gd name="connsiteX115" fmla="*/ 1086734 w 3289300"/>
                <a:gd name="connsiteY115" fmla="*/ 2451629 h 6473825"/>
                <a:gd name="connsiteX116" fmla="*/ 1068745 w 3289300"/>
                <a:gd name="connsiteY116" fmla="*/ 2437342 h 6473825"/>
                <a:gd name="connsiteX117" fmla="*/ 1037000 w 3289300"/>
                <a:gd name="connsiteY117" fmla="*/ 2404534 h 6473825"/>
                <a:gd name="connsiteX118" fmla="*/ 1010546 w 3289300"/>
                <a:gd name="connsiteY118" fmla="*/ 2367492 h 6473825"/>
                <a:gd name="connsiteX119" fmla="*/ 990441 w 3289300"/>
                <a:gd name="connsiteY119" fmla="*/ 2326746 h 6473825"/>
                <a:gd name="connsiteX120" fmla="*/ 983034 w 3289300"/>
                <a:gd name="connsiteY120" fmla="*/ 2304521 h 6473825"/>
                <a:gd name="connsiteX121" fmla="*/ 638072 w 3289300"/>
                <a:gd name="connsiteY121" fmla="*/ 3266546 h 6473825"/>
                <a:gd name="connsiteX122" fmla="*/ 492575 w 3289300"/>
                <a:gd name="connsiteY122" fmla="*/ 3666067 h 6473825"/>
                <a:gd name="connsiteX123" fmla="*/ 483051 w 3289300"/>
                <a:gd name="connsiteY123" fmla="*/ 3689879 h 6473825"/>
                <a:gd name="connsiteX124" fmla="*/ 456068 w 3289300"/>
                <a:gd name="connsiteY124" fmla="*/ 3733271 h 6473825"/>
                <a:gd name="connsiteX125" fmla="*/ 422207 w 3289300"/>
                <a:gd name="connsiteY125" fmla="*/ 3769254 h 6473825"/>
                <a:gd name="connsiteX126" fmla="*/ 382526 w 3289300"/>
                <a:gd name="connsiteY126" fmla="*/ 3797829 h 6473825"/>
                <a:gd name="connsiteX127" fmla="*/ 338612 w 3289300"/>
                <a:gd name="connsiteY127" fmla="*/ 3818467 h 6473825"/>
                <a:gd name="connsiteX128" fmla="*/ 290995 w 3289300"/>
                <a:gd name="connsiteY128" fmla="*/ 3830638 h 6473825"/>
                <a:gd name="connsiteX129" fmla="*/ 241790 w 3289300"/>
                <a:gd name="connsiteY129" fmla="*/ 3832754 h 6473825"/>
                <a:gd name="connsiteX130" fmla="*/ 191528 w 3289300"/>
                <a:gd name="connsiteY130" fmla="*/ 3825346 h 6473825"/>
                <a:gd name="connsiteX131" fmla="*/ 166661 w 3289300"/>
                <a:gd name="connsiteY131" fmla="*/ 3817408 h 6473825"/>
                <a:gd name="connsiteX132" fmla="*/ 142323 w 3289300"/>
                <a:gd name="connsiteY132" fmla="*/ 3807883 h 6473825"/>
                <a:gd name="connsiteX133" fmla="*/ 99467 w 3289300"/>
                <a:gd name="connsiteY133" fmla="*/ 3781425 h 6473825"/>
                <a:gd name="connsiteX134" fmla="*/ 63490 w 3289300"/>
                <a:gd name="connsiteY134" fmla="*/ 3747029 h 6473825"/>
                <a:gd name="connsiteX135" fmla="*/ 34919 w 3289300"/>
                <a:gd name="connsiteY135" fmla="*/ 3707342 h 6473825"/>
                <a:gd name="connsiteX136" fmla="*/ 14285 w 3289300"/>
                <a:gd name="connsiteY136" fmla="*/ 3662892 h 6473825"/>
                <a:gd name="connsiteX137" fmla="*/ 2117 w 3289300"/>
                <a:gd name="connsiteY137" fmla="*/ 3615796 h 6473825"/>
                <a:gd name="connsiteX138" fmla="*/ 0 w 3289300"/>
                <a:gd name="connsiteY138" fmla="*/ 3566583 h 6473825"/>
                <a:gd name="connsiteX139" fmla="*/ 7407 w 3289300"/>
                <a:gd name="connsiteY139" fmla="*/ 3516313 h 6473825"/>
                <a:gd name="connsiteX140" fmla="*/ 15344 w 3289300"/>
                <a:gd name="connsiteY140" fmla="*/ 3491442 h 6473825"/>
                <a:gd name="connsiteX141" fmla="*/ 69839 w 3289300"/>
                <a:gd name="connsiteY141" fmla="*/ 3341688 h 6473825"/>
                <a:gd name="connsiteX142" fmla="*/ 347078 w 3289300"/>
                <a:gd name="connsiteY142" fmla="*/ 2574925 h 6473825"/>
                <a:gd name="connsiteX143" fmla="*/ 541250 w 3289300"/>
                <a:gd name="connsiteY143" fmla="*/ 2030942 h 6473825"/>
                <a:gd name="connsiteX144" fmla="*/ 616909 w 3289300"/>
                <a:gd name="connsiteY144" fmla="*/ 1812396 h 6473825"/>
                <a:gd name="connsiteX145" fmla="*/ 639660 w 3289300"/>
                <a:gd name="connsiteY145" fmla="*/ 1749425 h 6473825"/>
                <a:gd name="connsiteX146" fmla="*/ 691510 w 3289300"/>
                <a:gd name="connsiteY146" fmla="*/ 1636713 h 6473825"/>
                <a:gd name="connsiteX147" fmla="*/ 735423 w 3289300"/>
                <a:gd name="connsiteY147" fmla="*/ 1563159 h 6473825"/>
                <a:gd name="connsiteX148" fmla="*/ 766110 w 3289300"/>
                <a:gd name="connsiteY148" fmla="*/ 1518709 h 6473825"/>
                <a:gd name="connsiteX149" fmla="*/ 799442 w 3289300"/>
                <a:gd name="connsiteY149" fmla="*/ 1478492 h 6473825"/>
                <a:gd name="connsiteX150" fmla="*/ 834362 w 3289300"/>
                <a:gd name="connsiteY150" fmla="*/ 1441980 h 6473825"/>
                <a:gd name="connsiteX151" fmla="*/ 870868 w 3289300"/>
                <a:gd name="connsiteY151" fmla="*/ 1409171 h 6473825"/>
                <a:gd name="connsiteX152" fmla="*/ 909491 w 3289300"/>
                <a:gd name="connsiteY152" fmla="*/ 1381125 h 6473825"/>
                <a:gd name="connsiteX153" fmla="*/ 950230 w 3289300"/>
                <a:gd name="connsiteY153" fmla="*/ 1356783 h 6473825"/>
                <a:gd name="connsiteX154" fmla="*/ 992028 w 3289300"/>
                <a:gd name="connsiteY154" fmla="*/ 1336675 h 6473825"/>
                <a:gd name="connsiteX155" fmla="*/ 1035942 w 3289300"/>
                <a:gd name="connsiteY155" fmla="*/ 1319742 h 6473825"/>
                <a:gd name="connsiteX156" fmla="*/ 1081443 w 3289300"/>
                <a:gd name="connsiteY156" fmla="*/ 1307571 h 6473825"/>
                <a:gd name="connsiteX157" fmla="*/ 1129589 w 3289300"/>
                <a:gd name="connsiteY157" fmla="*/ 1300163 h 6473825"/>
                <a:gd name="connsiteX158" fmla="*/ 1645709 w 3289300"/>
                <a:gd name="connsiteY158" fmla="*/ 0 h 6473825"/>
                <a:gd name="connsiteX159" fmla="*/ 1674284 w 3289300"/>
                <a:gd name="connsiteY159" fmla="*/ 529 h 6473825"/>
                <a:gd name="connsiteX160" fmla="*/ 1730376 w 3289300"/>
                <a:gd name="connsiteY160" fmla="*/ 5818 h 6473825"/>
                <a:gd name="connsiteX161" fmla="*/ 1784351 w 3289300"/>
                <a:gd name="connsiteY161" fmla="*/ 17454 h 6473825"/>
                <a:gd name="connsiteX162" fmla="*/ 1836738 w 3289300"/>
                <a:gd name="connsiteY162" fmla="*/ 33322 h 6473825"/>
                <a:gd name="connsiteX163" fmla="*/ 1885951 w 3289300"/>
                <a:gd name="connsiteY163" fmla="*/ 54478 h 6473825"/>
                <a:gd name="connsiteX164" fmla="*/ 1933576 w 3289300"/>
                <a:gd name="connsiteY164" fmla="*/ 80395 h 6473825"/>
                <a:gd name="connsiteX165" fmla="*/ 1977497 w 3289300"/>
                <a:gd name="connsiteY165" fmla="*/ 110014 h 6473825"/>
                <a:gd name="connsiteX166" fmla="*/ 2018772 w 3289300"/>
                <a:gd name="connsiteY166" fmla="*/ 143865 h 6473825"/>
                <a:gd name="connsiteX167" fmla="*/ 2056343 w 3289300"/>
                <a:gd name="connsiteY167" fmla="*/ 181947 h 6473825"/>
                <a:gd name="connsiteX168" fmla="*/ 2090738 w 3289300"/>
                <a:gd name="connsiteY168" fmla="*/ 223202 h 6473825"/>
                <a:gd name="connsiteX169" fmla="*/ 2120372 w 3289300"/>
                <a:gd name="connsiteY169" fmla="*/ 267102 h 6473825"/>
                <a:gd name="connsiteX170" fmla="*/ 2145772 w 3289300"/>
                <a:gd name="connsiteY170" fmla="*/ 314175 h 6473825"/>
                <a:gd name="connsiteX171" fmla="*/ 2166938 w 3289300"/>
                <a:gd name="connsiteY171" fmla="*/ 363893 h 6473825"/>
                <a:gd name="connsiteX172" fmla="*/ 2182814 w 3289300"/>
                <a:gd name="connsiteY172" fmla="*/ 416256 h 6473825"/>
                <a:gd name="connsiteX173" fmla="*/ 2194455 w 3289300"/>
                <a:gd name="connsiteY173" fmla="*/ 470205 h 6473825"/>
                <a:gd name="connsiteX174" fmla="*/ 2199747 w 3289300"/>
                <a:gd name="connsiteY174" fmla="*/ 526270 h 6473825"/>
                <a:gd name="connsiteX175" fmla="*/ 2200276 w 3289300"/>
                <a:gd name="connsiteY175" fmla="*/ 555361 h 6473825"/>
                <a:gd name="connsiteX176" fmla="*/ 2199747 w 3289300"/>
                <a:gd name="connsiteY176" fmla="*/ 583393 h 6473825"/>
                <a:gd name="connsiteX177" fmla="*/ 2194455 w 3289300"/>
                <a:gd name="connsiteY177" fmla="*/ 639458 h 6473825"/>
                <a:gd name="connsiteX178" fmla="*/ 2182814 w 3289300"/>
                <a:gd name="connsiteY178" fmla="*/ 693936 h 6473825"/>
                <a:gd name="connsiteX179" fmla="*/ 2166938 w 3289300"/>
                <a:gd name="connsiteY179" fmla="*/ 745770 h 6473825"/>
                <a:gd name="connsiteX180" fmla="*/ 2145772 w 3289300"/>
                <a:gd name="connsiteY180" fmla="*/ 795488 h 6473825"/>
                <a:gd name="connsiteX181" fmla="*/ 2120372 w 3289300"/>
                <a:gd name="connsiteY181" fmla="*/ 842561 h 6473825"/>
                <a:gd name="connsiteX182" fmla="*/ 2090738 w 3289300"/>
                <a:gd name="connsiteY182" fmla="*/ 887519 h 6473825"/>
                <a:gd name="connsiteX183" fmla="*/ 2056343 w 3289300"/>
                <a:gd name="connsiteY183" fmla="*/ 928245 h 6473825"/>
                <a:gd name="connsiteX184" fmla="*/ 2018772 w 3289300"/>
                <a:gd name="connsiteY184" fmla="*/ 965269 h 6473825"/>
                <a:gd name="connsiteX185" fmla="*/ 1977497 w 3289300"/>
                <a:gd name="connsiteY185" fmla="*/ 999649 h 6473825"/>
                <a:gd name="connsiteX186" fmla="*/ 1933576 w 3289300"/>
                <a:gd name="connsiteY186" fmla="*/ 1029797 h 6473825"/>
                <a:gd name="connsiteX187" fmla="*/ 1885951 w 3289300"/>
                <a:gd name="connsiteY187" fmla="*/ 1055185 h 6473825"/>
                <a:gd name="connsiteX188" fmla="*/ 1836738 w 3289300"/>
                <a:gd name="connsiteY188" fmla="*/ 1076341 h 6473825"/>
                <a:gd name="connsiteX189" fmla="*/ 1784351 w 3289300"/>
                <a:gd name="connsiteY189" fmla="*/ 1092738 h 6473825"/>
                <a:gd name="connsiteX190" fmla="*/ 1730376 w 3289300"/>
                <a:gd name="connsiteY190" fmla="*/ 1103316 h 6473825"/>
                <a:gd name="connsiteX191" fmla="*/ 1674284 w 3289300"/>
                <a:gd name="connsiteY191" fmla="*/ 1109663 h 6473825"/>
                <a:gd name="connsiteX192" fmla="*/ 1645709 w 3289300"/>
                <a:gd name="connsiteY192" fmla="*/ 1109663 h 6473825"/>
                <a:gd name="connsiteX193" fmla="*/ 1616605 w 3289300"/>
                <a:gd name="connsiteY193" fmla="*/ 1109663 h 6473825"/>
                <a:gd name="connsiteX194" fmla="*/ 1561572 w 3289300"/>
                <a:gd name="connsiteY194" fmla="*/ 1103316 h 6473825"/>
                <a:gd name="connsiteX195" fmla="*/ 1507067 w 3289300"/>
                <a:gd name="connsiteY195" fmla="*/ 1092738 h 6473825"/>
                <a:gd name="connsiteX196" fmla="*/ 1454680 w 3289300"/>
                <a:gd name="connsiteY196" fmla="*/ 1076341 h 6473825"/>
                <a:gd name="connsiteX197" fmla="*/ 1405467 w 3289300"/>
                <a:gd name="connsiteY197" fmla="*/ 1055185 h 6473825"/>
                <a:gd name="connsiteX198" fmla="*/ 1358371 w 3289300"/>
                <a:gd name="connsiteY198" fmla="*/ 1029797 h 6473825"/>
                <a:gd name="connsiteX199" fmla="*/ 1313392 w 3289300"/>
                <a:gd name="connsiteY199" fmla="*/ 999649 h 6473825"/>
                <a:gd name="connsiteX200" fmla="*/ 1272646 w 3289300"/>
                <a:gd name="connsiteY200" fmla="*/ 965269 h 6473825"/>
                <a:gd name="connsiteX201" fmla="*/ 1234546 w 3289300"/>
                <a:gd name="connsiteY201" fmla="*/ 928245 h 6473825"/>
                <a:gd name="connsiteX202" fmla="*/ 1201209 w 3289300"/>
                <a:gd name="connsiteY202" fmla="*/ 887519 h 6473825"/>
                <a:gd name="connsiteX203" fmla="*/ 1171046 w 3289300"/>
                <a:gd name="connsiteY203" fmla="*/ 842561 h 6473825"/>
                <a:gd name="connsiteX204" fmla="*/ 1145117 w 3289300"/>
                <a:gd name="connsiteY204" fmla="*/ 795488 h 6473825"/>
                <a:gd name="connsiteX205" fmla="*/ 1125009 w 3289300"/>
                <a:gd name="connsiteY205" fmla="*/ 745770 h 6473825"/>
                <a:gd name="connsiteX206" fmla="*/ 1108076 w 3289300"/>
                <a:gd name="connsiteY206" fmla="*/ 693936 h 6473825"/>
                <a:gd name="connsiteX207" fmla="*/ 1097492 w 3289300"/>
                <a:gd name="connsiteY207" fmla="*/ 639458 h 6473825"/>
                <a:gd name="connsiteX208" fmla="*/ 1091142 w 3289300"/>
                <a:gd name="connsiteY208" fmla="*/ 583393 h 6473825"/>
                <a:gd name="connsiteX209" fmla="*/ 1090613 w 3289300"/>
                <a:gd name="connsiteY209" fmla="*/ 555361 h 6473825"/>
                <a:gd name="connsiteX210" fmla="*/ 1091142 w 3289300"/>
                <a:gd name="connsiteY210" fmla="*/ 526270 h 6473825"/>
                <a:gd name="connsiteX211" fmla="*/ 1097492 w 3289300"/>
                <a:gd name="connsiteY211" fmla="*/ 470205 h 6473825"/>
                <a:gd name="connsiteX212" fmla="*/ 1108076 w 3289300"/>
                <a:gd name="connsiteY212" fmla="*/ 416256 h 6473825"/>
                <a:gd name="connsiteX213" fmla="*/ 1125009 w 3289300"/>
                <a:gd name="connsiteY213" fmla="*/ 363893 h 6473825"/>
                <a:gd name="connsiteX214" fmla="*/ 1145117 w 3289300"/>
                <a:gd name="connsiteY214" fmla="*/ 314175 h 6473825"/>
                <a:gd name="connsiteX215" fmla="*/ 1171046 w 3289300"/>
                <a:gd name="connsiteY215" fmla="*/ 267102 h 6473825"/>
                <a:gd name="connsiteX216" fmla="*/ 1201209 w 3289300"/>
                <a:gd name="connsiteY216" fmla="*/ 223202 h 6473825"/>
                <a:gd name="connsiteX217" fmla="*/ 1234546 w 3289300"/>
                <a:gd name="connsiteY217" fmla="*/ 181947 h 6473825"/>
                <a:gd name="connsiteX218" fmla="*/ 1272646 w 3289300"/>
                <a:gd name="connsiteY218" fmla="*/ 143865 h 6473825"/>
                <a:gd name="connsiteX219" fmla="*/ 1313392 w 3289300"/>
                <a:gd name="connsiteY219" fmla="*/ 110014 h 6473825"/>
                <a:gd name="connsiteX220" fmla="*/ 1358371 w 3289300"/>
                <a:gd name="connsiteY220" fmla="*/ 80395 h 6473825"/>
                <a:gd name="connsiteX221" fmla="*/ 1405467 w 3289300"/>
                <a:gd name="connsiteY221" fmla="*/ 54478 h 6473825"/>
                <a:gd name="connsiteX222" fmla="*/ 1454680 w 3289300"/>
                <a:gd name="connsiteY222" fmla="*/ 33322 h 6473825"/>
                <a:gd name="connsiteX223" fmla="*/ 1507067 w 3289300"/>
                <a:gd name="connsiteY223" fmla="*/ 17454 h 6473825"/>
                <a:gd name="connsiteX224" fmla="*/ 1561572 w 3289300"/>
                <a:gd name="connsiteY224" fmla="*/ 5818 h 6473825"/>
                <a:gd name="connsiteX225" fmla="*/ 1616605 w 3289300"/>
                <a:gd name="connsiteY225" fmla="*/ 529 h 647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289300" h="6473825">
                  <a:moveTo>
                    <a:pt x="1178794" y="1295400"/>
                  </a:moveTo>
                  <a:lnTo>
                    <a:pt x="1203660" y="1295400"/>
                  </a:lnTo>
                  <a:lnTo>
                    <a:pt x="2085640" y="1295400"/>
                  </a:lnTo>
                  <a:lnTo>
                    <a:pt x="2111036" y="1295400"/>
                  </a:lnTo>
                  <a:lnTo>
                    <a:pt x="2160240" y="1300163"/>
                  </a:lnTo>
                  <a:lnTo>
                    <a:pt x="2207857" y="1307571"/>
                  </a:lnTo>
                  <a:lnTo>
                    <a:pt x="2253358" y="1319742"/>
                  </a:lnTo>
                  <a:lnTo>
                    <a:pt x="2297272" y="1336675"/>
                  </a:lnTo>
                  <a:lnTo>
                    <a:pt x="2339598" y="1356783"/>
                  </a:lnTo>
                  <a:lnTo>
                    <a:pt x="2379809" y="1381125"/>
                  </a:lnTo>
                  <a:lnTo>
                    <a:pt x="2418432" y="1409171"/>
                  </a:lnTo>
                  <a:lnTo>
                    <a:pt x="2454938" y="1441980"/>
                  </a:lnTo>
                  <a:lnTo>
                    <a:pt x="2489858" y="1478492"/>
                  </a:lnTo>
                  <a:lnTo>
                    <a:pt x="2523190" y="1518709"/>
                  </a:lnTo>
                  <a:lnTo>
                    <a:pt x="2554406" y="1563159"/>
                  </a:lnTo>
                  <a:lnTo>
                    <a:pt x="2598320" y="1636713"/>
                  </a:lnTo>
                  <a:lnTo>
                    <a:pt x="2649640" y="1749425"/>
                  </a:lnTo>
                  <a:lnTo>
                    <a:pt x="2672391" y="1812396"/>
                  </a:lnTo>
                  <a:lnTo>
                    <a:pt x="2748579" y="2030942"/>
                  </a:lnTo>
                  <a:lnTo>
                    <a:pt x="2942222" y="2574925"/>
                  </a:lnTo>
                  <a:lnTo>
                    <a:pt x="3219990" y="3341688"/>
                  </a:lnTo>
                  <a:lnTo>
                    <a:pt x="3274486" y="3491442"/>
                  </a:lnTo>
                  <a:lnTo>
                    <a:pt x="3281893" y="3516313"/>
                  </a:lnTo>
                  <a:lnTo>
                    <a:pt x="3289300" y="3566583"/>
                  </a:lnTo>
                  <a:lnTo>
                    <a:pt x="3287184" y="3615796"/>
                  </a:lnTo>
                  <a:lnTo>
                    <a:pt x="3276073" y="3662892"/>
                  </a:lnTo>
                  <a:lnTo>
                    <a:pt x="3254910" y="3707342"/>
                  </a:lnTo>
                  <a:lnTo>
                    <a:pt x="3226868" y="3747029"/>
                  </a:lnTo>
                  <a:lnTo>
                    <a:pt x="3190362" y="3781425"/>
                  </a:lnTo>
                  <a:lnTo>
                    <a:pt x="3146977" y="3807883"/>
                  </a:lnTo>
                  <a:lnTo>
                    <a:pt x="3122639" y="3817408"/>
                  </a:lnTo>
                  <a:lnTo>
                    <a:pt x="3097772" y="3825346"/>
                  </a:lnTo>
                  <a:lnTo>
                    <a:pt x="3047510" y="3832754"/>
                  </a:lnTo>
                  <a:lnTo>
                    <a:pt x="2998305" y="3830638"/>
                  </a:lnTo>
                  <a:lnTo>
                    <a:pt x="2951217" y="3818467"/>
                  </a:lnTo>
                  <a:lnTo>
                    <a:pt x="2906774" y="3797829"/>
                  </a:lnTo>
                  <a:lnTo>
                    <a:pt x="2867093" y="3769254"/>
                  </a:lnTo>
                  <a:lnTo>
                    <a:pt x="2833232" y="3733271"/>
                  </a:lnTo>
                  <a:lnTo>
                    <a:pt x="2806778" y="3689879"/>
                  </a:lnTo>
                  <a:lnTo>
                    <a:pt x="2796725" y="3666067"/>
                  </a:lnTo>
                  <a:lnTo>
                    <a:pt x="2651228" y="3266546"/>
                  </a:lnTo>
                  <a:lnTo>
                    <a:pt x="2306266" y="2304521"/>
                  </a:lnTo>
                  <a:lnTo>
                    <a:pt x="2299388" y="2326746"/>
                  </a:lnTo>
                  <a:lnTo>
                    <a:pt x="2279283" y="2367492"/>
                  </a:lnTo>
                  <a:lnTo>
                    <a:pt x="2252829" y="2404534"/>
                  </a:lnTo>
                  <a:lnTo>
                    <a:pt x="2220555" y="2437342"/>
                  </a:lnTo>
                  <a:lnTo>
                    <a:pt x="2202566" y="2451629"/>
                  </a:lnTo>
                  <a:lnTo>
                    <a:pt x="2202038" y="2824163"/>
                  </a:lnTo>
                  <a:lnTo>
                    <a:pt x="2638530" y="3925888"/>
                  </a:lnTo>
                  <a:lnTo>
                    <a:pt x="2642762" y="3937529"/>
                  </a:lnTo>
                  <a:lnTo>
                    <a:pt x="2645937" y="3960283"/>
                  </a:lnTo>
                  <a:lnTo>
                    <a:pt x="2645408" y="3983038"/>
                  </a:lnTo>
                  <a:lnTo>
                    <a:pt x="2639059" y="4004204"/>
                  </a:lnTo>
                  <a:lnTo>
                    <a:pt x="2628477" y="4023783"/>
                  </a:lnTo>
                  <a:lnTo>
                    <a:pt x="2614721" y="4041246"/>
                  </a:lnTo>
                  <a:lnTo>
                    <a:pt x="2596732" y="4055004"/>
                  </a:lnTo>
                  <a:lnTo>
                    <a:pt x="2576098" y="4065588"/>
                  </a:lnTo>
                  <a:lnTo>
                    <a:pt x="2564987" y="4068763"/>
                  </a:lnTo>
                  <a:lnTo>
                    <a:pt x="2456526" y="4095221"/>
                  </a:lnTo>
                  <a:lnTo>
                    <a:pt x="2320022" y="4129617"/>
                  </a:lnTo>
                  <a:lnTo>
                    <a:pt x="2320022" y="6169025"/>
                  </a:lnTo>
                  <a:lnTo>
                    <a:pt x="2318435" y="6200775"/>
                  </a:lnTo>
                  <a:lnTo>
                    <a:pt x="2306266" y="6260042"/>
                  </a:lnTo>
                  <a:lnTo>
                    <a:pt x="2283516" y="6314546"/>
                  </a:lnTo>
                  <a:lnTo>
                    <a:pt x="2251242" y="6363229"/>
                  </a:lnTo>
                  <a:lnTo>
                    <a:pt x="2209444" y="6405034"/>
                  </a:lnTo>
                  <a:lnTo>
                    <a:pt x="2160769" y="6437842"/>
                  </a:lnTo>
                  <a:lnTo>
                    <a:pt x="2106274" y="6461125"/>
                  </a:lnTo>
                  <a:lnTo>
                    <a:pt x="2046488" y="6473296"/>
                  </a:lnTo>
                  <a:lnTo>
                    <a:pt x="2015272" y="6473825"/>
                  </a:lnTo>
                  <a:lnTo>
                    <a:pt x="1984585" y="6473296"/>
                  </a:lnTo>
                  <a:lnTo>
                    <a:pt x="1924270" y="6461125"/>
                  </a:lnTo>
                  <a:lnTo>
                    <a:pt x="1869774" y="6437842"/>
                  </a:lnTo>
                  <a:lnTo>
                    <a:pt x="1821628" y="6405034"/>
                  </a:lnTo>
                  <a:lnTo>
                    <a:pt x="1779830" y="6363229"/>
                  </a:lnTo>
                  <a:lnTo>
                    <a:pt x="1747027" y="6314546"/>
                  </a:lnTo>
                  <a:lnTo>
                    <a:pt x="1723748" y="6260042"/>
                  </a:lnTo>
                  <a:lnTo>
                    <a:pt x="1711579" y="6200775"/>
                  </a:lnTo>
                  <a:lnTo>
                    <a:pt x="1710521" y="6169025"/>
                  </a:lnTo>
                  <a:lnTo>
                    <a:pt x="1710521" y="4273550"/>
                  </a:lnTo>
                  <a:lnTo>
                    <a:pt x="1677188" y="4275667"/>
                  </a:lnTo>
                  <a:lnTo>
                    <a:pt x="1612112" y="4275667"/>
                  </a:lnTo>
                  <a:lnTo>
                    <a:pt x="1578779" y="4273550"/>
                  </a:lnTo>
                  <a:lnTo>
                    <a:pt x="1578779" y="6169025"/>
                  </a:lnTo>
                  <a:lnTo>
                    <a:pt x="1578250" y="6200775"/>
                  </a:lnTo>
                  <a:lnTo>
                    <a:pt x="1566081" y="6260042"/>
                  </a:lnTo>
                  <a:lnTo>
                    <a:pt x="1542273" y="6314546"/>
                  </a:lnTo>
                  <a:lnTo>
                    <a:pt x="1509999" y="6363229"/>
                  </a:lnTo>
                  <a:lnTo>
                    <a:pt x="1468201" y="6405034"/>
                  </a:lnTo>
                  <a:lnTo>
                    <a:pt x="1419526" y="6437842"/>
                  </a:lnTo>
                  <a:lnTo>
                    <a:pt x="1365030" y="6461125"/>
                  </a:lnTo>
                  <a:lnTo>
                    <a:pt x="1305773" y="6473296"/>
                  </a:lnTo>
                  <a:lnTo>
                    <a:pt x="1274028" y="6473825"/>
                  </a:lnTo>
                  <a:lnTo>
                    <a:pt x="1242812" y="6473296"/>
                  </a:lnTo>
                  <a:lnTo>
                    <a:pt x="1183026" y="6461125"/>
                  </a:lnTo>
                  <a:lnTo>
                    <a:pt x="1128531" y="6437842"/>
                  </a:lnTo>
                  <a:lnTo>
                    <a:pt x="1079856" y="6405034"/>
                  </a:lnTo>
                  <a:lnTo>
                    <a:pt x="1039116" y="6363229"/>
                  </a:lnTo>
                  <a:lnTo>
                    <a:pt x="1005784" y="6314546"/>
                  </a:lnTo>
                  <a:lnTo>
                    <a:pt x="983034" y="6260042"/>
                  </a:lnTo>
                  <a:lnTo>
                    <a:pt x="970865" y="6200775"/>
                  </a:lnTo>
                  <a:lnTo>
                    <a:pt x="969277" y="6169025"/>
                  </a:lnTo>
                  <a:lnTo>
                    <a:pt x="969277" y="4129617"/>
                  </a:lnTo>
                  <a:lnTo>
                    <a:pt x="832774" y="4095221"/>
                  </a:lnTo>
                  <a:lnTo>
                    <a:pt x="724842" y="4068763"/>
                  </a:lnTo>
                  <a:lnTo>
                    <a:pt x="713202" y="4065588"/>
                  </a:lnTo>
                  <a:lnTo>
                    <a:pt x="692039" y="4056063"/>
                  </a:lnTo>
                  <a:lnTo>
                    <a:pt x="674579" y="4041246"/>
                  </a:lnTo>
                  <a:lnTo>
                    <a:pt x="660823" y="4023783"/>
                  </a:lnTo>
                  <a:lnTo>
                    <a:pt x="650241" y="4004204"/>
                  </a:lnTo>
                  <a:lnTo>
                    <a:pt x="644421" y="3983038"/>
                  </a:lnTo>
                  <a:lnTo>
                    <a:pt x="643363" y="3960813"/>
                  </a:lnTo>
                  <a:lnTo>
                    <a:pt x="646538" y="3937529"/>
                  </a:lnTo>
                  <a:lnTo>
                    <a:pt x="651299" y="3926946"/>
                  </a:lnTo>
                  <a:lnTo>
                    <a:pt x="1087792" y="2824163"/>
                  </a:lnTo>
                  <a:lnTo>
                    <a:pt x="1086734" y="2451629"/>
                  </a:lnTo>
                  <a:lnTo>
                    <a:pt x="1068745" y="2437342"/>
                  </a:lnTo>
                  <a:lnTo>
                    <a:pt x="1037000" y="2404534"/>
                  </a:lnTo>
                  <a:lnTo>
                    <a:pt x="1010546" y="2367492"/>
                  </a:lnTo>
                  <a:lnTo>
                    <a:pt x="990441" y="2326746"/>
                  </a:lnTo>
                  <a:lnTo>
                    <a:pt x="983034" y="2304521"/>
                  </a:lnTo>
                  <a:lnTo>
                    <a:pt x="638072" y="3266546"/>
                  </a:lnTo>
                  <a:lnTo>
                    <a:pt x="492575" y="3666067"/>
                  </a:lnTo>
                  <a:lnTo>
                    <a:pt x="483051" y="3689879"/>
                  </a:lnTo>
                  <a:lnTo>
                    <a:pt x="456068" y="3733271"/>
                  </a:lnTo>
                  <a:lnTo>
                    <a:pt x="422207" y="3769254"/>
                  </a:lnTo>
                  <a:lnTo>
                    <a:pt x="382526" y="3797829"/>
                  </a:lnTo>
                  <a:lnTo>
                    <a:pt x="338612" y="3818467"/>
                  </a:lnTo>
                  <a:lnTo>
                    <a:pt x="290995" y="3830638"/>
                  </a:lnTo>
                  <a:lnTo>
                    <a:pt x="241790" y="3832754"/>
                  </a:lnTo>
                  <a:lnTo>
                    <a:pt x="191528" y="3825346"/>
                  </a:lnTo>
                  <a:lnTo>
                    <a:pt x="166661" y="3817408"/>
                  </a:lnTo>
                  <a:lnTo>
                    <a:pt x="142323" y="3807883"/>
                  </a:lnTo>
                  <a:lnTo>
                    <a:pt x="99467" y="3781425"/>
                  </a:lnTo>
                  <a:lnTo>
                    <a:pt x="63490" y="3747029"/>
                  </a:lnTo>
                  <a:lnTo>
                    <a:pt x="34919" y="3707342"/>
                  </a:lnTo>
                  <a:lnTo>
                    <a:pt x="14285" y="3662892"/>
                  </a:lnTo>
                  <a:lnTo>
                    <a:pt x="2117" y="3615796"/>
                  </a:lnTo>
                  <a:lnTo>
                    <a:pt x="0" y="3566583"/>
                  </a:lnTo>
                  <a:lnTo>
                    <a:pt x="7407" y="3516313"/>
                  </a:lnTo>
                  <a:lnTo>
                    <a:pt x="15344" y="3491442"/>
                  </a:lnTo>
                  <a:lnTo>
                    <a:pt x="69839" y="3341688"/>
                  </a:lnTo>
                  <a:lnTo>
                    <a:pt x="347078" y="2574925"/>
                  </a:lnTo>
                  <a:lnTo>
                    <a:pt x="541250" y="2030942"/>
                  </a:lnTo>
                  <a:lnTo>
                    <a:pt x="616909" y="1812396"/>
                  </a:lnTo>
                  <a:lnTo>
                    <a:pt x="639660" y="1749425"/>
                  </a:lnTo>
                  <a:lnTo>
                    <a:pt x="691510" y="1636713"/>
                  </a:lnTo>
                  <a:lnTo>
                    <a:pt x="735423" y="1563159"/>
                  </a:lnTo>
                  <a:lnTo>
                    <a:pt x="766110" y="1518709"/>
                  </a:lnTo>
                  <a:lnTo>
                    <a:pt x="799442" y="1478492"/>
                  </a:lnTo>
                  <a:lnTo>
                    <a:pt x="834362" y="1441980"/>
                  </a:lnTo>
                  <a:lnTo>
                    <a:pt x="870868" y="1409171"/>
                  </a:lnTo>
                  <a:lnTo>
                    <a:pt x="909491" y="1381125"/>
                  </a:lnTo>
                  <a:lnTo>
                    <a:pt x="950230" y="1356783"/>
                  </a:lnTo>
                  <a:lnTo>
                    <a:pt x="992028" y="1336675"/>
                  </a:lnTo>
                  <a:lnTo>
                    <a:pt x="1035942" y="1319742"/>
                  </a:lnTo>
                  <a:lnTo>
                    <a:pt x="1081443" y="1307571"/>
                  </a:lnTo>
                  <a:lnTo>
                    <a:pt x="1129589" y="1300163"/>
                  </a:lnTo>
                  <a:close/>
                  <a:moveTo>
                    <a:pt x="1645709" y="0"/>
                  </a:moveTo>
                  <a:lnTo>
                    <a:pt x="1674284" y="529"/>
                  </a:lnTo>
                  <a:lnTo>
                    <a:pt x="1730376" y="5818"/>
                  </a:lnTo>
                  <a:lnTo>
                    <a:pt x="1784351" y="17454"/>
                  </a:lnTo>
                  <a:lnTo>
                    <a:pt x="1836738" y="33322"/>
                  </a:lnTo>
                  <a:lnTo>
                    <a:pt x="1885951" y="54478"/>
                  </a:lnTo>
                  <a:lnTo>
                    <a:pt x="1933576" y="80395"/>
                  </a:lnTo>
                  <a:lnTo>
                    <a:pt x="1977497" y="110014"/>
                  </a:lnTo>
                  <a:lnTo>
                    <a:pt x="2018772" y="143865"/>
                  </a:lnTo>
                  <a:lnTo>
                    <a:pt x="2056343" y="181947"/>
                  </a:lnTo>
                  <a:lnTo>
                    <a:pt x="2090738" y="223202"/>
                  </a:lnTo>
                  <a:lnTo>
                    <a:pt x="2120372" y="267102"/>
                  </a:lnTo>
                  <a:lnTo>
                    <a:pt x="2145772" y="314175"/>
                  </a:lnTo>
                  <a:lnTo>
                    <a:pt x="2166938" y="363893"/>
                  </a:lnTo>
                  <a:lnTo>
                    <a:pt x="2182814" y="416256"/>
                  </a:lnTo>
                  <a:lnTo>
                    <a:pt x="2194455" y="470205"/>
                  </a:lnTo>
                  <a:lnTo>
                    <a:pt x="2199747" y="526270"/>
                  </a:lnTo>
                  <a:lnTo>
                    <a:pt x="2200276" y="555361"/>
                  </a:lnTo>
                  <a:lnTo>
                    <a:pt x="2199747" y="583393"/>
                  </a:lnTo>
                  <a:lnTo>
                    <a:pt x="2194455" y="639458"/>
                  </a:lnTo>
                  <a:lnTo>
                    <a:pt x="2182814" y="693936"/>
                  </a:lnTo>
                  <a:lnTo>
                    <a:pt x="2166938" y="745770"/>
                  </a:lnTo>
                  <a:lnTo>
                    <a:pt x="2145772" y="795488"/>
                  </a:lnTo>
                  <a:lnTo>
                    <a:pt x="2120372" y="842561"/>
                  </a:lnTo>
                  <a:lnTo>
                    <a:pt x="2090738" y="887519"/>
                  </a:lnTo>
                  <a:lnTo>
                    <a:pt x="2056343" y="928245"/>
                  </a:lnTo>
                  <a:lnTo>
                    <a:pt x="2018772" y="965269"/>
                  </a:lnTo>
                  <a:lnTo>
                    <a:pt x="1977497" y="999649"/>
                  </a:lnTo>
                  <a:lnTo>
                    <a:pt x="1933576" y="1029797"/>
                  </a:lnTo>
                  <a:lnTo>
                    <a:pt x="1885951" y="1055185"/>
                  </a:lnTo>
                  <a:lnTo>
                    <a:pt x="1836738" y="1076341"/>
                  </a:lnTo>
                  <a:lnTo>
                    <a:pt x="1784351" y="1092738"/>
                  </a:lnTo>
                  <a:lnTo>
                    <a:pt x="1730376" y="1103316"/>
                  </a:lnTo>
                  <a:lnTo>
                    <a:pt x="1674284" y="1109663"/>
                  </a:lnTo>
                  <a:lnTo>
                    <a:pt x="1645709" y="1109663"/>
                  </a:lnTo>
                  <a:lnTo>
                    <a:pt x="1616605" y="1109663"/>
                  </a:lnTo>
                  <a:lnTo>
                    <a:pt x="1561572" y="1103316"/>
                  </a:lnTo>
                  <a:lnTo>
                    <a:pt x="1507067" y="1092738"/>
                  </a:lnTo>
                  <a:lnTo>
                    <a:pt x="1454680" y="1076341"/>
                  </a:lnTo>
                  <a:lnTo>
                    <a:pt x="1405467" y="1055185"/>
                  </a:lnTo>
                  <a:lnTo>
                    <a:pt x="1358371" y="1029797"/>
                  </a:lnTo>
                  <a:lnTo>
                    <a:pt x="1313392" y="999649"/>
                  </a:lnTo>
                  <a:lnTo>
                    <a:pt x="1272646" y="965269"/>
                  </a:lnTo>
                  <a:lnTo>
                    <a:pt x="1234546" y="928245"/>
                  </a:lnTo>
                  <a:lnTo>
                    <a:pt x="1201209" y="887519"/>
                  </a:lnTo>
                  <a:lnTo>
                    <a:pt x="1171046" y="842561"/>
                  </a:lnTo>
                  <a:lnTo>
                    <a:pt x="1145117" y="795488"/>
                  </a:lnTo>
                  <a:lnTo>
                    <a:pt x="1125009" y="745770"/>
                  </a:lnTo>
                  <a:lnTo>
                    <a:pt x="1108076" y="693936"/>
                  </a:lnTo>
                  <a:lnTo>
                    <a:pt x="1097492" y="639458"/>
                  </a:lnTo>
                  <a:lnTo>
                    <a:pt x="1091142" y="583393"/>
                  </a:lnTo>
                  <a:lnTo>
                    <a:pt x="1090613" y="555361"/>
                  </a:lnTo>
                  <a:lnTo>
                    <a:pt x="1091142" y="526270"/>
                  </a:lnTo>
                  <a:lnTo>
                    <a:pt x="1097492" y="470205"/>
                  </a:lnTo>
                  <a:lnTo>
                    <a:pt x="1108076" y="416256"/>
                  </a:lnTo>
                  <a:lnTo>
                    <a:pt x="1125009" y="363893"/>
                  </a:lnTo>
                  <a:lnTo>
                    <a:pt x="1145117" y="314175"/>
                  </a:lnTo>
                  <a:lnTo>
                    <a:pt x="1171046" y="267102"/>
                  </a:lnTo>
                  <a:lnTo>
                    <a:pt x="1201209" y="223202"/>
                  </a:lnTo>
                  <a:lnTo>
                    <a:pt x="1234546" y="181947"/>
                  </a:lnTo>
                  <a:lnTo>
                    <a:pt x="1272646" y="143865"/>
                  </a:lnTo>
                  <a:lnTo>
                    <a:pt x="1313392" y="110014"/>
                  </a:lnTo>
                  <a:lnTo>
                    <a:pt x="1358371" y="80395"/>
                  </a:lnTo>
                  <a:lnTo>
                    <a:pt x="1405467" y="54478"/>
                  </a:lnTo>
                  <a:lnTo>
                    <a:pt x="1454680" y="33322"/>
                  </a:lnTo>
                  <a:lnTo>
                    <a:pt x="1507067" y="17454"/>
                  </a:lnTo>
                  <a:lnTo>
                    <a:pt x="1561572" y="5818"/>
                  </a:lnTo>
                  <a:lnTo>
                    <a:pt x="1616605" y="5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6" name="왼쪽 대괄호 55">
            <a:extLst>
              <a:ext uri="{FF2B5EF4-FFF2-40B4-BE49-F238E27FC236}">
                <a16:creationId xmlns:a16="http://schemas.microsoft.com/office/drawing/2014/main" xmlns="" id="{1927DF10-E2F7-4F80-8768-F26985AC5B96}"/>
              </a:ext>
            </a:extLst>
          </p:cNvPr>
          <p:cNvSpPr/>
          <p:nvPr/>
        </p:nvSpPr>
        <p:spPr>
          <a:xfrm rot="16200000">
            <a:off x="6906039" y="2169265"/>
            <a:ext cx="196012" cy="6096009"/>
          </a:xfrm>
          <a:prstGeom prst="leftBracket">
            <a:avLst>
              <a:gd name="adj" fmla="val 2"/>
            </a:avLst>
          </a:prstGeom>
          <a:ln w="19050">
            <a:solidFill>
              <a:srgbClr val="FD835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2750E6E5-A317-443E-9DA0-987FD0DFB297}"/>
              </a:ext>
            </a:extLst>
          </p:cNvPr>
          <p:cNvSpPr/>
          <p:nvPr/>
        </p:nvSpPr>
        <p:spPr>
          <a:xfrm>
            <a:off x="1028006" y="4223535"/>
            <a:ext cx="276441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ea typeface="ＭＳ Ｐゴシック" panose="020B0600070205080204" pitchFamily="34" charset="-128"/>
            </a:endParaRPr>
          </a:p>
          <a:p>
            <a:pPr lvl="0" algn="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69330F18-48E8-4F01-AF7F-99659459D42C}"/>
              </a:ext>
            </a:extLst>
          </p:cNvPr>
          <p:cNvSpPr txBox="1"/>
          <p:nvPr/>
        </p:nvSpPr>
        <p:spPr>
          <a:xfrm>
            <a:off x="9373797" y="4316686"/>
            <a:ext cx="134979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FD8352"/>
                </a:solidFill>
              </a:rPr>
              <a:t>83</a:t>
            </a:r>
            <a:r>
              <a:rPr lang="en-US" altLang="ko-KR" sz="3200" b="1" dirty="0">
                <a:solidFill>
                  <a:srgbClr val="FD8352"/>
                </a:solidFill>
              </a:rPr>
              <a:t>%</a:t>
            </a:r>
            <a:endParaRPr lang="ko-KR" altLang="en-US" sz="5400" dirty="0">
              <a:solidFill>
                <a:srgbClr val="FD8352"/>
              </a:solidFill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xmlns="" id="{F0EF9A38-62DD-453A-9E1B-4BE10CE5478A}"/>
              </a:ext>
            </a:extLst>
          </p:cNvPr>
          <p:cNvGrpSpPr/>
          <p:nvPr/>
        </p:nvGrpSpPr>
        <p:grpSpPr>
          <a:xfrm>
            <a:off x="4181182" y="2034420"/>
            <a:ext cx="5146284" cy="943106"/>
            <a:chOff x="2693988" y="1254116"/>
            <a:chExt cx="7293935" cy="1336684"/>
          </a:xfrm>
          <a:gradFill>
            <a:gsLst>
              <a:gs pos="67000">
                <a:srgbClr val="507E95"/>
              </a:gs>
              <a:gs pos="67000">
                <a:schemeClr val="bg1"/>
              </a:gs>
            </a:gsLst>
            <a:lin ang="0" scaled="1"/>
          </a:gradFill>
        </p:grpSpPr>
        <p:sp>
          <p:nvSpPr>
            <p:cNvPr id="60" name="자유형: 도형 17">
              <a:extLst>
                <a:ext uri="{FF2B5EF4-FFF2-40B4-BE49-F238E27FC236}">
                  <a16:creationId xmlns:a16="http://schemas.microsoft.com/office/drawing/2014/main" xmlns="" id="{D2B144E0-8573-4BBC-B742-5A4596C14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88" y="1254125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자유형: 도형 19">
              <a:extLst>
                <a:ext uri="{FF2B5EF4-FFF2-40B4-BE49-F238E27FC236}">
                  <a16:creationId xmlns:a16="http://schemas.microsoft.com/office/drawing/2014/main" xmlns="" id="{2643DFD5-AEA5-49D7-BB3F-013D8BAED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748" y="1254124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자유형: 도형 20">
              <a:extLst>
                <a:ext uri="{FF2B5EF4-FFF2-40B4-BE49-F238E27FC236}">
                  <a16:creationId xmlns:a16="http://schemas.microsoft.com/office/drawing/2014/main" xmlns="" id="{09B35A68-BAF2-4438-9AD3-C97342289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508" y="1254123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자유형: 도형 21">
              <a:extLst>
                <a:ext uri="{FF2B5EF4-FFF2-40B4-BE49-F238E27FC236}">
                  <a16:creationId xmlns:a16="http://schemas.microsoft.com/office/drawing/2014/main" xmlns="" id="{D59A4B7B-5AB3-41FD-A82C-FC58FDC7F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4268" y="1254122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자유형: 도형 22">
              <a:extLst>
                <a:ext uri="{FF2B5EF4-FFF2-40B4-BE49-F238E27FC236}">
                  <a16:creationId xmlns:a16="http://schemas.microsoft.com/office/drawing/2014/main" xmlns="" id="{1611251A-C9DE-43F0-A269-E184208C4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028" y="1254121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자유형: 도형 23">
              <a:extLst>
                <a:ext uri="{FF2B5EF4-FFF2-40B4-BE49-F238E27FC236}">
                  <a16:creationId xmlns:a16="http://schemas.microsoft.com/office/drawing/2014/main" xmlns="" id="{18B52947-6F25-4754-B800-44696998C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7788" y="1254120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자유형: 도형 24">
              <a:extLst>
                <a:ext uri="{FF2B5EF4-FFF2-40B4-BE49-F238E27FC236}">
                  <a16:creationId xmlns:a16="http://schemas.microsoft.com/office/drawing/2014/main" xmlns="" id="{007AE8F6-E040-49AC-86BA-6476EE39B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4548" y="1254119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자유형: 도형 25">
              <a:extLst>
                <a:ext uri="{FF2B5EF4-FFF2-40B4-BE49-F238E27FC236}">
                  <a16:creationId xmlns:a16="http://schemas.microsoft.com/office/drawing/2014/main" xmlns="" id="{09FF7060-5EBB-4B09-BDCA-3E95F57F2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1308" y="1254118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자유형: 도형 26">
              <a:extLst>
                <a:ext uri="{FF2B5EF4-FFF2-40B4-BE49-F238E27FC236}">
                  <a16:creationId xmlns:a16="http://schemas.microsoft.com/office/drawing/2014/main" xmlns="" id="{B616E253-2956-422C-8D5D-1B648C843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8068" y="1254117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자유형: 도형 27">
              <a:extLst>
                <a:ext uri="{FF2B5EF4-FFF2-40B4-BE49-F238E27FC236}">
                  <a16:creationId xmlns:a16="http://schemas.microsoft.com/office/drawing/2014/main" xmlns="" id="{3A1A68B9-1AA8-4298-8A7C-768F4C3FD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828" y="1254116"/>
              <a:ext cx="573095" cy="1336675"/>
            </a:xfrm>
            <a:custGeom>
              <a:avLst/>
              <a:gdLst>
                <a:gd name="connsiteX0" fmla="*/ 754063 w 1666875"/>
                <a:gd name="connsiteY0" fmla="*/ 803275 h 3887788"/>
                <a:gd name="connsiteX1" fmla="*/ 879475 w 1666875"/>
                <a:gd name="connsiteY1" fmla="*/ 803275 h 3887788"/>
                <a:gd name="connsiteX2" fmla="*/ 946150 w 1666875"/>
                <a:gd name="connsiteY2" fmla="*/ 814388 h 3887788"/>
                <a:gd name="connsiteX3" fmla="*/ 1050925 w 1666875"/>
                <a:gd name="connsiteY3" fmla="*/ 825500 h 3887788"/>
                <a:gd name="connsiteX4" fmla="*/ 1231900 w 1666875"/>
                <a:gd name="connsiteY4" fmla="*/ 890588 h 3887788"/>
                <a:gd name="connsiteX5" fmla="*/ 1376363 w 1666875"/>
                <a:gd name="connsiteY5" fmla="*/ 1004888 h 3887788"/>
                <a:gd name="connsiteX6" fmla="*/ 1490663 w 1666875"/>
                <a:gd name="connsiteY6" fmla="*/ 1146175 h 3887788"/>
                <a:gd name="connsiteX7" fmla="*/ 1579563 w 1666875"/>
                <a:gd name="connsiteY7" fmla="*/ 1320800 h 3887788"/>
                <a:gd name="connsiteX8" fmla="*/ 1635125 w 1666875"/>
                <a:gd name="connsiteY8" fmla="*/ 1506538 h 3887788"/>
                <a:gd name="connsiteX9" fmla="*/ 1666875 w 1666875"/>
                <a:gd name="connsiteY9" fmla="*/ 1801813 h 3887788"/>
                <a:gd name="connsiteX10" fmla="*/ 1657350 w 1666875"/>
                <a:gd name="connsiteY10" fmla="*/ 1992313 h 3887788"/>
                <a:gd name="connsiteX11" fmla="*/ 1651000 w 1666875"/>
                <a:gd name="connsiteY11" fmla="*/ 2025650 h 3887788"/>
                <a:gd name="connsiteX12" fmla="*/ 1617663 w 1666875"/>
                <a:gd name="connsiteY12" fmla="*/ 2085975 h 3887788"/>
                <a:gd name="connsiteX13" fmla="*/ 1541463 w 1666875"/>
                <a:gd name="connsiteY13" fmla="*/ 2139950 h 3887788"/>
                <a:gd name="connsiteX14" fmla="*/ 1414463 w 1666875"/>
                <a:gd name="connsiteY14" fmla="*/ 2139950 h 3887788"/>
                <a:gd name="connsiteX15" fmla="*/ 1347788 w 1666875"/>
                <a:gd name="connsiteY15" fmla="*/ 2085975 h 3887788"/>
                <a:gd name="connsiteX16" fmla="*/ 1325563 w 1666875"/>
                <a:gd name="connsiteY16" fmla="*/ 2030413 h 3887788"/>
                <a:gd name="connsiteX17" fmla="*/ 1325563 w 1666875"/>
                <a:gd name="connsiteY17" fmla="*/ 1992313 h 3887788"/>
                <a:gd name="connsiteX18" fmla="*/ 1336675 w 1666875"/>
                <a:gd name="connsiteY18" fmla="*/ 1839913 h 3887788"/>
                <a:gd name="connsiteX19" fmla="*/ 1309688 w 1666875"/>
                <a:gd name="connsiteY19" fmla="*/ 1573213 h 3887788"/>
                <a:gd name="connsiteX20" fmla="*/ 1260475 w 1666875"/>
                <a:gd name="connsiteY20" fmla="*/ 1403350 h 3887788"/>
                <a:gd name="connsiteX21" fmla="*/ 1222375 w 1666875"/>
                <a:gd name="connsiteY21" fmla="*/ 1327150 h 3887788"/>
                <a:gd name="connsiteX22" fmla="*/ 1227138 w 1666875"/>
                <a:gd name="connsiteY22" fmla="*/ 1681163 h 3887788"/>
                <a:gd name="connsiteX23" fmla="*/ 1231900 w 1666875"/>
                <a:gd name="connsiteY23" fmla="*/ 2036763 h 3887788"/>
                <a:gd name="connsiteX24" fmla="*/ 1231900 w 1666875"/>
                <a:gd name="connsiteY24" fmla="*/ 2058988 h 3887788"/>
                <a:gd name="connsiteX25" fmla="*/ 1238250 w 1666875"/>
                <a:gd name="connsiteY25" fmla="*/ 2079625 h 3887788"/>
                <a:gd name="connsiteX26" fmla="*/ 1238250 w 1666875"/>
                <a:gd name="connsiteY26" fmla="*/ 2898776 h 3887788"/>
                <a:gd name="connsiteX27" fmla="*/ 1260475 w 1666875"/>
                <a:gd name="connsiteY27" fmla="*/ 3717926 h 3887788"/>
                <a:gd name="connsiteX28" fmla="*/ 1260475 w 1666875"/>
                <a:gd name="connsiteY28" fmla="*/ 3756026 h 3887788"/>
                <a:gd name="connsiteX29" fmla="*/ 1231900 w 1666875"/>
                <a:gd name="connsiteY29" fmla="*/ 3827463 h 3887788"/>
                <a:gd name="connsiteX30" fmla="*/ 1149350 w 1666875"/>
                <a:gd name="connsiteY30" fmla="*/ 3887788 h 3887788"/>
                <a:gd name="connsiteX31" fmla="*/ 1006475 w 1666875"/>
                <a:gd name="connsiteY31" fmla="*/ 3887788 h 3887788"/>
                <a:gd name="connsiteX32" fmla="*/ 919163 w 1666875"/>
                <a:gd name="connsiteY32" fmla="*/ 3827463 h 3887788"/>
                <a:gd name="connsiteX33" fmla="*/ 885825 w 1666875"/>
                <a:gd name="connsiteY33" fmla="*/ 3756026 h 3887788"/>
                <a:gd name="connsiteX34" fmla="*/ 879475 w 1666875"/>
                <a:gd name="connsiteY34" fmla="*/ 3717926 h 3887788"/>
                <a:gd name="connsiteX35" fmla="*/ 863600 w 1666875"/>
                <a:gd name="connsiteY35" fmla="*/ 3073400 h 3887788"/>
                <a:gd name="connsiteX36" fmla="*/ 858838 w 1666875"/>
                <a:gd name="connsiteY36" fmla="*/ 2435225 h 3887788"/>
                <a:gd name="connsiteX37" fmla="*/ 830263 w 1666875"/>
                <a:gd name="connsiteY37" fmla="*/ 2435225 h 3887788"/>
                <a:gd name="connsiteX38" fmla="*/ 803275 w 1666875"/>
                <a:gd name="connsiteY38" fmla="*/ 2435225 h 3887788"/>
                <a:gd name="connsiteX39" fmla="*/ 803275 w 1666875"/>
                <a:gd name="connsiteY39" fmla="*/ 3073400 h 3887788"/>
                <a:gd name="connsiteX40" fmla="*/ 781050 w 1666875"/>
                <a:gd name="connsiteY40" fmla="*/ 3717926 h 3887788"/>
                <a:gd name="connsiteX41" fmla="*/ 776288 w 1666875"/>
                <a:gd name="connsiteY41" fmla="*/ 3756026 h 3887788"/>
                <a:gd name="connsiteX42" fmla="*/ 742950 w 1666875"/>
                <a:gd name="connsiteY42" fmla="*/ 3827463 h 3887788"/>
                <a:gd name="connsiteX43" fmla="*/ 654050 w 1666875"/>
                <a:gd name="connsiteY43" fmla="*/ 3887788 h 3887788"/>
                <a:gd name="connsiteX44" fmla="*/ 517525 w 1666875"/>
                <a:gd name="connsiteY44" fmla="*/ 3887788 h 3887788"/>
                <a:gd name="connsiteX45" fmla="*/ 434975 w 1666875"/>
                <a:gd name="connsiteY45" fmla="*/ 3827463 h 3887788"/>
                <a:gd name="connsiteX46" fmla="*/ 406400 w 1666875"/>
                <a:gd name="connsiteY46" fmla="*/ 3756026 h 3887788"/>
                <a:gd name="connsiteX47" fmla="*/ 401637 w 1666875"/>
                <a:gd name="connsiteY47" fmla="*/ 3717926 h 3887788"/>
                <a:gd name="connsiteX48" fmla="*/ 428625 w 1666875"/>
                <a:gd name="connsiteY48" fmla="*/ 2898776 h 3887788"/>
                <a:gd name="connsiteX49" fmla="*/ 428625 w 1666875"/>
                <a:gd name="connsiteY49" fmla="*/ 2079625 h 3887788"/>
                <a:gd name="connsiteX50" fmla="*/ 428625 w 1666875"/>
                <a:gd name="connsiteY50" fmla="*/ 2074863 h 3887788"/>
                <a:gd name="connsiteX51" fmla="*/ 428625 w 1666875"/>
                <a:gd name="connsiteY51" fmla="*/ 2058988 h 3887788"/>
                <a:gd name="connsiteX52" fmla="*/ 428625 w 1666875"/>
                <a:gd name="connsiteY52" fmla="*/ 2047875 h 3887788"/>
                <a:gd name="connsiteX53" fmla="*/ 428625 w 1666875"/>
                <a:gd name="connsiteY53" fmla="*/ 1365250 h 3887788"/>
                <a:gd name="connsiteX54" fmla="*/ 395287 w 1666875"/>
                <a:gd name="connsiteY54" fmla="*/ 1436688 h 3887788"/>
                <a:gd name="connsiteX55" fmla="*/ 352425 w 1666875"/>
                <a:gd name="connsiteY55" fmla="*/ 1600200 h 3887788"/>
                <a:gd name="connsiteX56" fmla="*/ 334962 w 1666875"/>
                <a:gd name="connsiteY56" fmla="*/ 1851025 h 3887788"/>
                <a:gd name="connsiteX57" fmla="*/ 346075 w 1666875"/>
                <a:gd name="connsiteY57" fmla="*/ 1992313 h 3887788"/>
                <a:gd name="connsiteX58" fmla="*/ 346075 w 1666875"/>
                <a:gd name="connsiteY58" fmla="*/ 2030413 h 3887788"/>
                <a:gd name="connsiteX59" fmla="*/ 323850 w 1666875"/>
                <a:gd name="connsiteY59" fmla="*/ 2085975 h 3887788"/>
                <a:gd name="connsiteX60" fmla="*/ 258762 w 1666875"/>
                <a:gd name="connsiteY60" fmla="*/ 2139950 h 3887788"/>
                <a:gd name="connsiteX61" fmla="*/ 131762 w 1666875"/>
                <a:gd name="connsiteY61" fmla="*/ 2139950 h 3887788"/>
                <a:gd name="connsiteX62" fmla="*/ 53975 w 1666875"/>
                <a:gd name="connsiteY62" fmla="*/ 2085975 h 3887788"/>
                <a:gd name="connsiteX63" fmla="*/ 20637 w 1666875"/>
                <a:gd name="connsiteY63" fmla="*/ 2030413 h 3887788"/>
                <a:gd name="connsiteX64" fmla="*/ 9525 w 1666875"/>
                <a:gd name="connsiteY64" fmla="*/ 1992313 h 3887788"/>
                <a:gd name="connsiteX65" fmla="*/ 0 w 1666875"/>
                <a:gd name="connsiteY65" fmla="*/ 1806575 h 3887788"/>
                <a:gd name="connsiteX66" fmla="*/ 38100 w 1666875"/>
                <a:gd name="connsiteY66" fmla="*/ 1517650 h 3887788"/>
                <a:gd name="connsiteX67" fmla="*/ 87312 w 1666875"/>
                <a:gd name="connsiteY67" fmla="*/ 1331913 h 3887788"/>
                <a:gd name="connsiteX68" fmla="*/ 169862 w 1666875"/>
                <a:gd name="connsiteY68" fmla="*/ 1163638 h 3887788"/>
                <a:gd name="connsiteX69" fmla="*/ 279400 w 1666875"/>
                <a:gd name="connsiteY69" fmla="*/ 1016000 h 3887788"/>
                <a:gd name="connsiteX70" fmla="*/ 417512 w 1666875"/>
                <a:gd name="connsiteY70" fmla="*/ 906463 h 3887788"/>
                <a:gd name="connsiteX71" fmla="*/ 588963 w 1666875"/>
                <a:gd name="connsiteY71" fmla="*/ 830263 h 3887788"/>
                <a:gd name="connsiteX72" fmla="*/ 693738 w 1666875"/>
                <a:gd name="connsiteY72" fmla="*/ 814388 h 3887788"/>
                <a:gd name="connsiteX73" fmla="*/ 830263 w 1666875"/>
                <a:gd name="connsiteY73" fmla="*/ 0 h 3887788"/>
                <a:gd name="connsiteX74" fmla="*/ 896938 w 1666875"/>
                <a:gd name="connsiteY74" fmla="*/ 6350 h 3887788"/>
                <a:gd name="connsiteX75" fmla="*/ 1012826 w 1666875"/>
                <a:gd name="connsiteY75" fmla="*/ 55563 h 3887788"/>
                <a:gd name="connsiteX76" fmla="*/ 1106488 w 1666875"/>
                <a:gd name="connsiteY76" fmla="*/ 142875 h 3887788"/>
                <a:gd name="connsiteX77" fmla="*/ 1155701 w 1666875"/>
                <a:gd name="connsiteY77" fmla="*/ 261938 h 3887788"/>
                <a:gd name="connsiteX78" fmla="*/ 1160463 w 1666875"/>
                <a:gd name="connsiteY78" fmla="*/ 328613 h 3887788"/>
                <a:gd name="connsiteX79" fmla="*/ 1155701 w 1666875"/>
                <a:gd name="connsiteY79" fmla="*/ 393700 h 3887788"/>
                <a:gd name="connsiteX80" fmla="*/ 1106488 w 1666875"/>
                <a:gd name="connsiteY80" fmla="*/ 514351 h 3887788"/>
                <a:gd name="connsiteX81" fmla="*/ 1012826 w 1666875"/>
                <a:gd name="connsiteY81" fmla="*/ 601663 h 3887788"/>
                <a:gd name="connsiteX82" fmla="*/ 896938 w 1666875"/>
                <a:gd name="connsiteY82" fmla="*/ 650876 h 3887788"/>
                <a:gd name="connsiteX83" fmla="*/ 830263 w 1666875"/>
                <a:gd name="connsiteY83" fmla="*/ 655638 h 3887788"/>
                <a:gd name="connsiteX84" fmla="*/ 758826 w 1666875"/>
                <a:gd name="connsiteY84" fmla="*/ 650876 h 3887788"/>
                <a:gd name="connsiteX85" fmla="*/ 642938 w 1666875"/>
                <a:gd name="connsiteY85" fmla="*/ 601663 h 3887788"/>
                <a:gd name="connsiteX86" fmla="*/ 555626 w 1666875"/>
                <a:gd name="connsiteY86" fmla="*/ 514351 h 3887788"/>
                <a:gd name="connsiteX87" fmla="*/ 500063 w 1666875"/>
                <a:gd name="connsiteY87" fmla="*/ 393700 h 3887788"/>
                <a:gd name="connsiteX88" fmla="*/ 500063 w 1666875"/>
                <a:gd name="connsiteY88" fmla="*/ 328613 h 3887788"/>
                <a:gd name="connsiteX89" fmla="*/ 500063 w 1666875"/>
                <a:gd name="connsiteY89" fmla="*/ 261938 h 3887788"/>
                <a:gd name="connsiteX90" fmla="*/ 555626 w 1666875"/>
                <a:gd name="connsiteY90" fmla="*/ 142875 h 3887788"/>
                <a:gd name="connsiteX91" fmla="*/ 642938 w 1666875"/>
                <a:gd name="connsiteY91" fmla="*/ 55563 h 3887788"/>
                <a:gd name="connsiteX92" fmla="*/ 758826 w 1666875"/>
                <a:gd name="connsiteY92" fmla="*/ 6350 h 388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666875" h="3887788">
                  <a:moveTo>
                    <a:pt x="754063" y="803275"/>
                  </a:moveTo>
                  <a:lnTo>
                    <a:pt x="879475" y="803275"/>
                  </a:lnTo>
                  <a:lnTo>
                    <a:pt x="946150" y="814388"/>
                  </a:lnTo>
                  <a:lnTo>
                    <a:pt x="1050925" y="825500"/>
                  </a:lnTo>
                  <a:lnTo>
                    <a:pt x="1231900" y="890588"/>
                  </a:lnTo>
                  <a:lnTo>
                    <a:pt x="1376363" y="1004888"/>
                  </a:lnTo>
                  <a:lnTo>
                    <a:pt x="1490663" y="1146175"/>
                  </a:lnTo>
                  <a:lnTo>
                    <a:pt x="1579563" y="1320800"/>
                  </a:lnTo>
                  <a:lnTo>
                    <a:pt x="1635125" y="1506538"/>
                  </a:lnTo>
                  <a:lnTo>
                    <a:pt x="1666875" y="1801813"/>
                  </a:lnTo>
                  <a:lnTo>
                    <a:pt x="1657350" y="1992313"/>
                  </a:lnTo>
                  <a:lnTo>
                    <a:pt x="1651000" y="2025650"/>
                  </a:lnTo>
                  <a:lnTo>
                    <a:pt x="1617663" y="2085975"/>
                  </a:lnTo>
                  <a:lnTo>
                    <a:pt x="1541463" y="2139950"/>
                  </a:lnTo>
                  <a:lnTo>
                    <a:pt x="1414463" y="2139950"/>
                  </a:lnTo>
                  <a:lnTo>
                    <a:pt x="1347788" y="2085975"/>
                  </a:lnTo>
                  <a:lnTo>
                    <a:pt x="1325563" y="2030413"/>
                  </a:lnTo>
                  <a:lnTo>
                    <a:pt x="1325563" y="1992313"/>
                  </a:lnTo>
                  <a:lnTo>
                    <a:pt x="1336675" y="1839913"/>
                  </a:lnTo>
                  <a:lnTo>
                    <a:pt x="1309688" y="1573213"/>
                  </a:lnTo>
                  <a:lnTo>
                    <a:pt x="1260475" y="1403350"/>
                  </a:lnTo>
                  <a:lnTo>
                    <a:pt x="1222375" y="1327150"/>
                  </a:lnTo>
                  <a:lnTo>
                    <a:pt x="1227138" y="1681163"/>
                  </a:lnTo>
                  <a:lnTo>
                    <a:pt x="1231900" y="2036763"/>
                  </a:lnTo>
                  <a:lnTo>
                    <a:pt x="1231900" y="2058988"/>
                  </a:lnTo>
                  <a:lnTo>
                    <a:pt x="1238250" y="2079625"/>
                  </a:lnTo>
                  <a:lnTo>
                    <a:pt x="1238250" y="2898776"/>
                  </a:lnTo>
                  <a:lnTo>
                    <a:pt x="1260475" y="3717926"/>
                  </a:lnTo>
                  <a:lnTo>
                    <a:pt x="1260475" y="3756026"/>
                  </a:lnTo>
                  <a:lnTo>
                    <a:pt x="1231900" y="3827463"/>
                  </a:lnTo>
                  <a:lnTo>
                    <a:pt x="1149350" y="3887788"/>
                  </a:lnTo>
                  <a:lnTo>
                    <a:pt x="1006475" y="3887788"/>
                  </a:lnTo>
                  <a:lnTo>
                    <a:pt x="919163" y="3827463"/>
                  </a:lnTo>
                  <a:lnTo>
                    <a:pt x="885825" y="3756026"/>
                  </a:lnTo>
                  <a:lnTo>
                    <a:pt x="879475" y="3717926"/>
                  </a:lnTo>
                  <a:lnTo>
                    <a:pt x="863600" y="3073400"/>
                  </a:lnTo>
                  <a:lnTo>
                    <a:pt x="858838" y="2435225"/>
                  </a:lnTo>
                  <a:lnTo>
                    <a:pt x="830263" y="2435225"/>
                  </a:lnTo>
                  <a:lnTo>
                    <a:pt x="803275" y="2435225"/>
                  </a:lnTo>
                  <a:lnTo>
                    <a:pt x="803275" y="3073400"/>
                  </a:lnTo>
                  <a:lnTo>
                    <a:pt x="781050" y="3717926"/>
                  </a:lnTo>
                  <a:lnTo>
                    <a:pt x="776288" y="3756026"/>
                  </a:lnTo>
                  <a:lnTo>
                    <a:pt x="742950" y="3827463"/>
                  </a:lnTo>
                  <a:lnTo>
                    <a:pt x="654050" y="3887788"/>
                  </a:lnTo>
                  <a:lnTo>
                    <a:pt x="517525" y="3887788"/>
                  </a:lnTo>
                  <a:lnTo>
                    <a:pt x="434975" y="3827463"/>
                  </a:lnTo>
                  <a:lnTo>
                    <a:pt x="406400" y="3756026"/>
                  </a:lnTo>
                  <a:lnTo>
                    <a:pt x="401637" y="3717926"/>
                  </a:lnTo>
                  <a:lnTo>
                    <a:pt x="428625" y="2898776"/>
                  </a:lnTo>
                  <a:lnTo>
                    <a:pt x="428625" y="2079625"/>
                  </a:lnTo>
                  <a:lnTo>
                    <a:pt x="428625" y="2074863"/>
                  </a:lnTo>
                  <a:lnTo>
                    <a:pt x="428625" y="2058988"/>
                  </a:lnTo>
                  <a:lnTo>
                    <a:pt x="428625" y="2047875"/>
                  </a:lnTo>
                  <a:lnTo>
                    <a:pt x="428625" y="1365250"/>
                  </a:lnTo>
                  <a:lnTo>
                    <a:pt x="395287" y="1436688"/>
                  </a:lnTo>
                  <a:lnTo>
                    <a:pt x="352425" y="1600200"/>
                  </a:lnTo>
                  <a:lnTo>
                    <a:pt x="334962" y="1851025"/>
                  </a:lnTo>
                  <a:lnTo>
                    <a:pt x="346075" y="1992313"/>
                  </a:lnTo>
                  <a:lnTo>
                    <a:pt x="346075" y="2030413"/>
                  </a:lnTo>
                  <a:lnTo>
                    <a:pt x="323850" y="2085975"/>
                  </a:lnTo>
                  <a:lnTo>
                    <a:pt x="258762" y="2139950"/>
                  </a:lnTo>
                  <a:lnTo>
                    <a:pt x="131762" y="2139950"/>
                  </a:lnTo>
                  <a:lnTo>
                    <a:pt x="53975" y="2085975"/>
                  </a:lnTo>
                  <a:lnTo>
                    <a:pt x="20637" y="2030413"/>
                  </a:lnTo>
                  <a:lnTo>
                    <a:pt x="9525" y="1992313"/>
                  </a:lnTo>
                  <a:lnTo>
                    <a:pt x="0" y="1806575"/>
                  </a:lnTo>
                  <a:lnTo>
                    <a:pt x="38100" y="1517650"/>
                  </a:lnTo>
                  <a:lnTo>
                    <a:pt x="87312" y="1331913"/>
                  </a:lnTo>
                  <a:lnTo>
                    <a:pt x="169862" y="1163638"/>
                  </a:lnTo>
                  <a:lnTo>
                    <a:pt x="279400" y="1016000"/>
                  </a:lnTo>
                  <a:lnTo>
                    <a:pt x="417512" y="906463"/>
                  </a:lnTo>
                  <a:lnTo>
                    <a:pt x="588963" y="830263"/>
                  </a:lnTo>
                  <a:lnTo>
                    <a:pt x="693738" y="814388"/>
                  </a:lnTo>
                  <a:close/>
                  <a:moveTo>
                    <a:pt x="830263" y="0"/>
                  </a:moveTo>
                  <a:lnTo>
                    <a:pt x="896938" y="6350"/>
                  </a:lnTo>
                  <a:lnTo>
                    <a:pt x="1012826" y="55563"/>
                  </a:lnTo>
                  <a:lnTo>
                    <a:pt x="1106488" y="142875"/>
                  </a:lnTo>
                  <a:lnTo>
                    <a:pt x="1155701" y="261938"/>
                  </a:lnTo>
                  <a:lnTo>
                    <a:pt x="1160463" y="328613"/>
                  </a:lnTo>
                  <a:lnTo>
                    <a:pt x="1155701" y="393700"/>
                  </a:lnTo>
                  <a:lnTo>
                    <a:pt x="1106488" y="514351"/>
                  </a:lnTo>
                  <a:lnTo>
                    <a:pt x="1012826" y="601663"/>
                  </a:lnTo>
                  <a:lnTo>
                    <a:pt x="896938" y="650876"/>
                  </a:lnTo>
                  <a:lnTo>
                    <a:pt x="830263" y="655638"/>
                  </a:lnTo>
                  <a:lnTo>
                    <a:pt x="758826" y="650876"/>
                  </a:lnTo>
                  <a:lnTo>
                    <a:pt x="642938" y="601663"/>
                  </a:lnTo>
                  <a:lnTo>
                    <a:pt x="555626" y="514351"/>
                  </a:lnTo>
                  <a:lnTo>
                    <a:pt x="500063" y="393700"/>
                  </a:lnTo>
                  <a:lnTo>
                    <a:pt x="500063" y="328613"/>
                  </a:lnTo>
                  <a:lnTo>
                    <a:pt x="500063" y="261938"/>
                  </a:lnTo>
                  <a:lnTo>
                    <a:pt x="555626" y="142875"/>
                  </a:lnTo>
                  <a:lnTo>
                    <a:pt x="642938" y="55563"/>
                  </a:lnTo>
                  <a:lnTo>
                    <a:pt x="758826" y="6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0" name="왼쪽 대괄호 69">
            <a:extLst>
              <a:ext uri="{FF2B5EF4-FFF2-40B4-BE49-F238E27FC236}">
                <a16:creationId xmlns:a16="http://schemas.microsoft.com/office/drawing/2014/main" xmlns="" id="{47A1BFB7-537D-48BB-8CFE-1A7AAC890185}"/>
              </a:ext>
            </a:extLst>
          </p:cNvPr>
          <p:cNvSpPr/>
          <p:nvPr/>
        </p:nvSpPr>
        <p:spPr>
          <a:xfrm rot="16200000">
            <a:off x="6906039" y="-161674"/>
            <a:ext cx="196012" cy="6096009"/>
          </a:xfrm>
          <a:prstGeom prst="leftBracket">
            <a:avLst>
              <a:gd name="adj" fmla="val 2"/>
            </a:avLst>
          </a:prstGeom>
          <a:ln w="19050">
            <a:solidFill>
              <a:srgbClr val="507E95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xmlns="" id="{E5A8D1F9-FE3D-4E53-9638-38D62AE1F339}"/>
              </a:ext>
            </a:extLst>
          </p:cNvPr>
          <p:cNvSpPr/>
          <p:nvPr/>
        </p:nvSpPr>
        <p:spPr>
          <a:xfrm>
            <a:off x="1028006" y="1892737"/>
            <a:ext cx="276441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ea typeface="ＭＳ Ｐゴシック" panose="020B0600070205080204" pitchFamily="34" charset="-128"/>
            </a:endParaRPr>
          </a:p>
          <a:p>
            <a:pPr lvl="0" algn="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5172D0E-FB25-4A9D-A33A-0C60561B1850}"/>
              </a:ext>
            </a:extLst>
          </p:cNvPr>
          <p:cNvSpPr txBox="1"/>
          <p:nvPr/>
        </p:nvSpPr>
        <p:spPr>
          <a:xfrm>
            <a:off x="9386496" y="2018194"/>
            <a:ext cx="134979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507E95"/>
                </a:solidFill>
              </a:rPr>
              <a:t>67</a:t>
            </a:r>
            <a:r>
              <a:rPr lang="en-US" altLang="ko-KR" sz="3200" b="1" dirty="0">
                <a:solidFill>
                  <a:srgbClr val="507E95"/>
                </a:solidFill>
              </a:rPr>
              <a:t>%</a:t>
            </a:r>
            <a:endParaRPr lang="ko-KR" altLang="en-US" sz="5400" dirty="0">
              <a:solidFill>
                <a:srgbClr val="507E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액자 9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840"/>
            </a:avLst>
          </a:prstGeom>
          <a:solidFill>
            <a:srgbClr val="AFC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0350" y="196849"/>
            <a:ext cx="11671300" cy="622300"/>
          </a:xfrm>
          <a:prstGeom prst="rect">
            <a:avLst/>
          </a:prstGeom>
          <a:solidFill>
            <a:srgbClr val="507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i="1" kern="0" dirty="0">
                <a:solidFill>
                  <a:prstClr val="white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PPT PRESENTATION </a:t>
            </a:r>
            <a:r>
              <a:rPr lang="en-US" altLang="ja-JP" sz="1100" kern="0" dirty="0">
                <a:solidFill>
                  <a:srgbClr val="E4EDF2"/>
                </a:solidFill>
              </a:rPr>
              <a:t>PAPOZIP</a:t>
            </a:r>
            <a:r>
              <a:rPr lang="ja-JP" altLang="en-US" sz="1100" kern="0" dirty="0">
                <a:solidFill>
                  <a:srgbClr val="E4EDF2"/>
                </a:solidFill>
              </a:rPr>
              <a:t>と一緒に</a:t>
            </a:r>
            <a:r>
              <a:rPr lang="en-US" altLang="ja-JP" sz="1100" kern="0" dirty="0" err="1">
                <a:solidFill>
                  <a:srgbClr val="E4EDF2"/>
                </a:solidFill>
              </a:rPr>
              <a:t>ppt</a:t>
            </a:r>
            <a:r>
              <a:rPr lang="ja-JP" altLang="en-US" sz="1100" kern="0" dirty="0">
                <a:solidFill>
                  <a:srgbClr val="E4EDF2"/>
                </a:solidFill>
              </a:rPr>
              <a:t>を作る楽しさを感じてください</a:t>
            </a:r>
            <a:endParaRPr lang="ja-JP" altLang="en-US" sz="1100" kern="0" dirty="0">
              <a:solidFill>
                <a:srgbClr val="E4EDF2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83332" y="642131"/>
            <a:ext cx="354035" cy="354035"/>
          </a:xfrm>
          <a:prstGeom prst="ellipse">
            <a:avLst/>
          </a:prstGeom>
          <a:solidFill>
            <a:srgbClr val="FD8352"/>
          </a:solidFill>
          <a:ln>
            <a:noFill/>
          </a:ln>
          <a:effectLst>
            <a:outerShdw blurRad="190500" dist="38100" dir="5400000" algn="t" rotWithShape="0">
              <a:srgbClr val="507E9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02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E2EC8447-8C21-43FD-951B-987AE2F75A38}"/>
              </a:ext>
            </a:extLst>
          </p:cNvPr>
          <p:cNvSpPr/>
          <p:nvPr/>
        </p:nvSpPr>
        <p:spPr>
          <a:xfrm>
            <a:off x="1101952" y="5709961"/>
            <a:ext cx="2497024" cy="4492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xmlns="" id="{D81BA1A2-3A48-4E05-B1B3-3FD26A28AAFD}"/>
              </a:ext>
            </a:extLst>
          </p:cNvPr>
          <p:cNvCxnSpPr>
            <a:cxnSpLocks/>
          </p:cNvCxnSpPr>
          <p:nvPr/>
        </p:nvCxnSpPr>
        <p:spPr>
          <a:xfrm>
            <a:off x="1101952" y="3877176"/>
            <a:ext cx="2497024" cy="0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6">
            <a:extLst>
              <a:ext uri="{FF2B5EF4-FFF2-40B4-BE49-F238E27FC236}">
                <a16:creationId xmlns:a16="http://schemas.microsoft.com/office/drawing/2014/main" xmlns="" id="{D6BE830B-027B-426A-BD1E-0898067EFDAD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7200564" y="2713072"/>
            <a:ext cx="287896" cy="255248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507E9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3" name="Freeform 9">
            <a:extLst>
              <a:ext uri="{FF2B5EF4-FFF2-40B4-BE49-F238E27FC236}">
                <a16:creationId xmlns:a16="http://schemas.microsoft.com/office/drawing/2014/main" xmlns="" id="{36C9B4B2-AB16-4F73-9D92-49AD8793D460}"/>
              </a:ext>
            </a:extLst>
          </p:cNvPr>
          <p:cNvSpPr>
            <a:spLocks/>
          </p:cNvSpPr>
          <p:nvPr/>
        </p:nvSpPr>
        <p:spPr bwMode="auto">
          <a:xfrm>
            <a:off x="2232238" y="4100328"/>
            <a:ext cx="236452" cy="312042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rgbClr val="507E9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4" name="자유형 23">
            <a:extLst>
              <a:ext uri="{FF2B5EF4-FFF2-40B4-BE49-F238E27FC236}">
                <a16:creationId xmlns:a16="http://schemas.microsoft.com/office/drawing/2014/main" xmlns="" id="{6D93214B-E490-4BBE-967A-034248E79CD0}"/>
              </a:ext>
            </a:extLst>
          </p:cNvPr>
          <p:cNvSpPr>
            <a:spLocks/>
          </p:cNvSpPr>
          <p:nvPr/>
        </p:nvSpPr>
        <p:spPr bwMode="auto">
          <a:xfrm>
            <a:off x="4705029" y="3437224"/>
            <a:ext cx="284918" cy="249359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507E9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xmlns="" id="{2FD22ACA-E6D7-4EAC-983B-355C450A414F}"/>
              </a:ext>
            </a:extLst>
          </p:cNvPr>
          <p:cNvSpPr/>
          <p:nvPr/>
        </p:nvSpPr>
        <p:spPr>
          <a:xfrm>
            <a:off x="1244827" y="4496756"/>
            <a:ext cx="22112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010EE820-EFD5-4FC3-9C18-6B06AED7DEE5}"/>
              </a:ext>
            </a:extLst>
          </p:cNvPr>
          <p:cNvSpPr txBox="1"/>
          <p:nvPr/>
        </p:nvSpPr>
        <p:spPr>
          <a:xfrm>
            <a:off x="1853974" y="3197105"/>
            <a:ext cx="9929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44546A">
                    <a:lumMod val="75000"/>
                  </a:srgbClr>
                </a:solidFill>
              </a:rPr>
              <a:t>01</a:t>
            </a:r>
            <a:endParaRPr lang="ko-KR" altLang="en-US" sz="4000" dirty="0">
              <a:solidFill>
                <a:prstClr val="black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xmlns="" id="{0CD5673B-57EA-4C51-8962-DCB33F282628}"/>
              </a:ext>
            </a:extLst>
          </p:cNvPr>
          <p:cNvSpPr/>
          <p:nvPr/>
        </p:nvSpPr>
        <p:spPr>
          <a:xfrm>
            <a:off x="3598976" y="4995085"/>
            <a:ext cx="2497024" cy="4492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xmlns="" id="{A5103AEE-622C-41AC-AFB8-EE3C4A79BC0D}"/>
              </a:ext>
            </a:extLst>
          </p:cNvPr>
          <p:cNvCxnSpPr>
            <a:cxnSpLocks/>
          </p:cNvCxnSpPr>
          <p:nvPr/>
        </p:nvCxnSpPr>
        <p:spPr>
          <a:xfrm>
            <a:off x="3598976" y="3162300"/>
            <a:ext cx="2497024" cy="0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직사각형 78">
            <a:extLst>
              <a:ext uri="{FF2B5EF4-FFF2-40B4-BE49-F238E27FC236}">
                <a16:creationId xmlns:a16="http://schemas.microsoft.com/office/drawing/2014/main" xmlns="" id="{04CBB5D0-2BD1-425A-B791-1C02FA5A3591}"/>
              </a:ext>
            </a:extLst>
          </p:cNvPr>
          <p:cNvSpPr/>
          <p:nvPr/>
        </p:nvSpPr>
        <p:spPr>
          <a:xfrm>
            <a:off x="3741851" y="3781880"/>
            <a:ext cx="22112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BE2B446-7D72-47C6-8358-63370D7005E2}"/>
              </a:ext>
            </a:extLst>
          </p:cNvPr>
          <p:cNvSpPr txBox="1"/>
          <p:nvPr/>
        </p:nvSpPr>
        <p:spPr>
          <a:xfrm>
            <a:off x="4350998" y="2482229"/>
            <a:ext cx="9929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44546A">
                    <a:lumMod val="75000"/>
                  </a:srgbClr>
                </a:solidFill>
              </a:rPr>
              <a:t>02</a:t>
            </a:r>
            <a:endParaRPr lang="ko-KR" altLang="en-US" sz="4000" dirty="0">
              <a:solidFill>
                <a:prstClr val="black"/>
              </a:solidFill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xmlns="" id="{90403B40-0DFD-44A2-BD6D-1F57C856161A}"/>
              </a:ext>
            </a:extLst>
          </p:cNvPr>
          <p:cNvSpPr/>
          <p:nvPr/>
        </p:nvSpPr>
        <p:spPr>
          <a:xfrm>
            <a:off x="6096000" y="4280209"/>
            <a:ext cx="2497024" cy="4492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xmlns="" id="{B565DA02-45D3-4534-B08E-7C05E77AF39E}"/>
              </a:ext>
            </a:extLst>
          </p:cNvPr>
          <p:cNvCxnSpPr>
            <a:cxnSpLocks/>
          </p:cNvCxnSpPr>
          <p:nvPr/>
        </p:nvCxnSpPr>
        <p:spPr>
          <a:xfrm>
            <a:off x="6096000" y="2447424"/>
            <a:ext cx="2497024" cy="0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>
            <a:extLst>
              <a:ext uri="{FF2B5EF4-FFF2-40B4-BE49-F238E27FC236}">
                <a16:creationId xmlns:a16="http://schemas.microsoft.com/office/drawing/2014/main" xmlns="" id="{1EFCB272-F0E8-42A5-A0F1-CE48B925D9F4}"/>
              </a:ext>
            </a:extLst>
          </p:cNvPr>
          <p:cNvSpPr/>
          <p:nvPr/>
        </p:nvSpPr>
        <p:spPr>
          <a:xfrm>
            <a:off x="6238875" y="3067004"/>
            <a:ext cx="22112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1A0AC61-7B4C-4157-870B-A1B320C13B84}"/>
              </a:ext>
            </a:extLst>
          </p:cNvPr>
          <p:cNvSpPr txBox="1"/>
          <p:nvPr/>
        </p:nvSpPr>
        <p:spPr>
          <a:xfrm>
            <a:off x="6848022" y="1767353"/>
            <a:ext cx="9929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44546A">
                    <a:lumMod val="75000"/>
                  </a:srgbClr>
                </a:solidFill>
              </a:rPr>
              <a:t>03</a:t>
            </a:r>
            <a:endParaRPr lang="ko-KR" altLang="en-US" sz="4000" dirty="0">
              <a:solidFill>
                <a:prstClr val="black"/>
              </a:solidFill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xmlns="" id="{BF3333F9-B07B-4F5A-B080-74FE7AE76843}"/>
              </a:ext>
            </a:extLst>
          </p:cNvPr>
          <p:cNvSpPr/>
          <p:nvPr/>
        </p:nvSpPr>
        <p:spPr>
          <a:xfrm>
            <a:off x="8593024" y="3565333"/>
            <a:ext cx="2497024" cy="4492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xmlns="" id="{F1D17F9B-1172-40CD-98E9-4379D09FB90B}"/>
              </a:ext>
            </a:extLst>
          </p:cNvPr>
          <p:cNvCxnSpPr>
            <a:cxnSpLocks/>
          </p:cNvCxnSpPr>
          <p:nvPr/>
        </p:nvCxnSpPr>
        <p:spPr>
          <a:xfrm>
            <a:off x="8593024" y="1732548"/>
            <a:ext cx="2497024" cy="0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reeform 9">
            <a:extLst>
              <a:ext uri="{FF2B5EF4-FFF2-40B4-BE49-F238E27FC236}">
                <a16:creationId xmlns:a16="http://schemas.microsoft.com/office/drawing/2014/main" xmlns="" id="{3ED41667-9A7B-4078-952F-9EEAC8B5701C}"/>
              </a:ext>
            </a:extLst>
          </p:cNvPr>
          <p:cNvSpPr>
            <a:spLocks/>
          </p:cNvSpPr>
          <p:nvPr/>
        </p:nvSpPr>
        <p:spPr bwMode="auto">
          <a:xfrm>
            <a:off x="9723310" y="1955700"/>
            <a:ext cx="236452" cy="312042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rgbClr val="507E9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xmlns="" id="{60193162-BDC9-4DA2-9B75-91632E5E9B1F}"/>
              </a:ext>
            </a:extLst>
          </p:cNvPr>
          <p:cNvSpPr/>
          <p:nvPr/>
        </p:nvSpPr>
        <p:spPr>
          <a:xfrm>
            <a:off x="8735899" y="2352128"/>
            <a:ext cx="22112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4254588-C500-4726-9F7F-31D653DF89A2}"/>
              </a:ext>
            </a:extLst>
          </p:cNvPr>
          <p:cNvSpPr txBox="1"/>
          <p:nvPr/>
        </p:nvSpPr>
        <p:spPr>
          <a:xfrm>
            <a:off x="9345046" y="1052477"/>
            <a:ext cx="9929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44546A">
                    <a:lumMod val="75000"/>
                  </a:srgbClr>
                </a:solidFill>
              </a:rPr>
              <a:t>04</a:t>
            </a:r>
            <a:endParaRPr lang="ko-KR" altLang="en-US" sz="4000" dirty="0">
              <a:solidFill>
                <a:prstClr val="black"/>
              </a:solidFill>
            </a:endParaRPr>
          </a:p>
        </p:txBody>
      </p: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xmlns="" id="{0D5A0306-004A-4BC5-A7C0-5E634B78D631}"/>
              </a:ext>
            </a:extLst>
          </p:cNvPr>
          <p:cNvCxnSpPr>
            <a:cxnSpLocks/>
          </p:cNvCxnSpPr>
          <p:nvPr/>
        </p:nvCxnSpPr>
        <p:spPr>
          <a:xfrm flipH="1">
            <a:off x="3594214" y="3162300"/>
            <a:ext cx="4762" cy="714876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xmlns="" id="{69B5958F-4E70-4AC0-BEC9-AFBC9ACFE876}"/>
              </a:ext>
            </a:extLst>
          </p:cNvPr>
          <p:cNvCxnSpPr>
            <a:cxnSpLocks/>
          </p:cNvCxnSpPr>
          <p:nvPr/>
        </p:nvCxnSpPr>
        <p:spPr>
          <a:xfrm>
            <a:off x="6091238" y="2447424"/>
            <a:ext cx="9524" cy="714876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xmlns="" id="{A1FA04C7-5E46-4595-8260-B7755B7D0363}"/>
              </a:ext>
            </a:extLst>
          </p:cNvPr>
          <p:cNvCxnSpPr>
            <a:cxnSpLocks/>
          </p:cNvCxnSpPr>
          <p:nvPr/>
        </p:nvCxnSpPr>
        <p:spPr>
          <a:xfrm flipH="1">
            <a:off x="8588262" y="1732548"/>
            <a:ext cx="4762" cy="714876"/>
          </a:xfrm>
          <a:prstGeom prst="line">
            <a:avLst/>
          </a:prstGeom>
          <a:ln w="12700">
            <a:solidFill>
              <a:srgbClr val="507E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평행 사변형 92">
            <a:extLst>
              <a:ext uri="{FF2B5EF4-FFF2-40B4-BE49-F238E27FC236}">
                <a16:creationId xmlns:a16="http://schemas.microsoft.com/office/drawing/2014/main" xmlns="" id="{819ECB9D-CD5E-4B29-8370-CE8BD7E4ECE3}"/>
              </a:ext>
            </a:extLst>
          </p:cNvPr>
          <p:cNvSpPr/>
          <p:nvPr/>
        </p:nvSpPr>
        <p:spPr>
          <a:xfrm flipH="1">
            <a:off x="1101950" y="6159190"/>
            <a:ext cx="3025549" cy="432110"/>
          </a:xfrm>
          <a:prstGeom prst="parallelogram">
            <a:avLst>
              <a:gd name="adj" fmla="val 124516"/>
            </a:avLst>
          </a:prstGeom>
          <a:gradFill>
            <a:gsLst>
              <a:gs pos="0">
                <a:schemeClr val="tx1">
                  <a:alpha val="2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4" name="평행 사변형 93">
            <a:extLst>
              <a:ext uri="{FF2B5EF4-FFF2-40B4-BE49-F238E27FC236}">
                <a16:creationId xmlns:a16="http://schemas.microsoft.com/office/drawing/2014/main" xmlns="" id="{60140280-EE5A-45E1-B6B3-725201AD916D}"/>
              </a:ext>
            </a:extLst>
          </p:cNvPr>
          <p:cNvSpPr/>
          <p:nvPr/>
        </p:nvSpPr>
        <p:spPr>
          <a:xfrm flipH="1">
            <a:off x="3594214" y="5444313"/>
            <a:ext cx="3025549" cy="432110"/>
          </a:xfrm>
          <a:prstGeom prst="parallelogram">
            <a:avLst>
              <a:gd name="adj" fmla="val 124516"/>
            </a:avLst>
          </a:prstGeom>
          <a:gradFill>
            <a:gsLst>
              <a:gs pos="0">
                <a:schemeClr val="tx1">
                  <a:alpha val="2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5" name="평행 사변형 94">
            <a:extLst>
              <a:ext uri="{FF2B5EF4-FFF2-40B4-BE49-F238E27FC236}">
                <a16:creationId xmlns:a16="http://schemas.microsoft.com/office/drawing/2014/main" xmlns="" id="{5B90D25B-153E-4BD4-A997-7F91A80240B4}"/>
              </a:ext>
            </a:extLst>
          </p:cNvPr>
          <p:cNvSpPr/>
          <p:nvPr/>
        </p:nvSpPr>
        <p:spPr>
          <a:xfrm flipH="1">
            <a:off x="6086478" y="4729436"/>
            <a:ext cx="3025549" cy="432110"/>
          </a:xfrm>
          <a:prstGeom prst="parallelogram">
            <a:avLst>
              <a:gd name="adj" fmla="val 124516"/>
            </a:avLst>
          </a:prstGeom>
          <a:gradFill>
            <a:gsLst>
              <a:gs pos="0">
                <a:schemeClr val="tx1">
                  <a:alpha val="2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6" name="평행 사변형 95">
            <a:extLst>
              <a:ext uri="{FF2B5EF4-FFF2-40B4-BE49-F238E27FC236}">
                <a16:creationId xmlns:a16="http://schemas.microsoft.com/office/drawing/2014/main" xmlns="" id="{0ABA5036-D0EC-400B-A6B6-C6202DEDCA05}"/>
              </a:ext>
            </a:extLst>
          </p:cNvPr>
          <p:cNvSpPr/>
          <p:nvPr/>
        </p:nvSpPr>
        <p:spPr>
          <a:xfrm flipH="1">
            <a:off x="8602546" y="4014559"/>
            <a:ext cx="3025549" cy="432110"/>
          </a:xfrm>
          <a:prstGeom prst="parallelogram">
            <a:avLst>
              <a:gd name="adj" fmla="val 124516"/>
            </a:avLst>
          </a:prstGeom>
          <a:gradFill>
            <a:gsLst>
              <a:gs pos="0">
                <a:schemeClr val="tx1">
                  <a:alpha val="2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액자 10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840"/>
            </a:avLst>
          </a:prstGeom>
          <a:solidFill>
            <a:srgbClr val="AFC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0350" y="196849"/>
            <a:ext cx="11671300" cy="622300"/>
          </a:xfrm>
          <a:prstGeom prst="rect">
            <a:avLst/>
          </a:prstGeom>
          <a:solidFill>
            <a:srgbClr val="507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i="1" kern="0" dirty="0">
                <a:solidFill>
                  <a:prstClr val="white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PPT PRESENTATION </a:t>
            </a:r>
            <a:r>
              <a:rPr lang="en-US" altLang="ja-JP" sz="1100" kern="0" dirty="0">
                <a:solidFill>
                  <a:srgbClr val="E4EDF2"/>
                </a:solidFill>
              </a:rPr>
              <a:t>PAPOZIP</a:t>
            </a:r>
            <a:r>
              <a:rPr lang="ja-JP" altLang="en-US" sz="1100" kern="0" dirty="0">
                <a:solidFill>
                  <a:srgbClr val="E4EDF2"/>
                </a:solidFill>
              </a:rPr>
              <a:t>と一緒に</a:t>
            </a:r>
            <a:r>
              <a:rPr lang="en-US" altLang="ja-JP" sz="1100" kern="0" dirty="0" err="1">
                <a:solidFill>
                  <a:srgbClr val="E4EDF2"/>
                </a:solidFill>
              </a:rPr>
              <a:t>ppt</a:t>
            </a:r>
            <a:r>
              <a:rPr lang="ja-JP" altLang="en-US" sz="1100" kern="0" dirty="0">
                <a:solidFill>
                  <a:srgbClr val="E4EDF2"/>
                </a:solidFill>
              </a:rPr>
              <a:t>を作る楽しさを感じてください</a:t>
            </a:r>
            <a:endParaRPr lang="ja-JP" altLang="en-US" sz="1100" kern="0" dirty="0">
              <a:solidFill>
                <a:srgbClr val="E4EDF2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83332" y="642131"/>
            <a:ext cx="354035" cy="354035"/>
          </a:xfrm>
          <a:prstGeom prst="ellipse">
            <a:avLst/>
          </a:prstGeom>
          <a:solidFill>
            <a:srgbClr val="FD8352"/>
          </a:solidFill>
          <a:ln>
            <a:noFill/>
          </a:ln>
          <a:effectLst>
            <a:outerShdw blurRad="190500" dist="38100" dir="5400000" algn="t" rotWithShape="0">
              <a:srgbClr val="507E9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03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926192" y="2263591"/>
            <a:ext cx="2863523" cy="1640038"/>
            <a:chOff x="849086" y="2027196"/>
            <a:chExt cx="4820425" cy="2760822"/>
          </a:xfrm>
        </p:grpSpPr>
        <p:grpSp>
          <p:nvGrpSpPr>
            <p:cNvPr id="5" name="그룹 4"/>
            <p:cNvGrpSpPr/>
            <p:nvPr/>
          </p:nvGrpSpPr>
          <p:grpSpPr>
            <a:xfrm>
              <a:off x="4014787" y="2027196"/>
              <a:ext cx="1654723" cy="1654404"/>
              <a:chOff x="3967383" y="2027196"/>
              <a:chExt cx="1702128" cy="1701800"/>
            </a:xfrm>
          </p:grpSpPr>
          <p:sp>
            <p:nvSpPr>
              <p:cNvPr id="50" name="직각 삼각형 49">
                <a:extLst>
                  <a:ext uri="{FF2B5EF4-FFF2-40B4-BE49-F238E27FC236}">
                    <a16:creationId xmlns:a16="http://schemas.microsoft.com/office/drawing/2014/main" xmlns="" id="{3E062A3E-50DF-4ECF-AFBE-9928384EA377}"/>
                  </a:ext>
                </a:extLst>
              </p:cNvPr>
              <p:cNvSpPr/>
              <p:nvPr/>
            </p:nvSpPr>
            <p:spPr>
              <a:xfrm flipV="1">
                <a:off x="4704311" y="3303546"/>
                <a:ext cx="965200" cy="425450"/>
              </a:xfrm>
              <a:prstGeom prst="rtTriangle">
                <a:avLst/>
              </a:prstGeom>
              <a:gradFill flip="none" rotWithShape="1">
                <a:gsLst>
                  <a:gs pos="0">
                    <a:srgbClr val="507E95">
                      <a:shade val="30000"/>
                      <a:satMod val="115000"/>
                    </a:srgbClr>
                  </a:gs>
                  <a:gs pos="50000">
                    <a:srgbClr val="507E95">
                      <a:shade val="67500"/>
                      <a:satMod val="115000"/>
                    </a:srgbClr>
                  </a:gs>
                  <a:gs pos="100000">
                    <a:srgbClr val="507E95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  <a:defRPr/>
                </a:pPr>
                <a:endParaRPr lang="ko-KR" alt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</a:endParaRPr>
              </a:p>
            </p:txBody>
          </p:sp>
          <p:sp>
            <p:nvSpPr>
              <p:cNvPr id="51" name="사각형: 둥근 대각선 방향 모서리 5">
                <a:extLst>
                  <a:ext uri="{FF2B5EF4-FFF2-40B4-BE49-F238E27FC236}">
                    <a16:creationId xmlns:a16="http://schemas.microsoft.com/office/drawing/2014/main" xmlns="" id="{62E87650-B446-4A7E-B0AF-522E6C053D60}"/>
                  </a:ext>
                </a:extLst>
              </p:cNvPr>
              <p:cNvSpPr/>
              <p:nvPr/>
            </p:nvSpPr>
            <p:spPr>
              <a:xfrm flipH="1">
                <a:off x="3967383" y="2027196"/>
                <a:ext cx="1702128" cy="127635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507E95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altLang="ko-KR" sz="800" dirty="0">
                    <a:solidFill>
                      <a:prstClr val="white"/>
                    </a:solidFill>
                  </a:rPr>
                  <a:t>CONTENTS</a:t>
                </a:r>
                <a:endParaRPr lang="en-US" altLang="ko-KR" sz="1600" dirty="0">
                  <a:solidFill>
                    <a:prstClr val="white"/>
                  </a:solidFill>
                </a:endParaRPr>
              </a:p>
              <a:p>
                <a:pPr algn="ctr">
                  <a:defRPr/>
                </a:pPr>
                <a:r>
                  <a:rPr lang="en-US" altLang="ko-KR" sz="2800" b="1" dirty="0">
                    <a:solidFill>
                      <a:prstClr val="white"/>
                    </a:solidFill>
                  </a:rPr>
                  <a:t>01</a:t>
                </a:r>
                <a:endParaRPr lang="ko-KR" altLang="en-US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2" name="자유형 51">
              <a:extLst>
                <a:ext uri="{FF2B5EF4-FFF2-40B4-BE49-F238E27FC236}">
                  <a16:creationId xmlns:a16="http://schemas.microsoft.com/office/drawing/2014/main" xmlns="" id="{022F9598-6D8D-4E3F-A38E-7032DC7160E6}"/>
                </a:ext>
              </a:extLst>
            </p:cNvPr>
            <p:cNvSpPr/>
            <p:nvPr/>
          </p:nvSpPr>
          <p:spPr>
            <a:xfrm flipH="1">
              <a:off x="849086" y="2027196"/>
              <a:ext cx="4820425" cy="2760822"/>
            </a:xfrm>
            <a:custGeom>
              <a:avLst/>
              <a:gdLst>
                <a:gd name="connsiteX0" fmla="*/ 4820425 w 4820425"/>
                <a:gd name="connsiteY0" fmla="*/ 0 h 2760822"/>
                <a:gd name="connsiteX1" fmla="*/ 1702127 w 4820425"/>
                <a:gd name="connsiteY1" fmla="*/ 0 h 2760822"/>
                <a:gd name="connsiteX2" fmla="*/ 1702127 w 4820425"/>
                <a:gd name="connsiteY2" fmla="*/ 638175 h 2760822"/>
                <a:gd name="connsiteX3" fmla="*/ 1063952 w 4820425"/>
                <a:gd name="connsiteY3" fmla="*/ 1276350 h 2760822"/>
                <a:gd name="connsiteX4" fmla="*/ 965199 w 4820425"/>
                <a:gd name="connsiteY4" fmla="*/ 1276350 h 2760822"/>
                <a:gd name="connsiteX5" fmla="*/ 965199 w 4820425"/>
                <a:gd name="connsiteY5" fmla="*/ 1701800 h 2760822"/>
                <a:gd name="connsiteX6" fmla="*/ 0 w 4820425"/>
                <a:gd name="connsiteY6" fmla="*/ 1276351 h 2760822"/>
                <a:gd name="connsiteX7" fmla="*/ 0 w 4820425"/>
                <a:gd name="connsiteY7" fmla="*/ 2760822 h 2760822"/>
                <a:gd name="connsiteX8" fmla="*/ 4114290 w 4820425"/>
                <a:gd name="connsiteY8" fmla="*/ 2760822 h 2760822"/>
                <a:gd name="connsiteX9" fmla="*/ 4820425 w 4820425"/>
                <a:gd name="connsiteY9" fmla="*/ 2054687 h 27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20425" h="2760822">
                  <a:moveTo>
                    <a:pt x="4820425" y="0"/>
                  </a:moveTo>
                  <a:lnTo>
                    <a:pt x="1702127" y="0"/>
                  </a:lnTo>
                  <a:lnTo>
                    <a:pt x="1702127" y="638175"/>
                  </a:lnTo>
                  <a:cubicBezTo>
                    <a:pt x="1702127" y="990629"/>
                    <a:pt x="1416406" y="1276350"/>
                    <a:pt x="1063952" y="1276350"/>
                  </a:cubicBezTo>
                  <a:lnTo>
                    <a:pt x="965199" y="1276350"/>
                  </a:lnTo>
                  <a:lnTo>
                    <a:pt x="965199" y="1701800"/>
                  </a:lnTo>
                  <a:lnTo>
                    <a:pt x="0" y="1276351"/>
                  </a:lnTo>
                  <a:lnTo>
                    <a:pt x="0" y="2760822"/>
                  </a:lnTo>
                  <a:lnTo>
                    <a:pt x="4114290" y="2760822"/>
                  </a:lnTo>
                  <a:cubicBezTo>
                    <a:pt x="4504278" y="2760822"/>
                    <a:pt x="4820425" y="2444675"/>
                    <a:pt x="4820425" y="205468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07E95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endParaRPr lang="ko-KR" altLang="en-US" sz="44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37666570-36B4-4C19-AE3D-14736E723782}"/>
              </a:ext>
            </a:extLst>
          </p:cNvPr>
          <p:cNvSpPr/>
          <p:nvPr/>
        </p:nvSpPr>
        <p:spPr>
          <a:xfrm>
            <a:off x="633186" y="4179882"/>
            <a:ext cx="3449536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rgbClr val="507E95"/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66" name="그룹 65"/>
          <p:cNvGrpSpPr/>
          <p:nvPr/>
        </p:nvGrpSpPr>
        <p:grpSpPr>
          <a:xfrm>
            <a:off x="4634307" y="2263591"/>
            <a:ext cx="2863523" cy="1640038"/>
            <a:chOff x="849086" y="2027196"/>
            <a:chExt cx="4820425" cy="2760822"/>
          </a:xfrm>
        </p:grpSpPr>
        <p:grpSp>
          <p:nvGrpSpPr>
            <p:cNvPr id="67" name="그룹 66"/>
            <p:cNvGrpSpPr/>
            <p:nvPr/>
          </p:nvGrpSpPr>
          <p:grpSpPr>
            <a:xfrm>
              <a:off x="4014787" y="2027196"/>
              <a:ext cx="1654723" cy="1654404"/>
              <a:chOff x="3967383" y="2027196"/>
              <a:chExt cx="1702128" cy="1701800"/>
            </a:xfrm>
          </p:grpSpPr>
          <p:sp>
            <p:nvSpPr>
              <p:cNvPr id="69" name="직각 삼각형 68">
                <a:extLst>
                  <a:ext uri="{FF2B5EF4-FFF2-40B4-BE49-F238E27FC236}">
                    <a16:creationId xmlns:a16="http://schemas.microsoft.com/office/drawing/2014/main" xmlns="" id="{3E062A3E-50DF-4ECF-AFBE-9928384EA377}"/>
                  </a:ext>
                </a:extLst>
              </p:cNvPr>
              <p:cNvSpPr/>
              <p:nvPr/>
            </p:nvSpPr>
            <p:spPr>
              <a:xfrm flipV="1">
                <a:off x="4704311" y="3303546"/>
                <a:ext cx="965200" cy="425450"/>
              </a:xfrm>
              <a:prstGeom prst="rtTriangle">
                <a:avLst/>
              </a:prstGeom>
              <a:gradFill flip="none" rotWithShape="1">
                <a:gsLst>
                  <a:gs pos="0">
                    <a:srgbClr val="FD8352">
                      <a:shade val="30000"/>
                      <a:satMod val="115000"/>
                    </a:srgbClr>
                  </a:gs>
                  <a:gs pos="50000">
                    <a:srgbClr val="FD8352">
                      <a:shade val="67500"/>
                      <a:satMod val="115000"/>
                    </a:srgbClr>
                  </a:gs>
                  <a:gs pos="100000">
                    <a:srgbClr val="FD8352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solidFill>
                  <a:srgbClr val="FD835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  <a:defRPr/>
                </a:pPr>
                <a:endParaRPr lang="ko-KR" alt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</a:endParaRPr>
              </a:p>
            </p:txBody>
          </p:sp>
          <p:sp>
            <p:nvSpPr>
              <p:cNvPr id="70" name="사각형: 둥근 대각선 방향 모서리 5">
                <a:extLst>
                  <a:ext uri="{FF2B5EF4-FFF2-40B4-BE49-F238E27FC236}">
                    <a16:creationId xmlns:a16="http://schemas.microsoft.com/office/drawing/2014/main" xmlns="" id="{62E87650-B446-4A7E-B0AF-522E6C053D60}"/>
                  </a:ext>
                </a:extLst>
              </p:cNvPr>
              <p:cNvSpPr/>
              <p:nvPr/>
            </p:nvSpPr>
            <p:spPr>
              <a:xfrm flipH="1">
                <a:off x="3967383" y="2027196"/>
                <a:ext cx="1702128" cy="127635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FD8352"/>
              </a:solidFill>
              <a:ln>
                <a:solidFill>
                  <a:srgbClr val="FD835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altLang="ko-KR" sz="800" dirty="0">
                    <a:solidFill>
                      <a:prstClr val="white"/>
                    </a:solidFill>
                  </a:rPr>
                  <a:t>CONTENTS</a:t>
                </a:r>
                <a:endParaRPr lang="en-US" altLang="ko-KR" sz="1600" dirty="0">
                  <a:solidFill>
                    <a:prstClr val="white"/>
                  </a:solidFill>
                </a:endParaRPr>
              </a:p>
              <a:p>
                <a:pPr algn="ctr">
                  <a:defRPr/>
                </a:pPr>
                <a:r>
                  <a:rPr lang="en-US" altLang="ko-KR" sz="2800" b="1" dirty="0">
                    <a:solidFill>
                      <a:prstClr val="white"/>
                    </a:solidFill>
                  </a:rPr>
                  <a:t>01</a:t>
                </a:r>
                <a:endParaRPr lang="ko-KR" altLang="en-US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8" name="자유형 67">
              <a:extLst>
                <a:ext uri="{FF2B5EF4-FFF2-40B4-BE49-F238E27FC236}">
                  <a16:creationId xmlns:a16="http://schemas.microsoft.com/office/drawing/2014/main" xmlns="" id="{022F9598-6D8D-4E3F-A38E-7032DC7160E6}"/>
                </a:ext>
              </a:extLst>
            </p:cNvPr>
            <p:cNvSpPr/>
            <p:nvPr/>
          </p:nvSpPr>
          <p:spPr>
            <a:xfrm flipH="1">
              <a:off x="849086" y="2027196"/>
              <a:ext cx="4820425" cy="2760822"/>
            </a:xfrm>
            <a:custGeom>
              <a:avLst/>
              <a:gdLst>
                <a:gd name="connsiteX0" fmla="*/ 4820425 w 4820425"/>
                <a:gd name="connsiteY0" fmla="*/ 0 h 2760822"/>
                <a:gd name="connsiteX1" fmla="*/ 1702127 w 4820425"/>
                <a:gd name="connsiteY1" fmla="*/ 0 h 2760822"/>
                <a:gd name="connsiteX2" fmla="*/ 1702127 w 4820425"/>
                <a:gd name="connsiteY2" fmla="*/ 638175 h 2760822"/>
                <a:gd name="connsiteX3" fmla="*/ 1063952 w 4820425"/>
                <a:gd name="connsiteY3" fmla="*/ 1276350 h 2760822"/>
                <a:gd name="connsiteX4" fmla="*/ 965199 w 4820425"/>
                <a:gd name="connsiteY4" fmla="*/ 1276350 h 2760822"/>
                <a:gd name="connsiteX5" fmla="*/ 965199 w 4820425"/>
                <a:gd name="connsiteY5" fmla="*/ 1701800 h 2760822"/>
                <a:gd name="connsiteX6" fmla="*/ 0 w 4820425"/>
                <a:gd name="connsiteY6" fmla="*/ 1276351 h 2760822"/>
                <a:gd name="connsiteX7" fmla="*/ 0 w 4820425"/>
                <a:gd name="connsiteY7" fmla="*/ 2760822 h 2760822"/>
                <a:gd name="connsiteX8" fmla="*/ 4114290 w 4820425"/>
                <a:gd name="connsiteY8" fmla="*/ 2760822 h 2760822"/>
                <a:gd name="connsiteX9" fmla="*/ 4820425 w 4820425"/>
                <a:gd name="connsiteY9" fmla="*/ 2054687 h 27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20425" h="2760822">
                  <a:moveTo>
                    <a:pt x="4820425" y="0"/>
                  </a:moveTo>
                  <a:lnTo>
                    <a:pt x="1702127" y="0"/>
                  </a:lnTo>
                  <a:lnTo>
                    <a:pt x="1702127" y="638175"/>
                  </a:lnTo>
                  <a:cubicBezTo>
                    <a:pt x="1702127" y="990629"/>
                    <a:pt x="1416406" y="1276350"/>
                    <a:pt x="1063952" y="1276350"/>
                  </a:cubicBezTo>
                  <a:lnTo>
                    <a:pt x="965199" y="1276350"/>
                  </a:lnTo>
                  <a:lnTo>
                    <a:pt x="965199" y="1701800"/>
                  </a:lnTo>
                  <a:lnTo>
                    <a:pt x="0" y="1276351"/>
                  </a:lnTo>
                  <a:lnTo>
                    <a:pt x="0" y="2760822"/>
                  </a:lnTo>
                  <a:lnTo>
                    <a:pt x="4114290" y="2760822"/>
                  </a:lnTo>
                  <a:cubicBezTo>
                    <a:pt x="4504278" y="2760822"/>
                    <a:pt x="4820425" y="2444675"/>
                    <a:pt x="4820425" y="205468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FD835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endParaRPr lang="ko-KR" altLang="en-US" sz="44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71" name="직사각형 70">
            <a:extLst>
              <a:ext uri="{FF2B5EF4-FFF2-40B4-BE49-F238E27FC236}">
                <a16:creationId xmlns:a16="http://schemas.microsoft.com/office/drawing/2014/main" xmlns="" id="{37666570-36B4-4C19-AE3D-14736E723782}"/>
              </a:ext>
            </a:extLst>
          </p:cNvPr>
          <p:cNvSpPr/>
          <p:nvPr/>
        </p:nvSpPr>
        <p:spPr>
          <a:xfrm>
            <a:off x="4341301" y="4179882"/>
            <a:ext cx="3449536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rgbClr val="507E95"/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72" name="그룹 71"/>
          <p:cNvGrpSpPr/>
          <p:nvPr/>
        </p:nvGrpSpPr>
        <p:grpSpPr>
          <a:xfrm>
            <a:off x="8342422" y="2263591"/>
            <a:ext cx="2863523" cy="1640038"/>
            <a:chOff x="849086" y="2027196"/>
            <a:chExt cx="4820425" cy="2760822"/>
          </a:xfrm>
        </p:grpSpPr>
        <p:grpSp>
          <p:nvGrpSpPr>
            <p:cNvPr id="97" name="그룹 96"/>
            <p:cNvGrpSpPr/>
            <p:nvPr/>
          </p:nvGrpSpPr>
          <p:grpSpPr>
            <a:xfrm>
              <a:off x="4014787" y="2027196"/>
              <a:ext cx="1654723" cy="1654404"/>
              <a:chOff x="3967383" y="2027196"/>
              <a:chExt cx="1702128" cy="1701800"/>
            </a:xfrm>
          </p:grpSpPr>
          <p:sp>
            <p:nvSpPr>
              <p:cNvPr id="99" name="직각 삼각형 98">
                <a:extLst>
                  <a:ext uri="{FF2B5EF4-FFF2-40B4-BE49-F238E27FC236}">
                    <a16:creationId xmlns:a16="http://schemas.microsoft.com/office/drawing/2014/main" xmlns="" id="{3E062A3E-50DF-4ECF-AFBE-9928384EA377}"/>
                  </a:ext>
                </a:extLst>
              </p:cNvPr>
              <p:cNvSpPr/>
              <p:nvPr/>
            </p:nvSpPr>
            <p:spPr>
              <a:xfrm flipV="1">
                <a:off x="4704311" y="3303546"/>
                <a:ext cx="965200" cy="425450"/>
              </a:xfrm>
              <a:prstGeom prst="rtTriangle">
                <a:avLst/>
              </a:prstGeom>
              <a:gradFill flip="none" rotWithShape="1">
                <a:gsLst>
                  <a:gs pos="0">
                    <a:srgbClr val="507E95">
                      <a:shade val="30000"/>
                      <a:satMod val="115000"/>
                    </a:srgbClr>
                  </a:gs>
                  <a:gs pos="50000">
                    <a:srgbClr val="507E95">
                      <a:shade val="67500"/>
                      <a:satMod val="115000"/>
                    </a:srgbClr>
                  </a:gs>
                  <a:gs pos="100000">
                    <a:srgbClr val="507E95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  <a:defRPr/>
                </a:pPr>
                <a:endParaRPr lang="ko-KR" alt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</a:endParaRPr>
              </a:p>
            </p:txBody>
          </p:sp>
          <p:sp>
            <p:nvSpPr>
              <p:cNvPr id="100" name="사각형: 둥근 대각선 방향 모서리 5">
                <a:extLst>
                  <a:ext uri="{FF2B5EF4-FFF2-40B4-BE49-F238E27FC236}">
                    <a16:creationId xmlns:a16="http://schemas.microsoft.com/office/drawing/2014/main" xmlns="" id="{62E87650-B446-4A7E-B0AF-522E6C053D60}"/>
                  </a:ext>
                </a:extLst>
              </p:cNvPr>
              <p:cNvSpPr/>
              <p:nvPr/>
            </p:nvSpPr>
            <p:spPr>
              <a:xfrm flipH="1">
                <a:off x="3967383" y="2027196"/>
                <a:ext cx="1702128" cy="127635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507E95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altLang="ko-KR" sz="800" dirty="0">
                    <a:solidFill>
                      <a:prstClr val="white"/>
                    </a:solidFill>
                  </a:rPr>
                  <a:t>CONTENTS</a:t>
                </a:r>
                <a:endParaRPr lang="en-US" altLang="ko-KR" sz="1600" dirty="0">
                  <a:solidFill>
                    <a:prstClr val="white"/>
                  </a:solidFill>
                </a:endParaRPr>
              </a:p>
              <a:p>
                <a:pPr algn="ctr">
                  <a:defRPr/>
                </a:pPr>
                <a:r>
                  <a:rPr lang="en-US" altLang="ko-KR" sz="2800" b="1" dirty="0">
                    <a:solidFill>
                      <a:prstClr val="white"/>
                    </a:solidFill>
                  </a:rPr>
                  <a:t>01</a:t>
                </a:r>
                <a:endParaRPr lang="ko-KR" altLang="en-US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8" name="자유형 97">
              <a:extLst>
                <a:ext uri="{FF2B5EF4-FFF2-40B4-BE49-F238E27FC236}">
                  <a16:creationId xmlns:a16="http://schemas.microsoft.com/office/drawing/2014/main" xmlns="" id="{022F9598-6D8D-4E3F-A38E-7032DC7160E6}"/>
                </a:ext>
              </a:extLst>
            </p:cNvPr>
            <p:cNvSpPr/>
            <p:nvPr/>
          </p:nvSpPr>
          <p:spPr>
            <a:xfrm flipH="1">
              <a:off x="849086" y="2027196"/>
              <a:ext cx="4820425" cy="2760822"/>
            </a:xfrm>
            <a:custGeom>
              <a:avLst/>
              <a:gdLst>
                <a:gd name="connsiteX0" fmla="*/ 4820425 w 4820425"/>
                <a:gd name="connsiteY0" fmla="*/ 0 h 2760822"/>
                <a:gd name="connsiteX1" fmla="*/ 1702127 w 4820425"/>
                <a:gd name="connsiteY1" fmla="*/ 0 h 2760822"/>
                <a:gd name="connsiteX2" fmla="*/ 1702127 w 4820425"/>
                <a:gd name="connsiteY2" fmla="*/ 638175 h 2760822"/>
                <a:gd name="connsiteX3" fmla="*/ 1063952 w 4820425"/>
                <a:gd name="connsiteY3" fmla="*/ 1276350 h 2760822"/>
                <a:gd name="connsiteX4" fmla="*/ 965199 w 4820425"/>
                <a:gd name="connsiteY4" fmla="*/ 1276350 h 2760822"/>
                <a:gd name="connsiteX5" fmla="*/ 965199 w 4820425"/>
                <a:gd name="connsiteY5" fmla="*/ 1701800 h 2760822"/>
                <a:gd name="connsiteX6" fmla="*/ 0 w 4820425"/>
                <a:gd name="connsiteY6" fmla="*/ 1276351 h 2760822"/>
                <a:gd name="connsiteX7" fmla="*/ 0 w 4820425"/>
                <a:gd name="connsiteY7" fmla="*/ 2760822 h 2760822"/>
                <a:gd name="connsiteX8" fmla="*/ 4114290 w 4820425"/>
                <a:gd name="connsiteY8" fmla="*/ 2760822 h 2760822"/>
                <a:gd name="connsiteX9" fmla="*/ 4820425 w 4820425"/>
                <a:gd name="connsiteY9" fmla="*/ 2054687 h 27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20425" h="2760822">
                  <a:moveTo>
                    <a:pt x="4820425" y="0"/>
                  </a:moveTo>
                  <a:lnTo>
                    <a:pt x="1702127" y="0"/>
                  </a:lnTo>
                  <a:lnTo>
                    <a:pt x="1702127" y="638175"/>
                  </a:lnTo>
                  <a:cubicBezTo>
                    <a:pt x="1702127" y="990629"/>
                    <a:pt x="1416406" y="1276350"/>
                    <a:pt x="1063952" y="1276350"/>
                  </a:cubicBezTo>
                  <a:lnTo>
                    <a:pt x="965199" y="1276350"/>
                  </a:lnTo>
                  <a:lnTo>
                    <a:pt x="965199" y="1701800"/>
                  </a:lnTo>
                  <a:lnTo>
                    <a:pt x="0" y="1276351"/>
                  </a:lnTo>
                  <a:lnTo>
                    <a:pt x="0" y="2760822"/>
                  </a:lnTo>
                  <a:lnTo>
                    <a:pt x="4114290" y="2760822"/>
                  </a:lnTo>
                  <a:cubicBezTo>
                    <a:pt x="4504278" y="2760822"/>
                    <a:pt x="4820425" y="2444675"/>
                    <a:pt x="4820425" y="205468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07E95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endParaRPr lang="ko-KR" altLang="en-US" sz="44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01" name="직사각형 100">
            <a:extLst>
              <a:ext uri="{FF2B5EF4-FFF2-40B4-BE49-F238E27FC236}">
                <a16:creationId xmlns:a16="http://schemas.microsoft.com/office/drawing/2014/main" xmlns="" id="{37666570-36B4-4C19-AE3D-14736E723782}"/>
              </a:ext>
            </a:extLst>
          </p:cNvPr>
          <p:cNvSpPr/>
          <p:nvPr/>
        </p:nvSpPr>
        <p:spPr>
          <a:xfrm>
            <a:off x="8049416" y="4179882"/>
            <a:ext cx="3449536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rgbClr val="507E95"/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액자 2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840"/>
            </a:avLst>
          </a:prstGeom>
          <a:solidFill>
            <a:srgbClr val="AFC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0350" y="196849"/>
            <a:ext cx="11671300" cy="622300"/>
          </a:xfrm>
          <a:prstGeom prst="rect">
            <a:avLst/>
          </a:prstGeom>
          <a:solidFill>
            <a:srgbClr val="507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i="1" kern="0" dirty="0">
                <a:solidFill>
                  <a:prstClr val="white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PPT PRESENTATION </a:t>
            </a:r>
            <a:r>
              <a:rPr lang="en-US" altLang="ja-JP" sz="1100" kern="0" dirty="0">
                <a:solidFill>
                  <a:srgbClr val="E4EDF2"/>
                </a:solidFill>
              </a:rPr>
              <a:t>PAPOZIP</a:t>
            </a:r>
            <a:r>
              <a:rPr lang="ja-JP" altLang="en-US" sz="1100" kern="0" dirty="0">
                <a:solidFill>
                  <a:srgbClr val="E4EDF2"/>
                </a:solidFill>
              </a:rPr>
              <a:t>と一緒に</a:t>
            </a:r>
            <a:r>
              <a:rPr lang="en-US" altLang="ja-JP" sz="1100" kern="0" dirty="0" err="1">
                <a:solidFill>
                  <a:srgbClr val="E4EDF2"/>
                </a:solidFill>
              </a:rPr>
              <a:t>ppt</a:t>
            </a:r>
            <a:r>
              <a:rPr lang="ja-JP" altLang="en-US" sz="1100" kern="0" dirty="0">
                <a:solidFill>
                  <a:srgbClr val="E4EDF2"/>
                </a:solidFill>
              </a:rPr>
              <a:t>を作る楽しさを感じてください</a:t>
            </a:r>
            <a:endParaRPr lang="ja-JP" altLang="en-US" sz="1100" kern="0" dirty="0">
              <a:solidFill>
                <a:srgbClr val="E4EDF2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83332" y="642131"/>
            <a:ext cx="354035" cy="354035"/>
          </a:xfrm>
          <a:prstGeom prst="ellipse">
            <a:avLst/>
          </a:prstGeom>
          <a:solidFill>
            <a:srgbClr val="FD8352"/>
          </a:solidFill>
          <a:ln>
            <a:noFill/>
          </a:ln>
          <a:effectLst>
            <a:outerShdw blurRad="190500" dist="38100" dir="5400000" algn="t" rotWithShape="0">
              <a:srgbClr val="507E9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04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graphicFrame>
        <p:nvGraphicFramePr>
          <p:cNvPr id="23" name="차트 22"/>
          <p:cNvGraphicFramePr/>
          <p:nvPr>
            <p:extLst/>
          </p:nvPr>
        </p:nvGraphicFramePr>
        <p:xfrm>
          <a:off x="1272619" y="1877120"/>
          <a:ext cx="9436230" cy="4325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모서리가 둥근 사각형 설명선 23"/>
          <p:cNvSpPr/>
          <p:nvPr/>
        </p:nvSpPr>
        <p:spPr>
          <a:xfrm>
            <a:off x="9750754" y="1632402"/>
            <a:ext cx="1282568" cy="360000"/>
          </a:xfrm>
          <a:prstGeom prst="wedgeRoundRectCallout">
            <a:avLst>
              <a:gd name="adj1" fmla="val -55837"/>
              <a:gd name="adj2" fmla="val 45826"/>
              <a:gd name="adj3" fmla="val 16667"/>
            </a:avLst>
          </a:prstGeom>
          <a:solidFill>
            <a:schemeClr val="bg1"/>
          </a:solidFill>
          <a:ln>
            <a:noFill/>
          </a:ln>
          <a:effectLst>
            <a:outerShdw blurRad="177800" dist="38100" dir="8100000" algn="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ここ</a:t>
            </a:r>
            <a:r>
              <a:rPr lang="en-US" altLang="ja-JP" sz="1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</a:t>
            </a:r>
            <a:r>
              <a:rPr lang="ja-JP" altLang="en-US" sz="1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年で最大</a:t>
            </a:r>
            <a:endParaRPr lang="ko-KR" altLang="en-US" sz="1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740938" y="1632402"/>
            <a:ext cx="404196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  <a:endParaRPr lang="en-US" altLang="ko-KR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4300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액자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840"/>
            </a:avLst>
          </a:prstGeom>
          <a:solidFill>
            <a:srgbClr val="AFC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0350" y="196849"/>
            <a:ext cx="11671300" cy="622300"/>
          </a:xfrm>
          <a:prstGeom prst="rect">
            <a:avLst/>
          </a:prstGeom>
          <a:solidFill>
            <a:srgbClr val="507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i="1" kern="0" dirty="0">
                <a:solidFill>
                  <a:prstClr val="white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PPT PRESENTATION </a:t>
            </a:r>
            <a:r>
              <a:rPr lang="en-US" altLang="ja-JP" sz="1100" kern="0" dirty="0">
                <a:solidFill>
                  <a:srgbClr val="E4EDF2"/>
                </a:solidFill>
              </a:rPr>
              <a:t>PAPOZIP</a:t>
            </a:r>
            <a:r>
              <a:rPr lang="ja-JP" altLang="en-US" sz="1100" kern="0" dirty="0">
                <a:solidFill>
                  <a:srgbClr val="E4EDF2"/>
                </a:solidFill>
              </a:rPr>
              <a:t>と一緒に</a:t>
            </a:r>
            <a:r>
              <a:rPr lang="en-US" altLang="ja-JP" sz="1100" kern="0" dirty="0" err="1">
                <a:solidFill>
                  <a:srgbClr val="E4EDF2"/>
                </a:solidFill>
              </a:rPr>
              <a:t>ppt</a:t>
            </a:r>
            <a:r>
              <a:rPr lang="ja-JP" altLang="en-US" sz="1100" kern="0" dirty="0">
                <a:solidFill>
                  <a:srgbClr val="E4EDF2"/>
                </a:solidFill>
              </a:rPr>
              <a:t>を作る楽しさを感じてください</a:t>
            </a:r>
            <a:endParaRPr lang="ja-JP" altLang="en-US" sz="1100" kern="0" dirty="0">
              <a:solidFill>
                <a:srgbClr val="E4EDF2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83332" y="642131"/>
            <a:ext cx="354035" cy="354035"/>
          </a:xfrm>
          <a:prstGeom prst="ellipse">
            <a:avLst/>
          </a:prstGeom>
          <a:solidFill>
            <a:srgbClr val="FD8352"/>
          </a:solidFill>
          <a:ln>
            <a:noFill/>
          </a:ln>
          <a:effectLst>
            <a:outerShdw blurRad="190500" dist="38100" dir="5400000" algn="t" rotWithShape="0">
              <a:srgbClr val="507E9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05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41477" y="2218652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10/8 ~ </a:t>
            </a:r>
            <a:r>
              <a:rPr lang="en-US" altLang="ko-KR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10</a:t>
            </a:r>
            <a:r>
              <a:rPr lang="ko-KR" alt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日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841477" y="4122251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10/24 ~ </a:t>
            </a:r>
            <a:r>
              <a:rPr lang="en-US" altLang="ko-KR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26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日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75000"/>
                </a:prstClr>
              </a:solidFill>
            </a:endParaRPr>
          </a:p>
        </p:txBody>
      </p:sp>
      <p:graphicFrame>
        <p:nvGraphicFramePr>
          <p:cNvPr id="32" name="표 31"/>
          <p:cNvGraphicFramePr>
            <a:graphicFrameLocks noGrp="1"/>
          </p:cNvGraphicFramePr>
          <p:nvPr>
            <p:extLst/>
          </p:nvPr>
        </p:nvGraphicFramePr>
        <p:xfrm>
          <a:off x="6522000" y="2081538"/>
          <a:ext cx="4455885" cy="338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555"/>
                <a:gridCol w="636555"/>
                <a:gridCol w="636555"/>
                <a:gridCol w="636555"/>
                <a:gridCol w="636555"/>
                <a:gridCol w="636555"/>
                <a:gridCol w="636555"/>
              </a:tblGrid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SUN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MON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TUE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WED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THU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FRI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SAT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DF2"/>
                    </a:solidFill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17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26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28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681738" y="2218652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10/16 ~ </a:t>
            </a:r>
            <a:r>
              <a:rPr lang="en-US" altLang="ko-KR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日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681738" y="4122251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10/29 ~ </a:t>
            </a:r>
            <a:r>
              <a:rPr lang="en-US" altLang="ko-KR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30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日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7222064" y="5036830"/>
            <a:ext cx="1107947" cy="291584"/>
          </a:xfrm>
          <a:prstGeom prst="roundRect">
            <a:avLst>
              <a:gd name="adj" fmla="val 50000"/>
            </a:avLst>
          </a:prstGeom>
          <a:solidFill>
            <a:srgbClr val="FD8352">
              <a:alpha val="52000"/>
            </a:srgbClr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8483698" y="4458091"/>
            <a:ext cx="1771522" cy="291584"/>
          </a:xfrm>
          <a:prstGeom prst="roundRect">
            <a:avLst>
              <a:gd name="adj" fmla="val 50000"/>
            </a:avLst>
          </a:prstGeom>
          <a:solidFill>
            <a:srgbClr val="FD8352">
              <a:alpha val="52000"/>
            </a:srgbClr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7185251" y="3332741"/>
            <a:ext cx="1771522" cy="291584"/>
          </a:xfrm>
          <a:prstGeom prst="roundRect">
            <a:avLst>
              <a:gd name="adj" fmla="val 50000"/>
            </a:avLst>
          </a:prstGeom>
          <a:solidFill>
            <a:srgbClr val="FD8352">
              <a:alpha val="52000"/>
            </a:srgbClr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848826" y="3911227"/>
            <a:ext cx="1107947" cy="291584"/>
          </a:xfrm>
          <a:prstGeom prst="roundRect">
            <a:avLst>
              <a:gd name="adj" fmla="val 50000"/>
            </a:avLst>
          </a:prstGeom>
          <a:solidFill>
            <a:srgbClr val="FD8352">
              <a:alpha val="52000"/>
            </a:srgbClr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8483698" y="3911227"/>
            <a:ext cx="473075" cy="29158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FD835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17</a:t>
            </a:r>
            <a:endParaRPr lang="ko-KR" altLang="en-US" sz="9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8483698" y="3332741"/>
            <a:ext cx="473075" cy="29158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FD835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</a:t>
            </a:r>
            <a:endParaRPr lang="ko-KR" altLang="en-US" sz="9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9782145" y="4458091"/>
            <a:ext cx="473075" cy="29158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FD835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26</a:t>
            </a:r>
            <a:endParaRPr lang="ko-KR" altLang="en-US" sz="9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7856936" y="5036830"/>
            <a:ext cx="473075" cy="29158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FD835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30</a:t>
            </a:r>
            <a:endParaRPr lang="ko-KR" altLang="en-US" sz="9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406259" y="2095771"/>
            <a:ext cx="2188363" cy="2188363"/>
          </a:xfrm>
          <a:prstGeom prst="ellipse">
            <a:avLst/>
          </a:prstGeom>
          <a:solidFill>
            <a:srgbClr val="507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80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126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149</a:t>
            </a:r>
          </a:p>
        </p:txBody>
      </p:sp>
      <p:sp>
        <p:nvSpPr>
          <p:cNvPr id="8" name="타원 7"/>
          <p:cNvSpPr/>
          <p:nvPr/>
        </p:nvSpPr>
        <p:spPr>
          <a:xfrm>
            <a:off x="3742524" y="2095771"/>
            <a:ext cx="2188363" cy="2188363"/>
          </a:xfrm>
          <a:prstGeom prst="ellipse">
            <a:avLst/>
          </a:prstGeom>
          <a:solidFill>
            <a:srgbClr val="F0F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249</a:t>
            </a:r>
          </a:p>
        </p:txBody>
      </p:sp>
      <p:sp>
        <p:nvSpPr>
          <p:cNvPr id="6" name="타원 5"/>
          <p:cNvSpPr/>
          <p:nvPr/>
        </p:nvSpPr>
        <p:spPr>
          <a:xfrm>
            <a:off x="1078789" y="2095770"/>
            <a:ext cx="2188363" cy="2188363"/>
          </a:xfrm>
          <a:prstGeom prst="ellipse">
            <a:avLst/>
          </a:prstGeom>
          <a:solidFill>
            <a:srgbClr val="AFC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175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195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206</a:t>
            </a:r>
          </a:p>
        </p:txBody>
      </p:sp>
      <p:sp>
        <p:nvSpPr>
          <p:cNvPr id="9" name="타원 8"/>
          <p:cNvSpPr/>
          <p:nvPr/>
        </p:nvSpPr>
        <p:spPr>
          <a:xfrm>
            <a:off x="9069994" y="2095771"/>
            <a:ext cx="2188363" cy="2188363"/>
          </a:xfrm>
          <a:prstGeom prst="ellipse">
            <a:avLst/>
          </a:prstGeom>
          <a:solidFill>
            <a:srgbClr val="FD83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131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82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763</Words>
  <Application>Microsoft Office PowerPoint</Application>
  <PresentationFormat>와이드스크린</PresentationFormat>
  <Paragraphs>128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Adobe 고딕 Std B</vt:lpstr>
      <vt:lpstr>ＭＳ Ｐゴシック</vt:lpstr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2021-02-18T17:38:16Z</dcterms:created>
  <dcterms:modified xsi:type="dcterms:W3CDTF">2024-12-24T02:54:15Z</dcterms:modified>
</cp:coreProperties>
</file>