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haansoftxlsx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14" y="5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888888888888111811111151111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rgbClr val="214867"/>
            </a:solidFill>
            <a:ln w="19050" cap="rnd">
              <a:noFill/>
              <a:round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3D5EDF"/>
              </a:solidFill>
              <a:ln w="19050" cap="rnd">
                <a:noFill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5E1-4058-AA1C-2A3F14538F6A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ko-K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ko-K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>
                        <a:lumMod val="65000"/>
                        <a:lumOff val="35000"/>
                      </a:schemeClr>
                    </a:solidFill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Sheet1!$B$2:$B$13</c:f>
              <c:numCache>
                <c:formatCode>0%</c:formatCode>
                <c:ptCount val="12"/>
                <c:pt idx="0">
                  <c:v>0.3</c:v>
                </c:pt>
                <c:pt idx="1">
                  <c:v>0.2</c:v>
                </c:pt>
                <c:pt idx="2">
                  <c:v>0.5</c:v>
                </c:pt>
                <c:pt idx="3">
                  <c:v>0.6</c:v>
                </c:pt>
                <c:pt idx="4">
                  <c:v>0.7</c:v>
                </c:pt>
                <c:pt idx="5">
                  <c:v>0.88</c:v>
                </c:pt>
                <c:pt idx="6">
                  <c:v>0.6</c:v>
                </c:pt>
                <c:pt idx="7">
                  <c:v>0.42</c:v>
                </c:pt>
                <c:pt idx="8">
                  <c:v>0.52</c:v>
                </c:pt>
                <c:pt idx="9">
                  <c:v>0.65</c:v>
                </c:pt>
                <c:pt idx="10">
                  <c:v>0.32</c:v>
                </c:pt>
                <c:pt idx="11">
                  <c:v>0.45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5E1-4058-AA1C-2A3F14538F6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-578925424"/>
        <c:axId val="-578936304"/>
      </c:barChart>
      <c:catAx>
        <c:axId val="-578925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578936304"/>
        <c:crosses val="autoZero"/>
        <c:auto val="1"/>
        <c:lblAlgn val="ctr"/>
        <c:lblOffset val="100"/>
        <c:noMultiLvlLbl val="0"/>
      </c:catAx>
      <c:valAx>
        <c:axId val="-578936304"/>
        <c:scaling>
          <c:orientation val="minMax"/>
        </c:scaling>
        <c:delete val="1"/>
        <c:axPos val="l"/>
        <c:majorGridlines>
          <c:spPr>
            <a:ln w="3175">
              <a:solidFill>
                <a:srgbClr val="E3E5E9"/>
              </a:solidFill>
            </a:ln>
          </c:spPr>
        </c:majorGridlines>
        <c:numFmt formatCode="0%" sourceLinked="1"/>
        <c:majorTickMark val="none"/>
        <c:minorTickMark val="none"/>
        <c:tickLblPos val="nextTo"/>
        <c:crossAx val="-578925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3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31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712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0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116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03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249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256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090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171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70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769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C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둥근 모서리 5">
            <a:extLst>
              <a:ext uri="{FF2B5EF4-FFF2-40B4-BE49-F238E27FC236}">
                <a16:creationId xmlns="" xmlns:a16="http://schemas.microsoft.com/office/drawing/2014/main" id="{3B0C0C12-C77E-406C-8035-14F1E9A640C1}"/>
              </a:ext>
            </a:extLst>
          </p:cNvPr>
          <p:cNvSpPr/>
          <p:nvPr/>
        </p:nvSpPr>
        <p:spPr>
          <a:xfrm>
            <a:off x="0" y="2749098"/>
            <a:ext cx="12192000" cy="132556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latinLnBrk="0">
              <a:defRPr/>
            </a:pPr>
            <a:r>
              <a:rPr lang="en-US" altLang="ja-JP" sz="36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6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600" b="1" i="1" kern="0" dirty="0">
              <a:solidFill>
                <a:prstClr val="black">
                  <a:lumMod val="65000"/>
                  <a:lumOff val="35000"/>
                </a:prstClr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ctr" latinLnBrk="0">
              <a:defRPr/>
            </a:pPr>
            <a:r>
              <a:rPr lang="en-US" altLang="ja-JP" sz="9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en-US" altLang="ko-KR" sz="6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Freeform 9">
            <a:extLst>
              <a:ext uri="{FF2B5EF4-FFF2-40B4-BE49-F238E27FC236}">
                <a16:creationId xmlns="" xmlns:a16="http://schemas.microsoft.com/office/drawing/2014/main" id="{5A8A48B5-8DBA-42E9-B28B-EC72E09DF1E4}"/>
              </a:ext>
            </a:extLst>
          </p:cNvPr>
          <p:cNvSpPr>
            <a:spLocks/>
          </p:cNvSpPr>
          <p:nvPr/>
        </p:nvSpPr>
        <p:spPr bwMode="auto">
          <a:xfrm>
            <a:off x="5665334" y="2367027"/>
            <a:ext cx="116026" cy="153118"/>
          </a:xfrm>
          <a:custGeom>
            <a:avLst/>
            <a:gdLst>
              <a:gd name="T0" fmla="*/ 1093 w 9310"/>
              <a:gd name="T1" fmla="*/ 12245 h 12286"/>
              <a:gd name="T2" fmla="*/ 582 w 9310"/>
              <a:gd name="T3" fmla="*/ 12007 h 12286"/>
              <a:gd name="T4" fmla="*/ 279 w 9310"/>
              <a:gd name="T5" fmla="*/ 11710 h 12286"/>
              <a:gd name="T6" fmla="*/ 42 w 9310"/>
              <a:gd name="T7" fmla="*/ 11209 h 12286"/>
              <a:gd name="T8" fmla="*/ 0 w 9310"/>
              <a:gd name="T9" fmla="*/ 1919 h 12286"/>
              <a:gd name="T10" fmla="*/ 117 w 9310"/>
              <a:gd name="T11" fmla="*/ 1260 h 12286"/>
              <a:gd name="T12" fmla="*/ 498 w 9310"/>
              <a:gd name="T13" fmla="*/ 629 h 12286"/>
              <a:gd name="T14" fmla="*/ 1088 w 9310"/>
              <a:gd name="T15" fmla="*/ 189 h 12286"/>
              <a:gd name="T16" fmla="*/ 1821 w 9310"/>
              <a:gd name="T17" fmla="*/ 1 h 12286"/>
              <a:gd name="T18" fmla="*/ 7682 w 9310"/>
              <a:gd name="T19" fmla="*/ 22 h 12286"/>
              <a:gd name="T20" fmla="*/ 8385 w 9310"/>
              <a:gd name="T21" fmla="*/ 278 h 12286"/>
              <a:gd name="T22" fmla="*/ 8929 w 9310"/>
              <a:gd name="T23" fmla="*/ 772 h 12286"/>
              <a:gd name="T24" fmla="*/ 9250 w 9310"/>
              <a:gd name="T25" fmla="*/ 1440 h 12286"/>
              <a:gd name="T26" fmla="*/ 9310 w 9310"/>
              <a:gd name="T27" fmla="*/ 8471 h 12286"/>
              <a:gd name="T28" fmla="*/ 9201 w 9310"/>
              <a:gd name="T29" fmla="*/ 8777 h 12286"/>
              <a:gd name="T30" fmla="*/ 8880 w 9310"/>
              <a:gd name="T31" fmla="*/ 8949 h 12286"/>
              <a:gd name="T32" fmla="*/ 8601 w 9310"/>
              <a:gd name="T33" fmla="*/ 8894 h 12286"/>
              <a:gd name="T34" fmla="*/ 8370 w 9310"/>
              <a:gd name="T35" fmla="*/ 8615 h 12286"/>
              <a:gd name="T36" fmla="*/ 8349 w 9310"/>
              <a:gd name="T37" fmla="*/ 1870 h 12286"/>
              <a:gd name="T38" fmla="*/ 8255 w 9310"/>
              <a:gd name="T39" fmla="*/ 1503 h 12286"/>
              <a:gd name="T40" fmla="*/ 8035 w 9310"/>
              <a:gd name="T41" fmla="*/ 1209 h 12286"/>
              <a:gd name="T42" fmla="*/ 7720 w 9310"/>
              <a:gd name="T43" fmla="*/ 1018 h 12286"/>
              <a:gd name="T44" fmla="*/ 7390 w 9310"/>
              <a:gd name="T45" fmla="*/ 960 h 12286"/>
              <a:gd name="T46" fmla="*/ 1680 w 9310"/>
              <a:gd name="T47" fmla="*/ 989 h 12286"/>
              <a:gd name="T48" fmla="*/ 1346 w 9310"/>
              <a:gd name="T49" fmla="*/ 1150 h 12286"/>
              <a:gd name="T50" fmla="*/ 1098 w 9310"/>
              <a:gd name="T51" fmla="*/ 1423 h 12286"/>
              <a:gd name="T52" fmla="*/ 970 w 9310"/>
              <a:gd name="T53" fmla="*/ 1774 h 12286"/>
              <a:gd name="T54" fmla="*/ 962 w 9310"/>
              <a:gd name="T55" fmla="*/ 10904 h 12286"/>
              <a:gd name="T56" fmla="*/ 1091 w 9310"/>
              <a:gd name="T57" fmla="*/ 11185 h 12286"/>
              <a:gd name="T58" fmla="*/ 1405 w 9310"/>
              <a:gd name="T59" fmla="*/ 11326 h 12286"/>
              <a:gd name="T60" fmla="*/ 1677 w 9310"/>
              <a:gd name="T61" fmla="*/ 11273 h 12286"/>
              <a:gd name="T62" fmla="*/ 4346 w 9310"/>
              <a:gd name="T63" fmla="*/ 8559 h 12286"/>
              <a:gd name="T64" fmla="*/ 4655 w 9310"/>
              <a:gd name="T65" fmla="*/ 8448 h 12286"/>
              <a:gd name="T66" fmla="*/ 4964 w 9310"/>
              <a:gd name="T67" fmla="*/ 8559 h 12286"/>
              <a:gd name="T68" fmla="*/ 7633 w 9310"/>
              <a:gd name="T69" fmla="*/ 11273 h 12286"/>
              <a:gd name="T70" fmla="*/ 7902 w 9310"/>
              <a:gd name="T71" fmla="*/ 11326 h 12286"/>
              <a:gd name="T72" fmla="*/ 8215 w 9310"/>
              <a:gd name="T73" fmla="*/ 11182 h 12286"/>
              <a:gd name="T74" fmla="*/ 8349 w 9310"/>
              <a:gd name="T75" fmla="*/ 10897 h 12286"/>
              <a:gd name="T76" fmla="*/ 8408 w 9310"/>
              <a:gd name="T77" fmla="*/ 10618 h 12286"/>
              <a:gd name="T78" fmla="*/ 8687 w 9310"/>
              <a:gd name="T79" fmla="*/ 10387 h 12286"/>
              <a:gd name="T80" fmla="*/ 8974 w 9310"/>
              <a:gd name="T81" fmla="*/ 10387 h 12286"/>
              <a:gd name="T82" fmla="*/ 9253 w 9310"/>
              <a:gd name="T83" fmla="*/ 10618 h 12286"/>
              <a:gd name="T84" fmla="*/ 9309 w 9310"/>
              <a:gd name="T85" fmla="*/ 10920 h 12286"/>
              <a:gd name="T86" fmla="*/ 9174 w 9310"/>
              <a:gd name="T87" fmla="*/ 11466 h 12286"/>
              <a:gd name="T88" fmla="*/ 8890 w 9310"/>
              <a:gd name="T89" fmla="*/ 11865 h 12286"/>
              <a:gd name="T90" fmla="*/ 8474 w 9310"/>
              <a:gd name="T91" fmla="*/ 12151 h 12286"/>
              <a:gd name="T92" fmla="*/ 7913 w 9310"/>
              <a:gd name="T93" fmla="*/ 12286 h 12286"/>
              <a:gd name="T94" fmla="*/ 7489 w 9310"/>
              <a:gd name="T95" fmla="*/ 12242 h 12286"/>
              <a:gd name="T96" fmla="*/ 6997 w 9310"/>
              <a:gd name="T97" fmla="*/ 12001 h 12286"/>
              <a:gd name="T98" fmla="*/ 2472 w 9310"/>
              <a:gd name="T99" fmla="*/ 11859 h 12286"/>
              <a:gd name="T100" fmla="*/ 2080 w 9310"/>
              <a:gd name="T101" fmla="*/ 12145 h 12286"/>
              <a:gd name="T102" fmla="*/ 1545 w 9310"/>
              <a:gd name="T103" fmla="*/ 12285 h 12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310" h="12286">
                <a:moveTo>
                  <a:pt x="1447" y="12286"/>
                </a:moveTo>
                <a:lnTo>
                  <a:pt x="1375" y="12286"/>
                </a:lnTo>
                <a:lnTo>
                  <a:pt x="1232" y="12272"/>
                </a:lnTo>
                <a:lnTo>
                  <a:pt x="1093" y="12245"/>
                </a:lnTo>
                <a:lnTo>
                  <a:pt x="957" y="12203"/>
                </a:lnTo>
                <a:lnTo>
                  <a:pt x="826" y="12150"/>
                </a:lnTo>
                <a:lnTo>
                  <a:pt x="700" y="12085"/>
                </a:lnTo>
                <a:lnTo>
                  <a:pt x="582" y="12007"/>
                </a:lnTo>
                <a:lnTo>
                  <a:pt x="471" y="11918"/>
                </a:lnTo>
                <a:lnTo>
                  <a:pt x="419" y="11869"/>
                </a:lnTo>
                <a:lnTo>
                  <a:pt x="370" y="11818"/>
                </a:lnTo>
                <a:lnTo>
                  <a:pt x="279" y="11710"/>
                </a:lnTo>
                <a:lnTo>
                  <a:pt x="202" y="11595"/>
                </a:lnTo>
                <a:lnTo>
                  <a:pt x="135" y="11471"/>
                </a:lnTo>
                <a:lnTo>
                  <a:pt x="82" y="11343"/>
                </a:lnTo>
                <a:lnTo>
                  <a:pt x="42" y="11209"/>
                </a:lnTo>
                <a:lnTo>
                  <a:pt x="14" y="11070"/>
                </a:lnTo>
                <a:lnTo>
                  <a:pt x="1" y="10927"/>
                </a:lnTo>
                <a:lnTo>
                  <a:pt x="0" y="10855"/>
                </a:lnTo>
                <a:lnTo>
                  <a:pt x="0" y="1919"/>
                </a:lnTo>
                <a:lnTo>
                  <a:pt x="1" y="1821"/>
                </a:lnTo>
                <a:lnTo>
                  <a:pt x="22" y="1627"/>
                </a:lnTo>
                <a:lnTo>
                  <a:pt x="60" y="1440"/>
                </a:lnTo>
                <a:lnTo>
                  <a:pt x="117" y="1260"/>
                </a:lnTo>
                <a:lnTo>
                  <a:pt x="189" y="1089"/>
                </a:lnTo>
                <a:lnTo>
                  <a:pt x="278" y="924"/>
                </a:lnTo>
                <a:lnTo>
                  <a:pt x="382" y="772"/>
                </a:lnTo>
                <a:lnTo>
                  <a:pt x="498" y="629"/>
                </a:lnTo>
                <a:lnTo>
                  <a:pt x="629" y="498"/>
                </a:lnTo>
                <a:lnTo>
                  <a:pt x="772" y="382"/>
                </a:lnTo>
                <a:lnTo>
                  <a:pt x="924" y="278"/>
                </a:lnTo>
                <a:lnTo>
                  <a:pt x="1088" y="189"/>
                </a:lnTo>
                <a:lnTo>
                  <a:pt x="1260" y="117"/>
                </a:lnTo>
                <a:lnTo>
                  <a:pt x="1440" y="60"/>
                </a:lnTo>
                <a:lnTo>
                  <a:pt x="1627" y="22"/>
                </a:lnTo>
                <a:lnTo>
                  <a:pt x="1821" y="1"/>
                </a:lnTo>
                <a:lnTo>
                  <a:pt x="1919" y="0"/>
                </a:lnTo>
                <a:lnTo>
                  <a:pt x="7390" y="0"/>
                </a:lnTo>
                <a:lnTo>
                  <a:pt x="7489" y="1"/>
                </a:lnTo>
                <a:lnTo>
                  <a:pt x="7682" y="22"/>
                </a:lnTo>
                <a:lnTo>
                  <a:pt x="7869" y="60"/>
                </a:lnTo>
                <a:lnTo>
                  <a:pt x="8049" y="117"/>
                </a:lnTo>
                <a:lnTo>
                  <a:pt x="8222" y="189"/>
                </a:lnTo>
                <a:lnTo>
                  <a:pt x="8385" y="278"/>
                </a:lnTo>
                <a:lnTo>
                  <a:pt x="8539" y="382"/>
                </a:lnTo>
                <a:lnTo>
                  <a:pt x="8681" y="498"/>
                </a:lnTo>
                <a:lnTo>
                  <a:pt x="8811" y="629"/>
                </a:lnTo>
                <a:lnTo>
                  <a:pt x="8929" y="772"/>
                </a:lnTo>
                <a:lnTo>
                  <a:pt x="9033" y="924"/>
                </a:lnTo>
                <a:lnTo>
                  <a:pt x="9120" y="1089"/>
                </a:lnTo>
                <a:lnTo>
                  <a:pt x="9194" y="1260"/>
                </a:lnTo>
                <a:lnTo>
                  <a:pt x="9250" y="1440"/>
                </a:lnTo>
                <a:lnTo>
                  <a:pt x="9289" y="1627"/>
                </a:lnTo>
                <a:lnTo>
                  <a:pt x="9308" y="1821"/>
                </a:lnTo>
                <a:lnTo>
                  <a:pt x="9310" y="1919"/>
                </a:lnTo>
                <a:lnTo>
                  <a:pt x="9310" y="8471"/>
                </a:lnTo>
                <a:lnTo>
                  <a:pt x="9308" y="8521"/>
                </a:lnTo>
                <a:lnTo>
                  <a:pt x="9289" y="8615"/>
                </a:lnTo>
                <a:lnTo>
                  <a:pt x="9253" y="8700"/>
                </a:lnTo>
                <a:lnTo>
                  <a:pt x="9201" y="8777"/>
                </a:lnTo>
                <a:lnTo>
                  <a:pt x="9136" y="8842"/>
                </a:lnTo>
                <a:lnTo>
                  <a:pt x="9058" y="8894"/>
                </a:lnTo>
                <a:lnTo>
                  <a:pt x="8974" y="8930"/>
                </a:lnTo>
                <a:lnTo>
                  <a:pt x="8880" y="8949"/>
                </a:lnTo>
                <a:lnTo>
                  <a:pt x="8830" y="8952"/>
                </a:lnTo>
                <a:lnTo>
                  <a:pt x="8781" y="8949"/>
                </a:lnTo>
                <a:lnTo>
                  <a:pt x="8687" y="8930"/>
                </a:lnTo>
                <a:lnTo>
                  <a:pt x="8601" y="8894"/>
                </a:lnTo>
                <a:lnTo>
                  <a:pt x="8524" y="8842"/>
                </a:lnTo>
                <a:lnTo>
                  <a:pt x="8460" y="8777"/>
                </a:lnTo>
                <a:lnTo>
                  <a:pt x="8408" y="8700"/>
                </a:lnTo>
                <a:lnTo>
                  <a:pt x="8370" y="8615"/>
                </a:lnTo>
                <a:lnTo>
                  <a:pt x="8352" y="8521"/>
                </a:lnTo>
                <a:lnTo>
                  <a:pt x="8350" y="8471"/>
                </a:lnTo>
                <a:lnTo>
                  <a:pt x="8350" y="1919"/>
                </a:lnTo>
                <a:lnTo>
                  <a:pt x="8349" y="1870"/>
                </a:lnTo>
                <a:lnTo>
                  <a:pt x="8340" y="1774"/>
                </a:lnTo>
                <a:lnTo>
                  <a:pt x="8320" y="1680"/>
                </a:lnTo>
                <a:lnTo>
                  <a:pt x="8293" y="1590"/>
                </a:lnTo>
                <a:lnTo>
                  <a:pt x="8255" y="1503"/>
                </a:lnTo>
                <a:lnTo>
                  <a:pt x="8211" y="1423"/>
                </a:lnTo>
                <a:lnTo>
                  <a:pt x="8160" y="1346"/>
                </a:lnTo>
                <a:lnTo>
                  <a:pt x="8101" y="1274"/>
                </a:lnTo>
                <a:lnTo>
                  <a:pt x="8035" y="1209"/>
                </a:lnTo>
                <a:lnTo>
                  <a:pt x="7964" y="1150"/>
                </a:lnTo>
                <a:lnTo>
                  <a:pt x="7888" y="1099"/>
                </a:lnTo>
                <a:lnTo>
                  <a:pt x="7806" y="1054"/>
                </a:lnTo>
                <a:lnTo>
                  <a:pt x="7720" y="1018"/>
                </a:lnTo>
                <a:lnTo>
                  <a:pt x="7630" y="989"/>
                </a:lnTo>
                <a:lnTo>
                  <a:pt x="7537" y="970"/>
                </a:lnTo>
                <a:lnTo>
                  <a:pt x="7440" y="960"/>
                </a:lnTo>
                <a:lnTo>
                  <a:pt x="7390" y="960"/>
                </a:lnTo>
                <a:lnTo>
                  <a:pt x="1919" y="960"/>
                </a:lnTo>
                <a:lnTo>
                  <a:pt x="1870" y="960"/>
                </a:lnTo>
                <a:lnTo>
                  <a:pt x="1774" y="970"/>
                </a:lnTo>
                <a:lnTo>
                  <a:pt x="1680" y="989"/>
                </a:lnTo>
                <a:lnTo>
                  <a:pt x="1589" y="1018"/>
                </a:lnTo>
                <a:lnTo>
                  <a:pt x="1503" y="1054"/>
                </a:lnTo>
                <a:lnTo>
                  <a:pt x="1422" y="1099"/>
                </a:lnTo>
                <a:lnTo>
                  <a:pt x="1346" y="1150"/>
                </a:lnTo>
                <a:lnTo>
                  <a:pt x="1274" y="1209"/>
                </a:lnTo>
                <a:lnTo>
                  <a:pt x="1209" y="1274"/>
                </a:lnTo>
                <a:lnTo>
                  <a:pt x="1150" y="1346"/>
                </a:lnTo>
                <a:lnTo>
                  <a:pt x="1098" y="1423"/>
                </a:lnTo>
                <a:lnTo>
                  <a:pt x="1054" y="1503"/>
                </a:lnTo>
                <a:lnTo>
                  <a:pt x="1018" y="1590"/>
                </a:lnTo>
                <a:lnTo>
                  <a:pt x="989" y="1680"/>
                </a:lnTo>
                <a:lnTo>
                  <a:pt x="970" y="1774"/>
                </a:lnTo>
                <a:lnTo>
                  <a:pt x="960" y="1870"/>
                </a:lnTo>
                <a:lnTo>
                  <a:pt x="960" y="1919"/>
                </a:lnTo>
                <a:lnTo>
                  <a:pt x="960" y="10855"/>
                </a:lnTo>
                <a:lnTo>
                  <a:pt x="962" y="10904"/>
                </a:lnTo>
                <a:lnTo>
                  <a:pt x="978" y="10995"/>
                </a:lnTo>
                <a:lnTo>
                  <a:pt x="1011" y="11078"/>
                </a:lnTo>
                <a:lnTo>
                  <a:pt x="1061" y="11152"/>
                </a:lnTo>
                <a:lnTo>
                  <a:pt x="1091" y="11185"/>
                </a:lnTo>
                <a:lnTo>
                  <a:pt x="1129" y="11218"/>
                </a:lnTo>
                <a:lnTo>
                  <a:pt x="1212" y="11271"/>
                </a:lnTo>
                <a:lnTo>
                  <a:pt x="1306" y="11307"/>
                </a:lnTo>
                <a:lnTo>
                  <a:pt x="1405" y="11326"/>
                </a:lnTo>
                <a:lnTo>
                  <a:pt x="1456" y="11327"/>
                </a:lnTo>
                <a:lnTo>
                  <a:pt x="1504" y="11325"/>
                </a:lnTo>
                <a:lnTo>
                  <a:pt x="1595" y="11307"/>
                </a:lnTo>
                <a:lnTo>
                  <a:pt x="1677" y="11273"/>
                </a:lnTo>
                <a:lnTo>
                  <a:pt x="1751" y="11222"/>
                </a:lnTo>
                <a:lnTo>
                  <a:pt x="1784" y="11191"/>
                </a:lnTo>
                <a:lnTo>
                  <a:pt x="4310" y="8592"/>
                </a:lnTo>
                <a:lnTo>
                  <a:pt x="4346" y="8559"/>
                </a:lnTo>
                <a:lnTo>
                  <a:pt x="4426" y="8505"/>
                </a:lnTo>
                <a:lnTo>
                  <a:pt x="4513" y="8468"/>
                </a:lnTo>
                <a:lnTo>
                  <a:pt x="4607" y="8449"/>
                </a:lnTo>
                <a:lnTo>
                  <a:pt x="4655" y="8448"/>
                </a:lnTo>
                <a:lnTo>
                  <a:pt x="4703" y="8449"/>
                </a:lnTo>
                <a:lnTo>
                  <a:pt x="4797" y="8468"/>
                </a:lnTo>
                <a:lnTo>
                  <a:pt x="4885" y="8505"/>
                </a:lnTo>
                <a:lnTo>
                  <a:pt x="4964" y="8559"/>
                </a:lnTo>
                <a:lnTo>
                  <a:pt x="4999" y="8592"/>
                </a:lnTo>
                <a:lnTo>
                  <a:pt x="7527" y="11191"/>
                </a:lnTo>
                <a:lnTo>
                  <a:pt x="7560" y="11222"/>
                </a:lnTo>
                <a:lnTo>
                  <a:pt x="7633" y="11273"/>
                </a:lnTo>
                <a:lnTo>
                  <a:pt x="7714" y="11307"/>
                </a:lnTo>
                <a:lnTo>
                  <a:pt x="7803" y="11325"/>
                </a:lnTo>
                <a:lnTo>
                  <a:pt x="7852" y="11327"/>
                </a:lnTo>
                <a:lnTo>
                  <a:pt x="7902" y="11326"/>
                </a:lnTo>
                <a:lnTo>
                  <a:pt x="8002" y="11306"/>
                </a:lnTo>
                <a:lnTo>
                  <a:pt x="8095" y="11270"/>
                </a:lnTo>
                <a:lnTo>
                  <a:pt x="8179" y="11215"/>
                </a:lnTo>
                <a:lnTo>
                  <a:pt x="8215" y="11182"/>
                </a:lnTo>
                <a:lnTo>
                  <a:pt x="8248" y="11148"/>
                </a:lnTo>
                <a:lnTo>
                  <a:pt x="8298" y="11073"/>
                </a:lnTo>
                <a:lnTo>
                  <a:pt x="8331" y="10989"/>
                </a:lnTo>
                <a:lnTo>
                  <a:pt x="8349" y="10897"/>
                </a:lnTo>
                <a:lnTo>
                  <a:pt x="8350" y="10847"/>
                </a:lnTo>
                <a:lnTo>
                  <a:pt x="8352" y="10798"/>
                </a:lnTo>
                <a:lnTo>
                  <a:pt x="8370" y="10704"/>
                </a:lnTo>
                <a:lnTo>
                  <a:pt x="8408" y="10618"/>
                </a:lnTo>
                <a:lnTo>
                  <a:pt x="8460" y="10541"/>
                </a:lnTo>
                <a:lnTo>
                  <a:pt x="8524" y="10477"/>
                </a:lnTo>
                <a:lnTo>
                  <a:pt x="8601" y="10425"/>
                </a:lnTo>
                <a:lnTo>
                  <a:pt x="8687" y="10387"/>
                </a:lnTo>
                <a:lnTo>
                  <a:pt x="8781" y="10369"/>
                </a:lnTo>
                <a:lnTo>
                  <a:pt x="8830" y="10367"/>
                </a:lnTo>
                <a:lnTo>
                  <a:pt x="8880" y="10369"/>
                </a:lnTo>
                <a:lnTo>
                  <a:pt x="8974" y="10387"/>
                </a:lnTo>
                <a:lnTo>
                  <a:pt x="9058" y="10425"/>
                </a:lnTo>
                <a:lnTo>
                  <a:pt x="9136" y="10477"/>
                </a:lnTo>
                <a:lnTo>
                  <a:pt x="9201" y="10541"/>
                </a:lnTo>
                <a:lnTo>
                  <a:pt x="9253" y="10618"/>
                </a:lnTo>
                <a:lnTo>
                  <a:pt x="9289" y="10704"/>
                </a:lnTo>
                <a:lnTo>
                  <a:pt x="9308" y="10798"/>
                </a:lnTo>
                <a:lnTo>
                  <a:pt x="9310" y="10847"/>
                </a:lnTo>
                <a:lnTo>
                  <a:pt x="9309" y="10920"/>
                </a:lnTo>
                <a:lnTo>
                  <a:pt x="9295" y="11063"/>
                </a:lnTo>
                <a:lnTo>
                  <a:pt x="9267" y="11202"/>
                </a:lnTo>
                <a:lnTo>
                  <a:pt x="9227" y="11336"/>
                </a:lnTo>
                <a:lnTo>
                  <a:pt x="9174" y="11466"/>
                </a:lnTo>
                <a:lnTo>
                  <a:pt x="9107" y="11588"/>
                </a:lnTo>
                <a:lnTo>
                  <a:pt x="9030" y="11705"/>
                </a:lnTo>
                <a:lnTo>
                  <a:pt x="8939" y="11814"/>
                </a:lnTo>
                <a:lnTo>
                  <a:pt x="8890" y="11865"/>
                </a:lnTo>
                <a:lnTo>
                  <a:pt x="8837" y="11915"/>
                </a:lnTo>
                <a:lnTo>
                  <a:pt x="8724" y="12006"/>
                </a:lnTo>
                <a:lnTo>
                  <a:pt x="8602" y="12085"/>
                </a:lnTo>
                <a:lnTo>
                  <a:pt x="8474" y="12151"/>
                </a:lnTo>
                <a:lnTo>
                  <a:pt x="8340" y="12206"/>
                </a:lnTo>
                <a:lnTo>
                  <a:pt x="8200" y="12246"/>
                </a:lnTo>
                <a:lnTo>
                  <a:pt x="8058" y="12273"/>
                </a:lnTo>
                <a:lnTo>
                  <a:pt x="7913" y="12286"/>
                </a:lnTo>
                <a:lnTo>
                  <a:pt x="7841" y="12286"/>
                </a:lnTo>
                <a:lnTo>
                  <a:pt x="7767" y="12285"/>
                </a:lnTo>
                <a:lnTo>
                  <a:pt x="7626" y="12269"/>
                </a:lnTo>
                <a:lnTo>
                  <a:pt x="7489" y="12242"/>
                </a:lnTo>
                <a:lnTo>
                  <a:pt x="7358" y="12200"/>
                </a:lnTo>
                <a:lnTo>
                  <a:pt x="7232" y="12147"/>
                </a:lnTo>
                <a:lnTo>
                  <a:pt x="7111" y="12079"/>
                </a:lnTo>
                <a:lnTo>
                  <a:pt x="6997" y="12001"/>
                </a:lnTo>
                <a:lnTo>
                  <a:pt x="6889" y="11911"/>
                </a:lnTo>
                <a:lnTo>
                  <a:pt x="6839" y="11859"/>
                </a:lnTo>
                <a:lnTo>
                  <a:pt x="4655" y="9615"/>
                </a:lnTo>
                <a:lnTo>
                  <a:pt x="2472" y="11859"/>
                </a:lnTo>
                <a:lnTo>
                  <a:pt x="2422" y="11909"/>
                </a:lnTo>
                <a:lnTo>
                  <a:pt x="2315" y="12000"/>
                </a:lnTo>
                <a:lnTo>
                  <a:pt x="2201" y="12079"/>
                </a:lnTo>
                <a:lnTo>
                  <a:pt x="2080" y="12145"/>
                </a:lnTo>
                <a:lnTo>
                  <a:pt x="1955" y="12199"/>
                </a:lnTo>
                <a:lnTo>
                  <a:pt x="1823" y="12240"/>
                </a:lnTo>
                <a:lnTo>
                  <a:pt x="1686" y="12269"/>
                </a:lnTo>
                <a:lnTo>
                  <a:pt x="1545" y="12285"/>
                </a:lnTo>
                <a:lnTo>
                  <a:pt x="1473" y="12286"/>
                </a:lnTo>
                <a:lnTo>
                  <a:pt x="1460" y="12286"/>
                </a:lnTo>
                <a:lnTo>
                  <a:pt x="1447" y="12286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0" name="모서리가 둥근 직사각형 31">
            <a:extLst>
              <a:ext uri="{FF2B5EF4-FFF2-40B4-BE49-F238E27FC236}">
                <a16:creationId xmlns="" xmlns:a16="http://schemas.microsoft.com/office/drawing/2014/main" id="{570A8CD6-6942-4446-B8CA-FEC9C2B5471E}"/>
              </a:ext>
            </a:extLst>
          </p:cNvPr>
          <p:cNvSpPr/>
          <p:nvPr/>
        </p:nvSpPr>
        <p:spPr>
          <a:xfrm>
            <a:off x="6070679" y="2303215"/>
            <a:ext cx="256063" cy="256063"/>
          </a:xfrm>
          <a:prstGeom prst="ellipse">
            <a:avLst/>
          </a:prstGeom>
          <a:solidFill>
            <a:srgbClr val="F384AE"/>
          </a:solidFill>
          <a:ln>
            <a:noFill/>
          </a:ln>
          <a:effectLst>
            <a:outerShdw blurRad="50800" dist="38100" dir="5400000" algn="t" rotWithShape="0">
              <a:schemeClr val="tx1">
                <a:alpha val="1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6000" rtlCol="0" anchor="ctr"/>
          <a:lstStyle/>
          <a:p>
            <a:endParaRPr lang="en-US" altLang="ko-KR" sz="1050" dirty="0">
              <a:solidFill>
                <a:prstClr val="white"/>
              </a:solidFill>
            </a:endParaRPr>
          </a:p>
        </p:txBody>
      </p:sp>
      <p:grpSp>
        <p:nvGrpSpPr>
          <p:cNvPr id="11" name="Group 12">
            <a:extLst>
              <a:ext uri="{FF2B5EF4-FFF2-40B4-BE49-F238E27FC236}">
                <a16:creationId xmlns="" xmlns:a16="http://schemas.microsoft.com/office/drawing/2014/main" id="{12702644-177A-4A0A-81BF-79D498F3AF0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124591" y="2363262"/>
            <a:ext cx="161015" cy="128084"/>
            <a:chOff x="6124" y="305"/>
            <a:chExt cx="841" cy="669"/>
          </a:xfrm>
          <a:solidFill>
            <a:schemeClr val="bg1"/>
          </a:solidFill>
        </p:grpSpPr>
        <p:sp>
          <p:nvSpPr>
            <p:cNvPr id="12" name="Freeform 13">
              <a:extLst>
                <a:ext uri="{FF2B5EF4-FFF2-40B4-BE49-F238E27FC236}">
                  <a16:creationId xmlns="" xmlns:a16="http://schemas.microsoft.com/office/drawing/2014/main" id="{B2D5BD2B-122B-4DAB-8DDA-BFEC90F8A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4" y="440"/>
              <a:ext cx="601" cy="534"/>
            </a:xfrm>
            <a:custGeom>
              <a:avLst/>
              <a:gdLst>
                <a:gd name="T0" fmla="*/ 902 w 1802"/>
                <a:gd name="T1" fmla="*/ 0 h 1602"/>
                <a:gd name="T2" fmla="*/ 2 w 1802"/>
                <a:gd name="T3" fmla="*/ 742 h 1602"/>
                <a:gd name="T4" fmla="*/ 2 w 1802"/>
                <a:gd name="T5" fmla="*/ 743 h 1602"/>
                <a:gd name="T6" fmla="*/ 2 w 1802"/>
                <a:gd name="T7" fmla="*/ 746 h 1602"/>
                <a:gd name="T8" fmla="*/ 0 w 1802"/>
                <a:gd name="T9" fmla="*/ 749 h 1602"/>
                <a:gd name="T10" fmla="*/ 0 w 1802"/>
                <a:gd name="T11" fmla="*/ 751 h 1602"/>
                <a:gd name="T12" fmla="*/ 0 w 1802"/>
                <a:gd name="T13" fmla="*/ 1501 h 1602"/>
                <a:gd name="T14" fmla="*/ 2 w 1802"/>
                <a:gd name="T15" fmla="*/ 1521 h 1602"/>
                <a:gd name="T16" fmla="*/ 16 w 1802"/>
                <a:gd name="T17" fmla="*/ 1557 h 1602"/>
                <a:gd name="T18" fmla="*/ 30 w 1802"/>
                <a:gd name="T19" fmla="*/ 1572 h 1602"/>
                <a:gd name="T20" fmla="*/ 45 w 1802"/>
                <a:gd name="T21" fmla="*/ 1586 h 1602"/>
                <a:gd name="T22" fmla="*/ 81 w 1802"/>
                <a:gd name="T23" fmla="*/ 1601 h 1602"/>
                <a:gd name="T24" fmla="*/ 100 w 1802"/>
                <a:gd name="T25" fmla="*/ 1602 h 1602"/>
                <a:gd name="T26" fmla="*/ 702 w 1802"/>
                <a:gd name="T27" fmla="*/ 1602 h 1602"/>
                <a:gd name="T28" fmla="*/ 702 w 1802"/>
                <a:gd name="T29" fmla="*/ 1001 h 1602"/>
                <a:gd name="T30" fmla="*/ 1102 w 1802"/>
                <a:gd name="T31" fmla="*/ 1001 h 1602"/>
                <a:gd name="T32" fmla="*/ 1102 w 1802"/>
                <a:gd name="T33" fmla="*/ 1602 h 1602"/>
                <a:gd name="T34" fmla="*/ 1703 w 1802"/>
                <a:gd name="T35" fmla="*/ 1602 h 1602"/>
                <a:gd name="T36" fmla="*/ 1723 w 1802"/>
                <a:gd name="T37" fmla="*/ 1601 h 1602"/>
                <a:gd name="T38" fmla="*/ 1758 w 1802"/>
                <a:gd name="T39" fmla="*/ 1586 h 1602"/>
                <a:gd name="T40" fmla="*/ 1773 w 1802"/>
                <a:gd name="T41" fmla="*/ 1572 h 1602"/>
                <a:gd name="T42" fmla="*/ 1786 w 1802"/>
                <a:gd name="T43" fmla="*/ 1557 h 1602"/>
                <a:gd name="T44" fmla="*/ 1802 w 1802"/>
                <a:gd name="T45" fmla="*/ 1521 h 1602"/>
                <a:gd name="T46" fmla="*/ 1802 w 1802"/>
                <a:gd name="T47" fmla="*/ 1501 h 1602"/>
                <a:gd name="T48" fmla="*/ 1802 w 1802"/>
                <a:gd name="T49" fmla="*/ 751 h 1602"/>
                <a:gd name="T50" fmla="*/ 1802 w 1802"/>
                <a:gd name="T51" fmla="*/ 745 h 1602"/>
                <a:gd name="T52" fmla="*/ 1801 w 1802"/>
                <a:gd name="T53" fmla="*/ 742 h 1602"/>
                <a:gd name="T54" fmla="*/ 902 w 1802"/>
                <a:gd name="T55" fmla="*/ 0 h 1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02" h="1602">
                  <a:moveTo>
                    <a:pt x="902" y="0"/>
                  </a:moveTo>
                  <a:lnTo>
                    <a:pt x="2" y="742"/>
                  </a:lnTo>
                  <a:lnTo>
                    <a:pt x="2" y="743"/>
                  </a:lnTo>
                  <a:lnTo>
                    <a:pt x="2" y="746"/>
                  </a:lnTo>
                  <a:lnTo>
                    <a:pt x="0" y="749"/>
                  </a:lnTo>
                  <a:lnTo>
                    <a:pt x="0" y="751"/>
                  </a:lnTo>
                  <a:lnTo>
                    <a:pt x="0" y="1501"/>
                  </a:lnTo>
                  <a:lnTo>
                    <a:pt x="2" y="1521"/>
                  </a:lnTo>
                  <a:lnTo>
                    <a:pt x="16" y="1557"/>
                  </a:lnTo>
                  <a:lnTo>
                    <a:pt x="30" y="1572"/>
                  </a:lnTo>
                  <a:lnTo>
                    <a:pt x="45" y="1586"/>
                  </a:lnTo>
                  <a:lnTo>
                    <a:pt x="81" y="1601"/>
                  </a:lnTo>
                  <a:lnTo>
                    <a:pt x="100" y="1602"/>
                  </a:lnTo>
                  <a:lnTo>
                    <a:pt x="702" y="1602"/>
                  </a:lnTo>
                  <a:lnTo>
                    <a:pt x="702" y="1001"/>
                  </a:lnTo>
                  <a:lnTo>
                    <a:pt x="1102" y="1001"/>
                  </a:lnTo>
                  <a:lnTo>
                    <a:pt x="1102" y="1602"/>
                  </a:lnTo>
                  <a:lnTo>
                    <a:pt x="1703" y="1602"/>
                  </a:lnTo>
                  <a:lnTo>
                    <a:pt x="1723" y="1601"/>
                  </a:lnTo>
                  <a:lnTo>
                    <a:pt x="1758" y="1586"/>
                  </a:lnTo>
                  <a:lnTo>
                    <a:pt x="1773" y="1572"/>
                  </a:lnTo>
                  <a:lnTo>
                    <a:pt x="1786" y="1557"/>
                  </a:lnTo>
                  <a:lnTo>
                    <a:pt x="1802" y="1521"/>
                  </a:lnTo>
                  <a:lnTo>
                    <a:pt x="1802" y="1501"/>
                  </a:lnTo>
                  <a:lnTo>
                    <a:pt x="1802" y="751"/>
                  </a:lnTo>
                  <a:lnTo>
                    <a:pt x="1802" y="745"/>
                  </a:lnTo>
                  <a:lnTo>
                    <a:pt x="1801" y="742"/>
                  </a:lnTo>
                  <a:lnTo>
                    <a:pt x="90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="" xmlns:a16="http://schemas.microsoft.com/office/drawing/2014/main" id="{3DEB78AD-6D96-4B60-844E-3BBDC5F9103A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4" y="305"/>
              <a:ext cx="841" cy="394"/>
            </a:xfrm>
            <a:custGeom>
              <a:avLst/>
              <a:gdLst>
                <a:gd name="T0" fmla="*/ 2505 w 2522"/>
                <a:gd name="T1" fmla="*/ 978 h 1181"/>
                <a:gd name="T2" fmla="*/ 2162 w 2522"/>
                <a:gd name="T3" fmla="*/ 694 h 1181"/>
                <a:gd name="T4" fmla="*/ 2162 w 2522"/>
                <a:gd name="T5" fmla="*/ 54 h 1181"/>
                <a:gd name="T6" fmla="*/ 2162 w 2522"/>
                <a:gd name="T7" fmla="*/ 44 h 1181"/>
                <a:gd name="T8" fmla="*/ 2155 w 2522"/>
                <a:gd name="T9" fmla="*/ 26 h 1181"/>
                <a:gd name="T10" fmla="*/ 2149 w 2522"/>
                <a:gd name="T11" fmla="*/ 18 h 1181"/>
                <a:gd name="T12" fmla="*/ 2141 w 2522"/>
                <a:gd name="T13" fmla="*/ 13 h 1181"/>
                <a:gd name="T14" fmla="*/ 2123 w 2522"/>
                <a:gd name="T15" fmla="*/ 5 h 1181"/>
                <a:gd name="T16" fmla="*/ 2113 w 2522"/>
                <a:gd name="T17" fmla="*/ 5 h 1181"/>
                <a:gd name="T18" fmla="*/ 1812 w 2522"/>
                <a:gd name="T19" fmla="*/ 5 h 1181"/>
                <a:gd name="T20" fmla="*/ 1802 w 2522"/>
                <a:gd name="T21" fmla="*/ 5 h 1181"/>
                <a:gd name="T22" fmla="*/ 1783 w 2522"/>
                <a:gd name="T23" fmla="*/ 13 h 1181"/>
                <a:gd name="T24" fmla="*/ 1776 w 2522"/>
                <a:gd name="T25" fmla="*/ 18 h 1181"/>
                <a:gd name="T26" fmla="*/ 1770 w 2522"/>
                <a:gd name="T27" fmla="*/ 26 h 1181"/>
                <a:gd name="T28" fmla="*/ 1763 w 2522"/>
                <a:gd name="T29" fmla="*/ 44 h 1181"/>
                <a:gd name="T30" fmla="*/ 1762 w 2522"/>
                <a:gd name="T31" fmla="*/ 54 h 1181"/>
                <a:gd name="T32" fmla="*/ 1762 w 2522"/>
                <a:gd name="T33" fmla="*/ 360 h 1181"/>
                <a:gd name="T34" fmla="*/ 1380 w 2522"/>
                <a:gd name="T35" fmla="*/ 41 h 1181"/>
                <a:gd name="T36" fmla="*/ 1354 w 2522"/>
                <a:gd name="T37" fmla="*/ 23 h 1181"/>
                <a:gd name="T38" fmla="*/ 1295 w 2522"/>
                <a:gd name="T39" fmla="*/ 1 h 1181"/>
                <a:gd name="T40" fmla="*/ 1262 w 2522"/>
                <a:gd name="T41" fmla="*/ 0 h 1181"/>
                <a:gd name="T42" fmla="*/ 1227 w 2522"/>
                <a:gd name="T43" fmla="*/ 1 h 1181"/>
                <a:gd name="T44" fmla="*/ 1168 w 2522"/>
                <a:gd name="T45" fmla="*/ 23 h 1181"/>
                <a:gd name="T46" fmla="*/ 1142 w 2522"/>
                <a:gd name="T47" fmla="*/ 41 h 1181"/>
                <a:gd name="T48" fmla="*/ 17 w 2522"/>
                <a:gd name="T49" fmla="*/ 978 h 1181"/>
                <a:gd name="T50" fmla="*/ 10 w 2522"/>
                <a:gd name="T51" fmla="*/ 985 h 1181"/>
                <a:gd name="T52" fmla="*/ 1 w 2522"/>
                <a:gd name="T53" fmla="*/ 1001 h 1181"/>
                <a:gd name="T54" fmla="*/ 0 w 2522"/>
                <a:gd name="T55" fmla="*/ 1012 h 1181"/>
                <a:gd name="T56" fmla="*/ 0 w 2522"/>
                <a:gd name="T57" fmla="*/ 1023 h 1181"/>
                <a:gd name="T58" fmla="*/ 6 w 2522"/>
                <a:gd name="T59" fmla="*/ 1040 h 1181"/>
                <a:gd name="T60" fmla="*/ 12 w 2522"/>
                <a:gd name="T61" fmla="*/ 1048 h 1181"/>
                <a:gd name="T62" fmla="*/ 108 w 2522"/>
                <a:gd name="T63" fmla="*/ 1164 h 1181"/>
                <a:gd name="T64" fmla="*/ 122 w 2522"/>
                <a:gd name="T65" fmla="*/ 1177 h 1181"/>
                <a:gd name="T66" fmla="*/ 141 w 2522"/>
                <a:gd name="T67" fmla="*/ 1181 h 1181"/>
                <a:gd name="T68" fmla="*/ 160 w 2522"/>
                <a:gd name="T69" fmla="*/ 1181 h 1181"/>
                <a:gd name="T70" fmla="*/ 179 w 2522"/>
                <a:gd name="T71" fmla="*/ 1171 h 1181"/>
                <a:gd name="T72" fmla="*/ 1262 w 2522"/>
                <a:gd name="T73" fmla="*/ 268 h 1181"/>
                <a:gd name="T74" fmla="*/ 2344 w 2522"/>
                <a:gd name="T75" fmla="*/ 1171 h 1181"/>
                <a:gd name="T76" fmla="*/ 2358 w 2522"/>
                <a:gd name="T77" fmla="*/ 1180 h 1181"/>
                <a:gd name="T78" fmla="*/ 2377 w 2522"/>
                <a:gd name="T79" fmla="*/ 1181 h 1181"/>
                <a:gd name="T80" fmla="*/ 2383 w 2522"/>
                <a:gd name="T81" fmla="*/ 1181 h 1181"/>
                <a:gd name="T82" fmla="*/ 2401 w 2522"/>
                <a:gd name="T83" fmla="*/ 1177 h 1181"/>
                <a:gd name="T84" fmla="*/ 2414 w 2522"/>
                <a:gd name="T85" fmla="*/ 1164 h 1181"/>
                <a:gd name="T86" fmla="*/ 2512 w 2522"/>
                <a:gd name="T87" fmla="*/ 1048 h 1181"/>
                <a:gd name="T88" fmla="*/ 2518 w 2522"/>
                <a:gd name="T89" fmla="*/ 1040 h 1181"/>
                <a:gd name="T90" fmla="*/ 2522 w 2522"/>
                <a:gd name="T91" fmla="*/ 1023 h 1181"/>
                <a:gd name="T92" fmla="*/ 2522 w 2522"/>
                <a:gd name="T93" fmla="*/ 1012 h 1181"/>
                <a:gd name="T94" fmla="*/ 2521 w 2522"/>
                <a:gd name="T95" fmla="*/ 1001 h 1181"/>
                <a:gd name="T96" fmla="*/ 2512 w 2522"/>
                <a:gd name="T97" fmla="*/ 985 h 1181"/>
                <a:gd name="T98" fmla="*/ 2505 w 2522"/>
                <a:gd name="T99" fmla="*/ 978 h 1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22" h="1181">
                  <a:moveTo>
                    <a:pt x="2505" y="978"/>
                  </a:moveTo>
                  <a:lnTo>
                    <a:pt x="2162" y="694"/>
                  </a:lnTo>
                  <a:lnTo>
                    <a:pt x="2162" y="54"/>
                  </a:lnTo>
                  <a:lnTo>
                    <a:pt x="2162" y="44"/>
                  </a:lnTo>
                  <a:lnTo>
                    <a:pt x="2155" y="26"/>
                  </a:lnTo>
                  <a:lnTo>
                    <a:pt x="2149" y="18"/>
                  </a:lnTo>
                  <a:lnTo>
                    <a:pt x="2141" y="13"/>
                  </a:lnTo>
                  <a:lnTo>
                    <a:pt x="2123" y="5"/>
                  </a:lnTo>
                  <a:lnTo>
                    <a:pt x="2113" y="5"/>
                  </a:lnTo>
                  <a:lnTo>
                    <a:pt x="1812" y="5"/>
                  </a:lnTo>
                  <a:lnTo>
                    <a:pt x="1802" y="5"/>
                  </a:lnTo>
                  <a:lnTo>
                    <a:pt x="1783" y="13"/>
                  </a:lnTo>
                  <a:lnTo>
                    <a:pt x="1776" y="18"/>
                  </a:lnTo>
                  <a:lnTo>
                    <a:pt x="1770" y="26"/>
                  </a:lnTo>
                  <a:lnTo>
                    <a:pt x="1763" y="44"/>
                  </a:lnTo>
                  <a:lnTo>
                    <a:pt x="1762" y="54"/>
                  </a:lnTo>
                  <a:lnTo>
                    <a:pt x="1762" y="360"/>
                  </a:lnTo>
                  <a:lnTo>
                    <a:pt x="1380" y="41"/>
                  </a:lnTo>
                  <a:lnTo>
                    <a:pt x="1354" y="23"/>
                  </a:lnTo>
                  <a:lnTo>
                    <a:pt x="1295" y="1"/>
                  </a:lnTo>
                  <a:lnTo>
                    <a:pt x="1262" y="0"/>
                  </a:lnTo>
                  <a:lnTo>
                    <a:pt x="1227" y="1"/>
                  </a:lnTo>
                  <a:lnTo>
                    <a:pt x="1168" y="23"/>
                  </a:lnTo>
                  <a:lnTo>
                    <a:pt x="1142" y="41"/>
                  </a:lnTo>
                  <a:lnTo>
                    <a:pt x="17" y="978"/>
                  </a:lnTo>
                  <a:lnTo>
                    <a:pt x="10" y="985"/>
                  </a:lnTo>
                  <a:lnTo>
                    <a:pt x="1" y="1001"/>
                  </a:lnTo>
                  <a:lnTo>
                    <a:pt x="0" y="1012"/>
                  </a:lnTo>
                  <a:lnTo>
                    <a:pt x="0" y="1023"/>
                  </a:lnTo>
                  <a:lnTo>
                    <a:pt x="6" y="1040"/>
                  </a:lnTo>
                  <a:lnTo>
                    <a:pt x="12" y="1048"/>
                  </a:lnTo>
                  <a:lnTo>
                    <a:pt x="108" y="1164"/>
                  </a:lnTo>
                  <a:lnTo>
                    <a:pt x="122" y="1177"/>
                  </a:lnTo>
                  <a:lnTo>
                    <a:pt x="141" y="1181"/>
                  </a:lnTo>
                  <a:lnTo>
                    <a:pt x="160" y="1181"/>
                  </a:lnTo>
                  <a:lnTo>
                    <a:pt x="179" y="1171"/>
                  </a:lnTo>
                  <a:lnTo>
                    <a:pt x="1262" y="268"/>
                  </a:lnTo>
                  <a:lnTo>
                    <a:pt x="2344" y="1171"/>
                  </a:lnTo>
                  <a:lnTo>
                    <a:pt x="2358" y="1180"/>
                  </a:lnTo>
                  <a:lnTo>
                    <a:pt x="2377" y="1181"/>
                  </a:lnTo>
                  <a:lnTo>
                    <a:pt x="2383" y="1181"/>
                  </a:lnTo>
                  <a:lnTo>
                    <a:pt x="2401" y="1177"/>
                  </a:lnTo>
                  <a:lnTo>
                    <a:pt x="2414" y="1164"/>
                  </a:lnTo>
                  <a:lnTo>
                    <a:pt x="2512" y="1048"/>
                  </a:lnTo>
                  <a:lnTo>
                    <a:pt x="2518" y="1040"/>
                  </a:lnTo>
                  <a:lnTo>
                    <a:pt x="2522" y="1023"/>
                  </a:lnTo>
                  <a:lnTo>
                    <a:pt x="2522" y="1012"/>
                  </a:lnTo>
                  <a:lnTo>
                    <a:pt x="2521" y="1001"/>
                  </a:lnTo>
                  <a:lnTo>
                    <a:pt x="2512" y="985"/>
                  </a:lnTo>
                  <a:lnTo>
                    <a:pt x="2505" y="9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4" name="타원 13">
            <a:extLst>
              <a:ext uri="{FF2B5EF4-FFF2-40B4-BE49-F238E27FC236}">
                <a16:creationId xmlns="" xmlns:a16="http://schemas.microsoft.com/office/drawing/2014/main" id="{5ED5FB3E-65A9-4009-9CE9-2AF910BC641E}"/>
              </a:ext>
            </a:extLst>
          </p:cNvPr>
          <p:cNvSpPr/>
          <p:nvPr/>
        </p:nvSpPr>
        <p:spPr>
          <a:xfrm>
            <a:off x="5747876" y="2285011"/>
            <a:ext cx="145384" cy="145384"/>
          </a:xfrm>
          <a:prstGeom prst="ellipse">
            <a:avLst/>
          </a:prstGeom>
          <a:solidFill>
            <a:srgbClr val="F384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r>
              <a:rPr lang="en-US" altLang="ko-KR" sz="600" dirty="0">
                <a:solidFill>
                  <a:prstClr val="white"/>
                </a:solidFill>
              </a:rPr>
              <a:t>6p</a:t>
            </a:r>
            <a:endParaRPr lang="ko-KR" altLang="en-US" sz="600" dirty="0">
              <a:solidFill>
                <a:prstClr val="white"/>
              </a:solidFill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6556125" y="2381273"/>
            <a:ext cx="1527833" cy="145053"/>
            <a:chOff x="6330292" y="1596711"/>
            <a:chExt cx="1527833" cy="145053"/>
          </a:xfrm>
        </p:grpSpPr>
        <p:sp>
          <p:nvSpPr>
            <p:cNvPr id="15" name="사각형: 둥근 모서리 14">
              <a:extLst>
                <a:ext uri="{FF2B5EF4-FFF2-40B4-BE49-F238E27FC236}">
                  <a16:creationId xmlns="" xmlns:a16="http://schemas.microsoft.com/office/drawing/2014/main" id="{6C0EC860-778C-48C5-9A6A-FE92E9A0C974}"/>
                </a:ext>
              </a:extLst>
            </p:cNvPr>
            <p:cNvSpPr/>
            <p:nvPr/>
          </p:nvSpPr>
          <p:spPr>
            <a:xfrm>
              <a:off x="6330292" y="1627635"/>
              <a:ext cx="1527833" cy="8320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rgbClr val="F384AE"/>
                </a:gs>
                <a:gs pos="100000">
                  <a:srgbClr val="3D5ED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atinLnBrk="0">
                <a:defRPr/>
              </a:pPr>
              <a:endParaRPr lang="en-US" altLang="ko-KR" sz="6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16" name="모서리가 둥근 직사각형 31">
              <a:extLst>
                <a:ext uri="{FF2B5EF4-FFF2-40B4-BE49-F238E27FC236}">
                  <a16:creationId xmlns="" xmlns:a16="http://schemas.microsoft.com/office/drawing/2014/main" id="{EA02C588-ADBA-40EA-B687-4667BFE0173E}"/>
                </a:ext>
              </a:extLst>
            </p:cNvPr>
            <p:cNvSpPr/>
            <p:nvPr/>
          </p:nvSpPr>
          <p:spPr>
            <a:xfrm>
              <a:off x="7355658" y="1596711"/>
              <a:ext cx="145053" cy="1450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tx1"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6000" rtlCol="0" anchor="ctr"/>
            <a:lstStyle/>
            <a:p>
              <a:endParaRPr lang="en-US" altLang="ko-KR" sz="1050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332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C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차트 16">
            <a:extLst>
              <a:ext uri="{FF2B5EF4-FFF2-40B4-BE49-F238E27FC236}">
                <a16:creationId xmlns="" xmlns:a16="http://schemas.microsoft.com/office/drawing/2014/main" id="{A642CC21-0E36-4002-995E-B750A282A119}"/>
              </a:ext>
            </a:extLst>
          </p:cNvPr>
          <p:cNvGraphicFramePr/>
          <p:nvPr>
            <p:extLst/>
          </p:nvPr>
        </p:nvGraphicFramePr>
        <p:xfrm>
          <a:off x="1040535" y="2541480"/>
          <a:ext cx="10145093" cy="3649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직사각형 17">
            <a:extLst>
              <a:ext uri="{FF2B5EF4-FFF2-40B4-BE49-F238E27FC236}">
                <a16:creationId xmlns="" xmlns:a16="http://schemas.microsoft.com/office/drawing/2014/main" id="{4FBF31E2-8BDB-4551-8799-9FF4F2D94F6F}"/>
              </a:ext>
            </a:extLst>
          </p:cNvPr>
          <p:cNvSpPr/>
          <p:nvPr/>
        </p:nvSpPr>
        <p:spPr>
          <a:xfrm>
            <a:off x="5369198" y="2639522"/>
            <a:ext cx="656345" cy="3631366"/>
          </a:xfrm>
          <a:prstGeom prst="rect">
            <a:avLst/>
          </a:prstGeom>
          <a:noFill/>
          <a:ln w="9525">
            <a:solidFill>
              <a:srgbClr val="3D5ED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endParaRPr lang="ko-KR" altLang="en-US" sz="800" dirty="0">
              <a:solidFill>
                <a:prstClr val="white">
                  <a:lumMod val="75000"/>
                </a:prstClr>
              </a:solidFill>
            </a:endParaRPr>
          </a:p>
        </p:txBody>
      </p:sp>
      <p:cxnSp>
        <p:nvCxnSpPr>
          <p:cNvPr id="19" name="꺾인 연결선 12">
            <a:extLst>
              <a:ext uri="{FF2B5EF4-FFF2-40B4-BE49-F238E27FC236}">
                <a16:creationId xmlns="" xmlns:a16="http://schemas.microsoft.com/office/drawing/2014/main" id="{2F0662B1-13D6-4978-B54A-CDD3C5DBC5D5}"/>
              </a:ext>
            </a:extLst>
          </p:cNvPr>
          <p:cNvCxnSpPr>
            <a:stCxn id="21" idx="1"/>
            <a:endCxn id="18" idx="0"/>
          </p:cNvCxnSpPr>
          <p:nvPr/>
        </p:nvCxnSpPr>
        <p:spPr>
          <a:xfrm rot="10800000" flipV="1">
            <a:off x="5697372" y="2031576"/>
            <a:ext cx="1412361" cy="607945"/>
          </a:xfrm>
          <a:prstGeom prst="bentConnector2">
            <a:avLst/>
          </a:prstGeom>
          <a:ln>
            <a:solidFill>
              <a:srgbClr val="3D5ED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직사각형 19">
            <a:extLst>
              <a:ext uri="{FF2B5EF4-FFF2-40B4-BE49-F238E27FC236}">
                <a16:creationId xmlns="" xmlns:a16="http://schemas.microsoft.com/office/drawing/2014/main" id="{954F9674-6BCC-406B-B581-ECCD87727BE1}"/>
              </a:ext>
            </a:extLst>
          </p:cNvPr>
          <p:cNvSpPr/>
          <p:nvPr/>
        </p:nvSpPr>
        <p:spPr>
          <a:xfrm>
            <a:off x="5378723" y="2621960"/>
            <a:ext cx="656345" cy="360000"/>
          </a:xfrm>
          <a:prstGeom prst="rect">
            <a:avLst/>
          </a:prstGeom>
          <a:solidFill>
            <a:srgbClr val="3D5EDF"/>
          </a:solidFill>
          <a:ln>
            <a:solidFill>
              <a:srgbClr val="3D5EDF"/>
            </a:solidFill>
          </a:ln>
          <a:effectLst>
            <a:outerShdw blurRad="292100" dist="38100" algn="l" rotWithShape="0">
              <a:srgbClr val="1A73DE">
                <a:alpha val="1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prstClr val="white"/>
                </a:solidFill>
              </a:rPr>
              <a:t>88%</a:t>
            </a:r>
            <a:endParaRPr lang="ko-KR" altLang="en-US" sz="1600" b="1" dirty="0">
              <a:solidFill>
                <a:prstClr val="white"/>
              </a:solidFill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="" xmlns:a16="http://schemas.microsoft.com/office/drawing/2014/main" id="{602991E0-C94B-460B-8C39-C0114A519BF3}"/>
              </a:ext>
            </a:extLst>
          </p:cNvPr>
          <p:cNvSpPr/>
          <p:nvPr/>
        </p:nvSpPr>
        <p:spPr>
          <a:xfrm>
            <a:off x="7109732" y="1602723"/>
            <a:ext cx="4272459" cy="857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rgbClr val="3D5EDF"/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rgbClr val="78808D"/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050" dirty="0">
                <a:solidFill>
                  <a:srgbClr val="78808D"/>
                </a:solidFill>
              </a:rPr>
              <a:t>PAPOZIP</a:t>
            </a:r>
            <a:r>
              <a:rPr lang="ja-JP" altLang="en-US" sz="1050" dirty="0">
                <a:solidFill>
                  <a:srgbClr val="78808D"/>
                </a:solidFill>
              </a:rPr>
              <a:t>と一緒に</a:t>
            </a:r>
            <a:r>
              <a:rPr lang="en-US" altLang="ja-JP" sz="1050" dirty="0" err="1">
                <a:solidFill>
                  <a:srgbClr val="78808D"/>
                </a:solidFill>
              </a:rPr>
              <a:t>ppt</a:t>
            </a:r>
            <a:r>
              <a:rPr lang="ja-JP" altLang="en-US" sz="1050" dirty="0">
                <a:solidFill>
                  <a:srgbClr val="78808D"/>
                </a:solidFill>
              </a:rPr>
              <a:t>を作る楽しさを感じてください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292100" y="308162"/>
            <a:ext cx="11607800" cy="765980"/>
            <a:chOff x="292100" y="308162"/>
            <a:chExt cx="11607800" cy="765980"/>
          </a:xfrm>
        </p:grpSpPr>
        <p:sp>
          <p:nvSpPr>
            <p:cNvPr id="6" name="사각형: 둥근 모서리 5">
              <a:extLst>
                <a:ext uri="{FF2B5EF4-FFF2-40B4-BE49-F238E27FC236}">
                  <a16:creationId xmlns="" xmlns:a16="http://schemas.microsoft.com/office/drawing/2014/main" id="{3B0C0C12-C77E-406C-8035-14F1E9A640C1}"/>
                </a:ext>
              </a:extLst>
            </p:cNvPr>
            <p:cNvSpPr/>
            <p:nvPr/>
          </p:nvSpPr>
          <p:spPr>
            <a:xfrm>
              <a:off x="292100" y="308162"/>
              <a:ext cx="11607800" cy="54292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66700" lvl="1" latinLnBrk="0">
                <a:defRPr/>
              </a:pPr>
              <a:r>
                <a:rPr lang="en-US" altLang="ja-JP" sz="2400" b="1" i="1" kern="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PPT</a:t>
              </a:r>
              <a:r>
                <a:rPr lang="ja-JP" altLang="en-US" sz="2400" b="1" i="1" kern="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テンプレー</a:t>
              </a:r>
              <a:r>
                <a:rPr lang="ja-JP" altLang="en-US" sz="2400" b="1" i="1" kern="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ト</a:t>
              </a:r>
              <a:r>
                <a:rPr lang="en-US" altLang="ja-JP" sz="900" kern="0" dirty="0" smtClean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PAPOZIP</a:t>
              </a:r>
              <a:r>
                <a:rPr lang="ja-JP" altLang="en-US" sz="900" kern="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と一緒に</a:t>
              </a:r>
              <a:r>
                <a:rPr lang="en-US" altLang="ja-JP" sz="900" kern="0" dirty="0" err="1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ppt</a:t>
              </a:r>
              <a:r>
                <a:rPr lang="ja-JP" altLang="en-US" sz="900" kern="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を作る楽しさを感じてください</a:t>
              </a:r>
              <a:endParaRPr lang="en-US" altLang="ko-KR" sz="600" kern="0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="" xmlns:a16="http://schemas.microsoft.com/office/drawing/2014/main" id="{5A8A48B5-8DBA-42E9-B28B-EC72E09DF1E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3032" y="523933"/>
              <a:ext cx="116026" cy="153118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="" xmlns:a16="http://schemas.microsoft.com/office/drawing/2014/main" id="{76B41FE7-625C-4B7C-BE10-44BF330BEB07}"/>
                </a:ext>
              </a:extLst>
            </p:cNvPr>
            <p:cNvSpPr>
              <a:spLocks/>
            </p:cNvSpPr>
            <p:nvPr/>
          </p:nvSpPr>
          <p:spPr bwMode="auto">
            <a:xfrm rot="10800000" flipH="1" flipV="1">
              <a:off x="10144610" y="532960"/>
              <a:ext cx="163979" cy="145384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" name="사각형: 둥근 모서리 8">
              <a:extLst>
                <a:ext uri="{FF2B5EF4-FFF2-40B4-BE49-F238E27FC236}">
                  <a16:creationId xmlns="" xmlns:a16="http://schemas.microsoft.com/office/drawing/2014/main" id="{39E08D36-3D62-460D-96E0-ED4FA3E8A204}"/>
                </a:ext>
              </a:extLst>
            </p:cNvPr>
            <p:cNvSpPr/>
            <p:nvPr/>
          </p:nvSpPr>
          <p:spPr>
            <a:xfrm>
              <a:off x="11165928" y="420263"/>
              <a:ext cx="324305" cy="324305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>
                <a:solidFill>
                  <a:prstClr val="white"/>
                </a:solidFill>
              </a:endParaRPr>
            </a:p>
          </p:txBody>
        </p:sp>
        <p:sp>
          <p:nvSpPr>
            <p:cNvPr id="10" name="모서리가 둥근 직사각형 31">
              <a:extLst>
                <a:ext uri="{FF2B5EF4-FFF2-40B4-BE49-F238E27FC236}">
                  <a16:creationId xmlns="" xmlns:a16="http://schemas.microsoft.com/office/drawing/2014/main" id="{570A8CD6-6942-4446-B8CA-FEC9C2B5471E}"/>
                </a:ext>
              </a:extLst>
            </p:cNvPr>
            <p:cNvSpPr/>
            <p:nvPr/>
          </p:nvSpPr>
          <p:spPr>
            <a:xfrm>
              <a:off x="10562928" y="425148"/>
              <a:ext cx="324305" cy="324305"/>
            </a:xfrm>
            <a:prstGeom prst="ellipse">
              <a:avLst/>
            </a:prstGeom>
            <a:solidFill>
              <a:srgbClr val="F384AE"/>
            </a:solidFill>
            <a:ln>
              <a:noFill/>
            </a:ln>
            <a:effectLst>
              <a:outerShdw blurRad="50800" dist="38100" dir="5400000" algn="t" rotWithShape="0">
                <a:schemeClr val="tx1"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6000" rtlCol="0" anchor="ctr"/>
            <a:lstStyle/>
            <a:p>
              <a:endParaRPr lang="en-US" altLang="ko-KR" sz="1050" dirty="0">
                <a:solidFill>
                  <a:prstClr val="white"/>
                </a:solidFill>
              </a:endParaRPr>
            </a:p>
          </p:txBody>
        </p:sp>
        <p:grpSp>
          <p:nvGrpSpPr>
            <p:cNvPr id="11" name="Group 12">
              <a:extLst>
                <a:ext uri="{FF2B5EF4-FFF2-40B4-BE49-F238E27FC236}">
                  <a16:creationId xmlns="" xmlns:a16="http://schemas.microsoft.com/office/drawing/2014/main" id="{12702644-177A-4A0A-81BF-79D498F3AF0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0631169" y="502609"/>
              <a:ext cx="187822" cy="149408"/>
              <a:chOff x="6124" y="305"/>
              <a:chExt cx="841" cy="669"/>
            </a:xfrm>
            <a:solidFill>
              <a:schemeClr val="bg1"/>
            </a:solidFill>
          </p:grpSpPr>
          <p:sp>
            <p:nvSpPr>
              <p:cNvPr id="12" name="Freeform 13">
                <a:extLst>
                  <a:ext uri="{FF2B5EF4-FFF2-40B4-BE49-F238E27FC236}">
                    <a16:creationId xmlns="" xmlns:a16="http://schemas.microsoft.com/office/drawing/2014/main" id="{B2D5BD2B-122B-4DAB-8DDA-BFEC90F8A6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14">
                <a:extLst>
                  <a:ext uri="{FF2B5EF4-FFF2-40B4-BE49-F238E27FC236}">
                    <a16:creationId xmlns="" xmlns:a16="http://schemas.microsoft.com/office/drawing/2014/main" id="{3DEB78AD-6D96-4B60-844E-3BBDC5F910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4" name="타원 13">
              <a:extLst>
                <a:ext uri="{FF2B5EF4-FFF2-40B4-BE49-F238E27FC236}">
                  <a16:creationId xmlns="" xmlns:a16="http://schemas.microsoft.com/office/drawing/2014/main" id="{5ED5FB3E-65A9-4009-9CE9-2AF910BC641E}"/>
                </a:ext>
              </a:extLst>
            </p:cNvPr>
            <p:cNvSpPr/>
            <p:nvPr/>
          </p:nvSpPr>
          <p:spPr>
            <a:xfrm>
              <a:off x="9665574" y="441917"/>
              <a:ext cx="145384" cy="145384"/>
            </a:xfrm>
            <a:prstGeom prst="ellipse">
              <a:avLst/>
            </a:prstGeom>
            <a:solidFill>
              <a:srgbClr val="F384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en-US" altLang="ko-KR" sz="900" dirty="0">
                  <a:solidFill>
                    <a:prstClr val="white"/>
                  </a:solidFill>
                </a:rPr>
                <a:t>5</a:t>
              </a:r>
              <a:endParaRPr lang="ko-KR" altLang="en-US" sz="900" dirty="0">
                <a:solidFill>
                  <a:prstClr val="white"/>
                </a:solidFill>
              </a:endParaRPr>
            </a:p>
          </p:txBody>
        </p:sp>
        <p:sp>
          <p:nvSpPr>
            <p:cNvPr id="15" name="사각형: 둥근 모서리 14">
              <a:extLst>
                <a:ext uri="{FF2B5EF4-FFF2-40B4-BE49-F238E27FC236}">
                  <a16:creationId xmlns="" xmlns:a16="http://schemas.microsoft.com/office/drawing/2014/main" id="{6C0EC860-778C-48C5-9A6A-FE92E9A0C974}"/>
                </a:ext>
              </a:extLst>
            </p:cNvPr>
            <p:cNvSpPr/>
            <p:nvPr/>
          </p:nvSpPr>
          <p:spPr>
            <a:xfrm>
              <a:off x="11572555" y="960013"/>
              <a:ext cx="276545" cy="83206"/>
            </a:xfrm>
            <a:prstGeom prst="roundRect">
              <a:avLst>
                <a:gd name="adj" fmla="val 50000"/>
              </a:avLst>
            </a:prstGeom>
            <a:solidFill>
              <a:srgbClr val="3D5E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atinLnBrk="0">
                <a:defRPr/>
              </a:pPr>
              <a:endParaRPr lang="en-US" altLang="ko-KR" sz="6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16" name="모서리가 둥근 직사각형 31">
              <a:extLst>
                <a:ext uri="{FF2B5EF4-FFF2-40B4-BE49-F238E27FC236}">
                  <a16:creationId xmlns="" xmlns:a16="http://schemas.microsoft.com/office/drawing/2014/main" id="{EA02C588-ADBA-40EA-B687-4667BFE0173E}"/>
                </a:ext>
              </a:extLst>
            </p:cNvPr>
            <p:cNvSpPr/>
            <p:nvPr/>
          </p:nvSpPr>
          <p:spPr>
            <a:xfrm>
              <a:off x="11543821" y="929089"/>
              <a:ext cx="145053" cy="1450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tx1"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6000" rtlCol="0" anchor="ctr"/>
            <a:lstStyle/>
            <a:p>
              <a:endParaRPr lang="en-US" altLang="ko-KR" sz="1050" dirty="0">
                <a:solidFill>
                  <a:prstClr val="white"/>
                </a:solidFill>
              </a:endParaRPr>
            </a:p>
          </p:txBody>
        </p:sp>
        <p:grpSp>
          <p:nvGrpSpPr>
            <p:cNvPr id="24" name="그룹 23">
              <a:extLst>
                <a:ext uri="{FF2B5EF4-FFF2-40B4-BE49-F238E27FC236}">
                  <a16:creationId xmlns:a16="http://schemas.microsoft.com/office/drawing/2014/main" xmlns="" id="{FB650653-64D2-403B-BC4A-F7742D2D5BB5}"/>
                </a:ext>
              </a:extLst>
            </p:cNvPr>
            <p:cNvGrpSpPr/>
            <p:nvPr/>
          </p:nvGrpSpPr>
          <p:grpSpPr>
            <a:xfrm>
              <a:off x="9059250" y="429217"/>
              <a:ext cx="219687" cy="262043"/>
              <a:chOff x="5199725" y="1785802"/>
              <a:chExt cx="1768077" cy="2108976"/>
            </a:xfrm>
            <a:solidFill>
              <a:schemeClr val="bg1"/>
            </a:solidFill>
          </p:grpSpPr>
          <p:sp>
            <p:nvSpPr>
              <p:cNvPr id="25" name="자유형: 도형 29">
                <a:extLst>
                  <a:ext uri="{FF2B5EF4-FFF2-40B4-BE49-F238E27FC236}">
                    <a16:creationId xmlns:a16="http://schemas.microsoft.com/office/drawing/2014/main" xmlns="" id="{1D784B37-183E-423A-AE81-5CBAC8968CFB}"/>
                  </a:ext>
                </a:extLst>
              </p:cNvPr>
              <p:cNvSpPr/>
              <p:nvPr/>
            </p:nvSpPr>
            <p:spPr>
              <a:xfrm rot="5400000" flipH="1">
                <a:off x="6516322" y="3440993"/>
                <a:ext cx="432896" cy="470061"/>
              </a:xfrm>
              <a:custGeom>
                <a:avLst/>
                <a:gdLst>
                  <a:gd name="connsiteX0" fmla="*/ 432896 w 432896"/>
                  <a:gd name="connsiteY0" fmla="*/ 19392 h 470061"/>
                  <a:gd name="connsiteX1" fmla="*/ 432896 w 432896"/>
                  <a:gd name="connsiteY1" fmla="*/ 0 h 470061"/>
                  <a:gd name="connsiteX2" fmla="*/ 0 w 432896"/>
                  <a:gd name="connsiteY2" fmla="*/ 0 h 470061"/>
                  <a:gd name="connsiteX3" fmla="*/ 0 w 432896"/>
                  <a:gd name="connsiteY3" fmla="*/ 470061 h 470061"/>
                  <a:gd name="connsiteX4" fmla="*/ 24495 w 432896"/>
                  <a:gd name="connsiteY4" fmla="*/ 419212 h 470061"/>
                  <a:gd name="connsiteX5" fmla="*/ 416339 w 432896"/>
                  <a:gd name="connsiteY5" fmla="*/ 27368 h 470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2896" h="470061">
                    <a:moveTo>
                      <a:pt x="432896" y="19392"/>
                    </a:moveTo>
                    <a:lnTo>
                      <a:pt x="432896" y="0"/>
                    </a:lnTo>
                    <a:lnTo>
                      <a:pt x="0" y="0"/>
                    </a:lnTo>
                    <a:lnTo>
                      <a:pt x="0" y="470061"/>
                    </a:lnTo>
                    <a:lnTo>
                      <a:pt x="24495" y="419212"/>
                    </a:lnTo>
                    <a:cubicBezTo>
                      <a:pt x="114384" y="253742"/>
                      <a:pt x="250869" y="117257"/>
                      <a:pt x="416339" y="27368"/>
                    </a:cubicBezTo>
                    <a:close/>
                  </a:path>
                </a:pathLst>
              </a:custGeom>
              <a:solidFill>
                <a:srgbClr val="F384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자유형: 도형 30">
                <a:extLst>
                  <a:ext uri="{FF2B5EF4-FFF2-40B4-BE49-F238E27FC236}">
                    <a16:creationId xmlns:a16="http://schemas.microsoft.com/office/drawing/2014/main" xmlns="" id="{94E0D773-490A-4901-8E9C-E5A613CE5700}"/>
                  </a:ext>
                </a:extLst>
              </p:cNvPr>
              <p:cNvSpPr/>
              <p:nvPr/>
            </p:nvSpPr>
            <p:spPr>
              <a:xfrm>
                <a:off x="5199725" y="1785802"/>
                <a:ext cx="824275" cy="2106670"/>
              </a:xfrm>
              <a:custGeom>
                <a:avLst/>
                <a:gdLst>
                  <a:gd name="connsiteX0" fmla="*/ 0 w 824275"/>
                  <a:gd name="connsiteY0" fmla="*/ 0 h 2106670"/>
                  <a:gd name="connsiteX1" fmla="*/ 217180 w 824275"/>
                  <a:gd name="connsiteY1" fmla="*/ 0 h 2106670"/>
                  <a:gd name="connsiteX2" fmla="*/ 434360 w 824275"/>
                  <a:gd name="connsiteY2" fmla="*/ 217180 h 2106670"/>
                  <a:gd name="connsiteX3" fmla="*/ 434360 w 824275"/>
                  <a:gd name="connsiteY3" fmla="*/ 343374 h 2106670"/>
                  <a:gd name="connsiteX4" fmla="*/ 824275 w 824275"/>
                  <a:gd name="connsiteY4" fmla="*/ 343374 h 2106670"/>
                  <a:gd name="connsiteX5" fmla="*/ 824275 w 824275"/>
                  <a:gd name="connsiteY5" fmla="*/ 775827 h 2106670"/>
                  <a:gd name="connsiteX6" fmla="*/ 434360 w 824275"/>
                  <a:gd name="connsiteY6" fmla="*/ 775827 h 2106670"/>
                  <a:gd name="connsiteX7" fmla="*/ 434360 w 824275"/>
                  <a:gd name="connsiteY7" fmla="*/ 1226458 h 2106670"/>
                  <a:gd name="connsiteX8" fmla="*/ 794173 w 824275"/>
                  <a:gd name="connsiteY8" fmla="*/ 1667934 h 2106670"/>
                  <a:gd name="connsiteX9" fmla="*/ 824275 w 824275"/>
                  <a:gd name="connsiteY9" fmla="*/ 1670969 h 2106670"/>
                  <a:gd name="connsiteX10" fmla="*/ 824275 w 824275"/>
                  <a:gd name="connsiteY10" fmla="*/ 2106670 h 2106670"/>
                  <a:gd name="connsiteX11" fmla="*/ 800273 w 824275"/>
                  <a:gd name="connsiteY11" fmla="*/ 2105533 h 2106670"/>
                  <a:gd name="connsiteX12" fmla="*/ 6467 w 824275"/>
                  <a:gd name="connsiteY12" fmla="*/ 1316749 h 2106670"/>
                  <a:gd name="connsiteX13" fmla="*/ 2572 w 824275"/>
                  <a:gd name="connsiteY13" fmla="*/ 1239630 h 2106670"/>
                  <a:gd name="connsiteX14" fmla="*/ 0 w 824275"/>
                  <a:gd name="connsiteY14" fmla="*/ 1239630 h 2106670"/>
                  <a:gd name="connsiteX15" fmla="*/ 0 w 824275"/>
                  <a:gd name="connsiteY15" fmla="*/ 0 h 2106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824275" h="2106670">
                    <a:moveTo>
                      <a:pt x="0" y="0"/>
                    </a:moveTo>
                    <a:lnTo>
                      <a:pt x="217180" y="0"/>
                    </a:lnTo>
                    <a:cubicBezTo>
                      <a:pt x="337125" y="0"/>
                      <a:pt x="434360" y="97235"/>
                      <a:pt x="434360" y="217180"/>
                    </a:cubicBezTo>
                    <a:lnTo>
                      <a:pt x="434360" y="343374"/>
                    </a:lnTo>
                    <a:lnTo>
                      <a:pt x="824275" y="343374"/>
                    </a:lnTo>
                    <a:lnTo>
                      <a:pt x="824275" y="775827"/>
                    </a:lnTo>
                    <a:lnTo>
                      <a:pt x="434360" y="775827"/>
                    </a:lnTo>
                    <a:lnTo>
                      <a:pt x="434360" y="1226458"/>
                    </a:lnTo>
                    <a:cubicBezTo>
                      <a:pt x="434360" y="1444226"/>
                      <a:pt x="588828" y="1625914"/>
                      <a:pt x="794173" y="1667934"/>
                    </a:cubicBezTo>
                    <a:lnTo>
                      <a:pt x="824275" y="1670969"/>
                    </a:lnTo>
                    <a:lnTo>
                      <a:pt x="824275" y="2106670"/>
                    </a:lnTo>
                    <a:lnTo>
                      <a:pt x="800273" y="2105533"/>
                    </a:lnTo>
                    <a:cubicBezTo>
                      <a:pt x="382044" y="2065725"/>
                      <a:pt x="48863" y="1734219"/>
                      <a:pt x="6467" y="1316749"/>
                    </a:cubicBezTo>
                    <a:lnTo>
                      <a:pt x="2572" y="1239630"/>
                    </a:lnTo>
                    <a:lnTo>
                      <a:pt x="0" y="12396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자유형: 도형 31">
                <a:extLst>
                  <a:ext uri="{FF2B5EF4-FFF2-40B4-BE49-F238E27FC236}">
                    <a16:creationId xmlns:a16="http://schemas.microsoft.com/office/drawing/2014/main" xmlns="" id="{7C5DC6AE-971C-4594-8164-1E2E41D6C6CE}"/>
                  </a:ext>
                </a:extLst>
              </p:cNvPr>
              <p:cNvSpPr/>
              <p:nvPr/>
            </p:nvSpPr>
            <p:spPr>
              <a:xfrm>
                <a:off x="6096000" y="2129177"/>
                <a:ext cx="871802" cy="1765601"/>
              </a:xfrm>
              <a:custGeom>
                <a:avLst/>
                <a:gdLst>
                  <a:gd name="connsiteX0" fmla="*/ 0 w 871802"/>
                  <a:gd name="connsiteY0" fmla="*/ 0 h 1765601"/>
                  <a:gd name="connsiteX1" fmla="*/ 4988 w 871802"/>
                  <a:gd name="connsiteY1" fmla="*/ 0 h 1765601"/>
                  <a:gd name="connsiteX2" fmla="*/ 4988 w 871802"/>
                  <a:gd name="connsiteY2" fmla="*/ 822 h 1765601"/>
                  <a:gd name="connsiteX3" fmla="*/ 79007 w 871802"/>
                  <a:gd name="connsiteY3" fmla="*/ 4559 h 1765601"/>
                  <a:gd name="connsiteX4" fmla="*/ 871802 w 871802"/>
                  <a:gd name="connsiteY4" fmla="*/ 883085 h 1765601"/>
                  <a:gd name="connsiteX5" fmla="*/ 79007 w 871802"/>
                  <a:gd name="connsiteY5" fmla="*/ 1761611 h 1765601"/>
                  <a:gd name="connsiteX6" fmla="*/ 0 w 871802"/>
                  <a:gd name="connsiteY6" fmla="*/ 1765601 h 1765601"/>
                  <a:gd name="connsiteX7" fmla="*/ 0 w 871802"/>
                  <a:gd name="connsiteY7" fmla="*/ 1332578 h 1765601"/>
                  <a:gd name="connsiteX8" fmla="*/ 79534 w 871802"/>
                  <a:gd name="connsiteY8" fmla="*/ 1324560 h 1765601"/>
                  <a:gd name="connsiteX9" fmla="*/ 439347 w 871802"/>
                  <a:gd name="connsiteY9" fmla="*/ 883084 h 1765601"/>
                  <a:gd name="connsiteX10" fmla="*/ 79534 w 871802"/>
                  <a:gd name="connsiteY10" fmla="*/ 441608 h 1765601"/>
                  <a:gd name="connsiteX11" fmla="*/ 0 w 871802"/>
                  <a:gd name="connsiteY11" fmla="*/ 433591 h 1765601"/>
                  <a:gd name="connsiteX12" fmla="*/ 0 w 871802"/>
                  <a:gd name="connsiteY12" fmla="*/ 0 h 1765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871802" h="1765601">
                    <a:moveTo>
                      <a:pt x="0" y="0"/>
                    </a:moveTo>
                    <a:lnTo>
                      <a:pt x="4988" y="0"/>
                    </a:lnTo>
                    <a:lnTo>
                      <a:pt x="4988" y="822"/>
                    </a:lnTo>
                    <a:lnTo>
                      <a:pt x="79007" y="4559"/>
                    </a:lnTo>
                    <a:cubicBezTo>
                      <a:pt x="524308" y="49782"/>
                      <a:pt x="871802" y="425853"/>
                      <a:pt x="871802" y="883085"/>
                    </a:cubicBezTo>
                    <a:cubicBezTo>
                      <a:pt x="871802" y="1340317"/>
                      <a:pt x="524308" y="1716388"/>
                      <a:pt x="79007" y="1761611"/>
                    </a:cubicBezTo>
                    <a:lnTo>
                      <a:pt x="0" y="1765601"/>
                    </a:lnTo>
                    <a:lnTo>
                      <a:pt x="0" y="1332578"/>
                    </a:lnTo>
                    <a:lnTo>
                      <a:pt x="79534" y="1324560"/>
                    </a:lnTo>
                    <a:cubicBezTo>
                      <a:pt x="284879" y="1282540"/>
                      <a:pt x="439347" y="1100852"/>
                      <a:pt x="439347" y="883084"/>
                    </a:cubicBezTo>
                    <a:cubicBezTo>
                      <a:pt x="439347" y="665317"/>
                      <a:pt x="284879" y="483628"/>
                      <a:pt x="79534" y="441608"/>
                    </a:cubicBezTo>
                    <a:lnTo>
                      <a:pt x="0" y="43359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384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6921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C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현 22">
            <a:extLst>
              <a:ext uri="{FF2B5EF4-FFF2-40B4-BE49-F238E27FC236}">
                <a16:creationId xmlns="" xmlns:a16="http://schemas.microsoft.com/office/drawing/2014/main" id="{71B659D9-A0ED-4AEB-8F40-0F8155166741}"/>
              </a:ext>
            </a:extLst>
          </p:cNvPr>
          <p:cNvSpPr/>
          <p:nvPr/>
        </p:nvSpPr>
        <p:spPr>
          <a:xfrm>
            <a:off x="1697361" y="1609097"/>
            <a:ext cx="1678730" cy="1678730"/>
          </a:xfrm>
          <a:prstGeom prst="chord">
            <a:avLst>
              <a:gd name="adj1" fmla="val 5401788"/>
              <a:gd name="adj2" fmla="val 16200000"/>
            </a:avLst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8" name="사각형: 둥근 대각선 방향 모서리 3">
            <a:extLst>
              <a:ext uri="{FF2B5EF4-FFF2-40B4-BE49-F238E27FC236}">
                <a16:creationId xmlns="" xmlns:a16="http://schemas.microsoft.com/office/drawing/2014/main" id="{8A6ADF83-C486-45AF-9C7E-0F22F759F207}"/>
              </a:ext>
            </a:extLst>
          </p:cNvPr>
          <p:cNvSpPr/>
          <p:nvPr/>
        </p:nvSpPr>
        <p:spPr>
          <a:xfrm>
            <a:off x="1690620" y="2595447"/>
            <a:ext cx="1611086" cy="3714639"/>
          </a:xfrm>
          <a:prstGeom prst="round2DiagRect">
            <a:avLst>
              <a:gd name="adj1" fmla="val 22973"/>
              <a:gd name="adj2" fmla="val 0"/>
            </a:avLst>
          </a:prstGeom>
          <a:solidFill>
            <a:schemeClr val="bg1"/>
          </a:solidFill>
          <a:ln w="28575">
            <a:solidFill>
              <a:schemeClr val="bg1"/>
            </a:solidFill>
          </a:ln>
          <a:effectLst>
            <a:outerShdw blurRad="558800" dist="266700" dir="5400000" sx="91000" sy="91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altLang="ko-KR" sz="16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endParaRPr lang="en-US" altLang="ko-KR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29" name="현 28">
            <a:extLst>
              <a:ext uri="{FF2B5EF4-FFF2-40B4-BE49-F238E27FC236}">
                <a16:creationId xmlns="" xmlns:a16="http://schemas.microsoft.com/office/drawing/2014/main" id="{FD4370EF-8DB8-4842-A3F4-361B98D25AC4}"/>
              </a:ext>
            </a:extLst>
          </p:cNvPr>
          <p:cNvSpPr/>
          <p:nvPr/>
        </p:nvSpPr>
        <p:spPr>
          <a:xfrm rot="10800000">
            <a:off x="1690620" y="1609096"/>
            <a:ext cx="1678730" cy="1678730"/>
          </a:xfrm>
          <a:prstGeom prst="chord">
            <a:avLst>
              <a:gd name="adj1" fmla="val 5401788"/>
              <a:gd name="adj2" fmla="val 1620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1995071" y="1994169"/>
            <a:ext cx="401072" cy="5749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A</a:t>
            </a:r>
          </a:p>
        </p:txBody>
      </p:sp>
      <p:sp>
        <p:nvSpPr>
          <p:cNvPr id="31" name="현 30">
            <a:extLst>
              <a:ext uri="{FF2B5EF4-FFF2-40B4-BE49-F238E27FC236}">
                <a16:creationId xmlns="" xmlns:a16="http://schemas.microsoft.com/office/drawing/2014/main" id="{71B659D9-A0ED-4AEB-8F40-0F8155166741}"/>
              </a:ext>
            </a:extLst>
          </p:cNvPr>
          <p:cNvSpPr/>
          <p:nvPr/>
        </p:nvSpPr>
        <p:spPr>
          <a:xfrm>
            <a:off x="4201075" y="1609098"/>
            <a:ext cx="1678730" cy="1678730"/>
          </a:xfrm>
          <a:prstGeom prst="chord">
            <a:avLst>
              <a:gd name="adj1" fmla="val 5401788"/>
              <a:gd name="adj2" fmla="val 16200000"/>
            </a:avLst>
          </a:prstGeom>
          <a:gradFill flip="none" rotWithShape="1">
            <a:gsLst>
              <a:gs pos="0">
                <a:srgbClr val="F868AE">
                  <a:shade val="30000"/>
                  <a:satMod val="115000"/>
                </a:srgbClr>
              </a:gs>
              <a:gs pos="50000">
                <a:srgbClr val="F868AE">
                  <a:shade val="67500"/>
                  <a:satMod val="115000"/>
                </a:srgbClr>
              </a:gs>
              <a:gs pos="100000">
                <a:srgbClr val="F868A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2" name="사각형: 둥근 대각선 방향 모서리 3">
            <a:extLst>
              <a:ext uri="{FF2B5EF4-FFF2-40B4-BE49-F238E27FC236}">
                <a16:creationId xmlns="" xmlns:a16="http://schemas.microsoft.com/office/drawing/2014/main" id="{8A6ADF83-C486-45AF-9C7E-0F22F759F207}"/>
              </a:ext>
            </a:extLst>
          </p:cNvPr>
          <p:cNvSpPr/>
          <p:nvPr/>
        </p:nvSpPr>
        <p:spPr>
          <a:xfrm>
            <a:off x="4194334" y="2595448"/>
            <a:ext cx="1611086" cy="3714639"/>
          </a:xfrm>
          <a:prstGeom prst="round2DiagRect">
            <a:avLst>
              <a:gd name="adj1" fmla="val 22973"/>
              <a:gd name="adj2" fmla="val 0"/>
            </a:avLst>
          </a:prstGeom>
          <a:solidFill>
            <a:schemeClr val="bg1"/>
          </a:solidFill>
          <a:ln w="28575">
            <a:solidFill>
              <a:schemeClr val="bg1"/>
            </a:solidFill>
          </a:ln>
          <a:effectLst>
            <a:outerShdw blurRad="558800" dist="266700" dir="5400000" sx="91000" sy="91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altLang="ko-KR" sz="16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endParaRPr lang="en-US" altLang="ko-KR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33" name="현 32">
            <a:extLst>
              <a:ext uri="{FF2B5EF4-FFF2-40B4-BE49-F238E27FC236}">
                <a16:creationId xmlns="" xmlns:a16="http://schemas.microsoft.com/office/drawing/2014/main" id="{FD4370EF-8DB8-4842-A3F4-361B98D25AC4}"/>
              </a:ext>
            </a:extLst>
          </p:cNvPr>
          <p:cNvSpPr/>
          <p:nvPr/>
        </p:nvSpPr>
        <p:spPr>
          <a:xfrm rot="10800000">
            <a:off x="4194334" y="1609097"/>
            <a:ext cx="1678730" cy="1678730"/>
          </a:xfrm>
          <a:prstGeom prst="chord">
            <a:avLst>
              <a:gd name="adj1" fmla="val 5401788"/>
              <a:gd name="adj2" fmla="val 16200000"/>
            </a:avLst>
          </a:prstGeom>
          <a:solidFill>
            <a:srgbClr val="F868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4498785" y="1994170"/>
            <a:ext cx="401072" cy="5749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A</a:t>
            </a:r>
          </a:p>
        </p:txBody>
      </p:sp>
      <p:sp>
        <p:nvSpPr>
          <p:cNvPr id="35" name="현 34">
            <a:extLst>
              <a:ext uri="{FF2B5EF4-FFF2-40B4-BE49-F238E27FC236}">
                <a16:creationId xmlns="" xmlns:a16="http://schemas.microsoft.com/office/drawing/2014/main" id="{71B659D9-A0ED-4AEB-8F40-0F8155166741}"/>
              </a:ext>
            </a:extLst>
          </p:cNvPr>
          <p:cNvSpPr/>
          <p:nvPr/>
        </p:nvSpPr>
        <p:spPr>
          <a:xfrm>
            <a:off x="6704789" y="1609099"/>
            <a:ext cx="1678730" cy="1678730"/>
          </a:xfrm>
          <a:prstGeom prst="chord">
            <a:avLst>
              <a:gd name="adj1" fmla="val 5401788"/>
              <a:gd name="adj2" fmla="val 16200000"/>
            </a:avLst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6" name="사각형: 둥근 대각선 방향 모서리 3">
            <a:extLst>
              <a:ext uri="{FF2B5EF4-FFF2-40B4-BE49-F238E27FC236}">
                <a16:creationId xmlns="" xmlns:a16="http://schemas.microsoft.com/office/drawing/2014/main" id="{8A6ADF83-C486-45AF-9C7E-0F22F759F207}"/>
              </a:ext>
            </a:extLst>
          </p:cNvPr>
          <p:cNvSpPr/>
          <p:nvPr/>
        </p:nvSpPr>
        <p:spPr>
          <a:xfrm>
            <a:off x="6698048" y="2595449"/>
            <a:ext cx="1611086" cy="3714639"/>
          </a:xfrm>
          <a:prstGeom prst="round2DiagRect">
            <a:avLst>
              <a:gd name="adj1" fmla="val 22973"/>
              <a:gd name="adj2" fmla="val 0"/>
            </a:avLst>
          </a:prstGeom>
          <a:solidFill>
            <a:schemeClr val="bg1"/>
          </a:solidFill>
          <a:ln w="28575">
            <a:solidFill>
              <a:schemeClr val="bg1"/>
            </a:solidFill>
          </a:ln>
          <a:effectLst>
            <a:outerShdw blurRad="558800" dist="266700" dir="5400000" sx="91000" sy="91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altLang="ko-KR" sz="16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endParaRPr lang="en-US" altLang="ko-KR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37" name="현 36">
            <a:extLst>
              <a:ext uri="{FF2B5EF4-FFF2-40B4-BE49-F238E27FC236}">
                <a16:creationId xmlns="" xmlns:a16="http://schemas.microsoft.com/office/drawing/2014/main" id="{FD4370EF-8DB8-4842-A3F4-361B98D25AC4}"/>
              </a:ext>
            </a:extLst>
          </p:cNvPr>
          <p:cNvSpPr/>
          <p:nvPr/>
        </p:nvSpPr>
        <p:spPr>
          <a:xfrm rot="10800000">
            <a:off x="6698048" y="1609098"/>
            <a:ext cx="1678730" cy="1678730"/>
          </a:xfrm>
          <a:prstGeom prst="chord">
            <a:avLst>
              <a:gd name="adj1" fmla="val 5401788"/>
              <a:gd name="adj2" fmla="val 1620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7002499" y="1994171"/>
            <a:ext cx="401072" cy="5749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A</a:t>
            </a:r>
          </a:p>
        </p:txBody>
      </p:sp>
      <p:sp>
        <p:nvSpPr>
          <p:cNvPr id="39" name="현 38">
            <a:extLst>
              <a:ext uri="{FF2B5EF4-FFF2-40B4-BE49-F238E27FC236}">
                <a16:creationId xmlns="" xmlns:a16="http://schemas.microsoft.com/office/drawing/2014/main" id="{71B659D9-A0ED-4AEB-8F40-0F8155166741}"/>
              </a:ext>
            </a:extLst>
          </p:cNvPr>
          <p:cNvSpPr/>
          <p:nvPr/>
        </p:nvSpPr>
        <p:spPr>
          <a:xfrm>
            <a:off x="9208503" y="1609100"/>
            <a:ext cx="1678730" cy="1678730"/>
          </a:xfrm>
          <a:prstGeom prst="chord">
            <a:avLst>
              <a:gd name="adj1" fmla="val 5401788"/>
              <a:gd name="adj2" fmla="val 16200000"/>
            </a:avLst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0" name="사각형: 둥근 대각선 방향 모서리 3">
            <a:extLst>
              <a:ext uri="{FF2B5EF4-FFF2-40B4-BE49-F238E27FC236}">
                <a16:creationId xmlns="" xmlns:a16="http://schemas.microsoft.com/office/drawing/2014/main" id="{8A6ADF83-C486-45AF-9C7E-0F22F759F207}"/>
              </a:ext>
            </a:extLst>
          </p:cNvPr>
          <p:cNvSpPr/>
          <p:nvPr/>
        </p:nvSpPr>
        <p:spPr>
          <a:xfrm>
            <a:off x="9201762" y="2595450"/>
            <a:ext cx="1611086" cy="3714639"/>
          </a:xfrm>
          <a:prstGeom prst="round2DiagRect">
            <a:avLst>
              <a:gd name="adj1" fmla="val 22973"/>
              <a:gd name="adj2" fmla="val 0"/>
            </a:avLst>
          </a:prstGeom>
          <a:solidFill>
            <a:schemeClr val="bg1"/>
          </a:solidFill>
          <a:ln w="28575">
            <a:solidFill>
              <a:schemeClr val="bg1"/>
            </a:solidFill>
          </a:ln>
          <a:effectLst>
            <a:outerShdw blurRad="558800" dist="266700" dir="5400000" sx="91000" sy="91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altLang="ko-KR" sz="16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endParaRPr lang="en-US" altLang="ko-KR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41" name="현 40">
            <a:extLst>
              <a:ext uri="{FF2B5EF4-FFF2-40B4-BE49-F238E27FC236}">
                <a16:creationId xmlns="" xmlns:a16="http://schemas.microsoft.com/office/drawing/2014/main" id="{FD4370EF-8DB8-4842-A3F4-361B98D25AC4}"/>
              </a:ext>
            </a:extLst>
          </p:cNvPr>
          <p:cNvSpPr/>
          <p:nvPr/>
        </p:nvSpPr>
        <p:spPr>
          <a:xfrm rot="10800000">
            <a:off x="9201762" y="1609099"/>
            <a:ext cx="1678730" cy="1678730"/>
          </a:xfrm>
          <a:prstGeom prst="chord">
            <a:avLst>
              <a:gd name="adj1" fmla="val 5401788"/>
              <a:gd name="adj2" fmla="val 1620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9506213" y="1994172"/>
            <a:ext cx="401072" cy="5749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A</a:t>
            </a:r>
          </a:p>
        </p:txBody>
      </p:sp>
      <p:grpSp>
        <p:nvGrpSpPr>
          <p:cNvPr id="43" name="그룹 42"/>
          <p:cNvGrpSpPr/>
          <p:nvPr/>
        </p:nvGrpSpPr>
        <p:grpSpPr>
          <a:xfrm>
            <a:off x="292100" y="308162"/>
            <a:ext cx="11607800" cy="765980"/>
            <a:chOff x="292100" y="308162"/>
            <a:chExt cx="11607800" cy="765980"/>
          </a:xfrm>
        </p:grpSpPr>
        <p:sp>
          <p:nvSpPr>
            <p:cNvPr id="44" name="사각형: 둥근 모서리 5">
              <a:extLst>
                <a:ext uri="{FF2B5EF4-FFF2-40B4-BE49-F238E27FC236}">
                  <a16:creationId xmlns="" xmlns:a16="http://schemas.microsoft.com/office/drawing/2014/main" id="{3B0C0C12-C77E-406C-8035-14F1E9A640C1}"/>
                </a:ext>
              </a:extLst>
            </p:cNvPr>
            <p:cNvSpPr/>
            <p:nvPr/>
          </p:nvSpPr>
          <p:spPr>
            <a:xfrm>
              <a:off x="292100" y="308162"/>
              <a:ext cx="11607800" cy="54292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66700" lvl="1" latinLnBrk="0">
                <a:defRPr/>
              </a:pPr>
              <a:r>
                <a:rPr lang="en-US" altLang="ja-JP" sz="2400" b="1" i="1" kern="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PPT</a:t>
              </a:r>
              <a:r>
                <a:rPr lang="ja-JP" altLang="en-US" sz="2400" b="1" i="1" kern="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テンプレー</a:t>
              </a:r>
              <a:r>
                <a:rPr lang="ja-JP" altLang="en-US" sz="2400" b="1" i="1" kern="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ト</a:t>
              </a:r>
              <a:r>
                <a:rPr lang="en-US" altLang="ja-JP" sz="900" kern="0" dirty="0" smtClean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PAPOZIP</a:t>
              </a:r>
              <a:r>
                <a:rPr lang="ja-JP" altLang="en-US" sz="900" kern="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と一緒に</a:t>
              </a:r>
              <a:r>
                <a:rPr lang="en-US" altLang="ja-JP" sz="900" kern="0" dirty="0" err="1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ppt</a:t>
              </a:r>
              <a:r>
                <a:rPr lang="ja-JP" altLang="en-US" sz="900" kern="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を作る楽しさを感じてください</a:t>
              </a:r>
              <a:endParaRPr lang="en-US" altLang="ko-KR" sz="600" kern="0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  <p:sp>
          <p:nvSpPr>
            <p:cNvPr id="45" name="Freeform 9">
              <a:extLst>
                <a:ext uri="{FF2B5EF4-FFF2-40B4-BE49-F238E27FC236}">
                  <a16:creationId xmlns="" xmlns:a16="http://schemas.microsoft.com/office/drawing/2014/main" id="{5A8A48B5-8DBA-42E9-B28B-EC72E09DF1E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3032" y="523933"/>
              <a:ext cx="116026" cy="153118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6">
              <a:extLst>
                <a:ext uri="{FF2B5EF4-FFF2-40B4-BE49-F238E27FC236}">
                  <a16:creationId xmlns="" xmlns:a16="http://schemas.microsoft.com/office/drawing/2014/main" id="{76B41FE7-625C-4B7C-BE10-44BF330BEB07}"/>
                </a:ext>
              </a:extLst>
            </p:cNvPr>
            <p:cNvSpPr>
              <a:spLocks/>
            </p:cNvSpPr>
            <p:nvPr/>
          </p:nvSpPr>
          <p:spPr bwMode="auto">
            <a:xfrm rot="10800000" flipH="1" flipV="1">
              <a:off x="10144610" y="532960"/>
              <a:ext cx="163979" cy="145384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7" name="사각형: 둥근 모서리 8">
              <a:extLst>
                <a:ext uri="{FF2B5EF4-FFF2-40B4-BE49-F238E27FC236}">
                  <a16:creationId xmlns="" xmlns:a16="http://schemas.microsoft.com/office/drawing/2014/main" id="{39E08D36-3D62-460D-96E0-ED4FA3E8A204}"/>
                </a:ext>
              </a:extLst>
            </p:cNvPr>
            <p:cNvSpPr/>
            <p:nvPr/>
          </p:nvSpPr>
          <p:spPr>
            <a:xfrm>
              <a:off x="11165928" y="420263"/>
              <a:ext cx="324305" cy="324305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>
                <a:solidFill>
                  <a:prstClr val="white"/>
                </a:solidFill>
              </a:endParaRPr>
            </a:p>
          </p:txBody>
        </p:sp>
        <p:sp>
          <p:nvSpPr>
            <p:cNvPr id="48" name="모서리가 둥근 직사각형 31">
              <a:extLst>
                <a:ext uri="{FF2B5EF4-FFF2-40B4-BE49-F238E27FC236}">
                  <a16:creationId xmlns="" xmlns:a16="http://schemas.microsoft.com/office/drawing/2014/main" id="{570A8CD6-6942-4446-B8CA-FEC9C2B5471E}"/>
                </a:ext>
              </a:extLst>
            </p:cNvPr>
            <p:cNvSpPr/>
            <p:nvPr/>
          </p:nvSpPr>
          <p:spPr>
            <a:xfrm>
              <a:off x="10562928" y="425148"/>
              <a:ext cx="324305" cy="324305"/>
            </a:xfrm>
            <a:prstGeom prst="ellipse">
              <a:avLst/>
            </a:prstGeom>
            <a:solidFill>
              <a:srgbClr val="F384AE"/>
            </a:solidFill>
            <a:ln>
              <a:noFill/>
            </a:ln>
            <a:effectLst>
              <a:outerShdw blurRad="50800" dist="38100" dir="5400000" algn="t" rotWithShape="0">
                <a:schemeClr val="tx1"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6000" rtlCol="0" anchor="ctr"/>
            <a:lstStyle/>
            <a:p>
              <a:endParaRPr lang="en-US" altLang="ko-KR" sz="1050" dirty="0">
                <a:solidFill>
                  <a:prstClr val="white"/>
                </a:solidFill>
              </a:endParaRPr>
            </a:p>
          </p:txBody>
        </p:sp>
        <p:grpSp>
          <p:nvGrpSpPr>
            <p:cNvPr id="49" name="Group 12">
              <a:extLst>
                <a:ext uri="{FF2B5EF4-FFF2-40B4-BE49-F238E27FC236}">
                  <a16:creationId xmlns="" xmlns:a16="http://schemas.microsoft.com/office/drawing/2014/main" id="{12702644-177A-4A0A-81BF-79D498F3AF0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0631169" y="502609"/>
              <a:ext cx="187822" cy="149408"/>
              <a:chOff x="6124" y="305"/>
              <a:chExt cx="841" cy="669"/>
            </a:xfrm>
            <a:solidFill>
              <a:schemeClr val="bg1"/>
            </a:solidFill>
          </p:grpSpPr>
          <p:sp>
            <p:nvSpPr>
              <p:cNvPr id="57" name="Freeform 13">
                <a:extLst>
                  <a:ext uri="{FF2B5EF4-FFF2-40B4-BE49-F238E27FC236}">
                    <a16:creationId xmlns="" xmlns:a16="http://schemas.microsoft.com/office/drawing/2014/main" id="{B2D5BD2B-122B-4DAB-8DDA-BFEC90F8A6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8" name="Freeform 14">
                <a:extLst>
                  <a:ext uri="{FF2B5EF4-FFF2-40B4-BE49-F238E27FC236}">
                    <a16:creationId xmlns="" xmlns:a16="http://schemas.microsoft.com/office/drawing/2014/main" id="{3DEB78AD-6D96-4B60-844E-3BBDC5F910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0" name="타원 49">
              <a:extLst>
                <a:ext uri="{FF2B5EF4-FFF2-40B4-BE49-F238E27FC236}">
                  <a16:creationId xmlns="" xmlns:a16="http://schemas.microsoft.com/office/drawing/2014/main" id="{5ED5FB3E-65A9-4009-9CE9-2AF910BC641E}"/>
                </a:ext>
              </a:extLst>
            </p:cNvPr>
            <p:cNvSpPr/>
            <p:nvPr/>
          </p:nvSpPr>
          <p:spPr>
            <a:xfrm>
              <a:off x="9665574" y="441917"/>
              <a:ext cx="145384" cy="145384"/>
            </a:xfrm>
            <a:prstGeom prst="ellipse">
              <a:avLst/>
            </a:prstGeom>
            <a:solidFill>
              <a:srgbClr val="F384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en-US" altLang="ko-KR" sz="900" dirty="0">
                  <a:solidFill>
                    <a:prstClr val="white"/>
                  </a:solidFill>
                </a:rPr>
                <a:t>5</a:t>
              </a:r>
              <a:endParaRPr lang="ko-KR" altLang="en-US" sz="900" dirty="0">
                <a:solidFill>
                  <a:prstClr val="white"/>
                </a:solidFill>
              </a:endParaRPr>
            </a:p>
          </p:txBody>
        </p:sp>
        <p:sp>
          <p:nvSpPr>
            <p:cNvPr id="51" name="사각형: 둥근 모서리 14">
              <a:extLst>
                <a:ext uri="{FF2B5EF4-FFF2-40B4-BE49-F238E27FC236}">
                  <a16:creationId xmlns="" xmlns:a16="http://schemas.microsoft.com/office/drawing/2014/main" id="{6C0EC860-778C-48C5-9A6A-FE92E9A0C974}"/>
                </a:ext>
              </a:extLst>
            </p:cNvPr>
            <p:cNvSpPr/>
            <p:nvPr/>
          </p:nvSpPr>
          <p:spPr>
            <a:xfrm>
              <a:off x="11572555" y="960013"/>
              <a:ext cx="276545" cy="83206"/>
            </a:xfrm>
            <a:prstGeom prst="roundRect">
              <a:avLst>
                <a:gd name="adj" fmla="val 50000"/>
              </a:avLst>
            </a:prstGeom>
            <a:solidFill>
              <a:srgbClr val="3D5E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atinLnBrk="0">
                <a:defRPr/>
              </a:pPr>
              <a:endParaRPr lang="en-US" altLang="ko-KR" sz="6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52" name="모서리가 둥근 직사각형 31">
              <a:extLst>
                <a:ext uri="{FF2B5EF4-FFF2-40B4-BE49-F238E27FC236}">
                  <a16:creationId xmlns="" xmlns:a16="http://schemas.microsoft.com/office/drawing/2014/main" id="{EA02C588-ADBA-40EA-B687-4667BFE0173E}"/>
                </a:ext>
              </a:extLst>
            </p:cNvPr>
            <p:cNvSpPr/>
            <p:nvPr/>
          </p:nvSpPr>
          <p:spPr>
            <a:xfrm>
              <a:off x="11543821" y="929089"/>
              <a:ext cx="145053" cy="1450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tx1"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6000" rtlCol="0" anchor="ctr"/>
            <a:lstStyle/>
            <a:p>
              <a:endParaRPr lang="en-US" altLang="ko-KR" sz="1050" dirty="0">
                <a:solidFill>
                  <a:prstClr val="white"/>
                </a:solidFill>
              </a:endParaRPr>
            </a:p>
          </p:txBody>
        </p:sp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xmlns="" id="{FB650653-64D2-403B-BC4A-F7742D2D5BB5}"/>
                </a:ext>
              </a:extLst>
            </p:cNvPr>
            <p:cNvGrpSpPr/>
            <p:nvPr/>
          </p:nvGrpSpPr>
          <p:grpSpPr>
            <a:xfrm>
              <a:off x="9059250" y="429217"/>
              <a:ext cx="219687" cy="262043"/>
              <a:chOff x="5199725" y="1785802"/>
              <a:chExt cx="1768077" cy="2108976"/>
            </a:xfrm>
            <a:solidFill>
              <a:schemeClr val="bg1"/>
            </a:solidFill>
          </p:grpSpPr>
          <p:sp>
            <p:nvSpPr>
              <p:cNvPr id="54" name="자유형: 도형 29">
                <a:extLst>
                  <a:ext uri="{FF2B5EF4-FFF2-40B4-BE49-F238E27FC236}">
                    <a16:creationId xmlns:a16="http://schemas.microsoft.com/office/drawing/2014/main" xmlns="" id="{1D784B37-183E-423A-AE81-5CBAC8968CFB}"/>
                  </a:ext>
                </a:extLst>
              </p:cNvPr>
              <p:cNvSpPr/>
              <p:nvPr/>
            </p:nvSpPr>
            <p:spPr>
              <a:xfrm rot="5400000" flipH="1">
                <a:off x="6516322" y="3440993"/>
                <a:ext cx="432896" cy="470061"/>
              </a:xfrm>
              <a:custGeom>
                <a:avLst/>
                <a:gdLst>
                  <a:gd name="connsiteX0" fmla="*/ 432896 w 432896"/>
                  <a:gd name="connsiteY0" fmla="*/ 19392 h 470061"/>
                  <a:gd name="connsiteX1" fmla="*/ 432896 w 432896"/>
                  <a:gd name="connsiteY1" fmla="*/ 0 h 470061"/>
                  <a:gd name="connsiteX2" fmla="*/ 0 w 432896"/>
                  <a:gd name="connsiteY2" fmla="*/ 0 h 470061"/>
                  <a:gd name="connsiteX3" fmla="*/ 0 w 432896"/>
                  <a:gd name="connsiteY3" fmla="*/ 470061 h 470061"/>
                  <a:gd name="connsiteX4" fmla="*/ 24495 w 432896"/>
                  <a:gd name="connsiteY4" fmla="*/ 419212 h 470061"/>
                  <a:gd name="connsiteX5" fmla="*/ 416339 w 432896"/>
                  <a:gd name="connsiteY5" fmla="*/ 27368 h 470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2896" h="470061">
                    <a:moveTo>
                      <a:pt x="432896" y="19392"/>
                    </a:moveTo>
                    <a:lnTo>
                      <a:pt x="432896" y="0"/>
                    </a:lnTo>
                    <a:lnTo>
                      <a:pt x="0" y="0"/>
                    </a:lnTo>
                    <a:lnTo>
                      <a:pt x="0" y="470061"/>
                    </a:lnTo>
                    <a:lnTo>
                      <a:pt x="24495" y="419212"/>
                    </a:lnTo>
                    <a:cubicBezTo>
                      <a:pt x="114384" y="253742"/>
                      <a:pt x="250869" y="117257"/>
                      <a:pt x="416339" y="27368"/>
                    </a:cubicBezTo>
                    <a:close/>
                  </a:path>
                </a:pathLst>
              </a:custGeom>
              <a:solidFill>
                <a:srgbClr val="F384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자유형: 도형 30">
                <a:extLst>
                  <a:ext uri="{FF2B5EF4-FFF2-40B4-BE49-F238E27FC236}">
                    <a16:creationId xmlns:a16="http://schemas.microsoft.com/office/drawing/2014/main" xmlns="" id="{94E0D773-490A-4901-8E9C-E5A613CE5700}"/>
                  </a:ext>
                </a:extLst>
              </p:cNvPr>
              <p:cNvSpPr/>
              <p:nvPr/>
            </p:nvSpPr>
            <p:spPr>
              <a:xfrm>
                <a:off x="5199725" y="1785802"/>
                <a:ext cx="824275" cy="2106670"/>
              </a:xfrm>
              <a:custGeom>
                <a:avLst/>
                <a:gdLst>
                  <a:gd name="connsiteX0" fmla="*/ 0 w 824275"/>
                  <a:gd name="connsiteY0" fmla="*/ 0 h 2106670"/>
                  <a:gd name="connsiteX1" fmla="*/ 217180 w 824275"/>
                  <a:gd name="connsiteY1" fmla="*/ 0 h 2106670"/>
                  <a:gd name="connsiteX2" fmla="*/ 434360 w 824275"/>
                  <a:gd name="connsiteY2" fmla="*/ 217180 h 2106670"/>
                  <a:gd name="connsiteX3" fmla="*/ 434360 w 824275"/>
                  <a:gd name="connsiteY3" fmla="*/ 343374 h 2106670"/>
                  <a:gd name="connsiteX4" fmla="*/ 824275 w 824275"/>
                  <a:gd name="connsiteY4" fmla="*/ 343374 h 2106670"/>
                  <a:gd name="connsiteX5" fmla="*/ 824275 w 824275"/>
                  <a:gd name="connsiteY5" fmla="*/ 775827 h 2106670"/>
                  <a:gd name="connsiteX6" fmla="*/ 434360 w 824275"/>
                  <a:gd name="connsiteY6" fmla="*/ 775827 h 2106670"/>
                  <a:gd name="connsiteX7" fmla="*/ 434360 w 824275"/>
                  <a:gd name="connsiteY7" fmla="*/ 1226458 h 2106670"/>
                  <a:gd name="connsiteX8" fmla="*/ 794173 w 824275"/>
                  <a:gd name="connsiteY8" fmla="*/ 1667934 h 2106670"/>
                  <a:gd name="connsiteX9" fmla="*/ 824275 w 824275"/>
                  <a:gd name="connsiteY9" fmla="*/ 1670969 h 2106670"/>
                  <a:gd name="connsiteX10" fmla="*/ 824275 w 824275"/>
                  <a:gd name="connsiteY10" fmla="*/ 2106670 h 2106670"/>
                  <a:gd name="connsiteX11" fmla="*/ 800273 w 824275"/>
                  <a:gd name="connsiteY11" fmla="*/ 2105533 h 2106670"/>
                  <a:gd name="connsiteX12" fmla="*/ 6467 w 824275"/>
                  <a:gd name="connsiteY12" fmla="*/ 1316749 h 2106670"/>
                  <a:gd name="connsiteX13" fmla="*/ 2572 w 824275"/>
                  <a:gd name="connsiteY13" fmla="*/ 1239630 h 2106670"/>
                  <a:gd name="connsiteX14" fmla="*/ 0 w 824275"/>
                  <a:gd name="connsiteY14" fmla="*/ 1239630 h 2106670"/>
                  <a:gd name="connsiteX15" fmla="*/ 0 w 824275"/>
                  <a:gd name="connsiteY15" fmla="*/ 0 h 2106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824275" h="2106670">
                    <a:moveTo>
                      <a:pt x="0" y="0"/>
                    </a:moveTo>
                    <a:lnTo>
                      <a:pt x="217180" y="0"/>
                    </a:lnTo>
                    <a:cubicBezTo>
                      <a:pt x="337125" y="0"/>
                      <a:pt x="434360" y="97235"/>
                      <a:pt x="434360" y="217180"/>
                    </a:cubicBezTo>
                    <a:lnTo>
                      <a:pt x="434360" y="343374"/>
                    </a:lnTo>
                    <a:lnTo>
                      <a:pt x="824275" y="343374"/>
                    </a:lnTo>
                    <a:lnTo>
                      <a:pt x="824275" y="775827"/>
                    </a:lnTo>
                    <a:lnTo>
                      <a:pt x="434360" y="775827"/>
                    </a:lnTo>
                    <a:lnTo>
                      <a:pt x="434360" y="1226458"/>
                    </a:lnTo>
                    <a:cubicBezTo>
                      <a:pt x="434360" y="1444226"/>
                      <a:pt x="588828" y="1625914"/>
                      <a:pt x="794173" y="1667934"/>
                    </a:cubicBezTo>
                    <a:lnTo>
                      <a:pt x="824275" y="1670969"/>
                    </a:lnTo>
                    <a:lnTo>
                      <a:pt x="824275" y="2106670"/>
                    </a:lnTo>
                    <a:lnTo>
                      <a:pt x="800273" y="2105533"/>
                    </a:lnTo>
                    <a:cubicBezTo>
                      <a:pt x="382044" y="2065725"/>
                      <a:pt x="48863" y="1734219"/>
                      <a:pt x="6467" y="1316749"/>
                    </a:cubicBezTo>
                    <a:lnTo>
                      <a:pt x="2572" y="1239630"/>
                    </a:lnTo>
                    <a:lnTo>
                      <a:pt x="0" y="12396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6" name="자유형: 도형 31">
                <a:extLst>
                  <a:ext uri="{FF2B5EF4-FFF2-40B4-BE49-F238E27FC236}">
                    <a16:creationId xmlns:a16="http://schemas.microsoft.com/office/drawing/2014/main" xmlns="" id="{7C5DC6AE-971C-4594-8164-1E2E41D6C6CE}"/>
                  </a:ext>
                </a:extLst>
              </p:cNvPr>
              <p:cNvSpPr/>
              <p:nvPr/>
            </p:nvSpPr>
            <p:spPr>
              <a:xfrm>
                <a:off x="6096000" y="2129177"/>
                <a:ext cx="871802" cy="1765601"/>
              </a:xfrm>
              <a:custGeom>
                <a:avLst/>
                <a:gdLst>
                  <a:gd name="connsiteX0" fmla="*/ 0 w 871802"/>
                  <a:gd name="connsiteY0" fmla="*/ 0 h 1765601"/>
                  <a:gd name="connsiteX1" fmla="*/ 4988 w 871802"/>
                  <a:gd name="connsiteY1" fmla="*/ 0 h 1765601"/>
                  <a:gd name="connsiteX2" fmla="*/ 4988 w 871802"/>
                  <a:gd name="connsiteY2" fmla="*/ 822 h 1765601"/>
                  <a:gd name="connsiteX3" fmla="*/ 79007 w 871802"/>
                  <a:gd name="connsiteY3" fmla="*/ 4559 h 1765601"/>
                  <a:gd name="connsiteX4" fmla="*/ 871802 w 871802"/>
                  <a:gd name="connsiteY4" fmla="*/ 883085 h 1765601"/>
                  <a:gd name="connsiteX5" fmla="*/ 79007 w 871802"/>
                  <a:gd name="connsiteY5" fmla="*/ 1761611 h 1765601"/>
                  <a:gd name="connsiteX6" fmla="*/ 0 w 871802"/>
                  <a:gd name="connsiteY6" fmla="*/ 1765601 h 1765601"/>
                  <a:gd name="connsiteX7" fmla="*/ 0 w 871802"/>
                  <a:gd name="connsiteY7" fmla="*/ 1332578 h 1765601"/>
                  <a:gd name="connsiteX8" fmla="*/ 79534 w 871802"/>
                  <a:gd name="connsiteY8" fmla="*/ 1324560 h 1765601"/>
                  <a:gd name="connsiteX9" fmla="*/ 439347 w 871802"/>
                  <a:gd name="connsiteY9" fmla="*/ 883084 h 1765601"/>
                  <a:gd name="connsiteX10" fmla="*/ 79534 w 871802"/>
                  <a:gd name="connsiteY10" fmla="*/ 441608 h 1765601"/>
                  <a:gd name="connsiteX11" fmla="*/ 0 w 871802"/>
                  <a:gd name="connsiteY11" fmla="*/ 433591 h 1765601"/>
                  <a:gd name="connsiteX12" fmla="*/ 0 w 871802"/>
                  <a:gd name="connsiteY12" fmla="*/ 0 h 1765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871802" h="1765601">
                    <a:moveTo>
                      <a:pt x="0" y="0"/>
                    </a:moveTo>
                    <a:lnTo>
                      <a:pt x="4988" y="0"/>
                    </a:lnTo>
                    <a:lnTo>
                      <a:pt x="4988" y="822"/>
                    </a:lnTo>
                    <a:lnTo>
                      <a:pt x="79007" y="4559"/>
                    </a:lnTo>
                    <a:cubicBezTo>
                      <a:pt x="524308" y="49782"/>
                      <a:pt x="871802" y="425853"/>
                      <a:pt x="871802" y="883085"/>
                    </a:cubicBezTo>
                    <a:cubicBezTo>
                      <a:pt x="871802" y="1340317"/>
                      <a:pt x="524308" y="1716388"/>
                      <a:pt x="79007" y="1761611"/>
                    </a:cubicBezTo>
                    <a:lnTo>
                      <a:pt x="0" y="1765601"/>
                    </a:lnTo>
                    <a:lnTo>
                      <a:pt x="0" y="1332578"/>
                    </a:lnTo>
                    <a:lnTo>
                      <a:pt x="79534" y="1324560"/>
                    </a:lnTo>
                    <a:cubicBezTo>
                      <a:pt x="284879" y="1282540"/>
                      <a:pt x="439347" y="1100852"/>
                      <a:pt x="439347" y="883084"/>
                    </a:cubicBezTo>
                    <a:cubicBezTo>
                      <a:pt x="439347" y="665317"/>
                      <a:pt x="284879" y="483628"/>
                      <a:pt x="79534" y="441608"/>
                    </a:cubicBezTo>
                    <a:lnTo>
                      <a:pt x="0" y="43359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384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8691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C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표 42"/>
          <p:cNvGraphicFramePr>
            <a:graphicFrameLocks noGrp="1"/>
          </p:cNvGraphicFramePr>
          <p:nvPr>
            <p:extLst/>
          </p:nvPr>
        </p:nvGraphicFramePr>
        <p:xfrm>
          <a:off x="1070927" y="2805426"/>
          <a:ext cx="9948545" cy="3072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594"/>
                <a:gridCol w="3067636"/>
                <a:gridCol w="4260663"/>
                <a:gridCol w="1156652"/>
              </a:tblGrid>
              <a:tr h="511684">
                <a:tc>
                  <a:txBody>
                    <a:bodyPr/>
                    <a:lstStyle/>
                    <a:p>
                      <a:pPr lvl="0" algn="ctr" latinLnBrk="1"/>
                      <a:endParaRPr lang="en-US" altLang="ko-KR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CONTENTS</a:t>
                      </a: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ja-JP" altLang="en-US" sz="1200" dirty="0" smtClean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</a:rPr>
                        <a:t>コンテンツについての内容を記します</a:t>
                      </a:r>
                      <a:endParaRPr lang="ja-JP" altLang="en-US" sz="1200" dirty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</a:endParaRP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en-US" altLang="ko-KR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en-US" altLang="ko-KR" sz="2400" dirty="0" smtClean="0">
                        <a:solidFill>
                          <a:srgbClr val="FF9999"/>
                        </a:solidFill>
                      </a:endParaRP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CONTENTS</a:t>
                      </a: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ja-JP" altLang="en-US" sz="1200" dirty="0" smtClean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</a:rPr>
                        <a:t>コンテンツについての内容を記します</a:t>
                      </a:r>
                      <a:endParaRPr lang="ja-JP" altLang="en-US" sz="1200" dirty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</a:endParaRP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en-US" altLang="ko-KR" sz="2400" dirty="0" smtClean="0">
                        <a:solidFill>
                          <a:srgbClr val="FF9999"/>
                        </a:solidFill>
                      </a:endParaRP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CONTENTS</a:t>
                      </a: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ja-JP" altLang="en-US" sz="1200" dirty="0" smtClean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</a:rPr>
                        <a:t>コンテンツについての内容を記します</a:t>
                      </a:r>
                      <a:endParaRPr lang="ja-JP" altLang="en-US" sz="1200" dirty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</a:endParaRP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en-US" altLang="ko-KR" sz="24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CONTENTS</a:t>
                      </a: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ja-JP" altLang="en-US" sz="1200" dirty="0" smtClean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</a:rPr>
                        <a:t>コンテンツについての内容を記します</a:t>
                      </a:r>
                      <a:endParaRPr lang="ja-JP" altLang="en-US" sz="1200" dirty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</a:endParaRP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en-US" altLang="ko-KR" sz="24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4" name="그룹 43"/>
          <p:cNvGrpSpPr/>
          <p:nvPr/>
        </p:nvGrpSpPr>
        <p:grpSpPr>
          <a:xfrm>
            <a:off x="10234962" y="3544682"/>
            <a:ext cx="473676" cy="210065"/>
            <a:chOff x="9786551" y="2302476"/>
            <a:chExt cx="808035" cy="358346"/>
          </a:xfrm>
        </p:grpSpPr>
        <p:sp>
          <p:nvSpPr>
            <p:cNvPr id="45" name="모서리가 둥근 직사각형 44"/>
            <p:cNvSpPr/>
            <p:nvPr/>
          </p:nvSpPr>
          <p:spPr>
            <a:xfrm>
              <a:off x="9786551" y="2302476"/>
              <a:ext cx="808035" cy="35834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6" name="타원 45"/>
            <p:cNvSpPr/>
            <p:nvPr/>
          </p:nvSpPr>
          <p:spPr>
            <a:xfrm>
              <a:off x="9853226" y="2355649"/>
              <a:ext cx="252000" cy="25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47" name="그룹 46"/>
          <p:cNvGrpSpPr/>
          <p:nvPr/>
        </p:nvGrpSpPr>
        <p:grpSpPr>
          <a:xfrm>
            <a:off x="10234962" y="4174517"/>
            <a:ext cx="473676" cy="210065"/>
            <a:chOff x="9786551" y="2302476"/>
            <a:chExt cx="808035" cy="358346"/>
          </a:xfrm>
        </p:grpSpPr>
        <p:sp>
          <p:nvSpPr>
            <p:cNvPr id="48" name="모서리가 둥근 직사각형 47"/>
            <p:cNvSpPr/>
            <p:nvPr/>
          </p:nvSpPr>
          <p:spPr>
            <a:xfrm>
              <a:off x="9786551" y="2302476"/>
              <a:ext cx="808035" cy="358346"/>
            </a:xfrm>
            <a:prstGeom prst="roundRect">
              <a:avLst>
                <a:gd name="adj" fmla="val 50000"/>
              </a:avLst>
            </a:prstGeom>
            <a:solidFill>
              <a:srgbClr val="3D5E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9" name="타원 48"/>
            <p:cNvSpPr/>
            <p:nvPr/>
          </p:nvSpPr>
          <p:spPr>
            <a:xfrm>
              <a:off x="10230191" y="2355648"/>
              <a:ext cx="252000" cy="25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50" name="그룹 49"/>
          <p:cNvGrpSpPr/>
          <p:nvPr/>
        </p:nvGrpSpPr>
        <p:grpSpPr>
          <a:xfrm>
            <a:off x="10234962" y="4804352"/>
            <a:ext cx="473676" cy="210065"/>
            <a:chOff x="9786551" y="2302476"/>
            <a:chExt cx="808035" cy="358346"/>
          </a:xfrm>
        </p:grpSpPr>
        <p:sp>
          <p:nvSpPr>
            <p:cNvPr id="51" name="모서리가 둥근 직사각형 50"/>
            <p:cNvSpPr/>
            <p:nvPr/>
          </p:nvSpPr>
          <p:spPr>
            <a:xfrm>
              <a:off x="9786551" y="2302476"/>
              <a:ext cx="808035" cy="358346"/>
            </a:xfrm>
            <a:prstGeom prst="roundRect">
              <a:avLst>
                <a:gd name="adj" fmla="val 50000"/>
              </a:avLst>
            </a:prstGeom>
            <a:solidFill>
              <a:srgbClr val="3D5E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2" name="타원 51"/>
            <p:cNvSpPr/>
            <p:nvPr/>
          </p:nvSpPr>
          <p:spPr>
            <a:xfrm>
              <a:off x="10256189" y="2355648"/>
              <a:ext cx="252000" cy="25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53" name="그룹 52"/>
          <p:cNvGrpSpPr/>
          <p:nvPr/>
        </p:nvGrpSpPr>
        <p:grpSpPr>
          <a:xfrm>
            <a:off x="10234962" y="5434187"/>
            <a:ext cx="473676" cy="210065"/>
            <a:chOff x="9786551" y="2302476"/>
            <a:chExt cx="808035" cy="358346"/>
          </a:xfrm>
        </p:grpSpPr>
        <p:sp>
          <p:nvSpPr>
            <p:cNvPr id="54" name="모서리가 둥근 직사각형 53"/>
            <p:cNvSpPr/>
            <p:nvPr/>
          </p:nvSpPr>
          <p:spPr>
            <a:xfrm>
              <a:off x="9786551" y="2302476"/>
              <a:ext cx="808035" cy="35834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5" name="타원 54"/>
            <p:cNvSpPr/>
            <p:nvPr/>
          </p:nvSpPr>
          <p:spPr>
            <a:xfrm>
              <a:off x="9853226" y="2355649"/>
              <a:ext cx="252000" cy="25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cxnSp>
        <p:nvCxnSpPr>
          <p:cNvPr id="56" name="직선 연결선 55"/>
          <p:cNvCxnSpPr/>
          <p:nvPr/>
        </p:nvCxnSpPr>
        <p:spPr>
          <a:xfrm>
            <a:off x="6045198" y="3649714"/>
            <a:ext cx="3352802" cy="0"/>
          </a:xfrm>
          <a:prstGeom prst="line">
            <a:avLst/>
          </a:prstGeom>
          <a:ln w="31750" cap="rnd">
            <a:solidFill>
              <a:srgbClr val="ADB5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타원 56"/>
          <p:cNvSpPr/>
          <p:nvPr/>
        </p:nvSpPr>
        <p:spPr>
          <a:xfrm>
            <a:off x="8069010" y="3544682"/>
            <a:ext cx="214566" cy="214566"/>
          </a:xfrm>
          <a:prstGeom prst="ellipse">
            <a:avLst/>
          </a:prstGeom>
          <a:solidFill>
            <a:srgbClr val="F384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58" name="직선 연결선 57"/>
          <p:cNvCxnSpPr/>
          <p:nvPr/>
        </p:nvCxnSpPr>
        <p:spPr>
          <a:xfrm>
            <a:off x="6050470" y="4243877"/>
            <a:ext cx="3352802" cy="0"/>
          </a:xfrm>
          <a:prstGeom prst="line">
            <a:avLst/>
          </a:prstGeom>
          <a:ln w="31750" cap="rnd">
            <a:solidFill>
              <a:srgbClr val="ADB5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타원 58"/>
          <p:cNvSpPr/>
          <p:nvPr/>
        </p:nvSpPr>
        <p:spPr>
          <a:xfrm>
            <a:off x="8588632" y="4138845"/>
            <a:ext cx="214566" cy="214566"/>
          </a:xfrm>
          <a:prstGeom prst="ellipse">
            <a:avLst/>
          </a:prstGeom>
          <a:solidFill>
            <a:srgbClr val="3D5E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60" name="직선 연결선 59"/>
          <p:cNvCxnSpPr/>
          <p:nvPr/>
        </p:nvCxnSpPr>
        <p:spPr>
          <a:xfrm>
            <a:off x="6045198" y="4909384"/>
            <a:ext cx="3352802" cy="0"/>
          </a:xfrm>
          <a:prstGeom prst="line">
            <a:avLst/>
          </a:prstGeom>
          <a:ln w="31750" cap="rnd">
            <a:solidFill>
              <a:srgbClr val="ADB5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타원 60"/>
          <p:cNvSpPr/>
          <p:nvPr/>
        </p:nvSpPr>
        <p:spPr>
          <a:xfrm>
            <a:off x="8230935" y="4804352"/>
            <a:ext cx="214566" cy="214566"/>
          </a:xfrm>
          <a:prstGeom prst="ellipse">
            <a:avLst/>
          </a:prstGeom>
          <a:solidFill>
            <a:srgbClr val="3D5E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62" name="직선 연결선 61"/>
          <p:cNvCxnSpPr/>
          <p:nvPr/>
        </p:nvCxnSpPr>
        <p:spPr>
          <a:xfrm>
            <a:off x="6055233" y="5539219"/>
            <a:ext cx="3352802" cy="0"/>
          </a:xfrm>
          <a:prstGeom prst="line">
            <a:avLst/>
          </a:prstGeom>
          <a:ln w="31750" cap="rnd">
            <a:solidFill>
              <a:srgbClr val="ADB5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타원 62"/>
          <p:cNvSpPr/>
          <p:nvPr/>
        </p:nvSpPr>
        <p:spPr>
          <a:xfrm>
            <a:off x="8793420" y="5434187"/>
            <a:ext cx="214566" cy="214566"/>
          </a:xfrm>
          <a:prstGeom prst="ellipse">
            <a:avLst/>
          </a:prstGeom>
          <a:solidFill>
            <a:srgbClr val="F384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4" name="모서리가 둥근 직사각형 10">
            <a:extLst>
              <a:ext uri="{FF2B5EF4-FFF2-40B4-BE49-F238E27FC236}">
                <a16:creationId xmlns:a16="http://schemas.microsoft.com/office/drawing/2014/main" xmlns="" id="{B5CEB340-5ED4-4E13-944B-95B25FF3BFB3}"/>
              </a:ext>
            </a:extLst>
          </p:cNvPr>
          <p:cNvSpPr/>
          <p:nvPr/>
        </p:nvSpPr>
        <p:spPr>
          <a:xfrm>
            <a:off x="6794070" y="6122779"/>
            <a:ext cx="946280" cy="270964"/>
          </a:xfrm>
          <a:prstGeom prst="roundRect">
            <a:avLst>
              <a:gd name="adj" fmla="val 50000"/>
            </a:avLst>
          </a:prstGeom>
          <a:solidFill>
            <a:srgbClr val="F384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prstClr val="white"/>
                </a:solidFill>
              </a:rPr>
              <a:t>20</a:t>
            </a:r>
            <a:r>
              <a:rPr lang="ko-KR" altLang="en-US" sz="800" b="1" dirty="0">
                <a:solidFill>
                  <a:prstClr val="white"/>
                </a:solidFill>
              </a:rPr>
              <a:t>代 </a:t>
            </a:r>
            <a:r>
              <a:rPr lang="ko-KR" altLang="en-US" sz="800" b="1" dirty="0" err="1" smtClean="0">
                <a:solidFill>
                  <a:prstClr val="white"/>
                </a:solidFill>
              </a:rPr>
              <a:t>女性</a:t>
            </a:r>
            <a:r>
              <a:rPr lang="ja-JP" altLang="en-US" sz="800" b="1" dirty="0">
                <a:solidFill>
                  <a:prstClr val="white"/>
                </a:solidFill>
              </a:rPr>
              <a:t> </a:t>
            </a:r>
            <a:r>
              <a:rPr lang="en-US" altLang="ko-KR" sz="800" b="1" dirty="0" smtClean="0">
                <a:solidFill>
                  <a:prstClr val="white"/>
                </a:solidFill>
              </a:rPr>
              <a:t>X</a:t>
            </a:r>
            <a:endParaRPr lang="en-US" altLang="ko-KR" sz="800" b="1" dirty="0">
              <a:solidFill>
                <a:prstClr val="white"/>
              </a:solidFill>
            </a:endParaRPr>
          </a:p>
        </p:txBody>
      </p:sp>
      <p:sp>
        <p:nvSpPr>
          <p:cNvPr id="65" name="모서리가 둥근 직사각형 10">
            <a:extLst>
              <a:ext uri="{FF2B5EF4-FFF2-40B4-BE49-F238E27FC236}">
                <a16:creationId xmlns:a16="http://schemas.microsoft.com/office/drawing/2014/main" xmlns="" id="{B5CEB340-5ED4-4E13-944B-95B25FF3BFB3}"/>
              </a:ext>
            </a:extLst>
          </p:cNvPr>
          <p:cNvSpPr/>
          <p:nvPr/>
        </p:nvSpPr>
        <p:spPr>
          <a:xfrm>
            <a:off x="7946531" y="6122779"/>
            <a:ext cx="946280" cy="270964"/>
          </a:xfrm>
          <a:prstGeom prst="roundRect">
            <a:avLst>
              <a:gd name="adj" fmla="val 50000"/>
            </a:avLst>
          </a:prstGeom>
          <a:solidFill>
            <a:srgbClr val="3D5E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/>
              <a:t>20</a:t>
            </a:r>
            <a:r>
              <a:rPr lang="ko-KR" altLang="en-US" sz="800" dirty="0"/>
              <a:t>代 男性 </a:t>
            </a:r>
            <a:r>
              <a:rPr lang="en-US" altLang="ko-KR" sz="800" b="1" dirty="0" smtClean="0">
                <a:solidFill>
                  <a:prstClr val="white"/>
                </a:solidFill>
              </a:rPr>
              <a:t>X</a:t>
            </a:r>
            <a:endParaRPr lang="en-US" altLang="ko-KR" sz="800" b="1" dirty="0">
              <a:solidFill>
                <a:prstClr val="white"/>
              </a:solidFill>
            </a:endParaRPr>
          </a:p>
        </p:txBody>
      </p:sp>
      <p:sp>
        <p:nvSpPr>
          <p:cNvPr id="66" name="타원 65"/>
          <p:cNvSpPr/>
          <p:nvPr/>
        </p:nvSpPr>
        <p:spPr>
          <a:xfrm>
            <a:off x="7644392" y="3544682"/>
            <a:ext cx="214566" cy="214566"/>
          </a:xfrm>
          <a:prstGeom prst="ellipse">
            <a:avLst/>
          </a:prstGeom>
          <a:solidFill>
            <a:srgbClr val="3D5E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7" name="타원 66"/>
          <p:cNvSpPr/>
          <p:nvPr/>
        </p:nvSpPr>
        <p:spPr>
          <a:xfrm>
            <a:off x="7477845" y="4123079"/>
            <a:ext cx="214566" cy="214566"/>
          </a:xfrm>
          <a:prstGeom prst="ellipse">
            <a:avLst/>
          </a:prstGeom>
          <a:solidFill>
            <a:srgbClr val="F384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8" name="타원 67"/>
          <p:cNvSpPr/>
          <p:nvPr/>
        </p:nvSpPr>
        <p:spPr>
          <a:xfrm>
            <a:off x="6468195" y="4785574"/>
            <a:ext cx="214566" cy="214566"/>
          </a:xfrm>
          <a:prstGeom prst="ellipse">
            <a:avLst/>
          </a:prstGeom>
          <a:solidFill>
            <a:srgbClr val="F384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9" name="타원 68"/>
          <p:cNvSpPr/>
          <p:nvPr/>
        </p:nvSpPr>
        <p:spPr>
          <a:xfrm>
            <a:off x="7709409" y="5438363"/>
            <a:ext cx="214566" cy="214566"/>
          </a:xfrm>
          <a:prstGeom prst="ellipse">
            <a:avLst/>
          </a:prstGeom>
          <a:solidFill>
            <a:srgbClr val="3D5E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1070927" y="1455525"/>
            <a:ext cx="6096000" cy="124649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  <a:defRPr/>
            </a:pPr>
            <a:r>
              <a:rPr lang="en-US" altLang="ja-JP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2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1100" dirty="0" smtClean="0">
                <a:solidFill>
                  <a:prstClr val="white">
                    <a:lumMod val="75000"/>
                  </a:prstClr>
                </a:solidFill>
              </a:rPr>
              <a:t>PowerPoint </a:t>
            </a:r>
            <a:r>
              <a:rPr lang="en-US" altLang="ko-KR" sz="1100" dirty="0">
                <a:solidFill>
                  <a:prstClr val="white">
                    <a:lumMod val="75000"/>
                  </a:prstClr>
                </a:solidFill>
              </a:rPr>
              <a:t>is a computer program created by Microsoft Office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1100" dirty="0">
                <a:solidFill>
                  <a:prstClr val="white">
                    <a:lumMod val="75000"/>
                  </a:prstClr>
                </a:solidFill>
              </a:rPr>
              <a:t>Microsoft Office PowerPoint is the presentation program used the most in the world.</a:t>
            </a:r>
          </a:p>
        </p:txBody>
      </p:sp>
      <p:grpSp>
        <p:nvGrpSpPr>
          <p:cNvPr id="71" name="그룹 70"/>
          <p:cNvGrpSpPr/>
          <p:nvPr/>
        </p:nvGrpSpPr>
        <p:grpSpPr>
          <a:xfrm>
            <a:off x="292100" y="308162"/>
            <a:ext cx="11607800" cy="765980"/>
            <a:chOff x="292100" y="308162"/>
            <a:chExt cx="11607800" cy="765980"/>
          </a:xfrm>
        </p:grpSpPr>
        <p:sp>
          <p:nvSpPr>
            <p:cNvPr id="72" name="사각형: 둥근 모서리 5">
              <a:extLst>
                <a:ext uri="{FF2B5EF4-FFF2-40B4-BE49-F238E27FC236}">
                  <a16:creationId xmlns="" xmlns:a16="http://schemas.microsoft.com/office/drawing/2014/main" id="{3B0C0C12-C77E-406C-8035-14F1E9A640C1}"/>
                </a:ext>
              </a:extLst>
            </p:cNvPr>
            <p:cNvSpPr/>
            <p:nvPr/>
          </p:nvSpPr>
          <p:spPr>
            <a:xfrm>
              <a:off x="292100" y="308162"/>
              <a:ext cx="11607800" cy="54292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66700" lvl="1" latinLnBrk="0">
                <a:defRPr/>
              </a:pPr>
              <a:r>
                <a:rPr lang="en-US" altLang="ja-JP" sz="2400" b="1" i="1" kern="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PPT</a:t>
              </a:r>
              <a:r>
                <a:rPr lang="ja-JP" altLang="en-US" sz="2400" b="1" i="1" kern="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テンプレー</a:t>
              </a:r>
              <a:r>
                <a:rPr lang="ja-JP" altLang="en-US" sz="2400" b="1" i="1" kern="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ト</a:t>
              </a:r>
              <a:r>
                <a:rPr lang="en-US" altLang="ja-JP" sz="900" kern="0" dirty="0" smtClean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PAPOZIP</a:t>
              </a:r>
              <a:r>
                <a:rPr lang="ja-JP" altLang="en-US" sz="900" kern="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と一緒に</a:t>
              </a:r>
              <a:r>
                <a:rPr lang="en-US" altLang="ja-JP" sz="900" kern="0" dirty="0" err="1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ppt</a:t>
              </a:r>
              <a:r>
                <a:rPr lang="ja-JP" altLang="en-US" sz="900" kern="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を作る楽しさを感じてください</a:t>
              </a:r>
              <a:endParaRPr lang="en-US" altLang="ko-KR" sz="600" kern="0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  <p:sp>
          <p:nvSpPr>
            <p:cNvPr id="73" name="Freeform 9">
              <a:extLst>
                <a:ext uri="{FF2B5EF4-FFF2-40B4-BE49-F238E27FC236}">
                  <a16:creationId xmlns="" xmlns:a16="http://schemas.microsoft.com/office/drawing/2014/main" id="{5A8A48B5-8DBA-42E9-B28B-EC72E09DF1E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3032" y="523933"/>
              <a:ext cx="116026" cy="153118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4" name="Freeform 6">
              <a:extLst>
                <a:ext uri="{FF2B5EF4-FFF2-40B4-BE49-F238E27FC236}">
                  <a16:creationId xmlns="" xmlns:a16="http://schemas.microsoft.com/office/drawing/2014/main" id="{76B41FE7-625C-4B7C-BE10-44BF330BEB07}"/>
                </a:ext>
              </a:extLst>
            </p:cNvPr>
            <p:cNvSpPr>
              <a:spLocks/>
            </p:cNvSpPr>
            <p:nvPr/>
          </p:nvSpPr>
          <p:spPr bwMode="auto">
            <a:xfrm rot="10800000" flipH="1" flipV="1">
              <a:off x="10144610" y="532960"/>
              <a:ext cx="163979" cy="145384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5" name="사각형: 둥근 모서리 8">
              <a:extLst>
                <a:ext uri="{FF2B5EF4-FFF2-40B4-BE49-F238E27FC236}">
                  <a16:creationId xmlns="" xmlns:a16="http://schemas.microsoft.com/office/drawing/2014/main" id="{39E08D36-3D62-460D-96E0-ED4FA3E8A204}"/>
                </a:ext>
              </a:extLst>
            </p:cNvPr>
            <p:cNvSpPr/>
            <p:nvPr/>
          </p:nvSpPr>
          <p:spPr>
            <a:xfrm>
              <a:off x="11165928" y="420263"/>
              <a:ext cx="324305" cy="324305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>
                <a:solidFill>
                  <a:prstClr val="white"/>
                </a:solidFill>
              </a:endParaRPr>
            </a:p>
          </p:txBody>
        </p:sp>
        <p:sp>
          <p:nvSpPr>
            <p:cNvPr id="76" name="모서리가 둥근 직사각형 31">
              <a:extLst>
                <a:ext uri="{FF2B5EF4-FFF2-40B4-BE49-F238E27FC236}">
                  <a16:creationId xmlns="" xmlns:a16="http://schemas.microsoft.com/office/drawing/2014/main" id="{570A8CD6-6942-4446-B8CA-FEC9C2B5471E}"/>
                </a:ext>
              </a:extLst>
            </p:cNvPr>
            <p:cNvSpPr/>
            <p:nvPr/>
          </p:nvSpPr>
          <p:spPr>
            <a:xfrm>
              <a:off x="10562928" y="425148"/>
              <a:ext cx="324305" cy="324305"/>
            </a:xfrm>
            <a:prstGeom prst="ellipse">
              <a:avLst/>
            </a:prstGeom>
            <a:solidFill>
              <a:srgbClr val="F384AE"/>
            </a:solidFill>
            <a:ln>
              <a:noFill/>
            </a:ln>
            <a:effectLst>
              <a:outerShdw blurRad="50800" dist="38100" dir="5400000" algn="t" rotWithShape="0">
                <a:schemeClr val="tx1"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6000" rtlCol="0" anchor="ctr"/>
            <a:lstStyle/>
            <a:p>
              <a:endParaRPr lang="en-US" altLang="ko-KR" sz="1050" dirty="0">
                <a:solidFill>
                  <a:prstClr val="white"/>
                </a:solidFill>
              </a:endParaRPr>
            </a:p>
          </p:txBody>
        </p:sp>
        <p:grpSp>
          <p:nvGrpSpPr>
            <p:cNvPr id="77" name="Group 12">
              <a:extLst>
                <a:ext uri="{FF2B5EF4-FFF2-40B4-BE49-F238E27FC236}">
                  <a16:creationId xmlns="" xmlns:a16="http://schemas.microsoft.com/office/drawing/2014/main" id="{12702644-177A-4A0A-81BF-79D498F3AF0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0631169" y="502609"/>
              <a:ext cx="187822" cy="149408"/>
              <a:chOff x="6124" y="305"/>
              <a:chExt cx="841" cy="669"/>
            </a:xfrm>
            <a:solidFill>
              <a:schemeClr val="bg1"/>
            </a:solidFill>
          </p:grpSpPr>
          <p:sp>
            <p:nvSpPr>
              <p:cNvPr id="85" name="Freeform 13">
                <a:extLst>
                  <a:ext uri="{FF2B5EF4-FFF2-40B4-BE49-F238E27FC236}">
                    <a16:creationId xmlns="" xmlns:a16="http://schemas.microsoft.com/office/drawing/2014/main" id="{B2D5BD2B-122B-4DAB-8DDA-BFEC90F8A6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6" name="Freeform 14">
                <a:extLst>
                  <a:ext uri="{FF2B5EF4-FFF2-40B4-BE49-F238E27FC236}">
                    <a16:creationId xmlns="" xmlns:a16="http://schemas.microsoft.com/office/drawing/2014/main" id="{3DEB78AD-6D96-4B60-844E-3BBDC5F910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78" name="타원 77">
              <a:extLst>
                <a:ext uri="{FF2B5EF4-FFF2-40B4-BE49-F238E27FC236}">
                  <a16:creationId xmlns="" xmlns:a16="http://schemas.microsoft.com/office/drawing/2014/main" id="{5ED5FB3E-65A9-4009-9CE9-2AF910BC641E}"/>
                </a:ext>
              </a:extLst>
            </p:cNvPr>
            <p:cNvSpPr/>
            <p:nvPr/>
          </p:nvSpPr>
          <p:spPr>
            <a:xfrm>
              <a:off x="9665574" y="441917"/>
              <a:ext cx="145384" cy="145384"/>
            </a:xfrm>
            <a:prstGeom prst="ellipse">
              <a:avLst/>
            </a:prstGeom>
            <a:solidFill>
              <a:srgbClr val="F384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en-US" altLang="ko-KR" sz="900" dirty="0">
                  <a:solidFill>
                    <a:prstClr val="white"/>
                  </a:solidFill>
                </a:rPr>
                <a:t>5</a:t>
              </a:r>
              <a:endParaRPr lang="ko-KR" altLang="en-US" sz="900" dirty="0">
                <a:solidFill>
                  <a:prstClr val="white"/>
                </a:solidFill>
              </a:endParaRPr>
            </a:p>
          </p:txBody>
        </p:sp>
        <p:sp>
          <p:nvSpPr>
            <p:cNvPr id="79" name="사각형: 둥근 모서리 14">
              <a:extLst>
                <a:ext uri="{FF2B5EF4-FFF2-40B4-BE49-F238E27FC236}">
                  <a16:creationId xmlns="" xmlns:a16="http://schemas.microsoft.com/office/drawing/2014/main" id="{6C0EC860-778C-48C5-9A6A-FE92E9A0C974}"/>
                </a:ext>
              </a:extLst>
            </p:cNvPr>
            <p:cNvSpPr/>
            <p:nvPr/>
          </p:nvSpPr>
          <p:spPr>
            <a:xfrm>
              <a:off x="11572555" y="960013"/>
              <a:ext cx="276545" cy="83206"/>
            </a:xfrm>
            <a:prstGeom prst="roundRect">
              <a:avLst>
                <a:gd name="adj" fmla="val 50000"/>
              </a:avLst>
            </a:prstGeom>
            <a:solidFill>
              <a:srgbClr val="3D5E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atinLnBrk="0">
                <a:defRPr/>
              </a:pPr>
              <a:endParaRPr lang="en-US" altLang="ko-KR" sz="6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80" name="모서리가 둥근 직사각형 31">
              <a:extLst>
                <a:ext uri="{FF2B5EF4-FFF2-40B4-BE49-F238E27FC236}">
                  <a16:creationId xmlns="" xmlns:a16="http://schemas.microsoft.com/office/drawing/2014/main" id="{EA02C588-ADBA-40EA-B687-4667BFE0173E}"/>
                </a:ext>
              </a:extLst>
            </p:cNvPr>
            <p:cNvSpPr/>
            <p:nvPr/>
          </p:nvSpPr>
          <p:spPr>
            <a:xfrm>
              <a:off x="11543821" y="929089"/>
              <a:ext cx="145053" cy="1450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tx1"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6000" rtlCol="0" anchor="ctr"/>
            <a:lstStyle/>
            <a:p>
              <a:endParaRPr lang="en-US" altLang="ko-KR" sz="1050" dirty="0">
                <a:solidFill>
                  <a:prstClr val="white"/>
                </a:solidFill>
              </a:endParaRPr>
            </a:p>
          </p:txBody>
        </p:sp>
        <p:grpSp>
          <p:nvGrpSpPr>
            <p:cNvPr id="81" name="그룹 80">
              <a:extLst>
                <a:ext uri="{FF2B5EF4-FFF2-40B4-BE49-F238E27FC236}">
                  <a16:creationId xmlns:a16="http://schemas.microsoft.com/office/drawing/2014/main" xmlns="" id="{FB650653-64D2-403B-BC4A-F7742D2D5BB5}"/>
                </a:ext>
              </a:extLst>
            </p:cNvPr>
            <p:cNvGrpSpPr/>
            <p:nvPr/>
          </p:nvGrpSpPr>
          <p:grpSpPr>
            <a:xfrm>
              <a:off x="9059250" y="429217"/>
              <a:ext cx="219687" cy="262043"/>
              <a:chOff x="5199725" y="1785802"/>
              <a:chExt cx="1768077" cy="2108976"/>
            </a:xfrm>
            <a:solidFill>
              <a:schemeClr val="bg1"/>
            </a:solidFill>
          </p:grpSpPr>
          <p:sp>
            <p:nvSpPr>
              <p:cNvPr id="82" name="자유형: 도형 29">
                <a:extLst>
                  <a:ext uri="{FF2B5EF4-FFF2-40B4-BE49-F238E27FC236}">
                    <a16:creationId xmlns:a16="http://schemas.microsoft.com/office/drawing/2014/main" xmlns="" id="{1D784B37-183E-423A-AE81-5CBAC8968CFB}"/>
                  </a:ext>
                </a:extLst>
              </p:cNvPr>
              <p:cNvSpPr/>
              <p:nvPr/>
            </p:nvSpPr>
            <p:spPr>
              <a:xfrm rot="5400000" flipH="1">
                <a:off x="6516322" y="3440993"/>
                <a:ext cx="432896" cy="470061"/>
              </a:xfrm>
              <a:custGeom>
                <a:avLst/>
                <a:gdLst>
                  <a:gd name="connsiteX0" fmla="*/ 432896 w 432896"/>
                  <a:gd name="connsiteY0" fmla="*/ 19392 h 470061"/>
                  <a:gd name="connsiteX1" fmla="*/ 432896 w 432896"/>
                  <a:gd name="connsiteY1" fmla="*/ 0 h 470061"/>
                  <a:gd name="connsiteX2" fmla="*/ 0 w 432896"/>
                  <a:gd name="connsiteY2" fmla="*/ 0 h 470061"/>
                  <a:gd name="connsiteX3" fmla="*/ 0 w 432896"/>
                  <a:gd name="connsiteY3" fmla="*/ 470061 h 470061"/>
                  <a:gd name="connsiteX4" fmla="*/ 24495 w 432896"/>
                  <a:gd name="connsiteY4" fmla="*/ 419212 h 470061"/>
                  <a:gd name="connsiteX5" fmla="*/ 416339 w 432896"/>
                  <a:gd name="connsiteY5" fmla="*/ 27368 h 470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2896" h="470061">
                    <a:moveTo>
                      <a:pt x="432896" y="19392"/>
                    </a:moveTo>
                    <a:lnTo>
                      <a:pt x="432896" y="0"/>
                    </a:lnTo>
                    <a:lnTo>
                      <a:pt x="0" y="0"/>
                    </a:lnTo>
                    <a:lnTo>
                      <a:pt x="0" y="470061"/>
                    </a:lnTo>
                    <a:lnTo>
                      <a:pt x="24495" y="419212"/>
                    </a:lnTo>
                    <a:cubicBezTo>
                      <a:pt x="114384" y="253742"/>
                      <a:pt x="250869" y="117257"/>
                      <a:pt x="416339" y="27368"/>
                    </a:cubicBezTo>
                    <a:close/>
                  </a:path>
                </a:pathLst>
              </a:custGeom>
              <a:solidFill>
                <a:srgbClr val="F384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3" name="자유형: 도형 30">
                <a:extLst>
                  <a:ext uri="{FF2B5EF4-FFF2-40B4-BE49-F238E27FC236}">
                    <a16:creationId xmlns:a16="http://schemas.microsoft.com/office/drawing/2014/main" xmlns="" id="{94E0D773-490A-4901-8E9C-E5A613CE5700}"/>
                  </a:ext>
                </a:extLst>
              </p:cNvPr>
              <p:cNvSpPr/>
              <p:nvPr/>
            </p:nvSpPr>
            <p:spPr>
              <a:xfrm>
                <a:off x="5199725" y="1785802"/>
                <a:ext cx="824275" cy="2106670"/>
              </a:xfrm>
              <a:custGeom>
                <a:avLst/>
                <a:gdLst>
                  <a:gd name="connsiteX0" fmla="*/ 0 w 824275"/>
                  <a:gd name="connsiteY0" fmla="*/ 0 h 2106670"/>
                  <a:gd name="connsiteX1" fmla="*/ 217180 w 824275"/>
                  <a:gd name="connsiteY1" fmla="*/ 0 h 2106670"/>
                  <a:gd name="connsiteX2" fmla="*/ 434360 w 824275"/>
                  <a:gd name="connsiteY2" fmla="*/ 217180 h 2106670"/>
                  <a:gd name="connsiteX3" fmla="*/ 434360 w 824275"/>
                  <a:gd name="connsiteY3" fmla="*/ 343374 h 2106670"/>
                  <a:gd name="connsiteX4" fmla="*/ 824275 w 824275"/>
                  <a:gd name="connsiteY4" fmla="*/ 343374 h 2106670"/>
                  <a:gd name="connsiteX5" fmla="*/ 824275 w 824275"/>
                  <a:gd name="connsiteY5" fmla="*/ 775827 h 2106670"/>
                  <a:gd name="connsiteX6" fmla="*/ 434360 w 824275"/>
                  <a:gd name="connsiteY6" fmla="*/ 775827 h 2106670"/>
                  <a:gd name="connsiteX7" fmla="*/ 434360 w 824275"/>
                  <a:gd name="connsiteY7" fmla="*/ 1226458 h 2106670"/>
                  <a:gd name="connsiteX8" fmla="*/ 794173 w 824275"/>
                  <a:gd name="connsiteY8" fmla="*/ 1667934 h 2106670"/>
                  <a:gd name="connsiteX9" fmla="*/ 824275 w 824275"/>
                  <a:gd name="connsiteY9" fmla="*/ 1670969 h 2106670"/>
                  <a:gd name="connsiteX10" fmla="*/ 824275 w 824275"/>
                  <a:gd name="connsiteY10" fmla="*/ 2106670 h 2106670"/>
                  <a:gd name="connsiteX11" fmla="*/ 800273 w 824275"/>
                  <a:gd name="connsiteY11" fmla="*/ 2105533 h 2106670"/>
                  <a:gd name="connsiteX12" fmla="*/ 6467 w 824275"/>
                  <a:gd name="connsiteY12" fmla="*/ 1316749 h 2106670"/>
                  <a:gd name="connsiteX13" fmla="*/ 2572 w 824275"/>
                  <a:gd name="connsiteY13" fmla="*/ 1239630 h 2106670"/>
                  <a:gd name="connsiteX14" fmla="*/ 0 w 824275"/>
                  <a:gd name="connsiteY14" fmla="*/ 1239630 h 2106670"/>
                  <a:gd name="connsiteX15" fmla="*/ 0 w 824275"/>
                  <a:gd name="connsiteY15" fmla="*/ 0 h 2106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824275" h="2106670">
                    <a:moveTo>
                      <a:pt x="0" y="0"/>
                    </a:moveTo>
                    <a:lnTo>
                      <a:pt x="217180" y="0"/>
                    </a:lnTo>
                    <a:cubicBezTo>
                      <a:pt x="337125" y="0"/>
                      <a:pt x="434360" y="97235"/>
                      <a:pt x="434360" y="217180"/>
                    </a:cubicBezTo>
                    <a:lnTo>
                      <a:pt x="434360" y="343374"/>
                    </a:lnTo>
                    <a:lnTo>
                      <a:pt x="824275" y="343374"/>
                    </a:lnTo>
                    <a:lnTo>
                      <a:pt x="824275" y="775827"/>
                    </a:lnTo>
                    <a:lnTo>
                      <a:pt x="434360" y="775827"/>
                    </a:lnTo>
                    <a:lnTo>
                      <a:pt x="434360" y="1226458"/>
                    </a:lnTo>
                    <a:cubicBezTo>
                      <a:pt x="434360" y="1444226"/>
                      <a:pt x="588828" y="1625914"/>
                      <a:pt x="794173" y="1667934"/>
                    </a:cubicBezTo>
                    <a:lnTo>
                      <a:pt x="824275" y="1670969"/>
                    </a:lnTo>
                    <a:lnTo>
                      <a:pt x="824275" y="2106670"/>
                    </a:lnTo>
                    <a:lnTo>
                      <a:pt x="800273" y="2105533"/>
                    </a:lnTo>
                    <a:cubicBezTo>
                      <a:pt x="382044" y="2065725"/>
                      <a:pt x="48863" y="1734219"/>
                      <a:pt x="6467" y="1316749"/>
                    </a:cubicBezTo>
                    <a:lnTo>
                      <a:pt x="2572" y="1239630"/>
                    </a:lnTo>
                    <a:lnTo>
                      <a:pt x="0" y="12396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4" name="자유형: 도형 31">
                <a:extLst>
                  <a:ext uri="{FF2B5EF4-FFF2-40B4-BE49-F238E27FC236}">
                    <a16:creationId xmlns:a16="http://schemas.microsoft.com/office/drawing/2014/main" xmlns="" id="{7C5DC6AE-971C-4594-8164-1E2E41D6C6CE}"/>
                  </a:ext>
                </a:extLst>
              </p:cNvPr>
              <p:cNvSpPr/>
              <p:nvPr/>
            </p:nvSpPr>
            <p:spPr>
              <a:xfrm>
                <a:off x="6096000" y="2129177"/>
                <a:ext cx="871802" cy="1765601"/>
              </a:xfrm>
              <a:custGeom>
                <a:avLst/>
                <a:gdLst>
                  <a:gd name="connsiteX0" fmla="*/ 0 w 871802"/>
                  <a:gd name="connsiteY0" fmla="*/ 0 h 1765601"/>
                  <a:gd name="connsiteX1" fmla="*/ 4988 w 871802"/>
                  <a:gd name="connsiteY1" fmla="*/ 0 h 1765601"/>
                  <a:gd name="connsiteX2" fmla="*/ 4988 w 871802"/>
                  <a:gd name="connsiteY2" fmla="*/ 822 h 1765601"/>
                  <a:gd name="connsiteX3" fmla="*/ 79007 w 871802"/>
                  <a:gd name="connsiteY3" fmla="*/ 4559 h 1765601"/>
                  <a:gd name="connsiteX4" fmla="*/ 871802 w 871802"/>
                  <a:gd name="connsiteY4" fmla="*/ 883085 h 1765601"/>
                  <a:gd name="connsiteX5" fmla="*/ 79007 w 871802"/>
                  <a:gd name="connsiteY5" fmla="*/ 1761611 h 1765601"/>
                  <a:gd name="connsiteX6" fmla="*/ 0 w 871802"/>
                  <a:gd name="connsiteY6" fmla="*/ 1765601 h 1765601"/>
                  <a:gd name="connsiteX7" fmla="*/ 0 w 871802"/>
                  <a:gd name="connsiteY7" fmla="*/ 1332578 h 1765601"/>
                  <a:gd name="connsiteX8" fmla="*/ 79534 w 871802"/>
                  <a:gd name="connsiteY8" fmla="*/ 1324560 h 1765601"/>
                  <a:gd name="connsiteX9" fmla="*/ 439347 w 871802"/>
                  <a:gd name="connsiteY9" fmla="*/ 883084 h 1765601"/>
                  <a:gd name="connsiteX10" fmla="*/ 79534 w 871802"/>
                  <a:gd name="connsiteY10" fmla="*/ 441608 h 1765601"/>
                  <a:gd name="connsiteX11" fmla="*/ 0 w 871802"/>
                  <a:gd name="connsiteY11" fmla="*/ 433591 h 1765601"/>
                  <a:gd name="connsiteX12" fmla="*/ 0 w 871802"/>
                  <a:gd name="connsiteY12" fmla="*/ 0 h 1765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871802" h="1765601">
                    <a:moveTo>
                      <a:pt x="0" y="0"/>
                    </a:moveTo>
                    <a:lnTo>
                      <a:pt x="4988" y="0"/>
                    </a:lnTo>
                    <a:lnTo>
                      <a:pt x="4988" y="822"/>
                    </a:lnTo>
                    <a:lnTo>
                      <a:pt x="79007" y="4559"/>
                    </a:lnTo>
                    <a:cubicBezTo>
                      <a:pt x="524308" y="49782"/>
                      <a:pt x="871802" y="425853"/>
                      <a:pt x="871802" y="883085"/>
                    </a:cubicBezTo>
                    <a:cubicBezTo>
                      <a:pt x="871802" y="1340317"/>
                      <a:pt x="524308" y="1716388"/>
                      <a:pt x="79007" y="1761611"/>
                    </a:cubicBezTo>
                    <a:lnTo>
                      <a:pt x="0" y="1765601"/>
                    </a:lnTo>
                    <a:lnTo>
                      <a:pt x="0" y="1332578"/>
                    </a:lnTo>
                    <a:lnTo>
                      <a:pt x="79534" y="1324560"/>
                    </a:lnTo>
                    <a:cubicBezTo>
                      <a:pt x="284879" y="1282540"/>
                      <a:pt x="439347" y="1100852"/>
                      <a:pt x="439347" y="883084"/>
                    </a:cubicBezTo>
                    <a:cubicBezTo>
                      <a:pt x="439347" y="665317"/>
                      <a:pt x="284879" y="483628"/>
                      <a:pt x="79534" y="441608"/>
                    </a:cubicBezTo>
                    <a:lnTo>
                      <a:pt x="0" y="43359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384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1804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C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그룹 70"/>
          <p:cNvGrpSpPr/>
          <p:nvPr/>
        </p:nvGrpSpPr>
        <p:grpSpPr>
          <a:xfrm>
            <a:off x="1115540" y="4323005"/>
            <a:ext cx="473676" cy="248488"/>
            <a:chOff x="9786551" y="2269703"/>
            <a:chExt cx="808035" cy="423891"/>
          </a:xfrm>
        </p:grpSpPr>
        <p:sp>
          <p:nvSpPr>
            <p:cNvPr id="72" name="모서리가 둥근 직사각형 71"/>
            <p:cNvSpPr/>
            <p:nvPr/>
          </p:nvSpPr>
          <p:spPr>
            <a:xfrm>
              <a:off x="9786551" y="2302476"/>
              <a:ext cx="808035" cy="358346"/>
            </a:xfrm>
            <a:prstGeom prst="roundRect">
              <a:avLst>
                <a:gd name="adj" fmla="val 50000"/>
              </a:avLst>
            </a:prstGeom>
            <a:solidFill>
              <a:srgbClr val="3D5E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3" name="타원 72"/>
            <p:cNvSpPr/>
            <p:nvPr/>
          </p:nvSpPr>
          <p:spPr>
            <a:xfrm>
              <a:off x="9786551" y="2269703"/>
              <a:ext cx="423891" cy="4238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397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prstClr val="white"/>
                  </a:solidFill>
                </a:rPr>
                <a:t>S</a:t>
              </a:r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74" name="그룹 73"/>
          <p:cNvGrpSpPr/>
          <p:nvPr/>
        </p:nvGrpSpPr>
        <p:grpSpPr>
          <a:xfrm>
            <a:off x="1115540" y="1903867"/>
            <a:ext cx="477088" cy="248488"/>
            <a:chOff x="9786551" y="2269703"/>
            <a:chExt cx="813855" cy="423891"/>
          </a:xfrm>
        </p:grpSpPr>
        <p:sp>
          <p:nvSpPr>
            <p:cNvPr id="75" name="모서리가 둥근 직사각형 74"/>
            <p:cNvSpPr/>
            <p:nvPr/>
          </p:nvSpPr>
          <p:spPr>
            <a:xfrm>
              <a:off x="9786551" y="2302476"/>
              <a:ext cx="808035" cy="358346"/>
            </a:xfrm>
            <a:prstGeom prst="roundRect">
              <a:avLst>
                <a:gd name="adj" fmla="val 50000"/>
              </a:avLst>
            </a:prstGeom>
            <a:solidFill>
              <a:srgbClr val="F384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6" name="타원 75"/>
            <p:cNvSpPr/>
            <p:nvPr/>
          </p:nvSpPr>
          <p:spPr>
            <a:xfrm>
              <a:off x="10176515" y="2269703"/>
              <a:ext cx="423891" cy="4238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397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77" name="그룹 76"/>
          <p:cNvGrpSpPr/>
          <p:nvPr/>
        </p:nvGrpSpPr>
        <p:grpSpPr>
          <a:xfrm>
            <a:off x="1115540" y="5558080"/>
            <a:ext cx="473676" cy="248488"/>
            <a:chOff x="9786551" y="2269703"/>
            <a:chExt cx="808035" cy="423891"/>
          </a:xfrm>
        </p:grpSpPr>
        <p:sp>
          <p:nvSpPr>
            <p:cNvPr id="78" name="모서리가 둥근 직사각형 77"/>
            <p:cNvSpPr/>
            <p:nvPr/>
          </p:nvSpPr>
          <p:spPr>
            <a:xfrm>
              <a:off x="9786551" y="2302476"/>
              <a:ext cx="808035" cy="358346"/>
            </a:xfrm>
            <a:prstGeom prst="roundRect">
              <a:avLst>
                <a:gd name="adj" fmla="val 50000"/>
              </a:avLst>
            </a:prstGeom>
            <a:solidFill>
              <a:srgbClr val="3D5E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9" name="타원 78"/>
            <p:cNvSpPr/>
            <p:nvPr/>
          </p:nvSpPr>
          <p:spPr>
            <a:xfrm>
              <a:off x="9786551" y="2269703"/>
              <a:ext cx="423891" cy="4238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397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80" name="그룹 79"/>
          <p:cNvGrpSpPr/>
          <p:nvPr/>
        </p:nvGrpSpPr>
        <p:grpSpPr>
          <a:xfrm>
            <a:off x="1115540" y="2986542"/>
            <a:ext cx="477088" cy="248488"/>
            <a:chOff x="9786551" y="2269703"/>
            <a:chExt cx="813855" cy="423891"/>
          </a:xfrm>
        </p:grpSpPr>
        <p:sp>
          <p:nvSpPr>
            <p:cNvPr id="81" name="모서리가 둥근 직사각형 80"/>
            <p:cNvSpPr/>
            <p:nvPr/>
          </p:nvSpPr>
          <p:spPr>
            <a:xfrm>
              <a:off x="9786551" y="2302476"/>
              <a:ext cx="808035" cy="358346"/>
            </a:xfrm>
            <a:prstGeom prst="roundRect">
              <a:avLst>
                <a:gd name="adj" fmla="val 50000"/>
              </a:avLst>
            </a:prstGeom>
            <a:solidFill>
              <a:srgbClr val="F384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2" name="타원 81"/>
            <p:cNvSpPr/>
            <p:nvPr/>
          </p:nvSpPr>
          <p:spPr>
            <a:xfrm>
              <a:off x="10176515" y="2269703"/>
              <a:ext cx="423891" cy="4238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397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cxnSp>
        <p:nvCxnSpPr>
          <p:cNvPr id="4" name="직선 연결선 3"/>
          <p:cNvCxnSpPr/>
          <p:nvPr/>
        </p:nvCxnSpPr>
        <p:spPr>
          <a:xfrm>
            <a:off x="6416558" y="2495511"/>
            <a:ext cx="360000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/>
          <p:cNvCxnSpPr/>
          <p:nvPr/>
        </p:nvCxnSpPr>
        <p:spPr>
          <a:xfrm>
            <a:off x="6416558" y="2495511"/>
            <a:ext cx="2880000" cy="0"/>
          </a:xfrm>
          <a:prstGeom prst="line">
            <a:avLst/>
          </a:prstGeom>
          <a:ln w="57150" cap="rnd">
            <a:solidFill>
              <a:srgbClr val="F384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992358" y="1592150"/>
            <a:ext cx="130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800" dirty="0">
                <a:solidFill>
                  <a:prstClr val="white">
                    <a:lumMod val="65000"/>
                  </a:prstClr>
                </a:solidFill>
              </a:rPr>
              <a:t>CONTENTS A</a:t>
            </a:r>
            <a:endParaRPr lang="en-US" altLang="ko-KR" sz="3200" b="1" dirty="0">
              <a:solidFill>
                <a:prstClr val="white">
                  <a:lumMod val="65000"/>
                </a:prstClr>
              </a:solidFill>
            </a:endParaRPr>
          </a:p>
          <a:p>
            <a:pPr algn="r"/>
            <a:r>
              <a:rPr lang="en-US" altLang="ko-KR" sz="3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-80</a:t>
            </a: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%</a:t>
            </a:r>
          </a:p>
        </p:txBody>
      </p:sp>
      <p:cxnSp>
        <p:nvCxnSpPr>
          <p:cNvPr id="95" name="직선 연결선 94"/>
          <p:cNvCxnSpPr/>
          <p:nvPr/>
        </p:nvCxnSpPr>
        <p:spPr>
          <a:xfrm>
            <a:off x="6416558" y="3601024"/>
            <a:ext cx="360000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/>
          <p:cNvCxnSpPr/>
          <p:nvPr/>
        </p:nvCxnSpPr>
        <p:spPr>
          <a:xfrm>
            <a:off x="6416558" y="3601024"/>
            <a:ext cx="792000" cy="0"/>
          </a:xfrm>
          <a:prstGeom prst="line">
            <a:avLst/>
          </a:prstGeom>
          <a:ln w="57150" cap="rnd">
            <a:solidFill>
              <a:srgbClr val="F384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5973058" y="2697663"/>
            <a:ext cx="130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800" dirty="0">
                <a:solidFill>
                  <a:prstClr val="white">
                    <a:lumMod val="65000"/>
                  </a:prstClr>
                </a:solidFill>
              </a:rPr>
              <a:t>CONTENTS A</a:t>
            </a:r>
            <a:endParaRPr lang="en-US" altLang="ko-KR" sz="3200" b="1" dirty="0">
              <a:solidFill>
                <a:prstClr val="white">
                  <a:lumMod val="65000"/>
                </a:prstClr>
              </a:solidFill>
            </a:endParaRPr>
          </a:p>
          <a:p>
            <a:pPr algn="r"/>
            <a:r>
              <a:rPr lang="en-US" altLang="ko-KR" sz="3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-22</a:t>
            </a: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%</a:t>
            </a:r>
          </a:p>
        </p:txBody>
      </p:sp>
      <p:cxnSp>
        <p:nvCxnSpPr>
          <p:cNvPr id="98" name="직선 연결선 97"/>
          <p:cNvCxnSpPr/>
          <p:nvPr/>
        </p:nvCxnSpPr>
        <p:spPr>
          <a:xfrm>
            <a:off x="6416558" y="4909737"/>
            <a:ext cx="360000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/>
          <p:cNvCxnSpPr/>
          <p:nvPr/>
        </p:nvCxnSpPr>
        <p:spPr>
          <a:xfrm>
            <a:off x="6416558" y="4909737"/>
            <a:ext cx="2412000" cy="0"/>
          </a:xfrm>
          <a:prstGeom prst="line">
            <a:avLst/>
          </a:prstGeom>
          <a:ln w="57150" cap="rnd">
            <a:solidFill>
              <a:srgbClr val="3D5E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7585958" y="4006376"/>
            <a:ext cx="130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800" dirty="0">
                <a:solidFill>
                  <a:prstClr val="white">
                    <a:lumMod val="65000"/>
                  </a:prstClr>
                </a:solidFill>
              </a:rPr>
              <a:t>CONTENTS A</a:t>
            </a:r>
            <a:endParaRPr lang="en-US" altLang="ko-KR" sz="3200" b="1" dirty="0">
              <a:solidFill>
                <a:prstClr val="white">
                  <a:lumMod val="65000"/>
                </a:prstClr>
              </a:solidFill>
            </a:endParaRPr>
          </a:p>
          <a:p>
            <a:pPr algn="r"/>
            <a:r>
              <a:rPr lang="en-US" altLang="ko-KR" sz="3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+67</a:t>
            </a: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%</a:t>
            </a:r>
          </a:p>
        </p:txBody>
      </p:sp>
      <p:cxnSp>
        <p:nvCxnSpPr>
          <p:cNvPr id="101" name="직선 연결선 100"/>
          <p:cNvCxnSpPr/>
          <p:nvPr/>
        </p:nvCxnSpPr>
        <p:spPr>
          <a:xfrm>
            <a:off x="6416558" y="6180350"/>
            <a:ext cx="360000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직선 연결선 101"/>
          <p:cNvCxnSpPr/>
          <p:nvPr/>
        </p:nvCxnSpPr>
        <p:spPr>
          <a:xfrm>
            <a:off x="6416558" y="6180350"/>
            <a:ext cx="1440000" cy="0"/>
          </a:xfrm>
          <a:prstGeom prst="line">
            <a:avLst/>
          </a:prstGeom>
          <a:ln w="57150" cap="rnd">
            <a:solidFill>
              <a:srgbClr val="3D5E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569958" y="5276989"/>
            <a:ext cx="130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800" dirty="0">
                <a:solidFill>
                  <a:prstClr val="white">
                    <a:lumMod val="65000"/>
                  </a:prstClr>
                </a:solidFill>
              </a:rPr>
              <a:t>CONTENTS A</a:t>
            </a:r>
            <a:endParaRPr lang="en-US" altLang="ko-KR" sz="3200" b="1" dirty="0">
              <a:solidFill>
                <a:prstClr val="white">
                  <a:lumMod val="65000"/>
                </a:prstClr>
              </a:solidFill>
            </a:endParaRPr>
          </a:p>
          <a:p>
            <a:pPr algn="r"/>
            <a:r>
              <a:rPr lang="en-US" altLang="ko-KR" sz="3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+40</a:t>
            </a: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%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1817816" y="1531821"/>
            <a:ext cx="3520804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1817816" y="2586093"/>
            <a:ext cx="3520804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1817816" y="3998712"/>
            <a:ext cx="3520804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1817816" y="5225981"/>
            <a:ext cx="3520804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pSp>
        <p:nvGrpSpPr>
          <p:cNvPr id="50" name="그룹 49"/>
          <p:cNvGrpSpPr/>
          <p:nvPr/>
        </p:nvGrpSpPr>
        <p:grpSpPr>
          <a:xfrm>
            <a:off x="292100" y="308162"/>
            <a:ext cx="11607800" cy="765980"/>
            <a:chOff x="292100" y="308162"/>
            <a:chExt cx="11607800" cy="765980"/>
          </a:xfrm>
        </p:grpSpPr>
        <p:sp>
          <p:nvSpPr>
            <p:cNvPr id="51" name="사각형: 둥근 모서리 5">
              <a:extLst>
                <a:ext uri="{FF2B5EF4-FFF2-40B4-BE49-F238E27FC236}">
                  <a16:creationId xmlns="" xmlns:a16="http://schemas.microsoft.com/office/drawing/2014/main" id="{3B0C0C12-C77E-406C-8035-14F1E9A640C1}"/>
                </a:ext>
              </a:extLst>
            </p:cNvPr>
            <p:cNvSpPr/>
            <p:nvPr/>
          </p:nvSpPr>
          <p:spPr>
            <a:xfrm>
              <a:off x="292100" y="308162"/>
              <a:ext cx="11607800" cy="54292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66700" lvl="1" latinLnBrk="0">
                <a:defRPr/>
              </a:pPr>
              <a:r>
                <a:rPr lang="en-US" altLang="ja-JP" sz="2400" b="1" i="1" kern="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PPT</a:t>
              </a:r>
              <a:r>
                <a:rPr lang="ja-JP" altLang="en-US" sz="2400" b="1" i="1" kern="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テンプレー</a:t>
              </a:r>
              <a:r>
                <a:rPr lang="ja-JP" altLang="en-US" sz="2400" b="1" i="1" kern="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ト</a:t>
              </a:r>
              <a:r>
                <a:rPr lang="en-US" altLang="ja-JP" sz="900" kern="0" dirty="0" smtClean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PAPOZIP</a:t>
              </a:r>
              <a:r>
                <a:rPr lang="ja-JP" altLang="en-US" sz="900" kern="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と一緒に</a:t>
              </a:r>
              <a:r>
                <a:rPr lang="en-US" altLang="ja-JP" sz="900" kern="0" dirty="0" err="1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ppt</a:t>
              </a:r>
              <a:r>
                <a:rPr lang="ja-JP" altLang="en-US" sz="900" kern="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を作る楽しさを感じてください</a:t>
              </a:r>
              <a:endParaRPr lang="en-US" altLang="ko-KR" sz="600" kern="0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  <p:sp>
          <p:nvSpPr>
            <p:cNvPr id="52" name="Freeform 9">
              <a:extLst>
                <a:ext uri="{FF2B5EF4-FFF2-40B4-BE49-F238E27FC236}">
                  <a16:creationId xmlns="" xmlns:a16="http://schemas.microsoft.com/office/drawing/2014/main" id="{5A8A48B5-8DBA-42E9-B28B-EC72E09DF1E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3032" y="523933"/>
              <a:ext cx="116026" cy="153118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3" name="Freeform 6">
              <a:extLst>
                <a:ext uri="{FF2B5EF4-FFF2-40B4-BE49-F238E27FC236}">
                  <a16:creationId xmlns="" xmlns:a16="http://schemas.microsoft.com/office/drawing/2014/main" id="{76B41FE7-625C-4B7C-BE10-44BF330BEB07}"/>
                </a:ext>
              </a:extLst>
            </p:cNvPr>
            <p:cNvSpPr>
              <a:spLocks/>
            </p:cNvSpPr>
            <p:nvPr/>
          </p:nvSpPr>
          <p:spPr bwMode="auto">
            <a:xfrm rot="10800000" flipH="1" flipV="1">
              <a:off x="10144610" y="532960"/>
              <a:ext cx="163979" cy="145384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4" name="사각형: 둥근 모서리 8">
              <a:extLst>
                <a:ext uri="{FF2B5EF4-FFF2-40B4-BE49-F238E27FC236}">
                  <a16:creationId xmlns="" xmlns:a16="http://schemas.microsoft.com/office/drawing/2014/main" id="{39E08D36-3D62-460D-96E0-ED4FA3E8A204}"/>
                </a:ext>
              </a:extLst>
            </p:cNvPr>
            <p:cNvSpPr/>
            <p:nvPr/>
          </p:nvSpPr>
          <p:spPr>
            <a:xfrm>
              <a:off x="11165928" y="420263"/>
              <a:ext cx="324305" cy="324305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>
                <a:solidFill>
                  <a:prstClr val="white"/>
                </a:solidFill>
              </a:endParaRPr>
            </a:p>
          </p:txBody>
        </p:sp>
        <p:sp>
          <p:nvSpPr>
            <p:cNvPr id="55" name="모서리가 둥근 직사각형 31">
              <a:extLst>
                <a:ext uri="{FF2B5EF4-FFF2-40B4-BE49-F238E27FC236}">
                  <a16:creationId xmlns="" xmlns:a16="http://schemas.microsoft.com/office/drawing/2014/main" id="{570A8CD6-6942-4446-B8CA-FEC9C2B5471E}"/>
                </a:ext>
              </a:extLst>
            </p:cNvPr>
            <p:cNvSpPr/>
            <p:nvPr/>
          </p:nvSpPr>
          <p:spPr>
            <a:xfrm>
              <a:off x="10562928" y="425148"/>
              <a:ext cx="324305" cy="324305"/>
            </a:xfrm>
            <a:prstGeom prst="ellipse">
              <a:avLst/>
            </a:prstGeom>
            <a:solidFill>
              <a:srgbClr val="F384AE"/>
            </a:solidFill>
            <a:ln>
              <a:noFill/>
            </a:ln>
            <a:effectLst>
              <a:outerShdw blurRad="50800" dist="38100" dir="5400000" algn="t" rotWithShape="0">
                <a:schemeClr val="tx1"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6000" rtlCol="0" anchor="ctr"/>
            <a:lstStyle/>
            <a:p>
              <a:endParaRPr lang="en-US" altLang="ko-KR" sz="1050" dirty="0">
                <a:solidFill>
                  <a:prstClr val="white"/>
                </a:solidFill>
              </a:endParaRPr>
            </a:p>
          </p:txBody>
        </p:sp>
        <p:grpSp>
          <p:nvGrpSpPr>
            <p:cNvPr id="56" name="Group 12">
              <a:extLst>
                <a:ext uri="{FF2B5EF4-FFF2-40B4-BE49-F238E27FC236}">
                  <a16:creationId xmlns="" xmlns:a16="http://schemas.microsoft.com/office/drawing/2014/main" id="{12702644-177A-4A0A-81BF-79D498F3AF0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0631169" y="502609"/>
              <a:ext cx="187822" cy="149408"/>
              <a:chOff x="6124" y="305"/>
              <a:chExt cx="841" cy="669"/>
            </a:xfrm>
            <a:solidFill>
              <a:schemeClr val="bg1"/>
            </a:solidFill>
          </p:grpSpPr>
          <p:sp>
            <p:nvSpPr>
              <p:cNvPr id="64" name="Freeform 13">
                <a:extLst>
                  <a:ext uri="{FF2B5EF4-FFF2-40B4-BE49-F238E27FC236}">
                    <a16:creationId xmlns="" xmlns:a16="http://schemas.microsoft.com/office/drawing/2014/main" id="{B2D5BD2B-122B-4DAB-8DDA-BFEC90F8A6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" name="Freeform 14">
                <a:extLst>
                  <a:ext uri="{FF2B5EF4-FFF2-40B4-BE49-F238E27FC236}">
                    <a16:creationId xmlns="" xmlns:a16="http://schemas.microsoft.com/office/drawing/2014/main" id="{3DEB78AD-6D96-4B60-844E-3BBDC5F910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7" name="타원 56">
              <a:extLst>
                <a:ext uri="{FF2B5EF4-FFF2-40B4-BE49-F238E27FC236}">
                  <a16:creationId xmlns="" xmlns:a16="http://schemas.microsoft.com/office/drawing/2014/main" id="{5ED5FB3E-65A9-4009-9CE9-2AF910BC641E}"/>
                </a:ext>
              </a:extLst>
            </p:cNvPr>
            <p:cNvSpPr/>
            <p:nvPr/>
          </p:nvSpPr>
          <p:spPr>
            <a:xfrm>
              <a:off x="9665574" y="441917"/>
              <a:ext cx="145384" cy="145384"/>
            </a:xfrm>
            <a:prstGeom prst="ellipse">
              <a:avLst/>
            </a:prstGeom>
            <a:solidFill>
              <a:srgbClr val="F384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en-US" altLang="ko-KR" sz="900" dirty="0">
                  <a:solidFill>
                    <a:prstClr val="white"/>
                  </a:solidFill>
                </a:rPr>
                <a:t>5</a:t>
              </a:r>
              <a:endParaRPr lang="ko-KR" altLang="en-US" sz="900" dirty="0">
                <a:solidFill>
                  <a:prstClr val="white"/>
                </a:solidFill>
              </a:endParaRPr>
            </a:p>
          </p:txBody>
        </p:sp>
        <p:sp>
          <p:nvSpPr>
            <p:cNvPr id="58" name="사각형: 둥근 모서리 14">
              <a:extLst>
                <a:ext uri="{FF2B5EF4-FFF2-40B4-BE49-F238E27FC236}">
                  <a16:creationId xmlns="" xmlns:a16="http://schemas.microsoft.com/office/drawing/2014/main" id="{6C0EC860-778C-48C5-9A6A-FE92E9A0C974}"/>
                </a:ext>
              </a:extLst>
            </p:cNvPr>
            <p:cNvSpPr/>
            <p:nvPr/>
          </p:nvSpPr>
          <p:spPr>
            <a:xfrm>
              <a:off x="11572555" y="960013"/>
              <a:ext cx="276545" cy="83206"/>
            </a:xfrm>
            <a:prstGeom prst="roundRect">
              <a:avLst>
                <a:gd name="adj" fmla="val 50000"/>
              </a:avLst>
            </a:prstGeom>
            <a:solidFill>
              <a:srgbClr val="3D5E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atinLnBrk="0">
                <a:defRPr/>
              </a:pPr>
              <a:endParaRPr lang="en-US" altLang="ko-KR" sz="6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59" name="모서리가 둥근 직사각형 31">
              <a:extLst>
                <a:ext uri="{FF2B5EF4-FFF2-40B4-BE49-F238E27FC236}">
                  <a16:creationId xmlns="" xmlns:a16="http://schemas.microsoft.com/office/drawing/2014/main" id="{EA02C588-ADBA-40EA-B687-4667BFE0173E}"/>
                </a:ext>
              </a:extLst>
            </p:cNvPr>
            <p:cNvSpPr/>
            <p:nvPr/>
          </p:nvSpPr>
          <p:spPr>
            <a:xfrm>
              <a:off x="11543821" y="929089"/>
              <a:ext cx="145053" cy="1450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tx1"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6000" rtlCol="0" anchor="ctr"/>
            <a:lstStyle/>
            <a:p>
              <a:endParaRPr lang="en-US" altLang="ko-KR" sz="1050" dirty="0">
                <a:solidFill>
                  <a:prstClr val="white"/>
                </a:solidFill>
              </a:endParaRPr>
            </a:p>
          </p:txBody>
        </p:sp>
        <p:grpSp>
          <p:nvGrpSpPr>
            <p:cNvPr id="60" name="그룹 59">
              <a:extLst>
                <a:ext uri="{FF2B5EF4-FFF2-40B4-BE49-F238E27FC236}">
                  <a16:creationId xmlns:a16="http://schemas.microsoft.com/office/drawing/2014/main" xmlns="" id="{FB650653-64D2-403B-BC4A-F7742D2D5BB5}"/>
                </a:ext>
              </a:extLst>
            </p:cNvPr>
            <p:cNvGrpSpPr/>
            <p:nvPr/>
          </p:nvGrpSpPr>
          <p:grpSpPr>
            <a:xfrm>
              <a:off x="9059250" y="429217"/>
              <a:ext cx="219687" cy="262043"/>
              <a:chOff x="5199725" y="1785802"/>
              <a:chExt cx="1768077" cy="2108976"/>
            </a:xfrm>
            <a:solidFill>
              <a:schemeClr val="bg1"/>
            </a:solidFill>
          </p:grpSpPr>
          <p:sp>
            <p:nvSpPr>
              <p:cNvPr id="61" name="자유형: 도형 29">
                <a:extLst>
                  <a:ext uri="{FF2B5EF4-FFF2-40B4-BE49-F238E27FC236}">
                    <a16:creationId xmlns:a16="http://schemas.microsoft.com/office/drawing/2014/main" xmlns="" id="{1D784B37-183E-423A-AE81-5CBAC8968CFB}"/>
                  </a:ext>
                </a:extLst>
              </p:cNvPr>
              <p:cNvSpPr/>
              <p:nvPr/>
            </p:nvSpPr>
            <p:spPr>
              <a:xfrm rot="5400000" flipH="1">
                <a:off x="6516322" y="3440993"/>
                <a:ext cx="432896" cy="470061"/>
              </a:xfrm>
              <a:custGeom>
                <a:avLst/>
                <a:gdLst>
                  <a:gd name="connsiteX0" fmla="*/ 432896 w 432896"/>
                  <a:gd name="connsiteY0" fmla="*/ 19392 h 470061"/>
                  <a:gd name="connsiteX1" fmla="*/ 432896 w 432896"/>
                  <a:gd name="connsiteY1" fmla="*/ 0 h 470061"/>
                  <a:gd name="connsiteX2" fmla="*/ 0 w 432896"/>
                  <a:gd name="connsiteY2" fmla="*/ 0 h 470061"/>
                  <a:gd name="connsiteX3" fmla="*/ 0 w 432896"/>
                  <a:gd name="connsiteY3" fmla="*/ 470061 h 470061"/>
                  <a:gd name="connsiteX4" fmla="*/ 24495 w 432896"/>
                  <a:gd name="connsiteY4" fmla="*/ 419212 h 470061"/>
                  <a:gd name="connsiteX5" fmla="*/ 416339 w 432896"/>
                  <a:gd name="connsiteY5" fmla="*/ 27368 h 470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2896" h="470061">
                    <a:moveTo>
                      <a:pt x="432896" y="19392"/>
                    </a:moveTo>
                    <a:lnTo>
                      <a:pt x="432896" y="0"/>
                    </a:lnTo>
                    <a:lnTo>
                      <a:pt x="0" y="0"/>
                    </a:lnTo>
                    <a:lnTo>
                      <a:pt x="0" y="470061"/>
                    </a:lnTo>
                    <a:lnTo>
                      <a:pt x="24495" y="419212"/>
                    </a:lnTo>
                    <a:cubicBezTo>
                      <a:pt x="114384" y="253742"/>
                      <a:pt x="250869" y="117257"/>
                      <a:pt x="416339" y="27368"/>
                    </a:cubicBezTo>
                    <a:close/>
                  </a:path>
                </a:pathLst>
              </a:custGeom>
              <a:solidFill>
                <a:srgbClr val="F384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2" name="자유형: 도형 30">
                <a:extLst>
                  <a:ext uri="{FF2B5EF4-FFF2-40B4-BE49-F238E27FC236}">
                    <a16:creationId xmlns:a16="http://schemas.microsoft.com/office/drawing/2014/main" xmlns="" id="{94E0D773-490A-4901-8E9C-E5A613CE5700}"/>
                  </a:ext>
                </a:extLst>
              </p:cNvPr>
              <p:cNvSpPr/>
              <p:nvPr/>
            </p:nvSpPr>
            <p:spPr>
              <a:xfrm>
                <a:off x="5199725" y="1785802"/>
                <a:ext cx="824275" cy="2106670"/>
              </a:xfrm>
              <a:custGeom>
                <a:avLst/>
                <a:gdLst>
                  <a:gd name="connsiteX0" fmla="*/ 0 w 824275"/>
                  <a:gd name="connsiteY0" fmla="*/ 0 h 2106670"/>
                  <a:gd name="connsiteX1" fmla="*/ 217180 w 824275"/>
                  <a:gd name="connsiteY1" fmla="*/ 0 h 2106670"/>
                  <a:gd name="connsiteX2" fmla="*/ 434360 w 824275"/>
                  <a:gd name="connsiteY2" fmla="*/ 217180 h 2106670"/>
                  <a:gd name="connsiteX3" fmla="*/ 434360 w 824275"/>
                  <a:gd name="connsiteY3" fmla="*/ 343374 h 2106670"/>
                  <a:gd name="connsiteX4" fmla="*/ 824275 w 824275"/>
                  <a:gd name="connsiteY4" fmla="*/ 343374 h 2106670"/>
                  <a:gd name="connsiteX5" fmla="*/ 824275 w 824275"/>
                  <a:gd name="connsiteY5" fmla="*/ 775827 h 2106670"/>
                  <a:gd name="connsiteX6" fmla="*/ 434360 w 824275"/>
                  <a:gd name="connsiteY6" fmla="*/ 775827 h 2106670"/>
                  <a:gd name="connsiteX7" fmla="*/ 434360 w 824275"/>
                  <a:gd name="connsiteY7" fmla="*/ 1226458 h 2106670"/>
                  <a:gd name="connsiteX8" fmla="*/ 794173 w 824275"/>
                  <a:gd name="connsiteY8" fmla="*/ 1667934 h 2106670"/>
                  <a:gd name="connsiteX9" fmla="*/ 824275 w 824275"/>
                  <a:gd name="connsiteY9" fmla="*/ 1670969 h 2106670"/>
                  <a:gd name="connsiteX10" fmla="*/ 824275 w 824275"/>
                  <a:gd name="connsiteY10" fmla="*/ 2106670 h 2106670"/>
                  <a:gd name="connsiteX11" fmla="*/ 800273 w 824275"/>
                  <a:gd name="connsiteY11" fmla="*/ 2105533 h 2106670"/>
                  <a:gd name="connsiteX12" fmla="*/ 6467 w 824275"/>
                  <a:gd name="connsiteY12" fmla="*/ 1316749 h 2106670"/>
                  <a:gd name="connsiteX13" fmla="*/ 2572 w 824275"/>
                  <a:gd name="connsiteY13" fmla="*/ 1239630 h 2106670"/>
                  <a:gd name="connsiteX14" fmla="*/ 0 w 824275"/>
                  <a:gd name="connsiteY14" fmla="*/ 1239630 h 2106670"/>
                  <a:gd name="connsiteX15" fmla="*/ 0 w 824275"/>
                  <a:gd name="connsiteY15" fmla="*/ 0 h 2106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824275" h="2106670">
                    <a:moveTo>
                      <a:pt x="0" y="0"/>
                    </a:moveTo>
                    <a:lnTo>
                      <a:pt x="217180" y="0"/>
                    </a:lnTo>
                    <a:cubicBezTo>
                      <a:pt x="337125" y="0"/>
                      <a:pt x="434360" y="97235"/>
                      <a:pt x="434360" y="217180"/>
                    </a:cubicBezTo>
                    <a:lnTo>
                      <a:pt x="434360" y="343374"/>
                    </a:lnTo>
                    <a:lnTo>
                      <a:pt x="824275" y="343374"/>
                    </a:lnTo>
                    <a:lnTo>
                      <a:pt x="824275" y="775827"/>
                    </a:lnTo>
                    <a:lnTo>
                      <a:pt x="434360" y="775827"/>
                    </a:lnTo>
                    <a:lnTo>
                      <a:pt x="434360" y="1226458"/>
                    </a:lnTo>
                    <a:cubicBezTo>
                      <a:pt x="434360" y="1444226"/>
                      <a:pt x="588828" y="1625914"/>
                      <a:pt x="794173" y="1667934"/>
                    </a:cubicBezTo>
                    <a:lnTo>
                      <a:pt x="824275" y="1670969"/>
                    </a:lnTo>
                    <a:lnTo>
                      <a:pt x="824275" y="2106670"/>
                    </a:lnTo>
                    <a:lnTo>
                      <a:pt x="800273" y="2105533"/>
                    </a:lnTo>
                    <a:cubicBezTo>
                      <a:pt x="382044" y="2065725"/>
                      <a:pt x="48863" y="1734219"/>
                      <a:pt x="6467" y="1316749"/>
                    </a:cubicBezTo>
                    <a:lnTo>
                      <a:pt x="2572" y="1239630"/>
                    </a:lnTo>
                    <a:lnTo>
                      <a:pt x="0" y="12396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3" name="자유형: 도형 31">
                <a:extLst>
                  <a:ext uri="{FF2B5EF4-FFF2-40B4-BE49-F238E27FC236}">
                    <a16:creationId xmlns:a16="http://schemas.microsoft.com/office/drawing/2014/main" xmlns="" id="{7C5DC6AE-971C-4594-8164-1E2E41D6C6CE}"/>
                  </a:ext>
                </a:extLst>
              </p:cNvPr>
              <p:cNvSpPr/>
              <p:nvPr/>
            </p:nvSpPr>
            <p:spPr>
              <a:xfrm>
                <a:off x="6096000" y="2129177"/>
                <a:ext cx="871802" cy="1765601"/>
              </a:xfrm>
              <a:custGeom>
                <a:avLst/>
                <a:gdLst>
                  <a:gd name="connsiteX0" fmla="*/ 0 w 871802"/>
                  <a:gd name="connsiteY0" fmla="*/ 0 h 1765601"/>
                  <a:gd name="connsiteX1" fmla="*/ 4988 w 871802"/>
                  <a:gd name="connsiteY1" fmla="*/ 0 h 1765601"/>
                  <a:gd name="connsiteX2" fmla="*/ 4988 w 871802"/>
                  <a:gd name="connsiteY2" fmla="*/ 822 h 1765601"/>
                  <a:gd name="connsiteX3" fmla="*/ 79007 w 871802"/>
                  <a:gd name="connsiteY3" fmla="*/ 4559 h 1765601"/>
                  <a:gd name="connsiteX4" fmla="*/ 871802 w 871802"/>
                  <a:gd name="connsiteY4" fmla="*/ 883085 h 1765601"/>
                  <a:gd name="connsiteX5" fmla="*/ 79007 w 871802"/>
                  <a:gd name="connsiteY5" fmla="*/ 1761611 h 1765601"/>
                  <a:gd name="connsiteX6" fmla="*/ 0 w 871802"/>
                  <a:gd name="connsiteY6" fmla="*/ 1765601 h 1765601"/>
                  <a:gd name="connsiteX7" fmla="*/ 0 w 871802"/>
                  <a:gd name="connsiteY7" fmla="*/ 1332578 h 1765601"/>
                  <a:gd name="connsiteX8" fmla="*/ 79534 w 871802"/>
                  <a:gd name="connsiteY8" fmla="*/ 1324560 h 1765601"/>
                  <a:gd name="connsiteX9" fmla="*/ 439347 w 871802"/>
                  <a:gd name="connsiteY9" fmla="*/ 883084 h 1765601"/>
                  <a:gd name="connsiteX10" fmla="*/ 79534 w 871802"/>
                  <a:gd name="connsiteY10" fmla="*/ 441608 h 1765601"/>
                  <a:gd name="connsiteX11" fmla="*/ 0 w 871802"/>
                  <a:gd name="connsiteY11" fmla="*/ 433591 h 1765601"/>
                  <a:gd name="connsiteX12" fmla="*/ 0 w 871802"/>
                  <a:gd name="connsiteY12" fmla="*/ 0 h 1765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871802" h="1765601">
                    <a:moveTo>
                      <a:pt x="0" y="0"/>
                    </a:moveTo>
                    <a:lnTo>
                      <a:pt x="4988" y="0"/>
                    </a:lnTo>
                    <a:lnTo>
                      <a:pt x="4988" y="822"/>
                    </a:lnTo>
                    <a:lnTo>
                      <a:pt x="79007" y="4559"/>
                    </a:lnTo>
                    <a:cubicBezTo>
                      <a:pt x="524308" y="49782"/>
                      <a:pt x="871802" y="425853"/>
                      <a:pt x="871802" y="883085"/>
                    </a:cubicBezTo>
                    <a:cubicBezTo>
                      <a:pt x="871802" y="1340317"/>
                      <a:pt x="524308" y="1716388"/>
                      <a:pt x="79007" y="1761611"/>
                    </a:cubicBezTo>
                    <a:lnTo>
                      <a:pt x="0" y="1765601"/>
                    </a:lnTo>
                    <a:lnTo>
                      <a:pt x="0" y="1332578"/>
                    </a:lnTo>
                    <a:lnTo>
                      <a:pt x="79534" y="1324560"/>
                    </a:lnTo>
                    <a:cubicBezTo>
                      <a:pt x="284879" y="1282540"/>
                      <a:pt x="439347" y="1100852"/>
                      <a:pt x="439347" y="883084"/>
                    </a:cubicBezTo>
                    <a:cubicBezTo>
                      <a:pt x="439347" y="665317"/>
                      <a:pt x="284879" y="483628"/>
                      <a:pt x="79534" y="441608"/>
                    </a:cubicBezTo>
                    <a:lnTo>
                      <a:pt x="0" y="43359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384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717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C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양쪽 모서리가 둥근 사각형 51"/>
          <p:cNvSpPr/>
          <p:nvPr/>
        </p:nvSpPr>
        <p:spPr>
          <a:xfrm>
            <a:off x="952392" y="3996741"/>
            <a:ext cx="2968977" cy="1609243"/>
          </a:xfrm>
          <a:prstGeom prst="round2SameRect">
            <a:avLst>
              <a:gd name="adj1" fmla="val 0"/>
              <a:gd name="adj2" fmla="val 1169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ko-KR" sz="1050" dirty="0" smtClean="0">
                <a:solidFill>
                  <a:prstClr val="white">
                    <a:lumMod val="75000"/>
                  </a:prstClr>
                </a:solidFill>
              </a:rPr>
              <a:t>PowerPoint </a:t>
            </a:r>
            <a:r>
              <a:rPr lang="en-US" altLang="ko-KR" sz="1050" dirty="0">
                <a:solidFill>
                  <a:prstClr val="white">
                    <a:lumMod val="75000"/>
                  </a:prstClr>
                </a:solidFill>
              </a:rPr>
              <a:t>is a computer program created by Microsoft Office</a:t>
            </a:r>
          </a:p>
        </p:txBody>
      </p:sp>
      <p:sp>
        <p:nvSpPr>
          <p:cNvPr id="50" name="한쪽 모서리가 둥근 사각형 49"/>
          <p:cNvSpPr/>
          <p:nvPr/>
        </p:nvSpPr>
        <p:spPr>
          <a:xfrm>
            <a:off x="952393" y="2055986"/>
            <a:ext cx="2968976" cy="1940757"/>
          </a:xfrm>
          <a:prstGeom prst="round1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46" name="그룹 45"/>
          <p:cNvGrpSpPr/>
          <p:nvPr/>
        </p:nvGrpSpPr>
        <p:grpSpPr>
          <a:xfrm>
            <a:off x="941639" y="3752395"/>
            <a:ext cx="2979729" cy="426170"/>
            <a:chOff x="9771549" y="2245793"/>
            <a:chExt cx="4156485" cy="594472"/>
          </a:xfrm>
        </p:grpSpPr>
        <p:sp>
          <p:nvSpPr>
            <p:cNvPr id="47" name="모서리가 둥근 직사각형 46"/>
            <p:cNvSpPr/>
            <p:nvPr/>
          </p:nvSpPr>
          <p:spPr>
            <a:xfrm>
              <a:off x="9786549" y="2302476"/>
              <a:ext cx="4141485" cy="492795"/>
            </a:xfrm>
            <a:prstGeom prst="roundRect">
              <a:avLst>
                <a:gd name="adj" fmla="val 50000"/>
              </a:avLst>
            </a:prstGeom>
            <a:solidFill>
              <a:srgbClr val="F384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b="1" dirty="0">
                  <a:solidFill>
                    <a:prstClr val="white"/>
                  </a:solidFill>
                </a:rPr>
                <a:t>CONTENTS</a:t>
              </a:r>
            </a:p>
          </p:txBody>
        </p:sp>
        <p:sp>
          <p:nvSpPr>
            <p:cNvPr id="48" name="타원 47"/>
            <p:cNvSpPr/>
            <p:nvPr/>
          </p:nvSpPr>
          <p:spPr>
            <a:xfrm>
              <a:off x="9771549" y="2245793"/>
              <a:ext cx="594473" cy="5944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397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1200" b="1" dirty="0">
                  <a:solidFill>
                    <a:srgbClr val="F384AE"/>
                  </a:solidFill>
                </a:rPr>
                <a:t>01</a:t>
              </a:r>
              <a:endParaRPr lang="ko-KR" altLang="en-US" sz="1200" b="1" dirty="0">
                <a:solidFill>
                  <a:srgbClr val="F384AE"/>
                </a:solidFill>
              </a:endParaRPr>
            </a:p>
          </p:txBody>
        </p:sp>
      </p:grpSp>
      <p:sp>
        <p:nvSpPr>
          <p:cNvPr id="60" name="양쪽 모서리가 둥근 사각형 59"/>
          <p:cNvSpPr/>
          <p:nvPr/>
        </p:nvSpPr>
        <p:spPr>
          <a:xfrm>
            <a:off x="4542584" y="3996739"/>
            <a:ext cx="2968977" cy="1609243"/>
          </a:xfrm>
          <a:prstGeom prst="round2SameRect">
            <a:avLst>
              <a:gd name="adj1" fmla="val 0"/>
              <a:gd name="adj2" fmla="val 1169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ko-KR" sz="1050" dirty="0" smtClean="0">
                <a:solidFill>
                  <a:prstClr val="white">
                    <a:lumMod val="75000"/>
                  </a:prstClr>
                </a:solidFill>
              </a:rPr>
              <a:t>PowerPoint </a:t>
            </a:r>
            <a:r>
              <a:rPr lang="en-US" altLang="ko-KR" sz="1050" dirty="0">
                <a:solidFill>
                  <a:prstClr val="white">
                    <a:lumMod val="75000"/>
                  </a:prstClr>
                </a:solidFill>
              </a:rPr>
              <a:t>is a computer program created by Microsoft Office</a:t>
            </a:r>
          </a:p>
        </p:txBody>
      </p:sp>
      <p:sp>
        <p:nvSpPr>
          <p:cNvPr id="61" name="한쪽 모서리가 둥근 사각형 60"/>
          <p:cNvSpPr/>
          <p:nvPr/>
        </p:nvSpPr>
        <p:spPr>
          <a:xfrm>
            <a:off x="4542585" y="2055984"/>
            <a:ext cx="2968976" cy="1940757"/>
          </a:xfrm>
          <a:prstGeom prst="round1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62" name="그룹 61"/>
          <p:cNvGrpSpPr/>
          <p:nvPr/>
        </p:nvGrpSpPr>
        <p:grpSpPr>
          <a:xfrm>
            <a:off x="4531831" y="3752393"/>
            <a:ext cx="2979729" cy="426170"/>
            <a:chOff x="9771549" y="2245793"/>
            <a:chExt cx="4156485" cy="594472"/>
          </a:xfrm>
        </p:grpSpPr>
        <p:sp>
          <p:nvSpPr>
            <p:cNvPr id="63" name="모서리가 둥근 직사각형 62"/>
            <p:cNvSpPr/>
            <p:nvPr/>
          </p:nvSpPr>
          <p:spPr>
            <a:xfrm>
              <a:off x="9786549" y="2302476"/>
              <a:ext cx="4141485" cy="492795"/>
            </a:xfrm>
            <a:prstGeom prst="roundRect">
              <a:avLst>
                <a:gd name="adj" fmla="val 50000"/>
              </a:avLst>
            </a:prstGeom>
            <a:solidFill>
              <a:srgbClr val="3D5E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b="1" dirty="0">
                  <a:solidFill>
                    <a:prstClr val="white"/>
                  </a:solidFill>
                </a:rPr>
                <a:t>CONTENTS</a:t>
              </a:r>
            </a:p>
          </p:txBody>
        </p:sp>
        <p:sp>
          <p:nvSpPr>
            <p:cNvPr id="64" name="타원 63"/>
            <p:cNvSpPr/>
            <p:nvPr/>
          </p:nvSpPr>
          <p:spPr>
            <a:xfrm>
              <a:off x="9771549" y="2245793"/>
              <a:ext cx="594473" cy="5944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397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1200" b="1" dirty="0">
                  <a:solidFill>
                    <a:srgbClr val="3D5EDF"/>
                  </a:solidFill>
                </a:rPr>
                <a:t>01</a:t>
              </a:r>
              <a:endParaRPr lang="ko-KR" altLang="en-US" sz="1200" b="1" dirty="0">
                <a:solidFill>
                  <a:srgbClr val="3D5EDF"/>
                </a:solidFill>
              </a:endParaRPr>
            </a:p>
          </p:txBody>
        </p:sp>
      </p:grpSp>
      <p:sp>
        <p:nvSpPr>
          <p:cNvPr id="65" name="양쪽 모서리가 둥근 사각형 64"/>
          <p:cNvSpPr/>
          <p:nvPr/>
        </p:nvSpPr>
        <p:spPr>
          <a:xfrm>
            <a:off x="8132776" y="3996737"/>
            <a:ext cx="2968977" cy="1609243"/>
          </a:xfrm>
          <a:prstGeom prst="round2SameRect">
            <a:avLst>
              <a:gd name="adj1" fmla="val 0"/>
              <a:gd name="adj2" fmla="val 1169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ko-KR" sz="1050" dirty="0" smtClean="0">
                <a:solidFill>
                  <a:prstClr val="white">
                    <a:lumMod val="75000"/>
                  </a:prstClr>
                </a:solidFill>
              </a:rPr>
              <a:t>PowerPoint </a:t>
            </a:r>
            <a:r>
              <a:rPr lang="en-US" altLang="ko-KR" sz="1050" dirty="0">
                <a:solidFill>
                  <a:prstClr val="white">
                    <a:lumMod val="75000"/>
                  </a:prstClr>
                </a:solidFill>
              </a:rPr>
              <a:t>is a computer program created by Microsoft Office</a:t>
            </a:r>
          </a:p>
        </p:txBody>
      </p:sp>
      <p:sp>
        <p:nvSpPr>
          <p:cNvPr id="66" name="한쪽 모서리가 둥근 사각형 65"/>
          <p:cNvSpPr/>
          <p:nvPr/>
        </p:nvSpPr>
        <p:spPr>
          <a:xfrm>
            <a:off x="8132777" y="2055982"/>
            <a:ext cx="2968976" cy="1940757"/>
          </a:xfrm>
          <a:prstGeom prst="round1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67" name="그룹 66"/>
          <p:cNvGrpSpPr/>
          <p:nvPr/>
        </p:nvGrpSpPr>
        <p:grpSpPr>
          <a:xfrm>
            <a:off x="8122023" y="3752391"/>
            <a:ext cx="2979729" cy="426170"/>
            <a:chOff x="9771549" y="2245793"/>
            <a:chExt cx="4156485" cy="594472"/>
          </a:xfrm>
        </p:grpSpPr>
        <p:sp>
          <p:nvSpPr>
            <p:cNvPr id="68" name="모서리가 둥근 직사각형 67"/>
            <p:cNvSpPr/>
            <p:nvPr/>
          </p:nvSpPr>
          <p:spPr>
            <a:xfrm>
              <a:off x="9786549" y="2302476"/>
              <a:ext cx="4141485" cy="492795"/>
            </a:xfrm>
            <a:prstGeom prst="roundRect">
              <a:avLst>
                <a:gd name="adj" fmla="val 50000"/>
              </a:avLst>
            </a:prstGeom>
            <a:solidFill>
              <a:srgbClr val="3D5E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b="1" dirty="0">
                  <a:solidFill>
                    <a:prstClr val="white"/>
                  </a:solidFill>
                </a:rPr>
                <a:t>CONTENTS</a:t>
              </a:r>
            </a:p>
          </p:txBody>
        </p:sp>
        <p:sp>
          <p:nvSpPr>
            <p:cNvPr id="69" name="타원 68"/>
            <p:cNvSpPr/>
            <p:nvPr/>
          </p:nvSpPr>
          <p:spPr>
            <a:xfrm>
              <a:off x="9771549" y="2245793"/>
              <a:ext cx="594473" cy="5944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397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1200" b="1" dirty="0">
                  <a:solidFill>
                    <a:srgbClr val="3D5EDF"/>
                  </a:solidFill>
                </a:rPr>
                <a:t>01</a:t>
              </a:r>
              <a:endParaRPr lang="ko-KR" altLang="en-US" sz="1200" b="1" dirty="0">
                <a:solidFill>
                  <a:srgbClr val="3D5EDF"/>
                </a:solidFill>
              </a:endParaRPr>
            </a:p>
          </p:txBody>
        </p:sp>
      </p:grpSp>
      <p:grpSp>
        <p:nvGrpSpPr>
          <p:cNvPr id="33" name="그룹 32"/>
          <p:cNvGrpSpPr/>
          <p:nvPr/>
        </p:nvGrpSpPr>
        <p:grpSpPr>
          <a:xfrm>
            <a:off x="292100" y="308162"/>
            <a:ext cx="11607800" cy="765980"/>
            <a:chOff x="292100" y="308162"/>
            <a:chExt cx="11607800" cy="765980"/>
          </a:xfrm>
        </p:grpSpPr>
        <p:sp>
          <p:nvSpPr>
            <p:cNvPr id="34" name="사각형: 둥근 모서리 5">
              <a:extLst>
                <a:ext uri="{FF2B5EF4-FFF2-40B4-BE49-F238E27FC236}">
                  <a16:creationId xmlns="" xmlns:a16="http://schemas.microsoft.com/office/drawing/2014/main" id="{3B0C0C12-C77E-406C-8035-14F1E9A640C1}"/>
                </a:ext>
              </a:extLst>
            </p:cNvPr>
            <p:cNvSpPr/>
            <p:nvPr/>
          </p:nvSpPr>
          <p:spPr>
            <a:xfrm>
              <a:off x="292100" y="308162"/>
              <a:ext cx="11607800" cy="54292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66700" lvl="1" latinLnBrk="0">
                <a:defRPr/>
              </a:pPr>
              <a:r>
                <a:rPr lang="en-US" altLang="ja-JP" sz="2400" b="1" i="1" kern="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PPT</a:t>
              </a:r>
              <a:r>
                <a:rPr lang="ja-JP" altLang="en-US" sz="2400" b="1" i="1" kern="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テンプレー</a:t>
              </a:r>
              <a:r>
                <a:rPr lang="ja-JP" altLang="en-US" sz="2400" b="1" i="1" kern="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ト</a:t>
              </a:r>
              <a:r>
                <a:rPr lang="en-US" altLang="ja-JP" sz="900" kern="0" dirty="0" smtClean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PAPOZIP</a:t>
              </a:r>
              <a:r>
                <a:rPr lang="ja-JP" altLang="en-US" sz="900" kern="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と一緒に</a:t>
              </a:r>
              <a:r>
                <a:rPr lang="en-US" altLang="ja-JP" sz="900" kern="0" dirty="0" err="1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ppt</a:t>
              </a:r>
              <a:r>
                <a:rPr lang="ja-JP" altLang="en-US" sz="900" kern="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を作る楽しさを感じてください</a:t>
              </a:r>
              <a:endParaRPr lang="en-US" altLang="ko-KR" sz="600" kern="0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="" xmlns:a16="http://schemas.microsoft.com/office/drawing/2014/main" id="{5A8A48B5-8DBA-42E9-B28B-EC72E09DF1E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3032" y="523933"/>
              <a:ext cx="116026" cy="153118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6" name="Freeform 6">
              <a:extLst>
                <a:ext uri="{FF2B5EF4-FFF2-40B4-BE49-F238E27FC236}">
                  <a16:creationId xmlns="" xmlns:a16="http://schemas.microsoft.com/office/drawing/2014/main" id="{76B41FE7-625C-4B7C-BE10-44BF330BEB07}"/>
                </a:ext>
              </a:extLst>
            </p:cNvPr>
            <p:cNvSpPr>
              <a:spLocks/>
            </p:cNvSpPr>
            <p:nvPr/>
          </p:nvSpPr>
          <p:spPr bwMode="auto">
            <a:xfrm rot="10800000" flipH="1" flipV="1">
              <a:off x="10144610" y="532960"/>
              <a:ext cx="163979" cy="145384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7" name="사각형: 둥근 모서리 8">
              <a:extLst>
                <a:ext uri="{FF2B5EF4-FFF2-40B4-BE49-F238E27FC236}">
                  <a16:creationId xmlns="" xmlns:a16="http://schemas.microsoft.com/office/drawing/2014/main" id="{39E08D36-3D62-460D-96E0-ED4FA3E8A204}"/>
                </a:ext>
              </a:extLst>
            </p:cNvPr>
            <p:cNvSpPr/>
            <p:nvPr/>
          </p:nvSpPr>
          <p:spPr>
            <a:xfrm>
              <a:off x="11165928" y="420263"/>
              <a:ext cx="324305" cy="324305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>
                <a:solidFill>
                  <a:prstClr val="white"/>
                </a:solidFill>
              </a:endParaRPr>
            </a:p>
          </p:txBody>
        </p:sp>
        <p:sp>
          <p:nvSpPr>
            <p:cNvPr id="38" name="모서리가 둥근 직사각형 31">
              <a:extLst>
                <a:ext uri="{FF2B5EF4-FFF2-40B4-BE49-F238E27FC236}">
                  <a16:creationId xmlns="" xmlns:a16="http://schemas.microsoft.com/office/drawing/2014/main" id="{570A8CD6-6942-4446-B8CA-FEC9C2B5471E}"/>
                </a:ext>
              </a:extLst>
            </p:cNvPr>
            <p:cNvSpPr/>
            <p:nvPr/>
          </p:nvSpPr>
          <p:spPr>
            <a:xfrm>
              <a:off x="10562928" y="425148"/>
              <a:ext cx="324305" cy="324305"/>
            </a:xfrm>
            <a:prstGeom prst="ellipse">
              <a:avLst/>
            </a:prstGeom>
            <a:solidFill>
              <a:srgbClr val="F384AE"/>
            </a:solidFill>
            <a:ln>
              <a:noFill/>
            </a:ln>
            <a:effectLst>
              <a:outerShdw blurRad="50800" dist="38100" dir="5400000" algn="t" rotWithShape="0">
                <a:schemeClr val="tx1"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6000" rtlCol="0" anchor="ctr"/>
            <a:lstStyle/>
            <a:p>
              <a:endParaRPr lang="en-US" altLang="ko-KR" sz="1050" dirty="0">
                <a:solidFill>
                  <a:prstClr val="white"/>
                </a:solidFill>
              </a:endParaRPr>
            </a:p>
          </p:txBody>
        </p:sp>
        <p:grpSp>
          <p:nvGrpSpPr>
            <p:cNvPr id="39" name="Group 12">
              <a:extLst>
                <a:ext uri="{FF2B5EF4-FFF2-40B4-BE49-F238E27FC236}">
                  <a16:creationId xmlns="" xmlns:a16="http://schemas.microsoft.com/office/drawing/2014/main" id="{12702644-177A-4A0A-81BF-79D498F3AF0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0631169" y="502609"/>
              <a:ext cx="187822" cy="149408"/>
              <a:chOff x="6124" y="305"/>
              <a:chExt cx="841" cy="669"/>
            </a:xfrm>
            <a:solidFill>
              <a:schemeClr val="bg1"/>
            </a:solidFill>
          </p:grpSpPr>
          <p:sp>
            <p:nvSpPr>
              <p:cNvPr id="51" name="Freeform 13">
                <a:extLst>
                  <a:ext uri="{FF2B5EF4-FFF2-40B4-BE49-F238E27FC236}">
                    <a16:creationId xmlns="" xmlns:a16="http://schemas.microsoft.com/office/drawing/2014/main" id="{B2D5BD2B-122B-4DAB-8DDA-BFEC90F8A6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3" name="Freeform 14">
                <a:extLst>
                  <a:ext uri="{FF2B5EF4-FFF2-40B4-BE49-F238E27FC236}">
                    <a16:creationId xmlns="" xmlns:a16="http://schemas.microsoft.com/office/drawing/2014/main" id="{3DEB78AD-6D96-4B60-844E-3BBDC5F910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0" name="타원 39">
              <a:extLst>
                <a:ext uri="{FF2B5EF4-FFF2-40B4-BE49-F238E27FC236}">
                  <a16:creationId xmlns="" xmlns:a16="http://schemas.microsoft.com/office/drawing/2014/main" id="{5ED5FB3E-65A9-4009-9CE9-2AF910BC641E}"/>
                </a:ext>
              </a:extLst>
            </p:cNvPr>
            <p:cNvSpPr/>
            <p:nvPr/>
          </p:nvSpPr>
          <p:spPr>
            <a:xfrm>
              <a:off x="9665574" y="441917"/>
              <a:ext cx="145384" cy="145384"/>
            </a:xfrm>
            <a:prstGeom prst="ellipse">
              <a:avLst/>
            </a:prstGeom>
            <a:solidFill>
              <a:srgbClr val="F384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en-US" altLang="ko-KR" sz="900" dirty="0">
                  <a:solidFill>
                    <a:prstClr val="white"/>
                  </a:solidFill>
                </a:rPr>
                <a:t>5</a:t>
              </a:r>
              <a:endParaRPr lang="ko-KR" altLang="en-US" sz="900" dirty="0">
                <a:solidFill>
                  <a:prstClr val="white"/>
                </a:solidFill>
              </a:endParaRPr>
            </a:p>
          </p:txBody>
        </p:sp>
        <p:sp>
          <p:nvSpPr>
            <p:cNvPr id="41" name="사각형: 둥근 모서리 14">
              <a:extLst>
                <a:ext uri="{FF2B5EF4-FFF2-40B4-BE49-F238E27FC236}">
                  <a16:creationId xmlns="" xmlns:a16="http://schemas.microsoft.com/office/drawing/2014/main" id="{6C0EC860-778C-48C5-9A6A-FE92E9A0C974}"/>
                </a:ext>
              </a:extLst>
            </p:cNvPr>
            <p:cNvSpPr/>
            <p:nvPr/>
          </p:nvSpPr>
          <p:spPr>
            <a:xfrm>
              <a:off x="11572555" y="960013"/>
              <a:ext cx="276545" cy="83206"/>
            </a:xfrm>
            <a:prstGeom prst="roundRect">
              <a:avLst>
                <a:gd name="adj" fmla="val 50000"/>
              </a:avLst>
            </a:prstGeom>
            <a:solidFill>
              <a:srgbClr val="3D5E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atinLnBrk="0">
                <a:defRPr/>
              </a:pPr>
              <a:endParaRPr lang="en-US" altLang="ko-KR" sz="6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42" name="모서리가 둥근 직사각형 31">
              <a:extLst>
                <a:ext uri="{FF2B5EF4-FFF2-40B4-BE49-F238E27FC236}">
                  <a16:creationId xmlns="" xmlns:a16="http://schemas.microsoft.com/office/drawing/2014/main" id="{EA02C588-ADBA-40EA-B687-4667BFE0173E}"/>
                </a:ext>
              </a:extLst>
            </p:cNvPr>
            <p:cNvSpPr/>
            <p:nvPr/>
          </p:nvSpPr>
          <p:spPr>
            <a:xfrm>
              <a:off x="11543821" y="929089"/>
              <a:ext cx="145053" cy="1450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tx1"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6000" rtlCol="0" anchor="ctr"/>
            <a:lstStyle/>
            <a:p>
              <a:endParaRPr lang="en-US" altLang="ko-KR" sz="1050" dirty="0">
                <a:solidFill>
                  <a:prstClr val="white"/>
                </a:solidFill>
              </a:endParaRPr>
            </a:p>
          </p:txBody>
        </p:sp>
        <p:grpSp>
          <p:nvGrpSpPr>
            <p:cNvPr id="43" name="그룹 42">
              <a:extLst>
                <a:ext uri="{FF2B5EF4-FFF2-40B4-BE49-F238E27FC236}">
                  <a16:creationId xmlns:a16="http://schemas.microsoft.com/office/drawing/2014/main" xmlns="" id="{FB650653-64D2-403B-BC4A-F7742D2D5BB5}"/>
                </a:ext>
              </a:extLst>
            </p:cNvPr>
            <p:cNvGrpSpPr/>
            <p:nvPr/>
          </p:nvGrpSpPr>
          <p:grpSpPr>
            <a:xfrm>
              <a:off x="9059250" y="429217"/>
              <a:ext cx="219687" cy="262043"/>
              <a:chOff x="5199725" y="1785802"/>
              <a:chExt cx="1768077" cy="2108976"/>
            </a:xfrm>
            <a:solidFill>
              <a:schemeClr val="bg1"/>
            </a:solidFill>
          </p:grpSpPr>
          <p:sp>
            <p:nvSpPr>
              <p:cNvPr id="44" name="자유형: 도형 29">
                <a:extLst>
                  <a:ext uri="{FF2B5EF4-FFF2-40B4-BE49-F238E27FC236}">
                    <a16:creationId xmlns:a16="http://schemas.microsoft.com/office/drawing/2014/main" xmlns="" id="{1D784B37-183E-423A-AE81-5CBAC8968CFB}"/>
                  </a:ext>
                </a:extLst>
              </p:cNvPr>
              <p:cNvSpPr/>
              <p:nvPr/>
            </p:nvSpPr>
            <p:spPr>
              <a:xfrm rot="5400000" flipH="1">
                <a:off x="6516322" y="3440993"/>
                <a:ext cx="432896" cy="470061"/>
              </a:xfrm>
              <a:custGeom>
                <a:avLst/>
                <a:gdLst>
                  <a:gd name="connsiteX0" fmla="*/ 432896 w 432896"/>
                  <a:gd name="connsiteY0" fmla="*/ 19392 h 470061"/>
                  <a:gd name="connsiteX1" fmla="*/ 432896 w 432896"/>
                  <a:gd name="connsiteY1" fmla="*/ 0 h 470061"/>
                  <a:gd name="connsiteX2" fmla="*/ 0 w 432896"/>
                  <a:gd name="connsiteY2" fmla="*/ 0 h 470061"/>
                  <a:gd name="connsiteX3" fmla="*/ 0 w 432896"/>
                  <a:gd name="connsiteY3" fmla="*/ 470061 h 470061"/>
                  <a:gd name="connsiteX4" fmla="*/ 24495 w 432896"/>
                  <a:gd name="connsiteY4" fmla="*/ 419212 h 470061"/>
                  <a:gd name="connsiteX5" fmla="*/ 416339 w 432896"/>
                  <a:gd name="connsiteY5" fmla="*/ 27368 h 470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2896" h="470061">
                    <a:moveTo>
                      <a:pt x="432896" y="19392"/>
                    </a:moveTo>
                    <a:lnTo>
                      <a:pt x="432896" y="0"/>
                    </a:lnTo>
                    <a:lnTo>
                      <a:pt x="0" y="0"/>
                    </a:lnTo>
                    <a:lnTo>
                      <a:pt x="0" y="470061"/>
                    </a:lnTo>
                    <a:lnTo>
                      <a:pt x="24495" y="419212"/>
                    </a:lnTo>
                    <a:cubicBezTo>
                      <a:pt x="114384" y="253742"/>
                      <a:pt x="250869" y="117257"/>
                      <a:pt x="416339" y="27368"/>
                    </a:cubicBezTo>
                    <a:close/>
                  </a:path>
                </a:pathLst>
              </a:custGeom>
              <a:solidFill>
                <a:srgbClr val="F384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5" name="자유형: 도형 30">
                <a:extLst>
                  <a:ext uri="{FF2B5EF4-FFF2-40B4-BE49-F238E27FC236}">
                    <a16:creationId xmlns:a16="http://schemas.microsoft.com/office/drawing/2014/main" xmlns="" id="{94E0D773-490A-4901-8E9C-E5A613CE5700}"/>
                  </a:ext>
                </a:extLst>
              </p:cNvPr>
              <p:cNvSpPr/>
              <p:nvPr/>
            </p:nvSpPr>
            <p:spPr>
              <a:xfrm>
                <a:off x="5199725" y="1785802"/>
                <a:ext cx="824275" cy="2106670"/>
              </a:xfrm>
              <a:custGeom>
                <a:avLst/>
                <a:gdLst>
                  <a:gd name="connsiteX0" fmla="*/ 0 w 824275"/>
                  <a:gd name="connsiteY0" fmla="*/ 0 h 2106670"/>
                  <a:gd name="connsiteX1" fmla="*/ 217180 w 824275"/>
                  <a:gd name="connsiteY1" fmla="*/ 0 h 2106670"/>
                  <a:gd name="connsiteX2" fmla="*/ 434360 w 824275"/>
                  <a:gd name="connsiteY2" fmla="*/ 217180 h 2106670"/>
                  <a:gd name="connsiteX3" fmla="*/ 434360 w 824275"/>
                  <a:gd name="connsiteY3" fmla="*/ 343374 h 2106670"/>
                  <a:gd name="connsiteX4" fmla="*/ 824275 w 824275"/>
                  <a:gd name="connsiteY4" fmla="*/ 343374 h 2106670"/>
                  <a:gd name="connsiteX5" fmla="*/ 824275 w 824275"/>
                  <a:gd name="connsiteY5" fmla="*/ 775827 h 2106670"/>
                  <a:gd name="connsiteX6" fmla="*/ 434360 w 824275"/>
                  <a:gd name="connsiteY6" fmla="*/ 775827 h 2106670"/>
                  <a:gd name="connsiteX7" fmla="*/ 434360 w 824275"/>
                  <a:gd name="connsiteY7" fmla="*/ 1226458 h 2106670"/>
                  <a:gd name="connsiteX8" fmla="*/ 794173 w 824275"/>
                  <a:gd name="connsiteY8" fmla="*/ 1667934 h 2106670"/>
                  <a:gd name="connsiteX9" fmla="*/ 824275 w 824275"/>
                  <a:gd name="connsiteY9" fmla="*/ 1670969 h 2106670"/>
                  <a:gd name="connsiteX10" fmla="*/ 824275 w 824275"/>
                  <a:gd name="connsiteY10" fmla="*/ 2106670 h 2106670"/>
                  <a:gd name="connsiteX11" fmla="*/ 800273 w 824275"/>
                  <a:gd name="connsiteY11" fmla="*/ 2105533 h 2106670"/>
                  <a:gd name="connsiteX12" fmla="*/ 6467 w 824275"/>
                  <a:gd name="connsiteY12" fmla="*/ 1316749 h 2106670"/>
                  <a:gd name="connsiteX13" fmla="*/ 2572 w 824275"/>
                  <a:gd name="connsiteY13" fmla="*/ 1239630 h 2106670"/>
                  <a:gd name="connsiteX14" fmla="*/ 0 w 824275"/>
                  <a:gd name="connsiteY14" fmla="*/ 1239630 h 2106670"/>
                  <a:gd name="connsiteX15" fmla="*/ 0 w 824275"/>
                  <a:gd name="connsiteY15" fmla="*/ 0 h 2106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824275" h="2106670">
                    <a:moveTo>
                      <a:pt x="0" y="0"/>
                    </a:moveTo>
                    <a:lnTo>
                      <a:pt x="217180" y="0"/>
                    </a:lnTo>
                    <a:cubicBezTo>
                      <a:pt x="337125" y="0"/>
                      <a:pt x="434360" y="97235"/>
                      <a:pt x="434360" y="217180"/>
                    </a:cubicBezTo>
                    <a:lnTo>
                      <a:pt x="434360" y="343374"/>
                    </a:lnTo>
                    <a:lnTo>
                      <a:pt x="824275" y="343374"/>
                    </a:lnTo>
                    <a:lnTo>
                      <a:pt x="824275" y="775827"/>
                    </a:lnTo>
                    <a:lnTo>
                      <a:pt x="434360" y="775827"/>
                    </a:lnTo>
                    <a:lnTo>
                      <a:pt x="434360" y="1226458"/>
                    </a:lnTo>
                    <a:cubicBezTo>
                      <a:pt x="434360" y="1444226"/>
                      <a:pt x="588828" y="1625914"/>
                      <a:pt x="794173" y="1667934"/>
                    </a:cubicBezTo>
                    <a:lnTo>
                      <a:pt x="824275" y="1670969"/>
                    </a:lnTo>
                    <a:lnTo>
                      <a:pt x="824275" y="2106670"/>
                    </a:lnTo>
                    <a:lnTo>
                      <a:pt x="800273" y="2105533"/>
                    </a:lnTo>
                    <a:cubicBezTo>
                      <a:pt x="382044" y="2065725"/>
                      <a:pt x="48863" y="1734219"/>
                      <a:pt x="6467" y="1316749"/>
                    </a:cubicBezTo>
                    <a:lnTo>
                      <a:pt x="2572" y="1239630"/>
                    </a:lnTo>
                    <a:lnTo>
                      <a:pt x="0" y="12396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9" name="자유형: 도형 31">
                <a:extLst>
                  <a:ext uri="{FF2B5EF4-FFF2-40B4-BE49-F238E27FC236}">
                    <a16:creationId xmlns:a16="http://schemas.microsoft.com/office/drawing/2014/main" xmlns="" id="{7C5DC6AE-971C-4594-8164-1E2E41D6C6CE}"/>
                  </a:ext>
                </a:extLst>
              </p:cNvPr>
              <p:cNvSpPr/>
              <p:nvPr/>
            </p:nvSpPr>
            <p:spPr>
              <a:xfrm>
                <a:off x="6096000" y="2129177"/>
                <a:ext cx="871802" cy="1765601"/>
              </a:xfrm>
              <a:custGeom>
                <a:avLst/>
                <a:gdLst>
                  <a:gd name="connsiteX0" fmla="*/ 0 w 871802"/>
                  <a:gd name="connsiteY0" fmla="*/ 0 h 1765601"/>
                  <a:gd name="connsiteX1" fmla="*/ 4988 w 871802"/>
                  <a:gd name="connsiteY1" fmla="*/ 0 h 1765601"/>
                  <a:gd name="connsiteX2" fmla="*/ 4988 w 871802"/>
                  <a:gd name="connsiteY2" fmla="*/ 822 h 1765601"/>
                  <a:gd name="connsiteX3" fmla="*/ 79007 w 871802"/>
                  <a:gd name="connsiteY3" fmla="*/ 4559 h 1765601"/>
                  <a:gd name="connsiteX4" fmla="*/ 871802 w 871802"/>
                  <a:gd name="connsiteY4" fmla="*/ 883085 h 1765601"/>
                  <a:gd name="connsiteX5" fmla="*/ 79007 w 871802"/>
                  <a:gd name="connsiteY5" fmla="*/ 1761611 h 1765601"/>
                  <a:gd name="connsiteX6" fmla="*/ 0 w 871802"/>
                  <a:gd name="connsiteY6" fmla="*/ 1765601 h 1765601"/>
                  <a:gd name="connsiteX7" fmla="*/ 0 w 871802"/>
                  <a:gd name="connsiteY7" fmla="*/ 1332578 h 1765601"/>
                  <a:gd name="connsiteX8" fmla="*/ 79534 w 871802"/>
                  <a:gd name="connsiteY8" fmla="*/ 1324560 h 1765601"/>
                  <a:gd name="connsiteX9" fmla="*/ 439347 w 871802"/>
                  <a:gd name="connsiteY9" fmla="*/ 883084 h 1765601"/>
                  <a:gd name="connsiteX10" fmla="*/ 79534 w 871802"/>
                  <a:gd name="connsiteY10" fmla="*/ 441608 h 1765601"/>
                  <a:gd name="connsiteX11" fmla="*/ 0 w 871802"/>
                  <a:gd name="connsiteY11" fmla="*/ 433591 h 1765601"/>
                  <a:gd name="connsiteX12" fmla="*/ 0 w 871802"/>
                  <a:gd name="connsiteY12" fmla="*/ 0 h 1765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871802" h="1765601">
                    <a:moveTo>
                      <a:pt x="0" y="0"/>
                    </a:moveTo>
                    <a:lnTo>
                      <a:pt x="4988" y="0"/>
                    </a:lnTo>
                    <a:lnTo>
                      <a:pt x="4988" y="822"/>
                    </a:lnTo>
                    <a:lnTo>
                      <a:pt x="79007" y="4559"/>
                    </a:lnTo>
                    <a:cubicBezTo>
                      <a:pt x="524308" y="49782"/>
                      <a:pt x="871802" y="425853"/>
                      <a:pt x="871802" y="883085"/>
                    </a:cubicBezTo>
                    <a:cubicBezTo>
                      <a:pt x="871802" y="1340317"/>
                      <a:pt x="524308" y="1716388"/>
                      <a:pt x="79007" y="1761611"/>
                    </a:cubicBezTo>
                    <a:lnTo>
                      <a:pt x="0" y="1765601"/>
                    </a:lnTo>
                    <a:lnTo>
                      <a:pt x="0" y="1332578"/>
                    </a:lnTo>
                    <a:lnTo>
                      <a:pt x="79534" y="1324560"/>
                    </a:lnTo>
                    <a:cubicBezTo>
                      <a:pt x="284879" y="1282540"/>
                      <a:pt x="439347" y="1100852"/>
                      <a:pt x="439347" y="883084"/>
                    </a:cubicBezTo>
                    <a:cubicBezTo>
                      <a:pt x="439347" y="665317"/>
                      <a:pt x="284879" y="483628"/>
                      <a:pt x="79534" y="441608"/>
                    </a:cubicBezTo>
                    <a:lnTo>
                      <a:pt x="0" y="43359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384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434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타원 5"/>
          <p:cNvSpPr/>
          <p:nvPr/>
        </p:nvSpPr>
        <p:spPr>
          <a:xfrm>
            <a:off x="1537209" y="1964096"/>
            <a:ext cx="2712330" cy="2712330"/>
          </a:xfrm>
          <a:prstGeom prst="ellipse">
            <a:avLst/>
          </a:prstGeom>
          <a:solidFill>
            <a:srgbClr val="E9EC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233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236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241</a:t>
            </a:r>
          </a:p>
        </p:txBody>
      </p:sp>
      <p:sp>
        <p:nvSpPr>
          <p:cNvPr id="7" name="타원 6"/>
          <p:cNvSpPr/>
          <p:nvPr/>
        </p:nvSpPr>
        <p:spPr>
          <a:xfrm>
            <a:off x="4682191" y="1964096"/>
            <a:ext cx="2712330" cy="2712330"/>
          </a:xfrm>
          <a:prstGeom prst="ellipse">
            <a:avLst/>
          </a:prstGeom>
          <a:solidFill>
            <a:srgbClr val="3D5E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61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94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223</a:t>
            </a:r>
          </a:p>
        </p:txBody>
      </p:sp>
      <p:sp>
        <p:nvSpPr>
          <p:cNvPr id="8" name="타원 7"/>
          <p:cNvSpPr/>
          <p:nvPr/>
        </p:nvSpPr>
        <p:spPr>
          <a:xfrm>
            <a:off x="7827173" y="1964096"/>
            <a:ext cx="2712330" cy="2712330"/>
          </a:xfrm>
          <a:prstGeom prst="ellipse">
            <a:avLst/>
          </a:prstGeom>
          <a:solidFill>
            <a:srgbClr val="F384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243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132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174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3919935" y="461016"/>
            <a:ext cx="4236842" cy="67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387119" y="5524135"/>
            <a:ext cx="7302474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31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5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846</Words>
  <Application>Microsoft Office PowerPoint</Application>
  <PresentationFormat>와이드스크린</PresentationFormat>
  <Paragraphs>105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Tmon몬소리 Black</vt:lpstr>
      <vt:lpstr>맑은 고딕</vt:lpstr>
      <vt:lpstr>游ゴシック</vt:lpstr>
      <vt:lpstr>Arial</vt:lpstr>
      <vt:lpstr>25_Office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3</cp:revision>
  <dcterms:created xsi:type="dcterms:W3CDTF">2021-01-05T02:11:14Z</dcterms:created>
  <dcterms:modified xsi:type="dcterms:W3CDTF">2024-12-05T00:06:38Z</dcterms:modified>
</cp:coreProperties>
</file>