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8888888888811181111115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214867"/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3D5EDF"/>
              </a:solidFill>
              <a:ln w="190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E1-4058-AA1C-2A3F14538F6A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E1-4058-AA1C-2A3F14538F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578925424"/>
        <c:axId val="-578936304"/>
      </c:barChart>
      <c:catAx>
        <c:axId val="-57892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578936304"/>
        <c:crosses val="autoZero"/>
        <c:auto val="1"/>
        <c:lblAlgn val="ctr"/>
        <c:lblOffset val="100"/>
        <c:noMultiLvlLbl val="0"/>
      </c:catAx>
      <c:valAx>
        <c:axId val="-578936304"/>
        <c:scaling>
          <c:orientation val="minMax"/>
        </c:scaling>
        <c:delete val="1"/>
        <c:axPos val="l"/>
        <c:majorGridlines>
          <c:spPr>
            <a:ln w="3175">
              <a:solidFill>
                <a:srgbClr val="E3E5E9"/>
              </a:solidFill>
            </a:ln>
          </c:spPr>
        </c:majorGridlines>
        <c:numFmt formatCode="0%" sourceLinked="1"/>
        <c:majorTickMark val="none"/>
        <c:minorTickMark val="none"/>
        <c:tickLblPos val="nextTo"/>
        <c:crossAx val="-57892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3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1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1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1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3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24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25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9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7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6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C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="" xmlns:a16="http://schemas.microsoft.com/office/drawing/2014/main" id="{3B0C0C12-C77E-406C-8035-14F1E9A640C1}"/>
              </a:ext>
            </a:extLst>
          </p:cNvPr>
          <p:cNvSpPr/>
          <p:nvPr/>
        </p:nvSpPr>
        <p:spPr>
          <a:xfrm>
            <a:off x="0" y="2749098"/>
            <a:ext cx="12192000" cy="132556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6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="" xmlns:a16="http://schemas.microsoft.com/office/drawing/2014/main" id="{5A8A48B5-8DBA-42E9-B28B-EC72E09DF1E4}"/>
              </a:ext>
            </a:extLst>
          </p:cNvPr>
          <p:cNvSpPr>
            <a:spLocks/>
          </p:cNvSpPr>
          <p:nvPr/>
        </p:nvSpPr>
        <p:spPr bwMode="auto">
          <a:xfrm>
            <a:off x="5665334" y="2367027"/>
            <a:ext cx="116026" cy="153118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모서리가 둥근 직사각형 31">
            <a:extLst>
              <a:ext uri="{FF2B5EF4-FFF2-40B4-BE49-F238E27FC236}">
                <a16:creationId xmlns="" xmlns:a16="http://schemas.microsoft.com/office/drawing/2014/main" id="{570A8CD6-6942-4446-B8CA-FEC9C2B5471E}"/>
              </a:ext>
            </a:extLst>
          </p:cNvPr>
          <p:cNvSpPr/>
          <p:nvPr/>
        </p:nvSpPr>
        <p:spPr>
          <a:xfrm>
            <a:off x="6070679" y="2303215"/>
            <a:ext cx="256063" cy="256063"/>
          </a:xfrm>
          <a:prstGeom prst="ellipse">
            <a:avLst/>
          </a:prstGeom>
          <a:solidFill>
            <a:srgbClr val="F384AE"/>
          </a:solidFill>
          <a:ln>
            <a:noFill/>
          </a:ln>
          <a:effectLst>
            <a:outerShdw blurRad="50800" dist="38100" dir="5400000" algn="t" rotWithShape="0">
              <a:schemeClr val="tx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rtlCol="0" anchor="ctr"/>
          <a:lstStyle/>
          <a:p>
            <a:endParaRPr lang="en-US" altLang="ko-KR" sz="1050" dirty="0">
              <a:solidFill>
                <a:prstClr val="white"/>
              </a:solidFill>
            </a:endParaRPr>
          </a:p>
        </p:txBody>
      </p:sp>
      <p:grpSp>
        <p:nvGrpSpPr>
          <p:cNvPr id="11" name="Group 12">
            <a:extLst>
              <a:ext uri="{FF2B5EF4-FFF2-40B4-BE49-F238E27FC236}">
                <a16:creationId xmlns="" xmlns:a16="http://schemas.microsoft.com/office/drawing/2014/main" id="{12702644-177A-4A0A-81BF-79D498F3AF0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24591" y="2363262"/>
            <a:ext cx="161015" cy="128084"/>
            <a:chOff x="6124" y="305"/>
            <a:chExt cx="841" cy="669"/>
          </a:xfrm>
          <a:solidFill>
            <a:schemeClr val="bg1"/>
          </a:solidFill>
        </p:grpSpPr>
        <p:sp>
          <p:nvSpPr>
            <p:cNvPr id="12" name="Freeform 13">
              <a:extLst>
                <a:ext uri="{FF2B5EF4-FFF2-40B4-BE49-F238E27FC236}">
                  <a16:creationId xmlns="" xmlns:a16="http://schemas.microsoft.com/office/drawing/2014/main" id="{B2D5BD2B-122B-4DAB-8DDA-BFEC90F8A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="" xmlns:a16="http://schemas.microsoft.com/office/drawing/2014/main" id="{3DEB78AD-6D96-4B60-844E-3BBDC5F91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4" name="타원 13">
            <a:extLst>
              <a:ext uri="{FF2B5EF4-FFF2-40B4-BE49-F238E27FC236}">
                <a16:creationId xmlns="" xmlns:a16="http://schemas.microsoft.com/office/drawing/2014/main" id="{5ED5FB3E-65A9-4009-9CE9-2AF910BC641E}"/>
              </a:ext>
            </a:extLst>
          </p:cNvPr>
          <p:cNvSpPr/>
          <p:nvPr/>
        </p:nvSpPr>
        <p:spPr>
          <a:xfrm>
            <a:off x="5747876" y="2285011"/>
            <a:ext cx="145384" cy="145384"/>
          </a:xfrm>
          <a:prstGeom prst="ellipse">
            <a:avLst/>
          </a:prstGeom>
          <a:solidFill>
            <a:srgbClr val="F38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en-US" altLang="ko-KR" sz="600" dirty="0">
                <a:solidFill>
                  <a:prstClr val="white"/>
                </a:solidFill>
              </a:rPr>
              <a:t>6p</a:t>
            </a:r>
            <a:endParaRPr lang="ko-KR" altLang="en-US" sz="600" dirty="0">
              <a:solidFill>
                <a:prstClr val="white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6556125" y="2381273"/>
            <a:ext cx="1527833" cy="145053"/>
            <a:chOff x="6330292" y="1596711"/>
            <a:chExt cx="1527833" cy="145053"/>
          </a:xfrm>
        </p:grpSpPr>
        <p:sp>
          <p:nvSpPr>
            <p:cNvPr id="15" name="사각형: 둥근 모서리 14">
              <a:extLst>
                <a:ext uri="{FF2B5EF4-FFF2-40B4-BE49-F238E27FC236}">
                  <a16:creationId xmlns="" xmlns:a16="http://schemas.microsoft.com/office/drawing/2014/main" id="{6C0EC860-778C-48C5-9A6A-FE92E9A0C974}"/>
                </a:ext>
              </a:extLst>
            </p:cNvPr>
            <p:cNvSpPr/>
            <p:nvPr/>
          </p:nvSpPr>
          <p:spPr>
            <a:xfrm>
              <a:off x="6330292" y="1627635"/>
              <a:ext cx="1527833" cy="8320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F384AE"/>
                </a:gs>
                <a:gs pos="100000">
                  <a:srgbClr val="3D5ED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6" name="모서리가 둥근 직사각형 31">
              <a:extLst>
                <a:ext uri="{FF2B5EF4-FFF2-40B4-BE49-F238E27FC236}">
                  <a16:creationId xmlns="" xmlns:a16="http://schemas.microsoft.com/office/drawing/2014/main" id="{EA02C588-ADBA-40EA-B687-4667BFE0173E}"/>
                </a:ext>
              </a:extLst>
            </p:cNvPr>
            <p:cNvSpPr/>
            <p:nvPr/>
          </p:nvSpPr>
          <p:spPr>
            <a:xfrm>
              <a:off x="7355658" y="1596711"/>
              <a:ext cx="145053" cy="145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33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C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차트 16">
            <a:extLst>
              <a:ext uri="{FF2B5EF4-FFF2-40B4-BE49-F238E27FC236}">
                <a16:creationId xmlns="" xmlns:a16="http://schemas.microsoft.com/office/drawing/2014/main" id="{A642CC21-0E36-4002-995E-B750A282A119}"/>
              </a:ext>
            </a:extLst>
          </p:cNvPr>
          <p:cNvGraphicFramePr/>
          <p:nvPr>
            <p:extLst/>
          </p:nvPr>
        </p:nvGraphicFramePr>
        <p:xfrm>
          <a:off x="1040535" y="2541480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직사각형 17">
            <a:extLst>
              <a:ext uri="{FF2B5EF4-FFF2-40B4-BE49-F238E27FC236}">
                <a16:creationId xmlns="" xmlns:a16="http://schemas.microsoft.com/office/drawing/2014/main" id="{4FBF31E2-8BDB-4551-8799-9FF4F2D94F6F}"/>
              </a:ext>
            </a:extLst>
          </p:cNvPr>
          <p:cNvSpPr/>
          <p:nvPr/>
        </p:nvSpPr>
        <p:spPr>
          <a:xfrm>
            <a:off x="5369198" y="2639522"/>
            <a:ext cx="656345" cy="3631366"/>
          </a:xfrm>
          <a:prstGeom prst="rect">
            <a:avLst/>
          </a:prstGeom>
          <a:noFill/>
          <a:ln w="9525">
            <a:solidFill>
              <a:srgbClr val="3D5ED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19" name="꺾인 연결선 12">
            <a:extLst>
              <a:ext uri="{FF2B5EF4-FFF2-40B4-BE49-F238E27FC236}">
                <a16:creationId xmlns="" xmlns:a16="http://schemas.microsoft.com/office/drawing/2014/main" id="{2F0662B1-13D6-4978-B54A-CDD3C5DBC5D5}"/>
              </a:ext>
            </a:extLst>
          </p:cNvPr>
          <p:cNvCxnSpPr>
            <a:stCxn id="21" idx="1"/>
            <a:endCxn id="18" idx="0"/>
          </p:cNvCxnSpPr>
          <p:nvPr/>
        </p:nvCxnSpPr>
        <p:spPr>
          <a:xfrm rot="10800000" flipV="1">
            <a:off x="5697372" y="2031576"/>
            <a:ext cx="1412361" cy="607945"/>
          </a:xfrm>
          <a:prstGeom prst="bentConnector2">
            <a:avLst/>
          </a:prstGeom>
          <a:ln>
            <a:solidFill>
              <a:srgbClr val="3D5ED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="" xmlns:a16="http://schemas.microsoft.com/office/drawing/2014/main" id="{954F9674-6BCC-406B-B581-ECCD87727BE1}"/>
              </a:ext>
            </a:extLst>
          </p:cNvPr>
          <p:cNvSpPr/>
          <p:nvPr/>
        </p:nvSpPr>
        <p:spPr>
          <a:xfrm>
            <a:off x="5378723" y="2621960"/>
            <a:ext cx="656345" cy="360000"/>
          </a:xfrm>
          <a:prstGeom prst="rect">
            <a:avLst/>
          </a:prstGeom>
          <a:solidFill>
            <a:srgbClr val="3D5EDF"/>
          </a:solidFill>
          <a:ln>
            <a:solidFill>
              <a:srgbClr val="3D5EDF"/>
            </a:solidFill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88%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602991E0-C94B-460B-8C39-C0114A519BF3}"/>
              </a:ext>
            </a:extLst>
          </p:cNvPr>
          <p:cNvSpPr/>
          <p:nvPr/>
        </p:nvSpPr>
        <p:spPr>
          <a:xfrm>
            <a:off x="7109732" y="1602723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3D5EDF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rgbClr val="78808D"/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srgbClr val="78808D"/>
                </a:solidFill>
              </a:rPr>
              <a:t>PAPOZIP</a:t>
            </a:r>
            <a:r>
              <a:rPr lang="ja-JP" altLang="en-US" sz="1050" dirty="0">
                <a:solidFill>
                  <a:srgbClr val="78808D"/>
                </a:solidFill>
              </a:rPr>
              <a:t>と一緒に</a:t>
            </a:r>
            <a:r>
              <a:rPr lang="en-US" altLang="ja-JP" sz="1050" dirty="0" err="1">
                <a:solidFill>
                  <a:srgbClr val="78808D"/>
                </a:solidFill>
              </a:rPr>
              <a:t>ppt</a:t>
            </a:r>
            <a:r>
              <a:rPr lang="ja-JP" altLang="en-US" sz="1050" dirty="0">
                <a:solidFill>
                  <a:srgbClr val="78808D"/>
                </a:solidFill>
              </a:rPr>
              <a:t>を作る楽しさを感じてください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292100" y="308162"/>
            <a:ext cx="11607800" cy="765980"/>
            <a:chOff x="292100" y="308162"/>
            <a:chExt cx="11607800" cy="76598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="" xmlns:a16="http://schemas.microsoft.com/office/drawing/2014/main" id="{3B0C0C12-C77E-406C-8035-14F1E9A640C1}"/>
                </a:ext>
              </a:extLst>
            </p:cNvPr>
            <p:cNvSpPr/>
            <p:nvPr/>
          </p:nvSpPr>
          <p:spPr>
            <a:xfrm>
              <a:off x="292100" y="308162"/>
              <a:ext cx="11607800" cy="542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lvl="1" latinLnBrk="0">
                <a:defRPr/>
              </a:pPr>
              <a:r>
                <a:rPr lang="en-US" altLang="ja-JP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</a:t>
              </a:r>
              <a:r>
                <a:rPr lang="ja-JP" altLang="en-US" sz="2400" b="1" i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ト</a:t>
              </a:r>
              <a:r>
                <a:rPr lang="en-US" altLang="ja-JP" sz="900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9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="" xmlns:a16="http://schemas.microsoft.com/office/drawing/2014/main" id="{5A8A48B5-8DBA-42E9-B28B-EC72E09DF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3032" y="523933"/>
              <a:ext cx="116026" cy="15311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="" xmlns:a16="http://schemas.microsoft.com/office/drawing/2014/main" id="{76B41FE7-625C-4B7C-BE10-44BF330BEB07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0144610" y="532960"/>
              <a:ext cx="163979" cy="145384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사각형: 둥근 모서리 8">
              <a:extLst>
                <a:ext uri="{FF2B5EF4-FFF2-40B4-BE49-F238E27FC236}">
                  <a16:creationId xmlns="" xmlns:a16="http://schemas.microsoft.com/office/drawing/2014/main" id="{39E08D36-3D62-460D-96E0-ED4FA3E8A204}"/>
                </a:ext>
              </a:extLst>
            </p:cNvPr>
            <p:cNvSpPr/>
            <p:nvPr/>
          </p:nvSpPr>
          <p:spPr>
            <a:xfrm>
              <a:off x="11165928" y="420263"/>
              <a:ext cx="324305" cy="32430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prstClr val="white"/>
                </a:solidFill>
              </a:endParaRPr>
            </a:p>
          </p:txBody>
        </p:sp>
        <p:sp>
          <p:nvSpPr>
            <p:cNvPr id="10" name="모서리가 둥근 직사각형 31">
              <a:extLst>
                <a:ext uri="{FF2B5EF4-FFF2-40B4-BE49-F238E27FC236}">
                  <a16:creationId xmlns="" xmlns:a16="http://schemas.microsoft.com/office/drawing/2014/main" id="{570A8CD6-6942-4446-B8CA-FEC9C2B5471E}"/>
                </a:ext>
              </a:extLst>
            </p:cNvPr>
            <p:cNvSpPr/>
            <p:nvPr/>
          </p:nvSpPr>
          <p:spPr>
            <a:xfrm>
              <a:off x="10562928" y="425148"/>
              <a:ext cx="324305" cy="324305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11" name="Group 12">
              <a:extLst>
                <a:ext uri="{FF2B5EF4-FFF2-40B4-BE49-F238E27FC236}">
                  <a16:creationId xmlns="" xmlns:a16="http://schemas.microsoft.com/office/drawing/2014/main" id="{12702644-177A-4A0A-81BF-79D498F3AF0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631169" y="502609"/>
              <a:ext cx="187822" cy="149408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12" name="Freeform 13">
                <a:extLst>
                  <a:ext uri="{FF2B5EF4-FFF2-40B4-BE49-F238E27FC236}">
                    <a16:creationId xmlns="" xmlns:a16="http://schemas.microsoft.com/office/drawing/2014/main" id="{B2D5BD2B-122B-4DAB-8DDA-BFEC90F8A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4">
                <a:extLst>
                  <a:ext uri="{FF2B5EF4-FFF2-40B4-BE49-F238E27FC236}">
                    <a16:creationId xmlns="" xmlns:a16="http://schemas.microsoft.com/office/drawing/2014/main" id="{3DEB78AD-6D96-4B60-844E-3BBDC5F91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타원 13">
              <a:extLst>
                <a:ext uri="{FF2B5EF4-FFF2-40B4-BE49-F238E27FC236}">
                  <a16:creationId xmlns="" xmlns:a16="http://schemas.microsoft.com/office/drawing/2014/main" id="{5ED5FB3E-65A9-4009-9CE9-2AF910BC641E}"/>
                </a:ext>
              </a:extLst>
            </p:cNvPr>
            <p:cNvSpPr/>
            <p:nvPr/>
          </p:nvSpPr>
          <p:spPr>
            <a:xfrm>
              <a:off x="9665574" y="441917"/>
              <a:ext cx="145384" cy="145384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900" dirty="0">
                  <a:solidFill>
                    <a:prstClr val="white"/>
                  </a:solidFill>
                </a:rPr>
                <a:t>5</a:t>
              </a:r>
              <a:endParaRPr lang="ko-KR" altLang="en-US" sz="900" dirty="0">
                <a:solidFill>
                  <a:prstClr val="white"/>
                </a:solidFill>
              </a:endParaRPr>
            </a:p>
          </p:txBody>
        </p:sp>
        <p:sp>
          <p:nvSpPr>
            <p:cNvPr id="15" name="사각형: 둥근 모서리 14">
              <a:extLst>
                <a:ext uri="{FF2B5EF4-FFF2-40B4-BE49-F238E27FC236}">
                  <a16:creationId xmlns="" xmlns:a16="http://schemas.microsoft.com/office/drawing/2014/main" id="{6C0EC860-778C-48C5-9A6A-FE92E9A0C974}"/>
                </a:ext>
              </a:extLst>
            </p:cNvPr>
            <p:cNvSpPr/>
            <p:nvPr/>
          </p:nvSpPr>
          <p:spPr>
            <a:xfrm>
              <a:off x="11572555" y="960013"/>
              <a:ext cx="276545" cy="83206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6" name="모서리가 둥근 직사각형 31">
              <a:extLst>
                <a:ext uri="{FF2B5EF4-FFF2-40B4-BE49-F238E27FC236}">
                  <a16:creationId xmlns="" xmlns:a16="http://schemas.microsoft.com/office/drawing/2014/main" id="{EA02C588-ADBA-40EA-B687-4667BFE0173E}"/>
                </a:ext>
              </a:extLst>
            </p:cNvPr>
            <p:cNvSpPr/>
            <p:nvPr/>
          </p:nvSpPr>
          <p:spPr>
            <a:xfrm>
              <a:off x="11543821" y="929089"/>
              <a:ext cx="145053" cy="145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xmlns="" id="{FB650653-64D2-403B-BC4A-F7742D2D5BB5}"/>
                </a:ext>
              </a:extLst>
            </p:cNvPr>
            <p:cNvGrpSpPr/>
            <p:nvPr/>
          </p:nvGrpSpPr>
          <p:grpSpPr>
            <a:xfrm>
              <a:off x="9059250" y="429217"/>
              <a:ext cx="219687" cy="262043"/>
              <a:chOff x="5199725" y="1785802"/>
              <a:chExt cx="1768077" cy="2108976"/>
            </a:xfrm>
            <a:solidFill>
              <a:schemeClr val="bg1"/>
            </a:solidFill>
          </p:grpSpPr>
          <p:sp>
            <p:nvSpPr>
              <p:cNvPr id="25" name="자유형: 도형 29">
                <a:extLst>
                  <a:ext uri="{FF2B5EF4-FFF2-40B4-BE49-F238E27FC236}">
                    <a16:creationId xmlns:a16="http://schemas.microsoft.com/office/drawing/2014/main" xmlns="" id="{1D784B37-183E-423A-AE81-5CBAC8968CFB}"/>
                  </a:ext>
                </a:extLst>
              </p:cNvPr>
              <p:cNvSpPr/>
              <p:nvPr/>
            </p:nvSpPr>
            <p:spPr>
              <a:xfrm rot="5400000" flipH="1">
                <a:off x="6516322" y="3440993"/>
                <a:ext cx="432896" cy="470061"/>
              </a:xfrm>
              <a:custGeom>
                <a:avLst/>
                <a:gdLst>
                  <a:gd name="connsiteX0" fmla="*/ 432896 w 432896"/>
                  <a:gd name="connsiteY0" fmla="*/ 19392 h 470061"/>
                  <a:gd name="connsiteX1" fmla="*/ 432896 w 432896"/>
                  <a:gd name="connsiteY1" fmla="*/ 0 h 470061"/>
                  <a:gd name="connsiteX2" fmla="*/ 0 w 432896"/>
                  <a:gd name="connsiteY2" fmla="*/ 0 h 470061"/>
                  <a:gd name="connsiteX3" fmla="*/ 0 w 432896"/>
                  <a:gd name="connsiteY3" fmla="*/ 470061 h 470061"/>
                  <a:gd name="connsiteX4" fmla="*/ 24495 w 432896"/>
                  <a:gd name="connsiteY4" fmla="*/ 419212 h 470061"/>
                  <a:gd name="connsiteX5" fmla="*/ 416339 w 432896"/>
                  <a:gd name="connsiteY5" fmla="*/ 27368 h 470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2896" h="470061">
                    <a:moveTo>
                      <a:pt x="432896" y="19392"/>
                    </a:moveTo>
                    <a:lnTo>
                      <a:pt x="432896" y="0"/>
                    </a:lnTo>
                    <a:lnTo>
                      <a:pt x="0" y="0"/>
                    </a:lnTo>
                    <a:lnTo>
                      <a:pt x="0" y="470061"/>
                    </a:lnTo>
                    <a:lnTo>
                      <a:pt x="24495" y="419212"/>
                    </a:lnTo>
                    <a:cubicBezTo>
                      <a:pt x="114384" y="253742"/>
                      <a:pt x="250869" y="117257"/>
                      <a:pt x="416339" y="27368"/>
                    </a:cubicBez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자유형: 도형 30">
                <a:extLst>
                  <a:ext uri="{FF2B5EF4-FFF2-40B4-BE49-F238E27FC236}">
                    <a16:creationId xmlns:a16="http://schemas.microsoft.com/office/drawing/2014/main" xmlns="" id="{94E0D773-490A-4901-8E9C-E5A613CE5700}"/>
                  </a:ext>
                </a:extLst>
              </p:cNvPr>
              <p:cNvSpPr/>
              <p:nvPr/>
            </p:nvSpPr>
            <p:spPr>
              <a:xfrm>
                <a:off x="5199725" y="1785802"/>
                <a:ext cx="824275" cy="2106670"/>
              </a:xfrm>
              <a:custGeom>
                <a:avLst/>
                <a:gdLst>
                  <a:gd name="connsiteX0" fmla="*/ 0 w 824275"/>
                  <a:gd name="connsiteY0" fmla="*/ 0 h 2106670"/>
                  <a:gd name="connsiteX1" fmla="*/ 217180 w 824275"/>
                  <a:gd name="connsiteY1" fmla="*/ 0 h 2106670"/>
                  <a:gd name="connsiteX2" fmla="*/ 434360 w 824275"/>
                  <a:gd name="connsiteY2" fmla="*/ 217180 h 2106670"/>
                  <a:gd name="connsiteX3" fmla="*/ 434360 w 824275"/>
                  <a:gd name="connsiteY3" fmla="*/ 343374 h 2106670"/>
                  <a:gd name="connsiteX4" fmla="*/ 824275 w 824275"/>
                  <a:gd name="connsiteY4" fmla="*/ 343374 h 2106670"/>
                  <a:gd name="connsiteX5" fmla="*/ 824275 w 824275"/>
                  <a:gd name="connsiteY5" fmla="*/ 775827 h 2106670"/>
                  <a:gd name="connsiteX6" fmla="*/ 434360 w 824275"/>
                  <a:gd name="connsiteY6" fmla="*/ 775827 h 2106670"/>
                  <a:gd name="connsiteX7" fmla="*/ 434360 w 824275"/>
                  <a:gd name="connsiteY7" fmla="*/ 1226458 h 2106670"/>
                  <a:gd name="connsiteX8" fmla="*/ 794173 w 824275"/>
                  <a:gd name="connsiteY8" fmla="*/ 1667934 h 2106670"/>
                  <a:gd name="connsiteX9" fmla="*/ 824275 w 824275"/>
                  <a:gd name="connsiteY9" fmla="*/ 1670969 h 2106670"/>
                  <a:gd name="connsiteX10" fmla="*/ 824275 w 824275"/>
                  <a:gd name="connsiteY10" fmla="*/ 2106670 h 2106670"/>
                  <a:gd name="connsiteX11" fmla="*/ 800273 w 824275"/>
                  <a:gd name="connsiteY11" fmla="*/ 2105533 h 2106670"/>
                  <a:gd name="connsiteX12" fmla="*/ 6467 w 824275"/>
                  <a:gd name="connsiteY12" fmla="*/ 1316749 h 2106670"/>
                  <a:gd name="connsiteX13" fmla="*/ 2572 w 824275"/>
                  <a:gd name="connsiteY13" fmla="*/ 1239630 h 2106670"/>
                  <a:gd name="connsiteX14" fmla="*/ 0 w 824275"/>
                  <a:gd name="connsiteY14" fmla="*/ 1239630 h 2106670"/>
                  <a:gd name="connsiteX15" fmla="*/ 0 w 824275"/>
                  <a:gd name="connsiteY15" fmla="*/ 0 h 2106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24275" h="2106670">
                    <a:moveTo>
                      <a:pt x="0" y="0"/>
                    </a:moveTo>
                    <a:lnTo>
                      <a:pt x="217180" y="0"/>
                    </a:lnTo>
                    <a:cubicBezTo>
                      <a:pt x="337125" y="0"/>
                      <a:pt x="434360" y="97235"/>
                      <a:pt x="434360" y="217180"/>
                    </a:cubicBezTo>
                    <a:lnTo>
                      <a:pt x="434360" y="343374"/>
                    </a:lnTo>
                    <a:lnTo>
                      <a:pt x="824275" y="343374"/>
                    </a:lnTo>
                    <a:lnTo>
                      <a:pt x="824275" y="775827"/>
                    </a:lnTo>
                    <a:lnTo>
                      <a:pt x="434360" y="775827"/>
                    </a:lnTo>
                    <a:lnTo>
                      <a:pt x="434360" y="1226458"/>
                    </a:lnTo>
                    <a:cubicBezTo>
                      <a:pt x="434360" y="1444226"/>
                      <a:pt x="588828" y="1625914"/>
                      <a:pt x="794173" y="1667934"/>
                    </a:cubicBezTo>
                    <a:lnTo>
                      <a:pt x="824275" y="1670969"/>
                    </a:lnTo>
                    <a:lnTo>
                      <a:pt x="824275" y="2106670"/>
                    </a:lnTo>
                    <a:lnTo>
                      <a:pt x="800273" y="2105533"/>
                    </a:lnTo>
                    <a:cubicBezTo>
                      <a:pt x="382044" y="2065725"/>
                      <a:pt x="48863" y="1734219"/>
                      <a:pt x="6467" y="1316749"/>
                    </a:cubicBezTo>
                    <a:lnTo>
                      <a:pt x="2572" y="1239630"/>
                    </a:lnTo>
                    <a:lnTo>
                      <a:pt x="0" y="12396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자유형: 도형 31">
                <a:extLst>
                  <a:ext uri="{FF2B5EF4-FFF2-40B4-BE49-F238E27FC236}">
                    <a16:creationId xmlns:a16="http://schemas.microsoft.com/office/drawing/2014/main" xmlns="" id="{7C5DC6AE-971C-4594-8164-1E2E41D6C6CE}"/>
                  </a:ext>
                </a:extLst>
              </p:cNvPr>
              <p:cNvSpPr/>
              <p:nvPr/>
            </p:nvSpPr>
            <p:spPr>
              <a:xfrm>
                <a:off x="6096000" y="2129177"/>
                <a:ext cx="871802" cy="1765601"/>
              </a:xfrm>
              <a:custGeom>
                <a:avLst/>
                <a:gdLst>
                  <a:gd name="connsiteX0" fmla="*/ 0 w 871802"/>
                  <a:gd name="connsiteY0" fmla="*/ 0 h 1765601"/>
                  <a:gd name="connsiteX1" fmla="*/ 4988 w 871802"/>
                  <a:gd name="connsiteY1" fmla="*/ 0 h 1765601"/>
                  <a:gd name="connsiteX2" fmla="*/ 4988 w 871802"/>
                  <a:gd name="connsiteY2" fmla="*/ 822 h 1765601"/>
                  <a:gd name="connsiteX3" fmla="*/ 79007 w 871802"/>
                  <a:gd name="connsiteY3" fmla="*/ 4559 h 1765601"/>
                  <a:gd name="connsiteX4" fmla="*/ 871802 w 871802"/>
                  <a:gd name="connsiteY4" fmla="*/ 883085 h 1765601"/>
                  <a:gd name="connsiteX5" fmla="*/ 79007 w 871802"/>
                  <a:gd name="connsiteY5" fmla="*/ 1761611 h 1765601"/>
                  <a:gd name="connsiteX6" fmla="*/ 0 w 871802"/>
                  <a:gd name="connsiteY6" fmla="*/ 1765601 h 1765601"/>
                  <a:gd name="connsiteX7" fmla="*/ 0 w 871802"/>
                  <a:gd name="connsiteY7" fmla="*/ 1332578 h 1765601"/>
                  <a:gd name="connsiteX8" fmla="*/ 79534 w 871802"/>
                  <a:gd name="connsiteY8" fmla="*/ 1324560 h 1765601"/>
                  <a:gd name="connsiteX9" fmla="*/ 439347 w 871802"/>
                  <a:gd name="connsiteY9" fmla="*/ 883084 h 1765601"/>
                  <a:gd name="connsiteX10" fmla="*/ 79534 w 871802"/>
                  <a:gd name="connsiteY10" fmla="*/ 441608 h 1765601"/>
                  <a:gd name="connsiteX11" fmla="*/ 0 w 871802"/>
                  <a:gd name="connsiteY11" fmla="*/ 433591 h 1765601"/>
                  <a:gd name="connsiteX12" fmla="*/ 0 w 871802"/>
                  <a:gd name="connsiteY12" fmla="*/ 0 h 1765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71802" h="1765601">
                    <a:moveTo>
                      <a:pt x="0" y="0"/>
                    </a:moveTo>
                    <a:lnTo>
                      <a:pt x="4988" y="0"/>
                    </a:lnTo>
                    <a:lnTo>
                      <a:pt x="4988" y="822"/>
                    </a:lnTo>
                    <a:lnTo>
                      <a:pt x="79007" y="4559"/>
                    </a:lnTo>
                    <a:cubicBezTo>
                      <a:pt x="524308" y="49782"/>
                      <a:pt x="871802" y="425853"/>
                      <a:pt x="871802" y="883085"/>
                    </a:cubicBezTo>
                    <a:cubicBezTo>
                      <a:pt x="871802" y="1340317"/>
                      <a:pt x="524308" y="1716388"/>
                      <a:pt x="79007" y="1761611"/>
                    </a:cubicBezTo>
                    <a:lnTo>
                      <a:pt x="0" y="1765601"/>
                    </a:lnTo>
                    <a:lnTo>
                      <a:pt x="0" y="1332578"/>
                    </a:lnTo>
                    <a:lnTo>
                      <a:pt x="79534" y="1324560"/>
                    </a:lnTo>
                    <a:cubicBezTo>
                      <a:pt x="284879" y="1282540"/>
                      <a:pt x="439347" y="1100852"/>
                      <a:pt x="439347" y="883084"/>
                    </a:cubicBezTo>
                    <a:cubicBezTo>
                      <a:pt x="439347" y="665317"/>
                      <a:pt x="284879" y="483628"/>
                      <a:pt x="79534" y="441608"/>
                    </a:cubicBezTo>
                    <a:lnTo>
                      <a:pt x="0" y="4335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92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C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현 22">
            <a:extLst>
              <a:ext uri="{FF2B5EF4-FFF2-40B4-BE49-F238E27FC236}">
                <a16:creationId xmlns="" xmlns:a16="http://schemas.microsoft.com/office/drawing/2014/main" id="{71B659D9-A0ED-4AEB-8F40-0F8155166741}"/>
              </a:ext>
            </a:extLst>
          </p:cNvPr>
          <p:cNvSpPr/>
          <p:nvPr/>
        </p:nvSpPr>
        <p:spPr>
          <a:xfrm>
            <a:off x="1697361" y="1609097"/>
            <a:ext cx="1678730" cy="1678730"/>
          </a:xfrm>
          <a:prstGeom prst="chord">
            <a:avLst>
              <a:gd name="adj1" fmla="val 5401788"/>
              <a:gd name="adj2" fmla="val 16200000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사각형: 둥근 대각선 방향 모서리 3">
            <a:extLst>
              <a:ext uri="{FF2B5EF4-FFF2-40B4-BE49-F238E27FC236}">
                <a16:creationId xmlns="" xmlns:a16="http://schemas.microsoft.com/office/drawing/2014/main" id="{8A6ADF83-C486-45AF-9C7E-0F22F759F207}"/>
              </a:ext>
            </a:extLst>
          </p:cNvPr>
          <p:cNvSpPr/>
          <p:nvPr/>
        </p:nvSpPr>
        <p:spPr>
          <a:xfrm>
            <a:off x="1690620" y="2595447"/>
            <a:ext cx="1611086" cy="3714639"/>
          </a:xfrm>
          <a:prstGeom prst="round2DiagRect">
            <a:avLst>
              <a:gd name="adj1" fmla="val 22973"/>
              <a:gd name="adj2" fmla="val 0"/>
            </a:avLst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58800" dist="266700" dir="5400000" sx="91000" sy="91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9" name="현 28">
            <a:extLst>
              <a:ext uri="{FF2B5EF4-FFF2-40B4-BE49-F238E27FC236}">
                <a16:creationId xmlns="" xmlns:a16="http://schemas.microsoft.com/office/drawing/2014/main" id="{FD4370EF-8DB8-4842-A3F4-361B98D25AC4}"/>
              </a:ext>
            </a:extLst>
          </p:cNvPr>
          <p:cNvSpPr/>
          <p:nvPr/>
        </p:nvSpPr>
        <p:spPr>
          <a:xfrm rot="10800000">
            <a:off x="1690620" y="1609096"/>
            <a:ext cx="1678730" cy="1678730"/>
          </a:xfrm>
          <a:prstGeom prst="chord">
            <a:avLst>
              <a:gd name="adj1" fmla="val 5401788"/>
              <a:gd name="adj2" fmla="val 162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995071" y="1994169"/>
            <a:ext cx="401072" cy="5749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A</a:t>
            </a:r>
          </a:p>
        </p:txBody>
      </p:sp>
      <p:sp>
        <p:nvSpPr>
          <p:cNvPr id="31" name="현 30">
            <a:extLst>
              <a:ext uri="{FF2B5EF4-FFF2-40B4-BE49-F238E27FC236}">
                <a16:creationId xmlns="" xmlns:a16="http://schemas.microsoft.com/office/drawing/2014/main" id="{71B659D9-A0ED-4AEB-8F40-0F8155166741}"/>
              </a:ext>
            </a:extLst>
          </p:cNvPr>
          <p:cNvSpPr/>
          <p:nvPr/>
        </p:nvSpPr>
        <p:spPr>
          <a:xfrm>
            <a:off x="4201075" y="1609098"/>
            <a:ext cx="1678730" cy="1678730"/>
          </a:xfrm>
          <a:prstGeom prst="chord">
            <a:avLst>
              <a:gd name="adj1" fmla="val 5401788"/>
              <a:gd name="adj2" fmla="val 16200000"/>
            </a:avLst>
          </a:prstGeom>
          <a:gradFill flip="none" rotWithShape="1">
            <a:gsLst>
              <a:gs pos="0">
                <a:srgbClr val="F868AE">
                  <a:shade val="30000"/>
                  <a:satMod val="115000"/>
                </a:srgbClr>
              </a:gs>
              <a:gs pos="50000">
                <a:srgbClr val="F868AE">
                  <a:shade val="67500"/>
                  <a:satMod val="115000"/>
                </a:srgbClr>
              </a:gs>
              <a:gs pos="100000">
                <a:srgbClr val="F868A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사각형: 둥근 대각선 방향 모서리 3">
            <a:extLst>
              <a:ext uri="{FF2B5EF4-FFF2-40B4-BE49-F238E27FC236}">
                <a16:creationId xmlns="" xmlns:a16="http://schemas.microsoft.com/office/drawing/2014/main" id="{8A6ADF83-C486-45AF-9C7E-0F22F759F207}"/>
              </a:ext>
            </a:extLst>
          </p:cNvPr>
          <p:cNvSpPr/>
          <p:nvPr/>
        </p:nvSpPr>
        <p:spPr>
          <a:xfrm>
            <a:off x="4194334" y="2595448"/>
            <a:ext cx="1611086" cy="3714639"/>
          </a:xfrm>
          <a:prstGeom prst="round2DiagRect">
            <a:avLst>
              <a:gd name="adj1" fmla="val 22973"/>
              <a:gd name="adj2" fmla="val 0"/>
            </a:avLst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58800" dist="266700" dir="5400000" sx="91000" sy="91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3" name="현 32">
            <a:extLst>
              <a:ext uri="{FF2B5EF4-FFF2-40B4-BE49-F238E27FC236}">
                <a16:creationId xmlns="" xmlns:a16="http://schemas.microsoft.com/office/drawing/2014/main" id="{FD4370EF-8DB8-4842-A3F4-361B98D25AC4}"/>
              </a:ext>
            </a:extLst>
          </p:cNvPr>
          <p:cNvSpPr/>
          <p:nvPr/>
        </p:nvSpPr>
        <p:spPr>
          <a:xfrm rot="10800000">
            <a:off x="4194334" y="1609097"/>
            <a:ext cx="1678730" cy="1678730"/>
          </a:xfrm>
          <a:prstGeom prst="chord">
            <a:avLst>
              <a:gd name="adj1" fmla="val 5401788"/>
              <a:gd name="adj2" fmla="val 16200000"/>
            </a:avLst>
          </a:prstGeom>
          <a:solidFill>
            <a:srgbClr val="F868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498785" y="1994170"/>
            <a:ext cx="401072" cy="5749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A</a:t>
            </a:r>
          </a:p>
        </p:txBody>
      </p:sp>
      <p:sp>
        <p:nvSpPr>
          <p:cNvPr id="35" name="현 34">
            <a:extLst>
              <a:ext uri="{FF2B5EF4-FFF2-40B4-BE49-F238E27FC236}">
                <a16:creationId xmlns="" xmlns:a16="http://schemas.microsoft.com/office/drawing/2014/main" id="{71B659D9-A0ED-4AEB-8F40-0F8155166741}"/>
              </a:ext>
            </a:extLst>
          </p:cNvPr>
          <p:cNvSpPr/>
          <p:nvPr/>
        </p:nvSpPr>
        <p:spPr>
          <a:xfrm>
            <a:off x="6704789" y="1609099"/>
            <a:ext cx="1678730" cy="1678730"/>
          </a:xfrm>
          <a:prstGeom prst="chord">
            <a:avLst>
              <a:gd name="adj1" fmla="val 5401788"/>
              <a:gd name="adj2" fmla="val 16200000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사각형: 둥근 대각선 방향 모서리 3">
            <a:extLst>
              <a:ext uri="{FF2B5EF4-FFF2-40B4-BE49-F238E27FC236}">
                <a16:creationId xmlns="" xmlns:a16="http://schemas.microsoft.com/office/drawing/2014/main" id="{8A6ADF83-C486-45AF-9C7E-0F22F759F207}"/>
              </a:ext>
            </a:extLst>
          </p:cNvPr>
          <p:cNvSpPr/>
          <p:nvPr/>
        </p:nvSpPr>
        <p:spPr>
          <a:xfrm>
            <a:off x="6698048" y="2595449"/>
            <a:ext cx="1611086" cy="3714639"/>
          </a:xfrm>
          <a:prstGeom prst="round2DiagRect">
            <a:avLst>
              <a:gd name="adj1" fmla="val 22973"/>
              <a:gd name="adj2" fmla="val 0"/>
            </a:avLst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58800" dist="266700" dir="5400000" sx="91000" sy="91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7" name="현 36">
            <a:extLst>
              <a:ext uri="{FF2B5EF4-FFF2-40B4-BE49-F238E27FC236}">
                <a16:creationId xmlns="" xmlns:a16="http://schemas.microsoft.com/office/drawing/2014/main" id="{FD4370EF-8DB8-4842-A3F4-361B98D25AC4}"/>
              </a:ext>
            </a:extLst>
          </p:cNvPr>
          <p:cNvSpPr/>
          <p:nvPr/>
        </p:nvSpPr>
        <p:spPr>
          <a:xfrm rot="10800000">
            <a:off x="6698048" y="1609098"/>
            <a:ext cx="1678730" cy="1678730"/>
          </a:xfrm>
          <a:prstGeom prst="chord">
            <a:avLst>
              <a:gd name="adj1" fmla="val 5401788"/>
              <a:gd name="adj2" fmla="val 162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002499" y="1994171"/>
            <a:ext cx="401072" cy="5749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A</a:t>
            </a:r>
          </a:p>
        </p:txBody>
      </p:sp>
      <p:sp>
        <p:nvSpPr>
          <p:cNvPr id="39" name="현 38">
            <a:extLst>
              <a:ext uri="{FF2B5EF4-FFF2-40B4-BE49-F238E27FC236}">
                <a16:creationId xmlns="" xmlns:a16="http://schemas.microsoft.com/office/drawing/2014/main" id="{71B659D9-A0ED-4AEB-8F40-0F8155166741}"/>
              </a:ext>
            </a:extLst>
          </p:cNvPr>
          <p:cNvSpPr/>
          <p:nvPr/>
        </p:nvSpPr>
        <p:spPr>
          <a:xfrm>
            <a:off x="9208503" y="1609100"/>
            <a:ext cx="1678730" cy="1678730"/>
          </a:xfrm>
          <a:prstGeom prst="chord">
            <a:avLst>
              <a:gd name="adj1" fmla="val 5401788"/>
              <a:gd name="adj2" fmla="val 16200000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사각형: 둥근 대각선 방향 모서리 3">
            <a:extLst>
              <a:ext uri="{FF2B5EF4-FFF2-40B4-BE49-F238E27FC236}">
                <a16:creationId xmlns="" xmlns:a16="http://schemas.microsoft.com/office/drawing/2014/main" id="{8A6ADF83-C486-45AF-9C7E-0F22F759F207}"/>
              </a:ext>
            </a:extLst>
          </p:cNvPr>
          <p:cNvSpPr/>
          <p:nvPr/>
        </p:nvSpPr>
        <p:spPr>
          <a:xfrm>
            <a:off x="9201762" y="2595450"/>
            <a:ext cx="1611086" cy="3714639"/>
          </a:xfrm>
          <a:prstGeom prst="round2DiagRect">
            <a:avLst>
              <a:gd name="adj1" fmla="val 22973"/>
              <a:gd name="adj2" fmla="val 0"/>
            </a:avLst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58800" dist="266700" dir="5400000" sx="91000" sy="91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1" name="현 40">
            <a:extLst>
              <a:ext uri="{FF2B5EF4-FFF2-40B4-BE49-F238E27FC236}">
                <a16:creationId xmlns="" xmlns:a16="http://schemas.microsoft.com/office/drawing/2014/main" id="{FD4370EF-8DB8-4842-A3F4-361B98D25AC4}"/>
              </a:ext>
            </a:extLst>
          </p:cNvPr>
          <p:cNvSpPr/>
          <p:nvPr/>
        </p:nvSpPr>
        <p:spPr>
          <a:xfrm rot="10800000">
            <a:off x="9201762" y="1609099"/>
            <a:ext cx="1678730" cy="1678730"/>
          </a:xfrm>
          <a:prstGeom prst="chord">
            <a:avLst>
              <a:gd name="adj1" fmla="val 5401788"/>
              <a:gd name="adj2" fmla="val 162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9506213" y="1994172"/>
            <a:ext cx="401072" cy="5749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A</a:t>
            </a:r>
          </a:p>
        </p:txBody>
      </p:sp>
      <p:grpSp>
        <p:nvGrpSpPr>
          <p:cNvPr id="43" name="그룹 42"/>
          <p:cNvGrpSpPr/>
          <p:nvPr/>
        </p:nvGrpSpPr>
        <p:grpSpPr>
          <a:xfrm>
            <a:off x="292100" y="308162"/>
            <a:ext cx="11607800" cy="765980"/>
            <a:chOff x="292100" y="308162"/>
            <a:chExt cx="11607800" cy="765980"/>
          </a:xfrm>
        </p:grpSpPr>
        <p:sp>
          <p:nvSpPr>
            <p:cNvPr id="44" name="사각형: 둥근 모서리 5">
              <a:extLst>
                <a:ext uri="{FF2B5EF4-FFF2-40B4-BE49-F238E27FC236}">
                  <a16:creationId xmlns="" xmlns:a16="http://schemas.microsoft.com/office/drawing/2014/main" id="{3B0C0C12-C77E-406C-8035-14F1E9A640C1}"/>
                </a:ext>
              </a:extLst>
            </p:cNvPr>
            <p:cNvSpPr/>
            <p:nvPr/>
          </p:nvSpPr>
          <p:spPr>
            <a:xfrm>
              <a:off x="292100" y="308162"/>
              <a:ext cx="11607800" cy="542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lvl="1" latinLnBrk="0">
                <a:defRPr/>
              </a:pPr>
              <a:r>
                <a:rPr lang="en-US" altLang="ja-JP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</a:t>
              </a:r>
              <a:r>
                <a:rPr lang="ja-JP" altLang="en-US" sz="2400" b="1" i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ト</a:t>
              </a:r>
              <a:r>
                <a:rPr lang="en-US" altLang="ja-JP" sz="900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9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45" name="Freeform 9">
              <a:extLst>
                <a:ext uri="{FF2B5EF4-FFF2-40B4-BE49-F238E27FC236}">
                  <a16:creationId xmlns="" xmlns:a16="http://schemas.microsoft.com/office/drawing/2014/main" id="{5A8A48B5-8DBA-42E9-B28B-EC72E09DF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3032" y="523933"/>
              <a:ext cx="116026" cy="15311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="" xmlns:a16="http://schemas.microsoft.com/office/drawing/2014/main" id="{76B41FE7-625C-4B7C-BE10-44BF330BEB07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0144610" y="532960"/>
              <a:ext cx="163979" cy="145384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사각형: 둥근 모서리 8">
              <a:extLst>
                <a:ext uri="{FF2B5EF4-FFF2-40B4-BE49-F238E27FC236}">
                  <a16:creationId xmlns="" xmlns:a16="http://schemas.microsoft.com/office/drawing/2014/main" id="{39E08D36-3D62-460D-96E0-ED4FA3E8A204}"/>
                </a:ext>
              </a:extLst>
            </p:cNvPr>
            <p:cNvSpPr/>
            <p:nvPr/>
          </p:nvSpPr>
          <p:spPr>
            <a:xfrm>
              <a:off x="11165928" y="420263"/>
              <a:ext cx="324305" cy="32430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prstClr val="white"/>
                </a:solidFill>
              </a:endParaRPr>
            </a:p>
          </p:txBody>
        </p:sp>
        <p:sp>
          <p:nvSpPr>
            <p:cNvPr id="48" name="모서리가 둥근 직사각형 31">
              <a:extLst>
                <a:ext uri="{FF2B5EF4-FFF2-40B4-BE49-F238E27FC236}">
                  <a16:creationId xmlns="" xmlns:a16="http://schemas.microsoft.com/office/drawing/2014/main" id="{570A8CD6-6942-4446-B8CA-FEC9C2B5471E}"/>
                </a:ext>
              </a:extLst>
            </p:cNvPr>
            <p:cNvSpPr/>
            <p:nvPr/>
          </p:nvSpPr>
          <p:spPr>
            <a:xfrm>
              <a:off x="10562928" y="425148"/>
              <a:ext cx="324305" cy="324305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49" name="Group 12">
              <a:extLst>
                <a:ext uri="{FF2B5EF4-FFF2-40B4-BE49-F238E27FC236}">
                  <a16:creationId xmlns="" xmlns:a16="http://schemas.microsoft.com/office/drawing/2014/main" id="{12702644-177A-4A0A-81BF-79D498F3AF0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631169" y="502609"/>
              <a:ext cx="187822" cy="149408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57" name="Freeform 13">
                <a:extLst>
                  <a:ext uri="{FF2B5EF4-FFF2-40B4-BE49-F238E27FC236}">
                    <a16:creationId xmlns="" xmlns:a16="http://schemas.microsoft.com/office/drawing/2014/main" id="{B2D5BD2B-122B-4DAB-8DDA-BFEC90F8A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14">
                <a:extLst>
                  <a:ext uri="{FF2B5EF4-FFF2-40B4-BE49-F238E27FC236}">
                    <a16:creationId xmlns="" xmlns:a16="http://schemas.microsoft.com/office/drawing/2014/main" id="{3DEB78AD-6D96-4B60-844E-3BBDC5F91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타원 49">
              <a:extLst>
                <a:ext uri="{FF2B5EF4-FFF2-40B4-BE49-F238E27FC236}">
                  <a16:creationId xmlns="" xmlns:a16="http://schemas.microsoft.com/office/drawing/2014/main" id="{5ED5FB3E-65A9-4009-9CE9-2AF910BC641E}"/>
                </a:ext>
              </a:extLst>
            </p:cNvPr>
            <p:cNvSpPr/>
            <p:nvPr/>
          </p:nvSpPr>
          <p:spPr>
            <a:xfrm>
              <a:off x="9665574" y="441917"/>
              <a:ext cx="145384" cy="145384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900" dirty="0">
                  <a:solidFill>
                    <a:prstClr val="white"/>
                  </a:solidFill>
                </a:rPr>
                <a:t>5</a:t>
              </a:r>
              <a:endParaRPr lang="ko-KR" altLang="en-US" sz="900" dirty="0">
                <a:solidFill>
                  <a:prstClr val="white"/>
                </a:solidFill>
              </a:endParaRPr>
            </a:p>
          </p:txBody>
        </p:sp>
        <p:sp>
          <p:nvSpPr>
            <p:cNvPr id="51" name="사각형: 둥근 모서리 14">
              <a:extLst>
                <a:ext uri="{FF2B5EF4-FFF2-40B4-BE49-F238E27FC236}">
                  <a16:creationId xmlns="" xmlns:a16="http://schemas.microsoft.com/office/drawing/2014/main" id="{6C0EC860-778C-48C5-9A6A-FE92E9A0C974}"/>
                </a:ext>
              </a:extLst>
            </p:cNvPr>
            <p:cNvSpPr/>
            <p:nvPr/>
          </p:nvSpPr>
          <p:spPr>
            <a:xfrm>
              <a:off x="11572555" y="960013"/>
              <a:ext cx="276545" cy="83206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52" name="모서리가 둥근 직사각형 31">
              <a:extLst>
                <a:ext uri="{FF2B5EF4-FFF2-40B4-BE49-F238E27FC236}">
                  <a16:creationId xmlns="" xmlns:a16="http://schemas.microsoft.com/office/drawing/2014/main" id="{EA02C588-ADBA-40EA-B687-4667BFE0173E}"/>
                </a:ext>
              </a:extLst>
            </p:cNvPr>
            <p:cNvSpPr/>
            <p:nvPr/>
          </p:nvSpPr>
          <p:spPr>
            <a:xfrm>
              <a:off x="11543821" y="929089"/>
              <a:ext cx="145053" cy="145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xmlns="" id="{FB650653-64D2-403B-BC4A-F7742D2D5BB5}"/>
                </a:ext>
              </a:extLst>
            </p:cNvPr>
            <p:cNvGrpSpPr/>
            <p:nvPr/>
          </p:nvGrpSpPr>
          <p:grpSpPr>
            <a:xfrm>
              <a:off x="9059250" y="429217"/>
              <a:ext cx="219687" cy="262043"/>
              <a:chOff x="5199725" y="1785802"/>
              <a:chExt cx="1768077" cy="2108976"/>
            </a:xfrm>
            <a:solidFill>
              <a:schemeClr val="bg1"/>
            </a:solidFill>
          </p:grpSpPr>
          <p:sp>
            <p:nvSpPr>
              <p:cNvPr id="54" name="자유형: 도형 29">
                <a:extLst>
                  <a:ext uri="{FF2B5EF4-FFF2-40B4-BE49-F238E27FC236}">
                    <a16:creationId xmlns:a16="http://schemas.microsoft.com/office/drawing/2014/main" xmlns="" id="{1D784B37-183E-423A-AE81-5CBAC8968CFB}"/>
                  </a:ext>
                </a:extLst>
              </p:cNvPr>
              <p:cNvSpPr/>
              <p:nvPr/>
            </p:nvSpPr>
            <p:spPr>
              <a:xfrm rot="5400000" flipH="1">
                <a:off x="6516322" y="3440993"/>
                <a:ext cx="432896" cy="470061"/>
              </a:xfrm>
              <a:custGeom>
                <a:avLst/>
                <a:gdLst>
                  <a:gd name="connsiteX0" fmla="*/ 432896 w 432896"/>
                  <a:gd name="connsiteY0" fmla="*/ 19392 h 470061"/>
                  <a:gd name="connsiteX1" fmla="*/ 432896 w 432896"/>
                  <a:gd name="connsiteY1" fmla="*/ 0 h 470061"/>
                  <a:gd name="connsiteX2" fmla="*/ 0 w 432896"/>
                  <a:gd name="connsiteY2" fmla="*/ 0 h 470061"/>
                  <a:gd name="connsiteX3" fmla="*/ 0 w 432896"/>
                  <a:gd name="connsiteY3" fmla="*/ 470061 h 470061"/>
                  <a:gd name="connsiteX4" fmla="*/ 24495 w 432896"/>
                  <a:gd name="connsiteY4" fmla="*/ 419212 h 470061"/>
                  <a:gd name="connsiteX5" fmla="*/ 416339 w 432896"/>
                  <a:gd name="connsiteY5" fmla="*/ 27368 h 470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2896" h="470061">
                    <a:moveTo>
                      <a:pt x="432896" y="19392"/>
                    </a:moveTo>
                    <a:lnTo>
                      <a:pt x="432896" y="0"/>
                    </a:lnTo>
                    <a:lnTo>
                      <a:pt x="0" y="0"/>
                    </a:lnTo>
                    <a:lnTo>
                      <a:pt x="0" y="470061"/>
                    </a:lnTo>
                    <a:lnTo>
                      <a:pt x="24495" y="419212"/>
                    </a:lnTo>
                    <a:cubicBezTo>
                      <a:pt x="114384" y="253742"/>
                      <a:pt x="250869" y="117257"/>
                      <a:pt x="416339" y="27368"/>
                    </a:cubicBez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자유형: 도형 30">
                <a:extLst>
                  <a:ext uri="{FF2B5EF4-FFF2-40B4-BE49-F238E27FC236}">
                    <a16:creationId xmlns:a16="http://schemas.microsoft.com/office/drawing/2014/main" xmlns="" id="{94E0D773-490A-4901-8E9C-E5A613CE5700}"/>
                  </a:ext>
                </a:extLst>
              </p:cNvPr>
              <p:cNvSpPr/>
              <p:nvPr/>
            </p:nvSpPr>
            <p:spPr>
              <a:xfrm>
                <a:off x="5199725" y="1785802"/>
                <a:ext cx="824275" cy="2106670"/>
              </a:xfrm>
              <a:custGeom>
                <a:avLst/>
                <a:gdLst>
                  <a:gd name="connsiteX0" fmla="*/ 0 w 824275"/>
                  <a:gd name="connsiteY0" fmla="*/ 0 h 2106670"/>
                  <a:gd name="connsiteX1" fmla="*/ 217180 w 824275"/>
                  <a:gd name="connsiteY1" fmla="*/ 0 h 2106670"/>
                  <a:gd name="connsiteX2" fmla="*/ 434360 w 824275"/>
                  <a:gd name="connsiteY2" fmla="*/ 217180 h 2106670"/>
                  <a:gd name="connsiteX3" fmla="*/ 434360 w 824275"/>
                  <a:gd name="connsiteY3" fmla="*/ 343374 h 2106670"/>
                  <a:gd name="connsiteX4" fmla="*/ 824275 w 824275"/>
                  <a:gd name="connsiteY4" fmla="*/ 343374 h 2106670"/>
                  <a:gd name="connsiteX5" fmla="*/ 824275 w 824275"/>
                  <a:gd name="connsiteY5" fmla="*/ 775827 h 2106670"/>
                  <a:gd name="connsiteX6" fmla="*/ 434360 w 824275"/>
                  <a:gd name="connsiteY6" fmla="*/ 775827 h 2106670"/>
                  <a:gd name="connsiteX7" fmla="*/ 434360 w 824275"/>
                  <a:gd name="connsiteY7" fmla="*/ 1226458 h 2106670"/>
                  <a:gd name="connsiteX8" fmla="*/ 794173 w 824275"/>
                  <a:gd name="connsiteY8" fmla="*/ 1667934 h 2106670"/>
                  <a:gd name="connsiteX9" fmla="*/ 824275 w 824275"/>
                  <a:gd name="connsiteY9" fmla="*/ 1670969 h 2106670"/>
                  <a:gd name="connsiteX10" fmla="*/ 824275 w 824275"/>
                  <a:gd name="connsiteY10" fmla="*/ 2106670 h 2106670"/>
                  <a:gd name="connsiteX11" fmla="*/ 800273 w 824275"/>
                  <a:gd name="connsiteY11" fmla="*/ 2105533 h 2106670"/>
                  <a:gd name="connsiteX12" fmla="*/ 6467 w 824275"/>
                  <a:gd name="connsiteY12" fmla="*/ 1316749 h 2106670"/>
                  <a:gd name="connsiteX13" fmla="*/ 2572 w 824275"/>
                  <a:gd name="connsiteY13" fmla="*/ 1239630 h 2106670"/>
                  <a:gd name="connsiteX14" fmla="*/ 0 w 824275"/>
                  <a:gd name="connsiteY14" fmla="*/ 1239630 h 2106670"/>
                  <a:gd name="connsiteX15" fmla="*/ 0 w 824275"/>
                  <a:gd name="connsiteY15" fmla="*/ 0 h 2106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24275" h="2106670">
                    <a:moveTo>
                      <a:pt x="0" y="0"/>
                    </a:moveTo>
                    <a:lnTo>
                      <a:pt x="217180" y="0"/>
                    </a:lnTo>
                    <a:cubicBezTo>
                      <a:pt x="337125" y="0"/>
                      <a:pt x="434360" y="97235"/>
                      <a:pt x="434360" y="217180"/>
                    </a:cubicBezTo>
                    <a:lnTo>
                      <a:pt x="434360" y="343374"/>
                    </a:lnTo>
                    <a:lnTo>
                      <a:pt x="824275" y="343374"/>
                    </a:lnTo>
                    <a:lnTo>
                      <a:pt x="824275" y="775827"/>
                    </a:lnTo>
                    <a:lnTo>
                      <a:pt x="434360" y="775827"/>
                    </a:lnTo>
                    <a:lnTo>
                      <a:pt x="434360" y="1226458"/>
                    </a:lnTo>
                    <a:cubicBezTo>
                      <a:pt x="434360" y="1444226"/>
                      <a:pt x="588828" y="1625914"/>
                      <a:pt x="794173" y="1667934"/>
                    </a:cubicBezTo>
                    <a:lnTo>
                      <a:pt x="824275" y="1670969"/>
                    </a:lnTo>
                    <a:lnTo>
                      <a:pt x="824275" y="2106670"/>
                    </a:lnTo>
                    <a:lnTo>
                      <a:pt x="800273" y="2105533"/>
                    </a:lnTo>
                    <a:cubicBezTo>
                      <a:pt x="382044" y="2065725"/>
                      <a:pt x="48863" y="1734219"/>
                      <a:pt x="6467" y="1316749"/>
                    </a:cubicBezTo>
                    <a:lnTo>
                      <a:pt x="2572" y="1239630"/>
                    </a:lnTo>
                    <a:lnTo>
                      <a:pt x="0" y="12396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자유형: 도형 31">
                <a:extLst>
                  <a:ext uri="{FF2B5EF4-FFF2-40B4-BE49-F238E27FC236}">
                    <a16:creationId xmlns:a16="http://schemas.microsoft.com/office/drawing/2014/main" xmlns="" id="{7C5DC6AE-971C-4594-8164-1E2E41D6C6CE}"/>
                  </a:ext>
                </a:extLst>
              </p:cNvPr>
              <p:cNvSpPr/>
              <p:nvPr/>
            </p:nvSpPr>
            <p:spPr>
              <a:xfrm>
                <a:off x="6096000" y="2129177"/>
                <a:ext cx="871802" cy="1765601"/>
              </a:xfrm>
              <a:custGeom>
                <a:avLst/>
                <a:gdLst>
                  <a:gd name="connsiteX0" fmla="*/ 0 w 871802"/>
                  <a:gd name="connsiteY0" fmla="*/ 0 h 1765601"/>
                  <a:gd name="connsiteX1" fmla="*/ 4988 w 871802"/>
                  <a:gd name="connsiteY1" fmla="*/ 0 h 1765601"/>
                  <a:gd name="connsiteX2" fmla="*/ 4988 w 871802"/>
                  <a:gd name="connsiteY2" fmla="*/ 822 h 1765601"/>
                  <a:gd name="connsiteX3" fmla="*/ 79007 w 871802"/>
                  <a:gd name="connsiteY3" fmla="*/ 4559 h 1765601"/>
                  <a:gd name="connsiteX4" fmla="*/ 871802 w 871802"/>
                  <a:gd name="connsiteY4" fmla="*/ 883085 h 1765601"/>
                  <a:gd name="connsiteX5" fmla="*/ 79007 w 871802"/>
                  <a:gd name="connsiteY5" fmla="*/ 1761611 h 1765601"/>
                  <a:gd name="connsiteX6" fmla="*/ 0 w 871802"/>
                  <a:gd name="connsiteY6" fmla="*/ 1765601 h 1765601"/>
                  <a:gd name="connsiteX7" fmla="*/ 0 w 871802"/>
                  <a:gd name="connsiteY7" fmla="*/ 1332578 h 1765601"/>
                  <a:gd name="connsiteX8" fmla="*/ 79534 w 871802"/>
                  <a:gd name="connsiteY8" fmla="*/ 1324560 h 1765601"/>
                  <a:gd name="connsiteX9" fmla="*/ 439347 w 871802"/>
                  <a:gd name="connsiteY9" fmla="*/ 883084 h 1765601"/>
                  <a:gd name="connsiteX10" fmla="*/ 79534 w 871802"/>
                  <a:gd name="connsiteY10" fmla="*/ 441608 h 1765601"/>
                  <a:gd name="connsiteX11" fmla="*/ 0 w 871802"/>
                  <a:gd name="connsiteY11" fmla="*/ 433591 h 1765601"/>
                  <a:gd name="connsiteX12" fmla="*/ 0 w 871802"/>
                  <a:gd name="connsiteY12" fmla="*/ 0 h 1765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71802" h="1765601">
                    <a:moveTo>
                      <a:pt x="0" y="0"/>
                    </a:moveTo>
                    <a:lnTo>
                      <a:pt x="4988" y="0"/>
                    </a:lnTo>
                    <a:lnTo>
                      <a:pt x="4988" y="822"/>
                    </a:lnTo>
                    <a:lnTo>
                      <a:pt x="79007" y="4559"/>
                    </a:lnTo>
                    <a:cubicBezTo>
                      <a:pt x="524308" y="49782"/>
                      <a:pt x="871802" y="425853"/>
                      <a:pt x="871802" y="883085"/>
                    </a:cubicBezTo>
                    <a:cubicBezTo>
                      <a:pt x="871802" y="1340317"/>
                      <a:pt x="524308" y="1716388"/>
                      <a:pt x="79007" y="1761611"/>
                    </a:cubicBezTo>
                    <a:lnTo>
                      <a:pt x="0" y="1765601"/>
                    </a:lnTo>
                    <a:lnTo>
                      <a:pt x="0" y="1332578"/>
                    </a:lnTo>
                    <a:lnTo>
                      <a:pt x="79534" y="1324560"/>
                    </a:lnTo>
                    <a:cubicBezTo>
                      <a:pt x="284879" y="1282540"/>
                      <a:pt x="439347" y="1100852"/>
                      <a:pt x="439347" y="883084"/>
                    </a:cubicBezTo>
                    <a:cubicBezTo>
                      <a:pt x="439347" y="665317"/>
                      <a:pt x="284879" y="483628"/>
                      <a:pt x="79534" y="441608"/>
                    </a:cubicBezTo>
                    <a:lnTo>
                      <a:pt x="0" y="4335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69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C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표 42"/>
          <p:cNvGraphicFramePr>
            <a:graphicFrameLocks noGrp="1"/>
          </p:cNvGraphicFramePr>
          <p:nvPr>
            <p:extLst/>
          </p:nvPr>
        </p:nvGraphicFramePr>
        <p:xfrm>
          <a:off x="1070927" y="2805426"/>
          <a:ext cx="9948545" cy="307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594"/>
                <a:gridCol w="3067636"/>
                <a:gridCol w="4260663"/>
                <a:gridCol w="1156652"/>
              </a:tblGrid>
              <a:tr h="511684">
                <a:tc>
                  <a:txBody>
                    <a:bodyPr/>
                    <a:lstStyle/>
                    <a:p>
                      <a:pPr lvl="0" algn="ctr" latinLnBrk="1"/>
                      <a:endParaRPr lang="en-US" altLang="ko-K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ja-JP" altLang="en-US" sz="1200" dirty="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</a:rPr>
                        <a:t>コンテンツについての内容を記します</a:t>
                      </a:r>
                      <a:endParaRPr lang="ja-JP" altLang="en-US" sz="12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dirty="0" smtClean="0">
                        <a:solidFill>
                          <a:srgbClr val="FF9999"/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ja-JP" altLang="en-US" sz="1200" dirty="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</a:rPr>
                        <a:t>コンテンツについての内容を記します</a:t>
                      </a:r>
                      <a:endParaRPr lang="ja-JP" altLang="en-US" sz="12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dirty="0" smtClean="0">
                        <a:solidFill>
                          <a:srgbClr val="FF9999"/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ja-JP" altLang="en-US" sz="1200" dirty="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</a:rPr>
                        <a:t>コンテンツについての内容を記します</a:t>
                      </a:r>
                      <a:endParaRPr lang="ja-JP" altLang="en-US" sz="12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ja-JP" altLang="en-US" sz="1200" dirty="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</a:rPr>
                        <a:t>コンテンツについての内容を記します</a:t>
                      </a:r>
                      <a:endParaRPr lang="ja-JP" altLang="en-US" sz="12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DB5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4" name="그룹 43"/>
          <p:cNvGrpSpPr/>
          <p:nvPr/>
        </p:nvGrpSpPr>
        <p:grpSpPr>
          <a:xfrm>
            <a:off x="10234962" y="3544682"/>
            <a:ext cx="473676" cy="210065"/>
            <a:chOff x="9786551" y="2302476"/>
            <a:chExt cx="808035" cy="358346"/>
          </a:xfrm>
        </p:grpSpPr>
        <p:sp>
          <p:nvSpPr>
            <p:cNvPr id="45" name="모서리가 둥근 직사각형 44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타원 45"/>
            <p:cNvSpPr/>
            <p:nvPr/>
          </p:nvSpPr>
          <p:spPr>
            <a:xfrm>
              <a:off x="9853226" y="235564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10234962" y="4174517"/>
            <a:ext cx="473676" cy="210065"/>
            <a:chOff x="9786551" y="2302476"/>
            <a:chExt cx="808035" cy="358346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타원 48"/>
            <p:cNvSpPr/>
            <p:nvPr/>
          </p:nvSpPr>
          <p:spPr>
            <a:xfrm>
              <a:off x="10230191" y="2355648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10234962" y="4804352"/>
            <a:ext cx="473676" cy="210065"/>
            <a:chOff x="9786551" y="2302476"/>
            <a:chExt cx="808035" cy="358346"/>
          </a:xfrm>
        </p:grpSpPr>
        <p:sp>
          <p:nvSpPr>
            <p:cNvPr id="51" name="모서리가 둥근 직사각형 50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타원 51"/>
            <p:cNvSpPr/>
            <p:nvPr/>
          </p:nvSpPr>
          <p:spPr>
            <a:xfrm>
              <a:off x="10256189" y="2355648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10234962" y="5434187"/>
            <a:ext cx="473676" cy="210065"/>
            <a:chOff x="9786551" y="2302476"/>
            <a:chExt cx="808035" cy="358346"/>
          </a:xfrm>
        </p:grpSpPr>
        <p:sp>
          <p:nvSpPr>
            <p:cNvPr id="54" name="모서리가 둥근 직사각형 53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타원 54"/>
            <p:cNvSpPr/>
            <p:nvPr/>
          </p:nvSpPr>
          <p:spPr>
            <a:xfrm>
              <a:off x="9853226" y="235564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56" name="직선 연결선 55"/>
          <p:cNvCxnSpPr/>
          <p:nvPr/>
        </p:nvCxnSpPr>
        <p:spPr>
          <a:xfrm>
            <a:off x="6045198" y="3649714"/>
            <a:ext cx="3352802" cy="0"/>
          </a:xfrm>
          <a:prstGeom prst="line">
            <a:avLst/>
          </a:prstGeom>
          <a:ln w="31750" cap="rnd">
            <a:solidFill>
              <a:srgbClr val="ADB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타원 56"/>
          <p:cNvSpPr/>
          <p:nvPr/>
        </p:nvSpPr>
        <p:spPr>
          <a:xfrm>
            <a:off x="8069010" y="3544682"/>
            <a:ext cx="214566" cy="214566"/>
          </a:xfrm>
          <a:prstGeom prst="ellipse">
            <a:avLst/>
          </a:prstGeom>
          <a:solidFill>
            <a:srgbClr val="F38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58" name="직선 연결선 57"/>
          <p:cNvCxnSpPr/>
          <p:nvPr/>
        </p:nvCxnSpPr>
        <p:spPr>
          <a:xfrm>
            <a:off x="6050470" y="4243877"/>
            <a:ext cx="3352802" cy="0"/>
          </a:xfrm>
          <a:prstGeom prst="line">
            <a:avLst/>
          </a:prstGeom>
          <a:ln w="31750" cap="rnd">
            <a:solidFill>
              <a:srgbClr val="ADB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타원 58"/>
          <p:cNvSpPr/>
          <p:nvPr/>
        </p:nvSpPr>
        <p:spPr>
          <a:xfrm>
            <a:off x="8588632" y="4138845"/>
            <a:ext cx="214566" cy="214566"/>
          </a:xfrm>
          <a:prstGeom prst="ellipse">
            <a:avLst/>
          </a:prstGeom>
          <a:solidFill>
            <a:srgbClr val="3D5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0" name="직선 연결선 59"/>
          <p:cNvCxnSpPr/>
          <p:nvPr/>
        </p:nvCxnSpPr>
        <p:spPr>
          <a:xfrm>
            <a:off x="6045198" y="4909384"/>
            <a:ext cx="3352802" cy="0"/>
          </a:xfrm>
          <a:prstGeom prst="line">
            <a:avLst/>
          </a:prstGeom>
          <a:ln w="31750" cap="rnd">
            <a:solidFill>
              <a:srgbClr val="ADB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타원 60"/>
          <p:cNvSpPr/>
          <p:nvPr/>
        </p:nvSpPr>
        <p:spPr>
          <a:xfrm>
            <a:off x="8230935" y="4804352"/>
            <a:ext cx="214566" cy="214566"/>
          </a:xfrm>
          <a:prstGeom prst="ellipse">
            <a:avLst/>
          </a:prstGeom>
          <a:solidFill>
            <a:srgbClr val="3D5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>
            <a:off x="6055233" y="5539219"/>
            <a:ext cx="3352802" cy="0"/>
          </a:xfrm>
          <a:prstGeom prst="line">
            <a:avLst/>
          </a:prstGeom>
          <a:ln w="31750" cap="rnd">
            <a:solidFill>
              <a:srgbClr val="ADB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타원 62"/>
          <p:cNvSpPr/>
          <p:nvPr/>
        </p:nvSpPr>
        <p:spPr>
          <a:xfrm>
            <a:off x="8793420" y="5434187"/>
            <a:ext cx="214566" cy="214566"/>
          </a:xfrm>
          <a:prstGeom prst="ellipse">
            <a:avLst/>
          </a:prstGeom>
          <a:solidFill>
            <a:srgbClr val="F38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4" name="모서리가 둥근 직사각형 10">
            <a:extLst>
              <a:ext uri="{FF2B5EF4-FFF2-40B4-BE49-F238E27FC236}">
                <a16:creationId xmlns:a16="http://schemas.microsoft.com/office/drawing/2014/main" xmlns="" id="{B5CEB340-5ED4-4E13-944B-95B25FF3BFB3}"/>
              </a:ext>
            </a:extLst>
          </p:cNvPr>
          <p:cNvSpPr/>
          <p:nvPr/>
        </p:nvSpPr>
        <p:spPr>
          <a:xfrm>
            <a:off x="6794070" y="6122779"/>
            <a:ext cx="946280" cy="270964"/>
          </a:xfrm>
          <a:prstGeom prst="roundRect">
            <a:avLst>
              <a:gd name="adj" fmla="val 50000"/>
            </a:avLst>
          </a:prstGeom>
          <a:solidFill>
            <a:srgbClr val="F38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prstClr val="white"/>
                </a:solidFill>
              </a:rPr>
              <a:t>20</a:t>
            </a:r>
            <a:r>
              <a:rPr lang="ko-KR" altLang="en-US" sz="800" b="1" dirty="0">
                <a:solidFill>
                  <a:prstClr val="white"/>
                </a:solidFill>
              </a:rPr>
              <a:t>代 </a:t>
            </a:r>
            <a:r>
              <a:rPr lang="ko-KR" altLang="en-US" sz="800" b="1" dirty="0" err="1" smtClean="0">
                <a:solidFill>
                  <a:prstClr val="white"/>
                </a:solidFill>
              </a:rPr>
              <a:t>女性</a:t>
            </a:r>
            <a:r>
              <a:rPr lang="ja-JP" altLang="en-US" sz="800" b="1" dirty="0">
                <a:solidFill>
                  <a:prstClr val="white"/>
                </a:solidFill>
              </a:rPr>
              <a:t> </a:t>
            </a:r>
            <a:r>
              <a:rPr lang="en-US" altLang="ko-KR" sz="800" b="1" dirty="0" smtClean="0">
                <a:solidFill>
                  <a:prstClr val="white"/>
                </a:solidFill>
              </a:rPr>
              <a:t>X</a:t>
            </a:r>
            <a:endParaRPr lang="en-US" altLang="ko-KR" sz="800" b="1" dirty="0">
              <a:solidFill>
                <a:prstClr val="white"/>
              </a:solidFill>
            </a:endParaRPr>
          </a:p>
        </p:txBody>
      </p:sp>
      <p:sp>
        <p:nvSpPr>
          <p:cNvPr id="65" name="모서리가 둥근 직사각형 10">
            <a:extLst>
              <a:ext uri="{FF2B5EF4-FFF2-40B4-BE49-F238E27FC236}">
                <a16:creationId xmlns:a16="http://schemas.microsoft.com/office/drawing/2014/main" xmlns="" id="{B5CEB340-5ED4-4E13-944B-95B25FF3BFB3}"/>
              </a:ext>
            </a:extLst>
          </p:cNvPr>
          <p:cNvSpPr/>
          <p:nvPr/>
        </p:nvSpPr>
        <p:spPr>
          <a:xfrm>
            <a:off x="7946531" y="6122779"/>
            <a:ext cx="946280" cy="270964"/>
          </a:xfrm>
          <a:prstGeom prst="roundRect">
            <a:avLst>
              <a:gd name="adj" fmla="val 50000"/>
            </a:avLst>
          </a:prstGeom>
          <a:solidFill>
            <a:srgbClr val="3D5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20</a:t>
            </a:r>
            <a:r>
              <a:rPr lang="ko-KR" altLang="en-US" sz="800" dirty="0"/>
              <a:t>代 男性 </a:t>
            </a:r>
            <a:r>
              <a:rPr lang="en-US" altLang="ko-KR" sz="800" b="1" dirty="0" smtClean="0">
                <a:solidFill>
                  <a:prstClr val="white"/>
                </a:solidFill>
              </a:rPr>
              <a:t>X</a:t>
            </a:r>
            <a:endParaRPr lang="en-US" altLang="ko-KR" sz="800" b="1" dirty="0">
              <a:solidFill>
                <a:prstClr val="white"/>
              </a:solidFill>
            </a:endParaRPr>
          </a:p>
        </p:txBody>
      </p:sp>
      <p:sp>
        <p:nvSpPr>
          <p:cNvPr id="66" name="타원 65"/>
          <p:cNvSpPr/>
          <p:nvPr/>
        </p:nvSpPr>
        <p:spPr>
          <a:xfrm>
            <a:off x="7644392" y="3544682"/>
            <a:ext cx="214566" cy="214566"/>
          </a:xfrm>
          <a:prstGeom prst="ellipse">
            <a:avLst/>
          </a:prstGeom>
          <a:solidFill>
            <a:srgbClr val="3D5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타원 66"/>
          <p:cNvSpPr/>
          <p:nvPr/>
        </p:nvSpPr>
        <p:spPr>
          <a:xfrm>
            <a:off x="7477845" y="4123079"/>
            <a:ext cx="214566" cy="214566"/>
          </a:xfrm>
          <a:prstGeom prst="ellipse">
            <a:avLst/>
          </a:prstGeom>
          <a:solidFill>
            <a:srgbClr val="F38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8" name="타원 67"/>
          <p:cNvSpPr/>
          <p:nvPr/>
        </p:nvSpPr>
        <p:spPr>
          <a:xfrm>
            <a:off x="6468195" y="4785574"/>
            <a:ext cx="214566" cy="214566"/>
          </a:xfrm>
          <a:prstGeom prst="ellipse">
            <a:avLst/>
          </a:prstGeom>
          <a:solidFill>
            <a:srgbClr val="F38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9" name="타원 68"/>
          <p:cNvSpPr/>
          <p:nvPr/>
        </p:nvSpPr>
        <p:spPr>
          <a:xfrm>
            <a:off x="7709409" y="5438363"/>
            <a:ext cx="214566" cy="214566"/>
          </a:xfrm>
          <a:prstGeom prst="ellipse">
            <a:avLst/>
          </a:prstGeom>
          <a:solidFill>
            <a:srgbClr val="3D5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1070927" y="1455525"/>
            <a:ext cx="6096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2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100" dirty="0" smtClean="0">
                <a:solidFill>
                  <a:prstClr val="white">
                    <a:lumMod val="75000"/>
                  </a:prstClr>
                </a:solidFill>
              </a:rPr>
              <a:t>PowerPoint </a:t>
            </a:r>
            <a:r>
              <a:rPr lang="en-US" altLang="ko-KR" sz="1100" dirty="0">
                <a:solidFill>
                  <a:prstClr val="white">
                    <a:lumMod val="75000"/>
                  </a:prstClr>
                </a:solidFill>
              </a:rPr>
              <a:t>is a computer program created by Microsoft Office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white">
                    <a:lumMod val="7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grpSp>
        <p:nvGrpSpPr>
          <p:cNvPr id="71" name="그룹 70"/>
          <p:cNvGrpSpPr/>
          <p:nvPr/>
        </p:nvGrpSpPr>
        <p:grpSpPr>
          <a:xfrm>
            <a:off x="292100" y="308162"/>
            <a:ext cx="11607800" cy="765980"/>
            <a:chOff x="292100" y="308162"/>
            <a:chExt cx="11607800" cy="765980"/>
          </a:xfrm>
        </p:grpSpPr>
        <p:sp>
          <p:nvSpPr>
            <p:cNvPr id="72" name="사각형: 둥근 모서리 5">
              <a:extLst>
                <a:ext uri="{FF2B5EF4-FFF2-40B4-BE49-F238E27FC236}">
                  <a16:creationId xmlns="" xmlns:a16="http://schemas.microsoft.com/office/drawing/2014/main" id="{3B0C0C12-C77E-406C-8035-14F1E9A640C1}"/>
                </a:ext>
              </a:extLst>
            </p:cNvPr>
            <p:cNvSpPr/>
            <p:nvPr/>
          </p:nvSpPr>
          <p:spPr>
            <a:xfrm>
              <a:off x="292100" y="308162"/>
              <a:ext cx="11607800" cy="542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lvl="1" latinLnBrk="0">
                <a:defRPr/>
              </a:pPr>
              <a:r>
                <a:rPr lang="en-US" altLang="ja-JP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</a:t>
              </a:r>
              <a:r>
                <a:rPr lang="ja-JP" altLang="en-US" sz="2400" b="1" i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ト</a:t>
              </a:r>
              <a:r>
                <a:rPr lang="en-US" altLang="ja-JP" sz="900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9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73" name="Freeform 9">
              <a:extLst>
                <a:ext uri="{FF2B5EF4-FFF2-40B4-BE49-F238E27FC236}">
                  <a16:creationId xmlns="" xmlns:a16="http://schemas.microsoft.com/office/drawing/2014/main" id="{5A8A48B5-8DBA-42E9-B28B-EC72E09DF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3032" y="523933"/>
              <a:ext cx="116026" cy="15311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6">
              <a:extLst>
                <a:ext uri="{FF2B5EF4-FFF2-40B4-BE49-F238E27FC236}">
                  <a16:creationId xmlns="" xmlns:a16="http://schemas.microsoft.com/office/drawing/2014/main" id="{76B41FE7-625C-4B7C-BE10-44BF330BEB07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0144610" y="532960"/>
              <a:ext cx="163979" cy="145384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사각형: 둥근 모서리 8">
              <a:extLst>
                <a:ext uri="{FF2B5EF4-FFF2-40B4-BE49-F238E27FC236}">
                  <a16:creationId xmlns="" xmlns:a16="http://schemas.microsoft.com/office/drawing/2014/main" id="{39E08D36-3D62-460D-96E0-ED4FA3E8A204}"/>
                </a:ext>
              </a:extLst>
            </p:cNvPr>
            <p:cNvSpPr/>
            <p:nvPr/>
          </p:nvSpPr>
          <p:spPr>
            <a:xfrm>
              <a:off x="11165928" y="420263"/>
              <a:ext cx="324305" cy="32430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prstClr val="white"/>
                </a:solidFill>
              </a:endParaRPr>
            </a:p>
          </p:txBody>
        </p:sp>
        <p:sp>
          <p:nvSpPr>
            <p:cNvPr id="76" name="모서리가 둥근 직사각형 31">
              <a:extLst>
                <a:ext uri="{FF2B5EF4-FFF2-40B4-BE49-F238E27FC236}">
                  <a16:creationId xmlns="" xmlns:a16="http://schemas.microsoft.com/office/drawing/2014/main" id="{570A8CD6-6942-4446-B8CA-FEC9C2B5471E}"/>
                </a:ext>
              </a:extLst>
            </p:cNvPr>
            <p:cNvSpPr/>
            <p:nvPr/>
          </p:nvSpPr>
          <p:spPr>
            <a:xfrm>
              <a:off x="10562928" y="425148"/>
              <a:ext cx="324305" cy="324305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77" name="Group 12">
              <a:extLst>
                <a:ext uri="{FF2B5EF4-FFF2-40B4-BE49-F238E27FC236}">
                  <a16:creationId xmlns="" xmlns:a16="http://schemas.microsoft.com/office/drawing/2014/main" id="{12702644-177A-4A0A-81BF-79D498F3AF0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631169" y="502609"/>
              <a:ext cx="187822" cy="149408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85" name="Freeform 13">
                <a:extLst>
                  <a:ext uri="{FF2B5EF4-FFF2-40B4-BE49-F238E27FC236}">
                    <a16:creationId xmlns="" xmlns:a16="http://schemas.microsoft.com/office/drawing/2014/main" id="{B2D5BD2B-122B-4DAB-8DDA-BFEC90F8A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14">
                <a:extLst>
                  <a:ext uri="{FF2B5EF4-FFF2-40B4-BE49-F238E27FC236}">
                    <a16:creationId xmlns="" xmlns:a16="http://schemas.microsoft.com/office/drawing/2014/main" id="{3DEB78AD-6D96-4B60-844E-3BBDC5F91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8" name="타원 77">
              <a:extLst>
                <a:ext uri="{FF2B5EF4-FFF2-40B4-BE49-F238E27FC236}">
                  <a16:creationId xmlns="" xmlns:a16="http://schemas.microsoft.com/office/drawing/2014/main" id="{5ED5FB3E-65A9-4009-9CE9-2AF910BC641E}"/>
                </a:ext>
              </a:extLst>
            </p:cNvPr>
            <p:cNvSpPr/>
            <p:nvPr/>
          </p:nvSpPr>
          <p:spPr>
            <a:xfrm>
              <a:off x="9665574" y="441917"/>
              <a:ext cx="145384" cy="145384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900" dirty="0">
                  <a:solidFill>
                    <a:prstClr val="white"/>
                  </a:solidFill>
                </a:rPr>
                <a:t>5</a:t>
              </a:r>
              <a:endParaRPr lang="ko-KR" altLang="en-US" sz="900" dirty="0">
                <a:solidFill>
                  <a:prstClr val="white"/>
                </a:solidFill>
              </a:endParaRPr>
            </a:p>
          </p:txBody>
        </p:sp>
        <p:sp>
          <p:nvSpPr>
            <p:cNvPr id="79" name="사각형: 둥근 모서리 14">
              <a:extLst>
                <a:ext uri="{FF2B5EF4-FFF2-40B4-BE49-F238E27FC236}">
                  <a16:creationId xmlns="" xmlns:a16="http://schemas.microsoft.com/office/drawing/2014/main" id="{6C0EC860-778C-48C5-9A6A-FE92E9A0C974}"/>
                </a:ext>
              </a:extLst>
            </p:cNvPr>
            <p:cNvSpPr/>
            <p:nvPr/>
          </p:nvSpPr>
          <p:spPr>
            <a:xfrm>
              <a:off x="11572555" y="960013"/>
              <a:ext cx="276545" cy="83206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80" name="모서리가 둥근 직사각형 31">
              <a:extLst>
                <a:ext uri="{FF2B5EF4-FFF2-40B4-BE49-F238E27FC236}">
                  <a16:creationId xmlns="" xmlns:a16="http://schemas.microsoft.com/office/drawing/2014/main" id="{EA02C588-ADBA-40EA-B687-4667BFE0173E}"/>
                </a:ext>
              </a:extLst>
            </p:cNvPr>
            <p:cNvSpPr/>
            <p:nvPr/>
          </p:nvSpPr>
          <p:spPr>
            <a:xfrm>
              <a:off x="11543821" y="929089"/>
              <a:ext cx="145053" cy="145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xmlns="" id="{FB650653-64D2-403B-BC4A-F7742D2D5BB5}"/>
                </a:ext>
              </a:extLst>
            </p:cNvPr>
            <p:cNvGrpSpPr/>
            <p:nvPr/>
          </p:nvGrpSpPr>
          <p:grpSpPr>
            <a:xfrm>
              <a:off x="9059250" y="429217"/>
              <a:ext cx="219687" cy="262043"/>
              <a:chOff x="5199725" y="1785802"/>
              <a:chExt cx="1768077" cy="2108976"/>
            </a:xfrm>
            <a:solidFill>
              <a:schemeClr val="bg1"/>
            </a:solidFill>
          </p:grpSpPr>
          <p:sp>
            <p:nvSpPr>
              <p:cNvPr id="82" name="자유형: 도형 29">
                <a:extLst>
                  <a:ext uri="{FF2B5EF4-FFF2-40B4-BE49-F238E27FC236}">
                    <a16:creationId xmlns:a16="http://schemas.microsoft.com/office/drawing/2014/main" xmlns="" id="{1D784B37-183E-423A-AE81-5CBAC8968CFB}"/>
                  </a:ext>
                </a:extLst>
              </p:cNvPr>
              <p:cNvSpPr/>
              <p:nvPr/>
            </p:nvSpPr>
            <p:spPr>
              <a:xfrm rot="5400000" flipH="1">
                <a:off x="6516322" y="3440993"/>
                <a:ext cx="432896" cy="470061"/>
              </a:xfrm>
              <a:custGeom>
                <a:avLst/>
                <a:gdLst>
                  <a:gd name="connsiteX0" fmla="*/ 432896 w 432896"/>
                  <a:gd name="connsiteY0" fmla="*/ 19392 h 470061"/>
                  <a:gd name="connsiteX1" fmla="*/ 432896 w 432896"/>
                  <a:gd name="connsiteY1" fmla="*/ 0 h 470061"/>
                  <a:gd name="connsiteX2" fmla="*/ 0 w 432896"/>
                  <a:gd name="connsiteY2" fmla="*/ 0 h 470061"/>
                  <a:gd name="connsiteX3" fmla="*/ 0 w 432896"/>
                  <a:gd name="connsiteY3" fmla="*/ 470061 h 470061"/>
                  <a:gd name="connsiteX4" fmla="*/ 24495 w 432896"/>
                  <a:gd name="connsiteY4" fmla="*/ 419212 h 470061"/>
                  <a:gd name="connsiteX5" fmla="*/ 416339 w 432896"/>
                  <a:gd name="connsiteY5" fmla="*/ 27368 h 470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2896" h="470061">
                    <a:moveTo>
                      <a:pt x="432896" y="19392"/>
                    </a:moveTo>
                    <a:lnTo>
                      <a:pt x="432896" y="0"/>
                    </a:lnTo>
                    <a:lnTo>
                      <a:pt x="0" y="0"/>
                    </a:lnTo>
                    <a:lnTo>
                      <a:pt x="0" y="470061"/>
                    </a:lnTo>
                    <a:lnTo>
                      <a:pt x="24495" y="419212"/>
                    </a:lnTo>
                    <a:cubicBezTo>
                      <a:pt x="114384" y="253742"/>
                      <a:pt x="250869" y="117257"/>
                      <a:pt x="416339" y="27368"/>
                    </a:cubicBez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자유형: 도형 30">
                <a:extLst>
                  <a:ext uri="{FF2B5EF4-FFF2-40B4-BE49-F238E27FC236}">
                    <a16:creationId xmlns:a16="http://schemas.microsoft.com/office/drawing/2014/main" xmlns="" id="{94E0D773-490A-4901-8E9C-E5A613CE5700}"/>
                  </a:ext>
                </a:extLst>
              </p:cNvPr>
              <p:cNvSpPr/>
              <p:nvPr/>
            </p:nvSpPr>
            <p:spPr>
              <a:xfrm>
                <a:off x="5199725" y="1785802"/>
                <a:ext cx="824275" cy="2106670"/>
              </a:xfrm>
              <a:custGeom>
                <a:avLst/>
                <a:gdLst>
                  <a:gd name="connsiteX0" fmla="*/ 0 w 824275"/>
                  <a:gd name="connsiteY0" fmla="*/ 0 h 2106670"/>
                  <a:gd name="connsiteX1" fmla="*/ 217180 w 824275"/>
                  <a:gd name="connsiteY1" fmla="*/ 0 h 2106670"/>
                  <a:gd name="connsiteX2" fmla="*/ 434360 w 824275"/>
                  <a:gd name="connsiteY2" fmla="*/ 217180 h 2106670"/>
                  <a:gd name="connsiteX3" fmla="*/ 434360 w 824275"/>
                  <a:gd name="connsiteY3" fmla="*/ 343374 h 2106670"/>
                  <a:gd name="connsiteX4" fmla="*/ 824275 w 824275"/>
                  <a:gd name="connsiteY4" fmla="*/ 343374 h 2106670"/>
                  <a:gd name="connsiteX5" fmla="*/ 824275 w 824275"/>
                  <a:gd name="connsiteY5" fmla="*/ 775827 h 2106670"/>
                  <a:gd name="connsiteX6" fmla="*/ 434360 w 824275"/>
                  <a:gd name="connsiteY6" fmla="*/ 775827 h 2106670"/>
                  <a:gd name="connsiteX7" fmla="*/ 434360 w 824275"/>
                  <a:gd name="connsiteY7" fmla="*/ 1226458 h 2106670"/>
                  <a:gd name="connsiteX8" fmla="*/ 794173 w 824275"/>
                  <a:gd name="connsiteY8" fmla="*/ 1667934 h 2106670"/>
                  <a:gd name="connsiteX9" fmla="*/ 824275 w 824275"/>
                  <a:gd name="connsiteY9" fmla="*/ 1670969 h 2106670"/>
                  <a:gd name="connsiteX10" fmla="*/ 824275 w 824275"/>
                  <a:gd name="connsiteY10" fmla="*/ 2106670 h 2106670"/>
                  <a:gd name="connsiteX11" fmla="*/ 800273 w 824275"/>
                  <a:gd name="connsiteY11" fmla="*/ 2105533 h 2106670"/>
                  <a:gd name="connsiteX12" fmla="*/ 6467 w 824275"/>
                  <a:gd name="connsiteY12" fmla="*/ 1316749 h 2106670"/>
                  <a:gd name="connsiteX13" fmla="*/ 2572 w 824275"/>
                  <a:gd name="connsiteY13" fmla="*/ 1239630 h 2106670"/>
                  <a:gd name="connsiteX14" fmla="*/ 0 w 824275"/>
                  <a:gd name="connsiteY14" fmla="*/ 1239630 h 2106670"/>
                  <a:gd name="connsiteX15" fmla="*/ 0 w 824275"/>
                  <a:gd name="connsiteY15" fmla="*/ 0 h 2106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24275" h="2106670">
                    <a:moveTo>
                      <a:pt x="0" y="0"/>
                    </a:moveTo>
                    <a:lnTo>
                      <a:pt x="217180" y="0"/>
                    </a:lnTo>
                    <a:cubicBezTo>
                      <a:pt x="337125" y="0"/>
                      <a:pt x="434360" y="97235"/>
                      <a:pt x="434360" y="217180"/>
                    </a:cubicBezTo>
                    <a:lnTo>
                      <a:pt x="434360" y="343374"/>
                    </a:lnTo>
                    <a:lnTo>
                      <a:pt x="824275" y="343374"/>
                    </a:lnTo>
                    <a:lnTo>
                      <a:pt x="824275" y="775827"/>
                    </a:lnTo>
                    <a:lnTo>
                      <a:pt x="434360" y="775827"/>
                    </a:lnTo>
                    <a:lnTo>
                      <a:pt x="434360" y="1226458"/>
                    </a:lnTo>
                    <a:cubicBezTo>
                      <a:pt x="434360" y="1444226"/>
                      <a:pt x="588828" y="1625914"/>
                      <a:pt x="794173" y="1667934"/>
                    </a:cubicBezTo>
                    <a:lnTo>
                      <a:pt x="824275" y="1670969"/>
                    </a:lnTo>
                    <a:lnTo>
                      <a:pt x="824275" y="2106670"/>
                    </a:lnTo>
                    <a:lnTo>
                      <a:pt x="800273" y="2105533"/>
                    </a:lnTo>
                    <a:cubicBezTo>
                      <a:pt x="382044" y="2065725"/>
                      <a:pt x="48863" y="1734219"/>
                      <a:pt x="6467" y="1316749"/>
                    </a:cubicBezTo>
                    <a:lnTo>
                      <a:pt x="2572" y="1239630"/>
                    </a:lnTo>
                    <a:lnTo>
                      <a:pt x="0" y="12396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자유형: 도형 31">
                <a:extLst>
                  <a:ext uri="{FF2B5EF4-FFF2-40B4-BE49-F238E27FC236}">
                    <a16:creationId xmlns:a16="http://schemas.microsoft.com/office/drawing/2014/main" xmlns="" id="{7C5DC6AE-971C-4594-8164-1E2E41D6C6CE}"/>
                  </a:ext>
                </a:extLst>
              </p:cNvPr>
              <p:cNvSpPr/>
              <p:nvPr/>
            </p:nvSpPr>
            <p:spPr>
              <a:xfrm>
                <a:off x="6096000" y="2129177"/>
                <a:ext cx="871802" cy="1765601"/>
              </a:xfrm>
              <a:custGeom>
                <a:avLst/>
                <a:gdLst>
                  <a:gd name="connsiteX0" fmla="*/ 0 w 871802"/>
                  <a:gd name="connsiteY0" fmla="*/ 0 h 1765601"/>
                  <a:gd name="connsiteX1" fmla="*/ 4988 w 871802"/>
                  <a:gd name="connsiteY1" fmla="*/ 0 h 1765601"/>
                  <a:gd name="connsiteX2" fmla="*/ 4988 w 871802"/>
                  <a:gd name="connsiteY2" fmla="*/ 822 h 1765601"/>
                  <a:gd name="connsiteX3" fmla="*/ 79007 w 871802"/>
                  <a:gd name="connsiteY3" fmla="*/ 4559 h 1765601"/>
                  <a:gd name="connsiteX4" fmla="*/ 871802 w 871802"/>
                  <a:gd name="connsiteY4" fmla="*/ 883085 h 1765601"/>
                  <a:gd name="connsiteX5" fmla="*/ 79007 w 871802"/>
                  <a:gd name="connsiteY5" fmla="*/ 1761611 h 1765601"/>
                  <a:gd name="connsiteX6" fmla="*/ 0 w 871802"/>
                  <a:gd name="connsiteY6" fmla="*/ 1765601 h 1765601"/>
                  <a:gd name="connsiteX7" fmla="*/ 0 w 871802"/>
                  <a:gd name="connsiteY7" fmla="*/ 1332578 h 1765601"/>
                  <a:gd name="connsiteX8" fmla="*/ 79534 w 871802"/>
                  <a:gd name="connsiteY8" fmla="*/ 1324560 h 1765601"/>
                  <a:gd name="connsiteX9" fmla="*/ 439347 w 871802"/>
                  <a:gd name="connsiteY9" fmla="*/ 883084 h 1765601"/>
                  <a:gd name="connsiteX10" fmla="*/ 79534 w 871802"/>
                  <a:gd name="connsiteY10" fmla="*/ 441608 h 1765601"/>
                  <a:gd name="connsiteX11" fmla="*/ 0 w 871802"/>
                  <a:gd name="connsiteY11" fmla="*/ 433591 h 1765601"/>
                  <a:gd name="connsiteX12" fmla="*/ 0 w 871802"/>
                  <a:gd name="connsiteY12" fmla="*/ 0 h 1765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71802" h="1765601">
                    <a:moveTo>
                      <a:pt x="0" y="0"/>
                    </a:moveTo>
                    <a:lnTo>
                      <a:pt x="4988" y="0"/>
                    </a:lnTo>
                    <a:lnTo>
                      <a:pt x="4988" y="822"/>
                    </a:lnTo>
                    <a:lnTo>
                      <a:pt x="79007" y="4559"/>
                    </a:lnTo>
                    <a:cubicBezTo>
                      <a:pt x="524308" y="49782"/>
                      <a:pt x="871802" y="425853"/>
                      <a:pt x="871802" y="883085"/>
                    </a:cubicBezTo>
                    <a:cubicBezTo>
                      <a:pt x="871802" y="1340317"/>
                      <a:pt x="524308" y="1716388"/>
                      <a:pt x="79007" y="1761611"/>
                    </a:cubicBezTo>
                    <a:lnTo>
                      <a:pt x="0" y="1765601"/>
                    </a:lnTo>
                    <a:lnTo>
                      <a:pt x="0" y="1332578"/>
                    </a:lnTo>
                    <a:lnTo>
                      <a:pt x="79534" y="1324560"/>
                    </a:lnTo>
                    <a:cubicBezTo>
                      <a:pt x="284879" y="1282540"/>
                      <a:pt x="439347" y="1100852"/>
                      <a:pt x="439347" y="883084"/>
                    </a:cubicBezTo>
                    <a:cubicBezTo>
                      <a:pt x="439347" y="665317"/>
                      <a:pt x="284879" y="483628"/>
                      <a:pt x="79534" y="441608"/>
                    </a:cubicBezTo>
                    <a:lnTo>
                      <a:pt x="0" y="4335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80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C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그룹 70"/>
          <p:cNvGrpSpPr/>
          <p:nvPr/>
        </p:nvGrpSpPr>
        <p:grpSpPr>
          <a:xfrm>
            <a:off x="1115540" y="4323005"/>
            <a:ext cx="473676" cy="248488"/>
            <a:chOff x="9786551" y="2269703"/>
            <a:chExt cx="808035" cy="423891"/>
          </a:xfrm>
        </p:grpSpPr>
        <p:sp>
          <p:nvSpPr>
            <p:cNvPr id="72" name="모서리가 둥근 직사각형 71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3" name="타원 72"/>
            <p:cNvSpPr/>
            <p:nvPr/>
          </p:nvSpPr>
          <p:spPr>
            <a:xfrm>
              <a:off x="9786551" y="2269703"/>
              <a:ext cx="423891" cy="423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prstClr val="white"/>
                  </a:solidFill>
                </a:rPr>
                <a:t>S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4" name="그룹 73"/>
          <p:cNvGrpSpPr/>
          <p:nvPr/>
        </p:nvGrpSpPr>
        <p:grpSpPr>
          <a:xfrm>
            <a:off x="1115540" y="1903867"/>
            <a:ext cx="477088" cy="248488"/>
            <a:chOff x="9786551" y="2269703"/>
            <a:chExt cx="813855" cy="423891"/>
          </a:xfrm>
        </p:grpSpPr>
        <p:sp>
          <p:nvSpPr>
            <p:cNvPr id="75" name="모서리가 둥근 직사각형 74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rgbClr val="F384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6" name="타원 75"/>
            <p:cNvSpPr/>
            <p:nvPr/>
          </p:nvSpPr>
          <p:spPr>
            <a:xfrm>
              <a:off x="10176515" y="2269703"/>
              <a:ext cx="423891" cy="423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7" name="그룹 76"/>
          <p:cNvGrpSpPr/>
          <p:nvPr/>
        </p:nvGrpSpPr>
        <p:grpSpPr>
          <a:xfrm>
            <a:off x="1115540" y="5558080"/>
            <a:ext cx="473676" cy="248488"/>
            <a:chOff x="9786551" y="2269703"/>
            <a:chExt cx="808035" cy="423891"/>
          </a:xfrm>
        </p:grpSpPr>
        <p:sp>
          <p:nvSpPr>
            <p:cNvPr id="78" name="모서리가 둥근 직사각형 77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9" name="타원 78"/>
            <p:cNvSpPr/>
            <p:nvPr/>
          </p:nvSpPr>
          <p:spPr>
            <a:xfrm>
              <a:off x="9786551" y="2269703"/>
              <a:ext cx="423891" cy="423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0" name="그룹 79"/>
          <p:cNvGrpSpPr/>
          <p:nvPr/>
        </p:nvGrpSpPr>
        <p:grpSpPr>
          <a:xfrm>
            <a:off x="1115540" y="2986542"/>
            <a:ext cx="477088" cy="248488"/>
            <a:chOff x="9786551" y="2269703"/>
            <a:chExt cx="813855" cy="423891"/>
          </a:xfrm>
        </p:grpSpPr>
        <p:sp>
          <p:nvSpPr>
            <p:cNvPr id="81" name="모서리가 둥근 직사각형 80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rgbClr val="F384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2" name="타원 81"/>
            <p:cNvSpPr/>
            <p:nvPr/>
          </p:nvSpPr>
          <p:spPr>
            <a:xfrm>
              <a:off x="10176515" y="2269703"/>
              <a:ext cx="423891" cy="423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4" name="직선 연결선 3"/>
          <p:cNvCxnSpPr/>
          <p:nvPr/>
        </p:nvCxnSpPr>
        <p:spPr>
          <a:xfrm>
            <a:off x="6416558" y="2495511"/>
            <a:ext cx="360000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/>
        </p:nvCxnSpPr>
        <p:spPr>
          <a:xfrm>
            <a:off x="6416558" y="2495511"/>
            <a:ext cx="2880000" cy="0"/>
          </a:xfrm>
          <a:prstGeom prst="line">
            <a:avLst/>
          </a:prstGeom>
          <a:ln w="57150" cap="rnd">
            <a:solidFill>
              <a:srgbClr val="F384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92358" y="1592150"/>
            <a:ext cx="130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65000"/>
                  </a:prstClr>
                </a:solidFill>
              </a:rPr>
              <a:t>CONTENTS A</a:t>
            </a:r>
            <a:endParaRPr lang="en-US" altLang="ko-KR" sz="3200" b="1" dirty="0">
              <a:solidFill>
                <a:prstClr val="white">
                  <a:lumMod val="65000"/>
                </a:prstClr>
              </a:solidFill>
            </a:endParaRPr>
          </a:p>
          <a:p>
            <a:pPr algn="r"/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-80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cxnSp>
        <p:nvCxnSpPr>
          <p:cNvPr id="95" name="직선 연결선 94"/>
          <p:cNvCxnSpPr/>
          <p:nvPr/>
        </p:nvCxnSpPr>
        <p:spPr>
          <a:xfrm>
            <a:off x="6416558" y="3601024"/>
            <a:ext cx="360000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/>
          <p:cNvCxnSpPr/>
          <p:nvPr/>
        </p:nvCxnSpPr>
        <p:spPr>
          <a:xfrm>
            <a:off x="6416558" y="3601024"/>
            <a:ext cx="792000" cy="0"/>
          </a:xfrm>
          <a:prstGeom prst="line">
            <a:avLst/>
          </a:prstGeom>
          <a:ln w="57150" cap="rnd">
            <a:solidFill>
              <a:srgbClr val="F384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973058" y="2697663"/>
            <a:ext cx="130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65000"/>
                  </a:prstClr>
                </a:solidFill>
              </a:rPr>
              <a:t>CONTENTS A</a:t>
            </a:r>
            <a:endParaRPr lang="en-US" altLang="ko-KR" sz="3200" b="1" dirty="0">
              <a:solidFill>
                <a:prstClr val="white">
                  <a:lumMod val="65000"/>
                </a:prstClr>
              </a:solidFill>
            </a:endParaRPr>
          </a:p>
          <a:p>
            <a:pPr algn="r"/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-22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cxnSp>
        <p:nvCxnSpPr>
          <p:cNvPr id="98" name="직선 연결선 97"/>
          <p:cNvCxnSpPr/>
          <p:nvPr/>
        </p:nvCxnSpPr>
        <p:spPr>
          <a:xfrm>
            <a:off x="6416558" y="4909737"/>
            <a:ext cx="360000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/>
          <p:cNvCxnSpPr/>
          <p:nvPr/>
        </p:nvCxnSpPr>
        <p:spPr>
          <a:xfrm>
            <a:off x="6416558" y="4909737"/>
            <a:ext cx="2412000" cy="0"/>
          </a:xfrm>
          <a:prstGeom prst="line">
            <a:avLst/>
          </a:prstGeom>
          <a:ln w="57150" cap="rnd">
            <a:solidFill>
              <a:srgbClr val="3D5E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585958" y="4006376"/>
            <a:ext cx="130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65000"/>
                  </a:prstClr>
                </a:solidFill>
              </a:rPr>
              <a:t>CONTENTS A</a:t>
            </a:r>
            <a:endParaRPr lang="en-US" altLang="ko-KR" sz="3200" b="1" dirty="0">
              <a:solidFill>
                <a:prstClr val="white">
                  <a:lumMod val="65000"/>
                </a:prstClr>
              </a:solidFill>
            </a:endParaRPr>
          </a:p>
          <a:p>
            <a:pPr algn="r"/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+67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cxnSp>
        <p:nvCxnSpPr>
          <p:cNvPr id="101" name="직선 연결선 100"/>
          <p:cNvCxnSpPr/>
          <p:nvPr/>
        </p:nvCxnSpPr>
        <p:spPr>
          <a:xfrm>
            <a:off x="6416558" y="6180350"/>
            <a:ext cx="360000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/>
          <p:cNvCxnSpPr/>
          <p:nvPr/>
        </p:nvCxnSpPr>
        <p:spPr>
          <a:xfrm>
            <a:off x="6416558" y="6180350"/>
            <a:ext cx="1440000" cy="0"/>
          </a:xfrm>
          <a:prstGeom prst="line">
            <a:avLst/>
          </a:prstGeom>
          <a:ln w="57150" cap="rnd">
            <a:solidFill>
              <a:srgbClr val="3D5E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569958" y="5276989"/>
            <a:ext cx="130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65000"/>
                  </a:prstClr>
                </a:solidFill>
              </a:rPr>
              <a:t>CONTENTS A</a:t>
            </a:r>
            <a:endParaRPr lang="en-US" altLang="ko-KR" sz="3200" b="1" dirty="0">
              <a:solidFill>
                <a:prstClr val="white">
                  <a:lumMod val="65000"/>
                </a:prstClr>
              </a:solidFill>
            </a:endParaRPr>
          </a:p>
          <a:p>
            <a:pPr algn="r"/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+40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1817816" y="1531821"/>
            <a:ext cx="352080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1817816" y="2586093"/>
            <a:ext cx="352080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1817816" y="3998712"/>
            <a:ext cx="352080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817816" y="5225981"/>
            <a:ext cx="352080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50" name="그룹 49"/>
          <p:cNvGrpSpPr/>
          <p:nvPr/>
        </p:nvGrpSpPr>
        <p:grpSpPr>
          <a:xfrm>
            <a:off x="292100" y="308162"/>
            <a:ext cx="11607800" cy="765980"/>
            <a:chOff x="292100" y="308162"/>
            <a:chExt cx="11607800" cy="765980"/>
          </a:xfrm>
        </p:grpSpPr>
        <p:sp>
          <p:nvSpPr>
            <p:cNvPr id="51" name="사각형: 둥근 모서리 5">
              <a:extLst>
                <a:ext uri="{FF2B5EF4-FFF2-40B4-BE49-F238E27FC236}">
                  <a16:creationId xmlns="" xmlns:a16="http://schemas.microsoft.com/office/drawing/2014/main" id="{3B0C0C12-C77E-406C-8035-14F1E9A640C1}"/>
                </a:ext>
              </a:extLst>
            </p:cNvPr>
            <p:cNvSpPr/>
            <p:nvPr/>
          </p:nvSpPr>
          <p:spPr>
            <a:xfrm>
              <a:off x="292100" y="308162"/>
              <a:ext cx="11607800" cy="542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lvl="1" latinLnBrk="0">
                <a:defRPr/>
              </a:pPr>
              <a:r>
                <a:rPr lang="en-US" altLang="ja-JP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</a:t>
              </a:r>
              <a:r>
                <a:rPr lang="ja-JP" altLang="en-US" sz="2400" b="1" i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ト</a:t>
              </a:r>
              <a:r>
                <a:rPr lang="en-US" altLang="ja-JP" sz="900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9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52" name="Freeform 9">
              <a:extLst>
                <a:ext uri="{FF2B5EF4-FFF2-40B4-BE49-F238E27FC236}">
                  <a16:creationId xmlns="" xmlns:a16="http://schemas.microsoft.com/office/drawing/2014/main" id="{5A8A48B5-8DBA-42E9-B28B-EC72E09DF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3032" y="523933"/>
              <a:ext cx="116026" cy="15311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6">
              <a:extLst>
                <a:ext uri="{FF2B5EF4-FFF2-40B4-BE49-F238E27FC236}">
                  <a16:creationId xmlns="" xmlns:a16="http://schemas.microsoft.com/office/drawing/2014/main" id="{76B41FE7-625C-4B7C-BE10-44BF330BEB07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0144610" y="532960"/>
              <a:ext cx="163979" cy="145384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사각형: 둥근 모서리 8">
              <a:extLst>
                <a:ext uri="{FF2B5EF4-FFF2-40B4-BE49-F238E27FC236}">
                  <a16:creationId xmlns="" xmlns:a16="http://schemas.microsoft.com/office/drawing/2014/main" id="{39E08D36-3D62-460D-96E0-ED4FA3E8A204}"/>
                </a:ext>
              </a:extLst>
            </p:cNvPr>
            <p:cNvSpPr/>
            <p:nvPr/>
          </p:nvSpPr>
          <p:spPr>
            <a:xfrm>
              <a:off x="11165928" y="420263"/>
              <a:ext cx="324305" cy="32430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prstClr val="white"/>
                </a:solidFill>
              </a:endParaRPr>
            </a:p>
          </p:txBody>
        </p:sp>
        <p:sp>
          <p:nvSpPr>
            <p:cNvPr id="55" name="모서리가 둥근 직사각형 31">
              <a:extLst>
                <a:ext uri="{FF2B5EF4-FFF2-40B4-BE49-F238E27FC236}">
                  <a16:creationId xmlns="" xmlns:a16="http://schemas.microsoft.com/office/drawing/2014/main" id="{570A8CD6-6942-4446-B8CA-FEC9C2B5471E}"/>
                </a:ext>
              </a:extLst>
            </p:cNvPr>
            <p:cNvSpPr/>
            <p:nvPr/>
          </p:nvSpPr>
          <p:spPr>
            <a:xfrm>
              <a:off x="10562928" y="425148"/>
              <a:ext cx="324305" cy="324305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56" name="Group 12">
              <a:extLst>
                <a:ext uri="{FF2B5EF4-FFF2-40B4-BE49-F238E27FC236}">
                  <a16:creationId xmlns="" xmlns:a16="http://schemas.microsoft.com/office/drawing/2014/main" id="{12702644-177A-4A0A-81BF-79D498F3AF0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631169" y="502609"/>
              <a:ext cx="187822" cy="149408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64" name="Freeform 13">
                <a:extLst>
                  <a:ext uri="{FF2B5EF4-FFF2-40B4-BE49-F238E27FC236}">
                    <a16:creationId xmlns="" xmlns:a16="http://schemas.microsoft.com/office/drawing/2014/main" id="{B2D5BD2B-122B-4DAB-8DDA-BFEC90F8A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14">
                <a:extLst>
                  <a:ext uri="{FF2B5EF4-FFF2-40B4-BE49-F238E27FC236}">
                    <a16:creationId xmlns="" xmlns:a16="http://schemas.microsoft.com/office/drawing/2014/main" id="{3DEB78AD-6D96-4B60-844E-3BBDC5F91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7" name="타원 56">
              <a:extLst>
                <a:ext uri="{FF2B5EF4-FFF2-40B4-BE49-F238E27FC236}">
                  <a16:creationId xmlns="" xmlns:a16="http://schemas.microsoft.com/office/drawing/2014/main" id="{5ED5FB3E-65A9-4009-9CE9-2AF910BC641E}"/>
                </a:ext>
              </a:extLst>
            </p:cNvPr>
            <p:cNvSpPr/>
            <p:nvPr/>
          </p:nvSpPr>
          <p:spPr>
            <a:xfrm>
              <a:off x="9665574" y="441917"/>
              <a:ext cx="145384" cy="145384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900" dirty="0">
                  <a:solidFill>
                    <a:prstClr val="white"/>
                  </a:solidFill>
                </a:rPr>
                <a:t>5</a:t>
              </a:r>
              <a:endParaRPr lang="ko-KR" altLang="en-US" sz="900" dirty="0">
                <a:solidFill>
                  <a:prstClr val="white"/>
                </a:solidFill>
              </a:endParaRPr>
            </a:p>
          </p:txBody>
        </p:sp>
        <p:sp>
          <p:nvSpPr>
            <p:cNvPr id="58" name="사각형: 둥근 모서리 14">
              <a:extLst>
                <a:ext uri="{FF2B5EF4-FFF2-40B4-BE49-F238E27FC236}">
                  <a16:creationId xmlns="" xmlns:a16="http://schemas.microsoft.com/office/drawing/2014/main" id="{6C0EC860-778C-48C5-9A6A-FE92E9A0C974}"/>
                </a:ext>
              </a:extLst>
            </p:cNvPr>
            <p:cNvSpPr/>
            <p:nvPr/>
          </p:nvSpPr>
          <p:spPr>
            <a:xfrm>
              <a:off x="11572555" y="960013"/>
              <a:ext cx="276545" cy="83206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59" name="모서리가 둥근 직사각형 31">
              <a:extLst>
                <a:ext uri="{FF2B5EF4-FFF2-40B4-BE49-F238E27FC236}">
                  <a16:creationId xmlns="" xmlns:a16="http://schemas.microsoft.com/office/drawing/2014/main" id="{EA02C588-ADBA-40EA-B687-4667BFE0173E}"/>
                </a:ext>
              </a:extLst>
            </p:cNvPr>
            <p:cNvSpPr/>
            <p:nvPr/>
          </p:nvSpPr>
          <p:spPr>
            <a:xfrm>
              <a:off x="11543821" y="929089"/>
              <a:ext cx="145053" cy="145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xmlns="" id="{FB650653-64D2-403B-BC4A-F7742D2D5BB5}"/>
                </a:ext>
              </a:extLst>
            </p:cNvPr>
            <p:cNvGrpSpPr/>
            <p:nvPr/>
          </p:nvGrpSpPr>
          <p:grpSpPr>
            <a:xfrm>
              <a:off x="9059250" y="429217"/>
              <a:ext cx="219687" cy="262043"/>
              <a:chOff x="5199725" y="1785802"/>
              <a:chExt cx="1768077" cy="2108976"/>
            </a:xfrm>
            <a:solidFill>
              <a:schemeClr val="bg1"/>
            </a:solidFill>
          </p:grpSpPr>
          <p:sp>
            <p:nvSpPr>
              <p:cNvPr id="61" name="자유형: 도형 29">
                <a:extLst>
                  <a:ext uri="{FF2B5EF4-FFF2-40B4-BE49-F238E27FC236}">
                    <a16:creationId xmlns:a16="http://schemas.microsoft.com/office/drawing/2014/main" xmlns="" id="{1D784B37-183E-423A-AE81-5CBAC8968CFB}"/>
                  </a:ext>
                </a:extLst>
              </p:cNvPr>
              <p:cNvSpPr/>
              <p:nvPr/>
            </p:nvSpPr>
            <p:spPr>
              <a:xfrm rot="5400000" flipH="1">
                <a:off x="6516322" y="3440993"/>
                <a:ext cx="432896" cy="470061"/>
              </a:xfrm>
              <a:custGeom>
                <a:avLst/>
                <a:gdLst>
                  <a:gd name="connsiteX0" fmla="*/ 432896 w 432896"/>
                  <a:gd name="connsiteY0" fmla="*/ 19392 h 470061"/>
                  <a:gd name="connsiteX1" fmla="*/ 432896 w 432896"/>
                  <a:gd name="connsiteY1" fmla="*/ 0 h 470061"/>
                  <a:gd name="connsiteX2" fmla="*/ 0 w 432896"/>
                  <a:gd name="connsiteY2" fmla="*/ 0 h 470061"/>
                  <a:gd name="connsiteX3" fmla="*/ 0 w 432896"/>
                  <a:gd name="connsiteY3" fmla="*/ 470061 h 470061"/>
                  <a:gd name="connsiteX4" fmla="*/ 24495 w 432896"/>
                  <a:gd name="connsiteY4" fmla="*/ 419212 h 470061"/>
                  <a:gd name="connsiteX5" fmla="*/ 416339 w 432896"/>
                  <a:gd name="connsiteY5" fmla="*/ 27368 h 470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2896" h="470061">
                    <a:moveTo>
                      <a:pt x="432896" y="19392"/>
                    </a:moveTo>
                    <a:lnTo>
                      <a:pt x="432896" y="0"/>
                    </a:lnTo>
                    <a:lnTo>
                      <a:pt x="0" y="0"/>
                    </a:lnTo>
                    <a:lnTo>
                      <a:pt x="0" y="470061"/>
                    </a:lnTo>
                    <a:lnTo>
                      <a:pt x="24495" y="419212"/>
                    </a:lnTo>
                    <a:cubicBezTo>
                      <a:pt x="114384" y="253742"/>
                      <a:pt x="250869" y="117257"/>
                      <a:pt x="416339" y="27368"/>
                    </a:cubicBez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자유형: 도형 30">
                <a:extLst>
                  <a:ext uri="{FF2B5EF4-FFF2-40B4-BE49-F238E27FC236}">
                    <a16:creationId xmlns:a16="http://schemas.microsoft.com/office/drawing/2014/main" xmlns="" id="{94E0D773-490A-4901-8E9C-E5A613CE5700}"/>
                  </a:ext>
                </a:extLst>
              </p:cNvPr>
              <p:cNvSpPr/>
              <p:nvPr/>
            </p:nvSpPr>
            <p:spPr>
              <a:xfrm>
                <a:off x="5199725" y="1785802"/>
                <a:ext cx="824275" cy="2106670"/>
              </a:xfrm>
              <a:custGeom>
                <a:avLst/>
                <a:gdLst>
                  <a:gd name="connsiteX0" fmla="*/ 0 w 824275"/>
                  <a:gd name="connsiteY0" fmla="*/ 0 h 2106670"/>
                  <a:gd name="connsiteX1" fmla="*/ 217180 w 824275"/>
                  <a:gd name="connsiteY1" fmla="*/ 0 h 2106670"/>
                  <a:gd name="connsiteX2" fmla="*/ 434360 w 824275"/>
                  <a:gd name="connsiteY2" fmla="*/ 217180 h 2106670"/>
                  <a:gd name="connsiteX3" fmla="*/ 434360 w 824275"/>
                  <a:gd name="connsiteY3" fmla="*/ 343374 h 2106670"/>
                  <a:gd name="connsiteX4" fmla="*/ 824275 w 824275"/>
                  <a:gd name="connsiteY4" fmla="*/ 343374 h 2106670"/>
                  <a:gd name="connsiteX5" fmla="*/ 824275 w 824275"/>
                  <a:gd name="connsiteY5" fmla="*/ 775827 h 2106670"/>
                  <a:gd name="connsiteX6" fmla="*/ 434360 w 824275"/>
                  <a:gd name="connsiteY6" fmla="*/ 775827 h 2106670"/>
                  <a:gd name="connsiteX7" fmla="*/ 434360 w 824275"/>
                  <a:gd name="connsiteY7" fmla="*/ 1226458 h 2106670"/>
                  <a:gd name="connsiteX8" fmla="*/ 794173 w 824275"/>
                  <a:gd name="connsiteY8" fmla="*/ 1667934 h 2106670"/>
                  <a:gd name="connsiteX9" fmla="*/ 824275 w 824275"/>
                  <a:gd name="connsiteY9" fmla="*/ 1670969 h 2106670"/>
                  <a:gd name="connsiteX10" fmla="*/ 824275 w 824275"/>
                  <a:gd name="connsiteY10" fmla="*/ 2106670 h 2106670"/>
                  <a:gd name="connsiteX11" fmla="*/ 800273 w 824275"/>
                  <a:gd name="connsiteY11" fmla="*/ 2105533 h 2106670"/>
                  <a:gd name="connsiteX12" fmla="*/ 6467 w 824275"/>
                  <a:gd name="connsiteY12" fmla="*/ 1316749 h 2106670"/>
                  <a:gd name="connsiteX13" fmla="*/ 2572 w 824275"/>
                  <a:gd name="connsiteY13" fmla="*/ 1239630 h 2106670"/>
                  <a:gd name="connsiteX14" fmla="*/ 0 w 824275"/>
                  <a:gd name="connsiteY14" fmla="*/ 1239630 h 2106670"/>
                  <a:gd name="connsiteX15" fmla="*/ 0 w 824275"/>
                  <a:gd name="connsiteY15" fmla="*/ 0 h 2106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24275" h="2106670">
                    <a:moveTo>
                      <a:pt x="0" y="0"/>
                    </a:moveTo>
                    <a:lnTo>
                      <a:pt x="217180" y="0"/>
                    </a:lnTo>
                    <a:cubicBezTo>
                      <a:pt x="337125" y="0"/>
                      <a:pt x="434360" y="97235"/>
                      <a:pt x="434360" y="217180"/>
                    </a:cubicBezTo>
                    <a:lnTo>
                      <a:pt x="434360" y="343374"/>
                    </a:lnTo>
                    <a:lnTo>
                      <a:pt x="824275" y="343374"/>
                    </a:lnTo>
                    <a:lnTo>
                      <a:pt x="824275" y="775827"/>
                    </a:lnTo>
                    <a:lnTo>
                      <a:pt x="434360" y="775827"/>
                    </a:lnTo>
                    <a:lnTo>
                      <a:pt x="434360" y="1226458"/>
                    </a:lnTo>
                    <a:cubicBezTo>
                      <a:pt x="434360" y="1444226"/>
                      <a:pt x="588828" y="1625914"/>
                      <a:pt x="794173" y="1667934"/>
                    </a:cubicBezTo>
                    <a:lnTo>
                      <a:pt x="824275" y="1670969"/>
                    </a:lnTo>
                    <a:lnTo>
                      <a:pt x="824275" y="2106670"/>
                    </a:lnTo>
                    <a:lnTo>
                      <a:pt x="800273" y="2105533"/>
                    </a:lnTo>
                    <a:cubicBezTo>
                      <a:pt x="382044" y="2065725"/>
                      <a:pt x="48863" y="1734219"/>
                      <a:pt x="6467" y="1316749"/>
                    </a:cubicBezTo>
                    <a:lnTo>
                      <a:pt x="2572" y="1239630"/>
                    </a:lnTo>
                    <a:lnTo>
                      <a:pt x="0" y="12396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자유형: 도형 31">
                <a:extLst>
                  <a:ext uri="{FF2B5EF4-FFF2-40B4-BE49-F238E27FC236}">
                    <a16:creationId xmlns:a16="http://schemas.microsoft.com/office/drawing/2014/main" xmlns="" id="{7C5DC6AE-971C-4594-8164-1E2E41D6C6CE}"/>
                  </a:ext>
                </a:extLst>
              </p:cNvPr>
              <p:cNvSpPr/>
              <p:nvPr/>
            </p:nvSpPr>
            <p:spPr>
              <a:xfrm>
                <a:off x="6096000" y="2129177"/>
                <a:ext cx="871802" cy="1765601"/>
              </a:xfrm>
              <a:custGeom>
                <a:avLst/>
                <a:gdLst>
                  <a:gd name="connsiteX0" fmla="*/ 0 w 871802"/>
                  <a:gd name="connsiteY0" fmla="*/ 0 h 1765601"/>
                  <a:gd name="connsiteX1" fmla="*/ 4988 w 871802"/>
                  <a:gd name="connsiteY1" fmla="*/ 0 h 1765601"/>
                  <a:gd name="connsiteX2" fmla="*/ 4988 w 871802"/>
                  <a:gd name="connsiteY2" fmla="*/ 822 h 1765601"/>
                  <a:gd name="connsiteX3" fmla="*/ 79007 w 871802"/>
                  <a:gd name="connsiteY3" fmla="*/ 4559 h 1765601"/>
                  <a:gd name="connsiteX4" fmla="*/ 871802 w 871802"/>
                  <a:gd name="connsiteY4" fmla="*/ 883085 h 1765601"/>
                  <a:gd name="connsiteX5" fmla="*/ 79007 w 871802"/>
                  <a:gd name="connsiteY5" fmla="*/ 1761611 h 1765601"/>
                  <a:gd name="connsiteX6" fmla="*/ 0 w 871802"/>
                  <a:gd name="connsiteY6" fmla="*/ 1765601 h 1765601"/>
                  <a:gd name="connsiteX7" fmla="*/ 0 w 871802"/>
                  <a:gd name="connsiteY7" fmla="*/ 1332578 h 1765601"/>
                  <a:gd name="connsiteX8" fmla="*/ 79534 w 871802"/>
                  <a:gd name="connsiteY8" fmla="*/ 1324560 h 1765601"/>
                  <a:gd name="connsiteX9" fmla="*/ 439347 w 871802"/>
                  <a:gd name="connsiteY9" fmla="*/ 883084 h 1765601"/>
                  <a:gd name="connsiteX10" fmla="*/ 79534 w 871802"/>
                  <a:gd name="connsiteY10" fmla="*/ 441608 h 1765601"/>
                  <a:gd name="connsiteX11" fmla="*/ 0 w 871802"/>
                  <a:gd name="connsiteY11" fmla="*/ 433591 h 1765601"/>
                  <a:gd name="connsiteX12" fmla="*/ 0 w 871802"/>
                  <a:gd name="connsiteY12" fmla="*/ 0 h 1765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71802" h="1765601">
                    <a:moveTo>
                      <a:pt x="0" y="0"/>
                    </a:moveTo>
                    <a:lnTo>
                      <a:pt x="4988" y="0"/>
                    </a:lnTo>
                    <a:lnTo>
                      <a:pt x="4988" y="822"/>
                    </a:lnTo>
                    <a:lnTo>
                      <a:pt x="79007" y="4559"/>
                    </a:lnTo>
                    <a:cubicBezTo>
                      <a:pt x="524308" y="49782"/>
                      <a:pt x="871802" y="425853"/>
                      <a:pt x="871802" y="883085"/>
                    </a:cubicBezTo>
                    <a:cubicBezTo>
                      <a:pt x="871802" y="1340317"/>
                      <a:pt x="524308" y="1716388"/>
                      <a:pt x="79007" y="1761611"/>
                    </a:cubicBezTo>
                    <a:lnTo>
                      <a:pt x="0" y="1765601"/>
                    </a:lnTo>
                    <a:lnTo>
                      <a:pt x="0" y="1332578"/>
                    </a:lnTo>
                    <a:lnTo>
                      <a:pt x="79534" y="1324560"/>
                    </a:lnTo>
                    <a:cubicBezTo>
                      <a:pt x="284879" y="1282540"/>
                      <a:pt x="439347" y="1100852"/>
                      <a:pt x="439347" y="883084"/>
                    </a:cubicBezTo>
                    <a:cubicBezTo>
                      <a:pt x="439347" y="665317"/>
                      <a:pt x="284879" y="483628"/>
                      <a:pt x="79534" y="441608"/>
                    </a:cubicBezTo>
                    <a:lnTo>
                      <a:pt x="0" y="4335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71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C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양쪽 모서리가 둥근 사각형 51"/>
          <p:cNvSpPr/>
          <p:nvPr/>
        </p:nvSpPr>
        <p:spPr>
          <a:xfrm>
            <a:off x="952392" y="3996741"/>
            <a:ext cx="2968977" cy="1609243"/>
          </a:xfrm>
          <a:prstGeom prst="round2SameRect">
            <a:avLst>
              <a:gd name="adj1" fmla="val 0"/>
              <a:gd name="adj2" fmla="val 116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solidFill>
                  <a:prstClr val="white">
                    <a:lumMod val="75000"/>
                  </a:prstClr>
                </a:solidFill>
              </a:rPr>
              <a:t>PowerPoint </a:t>
            </a:r>
            <a:r>
              <a:rPr lang="en-US" altLang="ko-KR" sz="1050" dirty="0">
                <a:solidFill>
                  <a:prstClr val="white">
                    <a:lumMod val="75000"/>
                  </a:prstClr>
                </a:solidFill>
              </a:rPr>
              <a:t>is a computer program created by Microsoft Office</a:t>
            </a:r>
          </a:p>
        </p:txBody>
      </p:sp>
      <p:sp>
        <p:nvSpPr>
          <p:cNvPr id="50" name="한쪽 모서리가 둥근 사각형 49"/>
          <p:cNvSpPr/>
          <p:nvPr/>
        </p:nvSpPr>
        <p:spPr>
          <a:xfrm>
            <a:off x="952393" y="2055986"/>
            <a:ext cx="2968976" cy="1940757"/>
          </a:xfrm>
          <a:prstGeom prst="round1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6" name="그룹 45"/>
          <p:cNvGrpSpPr/>
          <p:nvPr/>
        </p:nvGrpSpPr>
        <p:grpSpPr>
          <a:xfrm>
            <a:off x="941639" y="3752395"/>
            <a:ext cx="2979729" cy="426170"/>
            <a:chOff x="9771549" y="2245793"/>
            <a:chExt cx="4156485" cy="594472"/>
          </a:xfrm>
        </p:grpSpPr>
        <p:sp>
          <p:nvSpPr>
            <p:cNvPr id="47" name="모서리가 둥근 직사각형 46"/>
            <p:cNvSpPr/>
            <p:nvPr/>
          </p:nvSpPr>
          <p:spPr>
            <a:xfrm>
              <a:off x="9786549" y="2302476"/>
              <a:ext cx="4141485" cy="492795"/>
            </a:xfrm>
            <a:prstGeom prst="roundRect">
              <a:avLst>
                <a:gd name="adj" fmla="val 50000"/>
              </a:avLst>
            </a:prstGeom>
            <a:solidFill>
              <a:srgbClr val="F384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sp>
          <p:nvSpPr>
            <p:cNvPr id="48" name="타원 47"/>
            <p:cNvSpPr/>
            <p:nvPr/>
          </p:nvSpPr>
          <p:spPr>
            <a:xfrm>
              <a:off x="9771549" y="2245793"/>
              <a:ext cx="594473" cy="5944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200" b="1" dirty="0">
                  <a:solidFill>
                    <a:srgbClr val="F384AE"/>
                  </a:solidFill>
                </a:rPr>
                <a:t>01</a:t>
              </a:r>
              <a:endParaRPr lang="ko-KR" altLang="en-US" sz="1200" b="1" dirty="0">
                <a:solidFill>
                  <a:srgbClr val="F384AE"/>
                </a:solidFill>
              </a:endParaRPr>
            </a:p>
          </p:txBody>
        </p:sp>
      </p:grpSp>
      <p:sp>
        <p:nvSpPr>
          <p:cNvPr id="60" name="양쪽 모서리가 둥근 사각형 59"/>
          <p:cNvSpPr/>
          <p:nvPr/>
        </p:nvSpPr>
        <p:spPr>
          <a:xfrm>
            <a:off x="4542584" y="3996739"/>
            <a:ext cx="2968977" cy="1609243"/>
          </a:xfrm>
          <a:prstGeom prst="round2SameRect">
            <a:avLst>
              <a:gd name="adj1" fmla="val 0"/>
              <a:gd name="adj2" fmla="val 116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solidFill>
                  <a:prstClr val="white">
                    <a:lumMod val="75000"/>
                  </a:prstClr>
                </a:solidFill>
              </a:rPr>
              <a:t>PowerPoint </a:t>
            </a:r>
            <a:r>
              <a:rPr lang="en-US" altLang="ko-KR" sz="1050" dirty="0">
                <a:solidFill>
                  <a:prstClr val="white">
                    <a:lumMod val="75000"/>
                  </a:prstClr>
                </a:solidFill>
              </a:rPr>
              <a:t>is a computer program created by Microsoft Office</a:t>
            </a:r>
          </a:p>
        </p:txBody>
      </p:sp>
      <p:sp>
        <p:nvSpPr>
          <p:cNvPr id="61" name="한쪽 모서리가 둥근 사각형 60"/>
          <p:cNvSpPr/>
          <p:nvPr/>
        </p:nvSpPr>
        <p:spPr>
          <a:xfrm>
            <a:off x="4542585" y="2055984"/>
            <a:ext cx="2968976" cy="1940757"/>
          </a:xfrm>
          <a:prstGeom prst="round1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2" name="그룹 61"/>
          <p:cNvGrpSpPr/>
          <p:nvPr/>
        </p:nvGrpSpPr>
        <p:grpSpPr>
          <a:xfrm>
            <a:off x="4531831" y="3752393"/>
            <a:ext cx="2979729" cy="426170"/>
            <a:chOff x="9771549" y="2245793"/>
            <a:chExt cx="4156485" cy="594472"/>
          </a:xfrm>
        </p:grpSpPr>
        <p:sp>
          <p:nvSpPr>
            <p:cNvPr id="63" name="모서리가 둥근 직사각형 62"/>
            <p:cNvSpPr/>
            <p:nvPr/>
          </p:nvSpPr>
          <p:spPr>
            <a:xfrm>
              <a:off x="9786549" y="2302476"/>
              <a:ext cx="4141485" cy="492795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sp>
          <p:nvSpPr>
            <p:cNvPr id="64" name="타원 63"/>
            <p:cNvSpPr/>
            <p:nvPr/>
          </p:nvSpPr>
          <p:spPr>
            <a:xfrm>
              <a:off x="9771549" y="2245793"/>
              <a:ext cx="594473" cy="5944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200" b="1" dirty="0">
                  <a:solidFill>
                    <a:srgbClr val="3D5EDF"/>
                  </a:solidFill>
                </a:rPr>
                <a:t>01</a:t>
              </a:r>
              <a:endParaRPr lang="ko-KR" altLang="en-US" sz="1200" b="1" dirty="0">
                <a:solidFill>
                  <a:srgbClr val="3D5EDF"/>
                </a:solidFill>
              </a:endParaRPr>
            </a:p>
          </p:txBody>
        </p:sp>
      </p:grpSp>
      <p:sp>
        <p:nvSpPr>
          <p:cNvPr id="65" name="양쪽 모서리가 둥근 사각형 64"/>
          <p:cNvSpPr/>
          <p:nvPr/>
        </p:nvSpPr>
        <p:spPr>
          <a:xfrm>
            <a:off x="8132776" y="3996737"/>
            <a:ext cx="2968977" cy="1609243"/>
          </a:xfrm>
          <a:prstGeom prst="round2SameRect">
            <a:avLst>
              <a:gd name="adj1" fmla="val 0"/>
              <a:gd name="adj2" fmla="val 116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solidFill>
                  <a:prstClr val="white">
                    <a:lumMod val="75000"/>
                  </a:prstClr>
                </a:solidFill>
              </a:rPr>
              <a:t>PowerPoint </a:t>
            </a:r>
            <a:r>
              <a:rPr lang="en-US" altLang="ko-KR" sz="1050" dirty="0">
                <a:solidFill>
                  <a:prstClr val="white">
                    <a:lumMod val="75000"/>
                  </a:prstClr>
                </a:solidFill>
              </a:rPr>
              <a:t>is a computer program created by Microsoft Office</a:t>
            </a:r>
          </a:p>
        </p:txBody>
      </p:sp>
      <p:sp>
        <p:nvSpPr>
          <p:cNvPr id="66" name="한쪽 모서리가 둥근 사각형 65"/>
          <p:cNvSpPr/>
          <p:nvPr/>
        </p:nvSpPr>
        <p:spPr>
          <a:xfrm>
            <a:off x="8132777" y="2055982"/>
            <a:ext cx="2968976" cy="1940757"/>
          </a:xfrm>
          <a:prstGeom prst="round1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7" name="그룹 66"/>
          <p:cNvGrpSpPr/>
          <p:nvPr/>
        </p:nvGrpSpPr>
        <p:grpSpPr>
          <a:xfrm>
            <a:off x="8122023" y="3752391"/>
            <a:ext cx="2979729" cy="426170"/>
            <a:chOff x="9771549" y="2245793"/>
            <a:chExt cx="4156485" cy="594472"/>
          </a:xfrm>
        </p:grpSpPr>
        <p:sp>
          <p:nvSpPr>
            <p:cNvPr id="68" name="모서리가 둥근 직사각형 67"/>
            <p:cNvSpPr/>
            <p:nvPr/>
          </p:nvSpPr>
          <p:spPr>
            <a:xfrm>
              <a:off x="9786549" y="2302476"/>
              <a:ext cx="4141485" cy="492795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sp>
          <p:nvSpPr>
            <p:cNvPr id="69" name="타원 68"/>
            <p:cNvSpPr/>
            <p:nvPr/>
          </p:nvSpPr>
          <p:spPr>
            <a:xfrm>
              <a:off x="9771549" y="2245793"/>
              <a:ext cx="594473" cy="5944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200" b="1" dirty="0">
                  <a:solidFill>
                    <a:srgbClr val="3D5EDF"/>
                  </a:solidFill>
                </a:rPr>
                <a:t>01</a:t>
              </a:r>
              <a:endParaRPr lang="ko-KR" altLang="en-US" sz="1200" b="1" dirty="0">
                <a:solidFill>
                  <a:srgbClr val="3D5EDF"/>
                </a:solidFill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292100" y="308162"/>
            <a:ext cx="11607800" cy="765980"/>
            <a:chOff x="292100" y="308162"/>
            <a:chExt cx="11607800" cy="765980"/>
          </a:xfrm>
        </p:grpSpPr>
        <p:sp>
          <p:nvSpPr>
            <p:cNvPr id="34" name="사각형: 둥근 모서리 5">
              <a:extLst>
                <a:ext uri="{FF2B5EF4-FFF2-40B4-BE49-F238E27FC236}">
                  <a16:creationId xmlns="" xmlns:a16="http://schemas.microsoft.com/office/drawing/2014/main" id="{3B0C0C12-C77E-406C-8035-14F1E9A640C1}"/>
                </a:ext>
              </a:extLst>
            </p:cNvPr>
            <p:cNvSpPr/>
            <p:nvPr/>
          </p:nvSpPr>
          <p:spPr>
            <a:xfrm>
              <a:off x="292100" y="308162"/>
              <a:ext cx="11607800" cy="542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lvl="1" latinLnBrk="0">
                <a:defRPr/>
              </a:pPr>
              <a:r>
                <a:rPr lang="en-US" altLang="ja-JP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24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</a:t>
              </a:r>
              <a:r>
                <a:rPr lang="ja-JP" altLang="en-US" sz="2400" b="1" i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ト</a:t>
              </a:r>
              <a:r>
                <a:rPr lang="en-US" altLang="ja-JP" sz="900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9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="" xmlns:a16="http://schemas.microsoft.com/office/drawing/2014/main" id="{5A8A48B5-8DBA-42E9-B28B-EC72E09DF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3032" y="523933"/>
              <a:ext cx="116026" cy="15311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6">
              <a:extLst>
                <a:ext uri="{FF2B5EF4-FFF2-40B4-BE49-F238E27FC236}">
                  <a16:creationId xmlns="" xmlns:a16="http://schemas.microsoft.com/office/drawing/2014/main" id="{76B41FE7-625C-4B7C-BE10-44BF330BEB07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0144610" y="532960"/>
              <a:ext cx="163979" cy="145384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사각형: 둥근 모서리 8">
              <a:extLst>
                <a:ext uri="{FF2B5EF4-FFF2-40B4-BE49-F238E27FC236}">
                  <a16:creationId xmlns="" xmlns:a16="http://schemas.microsoft.com/office/drawing/2014/main" id="{39E08D36-3D62-460D-96E0-ED4FA3E8A204}"/>
                </a:ext>
              </a:extLst>
            </p:cNvPr>
            <p:cNvSpPr/>
            <p:nvPr/>
          </p:nvSpPr>
          <p:spPr>
            <a:xfrm>
              <a:off x="11165928" y="420263"/>
              <a:ext cx="324305" cy="32430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prstClr val="white"/>
                </a:solidFill>
              </a:endParaRPr>
            </a:p>
          </p:txBody>
        </p:sp>
        <p:sp>
          <p:nvSpPr>
            <p:cNvPr id="38" name="모서리가 둥근 직사각형 31">
              <a:extLst>
                <a:ext uri="{FF2B5EF4-FFF2-40B4-BE49-F238E27FC236}">
                  <a16:creationId xmlns="" xmlns:a16="http://schemas.microsoft.com/office/drawing/2014/main" id="{570A8CD6-6942-4446-B8CA-FEC9C2B5471E}"/>
                </a:ext>
              </a:extLst>
            </p:cNvPr>
            <p:cNvSpPr/>
            <p:nvPr/>
          </p:nvSpPr>
          <p:spPr>
            <a:xfrm>
              <a:off x="10562928" y="425148"/>
              <a:ext cx="324305" cy="324305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39" name="Group 12">
              <a:extLst>
                <a:ext uri="{FF2B5EF4-FFF2-40B4-BE49-F238E27FC236}">
                  <a16:creationId xmlns="" xmlns:a16="http://schemas.microsoft.com/office/drawing/2014/main" id="{12702644-177A-4A0A-81BF-79D498F3AF0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631169" y="502609"/>
              <a:ext cx="187822" cy="149408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51" name="Freeform 13">
                <a:extLst>
                  <a:ext uri="{FF2B5EF4-FFF2-40B4-BE49-F238E27FC236}">
                    <a16:creationId xmlns="" xmlns:a16="http://schemas.microsoft.com/office/drawing/2014/main" id="{B2D5BD2B-122B-4DAB-8DDA-BFEC90F8A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14">
                <a:extLst>
                  <a:ext uri="{FF2B5EF4-FFF2-40B4-BE49-F238E27FC236}">
                    <a16:creationId xmlns="" xmlns:a16="http://schemas.microsoft.com/office/drawing/2014/main" id="{3DEB78AD-6D96-4B60-844E-3BBDC5F91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0" name="타원 39">
              <a:extLst>
                <a:ext uri="{FF2B5EF4-FFF2-40B4-BE49-F238E27FC236}">
                  <a16:creationId xmlns="" xmlns:a16="http://schemas.microsoft.com/office/drawing/2014/main" id="{5ED5FB3E-65A9-4009-9CE9-2AF910BC641E}"/>
                </a:ext>
              </a:extLst>
            </p:cNvPr>
            <p:cNvSpPr/>
            <p:nvPr/>
          </p:nvSpPr>
          <p:spPr>
            <a:xfrm>
              <a:off x="9665574" y="441917"/>
              <a:ext cx="145384" cy="145384"/>
            </a:xfrm>
            <a:prstGeom prst="ellipse">
              <a:avLst/>
            </a:prstGeom>
            <a:solidFill>
              <a:srgbClr val="F384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900" dirty="0">
                  <a:solidFill>
                    <a:prstClr val="white"/>
                  </a:solidFill>
                </a:rPr>
                <a:t>5</a:t>
              </a:r>
              <a:endParaRPr lang="ko-KR" altLang="en-US" sz="900" dirty="0">
                <a:solidFill>
                  <a:prstClr val="white"/>
                </a:solidFill>
              </a:endParaRPr>
            </a:p>
          </p:txBody>
        </p:sp>
        <p:sp>
          <p:nvSpPr>
            <p:cNvPr id="41" name="사각형: 둥근 모서리 14">
              <a:extLst>
                <a:ext uri="{FF2B5EF4-FFF2-40B4-BE49-F238E27FC236}">
                  <a16:creationId xmlns="" xmlns:a16="http://schemas.microsoft.com/office/drawing/2014/main" id="{6C0EC860-778C-48C5-9A6A-FE92E9A0C974}"/>
                </a:ext>
              </a:extLst>
            </p:cNvPr>
            <p:cNvSpPr/>
            <p:nvPr/>
          </p:nvSpPr>
          <p:spPr>
            <a:xfrm>
              <a:off x="11572555" y="960013"/>
              <a:ext cx="276545" cy="83206"/>
            </a:xfrm>
            <a:prstGeom prst="roundRect">
              <a:avLst>
                <a:gd name="adj" fmla="val 50000"/>
              </a:avLst>
            </a:prstGeom>
            <a:solidFill>
              <a:srgbClr val="3D5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6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2" name="모서리가 둥근 직사각형 31">
              <a:extLst>
                <a:ext uri="{FF2B5EF4-FFF2-40B4-BE49-F238E27FC236}">
                  <a16:creationId xmlns="" xmlns:a16="http://schemas.microsoft.com/office/drawing/2014/main" id="{EA02C588-ADBA-40EA-B687-4667BFE0173E}"/>
                </a:ext>
              </a:extLst>
            </p:cNvPr>
            <p:cNvSpPr/>
            <p:nvPr/>
          </p:nvSpPr>
          <p:spPr>
            <a:xfrm>
              <a:off x="11543821" y="929089"/>
              <a:ext cx="145053" cy="145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6000" rtlCol="0" anchor="ctr"/>
            <a:lstStyle/>
            <a:p>
              <a:endParaRPr lang="en-US" altLang="ko-KR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xmlns="" id="{FB650653-64D2-403B-BC4A-F7742D2D5BB5}"/>
                </a:ext>
              </a:extLst>
            </p:cNvPr>
            <p:cNvGrpSpPr/>
            <p:nvPr/>
          </p:nvGrpSpPr>
          <p:grpSpPr>
            <a:xfrm>
              <a:off x="9059250" y="429217"/>
              <a:ext cx="219687" cy="262043"/>
              <a:chOff x="5199725" y="1785802"/>
              <a:chExt cx="1768077" cy="2108976"/>
            </a:xfrm>
            <a:solidFill>
              <a:schemeClr val="bg1"/>
            </a:solidFill>
          </p:grpSpPr>
          <p:sp>
            <p:nvSpPr>
              <p:cNvPr id="44" name="자유형: 도형 29">
                <a:extLst>
                  <a:ext uri="{FF2B5EF4-FFF2-40B4-BE49-F238E27FC236}">
                    <a16:creationId xmlns:a16="http://schemas.microsoft.com/office/drawing/2014/main" xmlns="" id="{1D784B37-183E-423A-AE81-5CBAC8968CFB}"/>
                  </a:ext>
                </a:extLst>
              </p:cNvPr>
              <p:cNvSpPr/>
              <p:nvPr/>
            </p:nvSpPr>
            <p:spPr>
              <a:xfrm rot="5400000" flipH="1">
                <a:off x="6516322" y="3440993"/>
                <a:ext cx="432896" cy="470061"/>
              </a:xfrm>
              <a:custGeom>
                <a:avLst/>
                <a:gdLst>
                  <a:gd name="connsiteX0" fmla="*/ 432896 w 432896"/>
                  <a:gd name="connsiteY0" fmla="*/ 19392 h 470061"/>
                  <a:gd name="connsiteX1" fmla="*/ 432896 w 432896"/>
                  <a:gd name="connsiteY1" fmla="*/ 0 h 470061"/>
                  <a:gd name="connsiteX2" fmla="*/ 0 w 432896"/>
                  <a:gd name="connsiteY2" fmla="*/ 0 h 470061"/>
                  <a:gd name="connsiteX3" fmla="*/ 0 w 432896"/>
                  <a:gd name="connsiteY3" fmla="*/ 470061 h 470061"/>
                  <a:gd name="connsiteX4" fmla="*/ 24495 w 432896"/>
                  <a:gd name="connsiteY4" fmla="*/ 419212 h 470061"/>
                  <a:gd name="connsiteX5" fmla="*/ 416339 w 432896"/>
                  <a:gd name="connsiteY5" fmla="*/ 27368 h 470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2896" h="470061">
                    <a:moveTo>
                      <a:pt x="432896" y="19392"/>
                    </a:moveTo>
                    <a:lnTo>
                      <a:pt x="432896" y="0"/>
                    </a:lnTo>
                    <a:lnTo>
                      <a:pt x="0" y="0"/>
                    </a:lnTo>
                    <a:lnTo>
                      <a:pt x="0" y="470061"/>
                    </a:lnTo>
                    <a:lnTo>
                      <a:pt x="24495" y="419212"/>
                    </a:lnTo>
                    <a:cubicBezTo>
                      <a:pt x="114384" y="253742"/>
                      <a:pt x="250869" y="117257"/>
                      <a:pt x="416339" y="27368"/>
                    </a:cubicBez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자유형: 도형 30">
                <a:extLst>
                  <a:ext uri="{FF2B5EF4-FFF2-40B4-BE49-F238E27FC236}">
                    <a16:creationId xmlns:a16="http://schemas.microsoft.com/office/drawing/2014/main" xmlns="" id="{94E0D773-490A-4901-8E9C-E5A613CE5700}"/>
                  </a:ext>
                </a:extLst>
              </p:cNvPr>
              <p:cNvSpPr/>
              <p:nvPr/>
            </p:nvSpPr>
            <p:spPr>
              <a:xfrm>
                <a:off x="5199725" y="1785802"/>
                <a:ext cx="824275" cy="2106670"/>
              </a:xfrm>
              <a:custGeom>
                <a:avLst/>
                <a:gdLst>
                  <a:gd name="connsiteX0" fmla="*/ 0 w 824275"/>
                  <a:gd name="connsiteY0" fmla="*/ 0 h 2106670"/>
                  <a:gd name="connsiteX1" fmla="*/ 217180 w 824275"/>
                  <a:gd name="connsiteY1" fmla="*/ 0 h 2106670"/>
                  <a:gd name="connsiteX2" fmla="*/ 434360 w 824275"/>
                  <a:gd name="connsiteY2" fmla="*/ 217180 h 2106670"/>
                  <a:gd name="connsiteX3" fmla="*/ 434360 w 824275"/>
                  <a:gd name="connsiteY3" fmla="*/ 343374 h 2106670"/>
                  <a:gd name="connsiteX4" fmla="*/ 824275 w 824275"/>
                  <a:gd name="connsiteY4" fmla="*/ 343374 h 2106670"/>
                  <a:gd name="connsiteX5" fmla="*/ 824275 w 824275"/>
                  <a:gd name="connsiteY5" fmla="*/ 775827 h 2106670"/>
                  <a:gd name="connsiteX6" fmla="*/ 434360 w 824275"/>
                  <a:gd name="connsiteY6" fmla="*/ 775827 h 2106670"/>
                  <a:gd name="connsiteX7" fmla="*/ 434360 w 824275"/>
                  <a:gd name="connsiteY7" fmla="*/ 1226458 h 2106670"/>
                  <a:gd name="connsiteX8" fmla="*/ 794173 w 824275"/>
                  <a:gd name="connsiteY8" fmla="*/ 1667934 h 2106670"/>
                  <a:gd name="connsiteX9" fmla="*/ 824275 w 824275"/>
                  <a:gd name="connsiteY9" fmla="*/ 1670969 h 2106670"/>
                  <a:gd name="connsiteX10" fmla="*/ 824275 w 824275"/>
                  <a:gd name="connsiteY10" fmla="*/ 2106670 h 2106670"/>
                  <a:gd name="connsiteX11" fmla="*/ 800273 w 824275"/>
                  <a:gd name="connsiteY11" fmla="*/ 2105533 h 2106670"/>
                  <a:gd name="connsiteX12" fmla="*/ 6467 w 824275"/>
                  <a:gd name="connsiteY12" fmla="*/ 1316749 h 2106670"/>
                  <a:gd name="connsiteX13" fmla="*/ 2572 w 824275"/>
                  <a:gd name="connsiteY13" fmla="*/ 1239630 h 2106670"/>
                  <a:gd name="connsiteX14" fmla="*/ 0 w 824275"/>
                  <a:gd name="connsiteY14" fmla="*/ 1239630 h 2106670"/>
                  <a:gd name="connsiteX15" fmla="*/ 0 w 824275"/>
                  <a:gd name="connsiteY15" fmla="*/ 0 h 2106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24275" h="2106670">
                    <a:moveTo>
                      <a:pt x="0" y="0"/>
                    </a:moveTo>
                    <a:lnTo>
                      <a:pt x="217180" y="0"/>
                    </a:lnTo>
                    <a:cubicBezTo>
                      <a:pt x="337125" y="0"/>
                      <a:pt x="434360" y="97235"/>
                      <a:pt x="434360" y="217180"/>
                    </a:cubicBezTo>
                    <a:lnTo>
                      <a:pt x="434360" y="343374"/>
                    </a:lnTo>
                    <a:lnTo>
                      <a:pt x="824275" y="343374"/>
                    </a:lnTo>
                    <a:lnTo>
                      <a:pt x="824275" y="775827"/>
                    </a:lnTo>
                    <a:lnTo>
                      <a:pt x="434360" y="775827"/>
                    </a:lnTo>
                    <a:lnTo>
                      <a:pt x="434360" y="1226458"/>
                    </a:lnTo>
                    <a:cubicBezTo>
                      <a:pt x="434360" y="1444226"/>
                      <a:pt x="588828" y="1625914"/>
                      <a:pt x="794173" y="1667934"/>
                    </a:cubicBezTo>
                    <a:lnTo>
                      <a:pt x="824275" y="1670969"/>
                    </a:lnTo>
                    <a:lnTo>
                      <a:pt x="824275" y="2106670"/>
                    </a:lnTo>
                    <a:lnTo>
                      <a:pt x="800273" y="2105533"/>
                    </a:lnTo>
                    <a:cubicBezTo>
                      <a:pt x="382044" y="2065725"/>
                      <a:pt x="48863" y="1734219"/>
                      <a:pt x="6467" y="1316749"/>
                    </a:cubicBezTo>
                    <a:lnTo>
                      <a:pt x="2572" y="1239630"/>
                    </a:lnTo>
                    <a:lnTo>
                      <a:pt x="0" y="12396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: 도형 31">
                <a:extLst>
                  <a:ext uri="{FF2B5EF4-FFF2-40B4-BE49-F238E27FC236}">
                    <a16:creationId xmlns:a16="http://schemas.microsoft.com/office/drawing/2014/main" xmlns="" id="{7C5DC6AE-971C-4594-8164-1E2E41D6C6CE}"/>
                  </a:ext>
                </a:extLst>
              </p:cNvPr>
              <p:cNvSpPr/>
              <p:nvPr/>
            </p:nvSpPr>
            <p:spPr>
              <a:xfrm>
                <a:off x="6096000" y="2129177"/>
                <a:ext cx="871802" cy="1765601"/>
              </a:xfrm>
              <a:custGeom>
                <a:avLst/>
                <a:gdLst>
                  <a:gd name="connsiteX0" fmla="*/ 0 w 871802"/>
                  <a:gd name="connsiteY0" fmla="*/ 0 h 1765601"/>
                  <a:gd name="connsiteX1" fmla="*/ 4988 w 871802"/>
                  <a:gd name="connsiteY1" fmla="*/ 0 h 1765601"/>
                  <a:gd name="connsiteX2" fmla="*/ 4988 w 871802"/>
                  <a:gd name="connsiteY2" fmla="*/ 822 h 1765601"/>
                  <a:gd name="connsiteX3" fmla="*/ 79007 w 871802"/>
                  <a:gd name="connsiteY3" fmla="*/ 4559 h 1765601"/>
                  <a:gd name="connsiteX4" fmla="*/ 871802 w 871802"/>
                  <a:gd name="connsiteY4" fmla="*/ 883085 h 1765601"/>
                  <a:gd name="connsiteX5" fmla="*/ 79007 w 871802"/>
                  <a:gd name="connsiteY5" fmla="*/ 1761611 h 1765601"/>
                  <a:gd name="connsiteX6" fmla="*/ 0 w 871802"/>
                  <a:gd name="connsiteY6" fmla="*/ 1765601 h 1765601"/>
                  <a:gd name="connsiteX7" fmla="*/ 0 w 871802"/>
                  <a:gd name="connsiteY7" fmla="*/ 1332578 h 1765601"/>
                  <a:gd name="connsiteX8" fmla="*/ 79534 w 871802"/>
                  <a:gd name="connsiteY8" fmla="*/ 1324560 h 1765601"/>
                  <a:gd name="connsiteX9" fmla="*/ 439347 w 871802"/>
                  <a:gd name="connsiteY9" fmla="*/ 883084 h 1765601"/>
                  <a:gd name="connsiteX10" fmla="*/ 79534 w 871802"/>
                  <a:gd name="connsiteY10" fmla="*/ 441608 h 1765601"/>
                  <a:gd name="connsiteX11" fmla="*/ 0 w 871802"/>
                  <a:gd name="connsiteY11" fmla="*/ 433591 h 1765601"/>
                  <a:gd name="connsiteX12" fmla="*/ 0 w 871802"/>
                  <a:gd name="connsiteY12" fmla="*/ 0 h 1765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71802" h="1765601">
                    <a:moveTo>
                      <a:pt x="0" y="0"/>
                    </a:moveTo>
                    <a:lnTo>
                      <a:pt x="4988" y="0"/>
                    </a:lnTo>
                    <a:lnTo>
                      <a:pt x="4988" y="822"/>
                    </a:lnTo>
                    <a:lnTo>
                      <a:pt x="79007" y="4559"/>
                    </a:lnTo>
                    <a:cubicBezTo>
                      <a:pt x="524308" y="49782"/>
                      <a:pt x="871802" y="425853"/>
                      <a:pt x="871802" y="883085"/>
                    </a:cubicBezTo>
                    <a:cubicBezTo>
                      <a:pt x="871802" y="1340317"/>
                      <a:pt x="524308" y="1716388"/>
                      <a:pt x="79007" y="1761611"/>
                    </a:cubicBezTo>
                    <a:lnTo>
                      <a:pt x="0" y="1765601"/>
                    </a:lnTo>
                    <a:lnTo>
                      <a:pt x="0" y="1332578"/>
                    </a:lnTo>
                    <a:lnTo>
                      <a:pt x="79534" y="1324560"/>
                    </a:lnTo>
                    <a:cubicBezTo>
                      <a:pt x="284879" y="1282540"/>
                      <a:pt x="439347" y="1100852"/>
                      <a:pt x="439347" y="883084"/>
                    </a:cubicBezTo>
                    <a:cubicBezTo>
                      <a:pt x="439347" y="665317"/>
                      <a:pt x="284879" y="483628"/>
                      <a:pt x="79534" y="441608"/>
                    </a:cubicBezTo>
                    <a:lnTo>
                      <a:pt x="0" y="4335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8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43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1537209" y="1964096"/>
            <a:ext cx="2712330" cy="2712330"/>
          </a:xfrm>
          <a:prstGeom prst="ellipse">
            <a:avLst/>
          </a:prstGeom>
          <a:solidFill>
            <a:srgbClr val="E9EC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233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236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241</a:t>
            </a:r>
          </a:p>
        </p:txBody>
      </p:sp>
      <p:sp>
        <p:nvSpPr>
          <p:cNvPr id="7" name="타원 6"/>
          <p:cNvSpPr/>
          <p:nvPr/>
        </p:nvSpPr>
        <p:spPr>
          <a:xfrm>
            <a:off x="4682191" y="1964096"/>
            <a:ext cx="2712330" cy="2712330"/>
          </a:xfrm>
          <a:prstGeom prst="ellipse">
            <a:avLst/>
          </a:prstGeom>
          <a:solidFill>
            <a:srgbClr val="3D5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61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94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223</a:t>
            </a:r>
          </a:p>
        </p:txBody>
      </p:sp>
      <p:sp>
        <p:nvSpPr>
          <p:cNvPr id="8" name="타원 7"/>
          <p:cNvSpPr/>
          <p:nvPr/>
        </p:nvSpPr>
        <p:spPr>
          <a:xfrm>
            <a:off x="7827173" y="1964096"/>
            <a:ext cx="2712330" cy="2712330"/>
          </a:xfrm>
          <a:prstGeom prst="ellipse">
            <a:avLst/>
          </a:prstGeom>
          <a:solidFill>
            <a:srgbClr val="F38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243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132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174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919935" y="461016"/>
            <a:ext cx="4236842" cy="67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387119" y="5524135"/>
            <a:ext cx="7302474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5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846</Words>
  <Application>Microsoft Office PowerPoint</Application>
  <PresentationFormat>와이드스크린</PresentationFormat>
  <Paragraphs>105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Tmon몬소리 Black</vt:lpstr>
      <vt:lpstr>맑은 고딕</vt:lpstr>
      <vt:lpstr>游ゴシック</vt:lpstr>
      <vt:lpstr>Arial</vt:lpstr>
      <vt:lpstr>25_Office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2021-01-05T02:11:14Z</dcterms:created>
  <dcterms:modified xsi:type="dcterms:W3CDTF">2024-12-05T00:06:38Z</dcterms:modified>
</cp:coreProperties>
</file>