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50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18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78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79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78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4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24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62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2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0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00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6">
            <a:extLst>
              <a:ext uri="{FF2B5EF4-FFF2-40B4-BE49-F238E27FC236}">
                <a16:creationId xmlns="" xmlns:a16="http://schemas.microsoft.com/office/drawing/2014/main" id="{D9F465CB-2DFC-4C94-95D6-1C9CA5C8E16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685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26799402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52296872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72339290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6984863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81556457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6403125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577019694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75386602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413905114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80402830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79589168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57415560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40233529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45949767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485075310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695762944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10821564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4173064821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714698400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411314607"/>
                    </a:ext>
                  </a:extLst>
                </a:gridCol>
              </a:tblGrid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1511108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6283966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5713958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4346840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6268191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7595036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683994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3913552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1847118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1192429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0123476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7548928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4087411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6023015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7703947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6914651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0856403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2807061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9347885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7578856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3321828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6576362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1563813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763265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4287496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4300853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7915878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6394176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7423171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1963770"/>
                  </a:ext>
                </a:extLst>
              </a:tr>
              <a:tr h="214313"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5272190"/>
                  </a:ext>
                </a:extLst>
              </a:tr>
              <a:tr h="214313"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8505946"/>
                  </a:ext>
                </a:extLst>
              </a:tr>
            </a:tbl>
          </a:graphicData>
        </a:graphic>
      </p:graphicFrame>
      <p:grpSp>
        <p:nvGrpSpPr>
          <p:cNvPr id="2" name="그룹 1"/>
          <p:cNvGrpSpPr/>
          <p:nvPr/>
        </p:nvGrpSpPr>
        <p:grpSpPr>
          <a:xfrm>
            <a:off x="422955" y="332906"/>
            <a:ext cx="11343595" cy="6525093"/>
            <a:chOff x="422955" y="332906"/>
            <a:chExt cx="11343595" cy="6525093"/>
          </a:xfrm>
        </p:grpSpPr>
        <p:sp>
          <p:nvSpPr>
            <p:cNvPr id="15" name="사각형: 둥근 위쪽 모서리 14">
              <a:extLst>
                <a:ext uri="{FF2B5EF4-FFF2-40B4-BE49-F238E27FC236}">
                  <a16:creationId xmlns="" xmlns:a16="http://schemas.microsoft.com/office/drawing/2014/main" id="{A7820F9A-92BA-4EC9-AB01-664F6F6813F6}"/>
                </a:ext>
              </a:extLst>
            </p:cNvPr>
            <p:cNvSpPr/>
            <p:nvPr/>
          </p:nvSpPr>
          <p:spPr>
            <a:xfrm>
              <a:off x="2590118" y="332906"/>
              <a:ext cx="8642574" cy="3179552"/>
            </a:xfrm>
            <a:prstGeom prst="round2SameRect">
              <a:avLst>
                <a:gd name="adj1" fmla="val 16316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825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직선 연결선 9">
              <a:extLst>
                <a:ext uri="{FF2B5EF4-FFF2-40B4-BE49-F238E27FC236}">
                  <a16:creationId xmlns="" xmlns:a16="http://schemas.microsoft.com/office/drawing/2014/main" id="{EAE3BA48-2D5B-4AB0-A085-D0F25F9267AD}"/>
                </a:ext>
              </a:extLst>
            </p:cNvPr>
            <p:cNvCxnSpPr>
              <a:stCxn id="7" idx="6"/>
              <a:endCxn id="8" idx="2"/>
            </p:cNvCxnSpPr>
            <p:nvPr/>
          </p:nvCxnSpPr>
          <p:spPr>
            <a:xfrm>
              <a:off x="803955" y="552450"/>
              <a:ext cx="10581595" cy="0"/>
            </a:xfrm>
            <a:prstGeom prst="line">
              <a:avLst/>
            </a:prstGeom>
            <a:ln w="250825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타원 6">
              <a:extLst>
                <a:ext uri="{FF2B5EF4-FFF2-40B4-BE49-F238E27FC236}">
                  <a16:creationId xmlns="" xmlns:a16="http://schemas.microsoft.com/office/drawing/2014/main" id="{2346123B-852C-40A6-BF81-165B9186E6C1}"/>
                </a:ext>
              </a:extLst>
            </p:cNvPr>
            <p:cNvSpPr/>
            <p:nvPr/>
          </p:nvSpPr>
          <p:spPr>
            <a:xfrm>
              <a:off x="422955" y="361950"/>
              <a:ext cx="381000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825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="" xmlns:a16="http://schemas.microsoft.com/office/drawing/2014/main" id="{8541DE1B-C3C0-44B0-9C50-F79EDB5FEDC1}"/>
                </a:ext>
              </a:extLst>
            </p:cNvPr>
            <p:cNvSpPr/>
            <p:nvPr/>
          </p:nvSpPr>
          <p:spPr>
            <a:xfrm>
              <a:off x="11385550" y="361950"/>
              <a:ext cx="381000" cy="381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825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270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자유형: 도형 17">
              <a:extLst>
                <a:ext uri="{FF2B5EF4-FFF2-40B4-BE49-F238E27FC236}">
                  <a16:creationId xmlns="" xmlns:a16="http://schemas.microsoft.com/office/drawing/2014/main" id="{D987943D-39EB-45C6-922A-9A3F310E391B}"/>
                </a:ext>
              </a:extLst>
            </p:cNvPr>
            <p:cNvSpPr/>
            <p:nvPr/>
          </p:nvSpPr>
          <p:spPr>
            <a:xfrm>
              <a:off x="1018150" y="361947"/>
              <a:ext cx="9887520" cy="6496052"/>
            </a:xfrm>
            <a:custGeom>
              <a:avLst/>
              <a:gdLst>
                <a:gd name="connsiteX0" fmla="*/ 545668 w 9887520"/>
                <a:gd name="connsiteY0" fmla="*/ 0 h 6496052"/>
                <a:gd name="connsiteX1" fmla="*/ 8852332 w 9887520"/>
                <a:gd name="connsiteY1" fmla="*/ 0 h 6496052"/>
                <a:gd name="connsiteX2" fmla="*/ 8852342 w 9887520"/>
                <a:gd name="connsiteY2" fmla="*/ 1 h 6496052"/>
                <a:gd name="connsiteX3" fmla="*/ 9748252 w 9887520"/>
                <a:gd name="connsiteY3" fmla="*/ 1 h 6496052"/>
                <a:gd name="connsiteX4" fmla="*/ 9858223 w 9887520"/>
                <a:gd name="connsiteY4" fmla="*/ 11087 h 6496052"/>
                <a:gd name="connsiteX5" fmla="*/ 9887520 w 9887520"/>
                <a:gd name="connsiteY5" fmla="*/ 20181 h 6496052"/>
                <a:gd name="connsiteX6" fmla="*/ 9814390 w 9887520"/>
                <a:gd name="connsiteY6" fmla="*/ 42882 h 6496052"/>
                <a:gd name="connsiteX7" fmla="*/ 9481120 w 9887520"/>
                <a:gd name="connsiteY7" fmla="*/ 545669 h 6496052"/>
                <a:gd name="connsiteX8" fmla="*/ 9481120 w 9887520"/>
                <a:gd name="connsiteY8" fmla="*/ 6496052 h 6496052"/>
                <a:gd name="connsiteX9" fmla="*/ 895920 w 9887520"/>
                <a:gd name="connsiteY9" fmla="*/ 6496052 h 6496052"/>
                <a:gd name="connsiteX10" fmla="*/ 895920 w 9887520"/>
                <a:gd name="connsiteY10" fmla="*/ 6496051 h 6496052"/>
                <a:gd name="connsiteX11" fmla="*/ 0 w 9887520"/>
                <a:gd name="connsiteY11" fmla="*/ 6496051 h 6496052"/>
                <a:gd name="connsiteX12" fmla="*/ 0 w 9887520"/>
                <a:gd name="connsiteY12" fmla="*/ 545668 h 6496052"/>
                <a:gd name="connsiteX13" fmla="*/ 545668 w 9887520"/>
                <a:gd name="connsiteY13" fmla="*/ 0 h 6496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887520" h="6496052">
                  <a:moveTo>
                    <a:pt x="545668" y="0"/>
                  </a:moveTo>
                  <a:lnTo>
                    <a:pt x="8852332" y="0"/>
                  </a:lnTo>
                  <a:lnTo>
                    <a:pt x="8852342" y="1"/>
                  </a:lnTo>
                  <a:lnTo>
                    <a:pt x="9748252" y="1"/>
                  </a:lnTo>
                  <a:cubicBezTo>
                    <a:pt x="9785923" y="1"/>
                    <a:pt x="9822702" y="3818"/>
                    <a:pt x="9858223" y="11087"/>
                  </a:cubicBezTo>
                  <a:lnTo>
                    <a:pt x="9887520" y="20181"/>
                  </a:lnTo>
                  <a:lnTo>
                    <a:pt x="9814390" y="42882"/>
                  </a:lnTo>
                  <a:cubicBezTo>
                    <a:pt x="9618541" y="125719"/>
                    <a:pt x="9481120" y="319646"/>
                    <a:pt x="9481120" y="545669"/>
                  </a:cubicBezTo>
                  <a:lnTo>
                    <a:pt x="9481120" y="6496052"/>
                  </a:lnTo>
                  <a:lnTo>
                    <a:pt x="895920" y="6496052"/>
                  </a:lnTo>
                  <a:lnTo>
                    <a:pt x="895920" y="6496051"/>
                  </a:lnTo>
                  <a:lnTo>
                    <a:pt x="0" y="6496051"/>
                  </a:lnTo>
                  <a:lnTo>
                    <a:pt x="0" y="545668"/>
                  </a:lnTo>
                  <a:cubicBezTo>
                    <a:pt x="0" y="244304"/>
                    <a:pt x="244304" y="0"/>
                    <a:pt x="545668" y="0"/>
                  </a:cubicBezTo>
                  <a:close/>
                </a:path>
              </a:pathLst>
            </a:custGeom>
            <a:solidFill>
              <a:schemeClr val="bg1"/>
            </a:solidFill>
            <a:ln w="825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25" name="직선 연결선 24">
              <a:extLst>
                <a:ext uri="{FF2B5EF4-FFF2-40B4-BE49-F238E27FC236}">
                  <a16:creationId xmlns="" xmlns:a16="http://schemas.microsoft.com/office/drawing/2014/main" id="{A5B908EC-53F6-4DC1-8150-940BF9C8762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271893" y="2290990"/>
              <a:ext cx="1080000" cy="0"/>
            </a:xfrm>
            <a:prstGeom prst="line">
              <a:avLst/>
            </a:prstGeom>
            <a:ln w="82550" cap="rnd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>
              <a:extLst>
                <a:ext uri="{FF2B5EF4-FFF2-40B4-BE49-F238E27FC236}">
                  <a16:creationId xmlns="" xmlns:a16="http://schemas.microsoft.com/office/drawing/2014/main" id="{8C34B2A7-E1B2-48D6-BA1B-CB1E51053DE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0244293" y="2623390"/>
              <a:ext cx="1440000" cy="0"/>
            </a:xfrm>
            <a:prstGeom prst="line">
              <a:avLst/>
            </a:prstGeom>
            <a:ln w="82550" cap="rnd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E17097D-4862-4306-83AE-8E600AFCEB14}"/>
              </a:ext>
            </a:extLst>
          </p:cNvPr>
          <p:cNvSpPr txBox="1"/>
          <p:nvPr/>
        </p:nvSpPr>
        <p:spPr>
          <a:xfrm>
            <a:off x="1630810" y="322433"/>
            <a:ext cx="6117770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 </a:t>
            </a:r>
          </a:p>
          <a:p>
            <a:pPr lvl="0" latinLnBrk="0">
              <a:defRPr/>
            </a:pPr>
            <a:r>
              <a:rPr lang="en-US" altLang="ja-JP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游ゴシック</vt:lpstr>
      <vt:lpstr>Arial</vt:lpstr>
      <vt:lpstr>24_Office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2021-02-18T03:39:15Z</dcterms:created>
  <dcterms:modified xsi:type="dcterms:W3CDTF">2024-12-24T02:48:02Z</dcterms:modified>
</cp:coreProperties>
</file>