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91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18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57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972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39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68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9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10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8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476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646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E6E5EB"/>
            </a:gs>
            <a:gs pos="50000">
              <a:srgbClr val="FEB95E"/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413500" y="2451470"/>
            <a:ext cx="5365000" cy="1955061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3600" b="1" i="1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 PRESENTATION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05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5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50" kern="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5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96" name="직사각형 95"/>
          <p:cNvSpPr/>
          <p:nvPr/>
        </p:nvSpPr>
        <p:spPr>
          <a:xfrm>
            <a:off x="8778500" y="4406531"/>
            <a:ext cx="274965" cy="274965"/>
          </a:xfrm>
          <a:prstGeom prst="rect">
            <a:avLst/>
          </a:prstGeom>
          <a:solidFill>
            <a:srgbClr val="313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+</a:t>
            </a:r>
            <a:endParaRPr lang="ko-KR" altLang="en-US" sz="16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21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E6E5EB"/>
            </a:gs>
            <a:gs pos="70000">
              <a:srgbClr val="FEB95E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09575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2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 PRESENTATION</a:t>
            </a:r>
          </a:p>
          <a:p>
            <a:pPr lvl="2"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93" name="그룹 92"/>
          <p:cNvGrpSpPr/>
          <p:nvPr/>
        </p:nvGrpSpPr>
        <p:grpSpPr>
          <a:xfrm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8" name="직선 연결선 7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1" name="Group 12"/>
            <p:cNvGrpSpPr>
              <a:grpSpLocks noChangeAspect="1"/>
            </p:cNvGrpSpPr>
            <p:nvPr/>
          </p:nvGrpSpPr>
          <p:grpSpPr bwMode="auto">
            <a:xfrm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0" name="Freeform 13"/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14"/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" name="Freeform 36"/>
            <p:cNvSpPr>
              <a:spLocks noEditPoints="1"/>
            </p:cNvSpPr>
            <p:nvPr/>
          </p:nvSpPr>
          <p:spPr bwMode="auto"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5" name="Group 20"/>
            <p:cNvGrpSpPr>
              <a:grpSpLocks noChangeAspect="1"/>
            </p:cNvGrpSpPr>
            <p:nvPr/>
          </p:nvGrpSpPr>
          <p:grpSpPr bwMode="auto">
            <a:xfrm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6" name="Freeform 22"/>
              <p:cNvSpPr>
                <a:spLocks noEditPoints="1"/>
              </p:cNvSpPr>
              <p:nvPr/>
            </p:nvSpPr>
            <p:spPr bwMode="auto"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23"/>
              <p:cNvSpPr>
                <a:spLocks noEditPoints="1"/>
              </p:cNvSpPr>
              <p:nvPr/>
            </p:nvSpPr>
            <p:spPr bwMode="auto"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 24"/>
              <p:cNvSpPr>
                <a:spLocks noEditPoints="1"/>
              </p:cNvSpPr>
              <p:nvPr/>
            </p:nvSpPr>
            <p:spPr bwMode="auto"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25"/>
              <p:cNvSpPr>
                <a:spLocks/>
              </p:cNvSpPr>
              <p:nvPr/>
            </p:nvSpPr>
            <p:spPr bwMode="auto"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4" name="Group 16"/>
            <p:cNvGrpSpPr>
              <a:grpSpLocks noChangeAspect="1"/>
            </p:cNvGrpSpPr>
            <p:nvPr/>
          </p:nvGrpSpPr>
          <p:grpSpPr bwMode="auto">
            <a:xfrm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43" name="Freeform 17"/>
              <p:cNvSpPr>
                <a:spLocks noEditPoints="1"/>
              </p:cNvSpPr>
              <p:nvPr/>
            </p:nvSpPr>
            <p:spPr bwMode="auto"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Freeform 18"/>
              <p:cNvSpPr>
                <a:spLocks/>
              </p:cNvSpPr>
              <p:nvPr/>
            </p:nvSpPr>
            <p:spPr bwMode="auto"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Freeform 19"/>
              <p:cNvSpPr>
                <a:spLocks/>
              </p:cNvSpPr>
              <p:nvPr/>
            </p:nvSpPr>
            <p:spPr bwMode="auto"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Freeform 20"/>
              <p:cNvSpPr>
                <a:spLocks/>
              </p:cNvSpPr>
              <p:nvPr/>
            </p:nvSpPr>
            <p:spPr bwMode="auto"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6" name="Group 31"/>
            <p:cNvGrpSpPr>
              <a:grpSpLocks noChangeAspect="1"/>
            </p:cNvGrpSpPr>
            <p:nvPr/>
          </p:nvGrpSpPr>
          <p:grpSpPr bwMode="auto">
            <a:xfrm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36" name="Freeform 32"/>
              <p:cNvSpPr>
                <a:spLocks/>
              </p:cNvSpPr>
              <p:nvPr/>
            </p:nvSpPr>
            <p:spPr bwMode="auto"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33"/>
              <p:cNvSpPr>
                <a:spLocks/>
              </p:cNvSpPr>
              <p:nvPr/>
            </p:nvSpPr>
            <p:spPr bwMode="auto"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7" name="그룹 46"/>
          <p:cNvGrpSpPr/>
          <p:nvPr/>
        </p:nvGrpSpPr>
        <p:grpSpPr>
          <a:xfrm>
            <a:off x="1802199" y="1949583"/>
            <a:ext cx="2566601" cy="2071657"/>
            <a:chOff x="1088897" y="2023777"/>
            <a:chExt cx="3009900" cy="2429470"/>
          </a:xfrm>
        </p:grpSpPr>
        <p:sp>
          <p:nvSpPr>
            <p:cNvPr id="48" name="직사각형 47"/>
            <p:cNvSpPr/>
            <p:nvPr/>
          </p:nvSpPr>
          <p:spPr>
            <a:xfrm>
              <a:off x="1088897" y="2023777"/>
              <a:ext cx="3009900" cy="2429470"/>
            </a:xfrm>
            <a:prstGeom prst="rect">
              <a:avLst/>
            </a:prstGeom>
            <a:solidFill>
              <a:srgbClr val="FEB95E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44000" rtlCol="0" anchor="b"/>
            <a:lstStyle/>
            <a:p>
              <a:pPr algn="ctr"/>
              <a:r>
                <a:rPr lang="en-US" altLang="ko-KR" sz="1200" dirty="0">
                  <a:solidFill>
                    <a:prstClr val="white"/>
                  </a:solidFill>
                  <a:cs typeface="Aharoni" panose="02010803020104030203" pitchFamily="2" charset="-79"/>
                </a:rPr>
                <a:t>CONTENTS A</a:t>
              </a:r>
            </a:p>
          </p:txBody>
        </p:sp>
        <p:grpSp>
          <p:nvGrpSpPr>
            <p:cNvPr id="49" name="그룹 48"/>
            <p:cNvGrpSpPr/>
            <p:nvPr/>
          </p:nvGrpSpPr>
          <p:grpSpPr>
            <a:xfrm>
              <a:off x="1842131" y="2142119"/>
              <a:ext cx="1503433" cy="1835043"/>
              <a:chOff x="8284334" y="2233291"/>
              <a:chExt cx="1503433" cy="1835043"/>
            </a:xfrm>
          </p:grpSpPr>
          <p:sp>
            <p:nvSpPr>
              <p:cNvPr id="50" name="자유형 49"/>
              <p:cNvSpPr/>
              <p:nvPr/>
            </p:nvSpPr>
            <p:spPr>
              <a:xfrm>
                <a:off x="8676669" y="3973014"/>
                <a:ext cx="718762" cy="95320"/>
              </a:xfrm>
              <a:custGeom>
                <a:avLst/>
                <a:gdLst>
                  <a:gd name="connsiteX0" fmla="*/ 0 w 718762"/>
                  <a:gd name="connsiteY0" fmla="*/ 0 h 95320"/>
                  <a:gd name="connsiteX1" fmla="*/ 718762 w 718762"/>
                  <a:gd name="connsiteY1" fmla="*/ 0 h 95320"/>
                  <a:gd name="connsiteX2" fmla="*/ 651983 w 718762"/>
                  <a:gd name="connsiteY2" fmla="*/ 36246 h 95320"/>
                  <a:gd name="connsiteX3" fmla="*/ 359381 w 718762"/>
                  <a:gd name="connsiteY3" fmla="*/ 95320 h 95320"/>
                  <a:gd name="connsiteX4" fmla="*/ 66779 w 718762"/>
                  <a:gd name="connsiteY4" fmla="*/ 36246 h 95320"/>
                  <a:gd name="connsiteX5" fmla="*/ 0 w 718762"/>
                  <a:gd name="connsiteY5" fmla="*/ 0 h 9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18762" h="95320">
                    <a:moveTo>
                      <a:pt x="0" y="0"/>
                    </a:moveTo>
                    <a:lnTo>
                      <a:pt x="718762" y="0"/>
                    </a:lnTo>
                    <a:lnTo>
                      <a:pt x="651983" y="36246"/>
                    </a:lnTo>
                    <a:cubicBezTo>
                      <a:pt x="562049" y="74285"/>
                      <a:pt x="463171" y="95320"/>
                      <a:pt x="359381" y="95320"/>
                    </a:cubicBezTo>
                    <a:cubicBezTo>
                      <a:pt x="255591" y="95320"/>
                      <a:pt x="156713" y="74285"/>
                      <a:pt x="66779" y="3624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자유형 50"/>
              <p:cNvSpPr/>
              <p:nvPr/>
            </p:nvSpPr>
            <p:spPr>
              <a:xfrm>
                <a:off x="8520113" y="2233291"/>
                <a:ext cx="1031875" cy="1692076"/>
              </a:xfrm>
              <a:custGeom>
                <a:avLst/>
                <a:gdLst>
                  <a:gd name="connsiteX0" fmla="*/ 385720 w 1031875"/>
                  <a:gd name="connsiteY0" fmla="*/ 104977 h 1692076"/>
                  <a:gd name="connsiteX1" fmla="*/ 367118 w 1031875"/>
                  <a:gd name="connsiteY1" fmla="*/ 126021 h 1692076"/>
                  <a:gd name="connsiteX2" fmla="*/ 385720 w 1031875"/>
                  <a:gd name="connsiteY2" fmla="*/ 147064 h 1692076"/>
                  <a:gd name="connsiteX3" fmla="*/ 646152 w 1031875"/>
                  <a:gd name="connsiteY3" fmla="*/ 147064 h 1692076"/>
                  <a:gd name="connsiteX4" fmla="*/ 664754 w 1031875"/>
                  <a:gd name="connsiteY4" fmla="*/ 126021 h 1692076"/>
                  <a:gd name="connsiteX5" fmla="*/ 646152 w 1031875"/>
                  <a:gd name="connsiteY5" fmla="*/ 104977 h 1692076"/>
                  <a:gd name="connsiteX6" fmla="*/ 78918 w 1031875"/>
                  <a:gd name="connsiteY6" fmla="*/ 0 h 1692076"/>
                  <a:gd name="connsiteX7" fmla="*/ 952957 w 1031875"/>
                  <a:gd name="connsiteY7" fmla="*/ 0 h 1692076"/>
                  <a:gd name="connsiteX8" fmla="*/ 1031875 w 1031875"/>
                  <a:gd name="connsiteY8" fmla="*/ 89273 h 1692076"/>
                  <a:gd name="connsiteX9" fmla="*/ 1031875 w 1031875"/>
                  <a:gd name="connsiteY9" fmla="*/ 538905 h 1692076"/>
                  <a:gd name="connsiteX10" fmla="*/ 1031875 w 1031875"/>
                  <a:gd name="connsiteY10" fmla="*/ 1627747 h 1692076"/>
                  <a:gd name="connsiteX11" fmla="*/ 953908 w 1031875"/>
                  <a:gd name="connsiteY11" fmla="*/ 1692076 h 1692076"/>
                  <a:gd name="connsiteX12" fmla="*/ 953908 w 1031875"/>
                  <a:gd name="connsiteY12" fmla="*/ 474576 h 1692076"/>
                  <a:gd name="connsiteX13" fmla="*/ 953908 w 1031875"/>
                  <a:gd name="connsiteY13" fmla="*/ 252041 h 1692076"/>
                  <a:gd name="connsiteX14" fmla="*/ 77965 w 1031875"/>
                  <a:gd name="connsiteY14" fmla="*/ 252041 h 1692076"/>
                  <a:gd name="connsiteX15" fmla="*/ 77965 w 1031875"/>
                  <a:gd name="connsiteY15" fmla="*/ 474578 h 1692076"/>
                  <a:gd name="connsiteX16" fmla="*/ 77965 w 1031875"/>
                  <a:gd name="connsiteY16" fmla="*/ 1692074 h 1692076"/>
                  <a:gd name="connsiteX17" fmla="*/ 0 w 1031875"/>
                  <a:gd name="connsiteY17" fmla="*/ 1627746 h 1692076"/>
                  <a:gd name="connsiteX18" fmla="*/ 0 w 1031875"/>
                  <a:gd name="connsiteY18" fmla="*/ 538906 h 1692076"/>
                  <a:gd name="connsiteX19" fmla="*/ 0 w 1031875"/>
                  <a:gd name="connsiteY19" fmla="*/ 89273 h 1692076"/>
                  <a:gd name="connsiteX20" fmla="*/ 78918 w 1031875"/>
                  <a:gd name="connsiteY20" fmla="*/ 0 h 16920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031875" h="1692076">
                    <a:moveTo>
                      <a:pt x="385720" y="104977"/>
                    </a:moveTo>
                    <a:cubicBezTo>
                      <a:pt x="375446" y="104977"/>
                      <a:pt x="367118" y="114399"/>
                      <a:pt x="367118" y="126021"/>
                    </a:cubicBezTo>
                    <a:cubicBezTo>
                      <a:pt x="367118" y="137642"/>
                      <a:pt x="375446" y="147064"/>
                      <a:pt x="385720" y="147064"/>
                    </a:cubicBezTo>
                    <a:lnTo>
                      <a:pt x="646152" y="147064"/>
                    </a:lnTo>
                    <a:cubicBezTo>
                      <a:pt x="656425" y="147064"/>
                      <a:pt x="664754" y="137642"/>
                      <a:pt x="664754" y="126021"/>
                    </a:cubicBezTo>
                    <a:cubicBezTo>
                      <a:pt x="664754" y="114399"/>
                      <a:pt x="656425" y="104977"/>
                      <a:pt x="646152" y="104977"/>
                    </a:cubicBezTo>
                    <a:close/>
                    <a:moveTo>
                      <a:pt x="78918" y="0"/>
                    </a:moveTo>
                    <a:lnTo>
                      <a:pt x="952957" y="0"/>
                    </a:lnTo>
                    <a:cubicBezTo>
                      <a:pt x="996542" y="0"/>
                      <a:pt x="1031875" y="39969"/>
                      <a:pt x="1031875" y="89273"/>
                    </a:cubicBezTo>
                    <a:lnTo>
                      <a:pt x="1031875" y="538905"/>
                    </a:lnTo>
                    <a:lnTo>
                      <a:pt x="1031875" y="1627747"/>
                    </a:lnTo>
                    <a:lnTo>
                      <a:pt x="953908" y="1692076"/>
                    </a:lnTo>
                    <a:lnTo>
                      <a:pt x="953908" y="474576"/>
                    </a:lnTo>
                    <a:lnTo>
                      <a:pt x="953908" y="252041"/>
                    </a:lnTo>
                    <a:lnTo>
                      <a:pt x="77965" y="252041"/>
                    </a:lnTo>
                    <a:lnTo>
                      <a:pt x="77965" y="474578"/>
                    </a:lnTo>
                    <a:lnTo>
                      <a:pt x="77965" y="1692074"/>
                    </a:lnTo>
                    <a:lnTo>
                      <a:pt x="0" y="1627746"/>
                    </a:lnTo>
                    <a:lnTo>
                      <a:pt x="0" y="538906"/>
                    </a:lnTo>
                    <a:lnTo>
                      <a:pt x="0" y="89273"/>
                    </a:lnTo>
                    <a:cubicBezTo>
                      <a:pt x="0" y="39969"/>
                      <a:pt x="35333" y="0"/>
                      <a:pt x="7891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자유형 51"/>
              <p:cNvSpPr/>
              <p:nvPr/>
            </p:nvSpPr>
            <p:spPr>
              <a:xfrm>
                <a:off x="8598078" y="2485333"/>
                <a:ext cx="875943" cy="1487681"/>
              </a:xfrm>
              <a:custGeom>
                <a:avLst/>
                <a:gdLst>
                  <a:gd name="connsiteX0" fmla="*/ 0 w 875943"/>
                  <a:gd name="connsiteY0" fmla="*/ 0 h 1487681"/>
                  <a:gd name="connsiteX1" fmla="*/ 875943 w 875943"/>
                  <a:gd name="connsiteY1" fmla="*/ 0 h 1487681"/>
                  <a:gd name="connsiteX2" fmla="*/ 875943 w 875943"/>
                  <a:gd name="connsiteY2" fmla="*/ 222534 h 1487681"/>
                  <a:gd name="connsiteX3" fmla="*/ 875943 w 875943"/>
                  <a:gd name="connsiteY3" fmla="*/ 222535 h 1487681"/>
                  <a:gd name="connsiteX4" fmla="*/ 875943 w 875943"/>
                  <a:gd name="connsiteY4" fmla="*/ 1440034 h 1487681"/>
                  <a:gd name="connsiteX5" fmla="*/ 858265 w 875943"/>
                  <a:gd name="connsiteY5" fmla="*/ 1454620 h 1487681"/>
                  <a:gd name="connsiteX6" fmla="*/ 797354 w 875943"/>
                  <a:gd name="connsiteY6" fmla="*/ 1487681 h 1487681"/>
                  <a:gd name="connsiteX7" fmla="*/ 78592 w 875943"/>
                  <a:gd name="connsiteY7" fmla="*/ 1487681 h 1487681"/>
                  <a:gd name="connsiteX8" fmla="*/ 17681 w 875943"/>
                  <a:gd name="connsiteY8" fmla="*/ 1454620 h 1487681"/>
                  <a:gd name="connsiteX9" fmla="*/ 0 w 875943"/>
                  <a:gd name="connsiteY9" fmla="*/ 1440032 h 1487681"/>
                  <a:gd name="connsiteX10" fmla="*/ 0 w 875943"/>
                  <a:gd name="connsiteY10" fmla="*/ 222537 h 1487681"/>
                  <a:gd name="connsiteX11" fmla="*/ 0 w 875943"/>
                  <a:gd name="connsiteY11" fmla="*/ 222536 h 1487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75943" h="1487681">
                    <a:moveTo>
                      <a:pt x="0" y="0"/>
                    </a:moveTo>
                    <a:lnTo>
                      <a:pt x="875943" y="0"/>
                    </a:lnTo>
                    <a:lnTo>
                      <a:pt x="875943" y="222534"/>
                    </a:lnTo>
                    <a:lnTo>
                      <a:pt x="875943" y="222535"/>
                    </a:lnTo>
                    <a:lnTo>
                      <a:pt x="875943" y="1440034"/>
                    </a:lnTo>
                    <a:lnTo>
                      <a:pt x="858265" y="1454620"/>
                    </a:lnTo>
                    <a:lnTo>
                      <a:pt x="797354" y="1487681"/>
                    </a:lnTo>
                    <a:lnTo>
                      <a:pt x="78592" y="1487681"/>
                    </a:lnTo>
                    <a:lnTo>
                      <a:pt x="17681" y="1454620"/>
                    </a:lnTo>
                    <a:lnTo>
                      <a:pt x="0" y="1440032"/>
                    </a:lnTo>
                    <a:lnTo>
                      <a:pt x="0" y="222537"/>
                    </a:lnTo>
                    <a:lnTo>
                      <a:pt x="0" y="22253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자유형 52"/>
              <p:cNvSpPr/>
              <p:nvPr/>
            </p:nvSpPr>
            <p:spPr>
              <a:xfrm>
                <a:off x="9551987" y="2772196"/>
                <a:ext cx="235780" cy="1088842"/>
              </a:xfrm>
              <a:custGeom>
                <a:avLst/>
                <a:gdLst>
                  <a:gd name="connsiteX0" fmla="*/ 0 w 235780"/>
                  <a:gd name="connsiteY0" fmla="*/ 0 h 1088842"/>
                  <a:gd name="connsiteX1" fmla="*/ 15607 w 235780"/>
                  <a:gd name="connsiteY1" fmla="*/ 12877 h 1088842"/>
                  <a:gd name="connsiteX2" fmla="*/ 235780 w 235780"/>
                  <a:gd name="connsiteY2" fmla="*/ 544421 h 1088842"/>
                  <a:gd name="connsiteX3" fmla="*/ 15607 w 235780"/>
                  <a:gd name="connsiteY3" fmla="*/ 1075965 h 1088842"/>
                  <a:gd name="connsiteX4" fmla="*/ 0 w 235780"/>
                  <a:gd name="connsiteY4" fmla="*/ 1088842 h 1088842"/>
                  <a:gd name="connsiteX5" fmla="*/ 0 w 235780"/>
                  <a:gd name="connsiteY5" fmla="*/ 0 h 1088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5780" h="1088842">
                    <a:moveTo>
                      <a:pt x="0" y="0"/>
                    </a:moveTo>
                    <a:lnTo>
                      <a:pt x="15607" y="12877"/>
                    </a:lnTo>
                    <a:cubicBezTo>
                      <a:pt x="151641" y="148911"/>
                      <a:pt x="235780" y="336840"/>
                      <a:pt x="235780" y="544421"/>
                    </a:cubicBezTo>
                    <a:cubicBezTo>
                      <a:pt x="235780" y="752002"/>
                      <a:pt x="151641" y="939931"/>
                      <a:pt x="15607" y="1075965"/>
                    </a:cubicBezTo>
                    <a:lnTo>
                      <a:pt x="0" y="10888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자유형 53"/>
              <p:cNvSpPr/>
              <p:nvPr/>
            </p:nvSpPr>
            <p:spPr>
              <a:xfrm>
                <a:off x="8284334" y="2772197"/>
                <a:ext cx="235779" cy="1088840"/>
              </a:xfrm>
              <a:custGeom>
                <a:avLst/>
                <a:gdLst>
                  <a:gd name="connsiteX0" fmla="*/ 235779 w 235779"/>
                  <a:gd name="connsiteY0" fmla="*/ 0 h 1088840"/>
                  <a:gd name="connsiteX1" fmla="*/ 235779 w 235779"/>
                  <a:gd name="connsiteY1" fmla="*/ 1088840 h 1088840"/>
                  <a:gd name="connsiteX2" fmla="*/ 220173 w 235779"/>
                  <a:gd name="connsiteY2" fmla="*/ 1075964 h 1088840"/>
                  <a:gd name="connsiteX3" fmla="*/ 0 w 235779"/>
                  <a:gd name="connsiteY3" fmla="*/ 544420 h 1088840"/>
                  <a:gd name="connsiteX4" fmla="*/ 220173 w 235779"/>
                  <a:gd name="connsiteY4" fmla="*/ 12876 h 1088840"/>
                  <a:gd name="connsiteX5" fmla="*/ 235779 w 235779"/>
                  <a:gd name="connsiteY5" fmla="*/ 0 h 1088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5779" h="1088840">
                    <a:moveTo>
                      <a:pt x="235779" y="0"/>
                    </a:moveTo>
                    <a:lnTo>
                      <a:pt x="235779" y="1088840"/>
                    </a:lnTo>
                    <a:lnTo>
                      <a:pt x="220173" y="1075964"/>
                    </a:lnTo>
                    <a:cubicBezTo>
                      <a:pt x="84139" y="939930"/>
                      <a:pt x="0" y="752001"/>
                      <a:pt x="0" y="544420"/>
                    </a:cubicBezTo>
                    <a:cubicBezTo>
                      <a:pt x="0" y="336839"/>
                      <a:pt x="84139" y="148910"/>
                      <a:pt x="220173" y="12876"/>
                    </a:cubicBezTo>
                    <a:lnTo>
                      <a:pt x="23577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74" name="직사각형 73">
            <a:extLst>
              <a:ext uri="{FF2B5EF4-FFF2-40B4-BE49-F238E27FC236}">
                <a16:creationId xmlns:a16="http://schemas.microsoft.com/office/drawing/2014/main" xmlns="" id="{6503CCA9-B9C1-449B-A41B-305CF103CE18}"/>
              </a:ext>
            </a:extLst>
          </p:cNvPr>
          <p:cNvSpPr/>
          <p:nvPr/>
        </p:nvSpPr>
        <p:spPr>
          <a:xfrm>
            <a:off x="1732348" y="4260206"/>
            <a:ext cx="2706302" cy="1269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srgbClr val="EE4F4C"/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75" name="그룹 74"/>
          <p:cNvGrpSpPr/>
          <p:nvPr/>
        </p:nvGrpSpPr>
        <p:grpSpPr>
          <a:xfrm>
            <a:off x="5080947" y="1949583"/>
            <a:ext cx="2566601" cy="2071657"/>
            <a:chOff x="1088897" y="2023777"/>
            <a:chExt cx="3009900" cy="2429470"/>
          </a:xfrm>
        </p:grpSpPr>
        <p:sp>
          <p:nvSpPr>
            <p:cNvPr id="76" name="직사각형 75"/>
            <p:cNvSpPr/>
            <p:nvPr/>
          </p:nvSpPr>
          <p:spPr>
            <a:xfrm>
              <a:off x="1088897" y="2023777"/>
              <a:ext cx="3009900" cy="2429470"/>
            </a:xfrm>
            <a:prstGeom prst="rect">
              <a:avLst/>
            </a:prstGeom>
            <a:solidFill>
              <a:srgbClr val="F7F7F9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44000" rtlCol="0" anchor="b"/>
            <a:lstStyle/>
            <a:p>
              <a:pPr algn="ctr"/>
              <a:r>
                <a:rPr lang="en-US" altLang="ko-KR" sz="1200" dirty="0">
                  <a:solidFill>
                    <a:prstClr val="white">
                      <a:lumMod val="50000"/>
                    </a:prstClr>
                  </a:solidFill>
                  <a:cs typeface="Aharoni" panose="02010803020104030203" pitchFamily="2" charset="-79"/>
                </a:rPr>
                <a:t>CONTENTS A</a:t>
              </a:r>
            </a:p>
          </p:txBody>
        </p:sp>
        <p:grpSp>
          <p:nvGrpSpPr>
            <p:cNvPr id="77" name="그룹 76"/>
            <p:cNvGrpSpPr/>
            <p:nvPr/>
          </p:nvGrpSpPr>
          <p:grpSpPr>
            <a:xfrm>
              <a:off x="1842131" y="2142119"/>
              <a:ext cx="1503433" cy="1835043"/>
              <a:chOff x="8284334" y="2233291"/>
              <a:chExt cx="1503433" cy="1835043"/>
            </a:xfrm>
          </p:grpSpPr>
          <p:sp>
            <p:nvSpPr>
              <p:cNvPr id="78" name="자유형 77"/>
              <p:cNvSpPr/>
              <p:nvPr/>
            </p:nvSpPr>
            <p:spPr>
              <a:xfrm>
                <a:off x="8676669" y="3973014"/>
                <a:ext cx="718762" cy="95320"/>
              </a:xfrm>
              <a:custGeom>
                <a:avLst/>
                <a:gdLst>
                  <a:gd name="connsiteX0" fmla="*/ 0 w 718762"/>
                  <a:gd name="connsiteY0" fmla="*/ 0 h 95320"/>
                  <a:gd name="connsiteX1" fmla="*/ 718762 w 718762"/>
                  <a:gd name="connsiteY1" fmla="*/ 0 h 95320"/>
                  <a:gd name="connsiteX2" fmla="*/ 651983 w 718762"/>
                  <a:gd name="connsiteY2" fmla="*/ 36246 h 95320"/>
                  <a:gd name="connsiteX3" fmla="*/ 359381 w 718762"/>
                  <a:gd name="connsiteY3" fmla="*/ 95320 h 95320"/>
                  <a:gd name="connsiteX4" fmla="*/ 66779 w 718762"/>
                  <a:gd name="connsiteY4" fmla="*/ 36246 h 95320"/>
                  <a:gd name="connsiteX5" fmla="*/ 0 w 718762"/>
                  <a:gd name="connsiteY5" fmla="*/ 0 h 9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18762" h="95320">
                    <a:moveTo>
                      <a:pt x="0" y="0"/>
                    </a:moveTo>
                    <a:lnTo>
                      <a:pt x="718762" y="0"/>
                    </a:lnTo>
                    <a:lnTo>
                      <a:pt x="651983" y="36246"/>
                    </a:lnTo>
                    <a:cubicBezTo>
                      <a:pt x="562049" y="74285"/>
                      <a:pt x="463171" y="95320"/>
                      <a:pt x="359381" y="95320"/>
                    </a:cubicBezTo>
                    <a:cubicBezTo>
                      <a:pt x="255591" y="95320"/>
                      <a:pt x="156713" y="74285"/>
                      <a:pt x="66779" y="3624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자유형 78"/>
              <p:cNvSpPr/>
              <p:nvPr/>
            </p:nvSpPr>
            <p:spPr>
              <a:xfrm>
                <a:off x="8520113" y="2233291"/>
                <a:ext cx="1031875" cy="1692076"/>
              </a:xfrm>
              <a:custGeom>
                <a:avLst/>
                <a:gdLst>
                  <a:gd name="connsiteX0" fmla="*/ 385720 w 1031875"/>
                  <a:gd name="connsiteY0" fmla="*/ 104977 h 1692076"/>
                  <a:gd name="connsiteX1" fmla="*/ 367118 w 1031875"/>
                  <a:gd name="connsiteY1" fmla="*/ 126021 h 1692076"/>
                  <a:gd name="connsiteX2" fmla="*/ 385720 w 1031875"/>
                  <a:gd name="connsiteY2" fmla="*/ 147064 h 1692076"/>
                  <a:gd name="connsiteX3" fmla="*/ 646152 w 1031875"/>
                  <a:gd name="connsiteY3" fmla="*/ 147064 h 1692076"/>
                  <a:gd name="connsiteX4" fmla="*/ 664754 w 1031875"/>
                  <a:gd name="connsiteY4" fmla="*/ 126021 h 1692076"/>
                  <a:gd name="connsiteX5" fmla="*/ 646152 w 1031875"/>
                  <a:gd name="connsiteY5" fmla="*/ 104977 h 1692076"/>
                  <a:gd name="connsiteX6" fmla="*/ 78918 w 1031875"/>
                  <a:gd name="connsiteY6" fmla="*/ 0 h 1692076"/>
                  <a:gd name="connsiteX7" fmla="*/ 952957 w 1031875"/>
                  <a:gd name="connsiteY7" fmla="*/ 0 h 1692076"/>
                  <a:gd name="connsiteX8" fmla="*/ 1031875 w 1031875"/>
                  <a:gd name="connsiteY8" fmla="*/ 89273 h 1692076"/>
                  <a:gd name="connsiteX9" fmla="*/ 1031875 w 1031875"/>
                  <a:gd name="connsiteY9" fmla="*/ 538905 h 1692076"/>
                  <a:gd name="connsiteX10" fmla="*/ 1031875 w 1031875"/>
                  <a:gd name="connsiteY10" fmla="*/ 1627747 h 1692076"/>
                  <a:gd name="connsiteX11" fmla="*/ 953908 w 1031875"/>
                  <a:gd name="connsiteY11" fmla="*/ 1692076 h 1692076"/>
                  <a:gd name="connsiteX12" fmla="*/ 953908 w 1031875"/>
                  <a:gd name="connsiteY12" fmla="*/ 474576 h 1692076"/>
                  <a:gd name="connsiteX13" fmla="*/ 953908 w 1031875"/>
                  <a:gd name="connsiteY13" fmla="*/ 252041 h 1692076"/>
                  <a:gd name="connsiteX14" fmla="*/ 77965 w 1031875"/>
                  <a:gd name="connsiteY14" fmla="*/ 252041 h 1692076"/>
                  <a:gd name="connsiteX15" fmla="*/ 77965 w 1031875"/>
                  <a:gd name="connsiteY15" fmla="*/ 474578 h 1692076"/>
                  <a:gd name="connsiteX16" fmla="*/ 77965 w 1031875"/>
                  <a:gd name="connsiteY16" fmla="*/ 1692074 h 1692076"/>
                  <a:gd name="connsiteX17" fmla="*/ 0 w 1031875"/>
                  <a:gd name="connsiteY17" fmla="*/ 1627746 h 1692076"/>
                  <a:gd name="connsiteX18" fmla="*/ 0 w 1031875"/>
                  <a:gd name="connsiteY18" fmla="*/ 538906 h 1692076"/>
                  <a:gd name="connsiteX19" fmla="*/ 0 w 1031875"/>
                  <a:gd name="connsiteY19" fmla="*/ 89273 h 1692076"/>
                  <a:gd name="connsiteX20" fmla="*/ 78918 w 1031875"/>
                  <a:gd name="connsiteY20" fmla="*/ 0 h 16920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031875" h="1692076">
                    <a:moveTo>
                      <a:pt x="385720" y="104977"/>
                    </a:moveTo>
                    <a:cubicBezTo>
                      <a:pt x="375446" y="104977"/>
                      <a:pt x="367118" y="114399"/>
                      <a:pt x="367118" y="126021"/>
                    </a:cubicBezTo>
                    <a:cubicBezTo>
                      <a:pt x="367118" y="137642"/>
                      <a:pt x="375446" y="147064"/>
                      <a:pt x="385720" y="147064"/>
                    </a:cubicBezTo>
                    <a:lnTo>
                      <a:pt x="646152" y="147064"/>
                    </a:lnTo>
                    <a:cubicBezTo>
                      <a:pt x="656425" y="147064"/>
                      <a:pt x="664754" y="137642"/>
                      <a:pt x="664754" y="126021"/>
                    </a:cubicBezTo>
                    <a:cubicBezTo>
                      <a:pt x="664754" y="114399"/>
                      <a:pt x="656425" y="104977"/>
                      <a:pt x="646152" y="104977"/>
                    </a:cubicBezTo>
                    <a:close/>
                    <a:moveTo>
                      <a:pt x="78918" y="0"/>
                    </a:moveTo>
                    <a:lnTo>
                      <a:pt x="952957" y="0"/>
                    </a:lnTo>
                    <a:cubicBezTo>
                      <a:pt x="996542" y="0"/>
                      <a:pt x="1031875" y="39969"/>
                      <a:pt x="1031875" y="89273"/>
                    </a:cubicBezTo>
                    <a:lnTo>
                      <a:pt x="1031875" y="538905"/>
                    </a:lnTo>
                    <a:lnTo>
                      <a:pt x="1031875" y="1627747"/>
                    </a:lnTo>
                    <a:lnTo>
                      <a:pt x="953908" y="1692076"/>
                    </a:lnTo>
                    <a:lnTo>
                      <a:pt x="953908" y="474576"/>
                    </a:lnTo>
                    <a:lnTo>
                      <a:pt x="953908" y="252041"/>
                    </a:lnTo>
                    <a:lnTo>
                      <a:pt x="77965" y="252041"/>
                    </a:lnTo>
                    <a:lnTo>
                      <a:pt x="77965" y="474578"/>
                    </a:lnTo>
                    <a:lnTo>
                      <a:pt x="77965" y="1692074"/>
                    </a:lnTo>
                    <a:lnTo>
                      <a:pt x="0" y="1627746"/>
                    </a:lnTo>
                    <a:lnTo>
                      <a:pt x="0" y="538906"/>
                    </a:lnTo>
                    <a:lnTo>
                      <a:pt x="0" y="89273"/>
                    </a:lnTo>
                    <a:cubicBezTo>
                      <a:pt x="0" y="39969"/>
                      <a:pt x="35333" y="0"/>
                      <a:pt x="7891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자유형 79"/>
              <p:cNvSpPr/>
              <p:nvPr/>
            </p:nvSpPr>
            <p:spPr>
              <a:xfrm>
                <a:off x="8598078" y="2485333"/>
                <a:ext cx="875943" cy="1487681"/>
              </a:xfrm>
              <a:custGeom>
                <a:avLst/>
                <a:gdLst>
                  <a:gd name="connsiteX0" fmla="*/ 0 w 875943"/>
                  <a:gd name="connsiteY0" fmla="*/ 0 h 1487681"/>
                  <a:gd name="connsiteX1" fmla="*/ 875943 w 875943"/>
                  <a:gd name="connsiteY1" fmla="*/ 0 h 1487681"/>
                  <a:gd name="connsiteX2" fmla="*/ 875943 w 875943"/>
                  <a:gd name="connsiteY2" fmla="*/ 222534 h 1487681"/>
                  <a:gd name="connsiteX3" fmla="*/ 875943 w 875943"/>
                  <a:gd name="connsiteY3" fmla="*/ 222535 h 1487681"/>
                  <a:gd name="connsiteX4" fmla="*/ 875943 w 875943"/>
                  <a:gd name="connsiteY4" fmla="*/ 1440034 h 1487681"/>
                  <a:gd name="connsiteX5" fmla="*/ 858265 w 875943"/>
                  <a:gd name="connsiteY5" fmla="*/ 1454620 h 1487681"/>
                  <a:gd name="connsiteX6" fmla="*/ 797354 w 875943"/>
                  <a:gd name="connsiteY6" fmla="*/ 1487681 h 1487681"/>
                  <a:gd name="connsiteX7" fmla="*/ 78592 w 875943"/>
                  <a:gd name="connsiteY7" fmla="*/ 1487681 h 1487681"/>
                  <a:gd name="connsiteX8" fmla="*/ 17681 w 875943"/>
                  <a:gd name="connsiteY8" fmla="*/ 1454620 h 1487681"/>
                  <a:gd name="connsiteX9" fmla="*/ 0 w 875943"/>
                  <a:gd name="connsiteY9" fmla="*/ 1440032 h 1487681"/>
                  <a:gd name="connsiteX10" fmla="*/ 0 w 875943"/>
                  <a:gd name="connsiteY10" fmla="*/ 222537 h 1487681"/>
                  <a:gd name="connsiteX11" fmla="*/ 0 w 875943"/>
                  <a:gd name="connsiteY11" fmla="*/ 222536 h 1487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75943" h="1487681">
                    <a:moveTo>
                      <a:pt x="0" y="0"/>
                    </a:moveTo>
                    <a:lnTo>
                      <a:pt x="875943" y="0"/>
                    </a:lnTo>
                    <a:lnTo>
                      <a:pt x="875943" y="222534"/>
                    </a:lnTo>
                    <a:lnTo>
                      <a:pt x="875943" y="222535"/>
                    </a:lnTo>
                    <a:lnTo>
                      <a:pt x="875943" y="1440034"/>
                    </a:lnTo>
                    <a:lnTo>
                      <a:pt x="858265" y="1454620"/>
                    </a:lnTo>
                    <a:lnTo>
                      <a:pt x="797354" y="1487681"/>
                    </a:lnTo>
                    <a:lnTo>
                      <a:pt x="78592" y="1487681"/>
                    </a:lnTo>
                    <a:lnTo>
                      <a:pt x="17681" y="1454620"/>
                    </a:lnTo>
                    <a:lnTo>
                      <a:pt x="0" y="1440032"/>
                    </a:lnTo>
                    <a:lnTo>
                      <a:pt x="0" y="222537"/>
                    </a:lnTo>
                    <a:lnTo>
                      <a:pt x="0" y="22253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자유형 80"/>
              <p:cNvSpPr/>
              <p:nvPr/>
            </p:nvSpPr>
            <p:spPr>
              <a:xfrm>
                <a:off x="9551987" y="2772196"/>
                <a:ext cx="235780" cy="1088842"/>
              </a:xfrm>
              <a:custGeom>
                <a:avLst/>
                <a:gdLst>
                  <a:gd name="connsiteX0" fmla="*/ 0 w 235780"/>
                  <a:gd name="connsiteY0" fmla="*/ 0 h 1088842"/>
                  <a:gd name="connsiteX1" fmla="*/ 15607 w 235780"/>
                  <a:gd name="connsiteY1" fmla="*/ 12877 h 1088842"/>
                  <a:gd name="connsiteX2" fmla="*/ 235780 w 235780"/>
                  <a:gd name="connsiteY2" fmla="*/ 544421 h 1088842"/>
                  <a:gd name="connsiteX3" fmla="*/ 15607 w 235780"/>
                  <a:gd name="connsiteY3" fmla="*/ 1075965 h 1088842"/>
                  <a:gd name="connsiteX4" fmla="*/ 0 w 235780"/>
                  <a:gd name="connsiteY4" fmla="*/ 1088842 h 1088842"/>
                  <a:gd name="connsiteX5" fmla="*/ 0 w 235780"/>
                  <a:gd name="connsiteY5" fmla="*/ 0 h 1088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5780" h="1088842">
                    <a:moveTo>
                      <a:pt x="0" y="0"/>
                    </a:moveTo>
                    <a:lnTo>
                      <a:pt x="15607" y="12877"/>
                    </a:lnTo>
                    <a:cubicBezTo>
                      <a:pt x="151641" y="148911"/>
                      <a:pt x="235780" y="336840"/>
                      <a:pt x="235780" y="544421"/>
                    </a:cubicBezTo>
                    <a:cubicBezTo>
                      <a:pt x="235780" y="752002"/>
                      <a:pt x="151641" y="939931"/>
                      <a:pt x="15607" y="1075965"/>
                    </a:cubicBezTo>
                    <a:lnTo>
                      <a:pt x="0" y="10888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자유형 81"/>
              <p:cNvSpPr/>
              <p:nvPr/>
            </p:nvSpPr>
            <p:spPr>
              <a:xfrm>
                <a:off x="8284334" y="2772197"/>
                <a:ext cx="235779" cy="1088840"/>
              </a:xfrm>
              <a:custGeom>
                <a:avLst/>
                <a:gdLst>
                  <a:gd name="connsiteX0" fmla="*/ 235779 w 235779"/>
                  <a:gd name="connsiteY0" fmla="*/ 0 h 1088840"/>
                  <a:gd name="connsiteX1" fmla="*/ 235779 w 235779"/>
                  <a:gd name="connsiteY1" fmla="*/ 1088840 h 1088840"/>
                  <a:gd name="connsiteX2" fmla="*/ 220173 w 235779"/>
                  <a:gd name="connsiteY2" fmla="*/ 1075964 h 1088840"/>
                  <a:gd name="connsiteX3" fmla="*/ 0 w 235779"/>
                  <a:gd name="connsiteY3" fmla="*/ 544420 h 1088840"/>
                  <a:gd name="connsiteX4" fmla="*/ 220173 w 235779"/>
                  <a:gd name="connsiteY4" fmla="*/ 12876 h 1088840"/>
                  <a:gd name="connsiteX5" fmla="*/ 235779 w 235779"/>
                  <a:gd name="connsiteY5" fmla="*/ 0 h 1088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5779" h="1088840">
                    <a:moveTo>
                      <a:pt x="235779" y="0"/>
                    </a:moveTo>
                    <a:lnTo>
                      <a:pt x="235779" y="1088840"/>
                    </a:lnTo>
                    <a:lnTo>
                      <a:pt x="220173" y="1075964"/>
                    </a:lnTo>
                    <a:cubicBezTo>
                      <a:pt x="84139" y="939930"/>
                      <a:pt x="0" y="752001"/>
                      <a:pt x="0" y="544420"/>
                    </a:cubicBezTo>
                    <a:cubicBezTo>
                      <a:pt x="0" y="336839"/>
                      <a:pt x="84139" y="148910"/>
                      <a:pt x="220173" y="12876"/>
                    </a:cubicBezTo>
                    <a:lnTo>
                      <a:pt x="23577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83" name="직사각형 82">
            <a:extLst>
              <a:ext uri="{FF2B5EF4-FFF2-40B4-BE49-F238E27FC236}">
                <a16:creationId xmlns:a16="http://schemas.microsoft.com/office/drawing/2014/main" xmlns="" id="{6503CCA9-B9C1-449B-A41B-305CF103CE18}"/>
              </a:ext>
            </a:extLst>
          </p:cNvPr>
          <p:cNvSpPr/>
          <p:nvPr/>
        </p:nvSpPr>
        <p:spPr>
          <a:xfrm>
            <a:off x="5011096" y="4260206"/>
            <a:ext cx="2706302" cy="1269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srgbClr val="EE4F4C"/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84" name="그룹 83"/>
          <p:cNvGrpSpPr/>
          <p:nvPr/>
        </p:nvGrpSpPr>
        <p:grpSpPr>
          <a:xfrm>
            <a:off x="8359695" y="1949583"/>
            <a:ext cx="2566601" cy="2071657"/>
            <a:chOff x="1088897" y="2023777"/>
            <a:chExt cx="3009900" cy="2429470"/>
          </a:xfrm>
        </p:grpSpPr>
        <p:sp>
          <p:nvSpPr>
            <p:cNvPr id="85" name="직사각형 84"/>
            <p:cNvSpPr/>
            <p:nvPr/>
          </p:nvSpPr>
          <p:spPr>
            <a:xfrm>
              <a:off x="1088897" y="2023777"/>
              <a:ext cx="3009900" cy="2429470"/>
            </a:xfrm>
            <a:prstGeom prst="rect">
              <a:avLst/>
            </a:prstGeom>
            <a:solidFill>
              <a:srgbClr val="F7F7F9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44000" rtlCol="0" anchor="b"/>
            <a:lstStyle/>
            <a:p>
              <a:pPr algn="ctr"/>
              <a:r>
                <a:rPr lang="en-US" altLang="ko-KR" sz="1200" dirty="0">
                  <a:solidFill>
                    <a:prstClr val="white">
                      <a:lumMod val="50000"/>
                    </a:prstClr>
                  </a:solidFill>
                  <a:cs typeface="Aharoni" panose="02010803020104030203" pitchFamily="2" charset="-79"/>
                </a:rPr>
                <a:t>CONTENTS A</a:t>
              </a:r>
            </a:p>
          </p:txBody>
        </p:sp>
        <p:grpSp>
          <p:nvGrpSpPr>
            <p:cNvPr id="86" name="그룹 85"/>
            <p:cNvGrpSpPr/>
            <p:nvPr/>
          </p:nvGrpSpPr>
          <p:grpSpPr>
            <a:xfrm>
              <a:off x="1842131" y="2142119"/>
              <a:ext cx="1503433" cy="1835043"/>
              <a:chOff x="8284334" y="2233291"/>
              <a:chExt cx="1503433" cy="1835043"/>
            </a:xfrm>
          </p:grpSpPr>
          <p:sp>
            <p:nvSpPr>
              <p:cNvPr id="87" name="자유형 86"/>
              <p:cNvSpPr/>
              <p:nvPr/>
            </p:nvSpPr>
            <p:spPr>
              <a:xfrm>
                <a:off x="8676669" y="3973014"/>
                <a:ext cx="718762" cy="95320"/>
              </a:xfrm>
              <a:custGeom>
                <a:avLst/>
                <a:gdLst>
                  <a:gd name="connsiteX0" fmla="*/ 0 w 718762"/>
                  <a:gd name="connsiteY0" fmla="*/ 0 h 95320"/>
                  <a:gd name="connsiteX1" fmla="*/ 718762 w 718762"/>
                  <a:gd name="connsiteY1" fmla="*/ 0 h 95320"/>
                  <a:gd name="connsiteX2" fmla="*/ 651983 w 718762"/>
                  <a:gd name="connsiteY2" fmla="*/ 36246 h 95320"/>
                  <a:gd name="connsiteX3" fmla="*/ 359381 w 718762"/>
                  <a:gd name="connsiteY3" fmla="*/ 95320 h 95320"/>
                  <a:gd name="connsiteX4" fmla="*/ 66779 w 718762"/>
                  <a:gd name="connsiteY4" fmla="*/ 36246 h 95320"/>
                  <a:gd name="connsiteX5" fmla="*/ 0 w 718762"/>
                  <a:gd name="connsiteY5" fmla="*/ 0 h 9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18762" h="95320">
                    <a:moveTo>
                      <a:pt x="0" y="0"/>
                    </a:moveTo>
                    <a:lnTo>
                      <a:pt x="718762" y="0"/>
                    </a:lnTo>
                    <a:lnTo>
                      <a:pt x="651983" y="36246"/>
                    </a:lnTo>
                    <a:cubicBezTo>
                      <a:pt x="562049" y="74285"/>
                      <a:pt x="463171" y="95320"/>
                      <a:pt x="359381" y="95320"/>
                    </a:cubicBezTo>
                    <a:cubicBezTo>
                      <a:pt x="255591" y="95320"/>
                      <a:pt x="156713" y="74285"/>
                      <a:pt x="66779" y="36246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자유형 87"/>
              <p:cNvSpPr/>
              <p:nvPr/>
            </p:nvSpPr>
            <p:spPr>
              <a:xfrm>
                <a:off x="8520113" y="2233291"/>
                <a:ext cx="1031875" cy="1692076"/>
              </a:xfrm>
              <a:custGeom>
                <a:avLst/>
                <a:gdLst>
                  <a:gd name="connsiteX0" fmla="*/ 385720 w 1031875"/>
                  <a:gd name="connsiteY0" fmla="*/ 104977 h 1692076"/>
                  <a:gd name="connsiteX1" fmla="*/ 367118 w 1031875"/>
                  <a:gd name="connsiteY1" fmla="*/ 126021 h 1692076"/>
                  <a:gd name="connsiteX2" fmla="*/ 385720 w 1031875"/>
                  <a:gd name="connsiteY2" fmla="*/ 147064 h 1692076"/>
                  <a:gd name="connsiteX3" fmla="*/ 646152 w 1031875"/>
                  <a:gd name="connsiteY3" fmla="*/ 147064 h 1692076"/>
                  <a:gd name="connsiteX4" fmla="*/ 664754 w 1031875"/>
                  <a:gd name="connsiteY4" fmla="*/ 126021 h 1692076"/>
                  <a:gd name="connsiteX5" fmla="*/ 646152 w 1031875"/>
                  <a:gd name="connsiteY5" fmla="*/ 104977 h 1692076"/>
                  <a:gd name="connsiteX6" fmla="*/ 78918 w 1031875"/>
                  <a:gd name="connsiteY6" fmla="*/ 0 h 1692076"/>
                  <a:gd name="connsiteX7" fmla="*/ 952957 w 1031875"/>
                  <a:gd name="connsiteY7" fmla="*/ 0 h 1692076"/>
                  <a:gd name="connsiteX8" fmla="*/ 1031875 w 1031875"/>
                  <a:gd name="connsiteY8" fmla="*/ 89273 h 1692076"/>
                  <a:gd name="connsiteX9" fmla="*/ 1031875 w 1031875"/>
                  <a:gd name="connsiteY9" fmla="*/ 538905 h 1692076"/>
                  <a:gd name="connsiteX10" fmla="*/ 1031875 w 1031875"/>
                  <a:gd name="connsiteY10" fmla="*/ 1627747 h 1692076"/>
                  <a:gd name="connsiteX11" fmla="*/ 953908 w 1031875"/>
                  <a:gd name="connsiteY11" fmla="*/ 1692076 h 1692076"/>
                  <a:gd name="connsiteX12" fmla="*/ 953908 w 1031875"/>
                  <a:gd name="connsiteY12" fmla="*/ 474576 h 1692076"/>
                  <a:gd name="connsiteX13" fmla="*/ 953908 w 1031875"/>
                  <a:gd name="connsiteY13" fmla="*/ 252041 h 1692076"/>
                  <a:gd name="connsiteX14" fmla="*/ 77965 w 1031875"/>
                  <a:gd name="connsiteY14" fmla="*/ 252041 h 1692076"/>
                  <a:gd name="connsiteX15" fmla="*/ 77965 w 1031875"/>
                  <a:gd name="connsiteY15" fmla="*/ 474578 h 1692076"/>
                  <a:gd name="connsiteX16" fmla="*/ 77965 w 1031875"/>
                  <a:gd name="connsiteY16" fmla="*/ 1692074 h 1692076"/>
                  <a:gd name="connsiteX17" fmla="*/ 0 w 1031875"/>
                  <a:gd name="connsiteY17" fmla="*/ 1627746 h 1692076"/>
                  <a:gd name="connsiteX18" fmla="*/ 0 w 1031875"/>
                  <a:gd name="connsiteY18" fmla="*/ 538906 h 1692076"/>
                  <a:gd name="connsiteX19" fmla="*/ 0 w 1031875"/>
                  <a:gd name="connsiteY19" fmla="*/ 89273 h 1692076"/>
                  <a:gd name="connsiteX20" fmla="*/ 78918 w 1031875"/>
                  <a:gd name="connsiteY20" fmla="*/ 0 h 16920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031875" h="1692076">
                    <a:moveTo>
                      <a:pt x="385720" y="104977"/>
                    </a:moveTo>
                    <a:cubicBezTo>
                      <a:pt x="375446" y="104977"/>
                      <a:pt x="367118" y="114399"/>
                      <a:pt x="367118" y="126021"/>
                    </a:cubicBezTo>
                    <a:cubicBezTo>
                      <a:pt x="367118" y="137642"/>
                      <a:pt x="375446" y="147064"/>
                      <a:pt x="385720" y="147064"/>
                    </a:cubicBezTo>
                    <a:lnTo>
                      <a:pt x="646152" y="147064"/>
                    </a:lnTo>
                    <a:cubicBezTo>
                      <a:pt x="656425" y="147064"/>
                      <a:pt x="664754" y="137642"/>
                      <a:pt x="664754" y="126021"/>
                    </a:cubicBezTo>
                    <a:cubicBezTo>
                      <a:pt x="664754" y="114399"/>
                      <a:pt x="656425" y="104977"/>
                      <a:pt x="646152" y="104977"/>
                    </a:cubicBezTo>
                    <a:close/>
                    <a:moveTo>
                      <a:pt x="78918" y="0"/>
                    </a:moveTo>
                    <a:lnTo>
                      <a:pt x="952957" y="0"/>
                    </a:lnTo>
                    <a:cubicBezTo>
                      <a:pt x="996542" y="0"/>
                      <a:pt x="1031875" y="39969"/>
                      <a:pt x="1031875" y="89273"/>
                    </a:cubicBezTo>
                    <a:lnTo>
                      <a:pt x="1031875" y="538905"/>
                    </a:lnTo>
                    <a:lnTo>
                      <a:pt x="1031875" y="1627747"/>
                    </a:lnTo>
                    <a:lnTo>
                      <a:pt x="953908" y="1692076"/>
                    </a:lnTo>
                    <a:lnTo>
                      <a:pt x="953908" y="474576"/>
                    </a:lnTo>
                    <a:lnTo>
                      <a:pt x="953908" y="252041"/>
                    </a:lnTo>
                    <a:lnTo>
                      <a:pt x="77965" y="252041"/>
                    </a:lnTo>
                    <a:lnTo>
                      <a:pt x="77965" y="474578"/>
                    </a:lnTo>
                    <a:lnTo>
                      <a:pt x="77965" y="1692074"/>
                    </a:lnTo>
                    <a:lnTo>
                      <a:pt x="0" y="1627746"/>
                    </a:lnTo>
                    <a:lnTo>
                      <a:pt x="0" y="538906"/>
                    </a:lnTo>
                    <a:lnTo>
                      <a:pt x="0" y="89273"/>
                    </a:lnTo>
                    <a:cubicBezTo>
                      <a:pt x="0" y="39969"/>
                      <a:pt x="35333" y="0"/>
                      <a:pt x="7891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자유형 88"/>
              <p:cNvSpPr/>
              <p:nvPr/>
            </p:nvSpPr>
            <p:spPr>
              <a:xfrm>
                <a:off x="8598078" y="2485333"/>
                <a:ext cx="875943" cy="1487681"/>
              </a:xfrm>
              <a:custGeom>
                <a:avLst/>
                <a:gdLst>
                  <a:gd name="connsiteX0" fmla="*/ 0 w 875943"/>
                  <a:gd name="connsiteY0" fmla="*/ 0 h 1487681"/>
                  <a:gd name="connsiteX1" fmla="*/ 875943 w 875943"/>
                  <a:gd name="connsiteY1" fmla="*/ 0 h 1487681"/>
                  <a:gd name="connsiteX2" fmla="*/ 875943 w 875943"/>
                  <a:gd name="connsiteY2" fmla="*/ 222534 h 1487681"/>
                  <a:gd name="connsiteX3" fmla="*/ 875943 w 875943"/>
                  <a:gd name="connsiteY3" fmla="*/ 222535 h 1487681"/>
                  <a:gd name="connsiteX4" fmla="*/ 875943 w 875943"/>
                  <a:gd name="connsiteY4" fmla="*/ 1440034 h 1487681"/>
                  <a:gd name="connsiteX5" fmla="*/ 858265 w 875943"/>
                  <a:gd name="connsiteY5" fmla="*/ 1454620 h 1487681"/>
                  <a:gd name="connsiteX6" fmla="*/ 797354 w 875943"/>
                  <a:gd name="connsiteY6" fmla="*/ 1487681 h 1487681"/>
                  <a:gd name="connsiteX7" fmla="*/ 78592 w 875943"/>
                  <a:gd name="connsiteY7" fmla="*/ 1487681 h 1487681"/>
                  <a:gd name="connsiteX8" fmla="*/ 17681 w 875943"/>
                  <a:gd name="connsiteY8" fmla="*/ 1454620 h 1487681"/>
                  <a:gd name="connsiteX9" fmla="*/ 0 w 875943"/>
                  <a:gd name="connsiteY9" fmla="*/ 1440032 h 1487681"/>
                  <a:gd name="connsiteX10" fmla="*/ 0 w 875943"/>
                  <a:gd name="connsiteY10" fmla="*/ 222537 h 1487681"/>
                  <a:gd name="connsiteX11" fmla="*/ 0 w 875943"/>
                  <a:gd name="connsiteY11" fmla="*/ 222536 h 14876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75943" h="1487681">
                    <a:moveTo>
                      <a:pt x="0" y="0"/>
                    </a:moveTo>
                    <a:lnTo>
                      <a:pt x="875943" y="0"/>
                    </a:lnTo>
                    <a:lnTo>
                      <a:pt x="875943" y="222534"/>
                    </a:lnTo>
                    <a:lnTo>
                      <a:pt x="875943" y="222535"/>
                    </a:lnTo>
                    <a:lnTo>
                      <a:pt x="875943" y="1440034"/>
                    </a:lnTo>
                    <a:lnTo>
                      <a:pt x="858265" y="1454620"/>
                    </a:lnTo>
                    <a:lnTo>
                      <a:pt x="797354" y="1487681"/>
                    </a:lnTo>
                    <a:lnTo>
                      <a:pt x="78592" y="1487681"/>
                    </a:lnTo>
                    <a:lnTo>
                      <a:pt x="17681" y="1454620"/>
                    </a:lnTo>
                    <a:lnTo>
                      <a:pt x="0" y="1440032"/>
                    </a:lnTo>
                    <a:lnTo>
                      <a:pt x="0" y="222537"/>
                    </a:lnTo>
                    <a:lnTo>
                      <a:pt x="0" y="222536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자유형 89"/>
              <p:cNvSpPr/>
              <p:nvPr/>
            </p:nvSpPr>
            <p:spPr>
              <a:xfrm>
                <a:off x="9551987" y="2772196"/>
                <a:ext cx="235780" cy="1088842"/>
              </a:xfrm>
              <a:custGeom>
                <a:avLst/>
                <a:gdLst>
                  <a:gd name="connsiteX0" fmla="*/ 0 w 235780"/>
                  <a:gd name="connsiteY0" fmla="*/ 0 h 1088842"/>
                  <a:gd name="connsiteX1" fmla="*/ 15607 w 235780"/>
                  <a:gd name="connsiteY1" fmla="*/ 12877 h 1088842"/>
                  <a:gd name="connsiteX2" fmla="*/ 235780 w 235780"/>
                  <a:gd name="connsiteY2" fmla="*/ 544421 h 1088842"/>
                  <a:gd name="connsiteX3" fmla="*/ 15607 w 235780"/>
                  <a:gd name="connsiteY3" fmla="*/ 1075965 h 1088842"/>
                  <a:gd name="connsiteX4" fmla="*/ 0 w 235780"/>
                  <a:gd name="connsiteY4" fmla="*/ 1088842 h 1088842"/>
                  <a:gd name="connsiteX5" fmla="*/ 0 w 235780"/>
                  <a:gd name="connsiteY5" fmla="*/ 0 h 1088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5780" h="1088842">
                    <a:moveTo>
                      <a:pt x="0" y="0"/>
                    </a:moveTo>
                    <a:lnTo>
                      <a:pt x="15607" y="12877"/>
                    </a:lnTo>
                    <a:cubicBezTo>
                      <a:pt x="151641" y="148911"/>
                      <a:pt x="235780" y="336840"/>
                      <a:pt x="235780" y="544421"/>
                    </a:cubicBezTo>
                    <a:cubicBezTo>
                      <a:pt x="235780" y="752002"/>
                      <a:pt x="151641" y="939931"/>
                      <a:pt x="15607" y="1075965"/>
                    </a:cubicBezTo>
                    <a:lnTo>
                      <a:pt x="0" y="10888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자유형 90"/>
              <p:cNvSpPr/>
              <p:nvPr/>
            </p:nvSpPr>
            <p:spPr>
              <a:xfrm>
                <a:off x="8284334" y="2772197"/>
                <a:ext cx="235779" cy="1088840"/>
              </a:xfrm>
              <a:custGeom>
                <a:avLst/>
                <a:gdLst>
                  <a:gd name="connsiteX0" fmla="*/ 235779 w 235779"/>
                  <a:gd name="connsiteY0" fmla="*/ 0 h 1088840"/>
                  <a:gd name="connsiteX1" fmla="*/ 235779 w 235779"/>
                  <a:gd name="connsiteY1" fmla="*/ 1088840 h 1088840"/>
                  <a:gd name="connsiteX2" fmla="*/ 220173 w 235779"/>
                  <a:gd name="connsiteY2" fmla="*/ 1075964 h 1088840"/>
                  <a:gd name="connsiteX3" fmla="*/ 0 w 235779"/>
                  <a:gd name="connsiteY3" fmla="*/ 544420 h 1088840"/>
                  <a:gd name="connsiteX4" fmla="*/ 220173 w 235779"/>
                  <a:gd name="connsiteY4" fmla="*/ 12876 h 1088840"/>
                  <a:gd name="connsiteX5" fmla="*/ 235779 w 235779"/>
                  <a:gd name="connsiteY5" fmla="*/ 0 h 1088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5779" h="1088840">
                    <a:moveTo>
                      <a:pt x="235779" y="0"/>
                    </a:moveTo>
                    <a:lnTo>
                      <a:pt x="235779" y="1088840"/>
                    </a:lnTo>
                    <a:lnTo>
                      <a:pt x="220173" y="1075964"/>
                    </a:lnTo>
                    <a:cubicBezTo>
                      <a:pt x="84139" y="939930"/>
                      <a:pt x="0" y="752001"/>
                      <a:pt x="0" y="544420"/>
                    </a:cubicBezTo>
                    <a:cubicBezTo>
                      <a:pt x="0" y="336839"/>
                      <a:pt x="84139" y="148910"/>
                      <a:pt x="220173" y="12876"/>
                    </a:cubicBezTo>
                    <a:lnTo>
                      <a:pt x="235779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92" name="직사각형 91">
            <a:extLst>
              <a:ext uri="{FF2B5EF4-FFF2-40B4-BE49-F238E27FC236}">
                <a16:creationId xmlns:a16="http://schemas.microsoft.com/office/drawing/2014/main" xmlns="" id="{6503CCA9-B9C1-449B-A41B-305CF103CE18}"/>
              </a:ext>
            </a:extLst>
          </p:cNvPr>
          <p:cNvSpPr/>
          <p:nvPr/>
        </p:nvSpPr>
        <p:spPr>
          <a:xfrm>
            <a:off x="8289844" y="4260206"/>
            <a:ext cx="2706302" cy="1269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srgbClr val="EE4F4C"/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7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E6E5EB"/>
            </a:gs>
            <a:gs pos="70000">
              <a:srgbClr val="FEB95E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09575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2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 PRESENTATION</a:t>
            </a:r>
          </a:p>
          <a:p>
            <a:pPr lvl="2"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55" name="그룹 54"/>
          <p:cNvGrpSpPr/>
          <p:nvPr/>
        </p:nvGrpSpPr>
        <p:grpSpPr>
          <a:xfrm>
            <a:off x="5375238" y="1779155"/>
            <a:ext cx="911803" cy="911803"/>
            <a:chOff x="1225849" y="3649611"/>
            <a:chExt cx="1213018" cy="1213018"/>
          </a:xfrm>
        </p:grpSpPr>
        <p:sp>
          <p:nvSpPr>
            <p:cNvPr id="56" name="타원 55"/>
            <p:cNvSpPr/>
            <p:nvPr/>
          </p:nvSpPr>
          <p:spPr>
            <a:xfrm>
              <a:off x="1225849" y="3649611"/>
              <a:ext cx="1213018" cy="12130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57" name="그림 5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1953" y="3815715"/>
              <a:ext cx="880809" cy="880809"/>
            </a:xfrm>
            <a:prstGeom prst="rect">
              <a:avLst/>
            </a:prstGeom>
          </p:spPr>
        </p:pic>
      </p:grpSp>
      <p:sp>
        <p:nvSpPr>
          <p:cNvPr id="58" name="직사각형 57"/>
          <p:cNvSpPr/>
          <p:nvPr/>
        </p:nvSpPr>
        <p:spPr>
          <a:xfrm>
            <a:off x="6583080" y="1732926"/>
            <a:ext cx="3365311" cy="966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炫錫</a:t>
            </a: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詳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59" name="그룹 58"/>
          <p:cNvGrpSpPr/>
          <p:nvPr/>
        </p:nvGrpSpPr>
        <p:grpSpPr>
          <a:xfrm>
            <a:off x="5372577" y="3257893"/>
            <a:ext cx="912412" cy="912412"/>
            <a:chOff x="1873263" y="5792398"/>
            <a:chExt cx="1213018" cy="1213018"/>
          </a:xfrm>
        </p:grpSpPr>
        <p:sp>
          <p:nvSpPr>
            <p:cNvPr id="60" name="타원 59"/>
            <p:cNvSpPr/>
            <p:nvPr/>
          </p:nvSpPr>
          <p:spPr>
            <a:xfrm>
              <a:off x="1873263" y="5792398"/>
              <a:ext cx="1213018" cy="121301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61" name="그림 6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69821" y="5988956"/>
              <a:ext cx="819901" cy="819901"/>
            </a:xfrm>
            <a:prstGeom prst="rect">
              <a:avLst/>
            </a:prstGeom>
          </p:spPr>
        </p:pic>
      </p:grpSp>
      <p:sp>
        <p:nvSpPr>
          <p:cNvPr id="63" name="직사각형 62"/>
          <p:cNvSpPr/>
          <p:nvPr/>
        </p:nvSpPr>
        <p:spPr>
          <a:xfrm>
            <a:off x="1507113" y="1728504"/>
            <a:ext cx="3050157" cy="4221048"/>
          </a:xfrm>
          <a:prstGeom prst="rect">
            <a:avLst/>
          </a:prstGeom>
          <a:solidFill>
            <a:srgbClr val="313540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2" name="타원 111"/>
          <p:cNvSpPr/>
          <p:nvPr/>
        </p:nvSpPr>
        <p:spPr>
          <a:xfrm>
            <a:off x="2073811" y="2214222"/>
            <a:ext cx="1981497" cy="1981497"/>
          </a:xfrm>
          <a:prstGeom prst="ellipse">
            <a:avLst/>
          </a:prstGeom>
          <a:ln w="76200" cap="rnd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3" name="원호 112"/>
          <p:cNvSpPr/>
          <p:nvPr/>
        </p:nvSpPr>
        <p:spPr>
          <a:xfrm>
            <a:off x="2073811" y="2214222"/>
            <a:ext cx="1981497" cy="1981497"/>
          </a:xfrm>
          <a:prstGeom prst="arc">
            <a:avLst>
              <a:gd name="adj1" fmla="val 97363"/>
              <a:gd name="adj2" fmla="val 16213013"/>
            </a:avLst>
          </a:prstGeom>
          <a:ln w="762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14" name="직사각형 113"/>
          <p:cNvSpPr/>
          <p:nvPr/>
        </p:nvSpPr>
        <p:spPr>
          <a:xfrm>
            <a:off x="2551196" y="2667105"/>
            <a:ext cx="111293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>
                <a:solidFill>
                  <a:prstClr val="white"/>
                </a:solidFill>
              </a:rPr>
              <a:t>75</a:t>
            </a:r>
            <a:r>
              <a:rPr lang="en-US" altLang="ko-KR" b="1" dirty="0">
                <a:solidFill>
                  <a:prstClr val="white"/>
                </a:solidFill>
              </a:rPr>
              <a:t>%</a:t>
            </a:r>
          </a:p>
          <a:p>
            <a:pPr algn="ctr">
              <a:lnSpc>
                <a:spcPct val="150000"/>
              </a:lnSpc>
            </a:pPr>
            <a:r>
              <a:rPr lang="en-US" altLang="ko-KR" sz="12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  <a:endParaRPr lang="en-US" altLang="ko-KR" sz="1400" dirty="0">
              <a:solidFill>
                <a:prstClr val="white"/>
              </a:solidFill>
            </a:endParaRPr>
          </a:p>
        </p:txBody>
      </p:sp>
      <p:sp>
        <p:nvSpPr>
          <p:cNvPr id="115" name="직사각형 114"/>
          <p:cNvSpPr/>
          <p:nvPr/>
        </p:nvSpPr>
        <p:spPr>
          <a:xfrm>
            <a:off x="1860189" y="4874415"/>
            <a:ext cx="1893005" cy="83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08000" bIns="0" rtlCol="0" anchor="ctr"/>
          <a:lstStyle/>
          <a:p>
            <a:pPr algn="r"/>
            <a:endParaRPr lang="ko-KR" altLang="en-US" sz="105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1860189" y="4874415"/>
            <a:ext cx="1556001" cy="835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prstClr val="white"/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3924266" y="4750843"/>
            <a:ext cx="4571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1100" dirty="0">
                <a:solidFill>
                  <a:prstClr val="white"/>
                </a:solidFill>
              </a:rPr>
              <a:t>86%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860189" y="5315392"/>
            <a:ext cx="1893005" cy="83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08000" bIns="0" rtlCol="0" anchor="ctr"/>
          <a:lstStyle/>
          <a:p>
            <a:pPr algn="r"/>
            <a:endParaRPr lang="ko-KR" altLang="en-US" sz="105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1860189" y="5315392"/>
            <a:ext cx="954449" cy="835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>
              <a:solidFill>
                <a:prstClr val="white"/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3924266" y="5191820"/>
            <a:ext cx="4571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ko-KR" sz="1100" dirty="0">
                <a:solidFill>
                  <a:prstClr val="white"/>
                </a:solidFill>
              </a:rPr>
              <a:t>50%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grpSp>
        <p:nvGrpSpPr>
          <p:cNvPr id="125" name="그룹 124"/>
          <p:cNvGrpSpPr/>
          <p:nvPr/>
        </p:nvGrpSpPr>
        <p:grpSpPr>
          <a:xfrm>
            <a:off x="5372577" y="4862197"/>
            <a:ext cx="912412" cy="912412"/>
            <a:chOff x="8723358" y="1778931"/>
            <a:chExt cx="1083168" cy="1083168"/>
          </a:xfrm>
        </p:grpSpPr>
        <p:sp>
          <p:nvSpPr>
            <p:cNvPr id="126" name="타원 125"/>
            <p:cNvSpPr/>
            <p:nvPr/>
          </p:nvSpPr>
          <p:spPr>
            <a:xfrm>
              <a:off x="8723358" y="1778931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127" name="그림 1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6567" y="1952140"/>
              <a:ext cx="736749" cy="736749"/>
            </a:xfrm>
            <a:prstGeom prst="rect">
              <a:avLst/>
            </a:prstGeom>
          </p:spPr>
        </p:pic>
      </p:grpSp>
      <p:grpSp>
        <p:nvGrpSpPr>
          <p:cNvPr id="128" name="그룹 127"/>
          <p:cNvGrpSpPr/>
          <p:nvPr/>
        </p:nvGrpSpPr>
        <p:grpSpPr>
          <a:xfrm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129" name="직선 연결선 12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Freeform 9"/>
            <p:cNvSpPr>
              <a:spLocks/>
            </p:cNvSpPr>
            <p:nvPr/>
          </p:nvSpPr>
          <p:spPr bwMode="auto"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2"/>
            <p:cNvGrpSpPr>
              <a:grpSpLocks noChangeAspect="1"/>
            </p:cNvGrpSpPr>
            <p:nvPr/>
          </p:nvGrpSpPr>
          <p:grpSpPr bwMode="auto">
            <a:xfrm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8" name="Freeform 13"/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4"/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2" name="Freeform 36"/>
            <p:cNvSpPr>
              <a:spLocks noEditPoints="1"/>
            </p:cNvSpPr>
            <p:nvPr/>
          </p:nvSpPr>
          <p:spPr bwMode="auto"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3" name="자유형 132"/>
            <p:cNvSpPr>
              <a:spLocks/>
            </p:cNvSpPr>
            <p:nvPr/>
          </p:nvSpPr>
          <p:spPr bwMode="auto"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6"/>
            <p:cNvSpPr>
              <a:spLocks/>
            </p:cNvSpPr>
            <p:nvPr/>
          </p:nvSpPr>
          <p:spPr bwMode="auto"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35" name="Group 20"/>
            <p:cNvGrpSpPr>
              <a:grpSpLocks noChangeAspect="1"/>
            </p:cNvGrpSpPr>
            <p:nvPr/>
          </p:nvGrpSpPr>
          <p:grpSpPr bwMode="auto">
            <a:xfrm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144" name="Freeform 22"/>
              <p:cNvSpPr>
                <a:spLocks noEditPoints="1"/>
              </p:cNvSpPr>
              <p:nvPr/>
            </p:nvSpPr>
            <p:spPr bwMode="auto"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Freeform 23"/>
              <p:cNvSpPr>
                <a:spLocks noEditPoints="1"/>
              </p:cNvSpPr>
              <p:nvPr/>
            </p:nvSpPr>
            <p:spPr bwMode="auto"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24"/>
              <p:cNvSpPr>
                <a:spLocks noEditPoints="1"/>
              </p:cNvSpPr>
              <p:nvPr/>
            </p:nvSpPr>
            <p:spPr bwMode="auto"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25"/>
              <p:cNvSpPr>
                <a:spLocks/>
              </p:cNvSpPr>
              <p:nvPr/>
            </p:nvSpPr>
            <p:spPr bwMode="auto"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6" name="Group 16"/>
            <p:cNvGrpSpPr>
              <a:grpSpLocks noChangeAspect="1"/>
            </p:cNvGrpSpPr>
            <p:nvPr/>
          </p:nvGrpSpPr>
          <p:grpSpPr bwMode="auto">
            <a:xfrm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140" name="Freeform 17"/>
              <p:cNvSpPr>
                <a:spLocks noEditPoints="1"/>
              </p:cNvSpPr>
              <p:nvPr/>
            </p:nvSpPr>
            <p:spPr bwMode="auto"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8"/>
              <p:cNvSpPr>
                <a:spLocks/>
              </p:cNvSpPr>
              <p:nvPr/>
            </p:nvSpPr>
            <p:spPr bwMode="auto"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9"/>
              <p:cNvSpPr>
                <a:spLocks/>
              </p:cNvSpPr>
              <p:nvPr/>
            </p:nvSpPr>
            <p:spPr bwMode="auto"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20"/>
              <p:cNvSpPr>
                <a:spLocks/>
              </p:cNvSpPr>
              <p:nvPr/>
            </p:nvSpPr>
            <p:spPr bwMode="auto"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7" name="Group 31"/>
            <p:cNvGrpSpPr>
              <a:grpSpLocks noChangeAspect="1"/>
            </p:cNvGrpSpPr>
            <p:nvPr/>
          </p:nvGrpSpPr>
          <p:grpSpPr bwMode="auto">
            <a:xfrm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138" name="Freeform 32"/>
              <p:cNvSpPr>
                <a:spLocks/>
              </p:cNvSpPr>
              <p:nvPr/>
            </p:nvSpPr>
            <p:spPr bwMode="auto"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33"/>
              <p:cNvSpPr>
                <a:spLocks/>
              </p:cNvSpPr>
              <p:nvPr/>
            </p:nvSpPr>
            <p:spPr bwMode="auto"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47" name="직사각형 46"/>
          <p:cNvSpPr/>
          <p:nvPr/>
        </p:nvSpPr>
        <p:spPr>
          <a:xfrm>
            <a:off x="6583079" y="3203712"/>
            <a:ext cx="3365311" cy="966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炫錫</a:t>
            </a: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詳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6583078" y="4867683"/>
            <a:ext cx="3365311" cy="966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16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炫錫</a:t>
            </a:r>
          </a:p>
          <a:p>
            <a:pPr>
              <a:lnSpc>
                <a:spcPct val="150000"/>
              </a:lnSpc>
            </a:pPr>
            <a:r>
              <a:rPr lang="ja-JP" altLang="en-US" sz="1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詳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50000"/>
                    <a:lumOff val="50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84282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E6E5EB"/>
            </a:gs>
            <a:gs pos="70000">
              <a:srgbClr val="FEB95E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09575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2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 PRESENTATION</a:t>
            </a:r>
          </a:p>
          <a:p>
            <a:pPr lvl="2"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1749869" y="1835989"/>
            <a:ext cx="3436528" cy="3436528"/>
          </a:xfrm>
          <a:prstGeom prst="rect">
            <a:avLst/>
          </a:prstGeom>
          <a:solidFill>
            <a:srgbClr val="E6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44000" rtlCol="0" anchor="t"/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2628870" y="2706111"/>
            <a:ext cx="2566406" cy="2566406"/>
          </a:xfrm>
          <a:prstGeom prst="rect">
            <a:avLst/>
          </a:prstGeom>
          <a:solidFill>
            <a:srgbClr val="3135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44000" rtlCol="0" anchor="t"/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4458920" y="4531722"/>
            <a:ext cx="740795" cy="740795"/>
          </a:xfrm>
          <a:prstGeom prst="rect">
            <a:avLst/>
          </a:prstGeom>
          <a:solidFill>
            <a:srgbClr val="FEB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tlCol="0" anchor="t"/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cxnSp>
        <p:nvCxnSpPr>
          <p:cNvPr id="50" name="직선 연결선 49"/>
          <p:cNvCxnSpPr/>
          <p:nvPr/>
        </p:nvCxnSpPr>
        <p:spPr>
          <a:xfrm>
            <a:off x="5186397" y="1838219"/>
            <a:ext cx="202130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5186397" y="2708340"/>
            <a:ext cx="202130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5186397" y="4505204"/>
            <a:ext cx="202130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xmlns="" id="{6503CCA9-B9C1-449B-A41B-305CF103CE18}"/>
              </a:ext>
            </a:extLst>
          </p:cNvPr>
          <p:cNvSpPr/>
          <p:nvPr/>
        </p:nvSpPr>
        <p:spPr>
          <a:xfrm>
            <a:off x="7638161" y="1581105"/>
            <a:ext cx="37138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67" name="그룹 66"/>
          <p:cNvGrpSpPr/>
          <p:nvPr/>
        </p:nvGrpSpPr>
        <p:grpSpPr>
          <a:xfrm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68" name="직선 연결선 67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Freeform 9"/>
            <p:cNvSpPr>
              <a:spLocks/>
            </p:cNvSpPr>
            <p:nvPr/>
          </p:nvSpPr>
          <p:spPr bwMode="auto"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70" name="Group 12"/>
            <p:cNvGrpSpPr>
              <a:grpSpLocks noChangeAspect="1"/>
            </p:cNvGrpSpPr>
            <p:nvPr/>
          </p:nvGrpSpPr>
          <p:grpSpPr bwMode="auto">
            <a:xfrm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87" name="Freeform 13"/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Freeform 14"/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71" name="Freeform 36"/>
            <p:cNvSpPr>
              <a:spLocks noEditPoints="1"/>
            </p:cNvSpPr>
            <p:nvPr/>
          </p:nvSpPr>
          <p:spPr bwMode="auto"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자유형 71"/>
            <p:cNvSpPr>
              <a:spLocks/>
            </p:cNvSpPr>
            <p:nvPr/>
          </p:nvSpPr>
          <p:spPr bwMode="auto"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3" name="Freeform 6"/>
            <p:cNvSpPr>
              <a:spLocks/>
            </p:cNvSpPr>
            <p:nvPr/>
          </p:nvSpPr>
          <p:spPr bwMode="auto"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74" name="Group 20"/>
            <p:cNvGrpSpPr>
              <a:grpSpLocks noChangeAspect="1"/>
            </p:cNvGrpSpPr>
            <p:nvPr/>
          </p:nvGrpSpPr>
          <p:grpSpPr bwMode="auto">
            <a:xfrm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83" name="Freeform 22"/>
              <p:cNvSpPr>
                <a:spLocks noEditPoints="1"/>
              </p:cNvSpPr>
              <p:nvPr/>
            </p:nvSpPr>
            <p:spPr bwMode="auto"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Freeform 23"/>
              <p:cNvSpPr>
                <a:spLocks noEditPoints="1"/>
              </p:cNvSpPr>
              <p:nvPr/>
            </p:nvSpPr>
            <p:spPr bwMode="auto"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Freeform 24"/>
              <p:cNvSpPr>
                <a:spLocks noEditPoints="1"/>
              </p:cNvSpPr>
              <p:nvPr/>
            </p:nvSpPr>
            <p:spPr bwMode="auto"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Freeform 25"/>
              <p:cNvSpPr>
                <a:spLocks/>
              </p:cNvSpPr>
              <p:nvPr/>
            </p:nvSpPr>
            <p:spPr bwMode="auto"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5" name="Group 16"/>
            <p:cNvGrpSpPr>
              <a:grpSpLocks noChangeAspect="1"/>
            </p:cNvGrpSpPr>
            <p:nvPr/>
          </p:nvGrpSpPr>
          <p:grpSpPr bwMode="auto">
            <a:xfrm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79" name="Freeform 17"/>
              <p:cNvSpPr>
                <a:spLocks noEditPoints="1"/>
              </p:cNvSpPr>
              <p:nvPr/>
            </p:nvSpPr>
            <p:spPr bwMode="auto"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Freeform 18"/>
              <p:cNvSpPr>
                <a:spLocks/>
              </p:cNvSpPr>
              <p:nvPr/>
            </p:nvSpPr>
            <p:spPr bwMode="auto"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19"/>
              <p:cNvSpPr>
                <a:spLocks/>
              </p:cNvSpPr>
              <p:nvPr/>
            </p:nvSpPr>
            <p:spPr bwMode="auto"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Freeform 20"/>
              <p:cNvSpPr>
                <a:spLocks/>
              </p:cNvSpPr>
              <p:nvPr/>
            </p:nvSpPr>
            <p:spPr bwMode="auto"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6" name="Group 31"/>
            <p:cNvGrpSpPr>
              <a:grpSpLocks noChangeAspect="1"/>
            </p:cNvGrpSpPr>
            <p:nvPr/>
          </p:nvGrpSpPr>
          <p:grpSpPr bwMode="auto">
            <a:xfrm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77" name="Freeform 32"/>
              <p:cNvSpPr>
                <a:spLocks/>
              </p:cNvSpPr>
              <p:nvPr/>
            </p:nvSpPr>
            <p:spPr bwMode="auto"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Freeform 33"/>
              <p:cNvSpPr>
                <a:spLocks/>
              </p:cNvSpPr>
              <p:nvPr/>
            </p:nvSpPr>
            <p:spPr bwMode="auto"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4" name="직사각형 33">
            <a:extLst>
              <a:ext uri="{FF2B5EF4-FFF2-40B4-BE49-F238E27FC236}">
                <a16:creationId xmlns:a16="http://schemas.microsoft.com/office/drawing/2014/main" xmlns="" id="{6503CCA9-B9C1-449B-A41B-305CF103CE18}"/>
              </a:ext>
            </a:extLst>
          </p:cNvPr>
          <p:cNvSpPr/>
          <p:nvPr/>
        </p:nvSpPr>
        <p:spPr>
          <a:xfrm>
            <a:off x="7638161" y="2583358"/>
            <a:ext cx="37138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xmlns="" id="{6503CCA9-B9C1-449B-A41B-305CF103CE18}"/>
              </a:ext>
            </a:extLst>
          </p:cNvPr>
          <p:cNvSpPr/>
          <p:nvPr/>
        </p:nvSpPr>
        <p:spPr>
          <a:xfrm>
            <a:off x="7638161" y="4358343"/>
            <a:ext cx="37138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4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ja-JP" sz="10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28469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E6E5EB"/>
            </a:gs>
            <a:gs pos="70000">
              <a:srgbClr val="FEB95E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09575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2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 PRESENTATION</a:t>
            </a:r>
          </a:p>
          <a:p>
            <a:pPr lvl="2"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020820"/>
              </p:ext>
            </p:extLst>
          </p:nvPr>
        </p:nvGraphicFramePr>
        <p:xfrm>
          <a:off x="1680602" y="1791694"/>
          <a:ext cx="2913402" cy="3705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402"/>
              </a:tblGrid>
              <a:tr h="5008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CONTENTS</a:t>
                      </a:r>
                      <a:endParaRPr lang="ko-KR" altLang="en-US" sz="105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3540"/>
                    </a:solidFill>
                  </a:tcPr>
                </a:tc>
              </a:tr>
              <a:tr h="10681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A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81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B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  <a:endParaRPr kumimoji="0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81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C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  <a:endParaRPr kumimoji="0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4" name="표 33"/>
          <p:cNvGraphicFramePr>
            <a:graphicFrameLocks noGrp="1"/>
          </p:cNvGraphicFramePr>
          <p:nvPr>
            <p:extLst/>
          </p:nvPr>
        </p:nvGraphicFramePr>
        <p:xfrm>
          <a:off x="4857300" y="1791694"/>
          <a:ext cx="2913402" cy="3705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402"/>
              </a:tblGrid>
              <a:tr h="5008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CONTENTS</a:t>
                      </a:r>
                      <a:endParaRPr lang="ko-KR" altLang="en-US" sz="105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B95E"/>
                    </a:solidFill>
                  </a:tcPr>
                </a:tc>
              </a:tr>
              <a:tr h="10681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A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81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B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81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C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표 34"/>
          <p:cNvGraphicFramePr>
            <a:graphicFrameLocks noGrp="1"/>
          </p:cNvGraphicFramePr>
          <p:nvPr>
            <p:extLst/>
          </p:nvPr>
        </p:nvGraphicFramePr>
        <p:xfrm>
          <a:off x="7957798" y="1791694"/>
          <a:ext cx="2913402" cy="3705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3402"/>
              </a:tblGrid>
              <a:tr h="5008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CONTENTS</a:t>
                      </a:r>
                      <a:endParaRPr lang="ko-KR" altLang="en-US" sz="105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3540"/>
                    </a:solidFill>
                  </a:tcPr>
                </a:tc>
              </a:tr>
              <a:tr h="10681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A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81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B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681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TEXT C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PAPOZIP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と一緒に</a:t>
                      </a:r>
                      <a:r>
                        <a:rPr kumimoji="0" lang="en-US" altLang="ja-JP" sz="9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ppt</a:t>
                      </a:r>
                      <a:r>
                        <a:rPr kumimoji="0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を作る楽しさを感じてください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DCE0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8" name="그룹 37"/>
          <p:cNvGrpSpPr/>
          <p:nvPr/>
        </p:nvGrpSpPr>
        <p:grpSpPr>
          <a:xfrm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39" name="직선 연결선 38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reeform 9"/>
            <p:cNvSpPr>
              <a:spLocks/>
            </p:cNvSpPr>
            <p:nvPr/>
          </p:nvSpPr>
          <p:spPr bwMode="auto"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41" name="Group 12"/>
            <p:cNvGrpSpPr>
              <a:grpSpLocks noChangeAspect="1"/>
            </p:cNvGrpSpPr>
            <p:nvPr/>
          </p:nvGrpSpPr>
          <p:grpSpPr bwMode="auto">
            <a:xfrm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71" name="Freeform 13"/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Freeform 14"/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42" name="Freeform 36"/>
            <p:cNvSpPr>
              <a:spLocks noEditPoints="1"/>
            </p:cNvSpPr>
            <p:nvPr/>
          </p:nvSpPr>
          <p:spPr bwMode="auto"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자유형 50"/>
            <p:cNvSpPr>
              <a:spLocks/>
            </p:cNvSpPr>
            <p:nvPr/>
          </p:nvSpPr>
          <p:spPr bwMode="auto"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Freeform 6"/>
            <p:cNvSpPr>
              <a:spLocks/>
            </p:cNvSpPr>
            <p:nvPr/>
          </p:nvSpPr>
          <p:spPr bwMode="auto"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55" name="Group 20"/>
            <p:cNvGrpSpPr>
              <a:grpSpLocks noChangeAspect="1"/>
            </p:cNvGrpSpPr>
            <p:nvPr/>
          </p:nvGrpSpPr>
          <p:grpSpPr bwMode="auto">
            <a:xfrm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67" name="Freeform 22"/>
              <p:cNvSpPr>
                <a:spLocks noEditPoints="1"/>
              </p:cNvSpPr>
              <p:nvPr/>
            </p:nvSpPr>
            <p:spPr bwMode="auto"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Freeform 23"/>
              <p:cNvSpPr>
                <a:spLocks noEditPoints="1"/>
              </p:cNvSpPr>
              <p:nvPr/>
            </p:nvSpPr>
            <p:spPr bwMode="auto"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Freeform 24"/>
              <p:cNvSpPr>
                <a:spLocks noEditPoints="1"/>
              </p:cNvSpPr>
              <p:nvPr/>
            </p:nvSpPr>
            <p:spPr bwMode="auto"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25"/>
              <p:cNvSpPr>
                <a:spLocks/>
              </p:cNvSpPr>
              <p:nvPr/>
            </p:nvSpPr>
            <p:spPr bwMode="auto"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6" name="Group 16"/>
            <p:cNvGrpSpPr>
              <a:grpSpLocks noChangeAspect="1"/>
            </p:cNvGrpSpPr>
            <p:nvPr/>
          </p:nvGrpSpPr>
          <p:grpSpPr bwMode="auto">
            <a:xfrm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60" name="Freeform 17"/>
              <p:cNvSpPr>
                <a:spLocks noEditPoints="1"/>
              </p:cNvSpPr>
              <p:nvPr/>
            </p:nvSpPr>
            <p:spPr bwMode="auto"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Freeform 18"/>
              <p:cNvSpPr>
                <a:spLocks/>
              </p:cNvSpPr>
              <p:nvPr/>
            </p:nvSpPr>
            <p:spPr bwMode="auto"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Freeform 19"/>
              <p:cNvSpPr>
                <a:spLocks/>
              </p:cNvSpPr>
              <p:nvPr/>
            </p:nvSpPr>
            <p:spPr bwMode="auto"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20"/>
              <p:cNvSpPr>
                <a:spLocks/>
              </p:cNvSpPr>
              <p:nvPr/>
            </p:nvSpPr>
            <p:spPr bwMode="auto"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7" name="Group 31"/>
            <p:cNvGrpSpPr>
              <a:grpSpLocks noChangeAspect="1"/>
            </p:cNvGrpSpPr>
            <p:nvPr/>
          </p:nvGrpSpPr>
          <p:grpSpPr bwMode="auto">
            <a:xfrm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58" name="Freeform 32"/>
              <p:cNvSpPr>
                <a:spLocks/>
              </p:cNvSpPr>
              <p:nvPr/>
            </p:nvSpPr>
            <p:spPr bwMode="auto"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33"/>
              <p:cNvSpPr>
                <a:spLocks/>
              </p:cNvSpPr>
              <p:nvPr/>
            </p:nvSpPr>
            <p:spPr bwMode="auto"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8665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E6E5EB"/>
            </a:gs>
            <a:gs pos="70000">
              <a:srgbClr val="FEB95E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09575" y="419993"/>
            <a:ext cx="11372850" cy="6018014"/>
          </a:xfrm>
          <a:prstGeom prst="rect">
            <a:avLst/>
          </a:prstGeom>
          <a:solidFill>
            <a:schemeClr val="bg1"/>
          </a:solidFill>
          <a:ln w="187325">
            <a:noFill/>
          </a:ln>
          <a:effectLst>
            <a:outerShdw blurRad="431800" dist="241300" dir="5400000" sx="97000" sy="97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2"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black">
                    <a:lumMod val="50000"/>
                    <a:lumOff val="50000"/>
                  </a:prstClr>
                </a:solidFill>
              </a:rPr>
              <a:t>PPT PRESENTATION</a:t>
            </a:r>
          </a:p>
          <a:p>
            <a:pPr lvl="2"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8534400" y="419993"/>
            <a:ext cx="3248025" cy="601801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xmlns="" id="{982279FE-D2EA-4605-8677-6EF33C4B76F2}"/>
              </a:ext>
            </a:extLst>
          </p:cNvPr>
          <p:cNvSpPr/>
          <p:nvPr/>
        </p:nvSpPr>
        <p:spPr>
          <a:xfrm>
            <a:off x="1584326" y="4567024"/>
            <a:ext cx="25664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57" name="직사각형 56"/>
          <p:cNvSpPr/>
          <p:nvPr/>
        </p:nvSpPr>
        <p:spPr>
          <a:xfrm>
            <a:off x="1584327" y="1947233"/>
            <a:ext cx="2566406" cy="25664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44000" rtlCol="0" anchor="t"/>
          <a:lstStyle/>
          <a:p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xmlns="" id="{982279FE-D2EA-4605-8677-6EF33C4B76F2}"/>
              </a:ext>
            </a:extLst>
          </p:cNvPr>
          <p:cNvSpPr/>
          <p:nvPr/>
        </p:nvSpPr>
        <p:spPr>
          <a:xfrm>
            <a:off x="5040069" y="4567024"/>
            <a:ext cx="25664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040070" y="1947233"/>
            <a:ext cx="2566406" cy="25664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44000" rtlCol="0" anchor="t"/>
          <a:lstStyle/>
          <a:p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xmlns="" id="{982279FE-D2EA-4605-8677-6EF33C4B76F2}"/>
              </a:ext>
            </a:extLst>
          </p:cNvPr>
          <p:cNvSpPr/>
          <p:nvPr/>
        </p:nvSpPr>
        <p:spPr>
          <a:xfrm>
            <a:off x="8843962" y="4513639"/>
            <a:ext cx="2628900" cy="1107996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65000"/>
                </a:prstClr>
              </a:solidFill>
            </a:endParaRPr>
          </a:p>
        </p:txBody>
      </p:sp>
      <p:grpSp>
        <p:nvGrpSpPr>
          <p:cNvPr id="63" name="그룹 62"/>
          <p:cNvGrpSpPr/>
          <p:nvPr/>
        </p:nvGrpSpPr>
        <p:grpSpPr>
          <a:xfrm>
            <a:off x="581527" y="419993"/>
            <a:ext cx="358273" cy="6018014"/>
            <a:chOff x="581527" y="419993"/>
            <a:chExt cx="358273" cy="6018014"/>
          </a:xfrm>
        </p:grpSpPr>
        <p:cxnSp>
          <p:nvCxnSpPr>
            <p:cNvPr id="64" name="직선 연결선 63"/>
            <p:cNvCxnSpPr/>
            <p:nvPr/>
          </p:nvCxnSpPr>
          <p:spPr>
            <a:xfrm>
              <a:off x="939800" y="419993"/>
              <a:ext cx="0" cy="6018014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612262" y="1494240"/>
              <a:ext cx="131646" cy="173731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66" name="Group 12"/>
            <p:cNvGrpSpPr>
              <a:grpSpLocks noChangeAspect="1"/>
            </p:cNvGrpSpPr>
            <p:nvPr/>
          </p:nvGrpSpPr>
          <p:grpSpPr bwMode="auto">
            <a:xfrm>
              <a:off x="581527" y="787428"/>
              <a:ext cx="193117" cy="153620"/>
              <a:chOff x="6124" y="305"/>
              <a:chExt cx="841" cy="669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83" name="Freeform 13"/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Freeform 14"/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7" name="Freeform 36"/>
            <p:cNvSpPr>
              <a:spLocks noEditPoints="1"/>
            </p:cNvSpPr>
            <p:nvPr/>
          </p:nvSpPr>
          <p:spPr bwMode="auto">
            <a:xfrm>
              <a:off x="625397" y="4336406"/>
              <a:ext cx="105376" cy="177233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8" name="자유형 67"/>
            <p:cNvSpPr>
              <a:spLocks/>
            </p:cNvSpPr>
            <p:nvPr/>
          </p:nvSpPr>
          <p:spPr bwMode="auto">
            <a:xfrm>
              <a:off x="598771" y="3644382"/>
              <a:ext cx="158629" cy="138832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Freeform 6"/>
            <p:cNvSpPr>
              <a:spLocks/>
            </p:cNvSpPr>
            <p:nvPr/>
          </p:nvSpPr>
          <p:spPr bwMode="auto">
            <a:xfrm rot="10800000" flipH="1" flipV="1">
              <a:off x="597941" y="2949079"/>
              <a:ext cx="160288" cy="142111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70" name="Group 20"/>
            <p:cNvGrpSpPr>
              <a:grpSpLocks noChangeAspect="1"/>
            </p:cNvGrpSpPr>
            <p:nvPr/>
          </p:nvGrpSpPr>
          <p:grpSpPr bwMode="auto">
            <a:xfrm>
              <a:off x="614039" y="2221163"/>
              <a:ext cx="128093" cy="174724"/>
              <a:chOff x="2597" y="4163"/>
              <a:chExt cx="217" cy="296"/>
            </a:xfrm>
            <a:solidFill>
              <a:schemeClr val="bg1">
                <a:lumMod val="85000"/>
              </a:schemeClr>
            </a:solidFill>
          </p:grpSpPr>
          <p:sp>
            <p:nvSpPr>
              <p:cNvPr id="79" name="Freeform 22"/>
              <p:cNvSpPr>
                <a:spLocks noEditPoints="1"/>
              </p:cNvSpPr>
              <p:nvPr/>
            </p:nvSpPr>
            <p:spPr bwMode="auto"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Freeform 23"/>
              <p:cNvSpPr>
                <a:spLocks noEditPoints="1"/>
              </p:cNvSpPr>
              <p:nvPr/>
            </p:nvSpPr>
            <p:spPr bwMode="auto"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24"/>
              <p:cNvSpPr>
                <a:spLocks noEditPoints="1"/>
              </p:cNvSpPr>
              <p:nvPr/>
            </p:nvSpPr>
            <p:spPr bwMode="auto"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Freeform 25"/>
              <p:cNvSpPr>
                <a:spLocks/>
              </p:cNvSpPr>
              <p:nvPr/>
            </p:nvSpPr>
            <p:spPr bwMode="auto"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1" name="Group 16"/>
            <p:cNvGrpSpPr>
              <a:grpSpLocks noChangeAspect="1"/>
            </p:cNvGrpSpPr>
            <p:nvPr/>
          </p:nvGrpSpPr>
          <p:grpSpPr bwMode="auto">
            <a:xfrm>
              <a:off x="596845" y="5823027"/>
              <a:ext cx="162480" cy="186754"/>
              <a:chOff x="1039" y="1681"/>
              <a:chExt cx="1071" cy="1231"/>
            </a:xfrm>
            <a:solidFill>
              <a:schemeClr val="bg1">
                <a:lumMod val="85000"/>
              </a:schemeClr>
            </a:solidFill>
          </p:grpSpPr>
          <p:sp>
            <p:nvSpPr>
              <p:cNvPr id="75" name="Freeform 17"/>
              <p:cNvSpPr>
                <a:spLocks noEditPoints="1"/>
              </p:cNvSpPr>
              <p:nvPr/>
            </p:nvSpPr>
            <p:spPr bwMode="auto">
              <a:xfrm>
                <a:off x="1039" y="1681"/>
                <a:ext cx="1071" cy="1099"/>
              </a:xfrm>
              <a:custGeom>
                <a:avLst/>
                <a:gdLst>
                  <a:gd name="T0" fmla="*/ 3169 w 3212"/>
                  <a:gd name="T1" fmla="*/ 566 h 3298"/>
                  <a:gd name="T2" fmla="*/ 3035 w 3212"/>
                  <a:gd name="T3" fmla="*/ 475 h 3298"/>
                  <a:gd name="T4" fmla="*/ 2711 w 3212"/>
                  <a:gd name="T5" fmla="*/ 199 h 3298"/>
                  <a:gd name="T6" fmla="*/ 2384 w 3212"/>
                  <a:gd name="T7" fmla="*/ 19 h 3298"/>
                  <a:gd name="T8" fmla="*/ 2347 w 3212"/>
                  <a:gd name="T9" fmla="*/ 4 h 3298"/>
                  <a:gd name="T10" fmla="*/ 2278 w 3212"/>
                  <a:gd name="T11" fmla="*/ 47 h 3298"/>
                  <a:gd name="T12" fmla="*/ 2171 w 3212"/>
                  <a:gd name="T13" fmla="*/ 190 h 3298"/>
                  <a:gd name="T14" fmla="*/ 1698 w 3212"/>
                  <a:gd name="T15" fmla="*/ 610 h 3298"/>
                  <a:gd name="T16" fmla="*/ 716 w 3212"/>
                  <a:gd name="T17" fmla="*/ 1337 h 3298"/>
                  <a:gd name="T18" fmla="*/ 296 w 3212"/>
                  <a:gd name="T19" fmla="*/ 1713 h 3298"/>
                  <a:gd name="T20" fmla="*/ 59 w 3212"/>
                  <a:gd name="T21" fmla="*/ 2061 h 3298"/>
                  <a:gd name="T22" fmla="*/ 0 w 3212"/>
                  <a:gd name="T23" fmla="*/ 2479 h 3298"/>
                  <a:gd name="T24" fmla="*/ 29 w 3212"/>
                  <a:gd name="T25" fmla="*/ 2758 h 3298"/>
                  <a:gd name="T26" fmla="*/ 183 w 3212"/>
                  <a:gd name="T27" fmla="*/ 2915 h 3298"/>
                  <a:gd name="T28" fmla="*/ 615 w 3212"/>
                  <a:gd name="T29" fmla="*/ 3255 h 3298"/>
                  <a:gd name="T30" fmla="*/ 886 w 3212"/>
                  <a:gd name="T31" fmla="*/ 3291 h 3298"/>
                  <a:gd name="T32" fmla="*/ 1138 w 3212"/>
                  <a:gd name="T33" fmla="*/ 3171 h 3298"/>
                  <a:gd name="T34" fmla="*/ 1808 w 3212"/>
                  <a:gd name="T35" fmla="*/ 2600 h 3298"/>
                  <a:gd name="T36" fmla="*/ 2812 w 3212"/>
                  <a:gd name="T37" fmla="*/ 1724 h 3298"/>
                  <a:gd name="T38" fmla="*/ 3103 w 3212"/>
                  <a:gd name="T39" fmla="*/ 1438 h 3298"/>
                  <a:gd name="T40" fmla="*/ 3146 w 3212"/>
                  <a:gd name="T41" fmla="*/ 1401 h 3298"/>
                  <a:gd name="T42" fmla="*/ 3193 w 3212"/>
                  <a:gd name="T43" fmla="*/ 1183 h 3298"/>
                  <a:gd name="T44" fmla="*/ 3208 w 3212"/>
                  <a:gd name="T45" fmla="*/ 620 h 3298"/>
                  <a:gd name="T46" fmla="*/ 1001 w 3212"/>
                  <a:gd name="T47" fmla="*/ 3114 h 3298"/>
                  <a:gd name="T48" fmla="*/ 881 w 3212"/>
                  <a:gd name="T49" fmla="*/ 3066 h 3298"/>
                  <a:gd name="T50" fmla="*/ 844 w 3212"/>
                  <a:gd name="T51" fmla="*/ 2610 h 3298"/>
                  <a:gd name="T52" fmla="*/ 840 w 3212"/>
                  <a:gd name="T53" fmla="*/ 2398 h 3298"/>
                  <a:gd name="T54" fmla="*/ 401 w 3212"/>
                  <a:gd name="T55" fmla="*/ 2082 h 3298"/>
                  <a:gd name="T56" fmla="*/ 241 w 3212"/>
                  <a:gd name="T57" fmla="*/ 1969 h 3298"/>
                  <a:gd name="T58" fmla="*/ 752 w 3212"/>
                  <a:gd name="T59" fmla="*/ 2141 h 3298"/>
                  <a:gd name="T60" fmla="*/ 1034 w 3212"/>
                  <a:gd name="T61" fmla="*/ 2354 h 3298"/>
                  <a:gd name="T62" fmla="*/ 1418 w 3212"/>
                  <a:gd name="T63" fmla="*/ 2074 h 3298"/>
                  <a:gd name="T64" fmla="*/ 1624 w 3212"/>
                  <a:gd name="T65" fmla="*/ 1847 h 3298"/>
                  <a:gd name="T66" fmla="*/ 1420 w 3212"/>
                  <a:gd name="T67" fmla="*/ 1596 h 3298"/>
                  <a:gd name="T68" fmla="*/ 1082 w 3212"/>
                  <a:gd name="T69" fmla="*/ 1248 h 3298"/>
                  <a:gd name="T70" fmla="*/ 1614 w 3212"/>
                  <a:gd name="T71" fmla="*/ 825 h 3298"/>
                  <a:gd name="T72" fmla="*/ 2194 w 3212"/>
                  <a:gd name="T73" fmla="*/ 338 h 3298"/>
                  <a:gd name="T74" fmla="*/ 2374 w 3212"/>
                  <a:gd name="T75" fmla="*/ 118 h 3298"/>
                  <a:gd name="T76" fmla="*/ 2661 w 3212"/>
                  <a:gd name="T77" fmla="*/ 304 h 3298"/>
                  <a:gd name="T78" fmla="*/ 2993 w 3212"/>
                  <a:gd name="T79" fmla="*/ 603 h 3298"/>
                  <a:gd name="T80" fmla="*/ 2474 w 3212"/>
                  <a:gd name="T81" fmla="*/ 1257 h 3298"/>
                  <a:gd name="T82" fmla="*/ 1732 w 3212"/>
                  <a:gd name="T83" fmla="*/ 1951 h 3298"/>
                  <a:gd name="T84" fmla="*/ 1047 w 3212"/>
                  <a:gd name="T85" fmla="*/ 2462 h 3298"/>
                  <a:gd name="T86" fmla="*/ 1012 w 3212"/>
                  <a:gd name="T87" fmla="*/ 2472 h 3298"/>
                  <a:gd name="T88" fmla="*/ 3078 w 3212"/>
                  <a:gd name="T89" fmla="*/ 1147 h 3298"/>
                  <a:gd name="T90" fmla="*/ 3067 w 3212"/>
                  <a:gd name="T91" fmla="*/ 1301 h 3298"/>
                  <a:gd name="T92" fmla="*/ 3051 w 3212"/>
                  <a:gd name="T93" fmla="*/ 1343 h 3298"/>
                  <a:gd name="T94" fmla="*/ 3018 w 3212"/>
                  <a:gd name="T95" fmla="*/ 1366 h 3298"/>
                  <a:gd name="T96" fmla="*/ 2890 w 3212"/>
                  <a:gd name="T97" fmla="*/ 1493 h 3298"/>
                  <a:gd name="T98" fmla="*/ 1823 w 3212"/>
                  <a:gd name="T99" fmla="*/ 2434 h 3298"/>
                  <a:gd name="T100" fmla="*/ 1765 w 3212"/>
                  <a:gd name="T101" fmla="*/ 2231 h 3298"/>
                  <a:gd name="T102" fmla="*/ 1749 w 3212"/>
                  <a:gd name="T103" fmla="*/ 2105 h 3298"/>
                  <a:gd name="T104" fmla="*/ 2236 w 3212"/>
                  <a:gd name="T105" fmla="*/ 1651 h 3298"/>
                  <a:gd name="T106" fmla="*/ 3095 w 3212"/>
                  <a:gd name="T107" fmla="*/ 770 h 3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212" h="3298">
                    <a:moveTo>
                      <a:pt x="3208" y="620"/>
                    </a:moveTo>
                    <a:lnTo>
                      <a:pt x="3206" y="606"/>
                    </a:lnTo>
                    <a:lnTo>
                      <a:pt x="3192" y="581"/>
                    </a:lnTo>
                    <a:lnTo>
                      <a:pt x="3169" y="566"/>
                    </a:lnTo>
                    <a:lnTo>
                      <a:pt x="3143" y="561"/>
                    </a:lnTo>
                    <a:lnTo>
                      <a:pt x="3130" y="564"/>
                    </a:lnTo>
                    <a:lnTo>
                      <a:pt x="3101" y="533"/>
                    </a:lnTo>
                    <a:lnTo>
                      <a:pt x="3035" y="475"/>
                    </a:lnTo>
                    <a:lnTo>
                      <a:pt x="3003" y="448"/>
                    </a:lnTo>
                    <a:lnTo>
                      <a:pt x="2931" y="383"/>
                    </a:lnTo>
                    <a:lnTo>
                      <a:pt x="2786" y="258"/>
                    </a:lnTo>
                    <a:lnTo>
                      <a:pt x="2711" y="199"/>
                    </a:lnTo>
                    <a:lnTo>
                      <a:pt x="2651" y="148"/>
                    </a:lnTo>
                    <a:lnTo>
                      <a:pt x="2507" y="53"/>
                    </a:lnTo>
                    <a:lnTo>
                      <a:pt x="2432" y="24"/>
                    </a:lnTo>
                    <a:lnTo>
                      <a:pt x="2384" y="19"/>
                    </a:lnTo>
                    <a:lnTo>
                      <a:pt x="2363" y="20"/>
                    </a:lnTo>
                    <a:lnTo>
                      <a:pt x="2361" y="17"/>
                    </a:lnTo>
                    <a:lnTo>
                      <a:pt x="2358" y="14"/>
                    </a:lnTo>
                    <a:lnTo>
                      <a:pt x="2347" y="4"/>
                    </a:lnTo>
                    <a:lnTo>
                      <a:pt x="2320" y="0"/>
                    </a:lnTo>
                    <a:lnTo>
                      <a:pt x="2294" y="10"/>
                    </a:lnTo>
                    <a:lnTo>
                      <a:pt x="2278" y="32"/>
                    </a:lnTo>
                    <a:lnTo>
                      <a:pt x="2278" y="47"/>
                    </a:lnTo>
                    <a:lnTo>
                      <a:pt x="2276" y="62"/>
                    </a:lnTo>
                    <a:lnTo>
                      <a:pt x="2253" y="102"/>
                    </a:lnTo>
                    <a:lnTo>
                      <a:pt x="2199" y="163"/>
                    </a:lnTo>
                    <a:lnTo>
                      <a:pt x="2171" y="190"/>
                    </a:lnTo>
                    <a:lnTo>
                      <a:pt x="2102" y="260"/>
                    </a:lnTo>
                    <a:lnTo>
                      <a:pt x="1952" y="394"/>
                    </a:lnTo>
                    <a:lnTo>
                      <a:pt x="1878" y="459"/>
                    </a:lnTo>
                    <a:lnTo>
                      <a:pt x="1698" y="610"/>
                    </a:lnTo>
                    <a:lnTo>
                      <a:pt x="1326" y="897"/>
                    </a:lnTo>
                    <a:lnTo>
                      <a:pt x="1138" y="1036"/>
                    </a:lnTo>
                    <a:lnTo>
                      <a:pt x="969" y="1157"/>
                    </a:lnTo>
                    <a:lnTo>
                      <a:pt x="716" y="1337"/>
                    </a:lnTo>
                    <a:lnTo>
                      <a:pt x="553" y="1467"/>
                    </a:lnTo>
                    <a:lnTo>
                      <a:pt x="475" y="1536"/>
                    </a:lnTo>
                    <a:lnTo>
                      <a:pt x="415" y="1592"/>
                    </a:lnTo>
                    <a:lnTo>
                      <a:pt x="296" y="1713"/>
                    </a:lnTo>
                    <a:lnTo>
                      <a:pt x="186" y="1845"/>
                    </a:lnTo>
                    <a:lnTo>
                      <a:pt x="117" y="1951"/>
                    </a:lnTo>
                    <a:lnTo>
                      <a:pt x="77" y="2024"/>
                    </a:lnTo>
                    <a:lnTo>
                      <a:pt x="59" y="2061"/>
                    </a:lnTo>
                    <a:lnTo>
                      <a:pt x="44" y="2100"/>
                    </a:lnTo>
                    <a:lnTo>
                      <a:pt x="21" y="2181"/>
                    </a:lnTo>
                    <a:lnTo>
                      <a:pt x="2" y="2306"/>
                    </a:lnTo>
                    <a:lnTo>
                      <a:pt x="0" y="2479"/>
                    </a:lnTo>
                    <a:lnTo>
                      <a:pt x="12" y="2650"/>
                    </a:lnTo>
                    <a:lnTo>
                      <a:pt x="18" y="2732"/>
                    </a:lnTo>
                    <a:lnTo>
                      <a:pt x="19" y="2742"/>
                    </a:lnTo>
                    <a:lnTo>
                      <a:pt x="29" y="2758"/>
                    </a:lnTo>
                    <a:lnTo>
                      <a:pt x="49" y="2771"/>
                    </a:lnTo>
                    <a:lnTo>
                      <a:pt x="67" y="2770"/>
                    </a:lnTo>
                    <a:lnTo>
                      <a:pt x="101" y="2817"/>
                    </a:lnTo>
                    <a:lnTo>
                      <a:pt x="183" y="2915"/>
                    </a:lnTo>
                    <a:lnTo>
                      <a:pt x="278" y="3016"/>
                    </a:lnTo>
                    <a:lnTo>
                      <a:pt x="383" y="3109"/>
                    </a:lnTo>
                    <a:lnTo>
                      <a:pt x="497" y="3193"/>
                    </a:lnTo>
                    <a:lnTo>
                      <a:pt x="615" y="3255"/>
                    </a:lnTo>
                    <a:lnTo>
                      <a:pt x="704" y="3285"/>
                    </a:lnTo>
                    <a:lnTo>
                      <a:pt x="765" y="3297"/>
                    </a:lnTo>
                    <a:lnTo>
                      <a:pt x="825" y="3298"/>
                    </a:lnTo>
                    <a:lnTo>
                      <a:pt x="886" y="3291"/>
                    </a:lnTo>
                    <a:lnTo>
                      <a:pt x="916" y="3282"/>
                    </a:lnTo>
                    <a:lnTo>
                      <a:pt x="955" y="3271"/>
                    </a:lnTo>
                    <a:lnTo>
                      <a:pt x="1030" y="3236"/>
                    </a:lnTo>
                    <a:lnTo>
                      <a:pt x="1138" y="3171"/>
                    </a:lnTo>
                    <a:lnTo>
                      <a:pt x="1342" y="3009"/>
                    </a:lnTo>
                    <a:lnTo>
                      <a:pt x="1463" y="2899"/>
                    </a:lnTo>
                    <a:lnTo>
                      <a:pt x="1634" y="2748"/>
                    </a:lnTo>
                    <a:lnTo>
                      <a:pt x="1808" y="2600"/>
                    </a:lnTo>
                    <a:lnTo>
                      <a:pt x="2017" y="2424"/>
                    </a:lnTo>
                    <a:lnTo>
                      <a:pt x="2429" y="2066"/>
                    </a:lnTo>
                    <a:lnTo>
                      <a:pt x="2633" y="1884"/>
                    </a:lnTo>
                    <a:lnTo>
                      <a:pt x="2812" y="1724"/>
                    </a:lnTo>
                    <a:lnTo>
                      <a:pt x="2987" y="1560"/>
                    </a:lnTo>
                    <a:lnTo>
                      <a:pt x="3021" y="1530"/>
                    </a:lnTo>
                    <a:lnTo>
                      <a:pt x="3075" y="1478"/>
                    </a:lnTo>
                    <a:lnTo>
                      <a:pt x="3103" y="1438"/>
                    </a:lnTo>
                    <a:lnTo>
                      <a:pt x="3111" y="1416"/>
                    </a:lnTo>
                    <a:lnTo>
                      <a:pt x="3124" y="1415"/>
                    </a:lnTo>
                    <a:lnTo>
                      <a:pt x="3134" y="1409"/>
                    </a:lnTo>
                    <a:lnTo>
                      <a:pt x="3146" y="1401"/>
                    </a:lnTo>
                    <a:lnTo>
                      <a:pt x="3163" y="1378"/>
                    </a:lnTo>
                    <a:lnTo>
                      <a:pt x="3180" y="1337"/>
                    </a:lnTo>
                    <a:lnTo>
                      <a:pt x="3192" y="1241"/>
                    </a:lnTo>
                    <a:lnTo>
                      <a:pt x="3193" y="1183"/>
                    </a:lnTo>
                    <a:lnTo>
                      <a:pt x="3202" y="1042"/>
                    </a:lnTo>
                    <a:lnTo>
                      <a:pt x="3212" y="832"/>
                    </a:lnTo>
                    <a:lnTo>
                      <a:pt x="3212" y="691"/>
                    </a:lnTo>
                    <a:lnTo>
                      <a:pt x="3208" y="620"/>
                    </a:lnTo>
                    <a:close/>
                    <a:moveTo>
                      <a:pt x="1004" y="2495"/>
                    </a:moveTo>
                    <a:lnTo>
                      <a:pt x="998" y="2649"/>
                    </a:lnTo>
                    <a:lnTo>
                      <a:pt x="999" y="2958"/>
                    </a:lnTo>
                    <a:lnTo>
                      <a:pt x="1001" y="3114"/>
                    </a:lnTo>
                    <a:lnTo>
                      <a:pt x="942" y="3145"/>
                    </a:lnTo>
                    <a:lnTo>
                      <a:pt x="880" y="3170"/>
                    </a:lnTo>
                    <a:lnTo>
                      <a:pt x="884" y="3137"/>
                    </a:lnTo>
                    <a:lnTo>
                      <a:pt x="881" y="3066"/>
                    </a:lnTo>
                    <a:lnTo>
                      <a:pt x="868" y="2961"/>
                    </a:lnTo>
                    <a:lnTo>
                      <a:pt x="860" y="2895"/>
                    </a:lnTo>
                    <a:lnTo>
                      <a:pt x="850" y="2780"/>
                    </a:lnTo>
                    <a:lnTo>
                      <a:pt x="844" y="2610"/>
                    </a:lnTo>
                    <a:lnTo>
                      <a:pt x="850" y="2495"/>
                    </a:lnTo>
                    <a:lnTo>
                      <a:pt x="857" y="2439"/>
                    </a:lnTo>
                    <a:lnTo>
                      <a:pt x="856" y="2424"/>
                    </a:lnTo>
                    <a:lnTo>
                      <a:pt x="840" y="2398"/>
                    </a:lnTo>
                    <a:lnTo>
                      <a:pt x="828" y="2390"/>
                    </a:lnTo>
                    <a:lnTo>
                      <a:pt x="717" y="2318"/>
                    </a:lnTo>
                    <a:lnTo>
                      <a:pt x="506" y="2162"/>
                    </a:lnTo>
                    <a:lnTo>
                      <a:pt x="401" y="2082"/>
                    </a:lnTo>
                    <a:lnTo>
                      <a:pt x="382" y="2064"/>
                    </a:lnTo>
                    <a:lnTo>
                      <a:pt x="314" y="2010"/>
                    </a:lnTo>
                    <a:lnTo>
                      <a:pt x="264" y="1978"/>
                    </a:lnTo>
                    <a:lnTo>
                      <a:pt x="241" y="1969"/>
                    </a:lnTo>
                    <a:lnTo>
                      <a:pt x="294" y="1899"/>
                    </a:lnTo>
                    <a:lnTo>
                      <a:pt x="350" y="1830"/>
                    </a:lnTo>
                    <a:lnTo>
                      <a:pt x="510" y="1955"/>
                    </a:lnTo>
                    <a:lnTo>
                      <a:pt x="752" y="2141"/>
                    </a:lnTo>
                    <a:lnTo>
                      <a:pt x="909" y="2270"/>
                    </a:lnTo>
                    <a:lnTo>
                      <a:pt x="985" y="2338"/>
                    </a:lnTo>
                    <a:lnTo>
                      <a:pt x="999" y="2349"/>
                    </a:lnTo>
                    <a:lnTo>
                      <a:pt x="1034" y="2354"/>
                    </a:lnTo>
                    <a:lnTo>
                      <a:pt x="1053" y="2346"/>
                    </a:lnTo>
                    <a:lnTo>
                      <a:pt x="1132" y="2302"/>
                    </a:lnTo>
                    <a:lnTo>
                      <a:pt x="1280" y="2195"/>
                    </a:lnTo>
                    <a:lnTo>
                      <a:pt x="1418" y="2074"/>
                    </a:lnTo>
                    <a:lnTo>
                      <a:pt x="1548" y="1943"/>
                    </a:lnTo>
                    <a:lnTo>
                      <a:pt x="1610" y="1877"/>
                    </a:lnTo>
                    <a:lnTo>
                      <a:pt x="1617" y="1868"/>
                    </a:lnTo>
                    <a:lnTo>
                      <a:pt x="1624" y="1847"/>
                    </a:lnTo>
                    <a:lnTo>
                      <a:pt x="1626" y="1827"/>
                    </a:lnTo>
                    <a:lnTo>
                      <a:pt x="1617" y="1807"/>
                    </a:lnTo>
                    <a:lnTo>
                      <a:pt x="1610" y="1796"/>
                    </a:lnTo>
                    <a:lnTo>
                      <a:pt x="1420" y="1596"/>
                    </a:lnTo>
                    <a:lnTo>
                      <a:pt x="1231" y="1395"/>
                    </a:lnTo>
                    <a:lnTo>
                      <a:pt x="1201" y="1360"/>
                    </a:lnTo>
                    <a:lnTo>
                      <a:pt x="1132" y="1288"/>
                    </a:lnTo>
                    <a:lnTo>
                      <a:pt x="1082" y="1248"/>
                    </a:lnTo>
                    <a:lnTo>
                      <a:pt x="1056" y="1235"/>
                    </a:lnTo>
                    <a:lnTo>
                      <a:pt x="1244" y="1103"/>
                    </a:lnTo>
                    <a:lnTo>
                      <a:pt x="1430" y="964"/>
                    </a:lnTo>
                    <a:lnTo>
                      <a:pt x="1614" y="825"/>
                    </a:lnTo>
                    <a:lnTo>
                      <a:pt x="1885" y="607"/>
                    </a:lnTo>
                    <a:lnTo>
                      <a:pt x="2060" y="458"/>
                    </a:lnTo>
                    <a:lnTo>
                      <a:pt x="2145" y="380"/>
                    </a:lnTo>
                    <a:lnTo>
                      <a:pt x="2194" y="338"/>
                    </a:lnTo>
                    <a:lnTo>
                      <a:pt x="2299" y="235"/>
                    </a:lnTo>
                    <a:lnTo>
                      <a:pt x="2344" y="177"/>
                    </a:lnTo>
                    <a:lnTo>
                      <a:pt x="2367" y="138"/>
                    </a:lnTo>
                    <a:lnTo>
                      <a:pt x="2374" y="118"/>
                    </a:lnTo>
                    <a:lnTo>
                      <a:pt x="2422" y="140"/>
                    </a:lnTo>
                    <a:lnTo>
                      <a:pt x="2466" y="163"/>
                    </a:lnTo>
                    <a:lnTo>
                      <a:pt x="2534" y="206"/>
                    </a:lnTo>
                    <a:lnTo>
                      <a:pt x="2661" y="304"/>
                    </a:lnTo>
                    <a:lnTo>
                      <a:pt x="2721" y="354"/>
                    </a:lnTo>
                    <a:lnTo>
                      <a:pt x="2833" y="453"/>
                    </a:lnTo>
                    <a:lnTo>
                      <a:pt x="2944" y="554"/>
                    </a:lnTo>
                    <a:lnTo>
                      <a:pt x="2993" y="603"/>
                    </a:lnTo>
                    <a:lnTo>
                      <a:pt x="3048" y="646"/>
                    </a:lnTo>
                    <a:lnTo>
                      <a:pt x="2937" y="771"/>
                    </a:lnTo>
                    <a:lnTo>
                      <a:pt x="2708" y="1016"/>
                    </a:lnTo>
                    <a:lnTo>
                      <a:pt x="2474" y="1257"/>
                    </a:lnTo>
                    <a:lnTo>
                      <a:pt x="2233" y="1490"/>
                    </a:lnTo>
                    <a:lnTo>
                      <a:pt x="2112" y="1605"/>
                    </a:lnTo>
                    <a:lnTo>
                      <a:pt x="1987" y="1720"/>
                    </a:lnTo>
                    <a:lnTo>
                      <a:pt x="1732" y="1951"/>
                    </a:lnTo>
                    <a:lnTo>
                      <a:pt x="1467" y="2169"/>
                    </a:lnTo>
                    <a:lnTo>
                      <a:pt x="1261" y="2322"/>
                    </a:lnTo>
                    <a:lnTo>
                      <a:pt x="1120" y="2417"/>
                    </a:lnTo>
                    <a:lnTo>
                      <a:pt x="1047" y="2462"/>
                    </a:lnTo>
                    <a:lnTo>
                      <a:pt x="1047" y="2462"/>
                    </a:lnTo>
                    <a:lnTo>
                      <a:pt x="1047" y="2463"/>
                    </a:lnTo>
                    <a:lnTo>
                      <a:pt x="1033" y="2460"/>
                    </a:lnTo>
                    <a:lnTo>
                      <a:pt x="1012" y="2472"/>
                    </a:lnTo>
                    <a:lnTo>
                      <a:pt x="1005" y="2485"/>
                    </a:lnTo>
                    <a:lnTo>
                      <a:pt x="1004" y="2495"/>
                    </a:lnTo>
                    <a:close/>
                    <a:moveTo>
                      <a:pt x="3082" y="1081"/>
                    </a:moveTo>
                    <a:lnTo>
                      <a:pt x="3078" y="1147"/>
                    </a:lnTo>
                    <a:lnTo>
                      <a:pt x="3074" y="1213"/>
                    </a:lnTo>
                    <a:lnTo>
                      <a:pt x="3072" y="1247"/>
                    </a:lnTo>
                    <a:lnTo>
                      <a:pt x="3069" y="1280"/>
                    </a:lnTo>
                    <a:lnTo>
                      <a:pt x="3067" y="1301"/>
                    </a:lnTo>
                    <a:lnTo>
                      <a:pt x="3065" y="1316"/>
                    </a:lnTo>
                    <a:lnTo>
                      <a:pt x="3059" y="1320"/>
                    </a:lnTo>
                    <a:lnTo>
                      <a:pt x="3052" y="1334"/>
                    </a:lnTo>
                    <a:lnTo>
                      <a:pt x="3051" y="1343"/>
                    </a:lnTo>
                    <a:lnTo>
                      <a:pt x="3038" y="1349"/>
                    </a:lnTo>
                    <a:lnTo>
                      <a:pt x="3018" y="1372"/>
                    </a:lnTo>
                    <a:lnTo>
                      <a:pt x="3016" y="1389"/>
                    </a:lnTo>
                    <a:lnTo>
                      <a:pt x="3018" y="1366"/>
                    </a:lnTo>
                    <a:lnTo>
                      <a:pt x="3010" y="1369"/>
                    </a:lnTo>
                    <a:lnTo>
                      <a:pt x="2990" y="1393"/>
                    </a:lnTo>
                    <a:lnTo>
                      <a:pt x="2941" y="1444"/>
                    </a:lnTo>
                    <a:lnTo>
                      <a:pt x="2890" y="1493"/>
                    </a:lnTo>
                    <a:lnTo>
                      <a:pt x="2734" y="1637"/>
                    </a:lnTo>
                    <a:lnTo>
                      <a:pt x="2574" y="1779"/>
                    </a:lnTo>
                    <a:lnTo>
                      <a:pt x="2201" y="2110"/>
                    </a:lnTo>
                    <a:lnTo>
                      <a:pt x="1823" y="2434"/>
                    </a:lnTo>
                    <a:lnTo>
                      <a:pt x="1804" y="2451"/>
                    </a:lnTo>
                    <a:lnTo>
                      <a:pt x="1785" y="2467"/>
                    </a:lnTo>
                    <a:lnTo>
                      <a:pt x="1778" y="2349"/>
                    </a:lnTo>
                    <a:lnTo>
                      <a:pt x="1765" y="2231"/>
                    </a:lnTo>
                    <a:lnTo>
                      <a:pt x="1764" y="2181"/>
                    </a:lnTo>
                    <a:lnTo>
                      <a:pt x="1765" y="2130"/>
                    </a:lnTo>
                    <a:lnTo>
                      <a:pt x="1764" y="2118"/>
                    </a:lnTo>
                    <a:lnTo>
                      <a:pt x="1749" y="2105"/>
                    </a:lnTo>
                    <a:lnTo>
                      <a:pt x="1739" y="2103"/>
                    </a:lnTo>
                    <a:lnTo>
                      <a:pt x="1927" y="1936"/>
                    </a:lnTo>
                    <a:lnTo>
                      <a:pt x="2106" y="1769"/>
                    </a:lnTo>
                    <a:lnTo>
                      <a:pt x="2236" y="1651"/>
                    </a:lnTo>
                    <a:lnTo>
                      <a:pt x="2489" y="1406"/>
                    </a:lnTo>
                    <a:lnTo>
                      <a:pt x="2737" y="1157"/>
                    </a:lnTo>
                    <a:lnTo>
                      <a:pt x="2977" y="901"/>
                    </a:lnTo>
                    <a:lnTo>
                      <a:pt x="3095" y="770"/>
                    </a:lnTo>
                    <a:lnTo>
                      <a:pt x="3093" y="926"/>
                    </a:lnTo>
                    <a:lnTo>
                      <a:pt x="3082" y="10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Freeform 18"/>
              <p:cNvSpPr>
                <a:spLocks/>
              </p:cNvSpPr>
              <p:nvPr/>
            </p:nvSpPr>
            <p:spPr bwMode="auto">
              <a:xfrm>
                <a:off x="1398" y="2746"/>
                <a:ext cx="212" cy="132"/>
              </a:xfrm>
              <a:custGeom>
                <a:avLst/>
                <a:gdLst>
                  <a:gd name="T0" fmla="*/ 544 w 635"/>
                  <a:gd name="T1" fmla="*/ 0 h 398"/>
                  <a:gd name="T2" fmla="*/ 504 w 635"/>
                  <a:gd name="T3" fmla="*/ 18 h 398"/>
                  <a:gd name="T4" fmla="*/ 496 w 635"/>
                  <a:gd name="T5" fmla="*/ 52 h 398"/>
                  <a:gd name="T6" fmla="*/ 530 w 635"/>
                  <a:gd name="T7" fmla="*/ 177 h 398"/>
                  <a:gd name="T8" fmla="*/ 515 w 635"/>
                  <a:gd name="T9" fmla="*/ 226 h 398"/>
                  <a:gd name="T10" fmla="*/ 478 w 635"/>
                  <a:gd name="T11" fmla="*/ 262 h 398"/>
                  <a:gd name="T12" fmla="*/ 403 w 635"/>
                  <a:gd name="T13" fmla="*/ 291 h 398"/>
                  <a:gd name="T14" fmla="*/ 352 w 635"/>
                  <a:gd name="T15" fmla="*/ 272 h 398"/>
                  <a:gd name="T16" fmla="*/ 332 w 635"/>
                  <a:gd name="T17" fmla="*/ 226 h 398"/>
                  <a:gd name="T18" fmla="*/ 331 w 635"/>
                  <a:gd name="T19" fmla="*/ 198 h 398"/>
                  <a:gd name="T20" fmla="*/ 303 w 635"/>
                  <a:gd name="T21" fmla="*/ 164 h 398"/>
                  <a:gd name="T22" fmla="*/ 246 w 635"/>
                  <a:gd name="T23" fmla="*/ 180 h 398"/>
                  <a:gd name="T24" fmla="*/ 236 w 635"/>
                  <a:gd name="T25" fmla="*/ 209 h 398"/>
                  <a:gd name="T26" fmla="*/ 220 w 635"/>
                  <a:gd name="T27" fmla="*/ 268 h 398"/>
                  <a:gd name="T28" fmla="*/ 160 w 635"/>
                  <a:gd name="T29" fmla="*/ 310 h 398"/>
                  <a:gd name="T30" fmla="*/ 122 w 635"/>
                  <a:gd name="T31" fmla="*/ 304 h 398"/>
                  <a:gd name="T32" fmla="*/ 83 w 635"/>
                  <a:gd name="T33" fmla="*/ 270 h 398"/>
                  <a:gd name="T34" fmla="*/ 83 w 635"/>
                  <a:gd name="T35" fmla="*/ 182 h 398"/>
                  <a:gd name="T36" fmla="*/ 90 w 635"/>
                  <a:gd name="T37" fmla="*/ 149 h 398"/>
                  <a:gd name="T38" fmla="*/ 62 w 635"/>
                  <a:gd name="T39" fmla="*/ 126 h 398"/>
                  <a:gd name="T40" fmla="*/ 34 w 635"/>
                  <a:gd name="T41" fmla="*/ 139 h 398"/>
                  <a:gd name="T42" fmla="*/ 7 w 635"/>
                  <a:gd name="T43" fmla="*/ 193 h 398"/>
                  <a:gd name="T44" fmla="*/ 3 w 635"/>
                  <a:gd name="T45" fmla="*/ 268 h 398"/>
                  <a:gd name="T46" fmla="*/ 31 w 635"/>
                  <a:gd name="T47" fmla="*/ 336 h 398"/>
                  <a:gd name="T48" fmla="*/ 93 w 635"/>
                  <a:gd name="T49" fmla="*/ 383 h 398"/>
                  <a:gd name="T50" fmla="*/ 139 w 635"/>
                  <a:gd name="T51" fmla="*/ 398 h 398"/>
                  <a:gd name="T52" fmla="*/ 229 w 635"/>
                  <a:gd name="T53" fmla="*/ 383 h 398"/>
                  <a:gd name="T54" fmla="*/ 279 w 635"/>
                  <a:gd name="T55" fmla="*/ 339 h 398"/>
                  <a:gd name="T56" fmla="*/ 350 w 635"/>
                  <a:gd name="T57" fmla="*/ 379 h 398"/>
                  <a:gd name="T58" fmla="*/ 470 w 635"/>
                  <a:gd name="T59" fmla="*/ 375 h 398"/>
                  <a:gd name="T60" fmla="*/ 527 w 635"/>
                  <a:gd name="T61" fmla="*/ 350 h 398"/>
                  <a:gd name="T62" fmla="*/ 600 w 635"/>
                  <a:gd name="T63" fmla="*/ 271 h 398"/>
                  <a:gd name="T64" fmla="*/ 635 w 635"/>
                  <a:gd name="T65" fmla="*/ 166 h 398"/>
                  <a:gd name="T66" fmla="*/ 614 w 635"/>
                  <a:gd name="T67" fmla="*/ 64 h 398"/>
                  <a:gd name="T68" fmla="*/ 555 w 635"/>
                  <a:gd name="T69" fmla="*/ 6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5" h="398">
                    <a:moveTo>
                      <a:pt x="555" y="6"/>
                    </a:moveTo>
                    <a:lnTo>
                      <a:pt x="544" y="0"/>
                    </a:lnTo>
                    <a:lnTo>
                      <a:pt x="521" y="3"/>
                    </a:lnTo>
                    <a:lnTo>
                      <a:pt x="504" y="18"/>
                    </a:lnTo>
                    <a:lnTo>
                      <a:pt x="495" y="39"/>
                    </a:lnTo>
                    <a:lnTo>
                      <a:pt x="496" y="52"/>
                    </a:lnTo>
                    <a:lnTo>
                      <a:pt x="514" y="113"/>
                    </a:lnTo>
                    <a:lnTo>
                      <a:pt x="530" y="177"/>
                    </a:lnTo>
                    <a:lnTo>
                      <a:pt x="527" y="202"/>
                    </a:lnTo>
                    <a:lnTo>
                      <a:pt x="515" y="226"/>
                    </a:lnTo>
                    <a:lnTo>
                      <a:pt x="494" y="251"/>
                    </a:lnTo>
                    <a:lnTo>
                      <a:pt x="478" y="262"/>
                    </a:lnTo>
                    <a:lnTo>
                      <a:pt x="453" y="278"/>
                    </a:lnTo>
                    <a:lnTo>
                      <a:pt x="403" y="291"/>
                    </a:lnTo>
                    <a:lnTo>
                      <a:pt x="370" y="284"/>
                    </a:lnTo>
                    <a:lnTo>
                      <a:pt x="352" y="272"/>
                    </a:lnTo>
                    <a:lnTo>
                      <a:pt x="339" y="252"/>
                    </a:lnTo>
                    <a:lnTo>
                      <a:pt x="332" y="226"/>
                    </a:lnTo>
                    <a:lnTo>
                      <a:pt x="332" y="209"/>
                    </a:lnTo>
                    <a:lnTo>
                      <a:pt x="331" y="198"/>
                    </a:lnTo>
                    <a:lnTo>
                      <a:pt x="324" y="180"/>
                    </a:lnTo>
                    <a:lnTo>
                      <a:pt x="303" y="164"/>
                    </a:lnTo>
                    <a:lnTo>
                      <a:pt x="268" y="164"/>
                    </a:lnTo>
                    <a:lnTo>
                      <a:pt x="246" y="180"/>
                    </a:lnTo>
                    <a:lnTo>
                      <a:pt x="237" y="198"/>
                    </a:lnTo>
                    <a:lnTo>
                      <a:pt x="236" y="209"/>
                    </a:lnTo>
                    <a:lnTo>
                      <a:pt x="233" y="231"/>
                    </a:lnTo>
                    <a:lnTo>
                      <a:pt x="220" y="268"/>
                    </a:lnTo>
                    <a:lnTo>
                      <a:pt x="196" y="297"/>
                    </a:lnTo>
                    <a:lnTo>
                      <a:pt x="160" y="310"/>
                    </a:lnTo>
                    <a:lnTo>
                      <a:pt x="137" y="307"/>
                    </a:lnTo>
                    <a:lnTo>
                      <a:pt x="122" y="304"/>
                    </a:lnTo>
                    <a:lnTo>
                      <a:pt x="102" y="294"/>
                    </a:lnTo>
                    <a:lnTo>
                      <a:pt x="83" y="270"/>
                    </a:lnTo>
                    <a:lnTo>
                      <a:pt x="76" y="228"/>
                    </a:lnTo>
                    <a:lnTo>
                      <a:pt x="83" y="182"/>
                    </a:lnTo>
                    <a:lnTo>
                      <a:pt x="88" y="162"/>
                    </a:lnTo>
                    <a:lnTo>
                      <a:pt x="90" y="149"/>
                    </a:lnTo>
                    <a:lnTo>
                      <a:pt x="80" y="131"/>
                    </a:lnTo>
                    <a:lnTo>
                      <a:pt x="62" y="126"/>
                    </a:lnTo>
                    <a:lnTo>
                      <a:pt x="43" y="130"/>
                    </a:lnTo>
                    <a:lnTo>
                      <a:pt x="34" y="139"/>
                    </a:lnTo>
                    <a:lnTo>
                      <a:pt x="23" y="157"/>
                    </a:lnTo>
                    <a:lnTo>
                      <a:pt x="7" y="193"/>
                    </a:lnTo>
                    <a:lnTo>
                      <a:pt x="0" y="232"/>
                    </a:lnTo>
                    <a:lnTo>
                      <a:pt x="3" y="268"/>
                    </a:lnTo>
                    <a:lnTo>
                      <a:pt x="13" y="304"/>
                    </a:lnTo>
                    <a:lnTo>
                      <a:pt x="31" y="336"/>
                    </a:lnTo>
                    <a:lnTo>
                      <a:pt x="59" y="362"/>
                    </a:lnTo>
                    <a:lnTo>
                      <a:pt x="93" y="383"/>
                    </a:lnTo>
                    <a:lnTo>
                      <a:pt x="113" y="390"/>
                    </a:lnTo>
                    <a:lnTo>
                      <a:pt x="139" y="398"/>
                    </a:lnTo>
                    <a:lnTo>
                      <a:pt x="187" y="398"/>
                    </a:lnTo>
                    <a:lnTo>
                      <a:pt x="229" y="383"/>
                    </a:lnTo>
                    <a:lnTo>
                      <a:pt x="265" y="356"/>
                    </a:lnTo>
                    <a:lnTo>
                      <a:pt x="279" y="339"/>
                    </a:lnTo>
                    <a:lnTo>
                      <a:pt x="299" y="356"/>
                    </a:lnTo>
                    <a:lnTo>
                      <a:pt x="350" y="379"/>
                    </a:lnTo>
                    <a:lnTo>
                      <a:pt x="409" y="386"/>
                    </a:lnTo>
                    <a:lnTo>
                      <a:pt x="470" y="375"/>
                    </a:lnTo>
                    <a:lnTo>
                      <a:pt x="502" y="362"/>
                    </a:lnTo>
                    <a:lnTo>
                      <a:pt x="527" y="350"/>
                    </a:lnTo>
                    <a:lnTo>
                      <a:pt x="567" y="316"/>
                    </a:lnTo>
                    <a:lnTo>
                      <a:pt x="600" y="271"/>
                    </a:lnTo>
                    <a:lnTo>
                      <a:pt x="623" y="221"/>
                    </a:lnTo>
                    <a:lnTo>
                      <a:pt x="635" y="166"/>
                    </a:lnTo>
                    <a:lnTo>
                      <a:pt x="632" y="113"/>
                    </a:lnTo>
                    <a:lnTo>
                      <a:pt x="614" y="64"/>
                    </a:lnTo>
                    <a:lnTo>
                      <a:pt x="581" y="23"/>
                    </a:lnTo>
                    <a:lnTo>
                      <a:pt x="555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Freeform 19"/>
              <p:cNvSpPr>
                <a:spLocks/>
              </p:cNvSpPr>
              <p:nvPr/>
            </p:nvSpPr>
            <p:spPr bwMode="auto">
              <a:xfrm>
                <a:off x="1655" y="2515"/>
                <a:ext cx="176" cy="179"/>
              </a:xfrm>
              <a:custGeom>
                <a:avLst/>
                <a:gdLst>
                  <a:gd name="T0" fmla="*/ 301 w 528"/>
                  <a:gd name="T1" fmla="*/ 1 h 538"/>
                  <a:gd name="T2" fmla="*/ 268 w 528"/>
                  <a:gd name="T3" fmla="*/ 27 h 538"/>
                  <a:gd name="T4" fmla="*/ 273 w 528"/>
                  <a:gd name="T5" fmla="*/ 82 h 538"/>
                  <a:gd name="T6" fmla="*/ 298 w 528"/>
                  <a:gd name="T7" fmla="*/ 95 h 538"/>
                  <a:gd name="T8" fmla="*/ 373 w 528"/>
                  <a:gd name="T9" fmla="*/ 112 h 538"/>
                  <a:gd name="T10" fmla="*/ 419 w 528"/>
                  <a:gd name="T11" fmla="*/ 145 h 538"/>
                  <a:gd name="T12" fmla="*/ 423 w 528"/>
                  <a:gd name="T13" fmla="*/ 191 h 538"/>
                  <a:gd name="T14" fmla="*/ 409 w 528"/>
                  <a:gd name="T15" fmla="*/ 220 h 538"/>
                  <a:gd name="T16" fmla="*/ 357 w 528"/>
                  <a:gd name="T17" fmla="*/ 265 h 538"/>
                  <a:gd name="T18" fmla="*/ 245 w 528"/>
                  <a:gd name="T19" fmla="*/ 269 h 538"/>
                  <a:gd name="T20" fmla="*/ 207 w 528"/>
                  <a:gd name="T21" fmla="*/ 256 h 538"/>
                  <a:gd name="T22" fmla="*/ 188 w 528"/>
                  <a:gd name="T23" fmla="*/ 250 h 538"/>
                  <a:gd name="T24" fmla="*/ 150 w 528"/>
                  <a:gd name="T25" fmla="*/ 268 h 538"/>
                  <a:gd name="T26" fmla="*/ 141 w 528"/>
                  <a:gd name="T27" fmla="*/ 324 h 538"/>
                  <a:gd name="T28" fmla="*/ 161 w 528"/>
                  <a:gd name="T29" fmla="*/ 341 h 538"/>
                  <a:gd name="T30" fmla="*/ 173 w 528"/>
                  <a:gd name="T31" fmla="*/ 347 h 538"/>
                  <a:gd name="T32" fmla="*/ 178 w 528"/>
                  <a:gd name="T33" fmla="*/ 348 h 538"/>
                  <a:gd name="T34" fmla="*/ 184 w 528"/>
                  <a:gd name="T35" fmla="*/ 351 h 538"/>
                  <a:gd name="T36" fmla="*/ 220 w 528"/>
                  <a:gd name="T37" fmla="*/ 367 h 538"/>
                  <a:gd name="T38" fmla="*/ 243 w 528"/>
                  <a:gd name="T39" fmla="*/ 399 h 538"/>
                  <a:gd name="T40" fmla="*/ 180 w 528"/>
                  <a:gd name="T41" fmla="*/ 443 h 538"/>
                  <a:gd name="T42" fmla="*/ 131 w 528"/>
                  <a:gd name="T43" fmla="*/ 456 h 538"/>
                  <a:gd name="T44" fmla="*/ 62 w 528"/>
                  <a:gd name="T45" fmla="*/ 456 h 538"/>
                  <a:gd name="T46" fmla="*/ 50 w 528"/>
                  <a:gd name="T47" fmla="*/ 443 h 538"/>
                  <a:gd name="T48" fmla="*/ 10 w 528"/>
                  <a:gd name="T49" fmla="*/ 446 h 538"/>
                  <a:gd name="T50" fmla="*/ 3 w 528"/>
                  <a:gd name="T51" fmla="*/ 475 h 538"/>
                  <a:gd name="T52" fmla="*/ 45 w 528"/>
                  <a:gd name="T53" fmla="*/ 525 h 538"/>
                  <a:gd name="T54" fmla="*/ 134 w 528"/>
                  <a:gd name="T55" fmla="*/ 538 h 538"/>
                  <a:gd name="T56" fmla="*/ 190 w 528"/>
                  <a:gd name="T57" fmla="*/ 528 h 538"/>
                  <a:gd name="T58" fmla="*/ 302 w 528"/>
                  <a:gd name="T59" fmla="*/ 465 h 538"/>
                  <a:gd name="T60" fmla="*/ 355 w 528"/>
                  <a:gd name="T61" fmla="*/ 383 h 538"/>
                  <a:gd name="T62" fmla="*/ 357 w 528"/>
                  <a:gd name="T63" fmla="*/ 366 h 538"/>
                  <a:gd name="T64" fmla="*/ 425 w 528"/>
                  <a:gd name="T65" fmla="*/ 341 h 538"/>
                  <a:gd name="T66" fmla="*/ 497 w 528"/>
                  <a:gd name="T67" fmla="*/ 271 h 538"/>
                  <a:gd name="T68" fmla="*/ 520 w 528"/>
                  <a:gd name="T69" fmla="*/ 220 h 538"/>
                  <a:gd name="T70" fmla="*/ 520 w 528"/>
                  <a:gd name="T71" fmla="*/ 127 h 538"/>
                  <a:gd name="T72" fmla="*/ 469 w 528"/>
                  <a:gd name="T73" fmla="*/ 53 h 538"/>
                  <a:gd name="T74" fmla="*/ 384 w 528"/>
                  <a:gd name="T75" fmla="*/ 9 h 538"/>
                  <a:gd name="T76" fmla="*/ 311 w 528"/>
                  <a:gd name="T77" fmla="*/ 0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528" h="538">
                    <a:moveTo>
                      <a:pt x="311" y="0"/>
                    </a:moveTo>
                    <a:lnTo>
                      <a:pt x="301" y="1"/>
                    </a:lnTo>
                    <a:lnTo>
                      <a:pt x="285" y="9"/>
                    </a:lnTo>
                    <a:lnTo>
                      <a:pt x="268" y="27"/>
                    </a:lnTo>
                    <a:lnTo>
                      <a:pt x="263" y="60"/>
                    </a:lnTo>
                    <a:lnTo>
                      <a:pt x="273" y="82"/>
                    </a:lnTo>
                    <a:lnTo>
                      <a:pt x="288" y="92"/>
                    </a:lnTo>
                    <a:lnTo>
                      <a:pt x="298" y="95"/>
                    </a:lnTo>
                    <a:lnTo>
                      <a:pt x="321" y="99"/>
                    </a:lnTo>
                    <a:lnTo>
                      <a:pt x="373" y="112"/>
                    </a:lnTo>
                    <a:lnTo>
                      <a:pt x="404" y="129"/>
                    </a:lnTo>
                    <a:lnTo>
                      <a:pt x="419" y="145"/>
                    </a:lnTo>
                    <a:lnTo>
                      <a:pt x="426" y="165"/>
                    </a:lnTo>
                    <a:lnTo>
                      <a:pt x="423" y="191"/>
                    </a:lnTo>
                    <a:lnTo>
                      <a:pt x="416" y="206"/>
                    </a:lnTo>
                    <a:lnTo>
                      <a:pt x="409" y="220"/>
                    </a:lnTo>
                    <a:lnTo>
                      <a:pt x="391" y="242"/>
                    </a:lnTo>
                    <a:lnTo>
                      <a:pt x="357" y="265"/>
                    </a:lnTo>
                    <a:lnTo>
                      <a:pt x="302" y="276"/>
                    </a:lnTo>
                    <a:lnTo>
                      <a:pt x="245" y="269"/>
                    </a:lnTo>
                    <a:lnTo>
                      <a:pt x="217" y="260"/>
                    </a:lnTo>
                    <a:lnTo>
                      <a:pt x="207" y="256"/>
                    </a:lnTo>
                    <a:lnTo>
                      <a:pt x="199" y="253"/>
                    </a:lnTo>
                    <a:lnTo>
                      <a:pt x="188" y="250"/>
                    </a:lnTo>
                    <a:lnTo>
                      <a:pt x="171" y="253"/>
                    </a:lnTo>
                    <a:lnTo>
                      <a:pt x="150" y="268"/>
                    </a:lnTo>
                    <a:lnTo>
                      <a:pt x="135" y="299"/>
                    </a:lnTo>
                    <a:lnTo>
                      <a:pt x="141" y="324"/>
                    </a:lnTo>
                    <a:lnTo>
                      <a:pt x="151" y="337"/>
                    </a:lnTo>
                    <a:lnTo>
                      <a:pt x="161" y="341"/>
                    </a:lnTo>
                    <a:lnTo>
                      <a:pt x="167" y="344"/>
                    </a:lnTo>
                    <a:lnTo>
                      <a:pt x="173" y="347"/>
                    </a:lnTo>
                    <a:lnTo>
                      <a:pt x="173" y="347"/>
                    </a:lnTo>
                    <a:lnTo>
                      <a:pt x="178" y="348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184" y="351"/>
                    </a:lnTo>
                    <a:lnTo>
                      <a:pt x="220" y="367"/>
                    </a:lnTo>
                    <a:lnTo>
                      <a:pt x="252" y="386"/>
                    </a:lnTo>
                    <a:lnTo>
                      <a:pt x="243" y="399"/>
                    </a:lnTo>
                    <a:lnTo>
                      <a:pt x="220" y="420"/>
                    </a:lnTo>
                    <a:lnTo>
                      <a:pt x="180" y="443"/>
                    </a:lnTo>
                    <a:lnTo>
                      <a:pt x="150" y="452"/>
                    </a:lnTo>
                    <a:lnTo>
                      <a:pt x="131" y="456"/>
                    </a:lnTo>
                    <a:lnTo>
                      <a:pt x="85" y="459"/>
                    </a:lnTo>
                    <a:lnTo>
                      <a:pt x="62" y="456"/>
                    </a:lnTo>
                    <a:lnTo>
                      <a:pt x="57" y="453"/>
                    </a:lnTo>
                    <a:lnTo>
                      <a:pt x="50" y="443"/>
                    </a:lnTo>
                    <a:lnTo>
                      <a:pt x="30" y="438"/>
                    </a:lnTo>
                    <a:lnTo>
                      <a:pt x="10" y="446"/>
                    </a:lnTo>
                    <a:lnTo>
                      <a:pt x="0" y="463"/>
                    </a:lnTo>
                    <a:lnTo>
                      <a:pt x="3" y="475"/>
                    </a:lnTo>
                    <a:lnTo>
                      <a:pt x="13" y="498"/>
                    </a:lnTo>
                    <a:lnTo>
                      <a:pt x="45" y="525"/>
                    </a:lnTo>
                    <a:lnTo>
                      <a:pt x="88" y="537"/>
                    </a:lnTo>
                    <a:lnTo>
                      <a:pt x="134" y="538"/>
                    </a:lnTo>
                    <a:lnTo>
                      <a:pt x="155" y="534"/>
                    </a:lnTo>
                    <a:lnTo>
                      <a:pt x="190" y="528"/>
                    </a:lnTo>
                    <a:lnTo>
                      <a:pt x="250" y="504"/>
                    </a:lnTo>
                    <a:lnTo>
                      <a:pt x="302" y="465"/>
                    </a:lnTo>
                    <a:lnTo>
                      <a:pt x="341" y="414"/>
                    </a:lnTo>
                    <a:lnTo>
                      <a:pt x="355" y="383"/>
                    </a:lnTo>
                    <a:lnTo>
                      <a:pt x="358" y="374"/>
                    </a:lnTo>
                    <a:lnTo>
                      <a:pt x="357" y="366"/>
                    </a:lnTo>
                    <a:lnTo>
                      <a:pt x="381" y="360"/>
                    </a:lnTo>
                    <a:lnTo>
                      <a:pt x="425" y="341"/>
                    </a:lnTo>
                    <a:lnTo>
                      <a:pt x="463" y="311"/>
                    </a:lnTo>
                    <a:lnTo>
                      <a:pt x="497" y="271"/>
                    </a:lnTo>
                    <a:lnTo>
                      <a:pt x="509" y="246"/>
                    </a:lnTo>
                    <a:lnTo>
                      <a:pt x="520" y="220"/>
                    </a:lnTo>
                    <a:lnTo>
                      <a:pt x="528" y="171"/>
                    </a:lnTo>
                    <a:lnTo>
                      <a:pt x="520" y="127"/>
                    </a:lnTo>
                    <a:lnTo>
                      <a:pt x="499" y="86"/>
                    </a:lnTo>
                    <a:lnTo>
                      <a:pt x="469" y="53"/>
                    </a:lnTo>
                    <a:lnTo>
                      <a:pt x="430" y="26"/>
                    </a:lnTo>
                    <a:lnTo>
                      <a:pt x="384" y="9"/>
                    </a:lnTo>
                    <a:lnTo>
                      <a:pt x="337" y="0"/>
                    </a:lnTo>
                    <a:lnTo>
                      <a:pt x="311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Freeform 20"/>
              <p:cNvSpPr>
                <a:spLocks/>
              </p:cNvSpPr>
              <p:nvPr/>
            </p:nvSpPr>
            <p:spPr bwMode="auto">
              <a:xfrm>
                <a:off x="1665" y="2702"/>
                <a:ext cx="205" cy="210"/>
              </a:xfrm>
              <a:custGeom>
                <a:avLst/>
                <a:gdLst>
                  <a:gd name="T0" fmla="*/ 388 w 613"/>
                  <a:gd name="T1" fmla="*/ 3 h 630"/>
                  <a:gd name="T2" fmla="*/ 357 w 613"/>
                  <a:gd name="T3" fmla="*/ 52 h 630"/>
                  <a:gd name="T4" fmla="*/ 381 w 613"/>
                  <a:gd name="T5" fmla="*/ 89 h 630"/>
                  <a:gd name="T6" fmla="*/ 466 w 613"/>
                  <a:gd name="T7" fmla="*/ 128 h 630"/>
                  <a:gd name="T8" fmla="*/ 511 w 613"/>
                  <a:gd name="T9" fmla="*/ 174 h 630"/>
                  <a:gd name="T10" fmla="*/ 506 w 613"/>
                  <a:gd name="T11" fmla="*/ 230 h 630"/>
                  <a:gd name="T12" fmla="*/ 486 w 613"/>
                  <a:gd name="T13" fmla="*/ 265 h 630"/>
                  <a:gd name="T14" fmla="*/ 431 w 613"/>
                  <a:gd name="T15" fmla="*/ 307 h 630"/>
                  <a:gd name="T16" fmla="*/ 349 w 613"/>
                  <a:gd name="T17" fmla="*/ 312 h 630"/>
                  <a:gd name="T18" fmla="*/ 257 w 613"/>
                  <a:gd name="T19" fmla="*/ 265 h 630"/>
                  <a:gd name="T20" fmla="*/ 253 w 613"/>
                  <a:gd name="T21" fmla="*/ 260 h 630"/>
                  <a:gd name="T22" fmla="*/ 239 w 613"/>
                  <a:gd name="T23" fmla="*/ 252 h 630"/>
                  <a:gd name="T24" fmla="*/ 198 w 613"/>
                  <a:gd name="T25" fmla="*/ 256 h 630"/>
                  <a:gd name="T26" fmla="*/ 175 w 613"/>
                  <a:gd name="T27" fmla="*/ 311 h 630"/>
                  <a:gd name="T28" fmla="*/ 188 w 613"/>
                  <a:gd name="T29" fmla="*/ 334 h 630"/>
                  <a:gd name="T30" fmla="*/ 214 w 613"/>
                  <a:gd name="T31" fmla="*/ 354 h 630"/>
                  <a:gd name="T32" fmla="*/ 256 w 613"/>
                  <a:gd name="T33" fmla="*/ 422 h 630"/>
                  <a:gd name="T34" fmla="*/ 224 w 613"/>
                  <a:gd name="T35" fmla="*/ 512 h 630"/>
                  <a:gd name="T36" fmla="*/ 180 w 613"/>
                  <a:gd name="T37" fmla="*/ 543 h 630"/>
                  <a:gd name="T38" fmla="*/ 119 w 613"/>
                  <a:gd name="T39" fmla="*/ 547 h 630"/>
                  <a:gd name="T40" fmla="*/ 72 w 613"/>
                  <a:gd name="T41" fmla="*/ 495 h 630"/>
                  <a:gd name="T42" fmla="*/ 51 w 613"/>
                  <a:gd name="T43" fmla="*/ 397 h 630"/>
                  <a:gd name="T44" fmla="*/ 37 w 613"/>
                  <a:gd name="T45" fmla="*/ 374 h 630"/>
                  <a:gd name="T46" fmla="*/ 5 w 613"/>
                  <a:gd name="T47" fmla="*/ 387 h 630"/>
                  <a:gd name="T48" fmla="*/ 0 w 613"/>
                  <a:gd name="T49" fmla="*/ 425 h 630"/>
                  <a:gd name="T50" fmla="*/ 13 w 613"/>
                  <a:gd name="T51" fmla="*/ 540 h 630"/>
                  <a:gd name="T52" fmla="*/ 66 w 613"/>
                  <a:gd name="T53" fmla="*/ 607 h 630"/>
                  <a:gd name="T54" fmla="*/ 131 w 613"/>
                  <a:gd name="T55" fmla="*/ 630 h 630"/>
                  <a:gd name="T56" fmla="*/ 220 w 613"/>
                  <a:gd name="T57" fmla="*/ 615 h 630"/>
                  <a:gd name="T58" fmla="*/ 263 w 613"/>
                  <a:gd name="T59" fmla="*/ 594 h 630"/>
                  <a:gd name="T60" fmla="*/ 329 w 613"/>
                  <a:gd name="T61" fmla="*/ 522 h 630"/>
                  <a:gd name="T62" fmla="*/ 352 w 613"/>
                  <a:gd name="T63" fmla="*/ 452 h 630"/>
                  <a:gd name="T64" fmla="*/ 352 w 613"/>
                  <a:gd name="T65" fmla="*/ 410 h 630"/>
                  <a:gd name="T66" fmla="*/ 446 w 613"/>
                  <a:gd name="T67" fmla="*/ 404 h 630"/>
                  <a:gd name="T68" fmla="*/ 555 w 613"/>
                  <a:gd name="T69" fmla="*/ 338 h 630"/>
                  <a:gd name="T70" fmla="*/ 594 w 613"/>
                  <a:gd name="T71" fmla="*/ 283 h 630"/>
                  <a:gd name="T72" fmla="*/ 613 w 613"/>
                  <a:gd name="T73" fmla="*/ 177 h 630"/>
                  <a:gd name="T74" fmla="*/ 574 w 613"/>
                  <a:gd name="T75" fmla="*/ 82 h 630"/>
                  <a:gd name="T76" fmla="*/ 489 w 613"/>
                  <a:gd name="T77" fmla="*/ 17 h 630"/>
                  <a:gd name="T78" fmla="*/ 404 w 613"/>
                  <a:gd name="T79" fmla="*/ 0 h 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613" h="630">
                    <a:moveTo>
                      <a:pt x="404" y="0"/>
                    </a:moveTo>
                    <a:lnTo>
                      <a:pt x="388" y="3"/>
                    </a:lnTo>
                    <a:lnTo>
                      <a:pt x="365" y="21"/>
                    </a:lnTo>
                    <a:lnTo>
                      <a:pt x="357" y="52"/>
                    </a:lnTo>
                    <a:lnTo>
                      <a:pt x="367" y="79"/>
                    </a:lnTo>
                    <a:lnTo>
                      <a:pt x="381" y="89"/>
                    </a:lnTo>
                    <a:lnTo>
                      <a:pt x="410" y="101"/>
                    </a:lnTo>
                    <a:lnTo>
                      <a:pt x="466" y="128"/>
                    </a:lnTo>
                    <a:lnTo>
                      <a:pt x="498" y="152"/>
                    </a:lnTo>
                    <a:lnTo>
                      <a:pt x="511" y="174"/>
                    </a:lnTo>
                    <a:lnTo>
                      <a:pt x="515" y="200"/>
                    </a:lnTo>
                    <a:lnTo>
                      <a:pt x="506" y="230"/>
                    </a:lnTo>
                    <a:lnTo>
                      <a:pt x="498" y="249"/>
                    </a:lnTo>
                    <a:lnTo>
                      <a:pt x="486" y="265"/>
                    </a:lnTo>
                    <a:lnTo>
                      <a:pt x="462" y="291"/>
                    </a:lnTo>
                    <a:lnTo>
                      <a:pt x="431" y="307"/>
                    </a:lnTo>
                    <a:lnTo>
                      <a:pt x="400" y="314"/>
                    </a:lnTo>
                    <a:lnTo>
                      <a:pt x="349" y="312"/>
                    </a:lnTo>
                    <a:lnTo>
                      <a:pt x="285" y="286"/>
                    </a:lnTo>
                    <a:lnTo>
                      <a:pt x="257" y="265"/>
                    </a:lnTo>
                    <a:lnTo>
                      <a:pt x="257" y="265"/>
                    </a:lnTo>
                    <a:lnTo>
                      <a:pt x="253" y="260"/>
                    </a:lnTo>
                    <a:lnTo>
                      <a:pt x="247" y="258"/>
                    </a:lnTo>
                    <a:lnTo>
                      <a:pt x="239" y="252"/>
                    </a:lnTo>
                    <a:lnTo>
                      <a:pt x="223" y="249"/>
                    </a:lnTo>
                    <a:lnTo>
                      <a:pt x="198" y="256"/>
                    </a:lnTo>
                    <a:lnTo>
                      <a:pt x="177" y="285"/>
                    </a:lnTo>
                    <a:lnTo>
                      <a:pt x="175" y="311"/>
                    </a:lnTo>
                    <a:lnTo>
                      <a:pt x="181" y="327"/>
                    </a:lnTo>
                    <a:lnTo>
                      <a:pt x="188" y="334"/>
                    </a:lnTo>
                    <a:lnTo>
                      <a:pt x="201" y="344"/>
                    </a:lnTo>
                    <a:lnTo>
                      <a:pt x="214" y="354"/>
                    </a:lnTo>
                    <a:lnTo>
                      <a:pt x="234" y="376"/>
                    </a:lnTo>
                    <a:lnTo>
                      <a:pt x="256" y="422"/>
                    </a:lnTo>
                    <a:lnTo>
                      <a:pt x="253" y="469"/>
                    </a:lnTo>
                    <a:lnTo>
                      <a:pt x="224" y="512"/>
                    </a:lnTo>
                    <a:lnTo>
                      <a:pt x="198" y="531"/>
                    </a:lnTo>
                    <a:lnTo>
                      <a:pt x="180" y="543"/>
                    </a:lnTo>
                    <a:lnTo>
                      <a:pt x="146" y="551"/>
                    </a:lnTo>
                    <a:lnTo>
                      <a:pt x="119" y="547"/>
                    </a:lnTo>
                    <a:lnTo>
                      <a:pt x="96" y="533"/>
                    </a:lnTo>
                    <a:lnTo>
                      <a:pt x="72" y="495"/>
                    </a:lnTo>
                    <a:lnTo>
                      <a:pt x="54" y="430"/>
                    </a:lnTo>
                    <a:lnTo>
                      <a:pt x="51" y="397"/>
                    </a:lnTo>
                    <a:lnTo>
                      <a:pt x="50" y="386"/>
                    </a:lnTo>
                    <a:lnTo>
                      <a:pt x="37" y="374"/>
                    </a:lnTo>
                    <a:lnTo>
                      <a:pt x="20" y="374"/>
                    </a:lnTo>
                    <a:lnTo>
                      <a:pt x="5" y="387"/>
                    </a:lnTo>
                    <a:lnTo>
                      <a:pt x="2" y="397"/>
                    </a:lnTo>
                    <a:lnTo>
                      <a:pt x="0" y="425"/>
                    </a:lnTo>
                    <a:lnTo>
                      <a:pt x="1" y="484"/>
                    </a:lnTo>
                    <a:lnTo>
                      <a:pt x="13" y="540"/>
                    </a:lnTo>
                    <a:lnTo>
                      <a:pt x="43" y="589"/>
                    </a:lnTo>
                    <a:lnTo>
                      <a:pt x="66" y="607"/>
                    </a:lnTo>
                    <a:lnTo>
                      <a:pt x="87" y="619"/>
                    </a:lnTo>
                    <a:lnTo>
                      <a:pt x="131" y="630"/>
                    </a:lnTo>
                    <a:lnTo>
                      <a:pt x="175" y="628"/>
                    </a:lnTo>
                    <a:lnTo>
                      <a:pt x="220" y="615"/>
                    </a:lnTo>
                    <a:lnTo>
                      <a:pt x="241" y="606"/>
                    </a:lnTo>
                    <a:lnTo>
                      <a:pt x="263" y="594"/>
                    </a:lnTo>
                    <a:lnTo>
                      <a:pt x="300" y="561"/>
                    </a:lnTo>
                    <a:lnTo>
                      <a:pt x="329" y="522"/>
                    </a:lnTo>
                    <a:lnTo>
                      <a:pt x="348" y="476"/>
                    </a:lnTo>
                    <a:lnTo>
                      <a:pt x="352" y="452"/>
                    </a:lnTo>
                    <a:lnTo>
                      <a:pt x="355" y="430"/>
                    </a:lnTo>
                    <a:lnTo>
                      <a:pt x="352" y="410"/>
                    </a:lnTo>
                    <a:lnTo>
                      <a:pt x="384" y="413"/>
                    </a:lnTo>
                    <a:lnTo>
                      <a:pt x="446" y="404"/>
                    </a:lnTo>
                    <a:lnTo>
                      <a:pt x="505" y="380"/>
                    </a:lnTo>
                    <a:lnTo>
                      <a:pt x="555" y="338"/>
                    </a:lnTo>
                    <a:lnTo>
                      <a:pt x="577" y="309"/>
                    </a:lnTo>
                    <a:lnTo>
                      <a:pt x="594" y="283"/>
                    </a:lnTo>
                    <a:lnTo>
                      <a:pt x="611" y="230"/>
                    </a:lnTo>
                    <a:lnTo>
                      <a:pt x="613" y="177"/>
                    </a:lnTo>
                    <a:lnTo>
                      <a:pt x="600" y="127"/>
                    </a:lnTo>
                    <a:lnTo>
                      <a:pt x="574" y="82"/>
                    </a:lnTo>
                    <a:lnTo>
                      <a:pt x="537" y="44"/>
                    </a:lnTo>
                    <a:lnTo>
                      <a:pt x="489" y="17"/>
                    </a:lnTo>
                    <a:lnTo>
                      <a:pt x="434" y="1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2" name="Group 31"/>
            <p:cNvGrpSpPr>
              <a:grpSpLocks noChangeAspect="1"/>
            </p:cNvGrpSpPr>
            <p:nvPr/>
          </p:nvGrpSpPr>
          <p:grpSpPr bwMode="auto">
            <a:xfrm>
              <a:off x="594443" y="5066831"/>
              <a:ext cx="167284" cy="203007"/>
              <a:chOff x="2647" y="1727"/>
              <a:chExt cx="192" cy="233"/>
            </a:xfrm>
            <a:solidFill>
              <a:schemeClr val="bg1">
                <a:lumMod val="85000"/>
              </a:schemeClr>
            </a:solidFill>
          </p:grpSpPr>
          <p:sp>
            <p:nvSpPr>
              <p:cNvPr id="73" name="Freeform 32"/>
              <p:cNvSpPr>
                <a:spLocks/>
              </p:cNvSpPr>
              <p:nvPr/>
            </p:nvSpPr>
            <p:spPr bwMode="auto">
              <a:xfrm>
                <a:off x="2699" y="1727"/>
                <a:ext cx="140" cy="152"/>
              </a:xfrm>
              <a:custGeom>
                <a:avLst/>
                <a:gdLst>
                  <a:gd name="T0" fmla="*/ 94 w 421"/>
                  <a:gd name="T1" fmla="*/ 455 h 455"/>
                  <a:gd name="T2" fmla="*/ 0 w 421"/>
                  <a:gd name="T3" fmla="*/ 362 h 455"/>
                  <a:gd name="T4" fmla="*/ 172 w 421"/>
                  <a:gd name="T5" fmla="*/ 191 h 455"/>
                  <a:gd name="T6" fmla="*/ 371 w 421"/>
                  <a:gd name="T7" fmla="*/ 1 h 455"/>
                  <a:gd name="T8" fmla="*/ 377 w 421"/>
                  <a:gd name="T9" fmla="*/ 0 h 455"/>
                  <a:gd name="T10" fmla="*/ 404 w 421"/>
                  <a:gd name="T11" fmla="*/ 4 h 455"/>
                  <a:gd name="T12" fmla="*/ 419 w 421"/>
                  <a:gd name="T13" fmla="*/ 21 h 455"/>
                  <a:gd name="T14" fmla="*/ 421 w 421"/>
                  <a:gd name="T15" fmla="*/ 37 h 455"/>
                  <a:gd name="T16" fmla="*/ 364 w 421"/>
                  <a:gd name="T17" fmla="*/ 120 h 455"/>
                  <a:gd name="T18" fmla="*/ 130 w 421"/>
                  <a:gd name="T19" fmla="*/ 410 h 455"/>
                  <a:gd name="T20" fmla="*/ 94 w 421"/>
                  <a:gd name="T21" fmla="*/ 455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1" h="455">
                    <a:moveTo>
                      <a:pt x="94" y="455"/>
                    </a:moveTo>
                    <a:lnTo>
                      <a:pt x="0" y="362"/>
                    </a:lnTo>
                    <a:lnTo>
                      <a:pt x="172" y="191"/>
                    </a:lnTo>
                    <a:lnTo>
                      <a:pt x="371" y="1"/>
                    </a:lnTo>
                    <a:lnTo>
                      <a:pt x="377" y="0"/>
                    </a:lnTo>
                    <a:lnTo>
                      <a:pt x="404" y="4"/>
                    </a:lnTo>
                    <a:lnTo>
                      <a:pt x="419" y="21"/>
                    </a:lnTo>
                    <a:lnTo>
                      <a:pt x="421" y="37"/>
                    </a:lnTo>
                    <a:lnTo>
                      <a:pt x="364" y="120"/>
                    </a:lnTo>
                    <a:lnTo>
                      <a:pt x="130" y="410"/>
                    </a:lnTo>
                    <a:lnTo>
                      <a:pt x="94" y="45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Freeform 33"/>
              <p:cNvSpPr>
                <a:spLocks/>
              </p:cNvSpPr>
              <p:nvPr/>
            </p:nvSpPr>
            <p:spPr bwMode="auto">
              <a:xfrm>
                <a:off x="2647" y="1856"/>
                <a:ext cx="76" cy="104"/>
              </a:xfrm>
              <a:custGeom>
                <a:avLst/>
                <a:gdLst>
                  <a:gd name="T0" fmla="*/ 22 w 226"/>
                  <a:gd name="T1" fmla="*/ 314 h 314"/>
                  <a:gd name="T2" fmla="*/ 21 w 226"/>
                  <a:gd name="T3" fmla="*/ 301 h 314"/>
                  <a:gd name="T4" fmla="*/ 37 w 226"/>
                  <a:gd name="T5" fmla="*/ 242 h 314"/>
                  <a:gd name="T6" fmla="*/ 63 w 226"/>
                  <a:gd name="T7" fmla="*/ 219 h 314"/>
                  <a:gd name="T8" fmla="*/ 90 w 226"/>
                  <a:gd name="T9" fmla="*/ 211 h 314"/>
                  <a:gd name="T10" fmla="*/ 107 w 226"/>
                  <a:gd name="T11" fmla="*/ 209 h 314"/>
                  <a:gd name="T12" fmla="*/ 125 w 226"/>
                  <a:gd name="T13" fmla="*/ 208 h 314"/>
                  <a:gd name="T14" fmla="*/ 153 w 226"/>
                  <a:gd name="T15" fmla="*/ 199 h 314"/>
                  <a:gd name="T16" fmla="*/ 188 w 226"/>
                  <a:gd name="T17" fmla="*/ 173 h 314"/>
                  <a:gd name="T18" fmla="*/ 223 w 226"/>
                  <a:gd name="T19" fmla="*/ 107 h 314"/>
                  <a:gd name="T20" fmla="*/ 226 w 226"/>
                  <a:gd name="T21" fmla="*/ 91 h 314"/>
                  <a:gd name="T22" fmla="*/ 132 w 226"/>
                  <a:gd name="T23" fmla="*/ 0 h 314"/>
                  <a:gd name="T24" fmla="*/ 96 w 226"/>
                  <a:gd name="T25" fmla="*/ 17 h 314"/>
                  <a:gd name="T26" fmla="*/ 44 w 226"/>
                  <a:gd name="T27" fmla="*/ 61 h 314"/>
                  <a:gd name="T28" fmla="*/ 13 w 226"/>
                  <a:gd name="T29" fmla="*/ 113 h 314"/>
                  <a:gd name="T30" fmla="*/ 0 w 226"/>
                  <a:gd name="T31" fmla="*/ 165 h 314"/>
                  <a:gd name="T32" fmla="*/ 2 w 226"/>
                  <a:gd name="T33" fmla="*/ 239 h 314"/>
                  <a:gd name="T34" fmla="*/ 19 w 226"/>
                  <a:gd name="T35" fmla="*/ 307 h 314"/>
                  <a:gd name="T36" fmla="*/ 22 w 226"/>
                  <a:gd name="T37" fmla="*/ 31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26" h="314">
                    <a:moveTo>
                      <a:pt x="22" y="314"/>
                    </a:moveTo>
                    <a:lnTo>
                      <a:pt x="21" y="301"/>
                    </a:lnTo>
                    <a:lnTo>
                      <a:pt x="37" y="242"/>
                    </a:lnTo>
                    <a:lnTo>
                      <a:pt x="63" y="219"/>
                    </a:lnTo>
                    <a:lnTo>
                      <a:pt x="90" y="211"/>
                    </a:lnTo>
                    <a:lnTo>
                      <a:pt x="107" y="209"/>
                    </a:lnTo>
                    <a:lnTo>
                      <a:pt x="125" y="208"/>
                    </a:lnTo>
                    <a:lnTo>
                      <a:pt x="153" y="199"/>
                    </a:lnTo>
                    <a:lnTo>
                      <a:pt x="188" y="173"/>
                    </a:lnTo>
                    <a:lnTo>
                      <a:pt x="223" y="107"/>
                    </a:lnTo>
                    <a:lnTo>
                      <a:pt x="226" y="91"/>
                    </a:lnTo>
                    <a:lnTo>
                      <a:pt x="132" y="0"/>
                    </a:lnTo>
                    <a:lnTo>
                      <a:pt x="96" y="17"/>
                    </a:lnTo>
                    <a:lnTo>
                      <a:pt x="44" y="61"/>
                    </a:lnTo>
                    <a:lnTo>
                      <a:pt x="13" y="113"/>
                    </a:lnTo>
                    <a:lnTo>
                      <a:pt x="0" y="165"/>
                    </a:lnTo>
                    <a:lnTo>
                      <a:pt x="2" y="239"/>
                    </a:lnTo>
                    <a:lnTo>
                      <a:pt x="19" y="307"/>
                    </a:lnTo>
                    <a:lnTo>
                      <a:pt x="22" y="3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7854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6278599" y="2061904"/>
            <a:ext cx="2516714" cy="2516714"/>
          </a:xfrm>
          <a:prstGeom prst="ellipse">
            <a:avLst/>
          </a:prstGeom>
          <a:solidFill>
            <a:srgbClr val="FEB9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254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185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94</a:t>
            </a:r>
          </a:p>
        </p:txBody>
      </p:sp>
      <p:sp>
        <p:nvSpPr>
          <p:cNvPr id="8" name="타원 7"/>
          <p:cNvSpPr/>
          <p:nvPr/>
        </p:nvSpPr>
        <p:spPr>
          <a:xfrm>
            <a:off x="3250137" y="2061904"/>
            <a:ext cx="2516714" cy="2516714"/>
          </a:xfrm>
          <a:prstGeom prst="ellipse">
            <a:avLst/>
          </a:prstGeom>
          <a:solidFill>
            <a:srgbClr val="E6E5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230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229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235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17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829</Words>
  <Application>Microsoft Office PowerPoint</Application>
  <PresentationFormat>와이드스크린</PresentationFormat>
  <Paragraphs>89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Aharoni</vt:lpstr>
      <vt:lpstr>맑은 고딕</vt:lpstr>
      <vt:lpstr>游ゴシック</vt:lpstr>
      <vt:lpstr>Arial</vt:lpstr>
      <vt:lpstr>30_Office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2021-02-15T04:10:01Z</dcterms:created>
  <dcterms:modified xsi:type="dcterms:W3CDTF">2024-12-23T04:44:36Z</dcterms:modified>
</cp:coreProperties>
</file>