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image" Target="../media/image1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>
              <a:outerShdw blurRad="177800" dist="127000" dir="5400000" algn="t" rotWithShape="0">
                <a:prstClr val="black">
                  <a:alpha val="40000"/>
                </a:prst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9525">
                <a:noFill/>
              </a:ln>
              <a:effectLst>
                <a:outerShdw blurRad="177800" dist="127000" dir="5400000" algn="t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  <c:pt idx="6">
                  <c:v>6.1</c:v>
                </c:pt>
                <c:pt idx="7">
                  <c:v>4.8</c:v>
                </c:pt>
                <c:pt idx="8">
                  <c:v>4.2</c:v>
                </c:pt>
                <c:pt idx="9">
                  <c:v>3.6</c:v>
                </c:pt>
                <c:pt idx="10">
                  <c:v>3.7</c:v>
                </c:pt>
                <c:pt idx="11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105-4F9D-A616-9ED47ABD3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1118448"/>
        <c:axId val="1751118992"/>
      </c:lineChart>
      <c:catAx>
        <c:axId val="175111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51118992"/>
        <c:crosses val="autoZero"/>
        <c:auto val="1"/>
        <c:lblAlgn val="ctr"/>
        <c:lblOffset val="100"/>
        <c:noMultiLvlLbl val="0"/>
      </c:catAx>
      <c:valAx>
        <c:axId val="175111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5111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6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51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4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2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6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3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6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53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6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6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76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2327809" y="1811787"/>
            <a:ext cx="753638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54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400" kern="0" dirty="0">
                <a:solidFill>
                  <a:prstClr val="white"/>
                </a:solidFill>
              </a:rPr>
              <a:t>PAPOZIP</a:t>
            </a:r>
            <a:r>
              <a:rPr lang="ja-JP" altLang="en-US" sz="1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="" xmlns:a16="http://schemas.microsoft.com/office/drawing/2014/main" id="{E5ADA131-AFA1-4E8F-BD68-1C9EE5D13A2B}"/>
              </a:ext>
            </a:extLst>
          </p:cNvPr>
          <p:cNvSpPr/>
          <p:nvPr/>
        </p:nvSpPr>
        <p:spPr>
          <a:xfrm>
            <a:off x="4760118" y="3892550"/>
            <a:ext cx="2671762" cy="381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1200" kern="0" dirty="0">
                <a:solidFill>
                  <a:srgbClr val="5C6DBD"/>
                </a:solidFill>
              </a:rPr>
              <a:t>経営 </a:t>
            </a:r>
            <a:r>
              <a:rPr lang="en-US" altLang="ko-KR" sz="1200" kern="0" dirty="0">
                <a:solidFill>
                  <a:srgbClr val="5C6DBD"/>
                </a:solidFill>
              </a:rPr>
              <a:t>20123457 </a:t>
            </a:r>
            <a:r>
              <a:rPr lang="ko-KR" altLang="en-US" sz="1200" kern="0" dirty="0">
                <a:solidFill>
                  <a:srgbClr val="5C6DBD"/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4161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3739117" y="11562"/>
            <a:ext cx="4713765" cy="103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 smtClean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사각형: 둥근 위쪽 모서리 6">
            <a:extLst>
              <a:ext uri="{FF2B5EF4-FFF2-40B4-BE49-F238E27FC236}">
                <a16:creationId xmlns="" xmlns:a16="http://schemas.microsoft.com/office/drawing/2014/main" id="{413434A4-0180-4887-BD3D-9DC035A2B124}"/>
              </a:ext>
            </a:extLst>
          </p:cNvPr>
          <p:cNvSpPr/>
          <p:nvPr/>
        </p:nvSpPr>
        <p:spPr>
          <a:xfrm>
            <a:off x="401780" y="1175657"/>
            <a:ext cx="11388437" cy="5682343"/>
          </a:xfrm>
          <a:prstGeom prst="round2SameRect">
            <a:avLst>
              <a:gd name="adj1" fmla="val 24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30200" dist="304800" dir="16200000" sx="95000" sy="95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차트 7">
            <a:extLst>
              <a:ext uri="{FF2B5EF4-FFF2-40B4-BE49-F238E27FC236}">
                <a16:creationId xmlns="" xmlns:a16="http://schemas.microsoft.com/office/drawing/2014/main" id="{065C50BE-278B-4F0C-B8A9-6D22FE7BE38A}"/>
              </a:ext>
            </a:extLst>
          </p:cNvPr>
          <p:cNvGraphicFramePr/>
          <p:nvPr/>
        </p:nvGraphicFramePr>
        <p:xfrm>
          <a:off x="1381152" y="1900244"/>
          <a:ext cx="9118600" cy="4246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타원 8">
            <a:extLst>
              <a:ext uri="{FF2B5EF4-FFF2-40B4-BE49-F238E27FC236}">
                <a16:creationId xmlns="" xmlns:a16="http://schemas.microsoft.com/office/drawing/2014/main" id="{FEF6194D-33FC-4053-91AB-70BF74D90E03}"/>
              </a:ext>
            </a:extLst>
          </p:cNvPr>
          <p:cNvSpPr/>
          <p:nvPr/>
        </p:nvSpPr>
        <p:spPr>
          <a:xfrm>
            <a:off x="4162452" y="2954687"/>
            <a:ext cx="144000" cy="144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C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="" xmlns:a16="http://schemas.microsoft.com/office/drawing/2014/main" id="{1D0C5D9E-6048-4A34-BAEE-35F16BDF3A53}"/>
              </a:ext>
            </a:extLst>
          </p:cNvPr>
          <p:cNvGrpSpPr/>
          <p:nvPr/>
        </p:nvGrpSpPr>
        <p:grpSpPr>
          <a:xfrm>
            <a:off x="2783011" y="2170061"/>
            <a:ext cx="1676400" cy="555683"/>
            <a:chOff x="6565900" y="241300"/>
            <a:chExt cx="1676400" cy="555683"/>
          </a:xfrm>
          <a:solidFill>
            <a:srgbClr val="FFCE4B"/>
          </a:solidFill>
        </p:grpSpPr>
        <p:sp>
          <p:nvSpPr>
            <p:cNvPr id="11" name="순서도: 처리 10">
              <a:extLst>
                <a:ext uri="{FF2B5EF4-FFF2-40B4-BE49-F238E27FC236}">
                  <a16:creationId xmlns="" xmlns:a16="http://schemas.microsoft.com/office/drawing/2014/main" id="{0F3EC338-D422-47F6-A3FE-70758888DC36}"/>
                </a:ext>
              </a:extLst>
            </p:cNvPr>
            <p:cNvSpPr/>
            <p:nvPr/>
          </p:nvSpPr>
          <p:spPr>
            <a:xfrm>
              <a:off x="6565900" y="241300"/>
              <a:ext cx="1676400" cy="381000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CONTENTS </a:t>
              </a:r>
              <a:r>
                <a:rPr lang="en-US" altLang="ko-KR" sz="1200" b="1" dirty="0">
                  <a:solidFill>
                    <a:prstClr val="white"/>
                  </a:solidFill>
                </a:rPr>
                <a:t>50% 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이등변 삼각형 11">
              <a:extLst>
                <a:ext uri="{FF2B5EF4-FFF2-40B4-BE49-F238E27FC236}">
                  <a16:creationId xmlns="" xmlns:a16="http://schemas.microsoft.com/office/drawing/2014/main" id="{8719BE89-45A9-4E4E-A0F2-894C32777312}"/>
                </a:ext>
              </a:extLst>
            </p:cNvPr>
            <p:cNvSpPr/>
            <p:nvPr/>
          </p:nvSpPr>
          <p:spPr>
            <a:xfrm rot="10800000">
              <a:off x="7861300" y="544983"/>
              <a:ext cx="252000" cy="2520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직사각형 15">
            <a:extLst>
              <a:ext uri="{FF2B5EF4-FFF2-40B4-BE49-F238E27FC236}">
                <a16:creationId xmlns="" xmlns:a16="http://schemas.microsoft.com/office/drawing/2014/main" id="{F8382ED6-D893-4C7D-B0DF-966D163CC08F}"/>
              </a:ext>
            </a:extLst>
          </p:cNvPr>
          <p:cNvSpPr/>
          <p:nvPr/>
        </p:nvSpPr>
        <p:spPr>
          <a:xfrm>
            <a:off x="4078411" y="3914877"/>
            <a:ext cx="2949012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0955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사각형: 둥근 위쪽 모서리 82">
            <a:extLst>
              <a:ext uri="{FF2B5EF4-FFF2-40B4-BE49-F238E27FC236}">
                <a16:creationId xmlns="" xmlns:a16="http://schemas.microsoft.com/office/drawing/2014/main" id="{35870897-12BF-4C8F-BB36-9E50C3732018}"/>
              </a:ext>
            </a:extLst>
          </p:cNvPr>
          <p:cNvSpPr/>
          <p:nvPr/>
        </p:nvSpPr>
        <p:spPr>
          <a:xfrm>
            <a:off x="401780" y="1175657"/>
            <a:ext cx="11388437" cy="5682343"/>
          </a:xfrm>
          <a:prstGeom prst="round2SameRect">
            <a:avLst>
              <a:gd name="adj1" fmla="val 24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30200" dist="304800" dir="16200000" sx="95000" sy="95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육각형 14">
            <a:extLst>
              <a:ext uri="{FF2B5EF4-FFF2-40B4-BE49-F238E27FC236}">
                <a16:creationId xmlns="" xmlns:a16="http://schemas.microsoft.com/office/drawing/2014/main" id="{790E25E3-4D31-405C-91D0-3FD271178AE5}"/>
              </a:ext>
            </a:extLst>
          </p:cNvPr>
          <p:cNvSpPr/>
          <p:nvPr/>
        </p:nvSpPr>
        <p:spPr>
          <a:xfrm rot="16200000">
            <a:off x="4529352" y="1902317"/>
            <a:ext cx="1566253" cy="1375124"/>
          </a:xfrm>
          <a:prstGeom prst="hexagon">
            <a:avLst>
              <a:gd name="adj" fmla="val 28895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16" name="사다리꼴 15">
            <a:extLst>
              <a:ext uri="{FF2B5EF4-FFF2-40B4-BE49-F238E27FC236}">
                <a16:creationId xmlns="" xmlns:a16="http://schemas.microsoft.com/office/drawing/2014/main" id="{0DB9B0B0-F59A-4D73-A406-CD13191EAA9B}"/>
              </a:ext>
            </a:extLst>
          </p:cNvPr>
          <p:cNvSpPr/>
          <p:nvPr/>
        </p:nvSpPr>
        <p:spPr>
          <a:xfrm rot="19800000">
            <a:off x="4469791" y="1988178"/>
            <a:ext cx="1148619" cy="304109"/>
          </a:xfrm>
          <a:prstGeom prst="trapezoid">
            <a:avLst>
              <a:gd name="adj" fmla="val 57042"/>
            </a:avLst>
          </a:prstGeom>
          <a:solidFill>
            <a:srgbClr val="FFC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="" xmlns:a16="http://schemas.microsoft.com/office/drawing/2014/main" id="{EB8B46C1-F2AC-47FB-A422-25EDA49E549D}"/>
              </a:ext>
            </a:extLst>
          </p:cNvPr>
          <p:cNvSpPr/>
          <p:nvPr/>
        </p:nvSpPr>
        <p:spPr>
          <a:xfrm>
            <a:off x="4741523" y="1837655"/>
            <a:ext cx="605154" cy="605154"/>
          </a:xfrm>
          <a:prstGeom prst="ellipse">
            <a:avLst/>
          </a:prstGeom>
          <a:solidFill>
            <a:srgbClr val="FFCE4B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FCF4FC8-A66D-4BD3-9383-792C8D320694}"/>
              </a:ext>
            </a:extLst>
          </p:cNvPr>
          <p:cNvSpPr txBox="1"/>
          <p:nvPr/>
        </p:nvSpPr>
        <p:spPr>
          <a:xfrm>
            <a:off x="4759028" y="1953589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="" xmlns:a16="http://schemas.microsoft.com/office/drawing/2014/main" id="{867B84DE-3AED-43D8-AF69-20EFBC7D5D4D}"/>
              </a:ext>
            </a:extLst>
          </p:cNvPr>
          <p:cNvGrpSpPr/>
          <p:nvPr/>
        </p:nvGrpSpPr>
        <p:grpSpPr>
          <a:xfrm rot="3600000">
            <a:off x="6033505" y="1744124"/>
            <a:ext cx="1530250" cy="1566253"/>
            <a:chOff x="5262162" y="1666369"/>
            <a:chExt cx="1892555" cy="1937083"/>
          </a:xfrm>
        </p:grpSpPr>
        <p:sp>
          <p:nvSpPr>
            <p:cNvPr id="20" name="육각형 19">
              <a:extLst>
                <a:ext uri="{FF2B5EF4-FFF2-40B4-BE49-F238E27FC236}">
                  <a16:creationId xmlns="" xmlns:a16="http://schemas.microsoft.com/office/drawing/2014/main" id="{872AD211-5EB3-4046-8767-E54189F1C42D}"/>
                </a:ext>
              </a:extLst>
            </p:cNvPr>
            <p:cNvSpPr/>
            <p:nvPr/>
          </p:nvSpPr>
          <p:spPr>
            <a:xfrm rot="16200000">
              <a:off x="5335825" y="1784560"/>
              <a:ext cx="1937083" cy="1700701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>
              <a:outerShdw blurRad="1651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1" name="사다리꼴 20">
              <a:extLst>
                <a:ext uri="{FF2B5EF4-FFF2-40B4-BE49-F238E27FC236}">
                  <a16:creationId xmlns="" xmlns:a16="http://schemas.microsoft.com/office/drawing/2014/main" id="{C248F03B-6724-4034-9A82-B0D70801638C}"/>
                </a:ext>
              </a:extLst>
            </p:cNvPr>
            <p:cNvSpPr/>
            <p:nvPr/>
          </p:nvSpPr>
          <p:spPr>
            <a:xfrm rot="19800000">
              <a:off x="5262162" y="1890749"/>
              <a:ext cx="1420569" cy="376111"/>
            </a:xfrm>
            <a:prstGeom prst="trapezoid">
              <a:avLst>
                <a:gd name="adj" fmla="val 57042"/>
              </a:avLst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="" xmlns:a16="http://schemas.microsoft.com/office/drawing/2014/main" id="{77B9548D-151D-40A2-98B2-804C9F636EDD}"/>
              </a:ext>
            </a:extLst>
          </p:cNvPr>
          <p:cNvGrpSpPr/>
          <p:nvPr/>
        </p:nvGrpSpPr>
        <p:grpSpPr>
          <a:xfrm rot="7200000">
            <a:off x="6873130" y="3004644"/>
            <a:ext cx="1530250" cy="1566253"/>
            <a:chOff x="5262162" y="1666369"/>
            <a:chExt cx="1892555" cy="1937083"/>
          </a:xfrm>
        </p:grpSpPr>
        <p:sp>
          <p:nvSpPr>
            <p:cNvPr id="23" name="육각형 22">
              <a:extLst>
                <a:ext uri="{FF2B5EF4-FFF2-40B4-BE49-F238E27FC236}">
                  <a16:creationId xmlns="" xmlns:a16="http://schemas.microsoft.com/office/drawing/2014/main" id="{AA5E6696-904D-4596-877D-733C75EDCD2B}"/>
                </a:ext>
              </a:extLst>
            </p:cNvPr>
            <p:cNvSpPr/>
            <p:nvPr/>
          </p:nvSpPr>
          <p:spPr>
            <a:xfrm rot="16200000">
              <a:off x="5335825" y="1784560"/>
              <a:ext cx="1937083" cy="1700701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>
              <a:outerShdw blurRad="1651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4" name="사다리꼴 23">
              <a:extLst>
                <a:ext uri="{FF2B5EF4-FFF2-40B4-BE49-F238E27FC236}">
                  <a16:creationId xmlns="" xmlns:a16="http://schemas.microsoft.com/office/drawing/2014/main" id="{EAA3EF83-0A3E-4131-82B6-FA12AA174EB7}"/>
                </a:ext>
              </a:extLst>
            </p:cNvPr>
            <p:cNvSpPr/>
            <p:nvPr/>
          </p:nvSpPr>
          <p:spPr>
            <a:xfrm rot="19800000">
              <a:off x="5262162" y="1890749"/>
              <a:ext cx="1420569" cy="376111"/>
            </a:xfrm>
            <a:prstGeom prst="trapezoid">
              <a:avLst>
                <a:gd name="adj" fmla="val 57042"/>
              </a:avLst>
            </a:prstGeom>
            <a:solidFill>
              <a:srgbClr val="5C6D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그룹 24">
            <a:extLst>
              <a:ext uri="{FF2B5EF4-FFF2-40B4-BE49-F238E27FC236}">
                <a16:creationId xmlns="" xmlns:a16="http://schemas.microsoft.com/office/drawing/2014/main" id="{3B83D45A-56CE-4BE9-9E56-5D4E1064A779}"/>
              </a:ext>
            </a:extLst>
          </p:cNvPr>
          <p:cNvGrpSpPr/>
          <p:nvPr/>
        </p:nvGrpSpPr>
        <p:grpSpPr>
          <a:xfrm rot="14400000" flipH="1">
            <a:off x="3836628" y="3061546"/>
            <a:ext cx="1530250" cy="1566253"/>
            <a:chOff x="5262162" y="1666369"/>
            <a:chExt cx="1892555" cy="1937083"/>
          </a:xfrm>
        </p:grpSpPr>
        <p:sp>
          <p:nvSpPr>
            <p:cNvPr id="26" name="육각형 25">
              <a:extLst>
                <a:ext uri="{FF2B5EF4-FFF2-40B4-BE49-F238E27FC236}">
                  <a16:creationId xmlns="" xmlns:a16="http://schemas.microsoft.com/office/drawing/2014/main" id="{F7CD8034-43DB-4AD0-9F4F-E3CC7A6E84F9}"/>
                </a:ext>
              </a:extLst>
            </p:cNvPr>
            <p:cNvSpPr/>
            <p:nvPr/>
          </p:nvSpPr>
          <p:spPr>
            <a:xfrm rot="16200000">
              <a:off x="5335825" y="1784560"/>
              <a:ext cx="1937083" cy="1700701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>
              <a:outerShdw blurRad="1651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7" name="사다리꼴 26">
              <a:extLst>
                <a:ext uri="{FF2B5EF4-FFF2-40B4-BE49-F238E27FC236}">
                  <a16:creationId xmlns="" xmlns:a16="http://schemas.microsoft.com/office/drawing/2014/main" id="{A9093032-BCBB-4C6C-A0FA-AD74276E4FAB}"/>
                </a:ext>
              </a:extLst>
            </p:cNvPr>
            <p:cNvSpPr/>
            <p:nvPr/>
          </p:nvSpPr>
          <p:spPr>
            <a:xfrm rot="19800000">
              <a:off x="5262162" y="1890749"/>
              <a:ext cx="1420569" cy="376111"/>
            </a:xfrm>
            <a:prstGeom prst="trapezoid">
              <a:avLst>
                <a:gd name="adj" fmla="val 57042"/>
              </a:avLst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그룹 27">
            <a:extLst>
              <a:ext uri="{FF2B5EF4-FFF2-40B4-BE49-F238E27FC236}">
                <a16:creationId xmlns="" xmlns:a16="http://schemas.microsoft.com/office/drawing/2014/main" id="{BCC8B33C-414C-4A67-9BBD-190D6E5402B8}"/>
              </a:ext>
            </a:extLst>
          </p:cNvPr>
          <p:cNvGrpSpPr/>
          <p:nvPr/>
        </p:nvGrpSpPr>
        <p:grpSpPr>
          <a:xfrm flipV="1">
            <a:off x="4547353" y="4384824"/>
            <a:ext cx="1530250" cy="1566253"/>
            <a:chOff x="5262162" y="1666369"/>
            <a:chExt cx="1892555" cy="1937083"/>
          </a:xfrm>
        </p:grpSpPr>
        <p:sp>
          <p:nvSpPr>
            <p:cNvPr id="29" name="육각형 28">
              <a:extLst>
                <a:ext uri="{FF2B5EF4-FFF2-40B4-BE49-F238E27FC236}">
                  <a16:creationId xmlns="" xmlns:a16="http://schemas.microsoft.com/office/drawing/2014/main" id="{89B7881A-2E2B-4BE0-ADC9-340915C04A73}"/>
                </a:ext>
              </a:extLst>
            </p:cNvPr>
            <p:cNvSpPr/>
            <p:nvPr/>
          </p:nvSpPr>
          <p:spPr>
            <a:xfrm rot="16200000">
              <a:off x="5335825" y="1784560"/>
              <a:ext cx="1937083" cy="1700701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>
              <a:outerShdw blurRad="1651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30" name="사다리꼴 29">
              <a:extLst>
                <a:ext uri="{FF2B5EF4-FFF2-40B4-BE49-F238E27FC236}">
                  <a16:creationId xmlns="" xmlns:a16="http://schemas.microsoft.com/office/drawing/2014/main" id="{016DB2F5-D8F8-4450-9C0D-2E73E4C50BA2}"/>
                </a:ext>
              </a:extLst>
            </p:cNvPr>
            <p:cNvSpPr/>
            <p:nvPr/>
          </p:nvSpPr>
          <p:spPr>
            <a:xfrm rot="19800000">
              <a:off x="5262162" y="1890749"/>
              <a:ext cx="1420569" cy="376111"/>
            </a:xfrm>
            <a:prstGeom prst="trapezoid">
              <a:avLst>
                <a:gd name="adj" fmla="val 57042"/>
              </a:avLst>
            </a:prstGeom>
            <a:solidFill>
              <a:srgbClr val="FFD6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="" xmlns:a16="http://schemas.microsoft.com/office/drawing/2014/main" id="{E6D7EF8C-AF07-4223-B89A-11746685BE80}"/>
              </a:ext>
            </a:extLst>
          </p:cNvPr>
          <p:cNvGrpSpPr/>
          <p:nvPr/>
        </p:nvGrpSpPr>
        <p:grpSpPr>
          <a:xfrm rot="18000000" flipV="1">
            <a:off x="6102307" y="4458770"/>
            <a:ext cx="1530250" cy="1566253"/>
            <a:chOff x="5262162" y="1666369"/>
            <a:chExt cx="1892555" cy="1937083"/>
          </a:xfrm>
        </p:grpSpPr>
        <p:sp>
          <p:nvSpPr>
            <p:cNvPr id="32" name="육각형 31">
              <a:extLst>
                <a:ext uri="{FF2B5EF4-FFF2-40B4-BE49-F238E27FC236}">
                  <a16:creationId xmlns="" xmlns:a16="http://schemas.microsoft.com/office/drawing/2014/main" id="{0C6CF251-421B-4FEE-BD03-37127B560732}"/>
                </a:ext>
              </a:extLst>
            </p:cNvPr>
            <p:cNvSpPr/>
            <p:nvPr/>
          </p:nvSpPr>
          <p:spPr>
            <a:xfrm rot="16200000">
              <a:off x="5335825" y="1784560"/>
              <a:ext cx="1937083" cy="1700701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>
              <a:outerShdw blurRad="1651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33" name="사다리꼴 32">
              <a:extLst>
                <a:ext uri="{FF2B5EF4-FFF2-40B4-BE49-F238E27FC236}">
                  <a16:creationId xmlns="" xmlns:a16="http://schemas.microsoft.com/office/drawing/2014/main" id="{D8A3234D-A199-4729-A286-8EB15A4E4A67}"/>
                </a:ext>
              </a:extLst>
            </p:cNvPr>
            <p:cNvSpPr/>
            <p:nvPr/>
          </p:nvSpPr>
          <p:spPr>
            <a:xfrm rot="19800000">
              <a:off x="5262162" y="1890749"/>
              <a:ext cx="1420569" cy="376111"/>
            </a:xfrm>
            <a:prstGeom prst="trapezoid">
              <a:avLst>
                <a:gd name="adj" fmla="val 57042"/>
              </a:avLst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solidFill>
                  <a:prstClr val="white"/>
                </a:solidFill>
              </a:endParaRPr>
            </a:p>
          </p:txBody>
        </p:sp>
      </p:grpSp>
      <p:sp>
        <p:nvSpPr>
          <p:cNvPr id="34" name="타원 33">
            <a:extLst>
              <a:ext uri="{FF2B5EF4-FFF2-40B4-BE49-F238E27FC236}">
                <a16:creationId xmlns="" xmlns:a16="http://schemas.microsoft.com/office/drawing/2014/main" id="{8EBEDD8F-BA15-4E60-AE48-92F00D18365B}"/>
              </a:ext>
            </a:extLst>
          </p:cNvPr>
          <p:cNvSpPr/>
          <p:nvPr/>
        </p:nvSpPr>
        <p:spPr>
          <a:xfrm>
            <a:off x="6790050" y="1837655"/>
            <a:ext cx="605154" cy="605154"/>
          </a:xfrm>
          <a:prstGeom prst="ellipse">
            <a:avLst/>
          </a:prstGeom>
          <a:solidFill>
            <a:srgbClr val="FFCE4B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="" xmlns:a16="http://schemas.microsoft.com/office/drawing/2014/main" id="{BEC97F07-53D0-41BC-91D8-056EB41D0802}"/>
              </a:ext>
            </a:extLst>
          </p:cNvPr>
          <p:cNvSpPr/>
          <p:nvPr/>
        </p:nvSpPr>
        <p:spPr>
          <a:xfrm>
            <a:off x="7820490" y="3544458"/>
            <a:ext cx="605154" cy="605154"/>
          </a:xfrm>
          <a:prstGeom prst="ellipse">
            <a:avLst/>
          </a:prstGeom>
          <a:solidFill>
            <a:srgbClr val="5C6DBD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="" xmlns:a16="http://schemas.microsoft.com/office/drawing/2014/main" id="{CD984EDA-FEB0-493C-90D9-34450467041E}"/>
              </a:ext>
            </a:extLst>
          </p:cNvPr>
          <p:cNvSpPr/>
          <p:nvPr/>
        </p:nvSpPr>
        <p:spPr>
          <a:xfrm>
            <a:off x="3814363" y="3609266"/>
            <a:ext cx="605154" cy="605154"/>
          </a:xfrm>
          <a:prstGeom prst="ellipse">
            <a:avLst/>
          </a:prstGeom>
          <a:solidFill>
            <a:srgbClr val="FFCE4B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="" xmlns:a16="http://schemas.microsoft.com/office/drawing/2014/main" id="{6E463E56-ED76-45D5-B884-9BF3ABD45D4F}"/>
              </a:ext>
            </a:extLst>
          </p:cNvPr>
          <p:cNvSpPr/>
          <p:nvPr/>
        </p:nvSpPr>
        <p:spPr>
          <a:xfrm>
            <a:off x="4815694" y="5315020"/>
            <a:ext cx="605154" cy="605154"/>
          </a:xfrm>
          <a:prstGeom prst="ellipse">
            <a:avLst/>
          </a:prstGeom>
          <a:solidFill>
            <a:srgbClr val="FFCE4B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38" name="타원 37">
            <a:extLst>
              <a:ext uri="{FF2B5EF4-FFF2-40B4-BE49-F238E27FC236}">
                <a16:creationId xmlns="" xmlns:a16="http://schemas.microsoft.com/office/drawing/2014/main" id="{1E1FC8CE-1119-42A1-8898-9A0652DE40F1}"/>
              </a:ext>
            </a:extLst>
          </p:cNvPr>
          <p:cNvSpPr/>
          <p:nvPr/>
        </p:nvSpPr>
        <p:spPr>
          <a:xfrm>
            <a:off x="6858852" y="5315020"/>
            <a:ext cx="605154" cy="605154"/>
          </a:xfrm>
          <a:prstGeom prst="ellipse">
            <a:avLst/>
          </a:prstGeom>
          <a:solidFill>
            <a:srgbClr val="FFCE4B"/>
          </a:solidFill>
          <a:ln>
            <a:noFill/>
          </a:ln>
          <a:effectLst>
            <a:outerShdw blurRad="165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white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8E2EEC64-9DE3-4EC7-A9D0-7E4B82309132}"/>
              </a:ext>
            </a:extLst>
          </p:cNvPr>
          <p:cNvSpPr txBox="1"/>
          <p:nvPr/>
        </p:nvSpPr>
        <p:spPr>
          <a:xfrm>
            <a:off x="6876075" y="5436544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CE00AAC-F2D9-421D-8042-A7826A75447F}"/>
              </a:ext>
            </a:extLst>
          </p:cNvPr>
          <p:cNvSpPr txBox="1"/>
          <p:nvPr/>
        </p:nvSpPr>
        <p:spPr>
          <a:xfrm>
            <a:off x="7864159" y="3651375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256C9829-A2A3-4A88-85AD-AB4D092D2556}"/>
              </a:ext>
            </a:extLst>
          </p:cNvPr>
          <p:cNvSpPr txBox="1"/>
          <p:nvPr/>
        </p:nvSpPr>
        <p:spPr>
          <a:xfrm>
            <a:off x="4833199" y="5445327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6716E325-0407-4E5A-BD2D-1D11AA15D3DC}"/>
              </a:ext>
            </a:extLst>
          </p:cNvPr>
          <p:cNvSpPr txBox="1"/>
          <p:nvPr/>
        </p:nvSpPr>
        <p:spPr>
          <a:xfrm>
            <a:off x="6825061" y="1941868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13ED2F90-ED97-4F51-A8E3-0253A3F21062}"/>
              </a:ext>
            </a:extLst>
          </p:cNvPr>
          <p:cNvSpPr txBox="1"/>
          <p:nvPr/>
        </p:nvSpPr>
        <p:spPr>
          <a:xfrm>
            <a:off x="3831868" y="3725200"/>
            <a:ext cx="570141" cy="34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</a:rPr>
              <a:t>%</a:t>
            </a:r>
            <a:endParaRPr lang="en-US" altLang="ko-KR" sz="500" b="1" dirty="0">
              <a:solidFill>
                <a:prstClr val="white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2C869BB8-BA62-4AD0-A149-2169071081E3}"/>
              </a:ext>
            </a:extLst>
          </p:cNvPr>
          <p:cNvSpPr txBox="1"/>
          <p:nvPr/>
        </p:nvSpPr>
        <p:spPr>
          <a:xfrm>
            <a:off x="5374427" y="3599707"/>
            <a:ext cx="1512186" cy="61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i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POWER POINT </a:t>
            </a:r>
            <a:r>
              <a:rPr lang="en-US" altLang="ko-KR" sz="1100" b="1" i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PRESENTATION</a:t>
            </a:r>
            <a:endParaRPr lang="ko-KR" altLang="en-US" sz="1100" b="1" i="1" dirty="0">
              <a:solidFill>
                <a:prstClr val="black">
                  <a:lumMod val="65000"/>
                  <a:lumOff val="35000"/>
                </a:prstClr>
              </a:solidFill>
              <a:cs typeface="Aharoni" panose="02010803020104030203" pitchFamily="2" charset="-79"/>
            </a:endParaRPr>
          </a:p>
        </p:txBody>
      </p:sp>
      <p:grpSp>
        <p:nvGrpSpPr>
          <p:cNvPr id="56" name="그룹 55">
            <a:extLst>
              <a:ext uri="{FF2B5EF4-FFF2-40B4-BE49-F238E27FC236}">
                <a16:creationId xmlns="" xmlns:a16="http://schemas.microsoft.com/office/drawing/2014/main" id="{0D2119E3-93DA-4889-A1BD-3E5D22C711C0}"/>
              </a:ext>
            </a:extLst>
          </p:cNvPr>
          <p:cNvGrpSpPr/>
          <p:nvPr/>
        </p:nvGrpSpPr>
        <p:grpSpPr>
          <a:xfrm>
            <a:off x="5202522" y="2506576"/>
            <a:ext cx="355668" cy="394215"/>
            <a:chOff x="4006850" y="1601788"/>
            <a:chExt cx="322263" cy="35718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57" name="Freeform 17">
              <a:extLst>
                <a:ext uri="{FF2B5EF4-FFF2-40B4-BE49-F238E27FC236}">
                  <a16:creationId xmlns="" xmlns:a16="http://schemas.microsoft.com/office/drawing/2014/main" id="{46249AE3-CE0B-4519-BCA8-3A04FB300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913" y="1674813"/>
              <a:ext cx="141288" cy="109538"/>
            </a:xfrm>
            <a:custGeom>
              <a:avLst/>
              <a:gdLst>
                <a:gd name="T0" fmla="*/ 680 w 1255"/>
                <a:gd name="T1" fmla="*/ 0 h 963"/>
                <a:gd name="T2" fmla="*/ 736 w 1255"/>
                <a:gd name="T3" fmla="*/ 1 h 963"/>
                <a:gd name="T4" fmla="*/ 793 w 1255"/>
                <a:gd name="T5" fmla="*/ 6 h 963"/>
                <a:gd name="T6" fmla="*/ 849 w 1255"/>
                <a:gd name="T7" fmla="*/ 17 h 963"/>
                <a:gd name="T8" fmla="*/ 904 w 1255"/>
                <a:gd name="T9" fmla="*/ 32 h 963"/>
                <a:gd name="T10" fmla="*/ 958 w 1255"/>
                <a:gd name="T11" fmla="*/ 52 h 963"/>
                <a:gd name="T12" fmla="*/ 1010 w 1255"/>
                <a:gd name="T13" fmla="*/ 77 h 963"/>
                <a:gd name="T14" fmla="*/ 1060 w 1255"/>
                <a:gd name="T15" fmla="*/ 105 h 963"/>
                <a:gd name="T16" fmla="*/ 1107 w 1255"/>
                <a:gd name="T17" fmla="*/ 140 h 963"/>
                <a:gd name="T18" fmla="*/ 1153 w 1255"/>
                <a:gd name="T19" fmla="*/ 178 h 963"/>
                <a:gd name="T20" fmla="*/ 1195 w 1255"/>
                <a:gd name="T21" fmla="*/ 221 h 963"/>
                <a:gd name="T22" fmla="*/ 1255 w 1255"/>
                <a:gd name="T23" fmla="*/ 287 h 963"/>
                <a:gd name="T24" fmla="*/ 1116 w 1255"/>
                <a:gd name="T25" fmla="*/ 413 h 963"/>
                <a:gd name="T26" fmla="*/ 1093 w 1255"/>
                <a:gd name="T27" fmla="*/ 391 h 963"/>
                <a:gd name="T28" fmla="*/ 1070 w 1255"/>
                <a:gd name="T29" fmla="*/ 375 h 963"/>
                <a:gd name="T30" fmla="*/ 1045 w 1255"/>
                <a:gd name="T31" fmla="*/ 364 h 963"/>
                <a:gd name="T32" fmla="*/ 1021 w 1255"/>
                <a:gd name="T33" fmla="*/ 357 h 963"/>
                <a:gd name="T34" fmla="*/ 997 w 1255"/>
                <a:gd name="T35" fmla="*/ 354 h 963"/>
                <a:gd name="T36" fmla="*/ 974 w 1255"/>
                <a:gd name="T37" fmla="*/ 354 h 963"/>
                <a:gd name="T38" fmla="*/ 952 w 1255"/>
                <a:gd name="T39" fmla="*/ 356 h 963"/>
                <a:gd name="T40" fmla="*/ 930 w 1255"/>
                <a:gd name="T41" fmla="*/ 361 h 963"/>
                <a:gd name="T42" fmla="*/ 911 w 1255"/>
                <a:gd name="T43" fmla="*/ 367 h 963"/>
                <a:gd name="T44" fmla="*/ 894 w 1255"/>
                <a:gd name="T45" fmla="*/ 373 h 963"/>
                <a:gd name="T46" fmla="*/ 878 w 1255"/>
                <a:gd name="T47" fmla="*/ 380 h 963"/>
                <a:gd name="T48" fmla="*/ 866 w 1255"/>
                <a:gd name="T49" fmla="*/ 386 h 963"/>
                <a:gd name="T50" fmla="*/ 857 w 1255"/>
                <a:gd name="T51" fmla="*/ 391 h 963"/>
                <a:gd name="T52" fmla="*/ 851 w 1255"/>
                <a:gd name="T53" fmla="*/ 395 h 963"/>
                <a:gd name="T54" fmla="*/ 849 w 1255"/>
                <a:gd name="T55" fmla="*/ 396 h 963"/>
                <a:gd name="T56" fmla="*/ 699 w 1255"/>
                <a:gd name="T57" fmla="*/ 532 h 963"/>
                <a:gd name="T58" fmla="*/ 676 w 1255"/>
                <a:gd name="T59" fmla="*/ 556 h 963"/>
                <a:gd name="T60" fmla="*/ 657 w 1255"/>
                <a:gd name="T61" fmla="*/ 581 h 963"/>
                <a:gd name="T62" fmla="*/ 645 w 1255"/>
                <a:gd name="T63" fmla="*/ 605 h 963"/>
                <a:gd name="T64" fmla="*/ 638 w 1255"/>
                <a:gd name="T65" fmla="*/ 631 h 963"/>
                <a:gd name="T66" fmla="*/ 635 w 1255"/>
                <a:gd name="T67" fmla="*/ 654 h 963"/>
                <a:gd name="T68" fmla="*/ 635 w 1255"/>
                <a:gd name="T69" fmla="*/ 677 h 963"/>
                <a:gd name="T70" fmla="*/ 638 w 1255"/>
                <a:gd name="T71" fmla="*/ 700 h 963"/>
                <a:gd name="T72" fmla="*/ 643 w 1255"/>
                <a:gd name="T73" fmla="*/ 720 h 963"/>
                <a:gd name="T74" fmla="*/ 650 w 1255"/>
                <a:gd name="T75" fmla="*/ 739 h 963"/>
                <a:gd name="T76" fmla="*/ 657 w 1255"/>
                <a:gd name="T77" fmla="*/ 757 h 963"/>
                <a:gd name="T78" fmla="*/ 666 w 1255"/>
                <a:gd name="T79" fmla="*/ 771 h 963"/>
                <a:gd name="T80" fmla="*/ 673 w 1255"/>
                <a:gd name="T81" fmla="*/ 783 h 963"/>
                <a:gd name="T82" fmla="*/ 679 w 1255"/>
                <a:gd name="T83" fmla="*/ 792 h 963"/>
                <a:gd name="T84" fmla="*/ 684 w 1255"/>
                <a:gd name="T85" fmla="*/ 799 h 963"/>
                <a:gd name="T86" fmla="*/ 686 w 1255"/>
                <a:gd name="T87" fmla="*/ 802 h 963"/>
                <a:gd name="T88" fmla="*/ 505 w 1255"/>
                <a:gd name="T89" fmla="*/ 963 h 963"/>
                <a:gd name="T90" fmla="*/ 0 w 1255"/>
                <a:gd name="T91" fmla="*/ 400 h 963"/>
                <a:gd name="T92" fmla="*/ 255 w 1255"/>
                <a:gd name="T93" fmla="*/ 170 h 963"/>
                <a:gd name="T94" fmla="*/ 302 w 1255"/>
                <a:gd name="T95" fmla="*/ 133 h 963"/>
                <a:gd name="T96" fmla="*/ 352 w 1255"/>
                <a:gd name="T97" fmla="*/ 99 h 963"/>
                <a:gd name="T98" fmla="*/ 403 w 1255"/>
                <a:gd name="T99" fmla="*/ 71 h 963"/>
                <a:gd name="T100" fmla="*/ 457 w 1255"/>
                <a:gd name="T101" fmla="*/ 46 h 963"/>
                <a:gd name="T102" fmla="*/ 511 w 1255"/>
                <a:gd name="T103" fmla="*/ 28 h 963"/>
                <a:gd name="T104" fmla="*/ 567 w 1255"/>
                <a:gd name="T105" fmla="*/ 13 h 963"/>
                <a:gd name="T106" fmla="*/ 623 w 1255"/>
                <a:gd name="T107" fmla="*/ 4 h 963"/>
                <a:gd name="T108" fmla="*/ 680 w 1255"/>
                <a:gd name="T109" fmla="*/ 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5" h="963">
                  <a:moveTo>
                    <a:pt x="680" y="0"/>
                  </a:moveTo>
                  <a:lnTo>
                    <a:pt x="736" y="1"/>
                  </a:lnTo>
                  <a:lnTo>
                    <a:pt x="793" y="6"/>
                  </a:lnTo>
                  <a:lnTo>
                    <a:pt x="849" y="17"/>
                  </a:lnTo>
                  <a:lnTo>
                    <a:pt x="904" y="32"/>
                  </a:lnTo>
                  <a:lnTo>
                    <a:pt x="958" y="52"/>
                  </a:lnTo>
                  <a:lnTo>
                    <a:pt x="1010" y="77"/>
                  </a:lnTo>
                  <a:lnTo>
                    <a:pt x="1060" y="105"/>
                  </a:lnTo>
                  <a:lnTo>
                    <a:pt x="1107" y="140"/>
                  </a:lnTo>
                  <a:lnTo>
                    <a:pt x="1153" y="178"/>
                  </a:lnTo>
                  <a:lnTo>
                    <a:pt x="1195" y="221"/>
                  </a:lnTo>
                  <a:lnTo>
                    <a:pt x="1255" y="287"/>
                  </a:lnTo>
                  <a:lnTo>
                    <a:pt x="1116" y="413"/>
                  </a:lnTo>
                  <a:lnTo>
                    <a:pt x="1093" y="391"/>
                  </a:lnTo>
                  <a:lnTo>
                    <a:pt x="1070" y="375"/>
                  </a:lnTo>
                  <a:lnTo>
                    <a:pt x="1045" y="364"/>
                  </a:lnTo>
                  <a:lnTo>
                    <a:pt x="1021" y="357"/>
                  </a:lnTo>
                  <a:lnTo>
                    <a:pt x="997" y="354"/>
                  </a:lnTo>
                  <a:lnTo>
                    <a:pt x="974" y="354"/>
                  </a:lnTo>
                  <a:lnTo>
                    <a:pt x="952" y="356"/>
                  </a:lnTo>
                  <a:lnTo>
                    <a:pt x="930" y="361"/>
                  </a:lnTo>
                  <a:lnTo>
                    <a:pt x="911" y="367"/>
                  </a:lnTo>
                  <a:lnTo>
                    <a:pt x="894" y="373"/>
                  </a:lnTo>
                  <a:lnTo>
                    <a:pt x="878" y="380"/>
                  </a:lnTo>
                  <a:lnTo>
                    <a:pt x="866" y="386"/>
                  </a:lnTo>
                  <a:lnTo>
                    <a:pt x="857" y="391"/>
                  </a:lnTo>
                  <a:lnTo>
                    <a:pt x="851" y="395"/>
                  </a:lnTo>
                  <a:lnTo>
                    <a:pt x="849" y="396"/>
                  </a:lnTo>
                  <a:lnTo>
                    <a:pt x="699" y="532"/>
                  </a:lnTo>
                  <a:lnTo>
                    <a:pt x="676" y="556"/>
                  </a:lnTo>
                  <a:lnTo>
                    <a:pt x="657" y="581"/>
                  </a:lnTo>
                  <a:lnTo>
                    <a:pt x="645" y="605"/>
                  </a:lnTo>
                  <a:lnTo>
                    <a:pt x="638" y="631"/>
                  </a:lnTo>
                  <a:lnTo>
                    <a:pt x="635" y="654"/>
                  </a:lnTo>
                  <a:lnTo>
                    <a:pt x="635" y="677"/>
                  </a:lnTo>
                  <a:lnTo>
                    <a:pt x="638" y="700"/>
                  </a:lnTo>
                  <a:lnTo>
                    <a:pt x="643" y="720"/>
                  </a:lnTo>
                  <a:lnTo>
                    <a:pt x="650" y="739"/>
                  </a:lnTo>
                  <a:lnTo>
                    <a:pt x="657" y="757"/>
                  </a:lnTo>
                  <a:lnTo>
                    <a:pt x="666" y="771"/>
                  </a:lnTo>
                  <a:lnTo>
                    <a:pt x="673" y="783"/>
                  </a:lnTo>
                  <a:lnTo>
                    <a:pt x="679" y="792"/>
                  </a:lnTo>
                  <a:lnTo>
                    <a:pt x="684" y="799"/>
                  </a:lnTo>
                  <a:lnTo>
                    <a:pt x="686" y="802"/>
                  </a:lnTo>
                  <a:lnTo>
                    <a:pt x="505" y="963"/>
                  </a:lnTo>
                  <a:lnTo>
                    <a:pt x="0" y="400"/>
                  </a:lnTo>
                  <a:lnTo>
                    <a:pt x="255" y="170"/>
                  </a:lnTo>
                  <a:lnTo>
                    <a:pt x="302" y="133"/>
                  </a:lnTo>
                  <a:lnTo>
                    <a:pt x="352" y="99"/>
                  </a:lnTo>
                  <a:lnTo>
                    <a:pt x="403" y="71"/>
                  </a:lnTo>
                  <a:lnTo>
                    <a:pt x="457" y="46"/>
                  </a:lnTo>
                  <a:lnTo>
                    <a:pt x="511" y="28"/>
                  </a:lnTo>
                  <a:lnTo>
                    <a:pt x="567" y="13"/>
                  </a:lnTo>
                  <a:lnTo>
                    <a:pt x="623" y="4"/>
                  </a:lnTo>
                  <a:lnTo>
                    <a:pt x="6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8" name="Freeform 18">
              <a:extLst>
                <a:ext uri="{FF2B5EF4-FFF2-40B4-BE49-F238E27FC236}">
                  <a16:creationId xmlns="" xmlns:a16="http://schemas.microsoft.com/office/drawing/2014/main" id="{51803771-09EE-4E4F-AD91-424970A9D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850" y="1725613"/>
              <a:ext cx="234950" cy="233363"/>
            </a:xfrm>
            <a:custGeom>
              <a:avLst/>
              <a:gdLst>
                <a:gd name="T0" fmla="*/ 992 w 2072"/>
                <a:gd name="T1" fmla="*/ 0 h 2058"/>
                <a:gd name="T2" fmla="*/ 2072 w 2072"/>
                <a:gd name="T3" fmla="*/ 1204 h 2058"/>
                <a:gd name="T4" fmla="*/ 1350 w 2072"/>
                <a:gd name="T5" fmla="*/ 1852 h 2058"/>
                <a:gd name="T6" fmla="*/ 1309 w 2072"/>
                <a:gd name="T7" fmla="*/ 1886 h 2058"/>
                <a:gd name="T8" fmla="*/ 1266 w 2072"/>
                <a:gd name="T9" fmla="*/ 1916 h 2058"/>
                <a:gd name="T10" fmla="*/ 1220 w 2072"/>
                <a:gd name="T11" fmla="*/ 1945 h 2058"/>
                <a:gd name="T12" fmla="*/ 1172 w 2072"/>
                <a:gd name="T13" fmla="*/ 1970 h 2058"/>
                <a:gd name="T14" fmla="*/ 1122 w 2072"/>
                <a:gd name="T15" fmla="*/ 1993 h 2058"/>
                <a:gd name="T16" fmla="*/ 1070 w 2072"/>
                <a:gd name="T17" fmla="*/ 2011 h 2058"/>
                <a:gd name="T18" fmla="*/ 1018 w 2072"/>
                <a:gd name="T19" fmla="*/ 2027 h 2058"/>
                <a:gd name="T20" fmla="*/ 964 w 2072"/>
                <a:gd name="T21" fmla="*/ 2040 h 2058"/>
                <a:gd name="T22" fmla="*/ 910 w 2072"/>
                <a:gd name="T23" fmla="*/ 2050 h 2058"/>
                <a:gd name="T24" fmla="*/ 856 w 2072"/>
                <a:gd name="T25" fmla="*/ 2056 h 2058"/>
                <a:gd name="T26" fmla="*/ 801 w 2072"/>
                <a:gd name="T27" fmla="*/ 2058 h 2058"/>
                <a:gd name="T28" fmla="*/ 747 w 2072"/>
                <a:gd name="T29" fmla="*/ 2057 h 2058"/>
                <a:gd name="T30" fmla="*/ 694 w 2072"/>
                <a:gd name="T31" fmla="*/ 2052 h 2058"/>
                <a:gd name="T32" fmla="*/ 642 w 2072"/>
                <a:gd name="T33" fmla="*/ 2044 h 2058"/>
                <a:gd name="T34" fmla="*/ 592 w 2072"/>
                <a:gd name="T35" fmla="*/ 2032 h 2058"/>
                <a:gd name="T36" fmla="*/ 542 w 2072"/>
                <a:gd name="T37" fmla="*/ 2015 h 2058"/>
                <a:gd name="T38" fmla="*/ 494 w 2072"/>
                <a:gd name="T39" fmla="*/ 1995 h 2058"/>
                <a:gd name="T40" fmla="*/ 449 w 2072"/>
                <a:gd name="T41" fmla="*/ 1971 h 2058"/>
                <a:gd name="T42" fmla="*/ 406 w 2072"/>
                <a:gd name="T43" fmla="*/ 1943 h 2058"/>
                <a:gd name="T44" fmla="*/ 367 w 2072"/>
                <a:gd name="T45" fmla="*/ 1910 h 2058"/>
                <a:gd name="T46" fmla="*/ 330 w 2072"/>
                <a:gd name="T47" fmla="*/ 1874 h 2058"/>
                <a:gd name="T48" fmla="*/ 138 w 2072"/>
                <a:gd name="T49" fmla="*/ 1661 h 2058"/>
                <a:gd name="T50" fmla="*/ 106 w 2072"/>
                <a:gd name="T51" fmla="*/ 1620 h 2058"/>
                <a:gd name="T52" fmla="*/ 77 w 2072"/>
                <a:gd name="T53" fmla="*/ 1577 h 2058"/>
                <a:gd name="T54" fmla="*/ 54 w 2072"/>
                <a:gd name="T55" fmla="*/ 1532 h 2058"/>
                <a:gd name="T56" fmla="*/ 35 w 2072"/>
                <a:gd name="T57" fmla="*/ 1484 h 2058"/>
                <a:gd name="T58" fmla="*/ 20 w 2072"/>
                <a:gd name="T59" fmla="*/ 1435 h 2058"/>
                <a:gd name="T60" fmla="*/ 9 w 2072"/>
                <a:gd name="T61" fmla="*/ 1384 h 2058"/>
                <a:gd name="T62" fmla="*/ 3 w 2072"/>
                <a:gd name="T63" fmla="*/ 1331 h 2058"/>
                <a:gd name="T64" fmla="*/ 0 w 2072"/>
                <a:gd name="T65" fmla="*/ 1278 h 2058"/>
                <a:gd name="T66" fmla="*/ 1 w 2072"/>
                <a:gd name="T67" fmla="*/ 1225 h 2058"/>
                <a:gd name="T68" fmla="*/ 6 w 2072"/>
                <a:gd name="T69" fmla="*/ 1171 h 2058"/>
                <a:gd name="T70" fmla="*/ 14 w 2072"/>
                <a:gd name="T71" fmla="*/ 1117 h 2058"/>
                <a:gd name="T72" fmla="*/ 26 w 2072"/>
                <a:gd name="T73" fmla="*/ 1064 h 2058"/>
                <a:gd name="T74" fmla="*/ 41 w 2072"/>
                <a:gd name="T75" fmla="*/ 1011 h 2058"/>
                <a:gd name="T76" fmla="*/ 60 w 2072"/>
                <a:gd name="T77" fmla="*/ 959 h 2058"/>
                <a:gd name="T78" fmla="*/ 81 w 2072"/>
                <a:gd name="T79" fmla="*/ 908 h 2058"/>
                <a:gd name="T80" fmla="*/ 106 w 2072"/>
                <a:gd name="T81" fmla="*/ 860 h 2058"/>
                <a:gd name="T82" fmla="*/ 133 w 2072"/>
                <a:gd name="T83" fmla="*/ 813 h 2058"/>
                <a:gd name="T84" fmla="*/ 164 w 2072"/>
                <a:gd name="T85" fmla="*/ 768 h 2058"/>
                <a:gd name="T86" fmla="*/ 197 w 2072"/>
                <a:gd name="T87" fmla="*/ 725 h 2058"/>
                <a:gd name="T88" fmla="*/ 232 w 2072"/>
                <a:gd name="T89" fmla="*/ 685 h 2058"/>
                <a:gd name="T90" fmla="*/ 270 w 2072"/>
                <a:gd name="T91" fmla="*/ 649 h 2058"/>
                <a:gd name="T92" fmla="*/ 992 w 2072"/>
                <a:gd name="T93" fmla="*/ 0 h 2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2" h="2058">
                  <a:moveTo>
                    <a:pt x="992" y="0"/>
                  </a:moveTo>
                  <a:lnTo>
                    <a:pt x="2072" y="1204"/>
                  </a:lnTo>
                  <a:lnTo>
                    <a:pt x="1350" y="1852"/>
                  </a:lnTo>
                  <a:lnTo>
                    <a:pt x="1309" y="1886"/>
                  </a:lnTo>
                  <a:lnTo>
                    <a:pt x="1266" y="1916"/>
                  </a:lnTo>
                  <a:lnTo>
                    <a:pt x="1220" y="1945"/>
                  </a:lnTo>
                  <a:lnTo>
                    <a:pt x="1172" y="1970"/>
                  </a:lnTo>
                  <a:lnTo>
                    <a:pt x="1122" y="1993"/>
                  </a:lnTo>
                  <a:lnTo>
                    <a:pt x="1070" y="2011"/>
                  </a:lnTo>
                  <a:lnTo>
                    <a:pt x="1018" y="2027"/>
                  </a:lnTo>
                  <a:lnTo>
                    <a:pt x="964" y="2040"/>
                  </a:lnTo>
                  <a:lnTo>
                    <a:pt x="910" y="2050"/>
                  </a:lnTo>
                  <a:lnTo>
                    <a:pt x="856" y="2056"/>
                  </a:lnTo>
                  <a:lnTo>
                    <a:pt x="801" y="2058"/>
                  </a:lnTo>
                  <a:lnTo>
                    <a:pt x="747" y="2057"/>
                  </a:lnTo>
                  <a:lnTo>
                    <a:pt x="694" y="2052"/>
                  </a:lnTo>
                  <a:lnTo>
                    <a:pt x="642" y="2044"/>
                  </a:lnTo>
                  <a:lnTo>
                    <a:pt x="592" y="2032"/>
                  </a:lnTo>
                  <a:lnTo>
                    <a:pt x="542" y="2015"/>
                  </a:lnTo>
                  <a:lnTo>
                    <a:pt x="494" y="1995"/>
                  </a:lnTo>
                  <a:lnTo>
                    <a:pt x="449" y="1971"/>
                  </a:lnTo>
                  <a:lnTo>
                    <a:pt x="406" y="1943"/>
                  </a:lnTo>
                  <a:lnTo>
                    <a:pt x="367" y="1910"/>
                  </a:lnTo>
                  <a:lnTo>
                    <a:pt x="330" y="1874"/>
                  </a:lnTo>
                  <a:lnTo>
                    <a:pt x="138" y="1661"/>
                  </a:lnTo>
                  <a:lnTo>
                    <a:pt x="106" y="1620"/>
                  </a:lnTo>
                  <a:lnTo>
                    <a:pt x="77" y="1577"/>
                  </a:lnTo>
                  <a:lnTo>
                    <a:pt x="54" y="1532"/>
                  </a:lnTo>
                  <a:lnTo>
                    <a:pt x="35" y="1484"/>
                  </a:lnTo>
                  <a:lnTo>
                    <a:pt x="20" y="1435"/>
                  </a:lnTo>
                  <a:lnTo>
                    <a:pt x="9" y="1384"/>
                  </a:lnTo>
                  <a:lnTo>
                    <a:pt x="3" y="1331"/>
                  </a:lnTo>
                  <a:lnTo>
                    <a:pt x="0" y="1278"/>
                  </a:lnTo>
                  <a:lnTo>
                    <a:pt x="1" y="1225"/>
                  </a:lnTo>
                  <a:lnTo>
                    <a:pt x="6" y="1171"/>
                  </a:lnTo>
                  <a:lnTo>
                    <a:pt x="14" y="1117"/>
                  </a:lnTo>
                  <a:lnTo>
                    <a:pt x="26" y="1064"/>
                  </a:lnTo>
                  <a:lnTo>
                    <a:pt x="41" y="1011"/>
                  </a:lnTo>
                  <a:lnTo>
                    <a:pt x="60" y="959"/>
                  </a:lnTo>
                  <a:lnTo>
                    <a:pt x="81" y="908"/>
                  </a:lnTo>
                  <a:lnTo>
                    <a:pt x="106" y="860"/>
                  </a:lnTo>
                  <a:lnTo>
                    <a:pt x="133" y="813"/>
                  </a:lnTo>
                  <a:lnTo>
                    <a:pt x="164" y="768"/>
                  </a:lnTo>
                  <a:lnTo>
                    <a:pt x="197" y="725"/>
                  </a:lnTo>
                  <a:lnTo>
                    <a:pt x="232" y="685"/>
                  </a:lnTo>
                  <a:lnTo>
                    <a:pt x="270" y="649"/>
                  </a:lnTo>
                  <a:lnTo>
                    <a:pt x="9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9" name="Freeform 19">
              <a:extLst>
                <a:ext uri="{FF2B5EF4-FFF2-40B4-BE49-F238E27FC236}">
                  <a16:creationId xmlns="" xmlns:a16="http://schemas.microsoft.com/office/drawing/2014/main" id="{AD0F1833-A5E1-4ABD-A99F-73DAF3AA1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1000" y="1716088"/>
              <a:ext cx="111125" cy="141288"/>
            </a:xfrm>
            <a:custGeom>
              <a:avLst/>
              <a:gdLst>
                <a:gd name="T0" fmla="*/ 754 w 984"/>
                <a:gd name="T1" fmla="*/ 0 h 1236"/>
                <a:gd name="T2" fmla="*/ 814 w 984"/>
                <a:gd name="T3" fmla="*/ 66 h 1236"/>
                <a:gd name="T4" fmla="*/ 853 w 984"/>
                <a:gd name="T5" fmla="*/ 113 h 1236"/>
                <a:gd name="T6" fmla="*/ 887 w 984"/>
                <a:gd name="T7" fmla="*/ 162 h 1236"/>
                <a:gd name="T8" fmla="*/ 915 w 984"/>
                <a:gd name="T9" fmla="*/ 214 h 1236"/>
                <a:gd name="T10" fmla="*/ 939 w 984"/>
                <a:gd name="T11" fmla="*/ 267 h 1236"/>
                <a:gd name="T12" fmla="*/ 957 w 984"/>
                <a:gd name="T13" fmla="*/ 321 h 1236"/>
                <a:gd name="T14" fmla="*/ 971 w 984"/>
                <a:gd name="T15" fmla="*/ 377 h 1236"/>
                <a:gd name="T16" fmla="*/ 980 w 984"/>
                <a:gd name="T17" fmla="*/ 433 h 1236"/>
                <a:gd name="T18" fmla="*/ 984 w 984"/>
                <a:gd name="T19" fmla="*/ 490 h 1236"/>
                <a:gd name="T20" fmla="*/ 983 w 984"/>
                <a:gd name="T21" fmla="*/ 547 h 1236"/>
                <a:gd name="T22" fmla="*/ 978 w 984"/>
                <a:gd name="T23" fmla="*/ 603 h 1236"/>
                <a:gd name="T24" fmla="*/ 968 w 984"/>
                <a:gd name="T25" fmla="*/ 659 h 1236"/>
                <a:gd name="T26" fmla="*/ 953 w 984"/>
                <a:gd name="T27" fmla="*/ 714 h 1236"/>
                <a:gd name="T28" fmla="*/ 933 w 984"/>
                <a:gd name="T29" fmla="*/ 768 h 1236"/>
                <a:gd name="T30" fmla="*/ 908 w 984"/>
                <a:gd name="T31" fmla="*/ 819 h 1236"/>
                <a:gd name="T32" fmla="*/ 880 w 984"/>
                <a:gd name="T33" fmla="*/ 870 h 1236"/>
                <a:gd name="T34" fmla="*/ 845 w 984"/>
                <a:gd name="T35" fmla="*/ 918 h 1236"/>
                <a:gd name="T36" fmla="*/ 806 w 984"/>
                <a:gd name="T37" fmla="*/ 963 h 1236"/>
                <a:gd name="T38" fmla="*/ 764 w 984"/>
                <a:gd name="T39" fmla="*/ 1006 h 1236"/>
                <a:gd name="T40" fmla="*/ 507 w 984"/>
                <a:gd name="T41" fmla="*/ 1236 h 1236"/>
                <a:gd name="T42" fmla="*/ 0 w 984"/>
                <a:gd name="T43" fmla="*/ 671 h 1236"/>
                <a:gd name="T44" fmla="*/ 180 w 984"/>
                <a:gd name="T45" fmla="*/ 509 h 1236"/>
                <a:gd name="T46" fmla="*/ 180 w 984"/>
                <a:gd name="T47" fmla="*/ 507 h 1236"/>
                <a:gd name="T48" fmla="*/ 205 w 984"/>
                <a:gd name="T49" fmla="*/ 530 h 1236"/>
                <a:gd name="T50" fmla="*/ 229 w 984"/>
                <a:gd name="T51" fmla="*/ 548 h 1236"/>
                <a:gd name="T52" fmla="*/ 254 w 984"/>
                <a:gd name="T53" fmla="*/ 559 h 1236"/>
                <a:gd name="T54" fmla="*/ 279 w 984"/>
                <a:gd name="T55" fmla="*/ 566 h 1236"/>
                <a:gd name="T56" fmla="*/ 303 w 984"/>
                <a:gd name="T57" fmla="*/ 569 h 1236"/>
                <a:gd name="T58" fmla="*/ 328 w 984"/>
                <a:gd name="T59" fmla="*/ 568 h 1236"/>
                <a:gd name="T60" fmla="*/ 350 w 984"/>
                <a:gd name="T61" fmla="*/ 565 h 1236"/>
                <a:gd name="T62" fmla="*/ 372 w 984"/>
                <a:gd name="T63" fmla="*/ 559 h 1236"/>
                <a:gd name="T64" fmla="*/ 391 w 984"/>
                <a:gd name="T65" fmla="*/ 552 h 1236"/>
                <a:gd name="T66" fmla="*/ 409 w 984"/>
                <a:gd name="T67" fmla="*/ 545 h 1236"/>
                <a:gd name="T68" fmla="*/ 423 w 984"/>
                <a:gd name="T69" fmla="*/ 536 h 1236"/>
                <a:gd name="T70" fmla="*/ 436 w 984"/>
                <a:gd name="T71" fmla="*/ 529 h 1236"/>
                <a:gd name="T72" fmla="*/ 445 w 984"/>
                <a:gd name="T73" fmla="*/ 523 h 1236"/>
                <a:gd name="T74" fmla="*/ 451 w 984"/>
                <a:gd name="T75" fmla="*/ 519 h 1236"/>
                <a:gd name="T76" fmla="*/ 453 w 984"/>
                <a:gd name="T77" fmla="*/ 518 h 1236"/>
                <a:gd name="T78" fmla="*/ 595 w 984"/>
                <a:gd name="T79" fmla="*/ 391 h 1236"/>
                <a:gd name="T80" fmla="*/ 618 w 984"/>
                <a:gd name="T81" fmla="*/ 366 h 1236"/>
                <a:gd name="T82" fmla="*/ 635 w 984"/>
                <a:gd name="T83" fmla="*/ 342 h 1236"/>
                <a:gd name="T84" fmla="*/ 647 w 984"/>
                <a:gd name="T85" fmla="*/ 317 h 1236"/>
                <a:gd name="T86" fmla="*/ 655 w 984"/>
                <a:gd name="T87" fmla="*/ 293 h 1236"/>
                <a:gd name="T88" fmla="*/ 659 w 984"/>
                <a:gd name="T89" fmla="*/ 269 h 1236"/>
                <a:gd name="T90" fmla="*/ 659 w 984"/>
                <a:gd name="T91" fmla="*/ 246 h 1236"/>
                <a:gd name="T92" fmla="*/ 656 w 984"/>
                <a:gd name="T93" fmla="*/ 224 h 1236"/>
                <a:gd name="T94" fmla="*/ 651 w 984"/>
                <a:gd name="T95" fmla="*/ 203 h 1236"/>
                <a:gd name="T96" fmla="*/ 644 w 984"/>
                <a:gd name="T97" fmla="*/ 185 h 1236"/>
                <a:gd name="T98" fmla="*/ 637 w 984"/>
                <a:gd name="T99" fmla="*/ 169 h 1236"/>
                <a:gd name="T100" fmla="*/ 630 w 984"/>
                <a:gd name="T101" fmla="*/ 154 h 1236"/>
                <a:gd name="T102" fmla="*/ 624 w 984"/>
                <a:gd name="T103" fmla="*/ 142 h 1236"/>
                <a:gd name="T104" fmla="*/ 618 w 984"/>
                <a:gd name="T105" fmla="*/ 134 h 1236"/>
                <a:gd name="T106" fmla="*/ 614 w 984"/>
                <a:gd name="T107" fmla="*/ 128 h 1236"/>
                <a:gd name="T108" fmla="*/ 613 w 984"/>
                <a:gd name="T109" fmla="*/ 127 h 1236"/>
                <a:gd name="T110" fmla="*/ 754 w 984"/>
                <a:gd name="T111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84" h="1236">
                  <a:moveTo>
                    <a:pt x="754" y="0"/>
                  </a:moveTo>
                  <a:lnTo>
                    <a:pt x="814" y="66"/>
                  </a:lnTo>
                  <a:lnTo>
                    <a:pt x="853" y="113"/>
                  </a:lnTo>
                  <a:lnTo>
                    <a:pt x="887" y="162"/>
                  </a:lnTo>
                  <a:lnTo>
                    <a:pt x="915" y="214"/>
                  </a:lnTo>
                  <a:lnTo>
                    <a:pt x="939" y="267"/>
                  </a:lnTo>
                  <a:lnTo>
                    <a:pt x="957" y="321"/>
                  </a:lnTo>
                  <a:lnTo>
                    <a:pt x="971" y="377"/>
                  </a:lnTo>
                  <a:lnTo>
                    <a:pt x="980" y="433"/>
                  </a:lnTo>
                  <a:lnTo>
                    <a:pt x="984" y="490"/>
                  </a:lnTo>
                  <a:lnTo>
                    <a:pt x="983" y="547"/>
                  </a:lnTo>
                  <a:lnTo>
                    <a:pt x="978" y="603"/>
                  </a:lnTo>
                  <a:lnTo>
                    <a:pt x="968" y="659"/>
                  </a:lnTo>
                  <a:lnTo>
                    <a:pt x="953" y="714"/>
                  </a:lnTo>
                  <a:lnTo>
                    <a:pt x="933" y="768"/>
                  </a:lnTo>
                  <a:lnTo>
                    <a:pt x="908" y="819"/>
                  </a:lnTo>
                  <a:lnTo>
                    <a:pt x="880" y="870"/>
                  </a:lnTo>
                  <a:lnTo>
                    <a:pt x="845" y="918"/>
                  </a:lnTo>
                  <a:lnTo>
                    <a:pt x="806" y="963"/>
                  </a:lnTo>
                  <a:lnTo>
                    <a:pt x="764" y="1006"/>
                  </a:lnTo>
                  <a:lnTo>
                    <a:pt x="507" y="1236"/>
                  </a:lnTo>
                  <a:lnTo>
                    <a:pt x="0" y="671"/>
                  </a:lnTo>
                  <a:lnTo>
                    <a:pt x="180" y="509"/>
                  </a:lnTo>
                  <a:lnTo>
                    <a:pt x="180" y="507"/>
                  </a:lnTo>
                  <a:lnTo>
                    <a:pt x="205" y="530"/>
                  </a:lnTo>
                  <a:lnTo>
                    <a:pt x="229" y="548"/>
                  </a:lnTo>
                  <a:lnTo>
                    <a:pt x="254" y="559"/>
                  </a:lnTo>
                  <a:lnTo>
                    <a:pt x="279" y="566"/>
                  </a:lnTo>
                  <a:lnTo>
                    <a:pt x="303" y="569"/>
                  </a:lnTo>
                  <a:lnTo>
                    <a:pt x="328" y="568"/>
                  </a:lnTo>
                  <a:lnTo>
                    <a:pt x="350" y="565"/>
                  </a:lnTo>
                  <a:lnTo>
                    <a:pt x="372" y="559"/>
                  </a:lnTo>
                  <a:lnTo>
                    <a:pt x="391" y="552"/>
                  </a:lnTo>
                  <a:lnTo>
                    <a:pt x="409" y="545"/>
                  </a:lnTo>
                  <a:lnTo>
                    <a:pt x="423" y="536"/>
                  </a:lnTo>
                  <a:lnTo>
                    <a:pt x="436" y="529"/>
                  </a:lnTo>
                  <a:lnTo>
                    <a:pt x="445" y="523"/>
                  </a:lnTo>
                  <a:lnTo>
                    <a:pt x="451" y="519"/>
                  </a:lnTo>
                  <a:lnTo>
                    <a:pt x="453" y="518"/>
                  </a:lnTo>
                  <a:lnTo>
                    <a:pt x="595" y="391"/>
                  </a:lnTo>
                  <a:lnTo>
                    <a:pt x="618" y="366"/>
                  </a:lnTo>
                  <a:lnTo>
                    <a:pt x="635" y="342"/>
                  </a:lnTo>
                  <a:lnTo>
                    <a:pt x="647" y="317"/>
                  </a:lnTo>
                  <a:lnTo>
                    <a:pt x="655" y="293"/>
                  </a:lnTo>
                  <a:lnTo>
                    <a:pt x="659" y="269"/>
                  </a:lnTo>
                  <a:lnTo>
                    <a:pt x="659" y="246"/>
                  </a:lnTo>
                  <a:lnTo>
                    <a:pt x="656" y="224"/>
                  </a:lnTo>
                  <a:lnTo>
                    <a:pt x="651" y="203"/>
                  </a:lnTo>
                  <a:lnTo>
                    <a:pt x="644" y="185"/>
                  </a:lnTo>
                  <a:lnTo>
                    <a:pt x="637" y="169"/>
                  </a:lnTo>
                  <a:lnTo>
                    <a:pt x="630" y="154"/>
                  </a:lnTo>
                  <a:lnTo>
                    <a:pt x="624" y="142"/>
                  </a:lnTo>
                  <a:lnTo>
                    <a:pt x="618" y="134"/>
                  </a:lnTo>
                  <a:lnTo>
                    <a:pt x="614" y="128"/>
                  </a:lnTo>
                  <a:lnTo>
                    <a:pt x="613" y="127"/>
                  </a:lnTo>
                  <a:lnTo>
                    <a:pt x="7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0" name="Freeform 20">
              <a:extLst>
                <a:ext uri="{FF2B5EF4-FFF2-40B4-BE49-F238E27FC236}">
                  <a16:creationId xmlns="" xmlns:a16="http://schemas.microsoft.com/office/drawing/2014/main" id="{02C826EA-60A5-40FE-AB14-AA9B05ED2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7200" y="1601788"/>
              <a:ext cx="61913" cy="114300"/>
            </a:xfrm>
            <a:custGeom>
              <a:avLst/>
              <a:gdLst>
                <a:gd name="T0" fmla="*/ 351 w 546"/>
                <a:gd name="T1" fmla="*/ 3 h 1016"/>
                <a:gd name="T2" fmla="*/ 442 w 546"/>
                <a:gd name="T3" fmla="*/ 23 h 1016"/>
                <a:gd name="T4" fmla="*/ 538 w 546"/>
                <a:gd name="T5" fmla="*/ 60 h 1016"/>
                <a:gd name="T6" fmla="*/ 546 w 546"/>
                <a:gd name="T7" fmla="*/ 72 h 1016"/>
                <a:gd name="T8" fmla="*/ 540 w 546"/>
                <a:gd name="T9" fmla="*/ 91 h 1016"/>
                <a:gd name="T10" fmla="*/ 521 w 546"/>
                <a:gd name="T11" fmla="*/ 113 h 1016"/>
                <a:gd name="T12" fmla="*/ 499 w 546"/>
                <a:gd name="T13" fmla="*/ 125 h 1016"/>
                <a:gd name="T14" fmla="*/ 480 w 546"/>
                <a:gd name="T15" fmla="*/ 125 h 1016"/>
                <a:gd name="T16" fmla="*/ 386 w 546"/>
                <a:gd name="T17" fmla="*/ 89 h 1016"/>
                <a:gd name="T18" fmla="*/ 305 w 546"/>
                <a:gd name="T19" fmla="*/ 72 h 1016"/>
                <a:gd name="T20" fmla="*/ 235 w 546"/>
                <a:gd name="T21" fmla="*/ 68 h 1016"/>
                <a:gd name="T22" fmla="*/ 178 w 546"/>
                <a:gd name="T23" fmla="*/ 75 h 1016"/>
                <a:gd name="T24" fmla="*/ 136 w 546"/>
                <a:gd name="T25" fmla="*/ 90 h 1016"/>
                <a:gd name="T26" fmla="*/ 107 w 546"/>
                <a:gd name="T27" fmla="*/ 111 h 1016"/>
                <a:gd name="T28" fmla="*/ 88 w 546"/>
                <a:gd name="T29" fmla="*/ 145 h 1016"/>
                <a:gd name="T30" fmla="*/ 82 w 546"/>
                <a:gd name="T31" fmla="*/ 191 h 1016"/>
                <a:gd name="T32" fmla="*/ 93 w 546"/>
                <a:gd name="T33" fmla="*/ 247 h 1016"/>
                <a:gd name="T34" fmla="*/ 124 w 546"/>
                <a:gd name="T35" fmla="*/ 310 h 1016"/>
                <a:gd name="T36" fmla="*/ 180 w 546"/>
                <a:gd name="T37" fmla="*/ 377 h 1016"/>
                <a:gd name="T38" fmla="*/ 262 w 546"/>
                <a:gd name="T39" fmla="*/ 449 h 1016"/>
                <a:gd name="T40" fmla="*/ 330 w 546"/>
                <a:gd name="T41" fmla="*/ 523 h 1016"/>
                <a:gd name="T42" fmla="*/ 372 w 546"/>
                <a:gd name="T43" fmla="*/ 594 h 1016"/>
                <a:gd name="T44" fmla="*/ 389 w 546"/>
                <a:gd name="T45" fmla="*/ 665 h 1016"/>
                <a:gd name="T46" fmla="*/ 381 w 546"/>
                <a:gd name="T47" fmla="*/ 733 h 1016"/>
                <a:gd name="T48" fmla="*/ 347 w 546"/>
                <a:gd name="T49" fmla="*/ 799 h 1016"/>
                <a:gd name="T50" fmla="*/ 302 w 546"/>
                <a:gd name="T51" fmla="*/ 856 h 1016"/>
                <a:gd name="T52" fmla="*/ 253 w 546"/>
                <a:gd name="T53" fmla="*/ 904 h 1016"/>
                <a:gd name="T54" fmla="*/ 202 w 546"/>
                <a:gd name="T55" fmla="*/ 944 h 1016"/>
                <a:gd name="T56" fmla="*/ 154 w 546"/>
                <a:gd name="T57" fmla="*/ 974 h 1016"/>
                <a:gd name="T58" fmla="*/ 114 w 546"/>
                <a:gd name="T59" fmla="*/ 996 h 1016"/>
                <a:gd name="T60" fmla="*/ 85 w 546"/>
                <a:gd name="T61" fmla="*/ 1011 h 1016"/>
                <a:gd name="T62" fmla="*/ 71 w 546"/>
                <a:gd name="T63" fmla="*/ 1016 h 1016"/>
                <a:gd name="T64" fmla="*/ 5 w 546"/>
                <a:gd name="T65" fmla="*/ 932 h 1016"/>
                <a:gd name="T66" fmla="*/ 28 w 546"/>
                <a:gd name="T67" fmla="*/ 923 h 1016"/>
                <a:gd name="T68" fmla="*/ 57 w 546"/>
                <a:gd name="T69" fmla="*/ 916 h 1016"/>
                <a:gd name="T70" fmla="*/ 85 w 546"/>
                <a:gd name="T71" fmla="*/ 911 h 1016"/>
                <a:gd name="T72" fmla="*/ 134 w 546"/>
                <a:gd name="T73" fmla="*/ 895 h 1016"/>
                <a:gd name="T74" fmla="*/ 199 w 546"/>
                <a:gd name="T75" fmla="*/ 862 h 1016"/>
                <a:gd name="T76" fmla="*/ 242 w 546"/>
                <a:gd name="T77" fmla="*/ 829 h 1016"/>
                <a:gd name="T78" fmla="*/ 269 w 546"/>
                <a:gd name="T79" fmla="*/ 802 h 1016"/>
                <a:gd name="T80" fmla="*/ 281 w 546"/>
                <a:gd name="T81" fmla="*/ 786 h 1016"/>
                <a:gd name="T82" fmla="*/ 289 w 546"/>
                <a:gd name="T83" fmla="*/ 773 h 1016"/>
                <a:gd name="T84" fmla="*/ 301 w 546"/>
                <a:gd name="T85" fmla="*/ 748 h 1016"/>
                <a:gd name="T86" fmla="*/ 309 w 546"/>
                <a:gd name="T87" fmla="*/ 717 h 1016"/>
                <a:gd name="T88" fmla="*/ 308 w 546"/>
                <a:gd name="T89" fmla="*/ 681 h 1016"/>
                <a:gd name="T90" fmla="*/ 295 w 546"/>
                <a:gd name="T91" fmla="*/ 639 h 1016"/>
                <a:gd name="T92" fmla="*/ 268 w 546"/>
                <a:gd name="T93" fmla="*/ 590 h 1016"/>
                <a:gd name="T94" fmla="*/ 222 w 546"/>
                <a:gd name="T95" fmla="*/ 535 h 1016"/>
                <a:gd name="T96" fmla="*/ 155 w 546"/>
                <a:gd name="T97" fmla="*/ 473 h 1016"/>
                <a:gd name="T98" fmla="*/ 87 w 546"/>
                <a:gd name="T99" fmla="*/ 407 h 1016"/>
                <a:gd name="T100" fmla="*/ 39 w 546"/>
                <a:gd name="T101" fmla="*/ 340 h 1016"/>
                <a:gd name="T102" fmla="*/ 12 w 546"/>
                <a:gd name="T103" fmla="*/ 272 h 1016"/>
                <a:gd name="T104" fmla="*/ 8 w 546"/>
                <a:gd name="T105" fmla="*/ 206 h 1016"/>
                <a:gd name="T106" fmla="*/ 27 w 546"/>
                <a:gd name="T107" fmla="*/ 144 h 1016"/>
                <a:gd name="T108" fmla="*/ 67 w 546"/>
                <a:gd name="T109" fmla="*/ 86 h 1016"/>
                <a:gd name="T110" fmla="*/ 123 w 546"/>
                <a:gd name="T111" fmla="*/ 41 h 1016"/>
                <a:gd name="T112" fmla="*/ 190 w 546"/>
                <a:gd name="T113" fmla="*/ 13 h 1016"/>
                <a:gd name="T114" fmla="*/ 267 w 546"/>
                <a:gd name="T115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6" h="1016">
                  <a:moveTo>
                    <a:pt x="309" y="0"/>
                  </a:moveTo>
                  <a:lnTo>
                    <a:pt x="351" y="3"/>
                  </a:lnTo>
                  <a:lnTo>
                    <a:pt x="396" y="11"/>
                  </a:lnTo>
                  <a:lnTo>
                    <a:pt x="442" y="23"/>
                  </a:lnTo>
                  <a:lnTo>
                    <a:pt x="490" y="39"/>
                  </a:lnTo>
                  <a:lnTo>
                    <a:pt x="538" y="60"/>
                  </a:lnTo>
                  <a:lnTo>
                    <a:pt x="544" y="64"/>
                  </a:lnTo>
                  <a:lnTo>
                    <a:pt x="546" y="72"/>
                  </a:lnTo>
                  <a:lnTo>
                    <a:pt x="545" y="81"/>
                  </a:lnTo>
                  <a:lnTo>
                    <a:pt x="540" y="91"/>
                  </a:lnTo>
                  <a:lnTo>
                    <a:pt x="532" y="102"/>
                  </a:lnTo>
                  <a:lnTo>
                    <a:pt x="521" y="113"/>
                  </a:lnTo>
                  <a:lnTo>
                    <a:pt x="510" y="120"/>
                  </a:lnTo>
                  <a:lnTo>
                    <a:pt x="499" y="125"/>
                  </a:lnTo>
                  <a:lnTo>
                    <a:pt x="489" y="127"/>
                  </a:lnTo>
                  <a:lnTo>
                    <a:pt x="480" y="125"/>
                  </a:lnTo>
                  <a:lnTo>
                    <a:pt x="432" y="105"/>
                  </a:lnTo>
                  <a:lnTo>
                    <a:pt x="386" y="89"/>
                  </a:lnTo>
                  <a:lnTo>
                    <a:pt x="344" y="79"/>
                  </a:lnTo>
                  <a:lnTo>
                    <a:pt x="305" y="72"/>
                  </a:lnTo>
                  <a:lnTo>
                    <a:pt x="268" y="68"/>
                  </a:lnTo>
                  <a:lnTo>
                    <a:pt x="235" y="68"/>
                  </a:lnTo>
                  <a:lnTo>
                    <a:pt x="205" y="70"/>
                  </a:lnTo>
                  <a:lnTo>
                    <a:pt x="178" y="75"/>
                  </a:lnTo>
                  <a:lnTo>
                    <a:pt x="155" y="82"/>
                  </a:lnTo>
                  <a:lnTo>
                    <a:pt x="136" y="90"/>
                  </a:lnTo>
                  <a:lnTo>
                    <a:pt x="119" y="100"/>
                  </a:lnTo>
                  <a:lnTo>
                    <a:pt x="107" y="111"/>
                  </a:lnTo>
                  <a:lnTo>
                    <a:pt x="96" y="126"/>
                  </a:lnTo>
                  <a:lnTo>
                    <a:pt x="88" y="145"/>
                  </a:lnTo>
                  <a:lnTo>
                    <a:pt x="83" y="167"/>
                  </a:lnTo>
                  <a:lnTo>
                    <a:pt x="82" y="191"/>
                  </a:lnTo>
                  <a:lnTo>
                    <a:pt x="85" y="218"/>
                  </a:lnTo>
                  <a:lnTo>
                    <a:pt x="93" y="247"/>
                  </a:lnTo>
                  <a:lnTo>
                    <a:pt x="105" y="278"/>
                  </a:lnTo>
                  <a:lnTo>
                    <a:pt x="124" y="310"/>
                  </a:lnTo>
                  <a:lnTo>
                    <a:pt x="149" y="343"/>
                  </a:lnTo>
                  <a:lnTo>
                    <a:pt x="180" y="377"/>
                  </a:lnTo>
                  <a:lnTo>
                    <a:pt x="219" y="411"/>
                  </a:lnTo>
                  <a:lnTo>
                    <a:pt x="262" y="449"/>
                  </a:lnTo>
                  <a:lnTo>
                    <a:pt x="298" y="486"/>
                  </a:lnTo>
                  <a:lnTo>
                    <a:pt x="330" y="523"/>
                  </a:lnTo>
                  <a:lnTo>
                    <a:pt x="353" y="559"/>
                  </a:lnTo>
                  <a:lnTo>
                    <a:pt x="372" y="594"/>
                  </a:lnTo>
                  <a:lnTo>
                    <a:pt x="383" y="630"/>
                  </a:lnTo>
                  <a:lnTo>
                    <a:pt x="389" y="665"/>
                  </a:lnTo>
                  <a:lnTo>
                    <a:pt x="388" y="699"/>
                  </a:lnTo>
                  <a:lnTo>
                    <a:pt x="381" y="733"/>
                  </a:lnTo>
                  <a:lnTo>
                    <a:pt x="368" y="766"/>
                  </a:lnTo>
                  <a:lnTo>
                    <a:pt x="347" y="799"/>
                  </a:lnTo>
                  <a:lnTo>
                    <a:pt x="326" y="828"/>
                  </a:lnTo>
                  <a:lnTo>
                    <a:pt x="302" y="856"/>
                  </a:lnTo>
                  <a:lnTo>
                    <a:pt x="278" y="880"/>
                  </a:lnTo>
                  <a:lnTo>
                    <a:pt x="253" y="904"/>
                  </a:lnTo>
                  <a:lnTo>
                    <a:pt x="227" y="924"/>
                  </a:lnTo>
                  <a:lnTo>
                    <a:pt x="202" y="944"/>
                  </a:lnTo>
                  <a:lnTo>
                    <a:pt x="177" y="960"/>
                  </a:lnTo>
                  <a:lnTo>
                    <a:pt x="154" y="974"/>
                  </a:lnTo>
                  <a:lnTo>
                    <a:pt x="132" y="986"/>
                  </a:lnTo>
                  <a:lnTo>
                    <a:pt x="114" y="996"/>
                  </a:lnTo>
                  <a:lnTo>
                    <a:pt x="98" y="1005"/>
                  </a:lnTo>
                  <a:lnTo>
                    <a:pt x="85" y="1011"/>
                  </a:lnTo>
                  <a:lnTo>
                    <a:pt x="76" y="1015"/>
                  </a:lnTo>
                  <a:lnTo>
                    <a:pt x="71" y="1016"/>
                  </a:lnTo>
                  <a:lnTo>
                    <a:pt x="0" y="939"/>
                  </a:lnTo>
                  <a:lnTo>
                    <a:pt x="5" y="932"/>
                  </a:lnTo>
                  <a:lnTo>
                    <a:pt x="14" y="927"/>
                  </a:lnTo>
                  <a:lnTo>
                    <a:pt x="28" y="923"/>
                  </a:lnTo>
                  <a:lnTo>
                    <a:pt x="42" y="919"/>
                  </a:lnTo>
                  <a:lnTo>
                    <a:pt x="57" y="916"/>
                  </a:lnTo>
                  <a:lnTo>
                    <a:pt x="72" y="913"/>
                  </a:lnTo>
                  <a:lnTo>
                    <a:pt x="85" y="911"/>
                  </a:lnTo>
                  <a:lnTo>
                    <a:pt x="94" y="910"/>
                  </a:lnTo>
                  <a:lnTo>
                    <a:pt x="134" y="895"/>
                  </a:lnTo>
                  <a:lnTo>
                    <a:pt x="169" y="879"/>
                  </a:lnTo>
                  <a:lnTo>
                    <a:pt x="199" y="862"/>
                  </a:lnTo>
                  <a:lnTo>
                    <a:pt x="223" y="846"/>
                  </a:lnTo>
                  <a:lnTo>
                    <a:pt x="242" y="829"/>
                  </a:lnTo>
                  <a:lnTo>
                    <a:pt x="258" y="815"/>
                  </a:lnTo>
                  <a:lnTo>
                    <a:pt x="269" y="802"/>
                  </a:lnTo>
                  <a:lnTo>
                    <a:pt x="277" y="792"/>
                  </a:lnTo>
                  <a:lnTo>
                    <a:pt x="281" y="786"/>
                  </a:lnTo>
                  <a:lnTo>
                    <a:pt x="282" y="784"/>
                  </a:lnTo>
                  <a:lnTo>
                    <a:pt x="289" y="773"/>
                  </a:lnTo>
                  <a:lnTo>
                    <a:pt x="295" y="761"/>
                  </a:lnTo>
                  <a:lnTo>
                    <a:pt x="301" y="748"/>
                  </a:lnTo>
                  <a:lnTo>
                    <a:pt x="306" y="734"/>
                  </a:lnTo>
                  <a:lnTo>
                    <a:pt x="309" y="717"/>
                  </a:lnTo>
                  <a:lnTo>
                    <a:pt x="310" y="700"/>
                  </a:lnTo>
                  <a:lnTo>
                    <a:pt x="308" y="681"/>
                  </a:lnTo>
                  <a:lnTo>
                    <a:pt x="302" y="660"/>
                  </a:lnTo>
                  <a:lnTo>
                    <a:pt x="295" y="639"/>
                  </a:lnTo>
                  <a:lnTo>
                    <a:pt x="283" y="616"/>
                  </a:lnTo>
                  <a:lnTo>
                    <a:pt x="268" y="590"/>
                  </a:lnTo>
                  <a:lnTo>
                    <a:pt x="248" y="564"/>
                  </a:lnTo>
                  <a:lnTo>
                    <a:pt x="222" y="535"/>
                  </a:lnTo>
                  <a:lnTo>
                    <a:pt x="192" y="505"/>
                  </a:lnTo>
                  <a:lnTo>
                    <a:pt x="155" y="473"/>
                  </a:lnTo>
                  <a:lnTo>
                    <a:pt x="118" y="441"/>
                  </a:lnTo>
                  <a:lnTo>
                    <a:pt x="87" y="407"/>
                  </a:lnTo>
                  <a:lnTo>
                    <a:pt x="60" y="373"/>
                  </a:lnTo>
                  <a:lnTo>
                    <a:pt x="39" y="340"/>
                  </a:lnTo>
                  <a:lnTo>
                    <a:pt x="24" y="306"/>
                  </a:lnTo>
                  <a:lnTo>
                    <a:pt x="12" y="272"/>
                  </a:lnTo>
                  <a:lnTo>
                    <a:pt x="7" y="239"/>
                  </a:lnTo>
                  <a:lnTo>
                    <a:pt x="8" y="206"/>
                  </a:lnTo>
                  <a:lnTo>
                    <a:pt x="14" y="175"/>
                  </a:lnTo>
                  <a:lnTo>
                    <a:pt x="27" y="144"/>
                  </a:lnTo>
                  <a:lnTo>
                    <a:pt x="44" y="115"/>
                  </a:lnTo>
                  <a:lnTo>
                    <a:pt x="67" y="86"/>
                  </a:lnTo>
                  <a:lnTo>
                    <a:pt x="94" y="62"/>
                  </a:lnTo>
                  <a:lnTo>
                    <a:pt x="123" y="41"/>
                  </a:lnTo>
                  <a:lnTo>
                    <a:pt x="156" y="25"/>
                  </a:lnTo>
                  <a:lnTo>
                    <a:pt x="190" y="13"/>
                  </a:lnTo>
                  <a:lnTo>
                    <a:pt x="227" y="4"/>
                  </a:lnTo>
                  <a:lnTo>
                    <a:pt x="267" y="0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1" name="Freeform 21">
              <a:extLst>
                <a:ext uri="{FF2B5EF4-FFF2-40B4-BE49-F238E27FC236}">
                  <a16:creationId xmlns="" xmlns:a16="http://schemas.microsoft.com/office/drawing/2014/main" id="{72A32C26-E38F-4329-BB1C-86F03E681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638" y="1727200"/>
              <a:ext cx="41275" cy="39688"/>
            </a:xfrm>
            <a:custGeom>
              <a:avLst/>
              <a:gdLst>
                <a:gd name="T0" fmla="*/ 263 w 366"/>
                <a:gd name="T1" fmla="*/ 0 h 351"/>
                <a:gd name="T2" fmla="*/ 283 w 366"/>
                <a:gd name="T3" fmla="*/ 3 h 351"/>
                <a:gd name="T4" fmla="*/ 303 w 366"/>
                <a:gd name="T5" fmla="*/ 11 h 351"/>
                <a:gd name="T6" fmla="*/ 322 w 366"/>
                <a:gd name="T7" fmla="*/ 22 h 351"/>
                <a:gd name="T8" fmla="*/ 338 w 366"/>
                <a:gd name="T9" fmla="*/ 37 h 351"/>
                <a:gd name="T10" fmla="*/ 350 w 366"/>
                <a:gd name="T11" fmla="*/ 54 h 351"/>
                <a:gd name="T12" fmla="*/ 360 w 366"/>
                <a:gd name="T13" fmla="*/ 75 h 351"/>
                <a:gd name="T14" fmla="*/ 365 w 366"/>
                <a:gd name="T15" fmla="*/ 95 h 351"/>
                <a:gd name="T16" fmla="*/ 366 w 366"/>
                <a:gd name="T17" fmla="*/ 115 h 351"/>
                <a:gd name="T18" fmla="*/ 363 w 366"/>
                <a:gd name="T19" fmla="*/ 136 h 351"/>
                <a:gd name="T20" fmla="*/ 356 w 366"/>
                <a:gd name="T21" fmla="*/ 156 h 351"/>
                <a:gd name="T22" fmla="*/ 344 w 366"/>
                <a:gd name="T23" fmla="*/ 175 h 351"/>
                <a:gd name="T24" fmla="*/ 330 w 366"/>
                <a:gd name="T25" fmla="*/ 191 h 351"/>
                <a:gd name="T26" fmla="*/ 182 w 366"/>
                <a:gd name="T27" fmla="*/ 323 h 351"/>
                <a:gd name="T28" fmla="*/ 164 w 366"/>
                <a:gd name="T29" fmla="*/ 336 h 351"/>
                <a:gd name="T30" fmla="*/ 145 w 366"/>
                <a:gd name="T31" fmla="*/ 346 h 351"/>
                <a:gd name="T32" fmla="*/ 124 w 366"/>
                <a:gd name="T33" fmla="*/ 351 h 351"/>
                <a:gd name="T34" fmla="*/ 103 w 366"/>
                <a:gd name="T35" fmla="*/ 351 h 351"/>
                <a:gd name="T36" fmla="*/ 83 w 366"/>
                <a:gd name="T37" fmla="*/ 348 h 351"/>
                <a:gd name="T38" fmla="*/ 63 w 366"/>
                <a:gd name="T39" fmla="*/ 340 h 351"/>
                <a:gd name="T40" fmla="*/ 44 w 366"/>
                <a:gd name="T41" fmla="*/ 330 h 351"/>
                <a:gd name="T42" fmla="*/ 28 w 366"/>
                <a:gd name="T43" fmla="*/ 315 h 351"/>
                <a:gd name="T44" fmla="*/ 15 w 366"/>
                <a:gd name="T45" fmla="*/ 297 h 351"/>
                <a:gd name="T46" fmla="*/ 6 w 366"/>
                <a:gd name="T47" fmla="*/ 277 h 351"/>
                <a:gd name="T48" fmla="*/ 1 w 366"/>
                <a:gd name="T49" fmla="*/ 257 h 351"/>
                <a:gd name="T50" fmla="*/ 0 w 366"/>
                <a:gd name="T51" fmla="*/ 236 h 351"/>
                <a:gd name="T52" fmla="*/ 3 w 366"/>
                <a:gd name="T53" fmla="*/ 215 h 351"/>
                <a:gd name="T54" fmla="*/ 10 w 366"/>
                <a:gd name="T55" fmla="*/ 196 h 351"/>
                <a:gd name="T56" fmla="*/ 22 w 366"/>
                <a:gd name="T57" fmla="*/ 178 h 351"/>
                <a:gd name="T58" fmla="*/ 37 w 366"/>
                <a:gd name="T59" fmla="*/ 161 h 351"/>
                <a:gd name="T60" fmla="*/ 183 w 366"/>
                <a:gd name="T61" fmla="*/ 29 h 351"/>
                <a:gd name="T62" fmla="*/ 202 w 366"/>
                <a:gd name="T63" fmla="*/ 16 h 351"/>
                <a:gd name="T64" fmla="*/ 221 w 366"/>
                <a:gd name="T65" fmla="*/ 7 h 351"/>
                <a:gd name="T66" fmla="*/ 241 w 366"/>
                <a:gd name="T67" fmla="*/ 1 h 351"/>
                <a:gd name="T68" fmla="*/ 263 w 366"/>
                <a:gd name="T6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6" h="351">
                  <a:moveTo>
                    <a:pt x="263" y="0"/>
                  </a:moveTo>
                  <a:lnTo>
                    <a:pt x="283" y="3"/>
                  </a:lnTo>
                  <a:lnTo>
                    <a:pt x="303" y="11"/>
                  </a:lnTo>
                  <a:lnTo>
                    <a:pt x="322" y="22"/>
                  </a:lnTo>
                  <a:lnTo>
                    <a:pt x="338" y="37"/>
                  </a:lnTo>
                  <a:lnTo>
                    <a:pt x="350" y="54"/>
                  </a:lnTo>
                  <a:lnTo>
                    <a:pt x="360" y="75"/>
                  </a:lnTo>
                  <a:lnTo>
                    <a:pt x="365" y="95"/>
                  </a:lnTo>
                  <a:lnTo>
                    <a:pt x="366" y="115"/>
                  </a:lnTo>
                  <a:lnTo>
                    <a:pt x="363" y="136"/>
                  </a:lnTo>
                  <a:lnTo>
                    <a:pt x="356" y="156"/>
                  </a:lnTo>
                  <a:lnTo>
                    <a:pt x="344" y="175"/>
                  </a:lnTo>
                  <a:lnTo>
                    <a:pt x="330" y="191"/>
                  </a:lnTo>
                  <a:lnTo>
                    <a:pt x="182" y="323"/>
                  </a:lnTo>
                  <a:lnTo>
                    <a:pt x="164" y="336"/>
                  </a:lnTo>
                  <a:lnTo>
                    <a:pt x="145" y="346"/>
                  </a:lnTo>
                  <a:lnTo>
                    <a:pt x="124" y="351"/>
                  </a:lnTo>
                  <a:lnTo>
                    <a:pt x="103" y="351"/>
                  </a:lnTo>
                  <a:lnTo>
                    <a:pt x="83" y="348"/>
                  </a:lnTo>
                  <a:lnTo>
                    <a:pt x="63" y="340"/>
                  </a:lnTo>
                  <a:lnTo>
                    <a:pt x="44" y="330"/>
                  </a:lnTo>
                  <a:lnTo>
                    <a:pt x="28" y="315"/>
                  </a:lnTo>
                  <a:lnTo>
                    <a:pt x="15" y="297"/>
                  </a:lnTo>
                  <a:lnTo>
                    <a:pt x="6" y="277"/>
                  </a:lnTo>
                  <a:lnTo>
                    <a:pt x="1" y="257"/>
                  </a:lnTo>
                  <a:lnTo>
                    <a:pt x="0" y="236"/>
                  </a:lnTo>
                  <a:lnTo>
                    <a:pt x="3" y="215"/>
                  </a:lnTo>
                  <a:lnTo>
                    <a:pt x="10" y="196"/>
                  </a:lnTo>
                  <a:lnTo>
                    <a:pt x="22" y="178"/>
                  </a:lnTo>
                  <a:lnTo>
                    <a:pt x="37" y="161"/>
                  </a:lnTo>
                  <a:lnTo>
                    <a:pt x="183" y="29"/>
                  </a:lnTo>
                  <a:lnTo>
                    <a:pt x="202" y="16"/>
                  </a:lnTo>
                  <a:lnTo>
                    <a:pt x="221" y="7"/>
                  </a:lnTo>
                  <a:lnTo>
                    <a:pt x="241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sp>
        <p:nvSpPr>
          <p:cNvPr id="62" name="Freeform 6">
            <a:extLst>
              <a:ext uri="{FF2B5EF4-FFF2-40B4-BE49-F238E27FC236}">
                <a16:creationId xmlns="" xmlns:a16="http://schemas.microsoft.com/office/drawing/2014/main" id="{556DB925-3DDE-4213-A411-02CF42619DB5}"/>
              </a:ext>
            </a:extLst>
          </p:cNvPr>
          <p:cNvSpPr>
            <a:spLocks/>
          </p:cNvSpPr>
          <p:nvPr/>
        </p:nvSpPr>
        <p:spPr bwMode="auto">
          <a:xfrm>
            <a:off x="6611314" y="2571088"/>
            <a:ext cx="350109" cy="310406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grpSp>
        <p:nvGrpSpPr>
          <p:cNvPr id="63" name="Group 28">
            <a:extLst>
              <a:ext uri="{FF2B5EF4-FFF2-40B4-BE49-F238E27FC236}">
                <a16:creationId xmlns="" xmlns:a16="http://schemas.microsoft.com/office/drawing/2014/main" id="{52F02D88-EB37-4134-B4B6-AF464F8703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82693" y="3771849"/>
            <a:ext cx="362610" cy="317354"/>
            <a:chOff x="496" y="4251"/>
            <a:chExt cx="641" cy="56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4" name="Freeform 30">
              <a:extLst>
                <a:ext uri="{FF2B5EF4-FFF2-40B4-BE49-F238E27FC236}">
                  <a16:creationId xmlns="" xmlns:a16="http://schemas.microsoft.com/office/drawing/2014/main" id="{6C3FA138-0349-4C77-BFAC-01B4F294B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5" name="Freeform 31">
              <a:extLst>
                <a:ext uri="{FF2B5EF4-FFF2-40B4-BE49-F238E27FC236}">
                  <a16:creationId xmlns="" xmlns:a16="http://schemas.microsoft.com/office/drawing/2014/main" id="{A2E4035D-A66F-45A8-B777-89E921EEF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sp>
        <p:nvSpPr>
          <p:cNvPr id="66" name="Freeform 11">
            <a:extLst>
              <a:ext uri="{FF2B5EF4-FFF2-40B4-BE49-F238E27FC236}">
                <a16:creationId xmlns="" xmlns:a16="http://schemas.microsoft.com/office/drawing/2014/main" id="{9029459E-E9A8-4062-B131-B48747A21DA0}"/>
              </a:ext>
            </a:extLst>
          </p:cNvPr>
          <p:cNvSpPr>
            <a:spLocks noEditPoints="1"/>
          </p:cNvSpPr>
          <p:nvPr/>
        </p:nvSpPr>
        <p:spPr bwMode="auto">
          <a:xfrm>
            <a:off x="5328675" y="4873777"/>
            <a:ext cx="239006" cy="293432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sp>
        <p:nvSpPr>
          <p:cNvPr id="67" name="Freeform 36">
            <a:extLst>
              <a:ext uri="{FF2B5EF4-FFF2-40B4-BE49-F238E27FC236}">
                <a16:creationId xmlns="" xmlns:a16="http://schemas.microsoft.com/office/drawing/2014/main" id="{D630C035-F067-46AA-850E-E7499CE18CAE}"/>
              </a:ext>
            </a:extLst>
          </p:cNvPr>
          <p:cNvSpPr>
            <a:spLocks noEditPoints="1"/>
          </p:cNvSpPr>
          <p:nvPr/>
        </p:nvSpPr>
        <p:spPr bwMode="auto">
          <a:xfrm>
            <a:off x="6808964" y="4875654"/>
            <a:ext cx="194497" cy="327128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grpSp>
        <p:nvGrpSpPr>
          <p:cNvPr id="68" name="Group 14">
            <a:extLst>
              <a:ext uri="{FF2B5EF4-FFF2-40B4-BE49-F238E27FC236}">
                <a16:creationId xmlns="" xmlns:a16="http://schemas.microsoft.com/office/drawing/2014/main" id="{8157F53F-0BCA-4430-BC42-F21D9E5E03A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54647" y="3685353"/>
            <a:ext cx="329655" cy="279628"/>
            <a:chOff x="3669" y="3943"/>
            <a:chExt cx="626" cy="53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9" name="Freeform 16">
              <a:extLst>
                <a:ext uri="{FF2B5EF4-FFF2-40B4-BE49-F238E27FC236}">
                  <a16:creationId xmlns="" xmlns:a16="http://schemas.microsoft.com/office/drawing/2014/main" id="{A6896CDD-AED4-4B1C-9B0E-8A753C5B6A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9" y="3943"/>
              <a:ext cx="626" cy="531"/>
            </a:xfrm>
            <a:custGeom>
              <a:avLst/>
              <a:gdLst>
                <a:gd name="T0" fmla="*/ 1532 w 3756"/>
                <a:gd name="T1" fmla="*/ 2536 h 3186"/>
                <a:gd name="T2" fmla="*/ 1516 w 3756"/>
                <a:gd name="T3" fmla="*/ 2550 h 3186"/>
                <a:gd name="T4" fmla="*/ 1450 w 3756"/>
                <a:gd name="T5" fmla="*/ 2904 h 3186"/>
                <a:gd name="T6" fmla="*/ 1457 w 3756"/>
                <a:gd name="T7" fmla="*/ 2929 h 3186"/>
                <a:gd name="T8" fmla="*/ 1481 w 3756"/>
                <a:gd name="T9" fmla="*/ 2941 h 3186"/>
                <a:gd name="T10" fmla="*/ 2288 w 3756"/>
                <a:gd name="T11" fmla="*/ 2937 h 3186"/>
                <a:gd name="T12" fmla="*/ 2304 w 3756"/>
                <a:gd name="T13" fmla="*/ 2921 h 3186"/>
                <a:gd name="T14" fmla="*/ 2306 w 3756"/>
                <a:gd name="T15" fmla="*/ 2905 h 3186"/>
                <a:gd name="T16" fmla="*/ 2243 w 3756"/>
                <a:gd name="T17" fmla="*/ 2560 h 3186"/>
                <a:gd name="T18" fmla="*/ 2233 w 3756"/>
                <a:gd name="T19" fmla="*/ 2542 h 3186"/>
                <a:gd name="T20" fmla="*/ 2214 w 3756"/>
                <a:gd name="T21" fmla="*/ 2534 h 3186"/>
                <a:gd name="T22" fmla="*/ 585 w 3756"/>
                <a:gd name="T23" fmla="*/ 305 h 3186"/>
                <a:gd name="T24" fmla="*/ 560 w 3756"/>
                <a:gd name="T25" fmla="*/ 314 h 3186"/>
                <a:gd name="T26" fmla="*/ 544 w 3756"/>
                <a:gd name="T27" fmla="*/ 336 h 3186"/>
                <a:gd name="T28" fmla="*/ 542 w 3756"/>
                <a:gd name="T29" fmla="*/ 1890 h 3186"/>
                <a:gd name="T30" fmla="*/ 553 w 3756"/>
                <a:gd name="T31" fmla="*/ 1921 h 3186"/>
                <a:gd name="T32" fmla="*/ 3188 w 3756"/>
                <a:gd name="T33" fmla="*/ 1930 h 3186"/>
                <a:gd name="T34" fmla="*/ 3211 w 3756"/>
                <a:gd name="T35" fmla="*/ 1906 h 3186"/>
                <a:gd name="T36" fmla="*/ 3214 w 3756"/>
                <a:gd name="T37" fmla="*/ 350 h 3186"/>
                <a:gd name="T38" fmla="*/ 3206 w 3756"/>
                <a:gd name="T39" fmla="*/ 324 h 3186"/>
                <a:gd name="T40" fmla="*/ 3185 w 3756"/>
                <a:gd name="T41" fmla="*/ 308 h 3186"/>
                <a:gd name="T42" fmla="*/ 585 w 3756"/>
                <a:gd name="T43" fmla="*/ 305 h 3186"/>
                <a:gd name="T44" fmla="*/ 3170 w 3756"/>
                <a:gd name="T45" fmla="*/ 0 h 3186"/>
                <a:gd name="T46" fmla="*/ 3263 w 3756"/>
                <a:gd name="T47" fmla="*/ 13 h 3186"/>
                <a:gd name="T48" fmla="*/ 3346 w 3756"/>
                <a:gd name="T49" fmla="*/ 48 h 3186"/>
                <a:gd name="T50" fmla="*/ 3418 w 3756"/>
                <a:gd name="T51" fmla="*/ 103 h 3186"/>
                <a:gd name="T52" fmla="*/ 3473 w 3756"/>
                <a:gd name="T53" fmla="*/ 173 h 3186"/>
                <a:gd name="T54" fmla="*/ 3508 w 3756"/>
                <a:gd name="T55" fmla="*/ 256 h 3186"/>
                <a:gd name="T56" fmla="*/ 3520 w 3756"/>
                <a:gd name="T57" fmla="*/ 350 h 3186"/>
                <a:gd name="T58" fmla="*/ 3518 w 3756"/>
                <a:gd name="T59" fmla="*/ 1931 h 3186"/>
                <a:gd name="T60" fmla="*/ 3500 w 3756"/>
                <a:gd name="T61" fmla="*/ 2009 h 3186"/>
                <a:gd name="T62" fmla="*/ 3516 w 3756"/>
                <a:gd name="T63" fmla="*/ 2049 h 3186"/>
                <a:gd name="T64" fmla="*/ 3754 w 3756"/>
                <a:gd name="T65" fmla="*/ 3006 h 3186"/>
                <a:gd name="T66" fmla="*/ 3753 w 3756"/>
                <a:gd name="T67" fmla="*/ 3060 h 3186"/>
                <a:gd name="T68" fmla="*/ 3729 w 3756"/>
                <a:gd name="T69" fmla="*/ 3116 h 3186"/>
                <a:gd name="T70" fmla="*/ 3687 w 3756"/>
                <a:gd name="T71" fmla="*/ 3158 h 3186"/>
                <a:gd name="T72" fmla="*/ 3631 w 3756"/>
                <a:gd name="T73" fmla="*/ 3182 h 3186"/>
                <a:gd name="T74" fmla="*/ 157 w 3756"/>
                <a:gd name="T75" fmla="*/ 3186 h 3186"/>
                <a:gd name="T76" fmla="*/ 101 w 3756"/>
                <a:gd name="T77" fmla="*/ 3175 h 3186"/>
                <a:gd name="T78" fmla="*/ 52 w 3756"/>
                <a:gd name="T79" fmla="*/ 3146 h 3186"/>
                <a:gd name="T80" fmla="*/ 18 w 3756"/>
                <a:gd name="T81" fmla="*/ 3101 h 3186"/>
                <a:gd name="T82" fmla="*/ 1 w 3756"/>
                <a:gd name="T83" fmla="*/ 3047 h 3186"/>
                <a:gd name="T84" fmla="*/ 5 w 3756"/>
                <a:gd name="T85" fmla="*/ 2991 h 3186"/>
                <a:gd name="T86" fmla="*/ 247 w 3756"/>
                <a:gd name="T87" fmla="*/ 2028 h 3186"/>
                <a:gd name="T88" fmla="*/ 245 w 3756"/>
                <a:gd name="T89" fmla="*/ 1970 h 3186"/>
                <a:gd name="T90" fmla="*/ 236 w 3756"/>
                <a:gd name="T91" fmla="*/ 1890 h 3186"/>
                <a:gd name="T92" fmla="*/ 239 w 3756"/>
                <a:gd name="T93" fmla="*/ 302 h 3186"/>
                <a:gd name="T94" fmla="*/ 263 w 3756"/>
                <a:gd name="T95" fmla="*/ 214 h 3186"/>
                <a:gd name="T96" fmla="*/ 308 w 3756"/>
                <a:gd name="T97" fmla="*/ 136 h 3186"/>
                <a:gd name="T98" fmla="*/ 372 w 3756"/>
                <a:gd name="T99" fmla="*/ 73 h 3186"/>
                <a:gd name="T100" fmla="*/ 450 w 3756"/>
                <a:gd name="T101" fmla="*/ 27 h 3186"/>
                <a:gd name="T102" fmla="*/ 538 w 3756"/>
                <a:gd name="T103" fmla="*/ 3 h 3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56" h="3186">
                  <a:moveTo>
                    <a:pt x="1542" y="2534"/>
                  </a:moveTo>
                  <a:lnTo>
                    <a:pt x="1532" y="2536"/>
                  </a:lnTo>
                  <a:lnTo>
                    <a:pt x="1523" y="2542"/>
                  </a:lnTo>
                  <a:lnTo>
                    <a:pt x="1516" y="2550"/>
                  </a:lnTo>
                  <a:lnTo>
                    <a:pt x="1513" y="2560"/>
                  </a:lnTo>
                  <a:lnTo>
                    <a:pt x="1450" y="2904"/>
                  </a:lnTo>
                  <a:lnTo>
                    <a:pt x="1451" y="2917"/>
                  </a:lnTo>
                  <a:lnTo>
                    <a:pt x="1457" y="2929"/>
                  </a:lnTo>
                  <a:lnTo>
                    <a:pt x="1467" y="2937"/>
                  </a:lnTo>
                  <a:lnTo>
                    <a:pt x="1481" y="2941"/>
                  </a:lnTo>
                  <a:lnTo>
                    <a:pt x="2275" y="2941"/>
                  </a:lnTo>
                  <a:lnTo>
                    <a:pt x="2288" y="2937"/>
                  </a:lnTo>
                  <a:lnTo>
                    <a:pt x="2297" y="2932"/>
                  </a:lnTo>
                  <a:lnTo>
                    <a:pt x="2304" y="2921"/>
                  </a:lnTo>
                  <a:lnTo>
                    <a:pt x="2306" y="2909"/>
                  </a:lnTo>
                  <a:lnTo>
                    <a:pt x="2306" y="2905"/>
                  </a:lnTo>
                  <a:lnTo>
                    <a:pt x="2305" y="2901"/>
                  </a:lnTo>
                  <a:lnTo>
                    <a:pt x="2243" y="2560"/>
                  </a:lnTo>
                  <a:lnTo>
                    <a:pt x="2240" y="2550"/>
                  </a:lnTo>
                  <a:lnTo>
                    <a:pt x="2233" y="2542"/>
                  </a:lnTo>
                  <a:lnTo>
                    <a:pt x="2224" y="2536"/>
                  </a:lnTo>
                  <a:lnTo>
                    <a:pt x="2214" y="2534"/>
                  </a:lnTo>
                  <a:lnTo>
                    <a:pt x="1542" y="2534"/>
                  </a:lnTo>
                  <a:close/>
                  <a:moveTo>
                    <a:pt x="585" y="305"/>
                  </a:moveTo>
                  <a:lnTo>
                    <a:pt x="571" y="308"/>
                  </a:lnTo>
                  <a:lnTo>
                    <a:pt x="560" y="314"/>
                  </a:lnTo>
                  <a:lnTo>
                    <a:pt x="550" y="324"/>
                  </a:lnTo>
                  <a:lnTo>
                    <a:pt x="544" y="336"/>
                  </a:lnTo>
                  <a:lnTo>
                    <a:pt x="542" y="350"/>
                  </a:lnTo>
                  <a:lnTo>
                    <a:pt x="542" y="1890"/>
                  </a:lnTo>
                  <a:lnTo>
                    <a:pt x="544" y="1906"/>
                  </a:lnTo>
                  <a:lnTo>
                    <a:pt x="553" y="1921"/>
                  </a:lnTo>
                  <a:lnTo>
                    <a:pt x="567" y="1930"/>
                  </a:lnTo>
                  <a:lnTo>
                    <a:pt x="3188" y="1930"/>
                  </a:lnTo>
                  <a:lnTo>
                    <a:pt x="3202" y="1921"/>
                  </a:lnTo>
                  <a:lnTo>
                    <a:pt x="3211" y="1906"/>
                  </a:lnTo>
                  <a:lnTo>
                    <a:pt x="3214" y="1890"/>
                  </a:lnTo>
                  <a:lnTo>
                    <a:pt x="3214" y="350"/>
                  </a:lnTo>
                  <a:lnTo>
                    <a:pt x="3212" y="336"/>
                  </a:lnTo>
                  <a:lnTo>
                    <a:pt x="3206" y="324"/>
                  </a:lnTo>
                  <a:lnTo>
                    <a:pt x="3196" y="314"/>
                  </a:lnTo>
                  <a:lnTo>
                    <a:pt x="3185" y="308"/>
                  </a:lnTo>
                  <a:lnTo>
                    <a:pt x="3170" y="305"/>
                  </a:lnTo>
                  <a:lnTo>
                    <a:pt x="585" y="305"/>
                  </a:lnTo>
                  <a:close/>
                  <a:moveTo>
                    <a:pt x="585" y="0"/>
                  </a:moveTo>
                  <a:lnTo>
                    <a:pt x="3170" y="0"/>
                  </a:lnTo>
                  <a:lnTo>
                    <a:pt x="3218" y="3"/>
                  </a:lnTo>
                  <a:lnTo>
                    <a:pt x="3263" y="13"/>
                  </a:lnTo>
                  <a:lnTo>
                    <a:pt x="3306" y="27"/>
                  </a:lnTo>
                  <a:lnTo>
                    <a:pt x="3346" y="48"/>
                  </a:lnTo>
                  <a:lnTo>
                    <a:pt x="3384" y="73"/>
                  </a:lnTo>
                  <a:lnTo>
                    <a:pt x="3418" y="103"/>
                  </a:lnTo>
                  <a:lnTo>
                    <a:pt x="3448" y="136"/>
                  </a:lnTo>
                  <a:lnTo>
                    <a:pt x="3473" y="173"/>
                  </a:lnTo>
                  <a:lnTo>
                    <a:pt x="3493" y="214"/>
                  </a:lnTo>
                  <a:lnTo>
                    <a:pt x="3508" y="256"/>
                  </a:lnTo>
                  <a:lnTo>
                    <a:pt x="3517" y="302"/>
                  </a:lnTo>
                  <a:lnTo>
                    <a:pt x="3520" y="350"/>
                  </a:lnTo>
                  <a:lnTo>
                    <a:pt x="3520" y="1890"/>
                  </a:lnTo>
                  <a:lnTo>
                    <a:pt x="3518" y="1931"/>
                  </a:lnTo>
                  <a:lnTo>
                    <a:pt x="3510" y="1970"/>
                  </a:lnTo>
                  <a:lnTo>
                    <a:pt x="3500" y="2009"/>
                  </a:lnTo>
                  <a:lnTo>
                    <a:pt x="3509" y="2028"/>
                  </a:lnTo>
                  <a:lnTo>
                    <a:pt x="3516" y="2049"/>
                  </a:lnTo>
                  <a:lnTo>
                    <a:pt x="3749" y="2983"/>
                  </a:lnTo>
                  <a:lnTo>
                    <a:pt x="3754" y="3006"/>
                  </a:lnTo>
                  <a:lnTo>
                    <a:pt x="3756" y="3029"/>
                  </a:lnTo>
                  <a:lnTo>
                    <a:pt x="3753" y="3060"/>
                  </a:lnTo>
                  <a:lnTo>
                    <a:pt x="3743" y="3090"/>
                  </a:lnTo>
                  <a:lnTo>
                    <a:pt x="3729" y="3116"/>
                  </a:lnTo>
                  <a:lnTo>
                    <a:pt x="3710" y="3140"/>
                  </a:lnTo>
                  <a:lnTo>
                    <a:pt x="3687" y="3158"/>
                  </a:lnTo>
                  <a:lnTo>
                    <a:pt x="3660" y="3173"/>
                  </a:lnTo>
                  <a:lnTo>
                    <a:pt x="3631" y="3182"/>
                  </a:lnTo>
                  <a:lnTo>
                    <a:pt x="3599" y="3186"/>
                  </a:lnTo>
                  <a:lnTo>
                    <a:pt x="157" y="3186"/>
                  </a:lnTo>
                  <a:lnTo>
                    <a:pt x="129" y="3183"/>
                  </a:lnTo>
                  <a:lnTo>
                    <a:pt x="101" y="3175"/>
                  </a:lnTo>
                  <a:lnTo>
                    <a:pt x="75" y="3163"/>
                  </a:lnTo>
                  <a:lnTo>
                    <a:pt x="52" y="3146"/>
                  </a:lnTo>
                  <a:lnTo>
                    <a:pt x="33" y="3125"/>
                  </a:lnTo>
                  <a:lnTo>
                    <a:pt x="18" y="3101"/>
                  </a:lnTo>
                  <a:lnTo>
                    <a:pt x="7" y="3075"/>
                  </a:lnTo>
                  <a:lnTo>
                    <a:pt x="1" y="3047"/>
                  </a:lnTo>
                  <a:lnTo>
                    <a:pt x="0" y="3019"/>
                  </a:lnTo>
                  <a:lnTo>
                    <a:pt x="5" y="2991"/>
                  </a:lnTo>
                  <a:lnTo>
                    <a:pt x="240" y="2049"/>
                  </a:lnTo>
                  <a:lnTo>
                    <a:pt x="247" y="2028"/>
                  </a:lnTo>
                  <a:lnTo>
                    <a:pt x="256" y="2009"/>
                  </a:lnTo>
                  <a:lnTo>
                    <a:pt x="245" y="1970"/>
                  </a:lnTo>
                  <a:lnTo>
                    <a:pt x="238" y="1931"/>
                  </a:lnTo>
                  <a:lnTo>
                    <a:pt x="236" y="1890"/>
                  </a:lnTo>
                  <a:lnTo>
                    <a:pt x="236" y="350"/>
                  </a:lnTo>
                  <a:lnTo>
                    <a:pt x="239" y="302"/>
                  </a:lnTo>
                  <a:lnTo>
                    <a:pt x="248" y="256"/>
                  </a:lnTo>
                  <a:lnTo>
                    <a:pt x="263" y="214"/>
                  </a:lnTo>
                  <a:lnTo>
                    <a:pt x="283" y="173"/>
                  </a:lnTo>
                  <a:lnTo>
                    <a:pt x="308" y="136"/>
                  </a:lnTo>
                  <a:lnTo>
                    <a:pt x="338" y="103"/>
                  </a:lnTo>
                  <a:lnTo>
                    <a:pt x="372" y="73"/>
                  </a:lnTo>
                  <a:lnTo>
                    <a:pt x="409" y="48"/>
                  </a:lnTo>
                  <a:lnTo>
                    <a:pt x="450" y="27"/>
                  </a:lnTo>
                  <a:lnTo>
                    <a:pt x="493" y="13"/>
                  </a:lnTo>
                  <a:lnTo>
                    <a:pt x="538" y="3"/>
                  </a:lnTo>
                  <a:lnTo>
                    <a:pt x="5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0" name="Freeform 17">
              <a:extLst>
                <a:ext uri="{FF2B5EF4-FFF2-40B4-BE49-F238E27FC236}">
                  <a16:creationId xmlns="" xmlns:a16="http://schemas.microsoft.com/office/drawing/2014/main" id="{45695920-426F-4FA8-95C7-5D8ECE14F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8" y="4071"/>
              <a:ext cx="108" cy="109"/>
            </a:xfrm>
            <a:custGeom>
              <a:avLst/>
              <a:gdLst>
                <a:gd name="T0" fmla="*/ 49 w 654"/>
                <a:gd name="T1" fmla="*/ 0 h 654"/>
                <a:gd name="T2" fmla="*/ 63 w 654"/>
                <a:gd name="T3" fmla="*/ 2 h 654"/>
                <a:gd name="T4" fmla="*/ 515 w 654"/>
                <a:gd name="T5" fmla="*/ 174 h 654"/>
                <a:gd name="T6" fmla="*/ 527 w 654"/>
                <a:gd name="T7" fmla="*/ 181 h 654"/>
                <a:gd name="T8" fmla="*/ 536 w 654"/>
                <a:gd name="T9" fmla="*/ 192 h 654"/>
                <a:gd name="T10" fmla="*/ 542 w 654"/>
                <a:gd name="T11" fmla="*/ 205 h 654"/>
                <a:gd name="T12" fmla="*/ 544 w 654"/>
                <a:gd name="T13" fmla="*/ 220 h 654"/>
                <a:gd name="T14" fmla="*/ 541 w 654"/>
                <a:gd name="T15" fmla="*/ 234 h 654"/>
                <a:gd name="T16" fmla="*/ 534 w 654"/>
                <a:gd name="T17" fmla="*/ 247 h 654"/>
                <a:gd name="T18" fmla="*/ 524 w 654"/>
                <a:gd name="T19" fmla="*/ 256 h 654"/>
                <a:gd name="T20" fmla="*/ 510 w 654"/>
                <a:gd name="T21" fmla="*/ 262 h 654"/>
                <a:gd name="T22" fmla="*/ 412 w 654"/>
                <a:gd name="T23" fmla="*/ 289 h 654"/>
                <a:gd name="T24" fmla="*/ 641 w 654"/>
                <a:gd name="T25" fmla="*/ 518 h 654"/>
                <a:gd name="T26" fmla="*/ 649 w 654"/>
                <a:gd name="T27" fmla="*/ 529 h 654"/>
                <a:gd name="T28" fmla="*/ 654 w 654"/>
                <a:gd name="T29" fmla="*/ 543 h 654"/>
                <a:gd name="T30" fmla="*/ 654 w 654"/>
                <a:gd name="T31" fmla="*/ 558 h 654"/>
                <a:gd name="T32" fmla="*/ 649 w 654"/>
                <a:gd name="T33" fmla="*/ 572 h 654"/>
                <a:gd name="T34" fmla="*/ 641 w 654"/>
                <a:gd name="T35" fmla="*/ 583 h 654"/>
                <a:gd name="T36" fmla="*/ 583 w 654"/>
                <a:gd name="T37" fmla="*/ 641 h 654"/>
                <a:gd name="T38" fmla="*/ 571 w 654"/>
                <a:gd name="T39" fmla="*/ 649 h 654"/>
                <a:gd name="T40" fmla="*/ 557 w 654"/>
                <a:gd name="T41" fmla="*/ 654 h 654"/>
                <a:gd name="T42" fmla="*/ 543 w 654"/>
                <a:gd name="T43" fmla="*/ 654 h 654"/>
                <a:gd name="T44" fmla="*/ 530 w 654"/>
                <a:gd name="T45" fmla="*/ 649 h 654"/>
                <a:gd name="T46" fmla="*/ 517 w 654"/>
                <a:gd name="T47" fmla="*/ 641 h 654"/>
                <a:gd name="T48" fmla="*/ 289 w 654"/>
                <a:gd name="T49" fmla="*/ 412 h 654"/>
                <a:gd name="T50" fmla="*/ 262 w 654"/>
                <a:gd name="T51" fmla="*/ 510 h 654"/>
                <a:gd name="T52" fmla="*/ 256 w 654"/>
                <a:gd name="T53" fmla="*/ 524 h 654"/>
                <a:gd name="T54" fmla="*/ 246 w 654"/>
                <a:gd name="T55" fmla="*/ 534 h 654"/>
                <a:gd name="T56" fmla="*/ 234 w 654"/>
                <a:gd name="T57" fmla="*/ 541 h 654"/>
                <a:gd name="T58" fmla="*/ 220 w 654"/>
                <a:gd name="T59" fmla="*/ 544 h 654"/>
                <a:gd name="T60" fmla="*/ 205 w 654"/>
                <a:gd name="T61" fmla="*/ 543 h 654"/>
                <a:gd name="T62" fmla="*/ 192 w 654"/>
                <a:gd name="T63" fmla="*/ 536 h 654"/>
                <a:gd name="T64" fmla="*/ 181 w 654"/>
                <a:gd name="T65" fmla="*/ 527 h 654"/>
                <a:gd name="T66" fmla="*/ 174 w 654"/>
                <a:gd name="T67" fmla="*/ 515 h 654"/>
                <a:gd name="T68" fmla="*/ 3 w 654"/>
                <a:gd name="T69" fmla="*/ 62 h 654"/>
                <a:gd name="T70" fmla="*/ 0 w 654"/>
                <a:gd name="T71" fmla="*/ 50 h 654"/>
                <a:gd name="T72" fmla="*/ 0 w 654"/>
                <a:gd name="T73" fmla="*/ 36 h 654"/>
                <a:gd name="T74" fmla="*/ 5 w 654"/>
                <a:gd name="T75" fmla="*/ 24 h 654"/>
                <a:gd name="T76" fmla="*/ 14 w 654"/>
                <a:gd name="T77" fmla="*/ 13 h 654"/>
                <a:gd name="T78" fmla="*/ 24 w 654"/>
                <a:gd name="T79" fmla="*/ 5 h 654"/>
                <a:gd name="T80" fmla="*/ 37 w 654"/>
                <a:gd name="T81" fmla="*/ 1 h 654"/>
                <a:gd name="T82" fmla="*/ 49 w 654"/>
                <a:gd name="T83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4" h="654">
                  <a:moveTo>
                    <a:pt x="49" y="0"/>
                  </a:moveTo>
                  <a:lnTo>
                    <a:pt x="63" y="2"/>
                  </a:lnTo>
                  <a:lnTo>
                    <a:pt x="515" y="174"/>
                  </a:lnTo>
                  <a:lnTo>
                    <a:pt x="527" y="181"/>
                  </a:lnTo>
                  <a:lnTo>
                    <a:pt x="536" y="192"/>
                  </a:lnTo>
                  <a:lnTo>
                    <a:pt x="542" y="205"/>
                  </a:lnTo>
                  <a:lnTo>
                    <a:pt x="544" y="220"/>
                  </a:lnTo>
                  <a:lnTo>
                    <a:pt x="541" y="234"/>
                  </a:lnTo>
                  <a:lnTo>
                    <a:pt x="534" y="247"/>
                  </a:lnTo>
                  <a:lnTo>
                    <a:pt x="524" y="256"/>
                  </a:lnTo>
                  <a:lnTo>
                    <a:pt x="510" y="262"/>
                  </a:lnTo>
                  <a:lnTo>
                    <a:pt x="412" y="289"/>
                  </a:lnTo>
                  <a:lnTo>
                    <a:pt x="641" y="518"/>
                  </a:lnTo>
                  <a:lnTo>
                    <a:pt x="649" y="529"/>
                  </a:lnTo>
                  <a:lnTo>
                    <a:pt x="654" y="543"/>
                  </a:lnTo>
                  <a:lnTo>
                    <a:pt x="654" y="558"/>
                  </a:lnTo>
                  <a:lnTo>
                    <a:pt x="649" y="572"/>
                  </a:lnTo>
                  <a:lnTo>
                    <a:pt x="641" y="583"/>
                  </a:lnTo>
                  <a:lnTo>
                    <a:pt x="583" y="641"/>
                  </a:lnTo>
                  <a:lnTo>
                    <a:pt x="571" y="649"/>
                  </a:lnTo>
                  <a:lnTo>
                    <a:pt x="557" y="654"/>
                  </a:lnTo>
                  <a:lnTo>
                    <a:pt x="543" y="654"/>
                  </a:lnTo>
                  <a:lnTo>
                    <a:pt x="530" y="649"/>
                  </a:lnTo>
                  <a:lnTo>
                    <a:pt x="517" y="641"/>
                  </a:lnTo>
                  <a:lnTo>
                    <a:pt x="289" y="412"/>
                  </a:lnTo>
                  <a:lnTo>
                    <a:pt x="262" y="510"/>
                  </a:lnTo>
                  <a:lnTo>
                    <a:pt x="256" y="524"/>
                  </a:lnTo>
                  <a:lnTo>
                    <a:pt x="246" y="534"/>
                  </a:lnTo>
                  <a:lnTo>
                    <a:pt x="234" y="541"/>
                  </a:lnTo>
                  <a:lnTo>
                    <a:pt x="220" y="544"/>
                  </a:lnTo>
                  <a:lnTo>
                    <a:pt x="205" y="543"/>
                  </a:lnTo>
                  <a:lnTo>
                    <a:pt x="192" y="536"/>
                  </a:lnTo>
                  <a:lnTo>
                    <a:pt x="181" y="527"/>
                  </a:lnTo>
                  <a:lnTo>
                    <a:pt x="174" y="515"/>
                  </a:lnTo>
                  <a:lnTo>
                    <a:pt x="3" y="62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5" y="24"/>
                  </a:lnTo>
                  <a:lnTo>
                    <a:pt x="14" y="13"/>
                  </a:lnTo>
                  <a:lnTo>
                    <a:pt x="24" y="5"/>
                  </a:lnTo>
                  <a:lnTo>
                    <a:pt x="37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BBF2AC53-2D26-4DCB-9366-AA1B73CBA82B}"/>
              </a:ext>
            </a:extLst>
          </p:cNvPr>
          <p:cNvSpPr/>
          <p:nvPr/>
        </p:nvSpPr>
        <p:spPr>
          <a:xfrm>
            <a:off x="7859400" y="2148773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B905E628-A4B3-4792-8152-2871EA52189E}"/>
              </a:ext>
            </a:extLst>
          </p:cNvPr>
          <p:cNvSpPr/>
          <p:nvPr/>
        </p:nvSpPr>
        <p:spPr>
          <a:xfrm>
            <a:off x="8621462" y="3454972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="" xmlns:a16="http://schemas.microsoft.com/office/drawing/2014/main" id="{6D745DDD-2421-45E4-B388-10CBE8343BC3}"/>
              </a:ext>
            </a:extLst>
          </p:cNvPr>
          <p:cNvSpPr/>
          <p:nvPr/>
        </p:nvSpPr>
        <p:spPr>
          <a:xfrm>
            <a:off x="7928202" y="4772358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7" name="직사각형 76">
            <a:extLst>
              <a:ext uri="{FF2B5EF4-FFF2-40B4-BE49-F238E27FC236}">
                <a16:creationId xmlns="" xmlns:a16="http://schemas.microsoft.com/office/drawing/2014/main" id="{33153F6D-46B4-4281-880F-5E8D1CAFAD44}"/>
              </a:ext>
            </a:extLst>
          </p:cNvPr>
          <p:cNvSpPr/>
          <p:nvPr/>
        </p:nvSpPr>
        <p:spPr>
          <a:xfrm>
            <a:off x="1405879" y="4772358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9" name="직사각형 78">
            <a:extLst>
              <a:ext uri="{FF2B5EF4-FFF2-40B4-BE49-F238E27FC236}">
                <a16:creationId xmlns="" xmlns:a16="http://schemas.microsoft.com/office/drawing/2014/main" id="{3293193C-ADA9-465F-8BBA-C5AE3E2471E9}"/>
              </a:ext>
            </a:extLst>
          </p:cNvPr>
          <p:cNvSpPr/>
          <p:nvPr/>
        </p:nvSpPr>
        <p:spPr>
          <a:xfrm>
            <a:off x="582284" y="3454972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1" name="직사각형 80">
            <a:extLst>
              <a:ext uri="{FF2B5EF4-FFF2-40B4-BE49-F238E27FC236}">
                <a16:creationId xmlns="" xmlns:a16="http://schemas.microsoft.com/office/drawing/2014/main" id="{3B7A60EF-6EFB-44E7-A40A-6495D95BCBDB}"/>
              </a:ext>
            </a:extLst>
          </p:cNvPr>
          <p:cNvSpPr/>
          <p:nvPr/>
        </p:nvSpPr>
        <p:spPr>
          <a:xfrm>
            <a:off x="1383588" y="2148773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3739117" y="11562"/>
            <a:ext cx="4713765" cy="103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 smtClean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7951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각형: 둥근 위쪽 모서리 2">
            <a:extLst>
              <a:ext uri="{FF2B5EF4-FFF2-40B4-BE49-F238E27FC236}">
                <a16:creationId xmlns="" xmlns:a16="http://schemas.microsoft.com/office/drawing/2014/main" id="{A70253F6-2284-4CA3-8E99-97A6534F4C1D}"/>
              </a:ext>
            </a:extLst>
          </p:cNvPr>
          <p:cNvSpPr/>
          <p:nvPr/>
        </p:nvSpPr>
        <p:spPr>
          <a:xfrm>
            <a:off x="401780" y="1175657"/>
            <a:ext cx="11388437" cy="5682343"/>
          </a:xfrm>
          <a:prstGeom prst="round2SameRect">
            <a:avLst>
              <a:gd name="adj1" fmla="val 24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30200" dist="304800" dir="16200000" sx="95000" sy="95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5" name="그룹 54">
            <a:extLst>
              <a:ext uri="{FF2B5EF4-FFF2-40B4-BE49-F238E27FC236}">
                <a16:creationId xmlns="" xmlns:a16="http://schemas.microsoft.com/office/drawing/2014/main" id="{34B856D9-75C5-4D99-9EC8-043F6C32E90B}"/>
              </a:ext>
            </a:extLst>
          </p:cNvPr>
          <p:cNvGrpSpPr/>
          <p:nvPr/>
        </p:nvGrpSpPr>
        <p:grpSpPr>
          <a:xfrm>
            <a:off x="4450259" y="2031325"/>
            <a:ext cx="3240508" cy="4081322"/>
            <a:chOff x="3018972" y="885372"/>
            <a:chExt cx="5754914" cy="4826000"/>
          </a:xfrm>
          <a:solidFill>
            <a:schemeClr val="bg2">
              <a:lumMod val="50000"/>
            </a:schemeClr>
          </a:solidFill>
        </p:grpSpPr>
        <p:sp>
          <p:nvSpPr>
            <p:cNvPr id="71" name="직사각형 70">
              <a:extLst>
                <a:ext uri="{FF2B5EF4-FFF2-40B4-BE49-F238E27FC236}">
                  <a16:creationId xmlns="" xmlns:a16="http://schemas.microsoft.com/office/drawing/2014/main" id="{F1015B46-E187-4435-BD3A-490F4353B5DD}"/>
                </a:ext>
              </a:extLst>
            </p:cNvPr>
            <p:cNvSpPr/>
            <p:nvPr/>
          </p:nvSpPr>
          <p:spPr>
            <a:xfrm>
              <a:off x="3018972" y="1175658"/>
              <a:ext cx="1335314" cy="41510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72" name="직사각형 71">
              <a:extLst>
                <a:ext uri="{FF2B5EF4-FFF2-40B4-BE49-F238E27FC236}">
                  <a16:creationId xmlns="" xmlns:a16="http://schemas.microsoft.com/office/drawing/2014/main" id="{C0CC6377-731B-420E-841F-E70F6B0C43D1}"/>
                </a:ext>
              </a:extLst>
            </p:cNvPr>
            <p:cNvSpPr/>
            <p:nvPr/>
          </p:nvSpPr>
          <p:spPr>
            <a:xfrm>
              <a:off x="4492172" y="1560286"/>
              <a:ext cx="1335314" cy="41510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73" name="직사각형 72">
              <a:extLst>
                <a:ext uri="{FF2B5EF4-FFF2-40B4-BE49-F238E27FC236}">
                  <a16:creationId xmlns="" xmlns:a16="http://schemas.microsoft.com/office/drawing/2014/main" id="{1DEAE005-7922-4F64-B1A6-1BF5126E5493}"/>
                </a:ext>
              </a:extLst>
            </p:cNvPr>
            <p:cNvSpPr/>
            <p:nvPr/>
          </p:nvSpPr>
          <p:spPr>
            <a:xfrm>
              <a:off x="5965372" y="885372"/>
              <a:ext cx="1335314" cy="41510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74" name="직사각형 73">
              <a:extLst>
                <a:ext uri="{FF2B5EF4-FFF2-40B4-BE49-F238E27FC236}">
                  <a16:creationId xmlns="" xmlns:a16="http://schemas.microsoft.com/office/drawing/2014/main" id="{9D803701-4688-4B69-8948-614E9C60FCA9}"/>
                </a:ext>
              </a:extLst>
            </p:cNvPr>
            <p:cNvSpPr/>
            <p:nvPr/>
          </p:nvSpPr>
          <p:spPr>
            <a:xfrm>
              <a:off x="7438572" y="1328058"/>
              <a:ext cx="1335314" cy="41510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</p:grpSp>
      <p:sp>
        <p:nvSpPr>
          <p:cNvPr id="78" name="직사각형 77">
            <a:extLst>
              <a:ext uri="{FF2B5EF4-FFF2-40B4-BE49-F238E27FC236}">
                <a16:creationId xmlns="" xmlns:a16="http://schemas.microsoft.com/office/drawing/2014/main" id="{55F3B511-347C-4736-9262-289E0A6A414A}"/>
              </a:ext>
            </a:extLst>
          </p:cNvPr>
          <p:cNvSpPr/>
          <p:nvPr/>
        </p:nvSpPr>
        <p:spPr>
          <a:xfrm>
            <a:off x="4450259" y="3811148"/>
            <a:ext cx="751896" cy="1976221"/>
          </a:xfrm>
          <a:prstGeom prst="rect">
            <a:avLst/>
          </a:prstGeom>
          <a:solidFill>
            <a:schemeClr val="tx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prstClr val="white"/>
                </a:solidFill>
              </a:rPr>
              <a:t>55%</a:t>
            </a:r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="" xmlns:a16="http://schemas.microsoft.com/office/drawing/2014/main" id="{1DA1029D-2726-449D-8461-A91DB0A0CD26}"/>
              </a:ext>
            </a:extLst>
          </p:cNvPr>
          <p:cNvSpPr/>
          <p:nvPr/>
        </p:nvSpPr>
        <p:spPr>
          <a:xfrm>
            <a:off x="5279797" y="4744022"/>
            <a:ext cx="751896" cy="1368625"/>
          </a:xfrm>
          <a:prstGeom prst="rect">
            <a:avLst/>
          </a:prstGeom>
          <a:solidFill>
            <a:schemeClr val="tx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prstClr val="white"/>
                </a:solidFill>
              </a:rPr>
              <a:t>40%</a:t>
            </a:r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="" xmlns:a16="http://schemas.microsoft.com/office/drawing/2014/main" id="{30820507-38F6-4EBC-A1DD-E60C9CA23CFF}"/>
              </a:ext>
            </a:extLst>
          </p:cNvPr>
          <p:cNvSpPr/>
          <p:nvPr/>
        </p:nvSpPr>
        <p:spPr>
          <a:xfrm>
            <a:off x="6109334" y="2829175"/>
            <a:ext cx="751896" cy="2712700"/>
          </a:xfrm>
          <a:prstGeom prst="rect">
            <a:avLst/>
          </a:prstGeom>
          <a:solidFill>
            <a:srgbClr val="FFCE4B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prstClr val="white"/>
                </a:solidFill>
              </a:rPr>
              <a:t>80%</a:t>
            </a:r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3" name="직사각형 82">
            <a:extLst>
              <a:ext uri="{FF2B5EF4-FFF2-40B4-BE49-F238E27FC236}">
                <a16:creationId xmlns="" xmlns:a16="http://schemas.microsoft.com/office/drawing/2014/main" id="{C8E410F0-F436-4C84-BC99-A04CEBAFFA88}"/>
              </a:ext>
            </a:extLst>
          </p:cNvPr>
          <p:cNvSpPr/>
          <p:nvPr/>
        </p:nvSpPr>
        <p:spPr>
          <a:xfrm>
            <a:off x="6938871" y="3663852"/>
            <a:ext cx="751896" cy="2252400"/>
          </a:xfrm>
          <a:prstGeom prst="rect">
            <a:avLst/>
          </a:prstGeom>
          <a:solidFill>
            <a:schemeClr val="tx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prstClr val="white"/>
                </a:solidFill>
              </a:rPr>
              <a:t>60%</a:t>
            </a:r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4" name="직사각형 83">
            <a:extLst>
              <a:ext uri="{FF2B5EF4-FFF2-40B4-BE49-F238E27FC236}">
                <a16:creationId xmlns="" xmlns:a16="http://schemas.microsoft.com/office/drawing/2014/main" id="{174ACF39-A12F-4DF5-A0DD-B326CCB250F3}"/>
              </a:ext>
            </a:extLst>
          </p:cNvPr>
          <p:cNvSpPr/>
          <p:nvPr/>
        </p:nvSpPr>
        <p:spPr>
          <a:xfrm>
            <a:off x="4450259" y="5735116"/>
            <a:ext cx="751896" cy="60890"/>
          </a:xfrm>
          <a:prstGeom prst="rect">
            <a:avLst/>
          </a:prstGeom>
          <a:solidFill>
            <a:srgbClr val="5C6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="" xmlns:a16="http://schemas.microsoft.com/office/drawing/2014/main" id="{CBD3BB14-0029-4752-995E-E9C2181637DE}"/>
              </a:ext>
            </a:extLst>
          </p:cNvPr>
          <p:cNvSpPr/>
          <p:nvPr/>
        </p:nvSpPr>
        <p:spPr>
          <a:xfrm>
            <a:off x="5279797" y="6066530"/>
            <a:ext cx="751896" cy="60890"/>
          </a:xfrm>
          <a:prstGeom prst="rect">
            <a:avLst/>
          </a:prstGeom>
          <a:solidFill>
            <a:srgbClr val="5C6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="" xmlns:a16="http://schemas.microsoft.com/office/drawing/2014/main" id="{CE319939-3E9D-4E53-A135-85BC777D2274}"/>
              </a:ext>
            </a:extLst>
          </p:cNvPr>
          <p:cNvSpPr/>
          <p:nvPr/>
        </p:nvSpPr>
        <p:spPr>
          <a:xfrm>
            <a:off x="6109334" y="5489623"/>
            <a:ext cx="751896" cy="60890"/>
          </a:xfrm>
          <a:prstGeom prst="rect">
            <a:avLst/>
          </a:prstGeom>
          <a:solidFill>
            <a:srgbClr val="FFC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="" xmlns:a16="http://schemas.microsoft.com/office/drawing/2014/main" id="{5944E347-AFC1-4E46-8EEE-523EBF170305}"/>
              </a:ext>
            </a:extLst>
          </p:cNvPr>
          <p:cNvSpPr/>
          <p:nvPr/>
        </p:nvSpPr>
        <p:spPr>
          <a:xfrm>
            <a:off x="6938871" y="5892845"/>
            <a:ext cx="751896" cy="60890"/>
          </a:xfrm>
          <a:prstGeom prst="rect">
            <a:avLst/>
          </a:prstGeom>
          <a:solidFill>
            <a:srgbClr val="5C6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="" xmlns:a16="http://schemas.microsoft.com/office/drawing/2014/main" id="{50048255-08CF-4B46-9825-7B746150B50A}"/>
              </a:ext>
            </a:extLst>
          </p:cNvPr>
          <p:cNvSpPr/>
          <p:nvPr/>
        </p:nvSpPr>
        <p:spPr>
          <a:xfrm>
            <a:off x="8073158" y="2467074"/>
            <a:ext cx="306678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90" name="그룹 89">
            <a:extLst>
              <a:ext uri="{FF2B5EF4-FFF2-40B4-BE49-F238E27FC236}">
                <a16:creationId xmlns="" xmlns:a16="http://schemas.microsoft.com/office/drawing/2014/main" id="{0A73F9F8-88FE-49DD-AFA0-07F82A0748A2}"/>
              </a:ext>
            </a:extLst>
          </p:cNvPr>
          <p:cNvGrpSpPr/>
          <p:nvPr/>
        </p:nvGrpSpPr>
        <p:grpSpPr>
          <a:xfrm>
            <a:off x="7965752" y="2673954"/>
            <a:ext cx="71629" cy="2108118"/>
            <a:chOff x="8337044" y="1761370"/>
            <a:chExt cx="84699" cy="2492765"/>
          </a:xfrm>
        </p:grpSpPr>
        <p:cxnSp>
          <p:nvCxnSpPr>
            <p:cNvPr id="91" name="직선 연결선 90">
              <a:extLst>
                <a:ext uri="{FF2B5EF4-FFF2-40B4-BE49-F238E27FC236}">
                  <a16:creationId xmlns="" xmlns:a16="http://schemas.microsoft.com/office/drawing/2014/main" id="{58C26E7C-ED86-4EA7-9638-BD22BC178AFE}"/>
                </a:ext>
              </a:extLst>
            </p:cNvPr>
            <p:cNvCxnSpPr/>
            <p:nvPr/>
          </p:nvCxnSpPr>
          <p:spPr>
            <a:xfrm flipV="1">
              <a:off x="8365944" y="1799772"/>
              <a:ext cx="0" cy="2376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직사각형 91">
              <a:extLst>
                <a:ext uri="{FF2B5EF4-FFF2-40B4-BE49-F238E27FC236}">
                  <a16:creationId xmlns="" xmlns:a16="http://schemas.microsoft.com/office/drawing/2014/main" id="{CC9E75F5-D486-495C-9F19-08DF66CF124A}"/>
                </a:ext>
              </a:extLst>
            </p:cNvPr>
            <p:cNvSpPr/>
            <p:nvPr/>
          </p:nvSpPr>
          <p:spPr>
            <a:xfrm>
              <a:off x="8337044" y="1761370"/>
              <a:ext cx="72000" cy="72000"/>
            </a:xfrm>
            <a:prstGeom prst="rect">
              <a:avLst/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93" name="직사각형 92">
              <a:extLst>
                <a:ext uri="{FF2B5EF4-FFF2-40B4-BE49-F238E27FC236}">
                  <a16:creationId xmlns="" xmlns:a16="http://schemas.microsoft.com/office/drawing/2014/main" id="{2CE163BA-FD88-4BDB-91E3-3839D857B198}"/>
                </a:ext>
              </a:extLst>
            </p:cNvPr>
            <p:cNvSpPr/>
            <p:nvPr/>
          </p:nvSpPr>
          <p:spPr>
            <a:xfrm>
              <a:off x="8349743" y="4182135"/>
              <a:ext cx="72000" cy="72000"/>
            </a:xfrm>
            <a:prstGeom prst="rect">
              <a:avLst/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="" xmlns:a16="http://schemas.microsoft.com/office/drawing/2014/main" id="{A5136E08-67E6-4083-8820-4AE08606350B}"/>
              </a:ext>
            </a:extLst>
          </p:cNvPr>
          <p:cNvSpPr/>
          <p:nvPr/>
        </p:nvSpPr>
        <p:spPr>
          <a:xfrm>
            <a:off x="1052051" y="2465044"/>
            <a:ext cx="306678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96" name="그룹 95">
            <a:extLst>
              <a:ext uri="{FF2B5EF4-FFF2-40B4-BE49-F238E27FC236}">
                <a16:creationId xmlns="" xmlns:a16="http://schemas.microsoft.com/office/drawing/2014/main" id="{2034443F-29EC-4DBA-B34F-A00063924E55}"/>
              </a:ext>
            </a:extLst>
          </p:cNvPr>
          <p:cNvGrpSpPr/>
          <p:nvPr/>
        </p:nvGrpSpPr>
        <p:grpSpPr>
          <a:xfrm>
            <a:off x="4195892" y="2661183"/>
            <a:ext cx="60890" cy="2120888"/>
            <a:chOff x="3879335" y="1746269"/>
            <a:chExt cx="72000" cy="2507866"/>
          </a:xfrm>
        </p:grpSpPr>
        <p:cxnSp>
          <p:nvCxnSpPr>
            <p:cNvPr id="97" name="직선 연결선 96">
              <a:extLst>
                <a:ext uri="{FF2B5EF4-FFF2-40B4-BE49-F238E27FC236}">
                  <a16:creationId xmlns="" xmlns:a16="http://schemas.microsoft.com/office/drawing/2014/main" id="{0B04F180-5791-448F-B3F9-14251CCFD178}"/>
                </a:ext>
              </a:extLst>
            </p:cNvPr>
            <p:cNvCxnSpPr/>
            <p:nvPr/>
          </p:nvCxnSpPr>
          <p:spPr>
            <a:xfrm flipV="1">
              <a:off x="3913458" y="1799772"/>
              <a:ext cx="0" cy="2376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직사각형 97">
              <a:extLst>
                <a:ext uri="{FF2B5EF4-FFF2-40B4-BE49-F238E27FC236}">
                  <a16:creationId xmlns="" xmlns:a16="http://schemas.microsoft.com/office/drawing/2014/main" id="{7FDE900A-DC07-438E-B913-EC56B4412009}"/>
                </a:ext>
              </a:extLst>
            </p:cNvPr>
            <p:cNvSpPr/>
            <p:nvPr/>
          </p:nvSpPr>
          <p:spPr>
            <a:xfrm>
              <a:off x="3879335" y="4182135"/>
              <a:ext cx="72000" cy="72000"/>
            </a:xfrm>
            <a:prstGeom prst="rect">
              <a:avLst/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99" name="직사각형 98">
              <a:extLst>
                <a:ext uri="{FF2B5EF4-FFF2-40B4-BE49-F238E27FC236}">
                  <a16:creationId xmlns="" xmlns:a16="http://schemas.microsoft.com/office/drawing/2014/main" id="{F5256710-F307-4081-8773-C9B625FE3C3C}"/>
                </a:ext>
              </a:extLst>
            </p:cNvPr>
            <p:cNvSpPr/>
            <p:nvPr/>
          </p:nvSpPr>
          <p:spPr>
            <a:xfrm>
              <a:off x="3879335" y="1746269"/>
              <a:ext cx="72000" cy="72000"/>
            </a:xfrm>
            <a:prstGeom prst="rect">
              <a:avLst/>
            </a:prstGeom>
            <a:solidFill>
              <a:srgbClr val="FFCE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3739117" y="11562"/>
            <a:ext cx="4713765" cy="103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 smtClean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="" xmlns:a16="http://schemas.microsoft.com/office/drawing/2014/main" id="{50048255-08CF-4B46-9825-7B746150B50A}"/>
              </a:ext>
            </a:extLst>
          </p:cNvPr>
          <p:cNvSpPr/>
          <p:nvPr/>
        </p:nvSpPr>
        <p:spPr>
          <a:xfrm>
            <a:off x="8073158" y="4515744"/>
            <a:ext cx="306678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="" xmlns:a16="http://schemas.microsoft.com/office/drawing/2014/main" id="{A5136E08-67E6-4083-8820-4AE08606350B}"/>
              </a:ext>
            </a:extLst>
          </p:cNvPr>
          <p:cNvSpPr/>
          <p:nvPr/>
        </p:nvSpPr>
        <p:spPr>
          <a:xfrm>
            <a:off x="1052051" y="4513714"/>
            <a:ext cx="306678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4035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사각형: 둥근 위쪽 모서리 11">
            <a:extLst>
              <a:ext uri="{FF2B5EF4-FFF2-40B4-BE49-F238E27FC236}">
                <a16:creationId xmlns="" xmlns:a16="http://schemas.microsoft.com/office/drawing/2014/main" id="{657959CD-C4F9-40FC-B77E-79B6DE4F1385}"/>
              </a:ext>
            </a:extLst>
          </p:cNvPr>
          <p:cNvSpPr/>
          <p:nvPr/>
        </p:nvSpPr>
        <p:spPr>
          <a:xfrm>
            <a:off x="401780" y="1175657"/>
            <a:ext cx="11388437" cy="5682343"/>
          </a:xfrm>
          <a:prstGeom prst="round2SameRect">
            <a:avLst>
              <a:gd name="adj1" fmla="val 24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30200" dist="304800" dir="16200000" sx="95000" sy="95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60">
            <a:extLst>
              <a:ext uri="{FF2B5EF4-FFF2-40B4-BE49-F238E27FC236}">
                <a16:creationId xmlns="" xmlns:a16="http://schemas.microsoft.com/office/drawing/2014/main" id="{004E7A84-BF4C-4908-A9B1-ADD919DAD86C}"/>
              </a:ext>
            </a:extLst>
          </p:cNvPr>
          <p:cNvSpPr/>
          <p:nvPr/>
        </p:nvSpPr>
        <p:spPr>
          <a:xfrm rot="10800000">
            <a:off x="5056801" y="2095376"/>
            <a:ext cx="2046445" cy="2123426"/>
          </a:xfrm>
          <a:custGeom>
            <a:avLst/>
            <a:gdLst>
              <a:gd name="connsiteX0" fmla="*/ 1393633 w 2794462"/>
              <a:gd name="connsiteY0" fmla="*/ 2899582 h 2899582"/>
              <a:gd name="connsiteX1" fmla="*/ 0 w 2794462"/>
              <a:gd name="connsiteY1" fmla="*/ 458662 h 2899582"/>
              <a:gd name="connsiteX2" fmla="*/ 789557 w 2794462"/>
              <a:gd name="connsiteY2" fmla="*/ 2811 h 2899582"/>
              <a:gd name="connsiteX3" fmla="*/ 845210 w 2794462"/>
              <a:gd name="connsiteY3" fmla="*/ 70263 h 2899582"/>
              <a:gd name="connsiteX4" fmla="*/ 1404552 w 2794462"/>
              <a:gd name="connsiteY4" fmla="*/ 301950 h 2899582"/>
              <a:gd name="connsiteX5" fmla="*/ 1963894 w 2794462"/>
              <a:gd name="connsiteY5" fmla="*/ 70263 h 2899582"/>
              <a:gd name="connsiteX6" fmla="*/ 2021866 w 2794462"/>
              <a:gd name="connsiteY6" fmla="*/ 0 h 2899582"/>
              <a:gd name="connsiteX7" fmla="*/ 2794462 w 2794462"/>
              <a:gd name="connsiteY7" fmla="*/ 446060 h 289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94462" h="2899582">
                <a:moveTo>
                  <a:pt x="1393633" y="2899582"/>
                </a:moveTo>
                <a:lnTo>
                  <a:pt x="0" y="458662"/>
                </a:lnTo>
                <a:lnTo>
                  <a:pt x="789557" y="2811"/>
                </a:lnTo>
                <a:lnTo>
                  <a:pt x="845210" y="70263"/>
                </a:lnTo>
                <a:cubicBezTo>
                  <a:pt x="988359" y="213411"/>
                  <a:pt x="1186116" y="301950"/>
                  <a:pt x="1404552" y="301950"/>
                </a:cubicBezTo>
                <a:cubicBezTo>
                  <a:pt x="1622989" y="301950"/>
                  <a:pt x="1820746" y="213411"/>
                  <a:pt x="1963894" y="70263"/>
                </a:cubicBezTo>
                <a:lnTo>
                  <a:pt x="2021866" y="0"/>
                </a:lnTo>
                <a:lnTo>
                  <a:pt x="2794462" y="446060"/>
                </a:lnTo>
                <a:close/>
              </a:path>
            </a:pathLst>
          </a:custGeom>
          <a:solidFill>
            <a:srgbClr val="FFCE4B"/>
          </a:solidFill>
          <a:ln w="158750">
            <a:solidFill>
              <a:srgbClr val="FFCE4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>
              <a:solidFill>
                <a:prstClr val="white"/>
              </a:solidFill>
            </a:endParaRPr>
          </a:p>
        </p:txBody>
      </p:sp>
      <p:sp>
        <p:nvSpPr>
          <p:cNvPr id="30" name="자유형 263">
            <a:extLst>
              <a:ext uri="{FF2B5EF4-FFF2-40B4-BE49-F238E27FC236}">
                <a16:creationId xmlns="" xmlns:a16="http://schemas.microsoft.com/office/drawing/2014/main" id="{FB5E27A1-D7E4-4353-BCB2-278431573D10}"/>
              </a:ext>
            </a:extLst>
          </p:cNvPr>
          <p:cNvSpPr/>
          <p:nvPr/>
        </p:nvSpPr>
        <p:spPr>
          <a:xfrm rot="10800000">
            <a:off x="3882431" y="4106404"/>
            <a:ext cx="2072678" cy="1834574"/>
          </a:xfrm>
          <a:custGeom>
            <a:avLst/>
            <a:gdLst>
              <a:gd name="connsiteX0" fmla="*/ 1399979 w 2830284"/>
              <a:gd name="connsiteY0" fmla="*/ 2505149 h 2505149"/>
              <a:gd name="connsiteX1" fmla="*/ 598120 w 2830284"/>
              <a:gd name="connsiteY1" fmla="*/ 2042196 h 2505149"/>
              <a:gd name="connsiteX2" fmla="*/ 604386 w 2830284"/>
              <a:gd name="connsiteY2" fmla="*/ 2022008 h 2505149"/>
              <a:gd name="connsiteX3" fmla="*/ 620457 w 2830284"/>
              <a:gd name="connsiteY3" fmla="*/ 1862588 h 2505149"/>
              <a:gd name="connsiteX4" fmla="*/ 64656 w 2830284"/>
              <a:gd name="connsiteY4" fmla="*/ 1107122 h 2505149"/>
              <a:gd name="connsiteX5" fmla="*/ 0 w 2830284"/>
              <a:gd name="connsiteY5" fmla="*/ 1090498 h 2505149"/>
              <a:gd name="connsiteX6" fmla="*/ 0 w 2830284"/>
              <a:gd name="connsiteY6" fmla="*/ 0 h 2505149"/>
              <a:gd name="connsiteX7" fmla="*/ 2830284 w 2830284"/>
              <a:gd name="connsiteY7" fmla="*/ 0 h 250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0284" h="2505149">
                <a:moveTo>
                  <a:pt x="1399979" y="2505149"/>
                </a:moveTo>
                <a:lnTo>
                  <a:pt x="598120" y="2042196"/>
                </a:lnTo>
                <a:lnTo>
                  <a:pt x="604386" y="2022008"/>
                </a:lnTo>
                <a:cubicBezTo>
                  <a:pt x="614924" y="1970514"/>
                  <a:pt x="620457" y="1917197"/>
                  <a:pt x="620457" y="1862588"/>
                </a:cubicBezTo>
                <a:cubicBezTo>
                  <a:pt x="620457" y="1507629"/>
                  <a:pt x="386659" y="1207276"/>
                  <a:pt x="64656" y="1107122"/>
                </a:cubicBezTo>
                <a:lnTo>
                  <a:pt x="0" y="1090498"/>
                </a:lnTo>
                <a:lnTo>
                  <a:pt x="0" y="0"/>
                </a:lnTo>
                <a:lnTo>
                  <a:pt x="2830284" y="0"/>
                </a:lnTo>
                <a:close/>
              </a:path>
            </a:pathLst>
          </a:custGeom>
          <a:solidFill>
            <a:srgbClr val="5C6DBD"/>
          </a:solidFill>
          <a:ln w="158750">
            <a:solidFill>
              <a:srgbClr val="5C6D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>
              <a:solidFill>
                <a:prstClr val="white"/>
              </a:solidFill>
            </a:endParaRPr>
          </a:p>
        </p:txBody>
      </p:sp>
      <p:grpSp>
        <p:nvGrpSpPr>
          <p:cNvPr id="31" name="그룹 30">
            <a:extLst>
              <a:ext uri="{FF2B5EF4-FFF2-40B4-BE49-F238E27FC236}">
                <a16:creationId xmlns="" xmlns:a16="http://schemas.microsoft.com/office/drawing/2014/main" id="{88CC4669-687B-4E78-8430-04FC06A3F2DA}"/>
              </a:ext>
            </a:extLst>
          </p:cNvPr>
          <p:cNvGrpSpPr/>
          <p:nvPr/>
        </p:nvGrpSpPr>
        <p:grpSpPr>
          <a:xfrm>
            <a:off x="5933851" y="2801099"/>
            <a:ext cx="322131" cy="357043"/>
            <a:chOff x="4006850" y="1601788"/>
            <a:chExt cx="322263" cy="357188"/>
          </a:xfrm>
          <a:solidFill>
            <a:schemeClr val="bg1"/>
          </a:solidFill>
        </p:grpSpPr>
        <p:sp>
          <p:nvSpPr>
            <p:cNvPr id="32" name="Freeform 17">
              <a:extLst>
                <a:ext uri="{FF2B5EF4-FFF2-40B4-BE49-F238E27FC236}">
                  <a16:creationId xmlns="" xmlns:a16="http://schemas.microsoft.com/office/drawing/2014/main" id="{A80745AE-A3C7-4818-966D-D74C1396E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913" y="1674813"/>
              <a:ext cx="141288" cy="109538"/>
            </a:xfrm>
            <a:custGeom>
              <a:avLst/>
              <a:gdLst>
                <a:gd name="T0" fmla="*/ 680 w 1255"/>
                <a:gd name="T1" fmla="*/ 0 h 963"/>
                <a:gd name="T2" fmla="*/ 736 w 1255"/>
                <a:gd name="T3" fmla="*/ 1 h 963"/>
                <a:gd name="T4" fmla="*/ 793 w 1255"/>
                <a:gd name="T5" fmla="*/ 6 h 963"/>
                <a:gd name="T6" fmla="*/ 849 w 1255"/>
                <a:gd name="T7" fmla="*/ 17 h 963"/>
                <a:gd name="T8" fmla="*/ 904 w 1255"/>
                <a:gd name="T9" fmla="*/ 32 h 963"/>
                <a:gd name="T10" fmla="*/ 958 w 1255"/>
                <a:gd name="T11" fmla="*/ 52 h 963"/>
                <a:gd name="T12" fmla="*/ 1010 w 1255"/>
                <a:gd name="T13" fmla="*/ 77 h 963"/>
                <a:gd name="T14" fmla="*/ 1060 w 1255"/>
                <a:gd name="T15" fmla="*/ 105 h 963"/>
                <a:gd name="T16" fmla="*/ 1107 w 1255"/>
                <a:gd name="T17" fmla="*/ 140 h 963"/>
                <a:gd name="T18" fmla="*/ 1153 w 1255"/>
                <a:gd name="T19" fmla="*/ 178 h 963"/>
                <a:gd name="T20" fmla="*/ 1195 w 1255"/>
                <a:gd name="T21" fmla="*/ 221 h 963"/>
                <a:gd name="T22" fmla="*/ 1255 w 1255"/>
                <a:gd name="T23" fmla="*/ 287 h 963"/>
                <a:gd name="T24" fmla="*/ 1116 w 1255"/>
                <a:gd name="T25" fmla="*/ 413 h 963"/>
                <a:gd name="T26" fmla="*/ 1093 w 1255"/>
                <a:gd name="T27" fmla="*/ 391 h 963"/>
                <a:gd name="T28" fmla="*/ 1070 w 1255"/>
                <a:gd name="T29" fmla="*/ 375 h 963"/>
                <a:gd name="T30" fmla="*/ 1045 w 1255"/>
                <a:gd name="T31" fmla="*/ 364 h 963"/>
                <a:gd name="T32" fmla="*/ 1021 w 1255"/>
                <a:gd name="T33" fmla="*/ 357 h 963"/>
                <a:gd name="T34" fmla="*/ 997 w 1255"/>
                <a:gd name="T35" fmla="*/ 354 h 963"/>
                <a:gd name="T36" fmla="*/ 974 w 1255"/>
                <a:gd name="T37" fmla="*/ 354 h 963"/>
                <a:gd name="T38" fmla="*/ 952 w 1255"/>
                <a:gd name="T39" fmla="*/ 356 h 963"/>
                <a:gd name="T40" fmla="*/ 930 w 1255"/>
                <a:gd name="T41" fmla="*/ 361 h 963"/>
                <a:gd name="T42" fmla="*/ 911 w 1255"/>
                <a:gd name="T43" fmla="*/ 367 h 963"/>
                <a:gd name="T44" fmla="*/ 894 w 1255"/>
                <a:gd name="T45" fmla="*/ 373 h 963"/>
                <a:gd name="T46" fmla="*/ 878 w 1255"/>
                <a:gd name="T47" fmla="*/ 380 h 963"/>
                <a:gd name="T48" fmla="*/ 866 w 1255"/>
                <a:gd name="T49" fmla="*/ 386 h 963"/>
                <a:gd name="T50" fmla="*/ 857 w 1255"/>
                <a:gd name="T51" fmla="*/ 391 h 963"/>
                <a:gd name="T52" fmla="*/ 851 w 1255"/>
                <a:gd name="T53" fmla="*/ 395 h 963"/>
                <a:gd name="T54" fmla="*/ 849 w 1255"/>
                <a:gd name="T55" fmla="*/ 396 h 963"/>
                <a:gd name="T56" fmla="*/ 699 w 1255"/>
                <a:gd name="T57" fmla="*/ 532 h 963"/>
                <a:gd name="T58" fmla="*/ 676 w 1255"/>
                <a:gd name="T59" fmla="*/ 556 h 963"/>
                <a:gd name="T60" fmla="*/ 657 w 1255"/>
                <a:gd name="T61" fmla="*/ 581 h 963"/>
                <a:gd name="T62" fmla="*/ 645 w 1255"/>
                <a:gd name="T63" fmla="*/ 605 h 963"/>
                <a:gd name="T64" fmla="*/ 638 w 1255"/>
                <a:gd name="T65" fmla="*/ 631 h 963"/>
                <a:gd name="T66" fmla="*/ 635 w 1255"/>
                <a:gd name="T67" fmla="*/ 654 h 963"/>
                <a:gd name="T68" fmla="*/ 635 w 1255"/>
                <a:gd name="T69" fmla="*/ 677 h 963"/>
                <a:gd name="T70" fmla="*/ 638 w 1255"/>
                <a:gd name="T71" fmla="*/ 700 h 963"/>
                <a:gd name="T72" fmla="*/ 643 w 1255"/>
                <a:gd name="T73" fmla="*/ 720 h 963"/>
                <a:gd name="T74" fmla="*/ 650 w 1255"/>
                <a:gd name="T75" fmla="*/ 739 h 963"/>
                <a:gd name="T76" fmla="*/ 657 w 1255"/>
                <a:gd name="T77" fmla="*/ 757 h 963"/>
                <a:gd name="T78" fmla="*/ 666 w 1255"/>
                <a:gd name="T79" fmla="*/ 771 h 963"/>
                <a:gd name="T80" fmla="*/ 673 w 1255"/>
                <a:gd name="T81" fmla="*/ 783 h 963"/>
                <a:gd name="T82" fmla="*/ 679 w 1255"/>
                <a:gd name="T83" fmla="*/ 792 h 963"/>
                <a:gd name="T84" fmla="*/ 684 w 1255"/>
                <a:gd name="T85" fmla="*/ 799 h 963"/>
                <a:gd name="T86" fmla="*/ 686 w 1255"/>
                <a:gd name="T87" fmla="*/ 802 h 963"/>
                <a:gd name="T88" fmla="*/ 505 w 1255"/>
                <a:gd name="T89" fmla="*/ 963 h 963"/>
                <a:gd name="T90" fmla="*/ 0 w 1255"/>
                <a:gd name="T91" fmla="*/ 400 h 963"/>
                <a:gd name="T92" fmla="*/ 255 w 1255"/>
                <a:gd name="T93" fmla="*/ 170 h 963"/>
                <a:gd name="T94" fmla="*/ 302 w 1255"/>
                <a:gd name="T95" fmla="*/ 133 h 963"/>
                <a:gd name="T96" fmla="*/ 352 w 1255"/>
                <a:gd name="T97" fmla="*/ 99 h 963"/>
                <a:gd name="T98" fmla="*/ 403 w 1255"/>
                <a:gd name="T99" fmla="*/ 71 h 963"/>
                <a:gd name="T100" fmla="*/ 457 w 1255"/>
                <a:gd name="T101" fmla="*/ 46 h 963"/>
                <a:gd name="T102" fmla="*/ 511 w 1255"/>
                <a:gd name="T103" fmla="*/ 28 h 963"/>
                <a:gd name="T104" fmla="*/ 567 w 1255"/>
                <a:gd name="T105" fmla="*/ 13 h 963"/>
                <a:gd name="T106" fmla="*/ 623 w 1255"/>
                <a:gd name="T107" fmla="*/ 4 h 963"/>
                <a:gd name="T108" fmla="*/ 680 w 1255"/>
                <a:gd name="T109" fmla="*/ 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5" h="963">
                  <a:moveTo>
                    <a:pt x="680" y="0"/>
                  </a:moveTo>
                  <a:lnTo>
                    <a:pt x="736" y="1"/>
                  </a:lnTo>
                  <a:lnTo>
                    <a:pt x="793" y="6"/>
                  </a:lnTo>
                  <a:lnTo>
                    <a:pt x="849" y="17"/>
                  </a:lnTo>
                  <a:lnTo>
                    <a:pt x="904" y="32"/>
                  </a:lnTo>
                  <a:lnTo>
                    <a:pt x="958" y="52"/>
                  </a:lnTo>
                  <a:lnTo>
                    <a:pt x="1010" y="77"/>
                  </a:lnTo>
                  <a:lnTo>
                    <a:pt x="1060" y="105"/>
                  </a:lnTo>
                  <a:lnTo>
                    <a:pt x="1107" y="140"/>
                  </a:lnTo>
                  <a:lnTo>
                    <a:pt x="1153" y="178"/>
                  </a:lnTo>
                  <a:lnTo>
                    <a:pt x="1195" y="221"/>
                  </a:lnTo>
                  <a:lnTo>
                    <a:pt x="1255" y="287"/>
                  </a:lnTo>
                  <a:lnTo>
                    <a:pt x="1116" y="413"/>
                  </a:lnTo>
                  <a:lnTo>
                    <a:pt x="1093" y="391"/>
                  </a:lnTo>
                  <a:lnTo>
                    <a:pt x="1070" y="375"/>
                  </a:lnTo>
                  <a:lnTo>
                    <a:pt x="1045" y="364"/>
                  </a:lnTo>
                  <a:lnTo>
                    <a:pt x="1021" y="357"/>
                  </a:lnTo>
                  <a:lnTo>
                    <a:pt x="997" y="354"/>
                  </a:lnTo>
                  <a:lnTo>
                    <a:pt x="974" y="354"/>
                  </a:lnTo>
                  <a:lnTo>
                    <a:pt x="952" y="356"/>
                  </a:lnTo>
                  <a:lnTo>
                    <a:pt x="930" y="361"/>
                  </a:lnTo>
                  <a:lnTo>
                    <a:pt x="911" y="367"/>
                  </a:lnTo>
                  <a:lnTo>
                    <a:pt x="894" y="373"/>
                  </a:lnTo>
                  <a:lnTo>
                    <a:pt x="878" y="380"/>
                  </a:lnTo>
                  <a:lnTo>
                    <a:pt x="866" y="386"/>
                  </a:lnTo>
                  <a:lnTo>
                    <a:pt x="857" y="391"/>
                  </a:lnTo>
                  <a:lnTo>
                    <a:pt x="851" y="395"/>
                  </a:lnTo>
                  <a:lnTo>
                    <a:pt x="849" y="396"/>
                  </a:lnTo>
                  <a:lnTo>
                    <a:pt x="699" y="532"/>
                  </a:lnTo>
                  <a:lnTo>
                    <a:pt x="676" y="556"/>
                  </a:lnTo>
                  <a:lnTo>
                    <a:pt x="657" y="581"/>
                  </a:lnTo>
                  <a:lnTo>
                    <a:pt x="645" y="605"/>
                  </a:lnTo>
                  <a:lnTo>
                    <a:pt x="638" y="631"/>
                  </a:lnTo>
                  <a:lnTo>
                    <a:pt x="635" y="654"/>
                  </a:lnTo>
                  <a:lnTo>
                    <a:pt x="635" y="677"/>
                  </a:lnTo>
                  <a:lnTo>
                    <a:pt x="638" y="700"/>
                  </a:lnTo>
                  <a:lnTo>
                    <a:pt x="643" y="720"/>
                  </a:lnTo>
                  <a:lnTo>
                    <a:pt x="650" y="739"/>
                  </a:lnTo>
                  <a:lnTo>
                    <a:pt x="657" y="757"/>
                  </a:lnTo>
                  <a:lnTo>
                    <a:pt x="666" y="771"/>
                  </a:lnTo>
                  <a:lnTo>
                    <a:pt x="673" y="783"/>
                  </a:lnTo>
                  <a:lnTo>
                    <a:pt x="679" y="792"/>
                  </a:lnTo>
                  <a:lnTo>
                    <a:pt x="684" y="799"/>
                  </a:lnTo>
                  <a:lnTo>
                    <a:pt x="686" y="802"/>
                  </a:lnTo>
                  <a:lnTo>
                    <a:pt x="505" y="963"/>
                  </a:lnTo>
                  <a:lnTo>
                    <a:pt x="0" y="400"/>
                  </a:lnTo>
                  <a:lnTo>
                    <a:pt x="255" y="170"/>
                  </a:lnTo>
                  <a:lnTo>
                    <a:pt x="302" y="133"/>
                  </a:lnTo>
                  <a:lnTo>
                    <a:pt x="352" y="99"/>
                  </a:lnTo>
                  <a:lnTo>
                    <a:pt x="403" y="71"/>
                  </a:lnTo>
                  <a:lnTo>
                    <a:pt x="457" y="46"/>
                  </a:lnTo>
                  <a:lnTo>
                    <a:pt x="511" y="28"/>
                  </a:lnTo>
                  <a:lnTo>
                    <a:pt x="567" y="13"/>
                  </a:lnTo>
                  <a:lnTo>
                    <a:pt x="623" y="4"/>
                  </a:lnTo>
                  <a:lnTo>
                    <a:pt x="6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  <p:sp>
          <p:nvSpPr>
            <p:cNvPr id="33" name="Freeform 18">
              <a:extLst>
                <a:ext uri="{FF2B5EF4-FFF2-40B4-BE49-F238E27FC236}">
                  <a16:creationId xmlns="" xmlns:a16="http://schemas.microsoft.com/office/drawing/2014/main" id="{ED74E704-04A8-4892-8757-E46A61915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850" y="1725613"/>
              <a:ext cx="234950" cy="233363"/>
            </a:xfrm>
            <a:custGeom>
              <a:avLst/>
              <a:gdLst>
                <a:gd name="T0" fmla="*/ 992 w 2072"/>
                <a:gd name="T1" fmla="*/ 0 h 2058"/>
                <a:gd name="T2" fmla="*/ 2072 w 2072"/>
                <a:gd name="T3" fmla="*/ 1204 h 2058"/>
                <a:gd name="T4" fmla="*/ 1350 w 2072"/>
                <a:gd name="T5" fmla="*/ 1852 h 2058"/>
                <a:gd name="T6" fmla="*/ 1309 w 2072"/>
                <a:gd name="T7" fmla="*/ 1886 h 2058"/>
                <a:gd name="T8" fmla="*/ 1266 w 2072"/>
                <a:gd name="T9" fmla="*/ 1916 h 2058"/>
                <a:gd name="T10" fmla="*/ 1220 w 2072"/>
                <a:gd name="T11" fmla="*/ 1945 h 2058"/>
                <a:gd name="T12" fmla="*/ 1172 w 2072"/>
                <a:gd name="T13" fmla="*/ 1970 h 2058"/>
                <a:gd name="T14" fmla="*/ 1122 w 2072"/>
                <a:gd name="T15" fmla="*/ 1993 h 2058"/>
                <a:gd name="T16" fmla="*/ 1070 w 2072"/>
                <a:gd name="T17" fmla="*/ 2011 h 2058"/>
                <a:gd name="T18" fmla="*/ 1018 w 2072"/>
                <a:gd name="T19" fmla="*/ 2027 h 2058"/>
                <a:gd name="T20" fmla="*/ 964 w 2072"/>
                <a:gd name="T21" fmla="*/ 2040 h 2058"/>
                <a:gd name="T22" fmla="*/ 910 w 2072"/>
                <a:gd name="T23" fmla="*/ 2050 h 2058"/>
                <a:gd name="T24" fmla="*/ 856 w 2072"/>
                <a:gd name="T25" fmla="*/ 2056 h 2058"/>
                <a:gd name="T26" fmla="*/ 801 w 2072"/>
                <a:gd name="T27" fmla="*/ 2058 h 2058"/>
                <a:gd name="T28" fmla="*/ 747 w 2072"/>
                <a:gd name="T29" fmla="*/ 2057 h 2058"/>
                <a:gd name="T30" fmla="*/ 694 w 2072"/>
                <a:gd name="T31" fmla="*/ 2052 h 2058"/>
                <a:gd name="T32" fmla="*/ 642 w 2072"/>
                <a:gd name="T33" fmla="*/ 2044 h 2058"/>
                <a:gd name="T34" fmla="*/ 592 w 2072"/>
                <a:gd name="T35" fmla="*/ 2032 h 2058"/>
                <a:gd name="T36" fmla="*/ 542 w 2072"/>
                <a:gd name="T37" fmla="*/ 2015 h 2058"/>
                <a:gd name="T38" fmla="*/ 494 w 2072"/>
                <a:gd name="T39" fmla="*/ 1995 h 2058"/>
                <a:gd name="T40" fmla="*/ 449 w 2072"/>
                <a:gd name="T41" fmla="*/ 1971 h 2058"/>
                <a:gd name="T42" fmla="*/ 406 w 2072"/>
                <a:gd name="T43" fmla="*/ 1943 h 2058"/>
                <a:gd name="T44" fmla="*/ 367 w 2072"/>
                <a:gd name="T45" fmla="*/ 1910 h 2058"/>
                <a:gd name="T46" fmla="*/ 330 w 2072"/>
                <a:gd name="T47" fmla="*/ 1874 h 2058"/>
                <a:gd name="T48" fmla="*/ 138 w 2072"/>
                <a:gd name="T49" fmla="*/ 1661 h 2058"/>
                <a:gd name="T50" fmla="*/ 106 w 2072"/>
                <a:gd name="T51" fmla="*/ 1620 h 2058"/>
                <a:gd name="T52" fmla="*/ 77 w 2072"/>
                <a:gd name="T53" fmla="*/ 1577 h 2058"/>
                <a:gd name="T54" fmla="*/ 54 w 2072"/>
                <a:gd name="T55" fmla="*/ 1532 h 2058"/>
                <a:gd name="T56" fmla="*/ 35 w 2072"/>
                <a:gd name="T57" fmla="*/ 1484 h 2058"/>
                <a:gd name="T58" fmla="*/ 20 w 2072"/>
                <a:gd name="T59" fmla="*/ 1435 h 2058"/>
                <a:gd name="T60" fmla="*/ 9 w 2072"/>
                <a:gd name="T61" fmla="*/ 1384 h 2058"/>
                <a:gd name="T62" fmla="*/ 3 w 2072"/>
                <a:gd name="T63" fmla="*/ 1331 h 2058"/>
                <a:gd name="T64" fmla="*/ 0 w 2072"/>
                <a:gd name="T65" fmla="*/ 1278 h 2058"/>
                <a:gd name="T66" fmla="*/ 1 w 2072"/>
                <a:gd name="T67" fmla="*/ 1225 h 2058"/>
                <a:gd name="T68" fmla="*/ 6 w 2072"/>
                <a:gd name="T69" fmla="*/ 1171 h 2058"/>
                <a:gd name="T70" fmla="*/ 14 w 2072"/>
                <a:gd name="T71" fmla="*/ 1117 h 2058"/>
                <a:gd name="T72" fmla="*/ 26 w 2072"/>
                <a:gd name="T73" fmla="*/ 1064 h 2058"/>
                <a:gd name="T74" fmla="*/ 41 w 2072"/>
                <a:gd name="T75" fmla="*/ 1011 h 2058"/>
                <a:gd name="T76" fmla="*/ 60 w 2072"/>
                <a:gd name="T77" fmla="*/ 959 h 2058"/>
                <a:gd name="T78" fmla="*/ 81 w 2072"/>
                <a:gd name="T79" fmla="*/ 908 h 2058"/>
                <a:gd name="T80" fmla="*/ 106 w 2072"/>
                <a:gd name="T81" fmla="*/ 860 h 2058"/>
                <a:gd name="T82" fmla="*/ 133 w 2072"/>
                <a:gd name="T83" fmla="*/ 813 h 2058"/>
                <a:gd name="T84" fmla="*/ 164 w 2072"/>
                <a:gd name="T85" fmla="*/ 768 h 2058"/>
                <a:gd name="T86" fmla="*/ 197 w 2072"/>
                <a:gd name="T87" fmla="*/ 725 h 2058"/>
                <a:gd name="T88" fmla="*/ 232 w 2072"/>
                <a:gd name="T89" fmla="*/ 685 h 2058"/>
                <a:gd name="T90" fmla="*/ 270 w 2072"/>
                <a:gd name="T91" fmla="*/ 649 h 2058"/>
                <a:gd name="T92" fmla="*/ 992 w 2072"/>
                <a:gd name="T93" fmla="*/ 0 h 2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2" h="2058">
                  <a:moveTo>
                    <a:pt x="992" y="0"/>
                  </a:moveTo>
                  <a:lnTo>
                    <a:pt x="2072" y="1204"/>
                  </a:lnTo>
                  <a:lnTo>
                    <a:pt x="1350" y="1852"/>
                  </a:lnTo>
                  <a:lnTo>
                    <a:pt x="1309" y="1886"/>
                  </a:lnTo>
                  <a:lnTo>
                    <a:pt x="1266" y="1916"/>
                  </a:lnTo>
                  <a:lnTo>
                    <a:pt x="1220" y="1945"/>
                  </a:lnTo>
                  <a:lnTo>
                    <a:pt x="1172" y="1970"/>
                  </a:lnTo>
                  <a:lnTo>
                    <a:pt x="1122" y="1993"/>
                  </a:lnTo>
                  <a:lnTo>
                    <a:pt x="1070" y="2011"/>
                  </a:lnTo>
                  <a:lnTo>
                    <a:pt x="1018" y="2027"/>
                  </a:lnTo>
                  <a:lnTo>
                    <a:pt x="964" y="2040"/>
                  </a:lnTo>
                  <a:lnTo>
                    <a:pt x="910" y="2050"/>
                  </a:lnTo>
                  <a:lnTo>
                    <a:pt x="856" y="2056"/>
                  </a:lnTo>
                  <a:lnTo>
                    <a:pt x="801" y="2058"/>
                  </a:lnTo>
                  <a:lnTo>
                    <a:pt x="747" y="2057"/>
                  </a:lnTo>
                  <a:lnTo>
                    <a:pt x="694" y="2052"/>
                  </a:lnTo>
                  <a:lnTo>
                    <a:pt x="642" y="2044"/>
                  </a:lnTo>
                  <a:lnTo>
                    <a:pt x="592" y="2032"/>
                  </a:lnTo>
                  <a:lnTo>
                    <a:pt x="542" y="2015"/>
                  </a:lnTo>
                  <a:lnTo>
                    <a:pt x="494" y="1995"/>
                  </a:lnTo>
                  <a:lnTo>
                    <a:pt x="449" y="1971"/>
                  </a:lnTo>
                  <a:lnTo>
                    <a:pt x="406" y="1943"/>
                  </a:lnTo>
                  <a:lnTo>
                    <a:pt x="367" y="1910"/>
                  </a:lnTo>
                  <a:lnTo>
                    <a:pt x="330" y="1874"/>
                  </a:lnTo>
                  <a:lnTo>
                    <a:pt x="138" y="1661"/>
                  </a:lnTo>
                  <a:lnTo>
                    <a:pt x="106" y="1620"/>
                  </a:lnTo>
                  <a:lnTo>
                    <a:pt x="77" y="1577"/>
                  </a:lnTo>
                  <a:lnTo>
                    <a:pt x="54" y="1532"/>
                  </a:lnTo>
                  <a:lnTo>
                    <a:pt x="35" y="1484"/>
                  </a:lnTo>
                  <a:lnTo>
                    <a:pt x="20" y="1435"/>
                  </a:lnTo>
                  <a:lnTo>
                    <a:pt x="9" y="1384"/>
                  </a:lnTo>
                  <a:lnTo>
                    <a:pt x="3" y="1331"/>
                  </a:lnTo>
                  <a:lnTo>
                    <a:pt x="0" y="1278"/>
                  </a:lnTo>
                  <a:lnTo>
                    <a:pt x="1" y="1225"/>
                  </a:lnTo>
                  <a:lnTo>
                    <a:pt x="6" y="1171"/>
                  </a:lnTo>
                  <a:lnTo>
                    <a:pt x="14" y="1117"/>
                  </a:lnTo>
                  <a:lnTo>
                    <a:pt x="26" y="1064"/>
                  </a:lnTo>
                  <a:lnTo>
                    <a:pt x="41" y="1011"/>
                  </a:lnTo>
                  <a:lnTo>
                    <a:pt x="60" y="959"/>
                  </a:lnTo>
                  <a:lnTo>
                    <a:pt x="81" y="908"/>
                  </a:lnTo>
                  <a:lnTo>
                    <a:pt x="106" y="860"/>
                  </a:lnTo>
                  <a:lnTo>
                    <a:pt x="133" y="813"/>
                  </a:lnTo>
                  <a:lnTo>
                    <a:pt x="164" y="768"/>
                  </a:lnTo>
                  <a:lnTo>
                    <a:pt x="197" y="725"/>
                  </a:lnTo>
                  <a:lnTo>
                    <a:pt x="232" y="685"/>
                  </a:lnTo>
                  <a:lnTo>
                    <a:pt x="270" y="649"/>
                  </a:lnTo>
                  <a:lnTo>
                    <a:pt x="9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  <p:sp>
          <p:nvSpPr>
            <p:cNvPr id="34" name="Freeform 19">
              <a:extLst>
                <a:ext uri="{FF2B5EF4-FFF2-40B4-BE49-F238E27FC236}">
                  <a16:creationId xmlns="" xmlns:a16="http://schemas.microsoft.com/office/drawing/2014/main" id="{844EAC2F-BA4E-4196-81A9-2D6402DBB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1000" y="1716088"/>
              <a:ext cx="111125" cy="141288"/>
            </a:xfrm>
            <a:custGeom>
              <a:avLst/>
              <a:gdLst>
                <a:gd name="T0" fmla="*/ 754 w 984"/>
                <a:gd name="T1" fmla="*/ 0 h 1236"/>
                <a:gd name="T2" fmla="*/ 814 w 984"/>
                <a:gd name="T3" fmla="*/ 66 h 1236"/>
                <a:gd name="T4" fmla="*/ 853 w 984"/>
                <a:gd name="T5" fmla="*/ 113 h 1236"/>
                <a:gd name="T6" fmla="*/ 887 w 984"/>
                <a:gd name="T7" fmla="*/ 162 h 1236"/>
                <a:gd name="T8" fmla="*/ 915 w 984"/>
                <a:gd name="T9" fmla="*/ 214 h 1236"/>
                <a:gd name="T10" fmla="*/ 939 w 984"/>
                <a:gd name="T11" fmla="*/ 267 h 1236"/>
                <a:gd name="T12" fmla="*/ 957 w 984"/>
                <a:gd name="T13" fmla="*/ 321 h 1236"/>
                <a:gd name="T14" fmla="*/ 971 w 984"/>
                <a:gd name="T15" fmla="*/ 377 h 1236"/>
                <a:gd name="T16" fmla="*/ 980 w 984"/>
                <a:gd name="T17" fmla="*/ 433 h 1236"/>
                <a:gd name="T18" fmla="*/ 984 w 984"/>
                <a:gd name="T19" fmla="*/ 490 h 1236"/>
                <a:gd name="T20" fmla="*/ 983 w 984"/>
                <a:gd name="T21" fmla="*/ 547 h 1236"/>
                <a:gd name="T22" fmla="*/ 978 w 984"/>
                <a:gd name="T23" fmla="*/ 603 h 1236"/>
                <a:gd name="T24" fmla="*/ 968 w 984"/>
                <a:gd name="T25" fmla="*/ 659 h 1236"/>
                <a:gd name="T26" fmla="*/ 953 w 984"/>
                <a:gd name="T27" fmla="*/ 714 h 1236"/>
                <a:gd name="T28" fmla="*/ 933 w 984"/>
                <a:gd name="T29" fmla="*/ 768 h 1236"/>
                <a:gd name="T30" fmla="*/ 908 w 984"/>
                <a:gd name="T31" fmla="*/ 819 h 1236"/>
                <a:gd name="T32" fmla="*/ 880 w 984"/>
                <a:gd name="T33" fmla="*/ 870 h 1236"/>
                <a:gd name="T34" fmla="*/ 845 w 984"/>
                <a:gd name="T35" fmla="*/ 918 h 1236"/>
                <a:gd name="T36" fmla="*/ 806 w 984"/>
                <a:gd name="T37" fmla="*/ 963 h 1236"/>
                <a:gd name="T38" fmla="*/ 764 w 984"/>
                <a:gd name="T39" fmla="*/ 1006 h 1236"/>
                <a:gd name="T40" fmla="*/ 507 w 984"/>
                <a:gd name="T41" fmla="*/ 1236 h 1236"/>
                <a:gd name="T42" fmla="*/ 0 w 984"/>
                <a:gd name="T43" fmla="*/ 671 h 1236"/>
                <a:gd name="T44" fmla="*/ 180 w 984"/>
                <a:gd name="T45" fmla="*/ 509 h 1236"/>
                <a:gd name="T46" fmla="*/ 180 w 984"/>
                <a:gd name="T47" fmla="*/ 507 h 1236"/>
                <a:gd name="T48" fmla="*/ 205 w 984"/>
                <a:gd name="T49" fmla="*/ 530 h 1236"/>
                <a:gd name="T50" fmla="*/ 229 w 984"/>
                <a:gd name="T51" fmla="*/ 548 h 1236"/>
                <a:gd name="T52" fmla="*/ 254 w 984"/>
                <a:gd name="T53" fmla="*/ 559 h 1236"/>
                <a:gd name="T54" fmla="*/ 279 w 984"/>
                <a:gd name="T55" fmla="*/ 566 h 1236"/>
                <a:gd name="T56" fmla="*/ 303 w 984"/>
                <a:gd name="T57" fmla="*/ 569 h 1236"/>
                <a:gd name="T58" fmla="*/ 328 w 984"/>
                <a:gd name="T59" fmla="*/ 568 h 1236"/>
                <a:gd name="T60" fmla="*/ 350 w 984"/>
                <a:gd name="T61" fmla="*/ 565 h 1236"/>
                <a:gd name="T62" fmla="*/ 372 w 984"/>
                <a:gd name="T63" fmla="*/ 559 h 1236"/>
                <a:gd name="T64" fmla="*/ 391 w 984"/>
                <a:gd name="T65" fmla="*/ 552 h 1236"/>
                <a:gd name="T66" fmla="*/ 409 w 984"/>
                <a:gd name="T67" fmla="*/ 545 h 1236"/>
                <a:gd name="T68" fmla="*/ 423 w 984"/>
                <a:gd name="T69" fmla="*/ 536 h 1236"/>
                <a:gd name="T70" fmla="*/ 436 w 984"/>
                <a:gd name="T71" fmla="*/ 529 h 1236"/>
                <a:gd name="T72" fmla="*/ 445 w 984"/>
                <a:gd name="T73" fmla="*/ 523 h 1236"/>
                <a:gd name="T74" fmla="*/ 451 w 984"/>
                <a:gd name="T75" fmla="*/ 519 h 1236"/>
                <a:gd name="T76" fmla="*/ 453 w 984"/>
                <a:gd name="T77" fmla="*/ 518 h 1236"/>
                <a:gd name="T78" fmla="*/ 595 w 984"/>
                <a:gd name="T79" fmla="*/ 391 h 1236"/>
                <a:gd name="T80" fmla="*/ 618 w 984"/>
                <a:gd name="T81" fmla="*/ 366 h 1236"/>
                <a:gd name="T82" fmla="*/ 635 w 984"/>
                <a:gd name="T83" fmla="*/ 342 h 1236"/>
                <a:gd name="T84" fmla="*/ 647 w 984"/>
                <a:gd name="T85" fmla="*/ 317 h 1236"/>
                <a:gd name="T86" fmla="*/ 655 w 984"/>
                <a:gd name="T87" fmla="*/ 293 h 1236"/>
                <a:gd name="T88" fmla="*/ 659 w 984"/>
                <a:gd name="T89" fmla="*/ 269 h 1236"/>
                <a:gd name="T90" fmla="*/ 659 w 984"/>
                <a:gd name="T91" fmla="*/ 246 h 1236"/>
                <a:gd name="T92" fmla="*/ 656 w 984"/>
                <a:gd name="T93" fmla="*/ 224 h 1236"/>
                <a:gd name="T94" fmla="*/ 651 w 984"/>
                <a:gd name="T95" fmla="*/ 203 h 1236"/>
                <a:gd name="T96" fmla="*/ 644 w 984"/>
                <a:gd name="T97" fmla="*/ 185 h 1236"/>
                <a:gd name="T98" fmla="*/ 637 w 984"/>
                <a:gd name="T99" fmla="*/ 169 h 1236"/>
                <a:gd name="T100" fmla="*/ 630 w 984"/>
                <a:gd name="T101" fmla="*/ 154 h 1236"/>
                <a:gd name="T102" fmla="*/ 624 w 984"/>
                <a:gd name="T103" fmla="*/ 142 h 1236"/>
                <a:gd name="T104" fmla="*/ 618 w 984"/>
                <a:gd name="T105" fmla="*/ 134 h 1236"/>
                <a:gd name="T106" fmla="*/ 614 w 984"/>
                <a:gd name="T107" fmla="*/ 128 h 1236"/>
                <a:gd name="T108" fmla="*/ 613 w 984"/>
                <a:gd name="T109" fmla="*/ 127 h 1236"/>
                <a:gd name="T110" fmla="*/ 754 w 984"/>
                <a:gd name="T111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84" h="1236">
                  <a:moveTo>
                    <a:pt x="754" y="0"/>
                  </a:moveTo>
                  <a:lnTo>
                    <a:pt x="814" y="66"/>
                  </a:lnTo>
                  <a:lnTo>
                    <a:pt x="853" y="113"/>
                  </a:lnTo>
                  <a:lnTo>
                    <a:pt x="887" y="162"/>
                  </a:lnTo>
                  <a:lnTo>
                    <a:pt x="915" y="214"/>
                  </a:lnTo>
                  <a:lnTo>
                    <a:pt x="939" y="267"/>
                  </a:lnTo>
                  <a:lnTo>
                    <a:pt x="957" y="321"/>
                  </a:lnTo>
                  <a:lnTo>
                    <a:pt x="971" y="377"/>
                  </a:lnTo>
                  <a:lnTo>
                    <a:pt x="980" y="433"/>
                  </a:lnTo>
                  <a:lnTo>
                    <a:pt x="984" y="490"/>
                  </a:lnTo>
                  <a:lnTo>
                    <a:pt x="983" y="547"/>
                  </a:lnTo>
                  <a:lnTo>
                    <a:pt x="978" y="603"/>
                  </a:lnTo>
                  <a:lnTo>
                    <a:pt x="968" y="659"/>
                  </a:lnTo>
                  <a:lnTo>
                    <a:pt x="953" y="714"/>
                  </a:lnTo>
                  <a:lnTo>
                    <a:pt x="933" y="768"/>
                  </a:lnTo>
                  <a:lnTo>
                    <a:pt x="908" y="819"/>
                  </a:lnTo>
                  <a:lnTo>
                    <a:pt x="880" y="870"/>
                  </a:lnTo>
                  <a:lnTo>
                    <a:pt x="845" y="918"/>
                  </a:lnTo>
                  <a:lnTo>
                    <a:pt x="806" y="963"/>
                  </a:lnTo>
                  <a:lnTo>
                    <a:pt x="764" y="1006"/>
                  </a:lnTo>
                  <a:lnTo>
                    <a:pt x="507" y="1236"/>
                  </a:lnTo>
                  <a:lnTo>
                    <a:pt x="0" y="671"/>
                  </a:lnTo>
                  <a:lnTo>
                    <a:pt x="180" y="509"/>
                  </a:lnTo>
                  <a:lnTo>
                    <a:pt x="180" y="507"/>
                  </a:lnTo>
                  <a:lnTo>
                    <a:pt x="205" y="530"/>
                  </a:lnTo>
                  <a:lnTo>
                    <a:pt x="229" y="548"/>
                  </a:lnTo>
                  <a:lnTo>
                    <a:pt x="254" y="559"/>
                  </a:lnTo>
                  <a:lnTo>
                    <a:pt x="279" y="566"/>
                  </a:lnTo>
                  <a:lnTo>
                    <a:pt x="303" y="569"/>
                  </a:lnTo>
                  <a:lnTo>
                    <a:pt x="328" y="568"/>
                  </a:lnTo>
                  <a:lnTo>
                    <a:pt x="350" y="565"/>
                  </a:lnTo>
                  <a:lnTo>
                    <a:pt x="372" y="559"/>
                  </a:lnTo>
                  <a:lnTo>
                    <a:pt x="391" y="552"/>
                  </a:lnTo>
                  <a:lnTo>
                    <a:pt x="409" y="545"/>
                  </a:lnTo>
                  <a:lnTo>
                    <a:pt x="423" y="536"/>
                  </a:lnTo>
                  <a:lnTo>
                    <a:pt x="436" y="529"/>
                  </a:lnTo>
                  <a:lnTo>
                    <a:pt x="445" y="523"/>
                  </a:lnTo>
                  <a:lnTo>
                    <a:pt x="451" y="519"/>
                  </a:lnTo>
                  <a:lnTo>
                    <a:pt x="453" y="518"/>
                  </a:lnTo>
                  <a:lnTo>
                    <a:pt x="595" y="391"/>
                  </a:lnTo>
                  <a:lnTo>
                    <a:pt x="618" y="366"/>
                  </a:lnTo>
                  <a:lnTo>
                    <a:pt x="635" y="342"/>
                  </a:lnTo>
                  <a:lnTo>
                    <a:pt x="647" y="317"/>
                  </a:lnTo>
                  <a:lnTo>
                    <a:pt x="655" y="293"/>
                  </a:lnTo>
                  <a:lnTo>
                    <a:pt x="659" y="269"/>
                  </a:lnTo>
                  <a:lnTo>
                    <a:pt x="659" y="246"/>
                  </a:lnTo>
                  <a:lnTo>
                    <a:pt x="656" y="224"/>
                  </a:lnTo>
                  <a:lnTo>
                    <a:pt x="651" y="203"/>
                  </a:lnTo>
                  <a:lnTo>
                    <a:pt x="644" y="185"/>
                  </a:lnTo>
                  <a:lnTo>
                    <a:pt x="637" y="169"/>
                  </a:lnTo>
                  <a:lnTo>
                    <a:pt x="630" y="154"/>
                  </a:lnTo>
                  <a:lnTo>
                    <a:pt x="624" y="142"/>
                  </a:lnTo>
                  <a:lnTo>
                    <a:pt x="618" y="134"/>
                  </a:lnTo>
                  <a:lnTo>
                    <a:pt x="614" y="128"/>
                  </a:lnTo>
                  <a:lnTo>
                    <a:pt x="613" y="127"/>
                  </a:lnTo>
                  <a:lnTo>
                    <a:pt x="7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  <p:sp>
          <p:nvSpPr>
            <p:cNvPr id="35" name="Freeform 20">
              <a:extLst>
                <a:ext uri="{FF2B5EF4-FFF2-40B4-BE49-F238E27FC236}">
                  <a16:creationId xmlns="" xmlns:a16="http://schemas.microsoft.com/office/drawing/2014/main" id="{32CE12C3-529F-452E-A7AF-A9D08D5A3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7200" y="1601788"/>
              <a:ext cx="61913" cy="114300"/>
            </a:xfrm>
            <a:custGeom>
              <a:avLst/>
              <a:gdLst>
                <a:gd name="T0" fmla="*/ 351 w 546"/>
                <a:gd name="T1" fmla="*/ 3 h 1016"/>
                <a:gd name="T2" fmla="*/ 442 w 546"/>
                <a:gd name="T3" fmla="*/ 23 h 1016"/>
                <a:gd name="T4" fmla="*/ 538 w 546"/>
                <a:gd name="T5" fmla="*/ 60 h 1016"/>
                <a:gd name="T6" fmla="*/ 546 w 546"/>
                <a:gd name="T7" fmla="*/ 72 h 1016"/>
                <a:gd name="T8" fmla="*/ 540 w 546"/>
                <a:gd name="T9" fmla="*/ 91 h 1016"/>
                <a:gd name="T10" fmla="*/ 521 w 546"/>
                <a:gd name="T11" fmla="*/ 113 h 1016"/>
                <a:gd name="T12" fmla="*/ 499 w 546"/>
                <a:gd name="T13" fmla="*/ 125 h 1016"/>
                <a:gd name="T14" fmla="*/ 480 w 546"/>
                <a:gd name="T15" fmla="*/ 125 h 1016"/>
                <a:gd name="T16" fmla="*/ 386 w 546"/>
                <a:gd name="T17" fmla="*/ 89 h 1016"/>
                <a:gd name="T18" fmla="*/ 305 w 546"/>
                <a:gd name="T19" fmla="*/ 72 h 1016"/>
                <a:gd name="T20" fmla="*/ 235 w 546"/>
                <a:gd name="T21" fmla="*/ 68 h 1016"/>
                <a:gd name="T22" fmla="*/ 178 w 546"/>
                <a:gd name="T23" fmla="*/ 75 h 1016"/>
                <a:gd name="T24" fmla="*/ 136 w 546"/>
                <a:gd name="T25" fmla="*/ 90 h 1016"/>
                <a:gd name="T26" fmla="*/ 107 w 546"/>
                <a:gd name="T27" fmla="*/ 111 h 1016"/>
                <a:gd name="T28" fmla="*/ 88 w 546"/>
                <a:gd name="T29" fmla="*/ 145 h 1016"/>
                <a:gd name="T30" fmla="*/ 82 w 546"/>
                <a:gd name="T31" fmla="*/ 191 h 1016"/>
                <a:gd name="T32" fmla="*/ 93 w 546"/>
                <a:gd name="T33" fmla="*/ 247 h 1016"/>
                <a:gd name="T34" fmla="*/ 124 w 546"/>
                <a:gd name="T35" fmla="*/ 310 h 1016"/>
                <a:gd name="T36" fmla="*/ 180 w 546"/>
                <a:gd name="T37" fmla="*/ 377 h 1016"/>
                <a:gd name="T38" fmla="*/ 262 w 546"/>
                <a:gd name="T39" fmla="*/ 449 h 1016"/>
                <a:gd name="T40" fmla="*/ 330 w 546"/>
                <a:gd name="T41" fmla="*/ 523 h 1016"/>
                <a:gd name="T42" fmla="*/ 372 w 546"/>
                <a:gd name="T43" fmla="*/ 594 h 1016"/>
                <a:gd name="T44" fmla="*/ 389 w 546"/>
                <a:gd name="T45" fmla="*/ 665 h 1016"/>
                <a:gd name="T46" fmla="*/ 381 w 546"/>
                <a:gd name="T47" fmla="*/ 733 h 1016"/>
                <a:gd name="T48" fmla="*/ 347 w 546"/>
                <a:gd name="T49" fmla="*/ 799 h 1016"/>
                <a:gd name="T50" fmla="*/ 302 w 546"/>
                <a:gd name="T51" fmla="*/ 856 h 1016"/>
                <a:gd name="T52" fmla="*/ 253 w 546"/>
                <a:gd name="T53" fmla="*/ 904 h 1016"/>
                <a:gd name="T54" fmla="*/ 202 w 546"/>
                <a:gd name="T55" fmla="*/ 944 h 1016"/>
                <a:gd name="T56" fmla="*/ 154 w 546"/>
                <a:gd name="T57" fmla="*/ 974 h 1016"/>
                <a:gd name="T58" fmla="*/ 114 w 546"/>
                <a:gd name="T59" fmla="*/ 996 h 1016"/>
                <a:gd name="T60" fmla="*/ 85 w 546"/>
                <a:gd name="T61" fmla="*/ 1011 h 1016"/>
                <a:gd name="T62" fmla="*/ 71 w 546"/>
                <a:gd name="T63" fmla="*/ 1016 h 1016"/>
                <a:gd name="T64" fmla="*/ 5 w 546"/>
                <a:gd name="T65" fmla="*/ 932 h 1016"/>
                <a:gd name="T66" fmla="*/ 28 w 546"/>
                <a:gd name="T67" fmla="*/ 923 h 1016"/>
                <a:gd name="T68" fmla="*/ 57 w 546"/>
                <a:gd name="T69" fmla="*/ 916 h 1016"/>
                <a:gd name="T70" fmla="*/ 85 w 546"/>
                <a:gd name="T71" fmla="*/ 911 h 1016"/>
                <a:gd name="T72" fmla="*/ 134 w 546"/>
                <a:gd name="T73" fmla="*/ 895 h 1016"/>
                <a:gd name="T74" fmla="*/ 199 w 546"/>
                <a:gd name="T75" fmla="*/ 862 h 1016"/>
                <a:gd name="T76" fmla="*/ 242 w 546"/>
                <a:gd name="T77" fmla="*/ 829 h 1016"/>
                <a:gd name="T78" fmla="*/ 269 w 546"/>
                <a:gd name="T79" fmla="*/ 802 h 1016"/>
                <a:gd name="T80" fmla="*/ 281 w 546"/>
                <a:gd name="T81" fmla="*/ 786 h 1016"/>
                <a:gd name="T82" fmla="*/ 289 w 546"/>
                <a:gd name="T83" fmla="*/ 773 h 1016"/>
                <a:gd name="T84" fmla="*/ 301 w 546"/>
                <a:gd name="T85" fmla="*/ 748 h 1016"/>
                <a:gd name="T86" fmla="*/ 309 w 546"/>
                <a:gd name="T87" fmla="*/ 717 h 1016"/>
                <a:gd name="T88" fmla="*/ 308 w 546"/>
                <a:gd name="T89" fmla="*/ 681 h 1016"/>
                <a:gd name="T90" fmla="*/ 295 w 546"/>
                <a:gd name="T91" fmla="*/ 639 h 1016"/>
                <a:gd name="T92" fmla="*/ 268 w 546"/>
                <a:gd name="T93" fmla="*/ 590 h 1016"/>
                <a:gd name="T94" fmla="*/ 222 w 546"/>
                <a:gd name="T95" fmla="*/ 535 h 1016"/>
                <a:gd name="T96" fmla="*/ 155 w 546"/>
                <a:gd name="T97" fmla="*/ 473 h 1016"/>
                <a:gd name="T98" fmla="*/ 87 w 546"/>
                <a:gd name="T99" fmla="*/ 407 h 1016"/>
                <a:gd name="T100" fmla="*/ 39 w 546"/>
                <a:gd name="T101" fmla="*/ 340 h 1016"/>
                <a:gd name="T102" fmla="*/ 12 w 546"/>
                <a:gd name="T103" fmla="*/ 272 h 1016"/>
                <a:gd name="T104" fmla="*/ 8 w 546"/>
                <a:gd name="T105" fmla="*/ 206 h 1016"/>
                <a:gd name="T106" fmla="*/ 27 w 546"/>
                <a:gd name="T107" fmla="*/ 144 h 1016"/>
                <a:gd name="T108" fmla="*/ 67 w 546"/>
                <a:gd name="T109" fmla="*/ 86 h 1016"/>
                <a:gd name="T110" fmla="*/ 123 w 546"/>
                <a:gd name="T111" fmla="*/ 41 h 1016"/>
                <a:gd name="T112" fmla="*/ 190 w 546"/>
                <a:gd name="T113" fmla="*/ 13 h 1016"/>
                <a:gd name="T114" fmla="*/ 267 w 546"/>
                <a:gd name="T115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6" h="1016">
                  <a:moveTo>
                    <a:pt x="309" y="0"/>
                  </a:moveTo>
                  <a:lnTo>
                    <a:pt x="351" y="3"/>
                  </a:lnTo>
                  <a:lnTo>
                    <a:pt x="396" y="11"/>
                  </a:lnTo>
                  <a:lnTo>
                    <a:pt x="442" y="23"/>
                  </a:lnTo>
                  <a:lnTo>
                    <a:pt x="490" y="39"/>
                  </a:lnTo>
                  <a:lnTo>
                    <a:pt x="538" y="60"/>
                  </a:lnTo>
                  <a:lnTo>
                    <a:pt x="544" y="64"/>
                  </a:lnTo>
                  <a:lnTo>
                    <a:pt x="546" y="72"/>
                  </a:lnTo>
                  <a:lnTo>
                    <a:pt x="545" y="81"/>
                  </a:lnTo>
                  <a:lnTo>
                    <a:pt x="540" y="91"/>
                  </a:lnTo>
                  <a:lnTo>
                    <a:pt x="532" y="102"/>
                  </a:lnTo>
                  <a:lnTo>
                    <a:pt x="521" y="113"/>
                  </a:lnTo>
                  <a:lnTo>
                    <a:pt x="510" y="120"/>
                  </a:lnTo>
                  <a:lnTo>
                    <a:pt x="499" y="125"/>
                  </a:lnTo>
                  <a:lnTo>
                    <a:pt x="489" y="127"/>
                  </a:lnTo>
                  <a:lnTo>
                    <a:pt x="480" y="125"/>
                  </a:lnTo>
                  <a:lnTo>
                    <a:pt x="432" y="105"/>
                  </a:lnTo>
                  <a:lnTo>
                    <a:pt x="386" y="89"/>
                  </a:lnTo>
                  <a:lnTo>
                    <a:pt x="344" y="79"/>
                  </a:lnTo>
                  <a:lnTo>
                    <a:pt x="305" y="72"/>
                  </a:lnTo>
                  <a:lnTo>
                    <a:pt x="268" y="68"/>
                  </a:lnTo>
                  <a:lnTo>
                    <a:pt x="235" y="68"/>
                  </a:lnTo>
                  <a:lnTo>
                    <a:pt x="205" y="70"/>
                  </a:lnTo>
                  <a:lnTo>
                    <a:pt x="178" y="75"/>
                  </a:lnTo>
                  <a:lnTo>
                    <a:pt x="155" y="82"/>
                  </a:lnTo>
                  <a:lnTo>
                    <a:pt x="136" y="90"/>
                  </a:lnTo>
                  <a:lnTo>
                    <a:pt x="119" y="100"/>
                  </a:lnTo>
                  <a:lnTo>
                    <a:pt x="107" y="111"/>
                  </a:lnTo>
                  <a:lnTo>
                    <a:pt x="96" y="126"/>
                  </a:lnTo>
                  <a:lnTo>
                    <a:pt x="88" y="145"/>
                  </a:lnTo>
                  <a:lnTo>
                    <a:pt x="83" y="167"/>
                  </a:lnTo>
                  <a:lnTo>
                    <a:pt x="82" y="191"/>
                  </a:lnTo>
                  <a:lnTo>
                    <a:pt x="85" y="218"/>
                  </a:lnTo>
                  <a:lnTo>
                    <a:pt x="93" y="247"/>
                  </a:lnTo>
                  <a:lnTo>
                    <a:pt x="105" y="278"/>
                  </a:lnTo>
                  <a:lnTo>
                    <a:pt x="124" y="310"/>
                  </a:lnTo>
                  <a:lnTo>
                    <a:pt x="149" y="343"/>
                  </a:lnTo>
                  <a:lnTo>
                    <a:pt x="180" y="377"/>
                  </a:lnTo>
                  <a:lnTo>
                    <a:pt x="219" y="411"/>
                  </a:lnTo>
                  <a:lnTo>
                    <a:pt x="262" y="449"/>
                  </a:lnTo>
                  <a:lnTo>
                    <a:pt x="298" y="486"/>
                  </a:lnTo>
                  <a:lnTo>
                    <a:pt x="330" y="523"/>
                  </a:lnTo>
                  <a:lnTo>
                    <a:pt x="353" y="559"/>
                  </a:lnTo>
                  <a:lnTo>
                    <a:pt x="372" y="594"/>
                  </a:lnTo>
                  <a:lnTo>
                    <a:pt x="383" y="630"/>
                  </a:lnTo>
                  <a:lnTo>
                    <a:pt x="389" y="665"/>
                  </a:lnTo>
                  <a:lnTo>
                    <a:pt x="388" y="699"/>
                  </a:lnTo>
                  <a:lnTo>
                    <a:pt x="381" y="733"/>
                  </a:lnTo>
                  <a:lnTo>
                    <a:pt x="368" y="766"/>
                  </a:lnTo>
                  <a:lnTo>
                    <a:pt x="347" y="799"/>
                  </a:lnTo>
                  <a:lnTo>
                    <a:pt x="326" y="828"/>
                  </a:lnTo>
                  <a:lnTo>
                    <a:pt x="302" y="856"/>
                  </a:lnTo>
                  <a:lnTo>
                    <a:pt x="278" y="880"/>
                  </a:lnTo>
                  <a:lnTo>
                    <a:pt x="253" y="904"/>
                  </a:lnTo>
                  <a:lnTo>
                    <a:pt x="227" y="924"/>
                  </a:lnTo>
                  <a:lnTo>
                    <a:pt x="202" y="944"/>
                  </a:lnTo>
                  <a:lnTo>
                    <a:pt x="177" y="960"/>
                  </a:lnTo>
                  <a:lnTo>
                    <a:pt x="154" y="974"/>
                  </a:lnTo>
                  <a:lnTo>
                    <a:pt x="132" y="986"/>
                  </a:lnTo>
                  <a:lnTo>
                    <a:pt x="114" y="996"/>
                  </a:lnTo>
                  <a:lnTo>
                    <a:pt x="98" y="1005"/>
                  </a:lnTo>
                  <a:lnTo>
                    <a:pt x="85" y="1011"/>
                  </a:lnTo>
                  <a:lnTo>
                    <a:pt x="76" y="1015"/>
                  </a:lnTo>
                  <a:lnTo>
                    <a:pt x="71" y="1016"/>
                  </a:lnTo>
                  <a:lnTo>
                    <a:pt x="0" y="939"/>
                  </a:lnTo>
                  <a:lnTo>
                    <a:pt x="5" y="932"/>
                  </a:lnTo>
                  <a:lnTo>
                    <a:pt x="14" y="927"/>
                  </a:lnTo>
                  <a:lnTo>
                    <a:pt x="28" y="923"/>
                  </a:lnTo>
                  <a:lnTo>
                    <a:pt x="42" y="919"/>
                  </a:lnTo>
                  <a:lnTo>
                    <a:pt x="57" y="916"/>
                  </a:lnTo>
                  <a:lnTo>
                    <a:pt x="72" y="913"/>
                  </a:lnTo>
                  <a:lnTo>
                    <a:pt x="85" y="911"/>
                  </a:lnTo>
                  <a:lnTo>
                    <a:pt x="94" y="910"/>
                  </a:lnTo>
                  <a:lnTo>
                    <a:pt x="134" y="895"/>
                  </a:lnTo>
                  <a:lnTo>
                    <a:pt x="169" y="879"/>
                  </a:lnTo>
                  <a:lnTo>
                    <a:pt x="199" y="862"/>
                  </a:lnTo>
                  <a:lnTo>
                    <a:pt x="223" y="846"/>
                  </a:lnTo>
                  <a:lnTo>
                    <a:pt x="242" y="829"/>
                  </a:lnTo>
                  <a:lnTo>
                    <a:pt x="258" y="815"/>
                  </a:lnTo>
                  <a:lnTo>
                    <a:pt x="269" y="802"/>
                  </a:lnTo>
                  <a:lnTo>
                    <a:pt x="277" y="792"/>
                  </a:lnTo>
                  <a:lnTo>
                    <a:pt x="281" y="786"/>
                  </a:lnTo>
                  <a:lnTo>
                    <a:pt x="282" y="784"/>
                  </a:lnTo>
                  <a:lnTo>
                    <a:pt x="289" y="773"/>
                  </a:lnTo>
                  <a:lnTo>
                    <a:pt x="295" y="761"/>
                  </a:lnTo>
                  <a:lnTo>
                    <a:pt x="301" y="748"/>
                  </a:lnTo>
                  <a:lnTo>
                    <a:pt x="306" y="734"/>
                  </a:lnTo>
                  <a:lnTo>
                    <a:pt x="309" y="717"/>
                  </a:lnTo>
                  <a:lnTo>
                    <a:pt x="310" y="700"/>
                  </a:lnTo>
                  <a:lnTo>
                    <a:pt x="308" y="681"/>
                  </a:lnTo>
                  <a:lnTo>
                    <a:pt x="302" y="660"/>
                  </a:lnTo>
                  <a:lnTo>
                    <a:pt x="295" y="639"/>
                  </a:lnTo>
                  <a:lnTo>
                    <a:pt x="283" y="616"/>
                  </a:lnTo>
                  <a:lnTo>
                    <a:pt x="268" y="590"/>
                  </a:lnTo>
                  <a:lnTo>
                    <a:pt x="248" y="564"/>
                  </a:lnTo>
                  <a:lnTo>
                    <a:pt x="222" y="535"/>
                  </a:lnTo>
                  <a:lnTo>
                    <a:pt x="192" y="505"/>
                  </a:lnTo>
                  <a:lnTo>
                    <a:pt x="155" y="473"/>
                  </a:lnTo>
                  <a:lnTo>
                    <a:pt x="118" y="441"/>
                  </a:lnTo>
                  <a:lnTo>
                    <a:pt x="87" y="407"/>
                  </a:lnTo>
                  <a:lnTo>
                    <a:pt x="60" y="373"/>
                  </a:lnTo>
                  <a:lnTo>
                    <a:pt x="39" y="340"/>
                  </a:lnTo>
                  <a:lnTo>
                    <a:pt x="24" y="306"/>
                  </a:lnTo>
                  <a:lnTo>
                    <a:pt x="12" y="272"/>
                  </a:lnTo>
                  <a:lnTo>
                    <a:pt x="7" y="239"/>
                  </a:lnTo>
                  <a:lnTo>
                    <a:pt x="8" y="206"/>
                  </a:lnTo>
                  <a:lnTo>
                    <a:pt x="14" y="175"/>
                  </a:lnTo>
                  <a:lnTo>
                    <a:pt x="27" y="144"/>
                  </a:lnTo>
                  <a:lnTo>
                    <a:pt x="44" y="115"/>
                  </a:lnTo>
                  <a:lnTo>
                    <a:pt x="67" y="86"/>
                  </a:lnTo>
                  <a:lnTo>
                    <a:pt x="94" y="62"/>
                  </a:lnTo>
                  <a:lnTo>
                    <a:pt x="123" y="41"/>
                  </a:lnTo>
                  <a:lnTo>
                    <a:pt x="156" y="25"/>
                  </a:lnTo>
                  <a:lnTo>
                    <a:pt x="190" y="13"/>
                  </a:lnTo>
                  <a:lnTo>
                    <a:pt x="227" y="4"/>
                  </a:lnTo>
                  <a:lnTo>
                    <a:pt x="267" y="0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  <p:sp>
          <p:nvSpPr>
            <p:cNvPr id="36" name="Freeform 21">
              <a:extLst>
                <a:ext uri="{FF2B5EF4-FFF2-40B4-BE49-F238E27FC236}">
                  <a16:creationId xmlns="" xmlns:a16="http://schemas.microsoft.com/office/drawing/2014/main" id="{AB99F501-B845-4869-9496-7D6837439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638" y="1727200"/>
              <a:ext cx="41275" cy="39688"/>
            </a:xfrm>
            <a:custGeom>
              <a:avLst/>
              <a:gdLst>
                <a:gd name="T0" fmla="*/ 263 w 366"/>
                <a:gd name="T1" fmla="*/ 0 h 351"/>
                <a:gd name="T2" fmla="*/ 283 w 366"/>
                <a:gd name="T3" fmla="*/ 3 h 351"/>
                <a:gd name="T4" fmla="*/ 303 w 366"/>
                <a:gd name="T5" fmla="*/ 11 h 351"/>
                <a:gd name="T6" fmla="*/ 322 w 366"/>
                <a:gd name="T7" fmla="*/ 22 h 351"/>
                <a:gd name="T8" fmla="*/ 338 w 366"/>
                <a:gd name="T9" fmla="*/ 37 h 351"/>
                <a:gd name="T10" fmla="*/ 350 w 366"/>
                <a:gd name="T11" fmla="*/ 54 h 351"/>
                <a:gd name="T12" fmla="*/ 360 w 366"/>
                <a:gd name="T13" fmla="*/ 75 h 351"/>
                <a:gd name="T14" fmla="*/ 365 w 366"/>
                <a:gd name="T15" fmla="*/ 95 h 351"/>
                <a:gd name="T16" fmla="*/ 366 w 366"/>
                <a:gd name="T17" fmla="*/ 115 h 351"/>
                <a:gd name="T18" fmla="*/ 363 w 366"/>
                <a:gd name="T19" fmla="*/ 136 h 351"/>
                <a:gd name="T20" fmla="*/ 356 w 366"/>
                <a:gd name="T21" fmla="*/ 156 h 351"/>
                <a:gd name="T22" fmla="*/ 344 w 366"/>
                <a:gd name="T23" fmla="*/ 175 h 351"/>
                <a:gd name="T24" fmla="*/ 330 w 366"/>
                <a:gd name="T25" fmla="*/ 191 h 351"/>
                <a:gd name="T26" fmla="*/ 182 w 366"/>
                <a:gd name="T27" fmla="*/ 323 h 351"/>
                <a:gd name="T28" fmla="*/ 164 w 366"/>
                <a:gd name="T29" fmla="*/ 336 h 351"/>
                <a:gd name="T30" fmla="*/ 145 w 366"/>
                <a:gd name="T31" fmla="*/ 346 h 351"/>
                <a:gd name="T32" fmla="*/ 124 w 366"/>
                <a:gd name="T33" fmla="*/ 351 h 351"/>
                <a:gd name="T34" fmla="*/ 103 w 366"/>
                <a:gd name="T35" fmla="*/ 351 h 351"/>
                <a:gd name="T36" fmla="*/ 83 w 366"/>
                <a:gd name="T37" fmla="*/ 348 h 351"/>
                <a:gd name="T38" fmla="*/ 63 w 366"/>
                <a:gd name="T39" fmla="*/ 340 h 351"/>
                <a:gd name="T40" fmla="*/ 44 w 366"/>
                <a:gd name="T41" fmla="*/ 330 h 351"/>
                <a:gd name="T42" fmla="*/ 28 w 366"/>
                <a:gd name="T43" fmla="*/ 315 h 351"/>
                <a:gd name="T44" fmla="*/ 15 w 366"/>
                <a:gd name="T45" fmla="*/ 297 h 351"/>
                <a:gd name="T46" fmla="*/ 6 w 366"/>
                <a:gd name="T47" fmla="*/ 277 h 351"/>
                <a:gd name="T48" fmla="*/ 1 w 366"/>
                <a:gd name="T49" fmla="*/ 257 h 351"/>
                <a:gd name="T50" fmla="*/ 0 w 366"/>
                <a:gd name="T51" fmla="*/ 236 h 351"/>
                <a:gd name="T52" fmla="*/ 3 w 366"/>
                <a:gd name="T53" fmla="*/ 215 h 351"/>
                <a:gd name="T54" fmla="*/ 10 w 366"/>
                <a:gd name="T55" fmla="*/ 196 h 351"/>
                <a:gd name="T56" fmla="*/ 22 w 366"/>
                <a:gd name="T57" fmla="*/ 178 h 351"/>
                <a:gd name="T58" fmla="*/ 37 w 366"/>
                <a:gd name="T59" fmla="*/ 161 h 351"/>
                <a:gd name="T60" fmla="*/ 183 w 366"/>
                <a:gd name="T61" fmla="*/ 29 h 351"/>
                <a:gd name="T62" fmla="*/ 202 w 366"/>
                <a:gd name="T63" fmla="*/ 16 h 351"/>
                <a:gd name="T64" fmla="*/ 221 w 366"/>
                <a:gd name="T65" fmla="*/ 7 h 351"/>
                <a:gd name="T66" fmla="*/ 241 w 366"/>
                <a:gd name="T67" fmla="*/ 1 h 351"/>
                <a:gd name="T68" fmla="*/ 263 w 366"/>
                <a:gd name="T6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6" h="351">
                  <a:moveTo>
                    <a:pt x="263" y="0"/>
                  </a:moveTo>
                  <a:lnTo>
                    <a:pt x="283" y="3"/>
                  </a:lnTo>
                  <a:lnTo>
                    <a:pt x="303" y="11"/>
                  </a:lnTo>
                  <a:lnTo>
                    <a:pt x="322" y="22"/>
                  </a:lnTo>
                  <a:lnTo>
                    <a:pt x="338" y="37"/>
                  </a:lnTo>
                  <a:lnTo>
                    <a:pt x="350" y="54"/>
                  </a:lnTo>
                  <a:lnTo>
                    <a:pt x="360" y="75"/>
                  </a:lnTo>
                  <a:lnTo>
                    <a:pt x="365" y="95"/>
                  </a:lnTo>
                  <a:lnTo>
                    <a:pt x="366" y="115"/>
                  </a:lnTo>
                  <a:lnTo>
                    <a:pt x="363" y="136"/>
                  </a:lnTo>
                  <a:lnTo>
                    <a:pt x="356" y="156"/>
                  </a:lnTo>
                  <a:lnTo>
                    <a:pt x="344" y="175"/>
                  </a:lnTo>
                  <a:lnTo>
                    <a:pt x="330" y="191"/>
                  </a:lnTo>
                  <a:lnTo>
                    <a:pt x="182" y="323"/>
                  </a:lnTo>
                  <a:lnTo>
                    <a:pt x="164" y="336"/>
                  </a:lnTo>
                  <a:lnTo>
                    <a:pt x="145" y="346"/>
                  </a:lnTo>
                  <a:lnTo>
                    <a:pt x="124" y="351"/>
                  </a:lnTo>
                  <a:lnTo>
                    <a:pt x="103" y="351"/>
                  </a:lnTo>
                  <a:lnTo>
                    <a:pt x="83" y="348"/>
                  </a:lnTo>
                  <a:lnTo>
                    <a:pt x="63" y="340"/>
                  </a:lnTo>
                  <a:lnTo>
                    <a:pt x="44" y="330"/>
                  </a:lnTo>
                  <a:lnTo>
                    <a:pt x="28" y="315"/>
                  </a:lnTo>
                  <a:lnTo>
                    <a:pt x="15" y="297"/>
                  </a:lnTo>
                  <a:lnTo>
                    <a:pt x="6" y="277"/>
                  </a:lnTo>
                  <a:lnTo>
                    <a:pt x="1" y="257"/>
                  </a:lnTo>
                  <a:lnTo>
                    <a:pt x="0" y="236"/>
                  </a:lnTo>
                  <a:lnTo>
                    <a:pt x="3" y="215"/>
                  </a:lnTo>
                  <a:lnTo>
                    <a:pt x="10" y="196"/>
                  </a:lnTo>
                  <a:lnTo>
                    <a:pt x="22" y="178"/>
                  </a:lnTo>
                  <a:lnTo>
                    <a:pt x="37" y="161"/>
                  </a:lnTo>
                  <a:lnTo>
                    <a:pt x="183" y="29"/>
                  </a:lnTo>
                  <a:lnTo>
                    <a:pt x="202" y="16"/>
                  </a:lnTo>
                  <a:lnTo>
                    <a:pt x="221" y="7"/>
                  </a:lnTo>
                  <a:lnTo>
                    <a:pt x="241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</p:grpSp>
      <p:sp>
        <p:nvSpPr>
          <p:cNvPr id="37" name="직사각형 36">
            <a:extLst>
              <a:ext uri="{FF2B5EF4-FFF2-40B4-BE49-F238E27FC236}">
                <a16:creationId xmlns="" xmlns:a16="http://schemas.microsoft.com/office/drawing/2014/main" id="{85FEA2F2-E453-4040-A37F-E87B9D7CAE97}"/>
              </a:ext>
            </a:extLst>
          </p:cNvPr>
          <p:cNvSpPr/>
          <p:nvPr/>
        </p:nvSpPr>
        <p:spPr>
          <a:xfrm>
            <a:off x="5319002" y="3361987"/>
            <a:ext cx="1507068" cy="440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컨텐츠에 대한 내용을 적어요</a:t>
            </a:r>
            <a:endParaRPr lang="en-US" altLang="ko-KR" sz="700" dirty="0">
              <a:solidFill>
                <a:prstClr val="white"/>
              </a:solidFill>
            </a:endParaRPr>
          </a:p>
        </p:txBody>
      </p:sp>
      <p:sp>
        <p:nvSpPr>
          <p:cNvPr id="38" name="Freeform 6">
            <a:extLst>
              <a:ext uri="{FF2B5EF4-FFF2-40B4-BE49-F238E27FC236}">
                <a16:creationId xmlns="" xmlns:a16="http://schemas.microsoft.com/office/drawing/2014/main" id="{AD9E3916-1816-43FC-8959-9A5CF3B5D227}"/>
              </a:ext>
            </a:extLst>
          </p:cNvPr>
          <p:cNvSpPr>
            <a:spLocks/>
          </p:cNvSpPr>
          <p:nvPr/>
        </p:nvSpPr>
        <p:spPr bwMode="auto">
          <a:xfrm>
            <a:off x="4760220" y="4376611"/>
            <a:ext cx="317097" cy="281137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050">
              <a:solidFill>
                <a:prstClr val="black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F5EA7A98-DCAC-4279-A119-8FAA063A5AB5}"/>
              </a:ext>
            </a:extLst>
          </p:cNvPr>
          <p:cNvSpPr/>
          <p:nvPr/>
        </p:nvSpPr>
        <p:spPr>
          <a:xfrm>
            <a:off x="4073755" y="5069558"/>
            <a:ext cx="187399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900" b="1" dirty="0">
                <a:solidFill>
                  <a:prstClr val="white"/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80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 err="1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="" xmlns:a16="http://schemas.microsoft.com/office/drawing/2014/main" id="{575638B7-A075-4CFE-B232-4DAC6D5AB4BD}"/>
              </a:ext>
            </a:extLst>
          </p:cNvPr>
          <p:cNvGrpSpPr/>
          <p:nvPr/>
        </p:nvGrpSpPr>
        <p:grpSpPr>
          <a:xfrm>
            <a:off x="6255982" y="4114511"/>
            <a:ext cx="2072681" cy="1843804"/>
            <a:chOff x="6197595" y="3909155"/>
            <a:chExt cx="2830288" cy="2517752"/>
          </a:xfrm>
        </p:grpSpPr>
        <p:sp>
          <p:nvSpPr>
            <p:cNvPr id="41" name="자유형 264">
              <a:extLst>
                <a:ext uri="{FF2B5EF4-FFF2-40B4-BE49-F238E27FC236}">
                  <a16:creationId xmlns="" xmlns:a16="http://schemas.microsoft.com/office/drawing/2014/main" id="{E2A28304-0115-45C6-B280-8BAE9875B20A}"/>
                </a:ext>
              </a:extLst>
            </p:cNvPr>
            <p:cNvSpPr/>
            <p:nvPr/>
          </p:nvSpPr>
          <p:spPr>
            <a:xfrm rot="10800000">
              <a:off x="6197595" y="3909155"/>
              <a:ext cx="2830288" cy="2517752"/>
            </a:xfrm>
            <a:custGeom>
              <a:avLst/>
              <a:gdLst>
                <a:gd name="connsiteX0" fmla="*/ 1437500 w 2830288"/>
                <a:gd name="connsiteY0" fmla="*/ 2517752 h 2517752"/>
                <a:gd name="connsiteX1" fmla="*/ 0 w 2830288"/>
                <a:gd name="connsiteY1" fmla="*/ 0 h 2517752"/>
                <a:gd name="connsiteX2" fmla="*/ 2830288 w 2830288"/>
                <a:gd name="connsiteY2" fmla="*/ 0 h 2517752"/>
                <a:gd name="connsiteX3" fmla="*/ 2830288 w 2830288"/>
                <a:gd name="connsiteY3" fmla="*/ 1092346 h 2517752"/>
                <a:gd name="connsiteX4" fmla="*/ 2772826 w 2830288"/>
                <a:gd name="connsiteY4" fmla="*/ 1107121 h 2517752"/>
                <a:gd name="connsiteX5" fmla="*/ 2217025 w 2830288"/>
                <a:gd name="connsiteY5" fmla="*/ 1862587 h 2517752"/>
                <a:gd name="connsiteX6" fmla="*/ 2233096 w 2830288"/>
                <a:gd name="connsiteY6" fmla="*/ 2022007 h 2517752"/>
                <a:gd name="connsiteX7" fmla="*/ 2242680 w 2830288"/>
                <a:gd name="connsiteY7" fmla="*/ 2052881 h 2517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30288" h="2517752">
                  <a:moveTo>
                    <a:pt x="1437500" y="2517752"/>
                  </a:moveTo>
                  <a:lnTo>
                    <a:pt x="0" y="0"/>
                  </a:lnTo>
                  <a:lnTo>
                    <a:pt x="2830288" y="0"/>
                  </a:lnTo>
                  <a:lnTo>
                    <a:pt x="2830288" y="1092346"/>
                  </a:lnTo>
                  <a:lnTo>
                    <a:pt x="2772826" y="1107121"/>
                  </a:lnTo>
                  <a:cubicBezTo>
                    <a:pt x="2450824" y="1207275"/>
                    <a:pt x="2217025" y="1507628"/>
                    <a:pt x="2217025" y="1862587"/>
                  </a:cubicBezTo>
                  <a:cubicBezTo>
                    <a:pt x="2217025" y="1917196"/>
                    <a:pt x="2222559" y="1970513"/>
                    <a:pt x="2233096" y="2022007"/>
                  </a:cubicBezTo>
                  <a:lnTo>
                    <a:pt x="2242680" y="2052881"/>
                  </a:lnTo>
                  <a:close/>
                </a:path>
              </a:pathLst>
            </a:custGeom>
            <a:solidFill>
              <a:srgbClr val="5C6DBD"/>
            </a:solidFill>
            <a:ln w="158750">
              <a:solidFill>
                <a:srgbClr val="5C6DBD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>
                <a:solidFill>
                  <a:prstClr val="white"/>
                </a:solidFill>
              </a:endParaRPr>
            </a:p>
          </p:txBody>
        </p:sp>
        <p:sp>
          <p:nvSpPr>
            <p:cNvPr id="42" name="Freeform 11">
              <a:extLst>
                <a:ext uri="{FF2B5EF4-FFF2-40B4-BE49-F238E27FC236}">
                  <a16:creationId xmlns="" xmlns:a16="http://schemas.microsoft.com/office/drawing/2014/main" id="{AE8025BB-874D-4FE3-8891-E09A4ECD58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1243" y="4311725"/>
              <a:ext cx="295593" cy="362906"/>
            </a:xfrm>
            <a:custGeom>
              <a:avLst/>
              <a:gdLst>
                <a:gd name="T0" fmla="*/ 1930 w 2831"/>
                <a:gd name="T1" fmla="*/ 2787 h 3472"/>
                <a:gd name="T2" fmla="*/ 1791 w 2831"/>
                <a:gd name="T3" fmla="*/ 2855 h 3472"/>
                <a:gd name="T4" fmla="*/ 2114 w 2831"/>
                <a:gd name="T5" fmla="*/ 3172 h 3472"/>
                <a:gd name="T6" fmla="*/ 2628 w 2831"/>
                <a:gd name="T7" fmla="*/ 2656 h 3472"/>
                <a:gd name="T8" fmla="*/ 2538 w 2831"/>
                <a:gd name="T9" fmla="*/ 2529 h 3472"/>
                <a:gd name="T10" fmla="*/ 1440 w 2831"/>
                <a:gd name="T11" fmla="*/ 2529 h 3472"/>
                <a:gd name="T12" fmla="*/ 914 w 2831"/>
                <a:gd name="T13" fmla="*/ 2569 h 3472"/>
                <a:gd name="T14" fmla="*/ 928 w 2831"/>
                <a:gd name="T15" fmla="*/ 2433 h 3472"/>
                <a:gd name="T16" fmla="*/ 807 w 2831"/>
                <a:gd name="T17" fmla="*/ 2382 h 3472"/>
                <a:gd name="T18" fmla="*/ 439 w 2831"/>
                <a:gd name="T19" fmla="*/ 2514 h 3472"/>
                <a:gd name="T20" fmla="*/ 470 w 2831"/>
                <a:gd name="T21" fmla="*/ 2433 h 3472"/>
                <a:gd name="T22" fmla="*/ 2186 w 2831"/>
                <a:gd name="T23" fmla="*/ 2182 h 3472"/>
                <a:gd name="T24" fmla="*/ 2642 w 2831"/>
                <a:gd name="T25" fmla="*/ 2371 h 3472"/>
                <a:gd name="T26" fmla="*/ 2831 w 2831"/>
                <a:gd name="T27" fmla="*/ 2827 h 3472"/>
                <a:gd name="T28" fmla="*/ 2642 w 2831"/>
                <a:gd name="T29" fmla="*/ 3283 h 3472"/>
                <a:gd name="T30" fmla="*/ 2186 w 2831"/>
                <a:gd name="T31" fmla="*/ 3472 h 3472"/>
                <a:gd name="T32" fmla="*/ 1729 w 2831"/>
                <a:gd name="T33" fmla="*/ 3283 h 3472"/>
                <a:gd name="T34" fmla="*/ 1540 w 2831"/>
                <a:gd name="T35" fmla="*/ 2827 h 3472"/>
                <a:gd name="T36" fmla="*/ 1729 w 2831"/>
                <a:gd name="T37" fmla="*/ 2371 h 3472"/>
                <a:gd name="T38" fmla="*/ 2186 w 2831"/>
                <a:gd name="T39" fmla="*/ 2182 h 3472"/>
                <a:gd name="T40" fmla="*/ 1540 w 2831"/>
                <a:gd name="T41" fmla="*/ 2083 h 3472"/>
                <a:gd name="T42" fmla="*/ 914 w 2831"/>
                <a:gd name="T43" fmla="*/ 2123 h 3472"/>
                <a:gd name="T44" fmla="*/ 928 w 2831"/>
                <a:gd name="T45" fmla="*/ 1986 h 3472"/>
                <a:gd name="T46" fmla="*/ 807 w 2831"/>
                <a:gd name="T47" fmla="*/ 1957 h 3472"/>
                <a:gd name="T48" fmla="*/ 439 w 2831"/>
                <a:gd name="T49" fmla="*/ 2088 h 3472"/>
                <a:gd name="T50" fmla="*/ 470 w 2831"/>
                <a:gd name="T51" fmla="*/ 2007 h 3472"/>
                <a:gd name="T52" fmla="*/ 944 w 2831"/>
                <a:gd name="T53" fmla="*/ 1588 h 3472"/>
                <a:gd name="T54" fmla="*/ 1786 w 2831"/>
                <a:gd name="T55" fmla="*/ 1702 h 3472"/>
                <a:gd name="T56" fmla="*/ 904 w 2831"/>
                <a:gd name="T57" fmla="*/ 1716 h 3472"/>
                <a:gd name="T58" fmla="*/ 944 w 2831"/>
                <a:gd name="T59" fmla="*/ 1588 h 3472"/>
                <a:gd name="T60" fmla="*/ 800 w 2831"/>
                <a:gd name="T61" fmla="*/ 1548 h 3472"/>
                <a:gd name="T62" fmla="*/ 430 w 2831"/>
                <a:gd name="T63" fmla="*/ 1656 h 3472"/>
                <a:gd name="T64" fmla="*/ 484 w 2831"/>
                <a:gd name="T65" fmla="*/ 1589 h 3472"/>
                <a:gd name="T66" fmla="*/ 1738 w 2831"/>
                <a:gd name="T67" fmla="*/ 1140 h 3472"/>
                <a:gd name="T68" fmla="*/ 1778 w 2831"/>
                <a:gd name="T69" fmla="*/ 1269 h 3472"/>
                <a:gd name="T70" fmla="*/ 896 w 2831"/>
                <a:gd name="T71" fmla="*/ 1255 h 3472"/>
                <a:gd name="T72" fmla="*/ 769 w 2831"/>
                <a:gd name="T73" fmla="*/ 1030 h 3472"/>
                <a:gd name="T74" fmla="*/ 616 w 2831"/>
                <a:gd name="T75" fmla="*/ 1312 h 3472"/>
                <a:gd name="T76" fmla="*/ 423 w 2831"/>
                <a:gd name="T77" fmla="*/ 1202 h 3472"/>
                <a:gd name="T78" fmla="*/ 496 w 2831"/>
                <a:gd name="T79" fmla="*/ 1154 h 3472"/>
                <a:gd name="T80" fmla="*/ 548 w 2831"/>
                <a:gd name="T81" fmla="*/ 372 h 3472"/>
                <a:gd name="T82" fmla="*/ 681 w 2831"/>
                <a:gd name="T83" fmla="*/ 618 h 3472"/>
                <a:gd name="T84" fmla="*/ 1588 w 2831"/>
                <a:gd name="T85" fmla="*/ 597 h 3472"/>
                <a:gd name="T86" fmla="*/ 1683 w 2831"/>
                <a:gd name="T87" fmla="*/ 347 h 3472"/>
                <a:gd name="T88" fmla="*/ 2201 w 2831"/>
                <a:gd name="T89" fmla="*/ 438 h 3472"/>
                <a:gd name="T90" fmla="*/ 2118 w 2831"/>
                <a:gd name="T91" fmla="*/ 2037 h 3472"/>
                <a:gd name="T92" fmla="*/ 1412 w 2831"/>
                <a:gd name="T93" fmla="*/ 3005 h 3472"/>
                <a:gd name="T94" fmla="*/ 47 w 2831"/>
                <a:gd name="T95" fmla="*/ 3054 h 3472"/>
                <a:gd name="T96" fmla="*/ 21 w 2831"/>
                <a:gd name="T97" fmla="*/ 455 h 3472"/>
                <a:gd name="T98" fmla="*/ 1118 w 2831"/>
                <a:gd name="T99" fmla="*/ 99 h 3472"/>
                <a:gd name="T100" fmla="*/ 1053 w 2831"/>
                <a:gd name="T101" fmla="*/ 211 h 3472"/>
                <a:gd name="T102" fmla="*/ 1182 w 2831"/>
                <a:gd name="T103" fmla="*/ 211 h 3472"/>
                <a:gd name="T104" fmla="*/ 1118 w 2831"/>
                <a:gd name="T105" fmla="*/ 99 h 3472"/>
                <a:gd name="T106" fmla="*/ 1268 w 2831"/>
                <a:gd name="T107" fmla="*/ 85 h 3472"/>
                <a:gd name="T108" fmla="*/ 1328 w 2831"/>
                <a:gd name="T109" fmla="*/ 238 h 3472"/>
                <a:gd name="T110" fmla="*/ 1564 w 2831"/>
                <a:gd name="T111" fmla="*/ 312 h 3472"/>
                <a:gd name="T112" fmla="*/ 1547 w 2831"/>
                <a:gd name="T113" fmla="*/ 503 h 3472"/>
                <a:gd name="T114" fmla="*/ 711 w 2831"/>
                <a:gd name="T115" fmla="*/ 521 h 3472"/>
                <a:gd name="T116" fmla="*/ 657 w 2831"/>
                <a:gd name="T117" fmla="*/ 338 h 3472"/>
                <a:gd name="T118" fmla="*/ 889 w 2831"/>
                <a:gd name="T119" fmla="*/ 245 h 3472"/>
                <a:gd name="T120" fmla="*/ 954 w 2831"/>
                <a:gd name="T121" fmla="*/ 112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1" h="3472">
                  <a:moveTo>
                    <a:pt x="2538" y="2529"/>
                  </a:moveTo>
                  <a:lnTo>
                    <a:pt x="2517" y="2531"/>
                  </a:lnTo>
                  <a:lnTo>
                    <a:pt x="2496" y="2537"/>
                  </a:lnTo>
                  <a:lnTo>
                    <a:pt x="2476" y="2547"/>
                  </a:lnTo>
                  <a:lnTo>
                    <a:pt x="2459" y="2563"/>
                  </a:lnTo>
                  <a:lnTo>
                    <a:pt x="2124" y="2939"/>
                  </a:lnTo>
                  <a:lnTo>
                    <a:pt x="1950" y="2800"/>
                  </a:lnTo>
                  <a:lnTo>
                    <a:pt x="1930" y="2787"/>
                  </a:lnTo>
                  <a:lnTo>
                    <a:pt x="1909" y="2780"/>
                  </a:lnTo>
                  <a:lnTo>
                    <a:pt x="1888" y="2778"/>
                  </a:lnTo>
                  <a:lnTo>
                    <a:pt x="1866" y="2780"/>
                  </a:lnTo>
                  <a:lnTo>
                    <a:pt x="1845" y="2787"/>
                  </a:lnTo>
                  <a:lnTo>
                    <a:pt x="1826" y="2799"/>
                  </a:lnTo>
                  <a:lnTo>
                    <a:pt x="1810" y="2814"/>
                  </a:lnTo>
                  <a:lnTo>
                    <a:pt x="1797" y="2834"/>
                  </a:lnTo>
                  <a:lnTo>
                    <a:pt x="1791" y="2855"/>
                  </a:lnTo>
                  <a:lnTo>
                    <a:pt x="1788" y="2876"/>
                  </a:lnTo>
                  <a:lnTo>
                    <a:pt x="1791" y="2899"/>
                  </a:lnTo>
                  <a:lnTo>
                    <a:pt x="1797" y="2920"/>
                  </a:lnTo>
                  <a:lnTo>
                    <a:pt x="1809" y="2938"/>
                  </a:lnTo>
                  <a:lnTo>
                    <a:pt x="1826" y="2954"/>
                  </a:lnTo>
                  <a:lnTo>
                    <a:pt x="2073" y="3152"/>
                  </a:lnTo>
                  <a:lnTo>
                    <a:pt x="2093" y="3165"/>
                  </a:lnTo>
                  <a:lnTo>
                    <a:pt x="2114" y="3172"/>
                  </a:lnTo>
                  <a:lnTo>
                    <a:pt x="2135" y="3174"/>
                  </a:lnTo>
                  <a:lnTo>
                    <a:pt x="2156" y="3172"/>
                  </a:lnTo>
                  <a:lnTo>
                    <a:pt x="2175" y="3166"/>
                  </a:lnTo>
                  <a:lnTo>
                    <a:pt x="2194" y="3155"/>
                  </a:lnTo>
                  <a:lnTo>
                    <a:pt x="2210" y="3142"/>
                  </a:lnTo>
                  <a:lnTo>
                    <a:pt x="2607" y="2694"/>
                  </a:lnTo>
                  <a:lnTo>
                    <a:pt x="2620" y="2676"/>
                  </a:lnTo>
                  <a:lnTo>
                    <a:pt x="2628" y="2656"/>
                  </a:lnTo>
                  <a:lnTo>
                    <a:pt x="2633" y="2633"/>
                  </a:lnTo>
                  <a:lnTo>
                    <a:pt x="2631" y="2612"/>
                  </a:lnTo>
                  <a:lnTo>
                    <a:pt x="2625" y="2591"/>
                  </a:lnTo>
                  <a:lnTo>
                    <a:pt x="2615" y="2571"/>
                  </a:lnTo>
                  <a:lnTo>
                    <a:pt x="2599" y="2555"/>
                  </a:lnTo>
                  <a:lnTo>
                    <a:pt x="2580" y="2542"/>
                  </a:lnTo>
                  <a:lnTo>
                    <a:pt x="2560" y="2534"/>
                  </a:lnTo>
                  <a:lnTo>
                    <a:pt x="2538" y="2529"/>
                  </a:lnTo>
                  <a:close/>
                  <a:moveTo>
                    <a:pt x="944" y="2430"/>
                  </a:moveTo>
                  <a:lnTo>
                    <a:pt x="1391" y="2430"/>
                  </a:lnTo>
                  <a:lnTo>
                    <a:pt x="1406" y="2433"/>
                  </a:lnTo>
                  <a:lnTo>
                    <a:pt x="1420" y="2440"/>
                  </a:lnTo>
                  <a:lnTo>
                    <a:pt x="1431" y="2450"/>
                  </a:lnTo>
                  <a:lnTo>
                    <a:pt x="1438" y="2464"/>
                  </a:lnTo>
                  <a:lnTo>
                    <a:pt x="1440" y="2480"/>
                  </a:lnTo>
                  <a:lnTo>
                    <a:pt x="1440" y="2529"/>
                  </a:lnTo>
                  <a:lnTo>
                    <a:pt x="1438" y="2545"/>
                  </a:lnTo>
                  <a:lnTo>
                    <a:pt x="1431" y="2559"/>
                  </a:lnTo>
                  <a:lnTo>
                    <a:pt x="1420" y="2569"/>
                  </a:lnTo>
                  <a:lnTo>
                    <a:pt x="1406" y="2577"/>
                  </a:lnTo>
                  <a:lnTo>
                    <a:pt x="1391" y="2579"/>
                  </a:lnTo>
                  <a:lnTo>
                    <a:pt x="944" y="2579"/>
                  </a:lnTo>
                  <a:lnTo>
                    <a:pt x="928" y="2577"/>
                  </a:lnTo>
                  <a:lnTo>
                    <a:pt x="914" y="2569"/>
                  </a:lnTo>
                  <a:lnTo>
                    <a:pt x="904" y="2559"/>
                  </a:lnTo>
                  <a:lnTo>
                    <a:pt x="896" y="2545"/>
                  </a:lnTo>
                  <a:lnTo>
                    <a:pt x="894" y="2529"/>
                  </a:lnTo>
                  <a:lnTo>
                    <a:pt x="894" y="2480"/>
                  </a:lnTo>
                  <a:lnTo>
                    <a:pt x="896" y="2464"/>
                  </a:lnTo>
                  <a:lnTo>
                    <a:pt x="904" y="2450"/>
                  </a:lnTo>
                  <a:lnTo>
                    <a:pt x="914" y="2440"/>
                  </a:lnTo>
                  <a:lnTo>
                    <a:pt x="928" y="2433"/>
                  </a:lnTo>
                  <a:lnTo>
                    <a:pt x="944" y="2430"/>
                  </a:lnTo>
                  <a:close/>
                  <a:moveTo>
                    <a:pt x="769" y="2319"/>
                  </a:moveTo>
                  <a:lnTo>
                    <a:pt x="783" y="2322"/>
                  </a:lnTo>
                  <a:lnTo>
                    <a:pt x="795" y="2330"/>
                  </a:lnTo>
                  <a:lnTo>
                    <a:pt x="805" y="2341"/>
                  </a:lnTo>
                  <a:lnTo>
                    <a:pt x="810" y="2355"/>
                  </a:lnTo>
                  <a:lnTo>
                    <a:pt x="810" y="2368"/>
                  </a:lnTo>
                  <a:lnTo>
                    <a:pt x="807" y="2382"/>
                  </a:lnTo>
                  <a:lnTo>
                    <a:pt x="800" y="2395"/>
                  </a:lnTo>
                  <a:lnTo>
                    <a:pt x="616" y="2600"/>
                  </a:lnTo>
                  <a:lnTo>
                    <a:pt x="606" y="2608"/>
                  </a:lnTo>
                  <a:lnTo>
                    <a:pt x="594" y="2613"/>
                  </a:lnTo>
                  <a:lnTo>
                    <a:pt x="581" y="2616"/>
                  </a:lnTo>
                  <a:lnTo>
                    <a:pt x="567" y="2612"/>
                  </a:lnTo>
                  <a:lnTo>
                    <a:pt x="553" y="2605"/>
                  </a:lnTo>
                  <a:lnTo>
                    <a:pt x="439" y="2514"/>
                  </a:lnTo>
                  <a:lnTo>
                    <a:pt x="430" y="2503"/>
                  </a:lnTo>
                  <a:lnTo>
                    <a:pt x="423" y="2490"/>
                  </a:lnTo>
                  <a:lnTo>
                    <a:pt x="422" y="2477"/>
                  </a:lnTo>
                  <a:lnTo>
                    <a:pt x="425" y="2463"/>
                  </a:lnTo>
                  <a:lnTo>
                    <a:pt x="432" y="2449"/>
                  </a:lnTo>
                  <a:lnTo>
                    <a:pt x="442" y="2440"/>
                  </a:lnTo>
                  <a:lnTo>
                    <a:pt x="456" y="2435"/>
                  </a:lnTo>
                  <a:lnTo>
                    <a:pt x="470" y="2433"/>
                  </a:lnTo>
                  <a:lnTo>
                    <a:pt x="484" y="2436"/>
                  </a:lnTo>
                  <a:lnTo>
                    <a:pt x="496" y="2443"/>
                  </a:lnTo>
                  <a:lnTo>
                    <a:pt x="576" y="2507"/>
                  </a:lnTo>
                  <a:lnTo>
                    <a:pt x="731" y="2334"/>
                  </a:lnTo>
                  <a:lnTo>
                    <a:pt x="742" y="2324"/>
                  </a:lnTo>
                  <a:lnTo>
                    <a:pt x="755" y="2320"/>
                  </a:lnTo>
                  <a:lnTo>
                    <a:pt x="769" y="2319"/>
                  </a:lnTo>
                  <a:close/>
                  <a:moveTo>
                    <a:pt x="2186" y="2182"/>
                  </a:moveTo>
                  <a:lnTo>
                    <a:pt x="2251" y="2185"/>
                  </a:lnTo>
                  <a:lnTo>
                    <a:pt x="2316" y="2196"/>
                  </a:lnTo>
                  <a:lnTo>
                    <a:pt x="2378" y="2212"/>
                  </a:lnTo>
                  <a:lnTo>
                    <a:pt x="2437" y="2233"/>
                  </a:lnTo>
                  <a:lnTo>
                    <a:pt x="2494" y="2260"/>
                  </a:lnTo>
                  <a:lnTo>
                    <a:pt x="2546" y="2293"/>
                  </a:lnTo>
                  <a:lnTo>
                    <a:pt x="2596" y="2329"/>
                  </a:lnTo>
                  <a:lnTo>
                    <a:pt x="2642" y="2371"/>
                  </a:lnTo>
                  <a:lnTo>
                    <a:pt x="2683" y="2417"/>
                  </a:lnTo>
                  <a:lnTo>
                    <a:pt x="2721" y="2466"/>
                  </a:lnTo>
                  <a:lnTo>
                    <a:pt x="2753" y="2520"/>
                  </a:lnTo>
                  <a:lnTo>
                    <a:pt x="2780" y="2577"/>
                  </a:lnTo>
                  <a:lnTo>
                    <a:pt x="2802" y="2636"/>
                  </a:lnTo>
                  <a:lnTo>
                    <a:pt x="2818" y="2698"/>
                  </a:lnTo>
                  <a:lnTo>
                    <a:pt x="2828" y="2761"/>
                  </a:lnTo>
                  <a:lnTo>
                    <a:pt x="2831" y="2827"/>
                  </a:lnTo>
                  <a:lnTo>
                    <a:pt x="2828" y="2893"/>
                  </a:lnTo>
                  <a:lnTo>
                    <a:pt x="2818" y="2958"/>
                  </a:lnTo>
                  <a:lnTo>
                    <a:pt x="2802" y="3019"/>
                  </a:lnTo>
                  <a:lnTo>
                    <a:pt x="2780" y="3079"/>
                  </a:lnTo>
                  <a:lnTo>
                    <a:pt x="2753" y="3134"/>
                  </a:lnTo>
                  <a:lnTo>
                    <a:pt x="2721" y="3188"/>
                  </a:lnTo>
                  <a:lnTo>
                    <a:pt x="2683" y="3237"/>
                  </a:lnTo>
                  <a:lnTo>
                    <a:pt x="2642" y="3283"/>
                  </a:lnTo>
                  <a:lnTo>
                    <a:pt x="2596" y="3325"/>
                  </a:lnTo>
                  <a:lnTo>
                    <a:pt x="2546" y="3362"/>
                  </a:lnTo>
                  <a:lnTo>
                    <a:pt x="2494" y="3394"/>
                  </a:lnTo>
                  <a:lnTo>
                    <a:pt x="2437" y="3421"/>
                  </a:lnTo>
                  <a:lnTo>
                    <a:pt x="2378" y="3443"/>
                  </a:lnTo>
                  <a:lnTo>
                    <a:pt x="2316" y="3459"/>
                  </a:lnTo>
                  <a:lnTo>
                    <a:pt x="2251" y="3469"/>
                  </a:lnTo>
                  <a:lnTo>
                    <a:pt x="2186" y="3472"/>
                  </a:lnTo>
                  <a:lnTo>
                    <a:pt x="2120" y="3469"/>
                  </a:lnTo>
                  <a:lnTo>
                    <a:pt x="2055" y="3459"/>
                  </a:lnTo>
                  <a:lnTo>
                    <a:pt x="1993" y="3443"/>
                  </a:lnTo>
                  <a:lnTo>
                    <a:pt x="1934" y="3421"/>
                  </a:lnTo>
                  <a:lnTo>
                    <a:pt x="1877" y="3394"/>
                  </a:lnTo>
                  <a:lnTo>
                    <a:pt x="1825" y="3362"/>
                  </a:lnTo>
                  <a:lnTo>
                    <a:pt x="1775" y="3325"/>
                  </a:lnTo>
                  <a:lnTo>
                    <a:pt x="1729" y="3283"/>
                  </a:lnTo>
                  <a:lnTo>
                    <a:pt x="1688" y="3237"/>
                  </a:lnTo>
                  <a:lnTo>
                    <a:pt x="1650" y="3188"/>
                  </a:lnTo>
                  <a:lnTo>
                    <a:pt x="1618" y="3134"/>
                  </a:lnTo>
                  <a:lnTo>
                    <a:pt x="1591" y="3079"/>
                  </a:lnTo>
                  <a:lnTo>
                    <a:pt x="1569" y="3019"/>
                  </a:lnTo>
                  <a:lnTo>
                    <a:pt x="1553" y="2958"/>
                  </a:lnTo>
                  <a:lnTo>
                    <a:pt x="1543" y="2893"/>
                  </a:lnTo>
                  <a:lnTo>
                    <a:pt x="1540" y="2827"/>
                  </a:lnTo>
                  <a:lnTo>
                    <a:pt x="1543" y="2761"/>
                  </a:lnTo>
                  <a:lnTo>
                    <a:pt x="1553" y="2698"/>
                  </a:lnTo>
                  <a:lnTo>
                    <a:pt x="1569" y="2636"/>
                  </a:lnTo>
                  <a:lnTo>
                    <a:pt x="1591" y="2577"/>
                  </a:lnTo>
                  <a:lnTo>
                    <a:pt x="1618" y="2520"/>
                  </a:lnTo>
                  <a:lnTo>
                    <a:pt x="1650" y="2466"/>
                  </a:lnTo>
                  <a:lnTo>
                    <a:pt x="1688" y="2417"/>
                  </a:lnTo>
                  <a:lnTo>
                    <a:pt x="1729" y="2371"/>
                  </a:lnTo>
                  <a:lnTo>
                    <a:pt x="1775" y="2329"/>
                  </a:lnTo>
                  <a:lnTo>
                    <a:pt x="1825" y="2293"/>
                  </a:lnTo>
                  <a:lnTo>
                    <a:pt x="1877" y="2260"/>
                  </a:lnTo>
                  <a:lnTo>
                    <a:pt x="1934" y="2233"/>
                  </a:lnTo>
                  <a:lnTo>
                    <a:pt x="1993" y="2212"/>
                  </a:lnTo>
                  <a:lnTo>
                    <a:pt x="2055" y="2196"/>
                  </a:lnTo>
                  <a:lnTo>
                    <a:pt x="2120" y="2185"/>
                  </a:lnTo>
                  <a:lnTo>
                    <a:pt x="2186" y="2182"/>
                  </a:lnTo>
                  <a:close/>
                  <a:moveTo>
                    <a:pt x="944" y="1984"/>
                  </a:moveTo>
                  <a:lnTo>
                    <a:pt x="1491" y="1984"/>
                  </a:lnTo>
                  <a:lnTo>
                    <a:pt x="1505" y="1986"/>
                  </a:lnTo>
                  <a:lnTo>
                    <a:pt x="1519" y="1994"/>
                  </a:lnTo>
                  <a:lnTo>
                    <a:pt x="1531" y="2004"/>
                  </a:lnTo>
                  <a:lnTo>
                    <a:pt x="1537" y="2018"/>
                  </a:lnTo>
                  <a:lnTo>
                    <a:pt x="1540" y="2034"/>
                  </a:lnTo>
                  <a:lnTo>
                    <a:pt x="1540" y="2083"/>
                  </a:lnTo>
                  <a:lnTo>
                    <a:pt x="1537" y="2099"/>
                  </a:lnTo>
                  <a:lnTo>
                    <a:pt x="1531" y="2113"/>
                  </a:lnTo>
                  <a:lnTo>
                    <a:pt x="1519" y="2123"/>
                  </a:lnTo>
                  <a:lnTo>
                    <a:pt x="1505" y="2131"/>
                  </a:lnTo>
                  <a:lnTo>
                    <a:pt x="1491" y="2133"/>
                  </a:lnTo>
                  <a:lnTo>
                    <a:pt x="944" y="2133"/>
                  </a:lnTo>
                  <a:lnTo>
                    <a:pt x="928" y="2131"/>
                  </a:lnTo>
                  <a:lnTo>
                    <a:pt x="914" y="2123"/>
                  </a:lnTo>
                  <a:lnTo>
                    <a:pt x="904" y="2113"/>
                  </a:lnTo>
                  <a:lnTo>
                    <a:pt x="896" y="2099"/>
                  </a:lnTo>
                  <a:lnTo>
                    <a:pt x="894" y="2083"/>
                  </a:lnTo>
                  <a:lnTo>
                    <a:pt x="894" y="2034"/>
                  </a:lnTo>
                  <a:lnTo>
                    <a:pt x="896" y="2018"/>
                  </a:lnTo>
                  <a:lnTo>
                    <a:pt x="904" y="2004"/>
                  </a:lnTo>
                  <a:lnTo>
                    <a:pt x="914" y="1994"/>
                  </a:lnTo>
                  <a:lnTo>
                    <a:pt x="928" y="1986"/>
                  </a:lnTo>
                  <a:lnTo>
                    <a:pt x="944" y="1984"/>
                  </a:lnTo>
                  <a:close/>
                  <a:moveTo>
                    <a:pt x="769" y="1894"/>
                  </a:moveTo>
                  <a:lnTo>
                    <a:pt x="783" y="1897"/>
                  </a:lnTo>
                  <a:lnTo>
                    <a:pt x="795" y="1905"/>
                  </a:lnTo>
                  <a:lnTo>
                    <a:pt x="805" y="1916"/>
                  </a:lnTo>
                  <a:lnTo>
                    <a:pt x="810" y="1930"/>
                  </a:lnTo>
                  <a:lnTo>
                    <a:pt x="810" y="1943"/>
                  </a:lnTo>
                  <a:lnTo>
                    <a:pt x="807" y="1957"/>
                  </a:lnTo>
                  <a:lnTo>
                    <a:pt x="800" y="1970"/>
                  </a:lnTo>
                  <a:lnTo>
                    <a:pt x="616" y="2175"/>
                  </a:lnTo>
                  <a:lnTo>
                    <a:pt x="606" y="2183"/>
                  </a:lnTo>
                  <a:lnTo>
                    <a:pt x="594" y="2188"/>
                  </a:lnTo>
                  <a:lnTo>
                    <a:pt x="581" y="2191"/>
                  </a:lnTo>
                  <a:lnTo>
                    <a:pt x="567" y="2187"/>
                  </a:lnTo>
                  <a:lnTo>
                    <a:pt x="553" y="2180"/>
                  </a:lnTo>
                  <a:lnTo>
                    <a:pt x="439" y="2088"/>
                  </a:lnTo>
                  <a:lnTo>
                    <a:pt x="430" y="2078"/>
                  </a:lnTo>
                  <a:lnTo>
                    <a:pt x="423" y="2065"/>
                  </a:lnTo>
                  <a:lnTo>
                    <a:pt x="422" y="2052"/>
                  </a:lnTo>
                  <a:lnTo>
                    <a:pt x="425" y="2038"/>
                  </a:lnTo>
                  <a:lnTo>
                    <a:pt x="432" y="2024"/>
                  </a:lnTo>
                  <a:lnTo>
                    <a:pt x="442" y="2015"/>
                  </a:lnTo>
                  <a:lnTo>
                    <a:pt x="456" y="2010"/>
                  </a:lnTo>
                  <a:lnTo>
                    <a:pt x="470" y="2007"/>
                  </a:lnTo>
                  <a:lnTo>
                    <a:pt x="484" y="2011"/>
                  </a:lnTo>
                  <a:lnTo>
                    <a:pt x="496" y="2018"/>
                  </a:lnTo>
                  <a:lnTo>
                    <a:pt x="576" y="2082"/>
                  </a:lnTo>
                  <a:lnTo>
                    <a:pt x="731" y="1909"/>
                  </a:lnTo>
                  <a:lnTo>
                    <a:pt x="742" y="1899"/>
                  </a:lnTo>
                  <a:lnTo>
                    <a:pt x="755" y="1895"/>
                  </a:lnTo>
                  <a:lnTo>
                    <a:pt x="769" y="1894"/>
                  </a:lnTo>
                  <a:close/>
                  <a:moveTo>
                    <a:pt x="944" y="1588"/>
                  </a:moveTo>
                  <a:lnTo>
                    <a:pt x="1738" y="1588"/>
                  </a:lnTo>
                  <a:lnTo>
                    <a:pt x="1754" y="1590"/>
                  </a:lnTo>
                  <a:lnTo>
                    <a:pt x="1768" y="1597"/>
                  </a:lnTo>
                  <a:lnTo>
                    <a:pt x="1778" y="1608"/>
                  </a:lnTo>
                  <a:lnTo>
                    <a:pt x="1786" y="1621"/>
                  </a:lnTo>
                  <a:lnTo>
                    <a:pt x="1788" y="1637"/>
                  </a:lnTo>
                  <a:lnTo>
                    <a:pt x="1788" y="1687"/>
                  </a:lnTo>
                  <a:lnTo>
                    <a:pt x="1786" y="1702"/>
                  </a:lnTo>
                  <a:lnTo>
                    <a:pt x="1778" y="1716"/>
                  </a:lnTo>
                  <a:lnTo>
                    <a:pt x="1768" y="1727"/>
                  </a:lnTo>
                  <a:lnTo>
                    <a:pt x="1754" y="1734"/>
                  </a:lnTo>
                  <a:lnTo>
                    <a:pt x="1738" y="1736"/>
                  </a:lnTo>
                  <a:lnTo>
                    <a:pt x="944" y="1736"/>
                  </a:lnTo>
                  <a:lnTo>
                    <a:pt x="928" y="1734"/>
                  </a:lnTo>
                  <a:lnTo>
                    <a:pt x="914" y="1727"/>
                  </a:lnTo>
                  <a:lnTo>
                    <a:pt x="904" y="1716"/>
                  </a:lnTo>
                  <a:lnTo>
                    <a:pt x="896" y="1702"/>
                  </a:lnTo>
                  <a:lnTo>
                    <a:pt x="894" y="1687"/>
                  </a:lnTo>
                  <a:lnTo>
                    <a:pt x="894" y="1637"/>
                  </a:lnTo>
                  <a:lnTo>
                    <a:pt x="896" y="1621"/>
                  </a:lnTo>
                  <a:lnTo>
                    <a:pt x="904" y="1608"/>
                  </a:lnTo>
                  <a:lnTo>
                    <a:pt x="914" y="1597"/>
                  </a:lnTo>
                  <a:lnTo>
                    <a:pt x="928" y="1590"/>
                  </a:lnTo>
                  <a:lnTo>
                    <a:pt x="944" y="1588"/>
                  </a:lnTo>
                  <a:close/>
                  <a:moveTo>
                    <a:pt x="769" y="1472"/>
                  </a:moveTo>
                  <a:lnTo>
                    <a:pt x="783" y="1475"/>
                  </a:lnTo>
                  <a:lnTo>
                    <a:pt x="795" y="1483"/>
                  </a:lnTo>
                  <a:lnTo>
                    <a:pt x="805" y="1494"/>
                  </a:lnTo>
                  <a:lnTo>
                    <a:pt x="810" y="1508"/>
                  </a:lnTo>
                  <a:lnTo>
                    <a:pt x="810" y="1521"/>
                  </a:lnTo>
                  <a:lnTo>
                    <a:pt x="807" y="1535"/>
                  </a:lnTo>
                  <a:lnTo>
                    <a:pt x="800" y="1548"/>
                  </a:lnTo>
                  <a:lnTo>
                    <a:pt x="616" y="1753"/>
                  </a:lnTo>
                  <a:lnTo>
                    <a:pt x="606" y="1761"/>
                  </a:lnTo>
                  <a:lnTo>
                    <a:pt x="594" y="1767"/>
                  </a:lnTo>
                  <a:lnTo>
                    <a:pt x="581" y="1769"/>
                  </a:lnTo>
                  <a:lnTo>
                    <a:pt x="567" y="1765"/>
                  </a:lnTo>
                  <a:lnTo>
                    <a:pt x="553" y="1758"/>
                  </a:lnTo>
                  <a:lnTo>
                    <a:pt x="439" y="1667"/>
                  </a:lnTo>
                  <a:lnTo>
                    <a:pt x="430" y="1656"/>
                  </a:lnTo>
                  <a:lnTo>
                    <a:pt x="423" y="1643"/>
                  </a:lnTo>
                  <a:lnTo>
                    <a:pt x="422" y="1630"/>
                  </a:lnTo>
                  <a:lnTo>
                    <a:pt x="425" y="1615"/>
                  </a:lnTo>
                  <a:lnTo>
                    <a:pt x="432" y="1602"/>
                  </a:lnTo>
                  <a:lnTo>
                    <a:pt x="442" y="1593"/>
                  </a:lnTo>
                  <a:lnTo>
                    <a:pt x="456" y="1588"/>
                  </a:lnTo>
                  <a:lnTo>
                    <a:pt x="470" y="1586"/>
                  </a:lnTo>
                  <a:lnTo>
                    <a:pt x="484" y="1589"/>
                  </a:lnTo>
                  <a:lnTo>
                    <a:pt x="496" y="1596"/>
                  </a:lnTo>
                  <a:lnTo>
                    <a:pt x="576" y="1660"/>
                  </a:lnTo>
                  <a:lnTo>
                    <a:pt x="731" y="1487"/>
                  </a:lnTo>
                  <a:lnTo>
                    <a:pt x="742" y="1477"/>
                  </a:lnTo>
                  <a:lnTo>
                    <a:pt x="755" y="1473"/>
                  </a:lnTo>
                  <a:lnTo>
                    <a:pt x="769" y="1472"/>
                  </a:lnTo>
                  <a:close/>
                  <a:moveTo>
                    <a:pt x="944" y="1140"/>
                  </a:moveTo>
                  <a:lnTo>
                    <a:pt x="1738" y="1140"/>
                  </a:lnTo>
                  <a:lnTo>
                    <a:pt x="1754" y="1144"/>
                  </a:lnTo>
                  <a:lnTo>
                    <a:pt x="1768" y="1150"/>
                  </a:lnTo>
                  <a:lnTo>
                    <a:pt x="1778" y="1162"/>
                  </a:lnTo>
                  <a:lnTo>
                    <a:pt x="1786" y="1175"/>
                  </a:lnTo>
                  <a:lnTo>
                    <a:pt x="1788" y="1190"/>
                  </a:lnTo>
                  <a:lnTo>
                    <a:pt x="1788" y="1240"/>
                  </a:lnTo>
                  <a:lnTo>
                    <a:pt x="1786" y="1255"/>
                  </a:lnTo>
                  <a:lnTo>
                    <a:pt x="1778" y="1269"/>
                  </a:lnTo>
                  <a:lnTo>
                    <a:pt x="1768" y="1280"/>
                  </a:lnTo>
                  <a:lnTo>
                    <a:pt x="1754" y="1287"/>
                  </a:lnTo>
                  <a:lnTo>
                    <a:pt x="1738" y="1290"/>
                  </a:lnTo>
                  <a:lnTo>
                    <a:pt x="944" y="1290"/>
                  </a:lnTo>
                  <a:lnTo>
                    <a:pt x="928" y="1287"/>
                  </a:lnTo>
                  <a:lnTo>
                    <a:pt x="914" y="1280"/>
                  </a:lnTo>
                  <a:lnTo>
                    <a:pt x="904" y="1269"/>
                  </a:lnTo>
                  <a:lnTo>
                    <a:pt x="896" y="1255"/>
                  </a:lnTo>
                  <a:lnTo>
                    <a:pt x="894" y="1240"/>
                  </a:lnTo>
                  <a:lnTo>
                    <a:pt x="894" y="1190"/>
                  </a:lnTo>
                  <a:lnTo>
                    <a:pt x="896" y="1175"/>
                  </a:lnTo>
                  <a:lnTo>
                    <a:pt x="904" y="1162"/>
                  </a:lnTo>
                  <a:lnTo>
                    <a:pt x="914" y="1150"/>
                  </a:lnTo>
                  <a:lnTo>
                    <a:pt x="928" y="1144"/>
                  </a:lnTo>
                  <a:lnTo>
                    <a:pt x="944" y="1140"/>
                  </a:lnTo>
                  <a:close/>
                  <a:moveTo>
                    <a:pt x="769" y="1030"/>
                  </a:moveTo>
                  <a:lnTo>
                    <a:pt x="783" y="1034"/>
                  </a:lnTo>
                  <a:lnTo>
                    <a:pt x="795" y="1042"/>
                  </a:lnTo>
                  <a:lnTo>
                    <a:pt x="805" y="1053"/>
                  </a:lnTo>
                  <a:lnTo>
                    <a:pt x="810" y="1066"/>
                  </a:lnTo>
                  <a:lnTo>
                    <a:pt x="810" y="1081"/>
                  </a:lnTo>
                  <a:lnTo>
                    <a:pt x="807" y="1094"/>
                  </a:lnTo>
                  <a:lnTo>
                    <a:pt x="800" y="1106"/>
                  </a:lnTo>
                  <a:lnTo>
                    <a:pt x="616" y="1312"/>
                  </a:lnTo>
                  <a:lnTo>
                    <a:pt x="606" y="1320"/>
                  </a:lnTo>
                  <a:lnTo>
                    <a:pt x="594" y="1326"/>
                  </a:lnTo>
                  <a:lnTo>
                    <a:pt x="581" y="1327"/>
                  </a:lnTo>
                  <a:lnTo>
                    <a:pt x="567" y="1325"/>
                  </a:lnTo>
                  <a:lnTo>
                    <a:pt x="553" y="1317"/>
                  </a:lnTo>
                  <a:lnTo>
                    <a:pt x="439" y="1226"/>
                  </a:lnTo>
                  <a:lnTo>
                    <a:pt x="430" y="1215"/>
                  </a:lnTo>
                  <a:lnTo>
                    <a:pt x="423" y="1202"/>
                  </a:lnTo>
                  <a:lnTo>
                    <a:pt x="422" y="1188"/>
                  </a:lnTo>
                  <a:lnTo>
                    <a:pt x="425" y="1174"/>
                  </a:lnTo>
                  <a:lnTo>
                    <a:pt x="432" y="1162"/>
                  </a:lnTo>
                  <a:lnTo>
                    <a:pt x="442" y="1152"/>
                  </a:lnTo>
                  <a:lnTo>
                    <a:pt x="456" y="1146"/>
                  </a:lnTo>
                  <a:lnTo>
                    <a:pt x="470" y="1145"/>
                  </a:lnTo>
                  <a:lnTo>
                    <a:pt x="484" y="1147"/>
                  </a:lnTo>
                  <a:lnTo>
                    <a:pt x="496" y="1154"/>
                  </a:lnTo>
                  <a:lnTo>
                    <a:pt x="576" y="1218"/>
                  </a:lnTo>
                  <a:lnTo>
                    <a:pt x="731" y="1046"/>
                  </a:lnTo>
                  <a:lnTo>
                    <a:pt x="742" y="1036"/>
                  </a:lnTo>
                  <a:lnTo>
                    <a:pt x="755" y="1031"/>
                  </a:lnTo>
                  <a:lnTo>
                    <a:pt x="769" y="1030"/>
                  </a:lnTo>
                  <a:close/>
                  <a:moveTo>
                    <a:pt x="150" y="347"/>
                  </a:moveTo>
                  <a:lnTo>
                    <a:pt x="552" y="347"/>
                  </a:lnTo>
                  <a:lnTo>
                    <a:pt x="548" y="372"/>
                  </a:lnTo>
                  <a:lnTo>
                    <a:pt x="547" y="399"/>
                  </a:lnTo>
                  <a:lnTo>
                    <a:pt x="550" y="439"/>
                  </a:lnTo>
                  <a:lnTo>
                    <a:pt x="559" y="477"/>
                  </a:lnTo>
                  <a:lnTo>
                    <a:pt x="574" y="511"/>
                  </a:lnTo>
                  <a:lnTo>
                    <a:pt x="594" y="544"/>
                  </a:lnTo>
                  <a:lnTo>
                    <a:pt x="618" y="572"/>
                  </a:lnTo>
                  <a:lnTo>
                    <a:pt x="648" y="598"/>
                  </a:lnTo>
                  <a:lnTo>
                    <a:pt x="681" y="618"/>
                  </a:lnTo>
                  <a:lnTo>
                    <a:pt x="715" y="632"/>
                  </a:lnTo>
                  <a:lnTo>
                    <a:pt x="753" y="642"/>
                  </a:lnTo>
                  <a:lnTo>
                    <a:pt x="793" y="645"/>
                  </a:lnTo>
                  <a:lnTo>
                    <a:pt x="1442" y="645"/>
                  </a:lnTo>
                  <a:lnTo>
                    <a:pt x="1482" y="642"/>
                  </a:lnTo>
                  <a:lnTo>
                    <a:pt x="1520" y="632"/>
                  </a:lnTo>
                  <a:lnTo>
                    <a:pt x="1555" y="618"/>
                  </a:lnTo>
                  <a:lnTo>
                    <a:pt x="1588" y="597"/>
                  </a:lnTo>
                  <a:lnTo>
                    <a:pt x="1616" y="572"/>
                  </a:lnTo>
                  <a:lnTo>
                    <a:pt x="1641" y="543"/>
                  </a:lnTo>
                  <a:lnTo>
                    <a:pt x="1661" y="510"/>
                  </a:lnTo>
                  <a:lnTo>
                    <a:pt x="1676" y="475"/>
                  </a:lnTo>
                  <a:lnTo>
                    <a:pt x="1686" y="436"/>
                  </a:lnTo>
                  <a:lnTo>
                    <a:pt x="1689" y="396"/>
                  </a:lnTo>
                  <a:lnTo>
                    <a:pt x="1688" y="371"/>
                  </a:lnTo>
                  <a:lnTo>
                    <a:pt x="1683" y="347"/>
                  </a:lnTo>
                  <a:lnTo>
                    <a:pt x="1987" y="347"/>
                  </a:lnTo>
                  <a:lnTo>
                    <a:pt x="2029" y="349"/>
                  </a:lnTo>
                  <a:lnTo>
                    <a:pt x="2067" y="356"/>
                  </a:lnTo>
                  <a:lnTo>
                    <a:pt x="2101" y="366"/>
                  </a:lnTo>
                  <a:lnTo>
                    <a:pt x="2132" y="379"/>
                  </a:lnTo>
                  <a:lnTo>
                    <a:pt x="2159" y="396"/>
                  </a:lnTo>
                  <a:lnTo>
                    <a:pt x="2182" y="416"/>
                  </a:lnTo>
                  <a:lnTo>
                    <a:pt x="2201" y="438"/>
                  </a:lnTo>
                  <a:lnTo>
                    <a:pt x="2215" y="462"/>
                  </a:lnTo>
                  <a:lnTo>
                    <a:pt x="2226" y="488"/>
                  </a:lnTo>
                  <a:lnTo>
                    <a:pt x="2233" y="517"/>
                  </a:lnTo>
                  <a:lnTo>
                    <a:pt x="2235" y="546"/>
                  </a:lnTo>
                  <a:lnTo>
                    <a:pt x="2235" y="2036"/>
                  </a:lnTo>
                  <a:lnTo>
                    <a:pt x="2210" y="2035"/>
                  </a:lnTo>
                  <a:lnTo>
                    <a:pt x="2186" y="2034"/>
                  </a:lnTo>
                  <a:lnTo>
                    <a:pt x="2118" y="2037"/>
                  </a:lnTo>
                  <a:lnTo>
                    <a:pt x="2051" y="2045"/>
                  </a:lnTo>
                  <a:lnTo>
                    <a:pt x="1987" y="2060"/>
                  </a:lnTo>
                  <a:lnTo>
                    <a:pt x="1987" y="893"/>
                  </a:lnTo>
                  <a:lnTo>
                    <a:pt x="249" y="893"/>
                  </a:lnTo>
                  <a:lnTo>
                    <a:pt x="249" y="2876"/>
                  </a:lnTo>
                  <a:lnTo>
                    <a:pt x="1394" y="2876"/>
                  </a:lnTo>
                  <a:lnTo>
                    <a:pt x="1400" y="2942"/>
                  </a:lnTo>
                  <a:lnTo>
                    <a:pt x="1412" y="3005"/>
                  </a:lnTo>
                  <a:lnTo>
                    <a:pt x="1429" y="3066"/>
                  </a:lnTo>
                  <a:lnTo>
                    <a:pt x="1450" y="3125"/>
                  </a:lnTo>
                  <a:lnTo>
                    <a:pt x="199" y="3125"/>
                  </a:lnTo>
                  <a:lnTo>
                    <a:pt x="163" y="3122"/>
                  </a:lnTo>
                  <a:lnTo>
                    <a:pt x="130" y="3112"/>
                  </a:lnTo>
                  <a:lnTo>
                    <a:pt x="99" y="3097"/>
                  </a:lnTo>
                  <a:lnTo>
                    <a:pt x="71" y="3079"/>
                  </a:lnTo>
                  <a:lnTo>
                    <a:pt x="47" y="3054"/>
                  </a:lnTo>
                  <a:lnTo>
                    <a:pt x="27" y="3027"/>
                  </a:lnTo>
                  <a:lnTo>
                    <a:pt x="13" y="2995"/>
                  </a:lnTo>
                  <a:lnTo>
                    <a:pt x="3" y="2962"/>
                  </a:lnTo>
                  <a:lnTo>
                    <a:pt x="0" y="2926"/>
                  </a:lnTo>
                  <a:lnTo>
                    <a:pt x="0" y="546"/>
                  </a:lnTo>
                  <a:lnTo>
                    <a:pt x="3" y="513"/>
                  </a:lnTo>
                  <a:lnTo>
                    <a:pt x="9" y="483"/>
                  </a:lnTo>
                  <a:lnTo>
                    <a:pt x="21" y="455"/>
                  </a:lnTo>
                  <a:lnTo>
                    <a:pt x="36" y="428"/>
                  </a:lnTo>
                  <a:lnTo>
                    <a:pt x="53" y="405"/>
                  </a:lnTo>
                  <a:lnTo>
                    <a:pt x="71" y="385"/>
                  </a:lnTo>
                  <a:lnTo>
                    <a:pt x="91" y="369"/>
                  </a:lnTo>
                  <a:lnTo>
                    <a:pt x="111" y="358"/>
                  </a:lnTo>
                  <a:lnTo>
                    <a:pt x="131" y="349"/>
                  </a:lnTo>
                  <a:lnTo>
                    <a:pt x="150" y="347"/>
                  </a:lnTo>
                  <a:close/>
                  <a:moveTo>
                    <a:pt x="1118" y="99"/>
                  </a:moveTo>
                  <a:lnTo>
                    <a:pt x="1098" y="102"/>
                  </a:lnTo>
                  <a:lnTo>
                    <a:pt x="1080" y="109"/>
                  </a:lnTo>
                  <a:lnTo>
                    <a:pt x="1065" y="121"/>
                  </a:lnTo>
                  <a:lnTo>
                    <a:pt x="1053" y="136"/>
                  </a:lnTo>
                  <a:lnTo>
                    <a:pt x="1046" y="154"/>
                  </a:lnTo>
                  <a:lnTo>
                    <a:pt x="1043" y="174"/>
                  </a:lnTo>
                  <a:lnTo>
                    <a:pt x="1046" y="194"/>
                  </a:lnTo>
                  <a:lnTo>
                    <a:pt x="1053" y="211"/>
                  </a:lnTo>
                  <a:lnTo>
                    <a:pt x="1065" y="226"/>
                  </a:lnTo>
                  <a:lnTo>
                    <a:pt x="1080" y="238"/>
                  </a:lnTo>
                  <a:lnTo>
                    <a:pt x="1098" y="245"/>
                  </a:lnTo>
                  <a:lnTo>
                    <a:pt x="1118" y="248"/>
                  </a:lnTo>
                  <a:lnTo>
                    <a:pt x="1138" y="245"/>
                  </a:lnTo>
                  <a:lnTo>
                    <a:pt x="1156" y="238"/>
                  </a:lnTo>
                  <a:lnTo>
                    <a:pt x="1170" y="226"/>
                  </a:lnTo>
                  <a:lnTo>
                    <a:pt x="1182" y="211"/>
                  </a:lnTo>
                  <a:lnTo>
                    <a:pt x="1189" y="194"/>
                  </a:lnTo>
                  <a:lnTo>
                    <a:pt x="1193" y="174"/>
                  </a:lnTo>
                  <a:lnTo>
                    <a:pt x="1189" y="154"/>
                  </a:lnTo>
                  <a:lnTo>
                    <a:pt x="1182" y="136"/>
                  </a:lnTo>
                  <a:lnTo>
                    <a:pt x="1170" y="121"/>
                  </a:lnTo>
                  <a:lnTo>
                    <a:pt x="1156" y="109"/>
                  </a:lnTo>
                  <a:lnTo>
                    <a:pt x="1138" y="102"/>
                  </a:lnTo>
                  <a:lnTo>
                    <a:pt x="1118" y="99"/>
                  </a:lnTo>
                  <a:close/>
                  <a:moveTo>
                    <a:pt x="1116" y="0"/>
                  </a:moveTo>
                  <a:lnTo>
                    <a:pt x="1120" y="0"/>
                  </a:lnTo>
                  <a:lnTo>
                    <a:pt x="1150" y="3"/>
                  </a:lnTo>
                  <a:lnTo>
                    <a:pt x="1180" y="11"/>
                  </a:lnTo>
                  <a:lnTo>
                    <a:pt x="1206" y="23"/>
                  </a:lnTo>
                  <a:lnTo>
                    <a:pt x="1230" y="40"/>
                  </a:lnTo>
                  <a:lnTo>
                    <a:pt x="1252" y="61"/>
                  </a:lnTo>
                  <a:lnTo>
                    <a:pt x="1268" y="85"/>
                  </a:lnTo>
                  <a:lnTo>
                    <a:pt x="1281" y="112"/>
                  </a:lnTo>
                  <a:lnTo>
                    <a:pt x="1288" y="141"/>
                  </a:lnTo>
                  <a:lnTo>
                    <a:pt x="1292" y="171"/>
                  </a:lnTo>
                  <a:lnTo>
                    <a:pt x="1292" y="174"/>
                  </a:lnTo>
                  <a:lnTo>
                    <a:pt x="1294" y="194"/>
                  </a:lnTo>
                  <a:lnTo>
                    <a:pt x="1302" y="211"/>
                  </a:lnTo>
                  <a:lnTo>
                    <a:pt x="1314" y="226"/>
                  </a:lnTo>
                  <a:lnTo>
                    <a:pt x="1328" y="238"/>
                  </a:lnTo>
                  <a:lnTo>
                    <a:pt x="1345" y="245"/>
                  </a:lnTo>
                  <a:lnTo>
                    <a:pt x="1365" y="248"/>
                  </a:lnTo>
                  <a:lnTo>
                    <a:pt x="1442" y="248"/>
                  </a:lnTo>
                  <a:lnTo>
                    <a:pt x="1472" y="251"/>
                  </a:lnTo>
                  <a:lnTo>
                    <a:pt x="1499" y="260"/>
                  </a:lnTo>
                  <a:lnTo>
                    <a:pt x="1524" y="274"/>
                  </a:lnTo>
                  <a:lnTo>
                    <a:pt x="1547" y="291"/>
                  </a:lnTo>
                  <a:lnTo>
                    <a:pt x="1564" y="312"/>
                  </a:lnTo>
                  <a:lnTo>
                    <a:pt x="1578" y="338"/>
                  </a:lnTo>
                  <a:lnTo>
                    <a:pt x="1587" y="366"/>
                  </a:lnTo>
                  <a:lnTo>
                    <a:pt x="1590" y="396"/>
                  </a:lnTo>
                  <a:lnTo>
                    <a:pt x="1590" y="399"/>
                  </a:lnTo>
                  <a:lnTo>
                    <a:pt x="1587" y="428"/>
                  </a:lnTo>
                  <a:lnTo>
                    <a:pt x="1578" y="456"/>
                  </a:lnTo>
                  <a:lnTo>
                    <a:pt x="1564" y="481"/>
                  </a:lnTo>
                  <a:lnTo>
                    <a:pt x="1547" y="503"/>
                  </a:lnTo>
                  <a:lnTo>
                    <a:pt x="1524" y="521"/>
                  </a:lnTo>
                  <a:lnTo>
                    <a:pt x="1499" y="534"/>
                  </a:lnTo>
                  <a:lnTo>
                    <a:pt x="1472" y="543"/>
                  </a:lnTo>
                  <a:lnTo>
                    <a:pt x="1442" y="546"/>
                  </a:lnTo>
                  <a:lnTo>
                    <a:pt x="793" y="546"/>
                  </a:lnTo>
                  <a:lnTo>
                    <a:pt x="764" y="543"/>
                  </a:lnTo>
                  <a:lnTo>
                    <a:pt x="736" y="534"/>
                  </a:lnTo>
                  <a:lnTo>
                    <a:pt x="711" y="521"/>
                  </a:lnTo>
                  <a:lnTo>
                    <a:pt x="689" y="503"/>
                  </a:lnTo>
                  <a:lnTo>
                    <a:pt x="671" y="481"/>
                  </a:lnTo>
                  <a:lnTo>
                    <a:pt x="657" y="456"/>
                  </a:lnTo>
                  <a:lnTo>
                    <a:pt x="649" y="428"/>
                  </a:lnTo>
                  <a:lnTo>
                    <a:pt x="646" y="399"/>
                  </a:lnTo>
                  <a:lnTo>
                    <a:pt x="646" y="396"/>
                  </a:lnTo>
                  <a:lnTo>
                    <a:pt x="649" y="366"/>
                  </a:lnTo>
                  <a:lnTo>
                    <a:pt x="657" y="338"/>
                  </a:lnTo>
                  <a:lnTo>
                    <a:pt x="671" y="312"/>
                  </a:lnTo>
                  <a:lnTo>
                    <a:pt x="689" y="291"/>
                  </a:lnTo>
                  <a:lnTo>
                    <a:pt x="711" y="274"/>
                  </a:lnTo>
                  <a:lnTo>
                    <a:pt x="736" y="260"/>
                  </a:lnTo>
                  <a:lnTo>
                    <a:pt x="764" y="251"/>
                  </a:lnTo>
                  <a:lnTo>
                    <a:pt x="793" y="248"/>
                  </a:lnTo>
                  <a:lnTo>
                    <a:pt x="870" y="248"/>
                  </a:lnTo>
                  <a:lnTo>
                    <a:pt x="889" y="245"/>
                  </a:lnTo>
                  <a:lnTo>
                    <a:pt x="907" y="238"/>
                  </a:lnTo>
                  <a:lnTo>
                    <a:pt x="922" y="226"/>
                  </a:lnTo>
                  <a:lnTo>
                    <a:pt x="933" y="211"/>
                  </a:lnTo>
                  <a:lnTo>
                    <a:pt x="941" y="194"/>
                  </a:lnTo>
                  <a:lnTo>
                    <a:pt x="944" y="174"/>
                  </a:lnTo>
                  <a:lnTo>
                    <a:pt x="944" y="171"/>
                  </a:lnTo>
                  <a:lnTo>
                    <a:pt x="947" y="141"/>
                  </a:lnTo>
                  <a:lnTo>
                    <a:pt x="954" y="112"/>
                  </a:lnTo>
                  <a:lnTo>
                    <a:pt x="967" y="85"/>
                  </a:lnTo>
                  <a:lnTo>
                    <a:pt x="984" y="61"/>
                  </a:lnTo>
                  <a:lnTo>
                    <a:pt x="1005" y="40"/>
                  </a:lnTo>
                  <a:lnTo>
                    <a:pt x="1029" y="23"/>
                  </a:lnTo>
                  <a:lnTo>
                    <a:pt x="1056" y="11"/>
                  </a:lnTo>
                  <a:lnTo>
                    <a:pt x="1085" y="3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050">
                <a:solidFill>
                  <a:prstClr val="black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="" xmlns:a16="http://schemas.microsoft.com/office/drawing/2014/main" id="{10BAF9DC-77BE-4501-983E-CD5C53BE9739}"/>
                </a:ext>
              </a:extLst>
            </p:cNvPr>
            <p:cNvSpPr/>
            <p:nvPr/>
          </p:nvSpPr>
          <p:spPr>
            <a:xfrm>
              <a:off x="6226626" y="5209114"/>
              <a:ext cx="2558973" cy="1166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prstClr val="white"/>
                  </a:solidFill>
                </a:rPr>
                <a:t>CONTENTS A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white"/>
                  </a:solidFill>
                </a:rPr>
                <a:t>詳しい内容を書いてみよう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800" dirty="0">
                  <a:solidFill>
                    <a:prstClr val="white"/>
                  </a:solidFill>
                </a:rPr>
                <a:t>PAPOZIP</a:t>
              </a:r>
              <a:r>
                <a:rPr lang="ja-JP" altLang="en-US" sz="800" dirty="0">
                  <a:solidFill>
                    <a:prstClr val="white"/>
                  </a:solidFill>
                </a:rPr>
                <a:t>と一緒に</a:t>
              </a:r>
              <a:r>
                <a:rPr lang="en-US" altLang="ja-JP" sz="800" dirty="0" err="1">
                  <a:solidFill>
                    <a:prstClr val="white"/>
                  </a:solidFill>
                </a:rPr>
                <a:t>ppt</a:t>
              </a:r>
              <a:r>
                <a:rPr lang="ja-JP" altLang="en-US" sz="800" dirty="0">
                  <a:solidFill>
                    <a:prstClr val="white"/>
                  </a:solidFill>
                </a:rPr>
                <a:t>を作る楽しさを感じてください</a:t>
              </a: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="" xmlns:a16="http://schemas.microsoft.com/office/drawing/2014/main" id="{DC8B259F-86FE-48A2-977C-BF43A2486246}"/>
              </a:ext>
            </a:extLst>
          </p:cNvPr>
          <p:cNvSpPr/>
          <p:nvPr/>
        </p:nvSpPr>
        <p:spPr>
          <a:xfrm>
            <a:off x="7222260" y="2406288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7B7DB393-B8E9-43D9-B18E-1224CEAC3D15}"/>
              </a:ext>
            </a:extLst>
          </p:cNvPr>
          <p:cNvSpPr/>
          <p:nvPr/>
        </p:nvSpPr>
        <p:spPr>
          <a:xfrm>
            <a:off x="8452882" y="4542204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7794EBB7-FDE7-4F7E-B9B3-33EF02121B5D}"/>
              </a:ext>
            </a:extLst>
          </p:cNvPr>
          <p:cNvSpPr/>
          <p:nvPr/>
        </p:nvSpPr>
        <p:spPr>
          <a:xfrm>
            <a:off x="803466" y="4542204"/>
            <a:ext cx="2949012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원호 8">
            <a:extLst>
              <a:ext uri="{FF2B5EF4-FFF2-40B4-BE49-F238E27FC236}">
                <a16:creationId xmlns="" xmlns:a16="http://schemas.microsoft.com/office/drawing/2014/main" id="{A692CF84-5FEC-4866-ADA0-97065C1EF808}"/>
              </a:ext>
            </a:extLst>
          </p:cNvPr>
          <p:cNvSpPr/>
          <p:nvPr/>
        </p:nvSpPr>
        <p:spPr>
          <a:xfrm>
            <a:off x="2258699" y="1985094"/>
            <a:ext cx="1778000" cy="1778000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FFCE4B"/>
            </a:solidFill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BBE3164B-8C52-4A9C-8503-FDDC6B87435F}"/>
              </a:ext>
            </a:extLst>
          </p:cNvPr>
          <p:cNvSpPr txBox="1"/>
          <p:nvPr/>
        </p:nvSpPr>
        <p:spPr>
          <a:xfrm>
            <a:off x="2558002" y="2491297"/>
            <a:ext cx="1266906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ctr">
              <a:defRPr/>
            </a:pPr>
            <a:r>
              <a:rPr lang="en-US" altLang="ko-KR" sz="2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2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3739117" y="11562"/>
            <a:ext cx="4713765" cy="103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 smtClean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0886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6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사각형: 둥근 위쪽 모서리 13">
            <a:extLst>
              <a:ext uri="{FF2B5EF4-FFF2-40B4-BE49-F238E27FC236}">
                <a16:creationId xmlns="" xmlns:a16="http://schemas.microsoft.com/office/drawing/2014/main" id="{2CF5298B-F552-45E7-A31E-3AD2DD5FA1B9}"/>
              </a:ext>
            </a:extLst>
          </p:cNvPr>
          <p:cNvSpPr/>
          <p:nvPr/>
        </p:nvSpPr>
        <p:spPr>
          <a:xfrm>
            <a:off x="401780" y="1175657"/>
            <a:ext cx="11388437" cy="5682343"/>
          </a:xfrm>
          <a:prstGeom prst="round2SameRect">
            <a:avLst>
              <a:gd name="adj1" fmla="val 24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30200" dist="304800" dir="16200000" sx="95000" sy="95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모서리가 둥근 직사각형 37">
            <a:extLst>
              <a:ext uri="{FF2B5EF4-FFF2-40B4-BE49-F238E27FC236}">
                <a16:creationId xmlns="" xmlns:a16="http://schemas.microsoft.com/office/drawing/2014/main" id="{068CED97-D091-4774-AD90-949A11842AC9}"/>
              </a:ext>
            </a:extLst>
          </p:cNvPr>
          <p:cNvSpPr/>
          <p:nvPr/>
        </p:nvSpPr>
        <p:spPr>
          <a:xfrm>
            <a:off x="1509194" y="3299392"/>
            <a:ext cx="2217869" cy="694818"/>
          </a:xfrm>
          <a:prstGeom prst="roundRect">
            <a:avLst>
              <a:gd name="adj" fmla="val 50000"/>
            </a:avLst>
          </a:prstGeom>
          <a:solidFill>
            <a:srgbClr val="5C6DBD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모서리가 둥근 직사각형 40">
            <a:extLst>
              <a:ext uri="{FF2B5EF4-FFF2-40B4-BE49-F238E27FC236}">
                <a16:creationId xmlns="" xmlns:a16="http://schemas.microsoft.com/office/drawing/2014/main" id="{2F956203-E6D0-48EA-ABD8-292A4CEE5C1C}"/>
              </a:ext>
            </a:extLst>
          </p:cNvPr>
          <p:cNvSpPr/>
          <p:nvPr/>
        </p:nvSpPr>
        <p:spPr>
          <a:xfrm>
            <a:off x="3050772" y="3299391"/>
            <a:ext cx="2541386" cy="694818"/>
          </a:xfrm>
          <a:prstGeom prst="roundRect">
            <a:avLst>
              <a:gd name="adj" fmla="val 50000"/>
            </a:avLst>
          </a:prstGeom>
          <a:solidFill>
            <a:srgbClr val="5C6DBD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prstClr val="white"/>
                </a:solidFill>
              </a:rPr>
              <a:t>CONTENTS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DDB818F0-24FC-420A-BBB0-5D16058521B8}"/>
              </a:ext>
            </a:extLst>
          </p:cNvPr>
          <p:cNvSpPr/>
          <p:nvPr/>
        </p:nvSpPr>
        <p:spPr>
          <a:xfrm>
            <a:off x="1805988" y="3503828"/>
            <a:ext cx="9599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>
                <a:solidFill>
                  <a:prstClr val="white"/>
                </a:solidFill>
              </a:rPr>
              <a:t>CONTENTS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27" name="모서리가 둥근 직사각형 45">
            <a:extLst>
              <a:ext uri="{FF2B5EF4-FFF2-40B4-BE49-F238E27FC236}">
                <a16:creationId xmlns="" xmlns:a16="http://schemas.microsoft.com/office/drawing/2014/main" id="{B0DF9427-7E88-4B1E-BF89-85283A4601AA}"/>
              </a:ext>
            </a:extLst>
          </p:cNvPr>
          <p:cNvSpPr/>
          <p:nvPr/>
        </p:nvSpPr>
        <p:spPr>
          <a:xfrm>
            <a:off x="4879270" y="3299391"/>
            <a:ext cx="2541386" cy="694818"/>
          </a:xfrm>
          <a:prstGeom prst="roundRect">
            <a:avLst>
              <a:gd name="adj" fmla="val 50000"/>
            </a:avLst>
          </a:prstGeom>
          <a:solidFill>
            <a:srgbClr val="5C6DBD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prstClr val="white"/>
                </a:solidFill>
              </a:rPr>
              <a:t>CONTENTS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28" name="모서리가 둥근 직사각형 49">
            <a:extLst>
              <a:ext uri="{FF2B5EF4-FFF2-40B4-BE49-F238E27FC236}">
                <a16:creationId xmlns="" xmlns:a16="http://schemas.microsoft.com/office/drawing/2014/main" id="{9A5852FA-1F9C-4076-B201-A21BB76EC6EC}"/>
              </a:ext>
            </a:extLst>
          </p:cNvPr>
          <p:cNvSpPr/>
          <p:nvPr/>
        </p:nvSpPr>
        <p:spPr>
          <a:xfrm rot="2700000">
            <a:off x="6452807" y="3946407"/>
            <a:ext cx="2541386" cy="694818"/>
          </a:xfrm>
          <a:prstGeom prst="roundRect">
            <a:avLst>
              <a:gd name="adj" fmla="val 50000"/>
            </a:avLst>
          </a:prstGeom>
          <a:solidFill>
            <a:srgbClr val="5C6DBD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prstClr val="white"/>
                </a:solidFill>
              </a:rPr>
              <a:t>CONTENTS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44" name="모서리가 둥근 직사각형 50">
            <a:extLst>
              <a:ext uri="{FF2B5EF4-FFF2-40B4-BE49-F238E27FC236}">
                <a16:creationId xmlns="" xmlns:a16="http://schemas.microsoft.com/office/drawing/2014/main" id="{3E779BA0-E98B-4F48-B0A0-B17967DA9899}"/>
              </a:ext>
            </a:extLst>
          </p:cNvPr>
          <p:cNvSpPr/>
          <p:nvPr/>
        </p:nvSpPr>
        <p:spPr>
          <a:xfrm rot="18900000">
            <a:off x="7761482" y="3946407"/>
            <a:ext cx="2541386" cy="694818"/>
          </a:xfrm>
          <a:prstGeom prst="roundRect">
            <a:avLst>
              <a:gd name="adj" fmla="val 50000"/>
            </a:avLst>
          </a:prstGeom>
          <a:solidFill>
            <a:srgbClr val="FFCE4B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prstClr val="white"/>
                </a:solidFill>
              </a:rPr>
              <a:t>CONTENTS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grpSp>
        <p:nvGrpSpPr>
          <p:cNvPr id="50" name="Group 14">
            <a:extLst>
              <a:ext uri="{FF2B5EF4-FFF2-40B4-BE49-F238E27FC236}">
                <a16:creationId xmlns="" xmlns:a16="http://schemas.microsoft.com/office/drawing/2014/main" id="{FB987C1A-A852-4F34-A922-ED198C131FF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70453" y="3508139"/>
            <a:ext cx="223355" cy="269919"/>
            <a:chOff x="2190" y="2694"/>
            <a:chExt cx="283" cy="342"/>
          </a:xfrm>
          <a:solidFill>
            <a:schemeClr val="bg1"/>
          </a:solidFill>
        </p:grpSpPr>
        <p:sp>
          <p:nvSpPr>
            <p:cNvPr id="51" name="Freeform 16">
              <a:extLst>
                <a:ext uri="{FF2B5EF4-FFF2-40B4-BE49-F238E27FC236}">
                  <a16:creationId xmlns="" xmlns:a16="http://schemas.microsoft.com/office/drawing/2014/main" id="{56FAD95F-44D8-41B7-B4F6-BDBAE5ACE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2747"/>
              <a:ext cx="234" cy="289"/>
            </a:xfrm>
            <a:custGeom>
              <a:avLst/>
              <a:gdLst>
                <a:gd name="T0" fmla="*/ 482 w 2337"/>
                <a:gd name="T1" fmla="*/ 0 h 2882"/>
                <a:gd name="T2" fmla="*/ 512 w 2337"/>
                <a:gd name="T3" fmla="*/ 10 h 2882"/>
                <a:gd name="T4" fmla="*/ 530 w 2337"/>
                <a:gd name="T5" fmla="*/ 34 h 2882"/>
                <a:gd name="T6" fmla="*/ 530 w 2337"/>
                <a:gd name="T7" fmla="*/ 65 h 2882"/>
                <a:gd name="T8" fmla="*/ 512 w 2337"/>
                <a:gd name="T9" fmla="*/ 89 h 2882"/>
                <a:gd name="T10" fmla="*/ 482 w 2337"/>
                <a:gd name="T11" fmla="*/ 99 h 2882"/>
                <a:gd name="T12" fmla="*/ 219 w 2337"/>
                <a:gd name="T13" fmla="*/ 102 h 2882"/>
                <a:gd name="T14" fmla="*/ 165 w 2337"/>
                <a:gd name="T15" fmla="*/ 124 h 2882"/>
                <a:gd name="T16" fmla="*/ 125 w 2337"/>
                <a:gd name="T17" fmla="*/ 164 h 2882"/>
                <a:gd name="T18" fmla="*/ 102 w 2337"/>
                <a:gd name="T19" fmla="*/ 217 h 2882"/>
                <a:gd name="T20" fmla="*/ 100 w 2337"/>
                <a:gd name="T21" fmla="*/ 2636 h 2882"/>
                <a:gd name="T22" fmla="*/ 111 w 2337"/>
                <a:gd name="T23" fmla="*/ 2694 h 2882"/>
                <a:gd name="T24" fmla="*/ 144 w 2337"/>
                <a:gd name="T25" fmla="*/ 2740 h 2882"/>
                <a:gd name="T26" fmla="*/ 190 w 2337"/>
                <a:gd name="T27" fmla="*/ 2772 h 2882"/>
                <a:gd name="T28" fmla="*/ 248 w 2337"/>
                <a:gd name="T29" fmla="*/ 2784 h 2882"/>
                <a:gd name="T30" fmla="*/ 2119 w 2337"/>
                <a:gd name="T31" fmla="*/ 2780 h 2882"/>
                <a:gd name="T32" fmla="*/ 2173 w 2337"/>
                <a:gd name="T33" fmla="*/ 2759 h 2882"/>
                <a:gd name="T34" fmla="*/ 2213 w 2337"/>
                <a:gd name="T35" fmla="*/ 2719 h 2882"/>
                <a:gd name="T36" fmla="*/ 2236 w 2337"/>
                <a:gd name="T37" fmla="*/ 2665 h 2882"/>
                <a:gd name="T38" fmla="*/ 2239 w 2337"/>
                <a:gd name="T39" fmla="*/ 2402 h 2882"/>
                <a:gd name="T40" fmla="*/ 2248 w 2337"/>
                <a:gd name="T41" fmla="*/ 2372 h 2882"/>
                <a:gd name="T42" fmla="*/ 2273 w 2337"/>
                <a:gd name="T43" fmla="*/ 2355 h 2882"/>
                <a:gd name="T44" fmla="*/ 2303 w 2337"/>
                <a:gd name="T45" fmla="*/ 2355 h 2882"/>
                <a:gd name="T46" fmla="*/ 2328 w 2337"/>
                <a:gd name="T47" fmla="*/ 2372 h 2882"/>
                <a:gd name="T48" fmla="*/ 2337 w 2337"/>
                <a:gd name="T49" fmla="*/ 2402 h 2882"/>
                <a:gd name="T50" fmla="*/ 2334 w 2337"/>
                <a:gd name="T51" fmla="*/ 2676 h 2882"/>
                <a:gd name="T52" fmla="*/ 2310 w 2337"/>
                <a:gd name="T53" fmla="*/ 2749 h 2882"/>
                <a:gd name="T54" fmla="*/ 2265 w 2337"/>
                <a:gd name="T55" fmla="*/ 2811 h 2882"/>
                <a:gd name="T56" fmla="*/ 2203 w 2337"/>
                <a:gd name="T57" fmla="*/ 2855 h 2882"/>
                <a:gd name="T58" fmla="*/ 2130 w 2337"/>
                <a:gd name="T59" fmla="*/ 2879 h 2882"/>
                <a:gd name="T60" fmla="*/ 248 w 2337"/>
                <a:gd name="T61" fmla="*/ 2882 h 2882"/>
                <a:gd name="T62" fmla="*/ 170 w 2337"/>
                <a:gd name="T63" fmla="*/ 2870 h 2882"/>
                <a:gd name="T64" fmla="*/ 102 w 2337"/>
                <a:gd name="T65" fmla="*/ 2835 h 2882"/>
                <a:gd name="T66" fmla="*/ 48 w 2337"/>
                <a:gd name="T67" fmla="*/ 2781 h 2882"/>
                <a:gd name="T68" fmla="*/ 13 w 2337"/>
                <a:gd name="T69" fmla="*/ 2714 h 2882"/>
                <a:gd name="T70" fmla="*/ 0 w 2337"/>
                <a:gd name="T71" fmla="*/ 2636 h 2882"/>
                <a:gd name="T72" fmla="*/ 3 w 2337"/>
                <a:gd name="T73" fmla="*/ 207 h 2882"/>
                <a:gd name="T74" fmla="*/ 28 w 2337"/>
                <a:gd name="T75" fmla="*/ 133 h 2882"/>
                <a:gd name="T76" fmla="*/ 73 w 2337"/>
                <a:gd name="T77" fmla="*/ 73 h 2882"/>
                <a:gd name="T78" fmla="*/ 135 w 2337"/>
                <a:gd name="T79" fmla="*/ 27 h 2882"/>
                <a:gd name="T80" fmla="*/ 208 w 2337"/>
                <a:gd name="T81" fmla="*/ 3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37" h="2882">
                  <a:moveTo>
                    <a:pt x="248" y="0"/>
                  </a:moveTo>
                  <a:lnTo>
                    <a:pt x="482" y="0"/>
                  </a:lnTo>
                  <a:lnTo>
                    <a:pt x="499" y="2"/>
                  </a:lnTo>
                  <a:lnTo>
                    <a:pt x="512" y="10"/>
                  </a:lnTo>
                  <a:lnTo>
                    <a:pt x="523" y="19"/>
                  </a:lnTo>
                  <a:lnTo>
                    <a:pt x="530" y="34"/>
                  </a:lnTo>
                  <a:lnTo>
                    <a:pt x="532" y="49"/>
                  </a:lnTo>
                  <a:lnTo>
                    <a:pt x="530" y="65"/>
                  </a:lnTo>
                  <a:lnTo>
                    <a:pt x="523" y="78"/>
                  </a:lnTo>
                  <a:lnTo>
                    <a:pt x="512" y="89"/>
                  </a:lnTo>
                  <a:lnTo>
                    <a:pt x="499" y="95"/>
                  </a:lnTo>
                  <a:lnTo>
                    <a:pt x="482" y="99"/>
                  </a:lnTo>
                  <a:lnTo>
                    <a:pt x="248" y="99"/>
                  </a:lnTo>
                  <a:lnTo>
                    <a:pt x="219" y="102"/>
                  </a:lnTo>
                  <a:lnTo>
                    <a:pt x="190" y="109"/>
                  </a:lnTo>
                  <a:lnTo>
                    <a:pt x="165" y="124"/>
                  </a:lnTo>
                  <a:lnTo>
                    <a:pt x="144" y="142"/>
                  </a:lnTo>
                  <a:lnTo>
                    <a:pt x="125" y="164"/>
                  </a:lnTo>
                  <a:lnTo>
                    <a:pt x="111" y="189"/>
                  </a:lnTo>
                  <a:lnTo>
                    <a:pt x="102" y="217"/>
                  </a:lnTo>
                  <a:lnTo>
                    <a:pt x="100" y="247"/>
                  </a:lnTo>
                  <a:lnTo>
                    <a:pt x="100" y="2636"/>
                  </a:lnTo>
                  <a:lnTo>
                    <a:pt x="102" y="2665"/>
                  </a:lnTo>
                  <a:lnTo>
                    <a:pt x="111" y="2694"/>
                  </a:lnTo>
                  <a:lnTo>
                    <a:pt x="125" y="2719"/>
                  </a:lnTo>
                  <a:lnTo>
                    <a:pt x="144" y="2740"/>
                  </a:lnTo>
                  <a:lnTo>
                    <a:pt x="165" y="2759"/>
                  </a:lnTo>
                  <a:lnTo>
                    <a:pt x="190" y="2772"/>
                  </a:lnTo>
                  <a:lnTo>
                    <a:pt x="219" y="2780"/>
                  </a:lnTo>
                  <a:lnTo>
                    <a:pt x="248" y="2784"/>
                  </a:lnTo>
                  <a:lnTo>
                    <a:pt x="2090" y="2784"/>
                  </a:lnTo>
                  <a:lnTo>
                    <a:pt x="2119" y="2780"/>
                  </a:lnTo>
                  <a:lnTo>
                    <a:pt x="2147" y="2772"/>
                  </a:lnTo>
                  <a:lnTo>
                    <a:pt x="2173" y="2759"/>
                  </a:lnTo>
                  <a:lnTo>
                    <a:pt x="2195" y="2740"/>
                  </a:lnTo>
                  <a:lnTo>
                    <a:pt x="2213" y="2719"/>
                  </a:lnTo>
                  <a:lnTo>
                    <a:pt x="2227" y="2694"/>
                  </a:lnTo>
                  <a:lnTo>
                    <a:pt x="2236" y="2665"/>
                  </a:lnTo>
                  <a:lnTo>
                    <a:pt x="2239" y="2636"/>
                  </a:lnTo>
                  <a:lnTo>
                    <a:pt x="2239" y="2402"/>
                  </a:lnTo>
                  <a:lnTo>
                    <a:pt x="2241" y="2387"/>
                  </a:lnTo>
                  <a:lnTo>
                    <a:pt x="2248" y="2372"/>
                  </a:lnTo>
                  <a:lnTo>
                    <a:pt x="2259" y="2363"/>
                  </a:lnTo>
                  <a:lnTo>
                    <a:pt x="2273" y="2355"/>
                  </a:lnTo>
                  <a:lnTo>
                    <a:pt x="2288" y="2353"/>
                  </a:lnTo>
                  <a:lnTo>
                    <a:pt x="2303" y="2355"/>
                  </a:lnTo>
                  <a:lnTo>
                    <a:pt x="2317" y="2363"/>
                  </a:lnTo>
                  <a:lnTo>
                    <a:pt x="2328" y="2372"/>
                  </a:lnTo>
                  <a:lnTo>
                    <a:pt x="2335" y="2387"/>
                  </a:lnTo>
                  <a:lnTo>
                    <a:pt x="2337" y="2402"/>
                  </a:lnTo>
                  <a:lnTo>
                    <a:pt x="2337" y="2636"/>
                  </a:lnTo>
                  <a:lnTo>
                    <a:pt x="2334" y="2676"/>
                  </a:lnTo>
                  <a:lnTo>
                    <a:pt x="2325" y="2714"/>
                  </a:lnTo>
                  <a:lnTo>
                    <a:pt x="2310" y="2749"/>
                  </a:lnTo>
                  <a:lnTo>
                    <a:pt x="2290" y="2781"/>
                  </a:lnTo>
                  <a:lnTo>
                    <a:pt x="2265" y="2811"/>
                  </a:lnTo>
                  <a:lnTo>
                    <a:pt x="2236" y="2835"/>
                  </a:lnTo>
                  <a:lnTo>
                    <a:pt x="2203" y="2855"/>
                  </a:lnTo>
                  <a:lnTo>
                    <a:pt x="2168" y="2870"/>
                  </a:lnTo>
                  <a:lnTo>
                    <a:pt x="2130" y="2879"/>
                  </a:lnTo>
                  <a:lnTo>
                    <a:pt x="2090" y="2882"/>
                  </a:lnTo>
                  <a:lnTo>
                    <a:pt x="248" y="2882"/>
                  </a:lnTo>
                  <a:lnTo>
                    <a:pt x="208" y="2879"/>
                  </a:lnTo>
                  <a:lnTo>
                    <a:pt x="170" y="2870"/>
                  </a:lnTo>
                  <a:lnTo>
                    <a:pt x="135" y="2855"/>
                  </a:lnTo>
                  <a:lnTo>
                    <a:pt x="102" y="2835"/>
                  </a:lnTo>
                  <a:lnTo>
                    <a:pt x="73" y="2811"/>
                  </a:lnTo>
                  <a:lnTo>
                    <a:pt x="48" y="2781"/>
                  </a:lnTo>
                  <a:lnTo>
                    <a:pt x="28" y="2749"/>
                  </a:lnTo>
                  <a:lnTo>
                    <a:pt x="13" y="2714"/>
                  </a:lnTo>
                  <a:lnTo>
                    <a:pt x="3" y="2676"/>
                  </a:lnTo>
                  <a:lnTo>
                    <a:pt x="0" y="2636"/>
                  </a:lnTo>
                  <a:lnTo>
                    <a:pt x="0" y="247"/>
                  </a:lnTo>
                  <a:lnTo>
                    <a:pt x="3" y="207"/>
                  </a:lnTo>
                  <a:lnTo>
                    <a:pt x="13" y="169"/>
                  </a:lnTo>
                  <a:lnTo>
                    <a:pt x="28" y="133"/>
                  </a:lnTo>
                  <a:lnTo>
                    <a:pt x="48" y="101"/>
                  </a:lnTo>
                  <a:lnTo>
                    <a:pt x="73" y="73"/>
                  </a:lnTo>
                  <a:lnTo>
                    <a:pt x="102" y="48"/>
                  </a:lnTo>
                  <a:lnTo>
                    <a:pt x="135" y="27"/>
                  </a:lnTo>
                  <a:lnTo>
                    <a:pt x="170" y="13"/>
                  </a:lnTo>
                  <a:lnTo>
                    <a:pt x="208" y="3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17">
              <a:extLst>
                <a:ext uri="{FF2B5EF4-FFF2-40B4-BE49-F238E27FC236}">
                  <a16:creationId xmlns="" xmlns:a16="http://schemas.microsoft.com/office/drawing/2014/main" id="{C86A7E8C-80F0-4EA9-853C-42ADE38DC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0" y="2694"/>
              <a:ext cx="233" cy="289"/>
            </a:xfrm>
            <a:custGeom>
              <a:avLst/>
              <a:gdLst>
                <a:gd name="T0" fmla="*/ 1596 w 2337"/>
                <a:gd name="T1" fmla="*/ 0 h 2883"/>
                <a:gd name="T2" fmla="*/ 1624 w 2337"/>
                <a:gd name="T3" fmla="*/ 9 h 2883"/>
                <a:gd name="T4" fmla="*/ 1643 w 2337"/>
                <a:gd name="T5" fmla="*/ 34 h 2883"/>
                <a:gd name="T6" fmla="*/ 1643 w 2337"/>
                <a:gd name="T7" fmla="*/ 64 h 2883"/>
                <a:gd name="T8" fmla="*/ 1624 w 2337"/>
                <a:gd name="T9" fmla="*/ 89 h 2883"/>
                <a:gd name="T10" fmla="*/ 1596 w 2337"/>
                <a:gd name="T11" fmla="*/ 99 h 2883"/>
                <a:gd name="T12" fmla="*/ 217 w 2337"/>
                <a:gd name="T13" fmla="*/ 101 h 2883"/>
                <a:gd name="T14" fmla="*/ 164 w 2337"/>
                <a:gd name="T15" fmla="*/ 124 h 2883"/>
                <a:gd name="T16" fmla="*/ 124 w 2337"/>
                <a:gd name="T17" fmla="*/ 164 h 2883"/>
                <a:gd name="T18" fmla="*/ 101 w 2337"/>
                <a:gd name="T19" fmla="*/ 217 h 2883"/>
                <a:gd name="T20" fmla="*/ 99 w 2337"/>
                <a:gd name="T21" fmla="*/ 2636 h 2883"/>
                <a:gd name="T22" fmla="*/ 110 w 2337"/>
                <a:gd name="T23" fmla="*/ 2693 h 2883"/>
                <a:gd name="T24" fmla="*/ 142 w 2337"/>
                <a:gd name="T25" fmla="*/ 2741 h 2883"/>
                <a:gd name="T26" fmla="*/ 189 w 2337"/>
                <a:gd name="T27" fmla="*/ 2772 h 2883"/>
                <a:gd name="T28" fmla="*/ 247 w 2337"/>
                <a:gd name="T29" fmla="*/ 2784 h 2883"/>
                <a:gd name="T30" fmla="*/ 2119 w 2337"/>
                <a:gd name="T31" fmla="*/ 2781 h 2883"/>
                <a:gd name="T32" fmla="*/ 2172 w 2337"/>
                <a:gd name="T33" fmla="*/ 2758 h 2883"/>
                <a:gd name="T34" fmla="*/ 2211 w 2337"/>
                <a:gd name="T35" fmla="*/ 2718 h 2883"/>
                <a:gd name="T36" fmla="*/ 2234 w 2337"/>
                <a:gd name="T37" fmla="*/ 2666 h 2883"/>
                <a:gd name="T38" fmla="*/ 2237 w 2337"/>
                <a:gd name="T39" fmla="*/ 757 h 2883"/>
                <a:gd name="T40" fmla="*/ 2247 w 2337"/>
                <a:gd name="T41" fmla="*/ 727 h 2883"/>
                <a:gd name="T42" fmla="*/ 2271 w 2337"/>
                <a:gd name="T43" fmla="*/ 710 h 2883"/>
                <a:gd name="T44" fmla="*/ 2303 w 2337"/>
                <a:gd name="T45" fmla="*/ 710 h 2883"/>
                <a:gd name="T46" fmla="*/ 2327 w 2337"/>
                <a:gd name="T47" fmla="*/ 727 h 2883"/>
                <a:gd name="T48" fmla="*/ 2337 w 2337"/>
                <a:gd name="T49" fmla="*/ 757 h 2883"/>
                <a:gd name="T50" fmla="*/ 2333 w 2337"/>
                <a:gd name="T51" fmla="*/ 2676 h 2883"/>
                <a:gd name="T52" fmla="*/ 2308 w 2337"/>
                <a:gd name="T53" fmla="*/ 2749 h 2883"/>
                <a:gd name="T54" fmla="*/ 2264 w 2337"/>
                <a:gd name="T55" fmla="*/ 2810 h 2883"/>
                <a:gd name="T56" fmla="*/ 2203 w 2337"/>
                <a:gd name="T57" fmla="*/ 2855 h 2883"/>
                <a:gd name="T58" fmla="*/ 2129 w 2337"/>
                <a:gd name="T59" fmla="*/ 2880 h 2883"/>
                <a:gd name="T60" fmla="*/ 247 w 2337"/>
                <a:gd name="T61" fmla="*/ 2883 h 2883"/>
                <a:gd name="T62" fmla="*/ 168 w 2337"/>
                <a:gd name="T63" fmla="*/ 2870 h 2883"/>
                <a:gd name="T64" fmla="*/ 101 w 2337"/>
                <a:gd name="T65" fmla="*/ 2835 h 2883"/>
                <a:gd name="T66" fmla="*/ 47 w 2337"/>
                <a:gd name="T67" fmla="*/ 2781 h 2883"/>
                <a:gd name="T68" fmla="*/ 11 w 2337"/>
                <a:gd name="T69" fmla="*/ 2714 h 2883"/>
                <a:gd name="T70" fmla="*/ 0 w 2337"/>
                <a:gd name="T71" fmla="*/ 2636 h 2883"/>
                <a:gd name="T72" fmla="*/ 3 w 2337"/>
                <a:gd name="T73" fmla="*/ 207 h 2883"/>
                <a:gd name="T74" fmla="*/ 27 w 2337"/>
                <a:gd name="T75" fmla="*/ 134 h 2883"/>
                <a:gd name="T76" fmla="*/ 71 w 2337"/>
                <a:gd name="T77" fmla="*/ 72 h 2883"/>
                <a:gd name="T78" fmla="*/ 133 w 2337"/>
                <a:gd name="T79" fmla="*/ 28 h 2883"/>
                <a:gd name="T80" fmla="*/ 206 w 2337"/>
                <a:gd name="T81" fmla="*/ 3 h 2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37" h="2883">
                  <a:moveTo>
                    <a:pt x="247" y="0"/>
                  </a:moveTo>
                  <a:lnTo>
                    <a:pt x="1596" y="0"/>
                  </a:lnTo>
                  <a:lnTo>
                    <a:pt x="1611" y="3"/>
                  </a:lnTo>
                  <a:lnTo>
                    <a:pt x="1624" y="9"/>
                  </a:lnTo>
                  <a:lnTo>
                    <a:pt x="1635" y="20"/>
                  </a:lnTo>
                  <a:lnTo>
                    <a:pt x="1643" y="34"/>
                  </a:lnTo>
                  <a:lnTo>
                    <a:pt x="1645" y="49"/>
                  </a:lnTo>
                  <a:lnTo>
                    <a:pt x="1643" y="64"/>
                  </a:lnTo>
                  <a:lnTo>
                    <a:pt x="1635" y="79"/>
                  </a:lnTo>
                  <a:lnTo>
                    <a:pt x="1624" y="89"/>
                  </a:lnTo>
                  <a:lnTo>
                    <a:pt x="1611" y="96"/>
                  </a:lnTo>
                  <a:lnTo>
                    <a:pt x="1596" y="99"/>
                  </a:lnTo>
                  <a:lnTo>
                    <a:pt x="247" y="99"/>
                  </a:lnTo>
                  <a:lnTo>
                    <a:pt x="217" y="101"/>
                  </a:lnTo>
                  <a:lnTo>
                    <a:pt x="189" y="110"/>
                  </a:lnTo>
                  <a:lnTo>
                    <a:pt x="164" y="124"/>
                  </a:lnTo>
                  <a:lnTo>
                    <a:pt x="142" y="143"/>
                  </a:lnTo>
                  <a:lnTo>
                    <a:pt x="124" y="164"/>
                  </a:lnTo>
                  <a:lnTo>
                    <a:pt x="110" y="189"/>
                  </a:lnTo>
                  <a:lnTo>
                    <a:pt x="101" y="217"/>
                  </a:lnTo>
                  <a:lnTo>
                    <a:pt x="99" y="247"/>
                  </a:lnTo>
                  <a:lnTo>
                    <a:pt x="99" y="2636"/>
                  </a:lnTo>
                  <a:lnTo>
                    <a:pt x="101" y="2666"/>
                  </a:lnTo>
                  <a:lnTo>
                    <a:pt x="110" y="2693"/>
                  </a:lnTo>
                  <a:lnTo>
                    <a:pt x="124" y="2718"/>
                  </a:lnTo>
                  <a:lnTo>
                    <a:pt x="142" y="2741"/>
                  </a:lnTo>
                  <a:lnTo>
                    <a:pt x="164" y="2758"/>
                  </a:lnTo>
                  <a:lnTo>
                    <a:pt x="189" y="2772"/>
                  </a:lnTo>
                  <a:lnTo>
                    <a:pt x="217" y="2781"/>
                  </a:lnTo>
                  <a:lnTo>
                    <a:pt x="247" y="2784"/>
                  </a:lnTo>
                  <a:lnTo>
                    <a:pt x="2088" y="2784"/>
                  </a:lnTo>
                  <a:lnTo>
                    <a:pt x="2119" y="2781"/>
                  </a:lnTo>
                  <a:lnTo>
                    <a:pt x="2146" y="2772"/>
                  </a:lnTo>
                  <a:lnTo>
                    <a:pt x="2172" y="2758"/>
                  </a:lnTo>
                  <a:lnTo>
                    <a:pt x="2194" y="2741"/>
                  </a:lnTo>
                  <a:lnTo>
                    <a:pt x="2211" y="2718"/>
                  </a:lnTo>
                  <a:lnTo>
                    <a:pt x="2225" y="2693"/>
                  </a:lnTo>
                  <a:lnTo>
                    <a:pt x="2234" y="2666"/>
                  </a:lnTo>
                  <a:lnTo>
                    <a:pt x="2237" y="2636"/>
                  </a:lnTo>
                  <a:lnTo>
                    <a:pt x="2237" y="757"/>
                  </a:lnTo>
                  <a:lnTo>
                    <a:pt x="2240" y="740"/>
                  </a:lnTo>
                  <a:lnTo>
                    <a:pt x="2247" y="727"/>
                  </a:lnTo>
                  <a:lnTo>
                    <a:pt x="2257" y="716"/>
                  </a:lnTo>
                  <a:lnTo>
                    <a:pt x="2271" y="710"/>
                  </a:lnTo>
                  <a:lnTo>
                    <a:pt x="2286" y="708"/>
                  </a:lnTo>
                  <a:lnTo>
                    <a:pt x="2303" y="710"/>
                  </a:lnTo>
                  <a:lnTo>
                    <a:pt x="2316" y="716"/>
                  </a:lnTo>
                  <a:lnTo>
                    <a:pt x="2327" y="727"/>
                  </a:lnTo>
                  <a:lnTo>
                    <a:pt x="2333" y="740"/>
                  </a:lnTo>
                  <a:lnTo>
                    <a:pt x="2337" y="757"/>
                  </a:lnTo>
                  <a:lnTo>
                    <a:pt x="2337" y="2636"/>
                  </a:lnTo>
                  <a:lnTo>
                    <a:pt x="2333" y="2676"/>
                  </a:lnTo>
                  <a:lnTo>
                    <a:pt x="2324" y="2714"/>
                  </a:lnTo>
                  <a:lnTo>
                    <a:pt x="2308" y="2749"/>
                  </a:lnTo>
                  <a:lnTo>
                    <a:pt x="2289" y="2782"/>
                  </a:lnTo>
                  <a:lnTo>
                    <a:pt x="2264" y="2810"/>
                  </a:lnTo>
                  <a:lnTo>
                    <a:pt x="2234" y="2835"/>
                  </a:lnTo>
                  <a:lnTo>
                    <a:pt x="2203" y="2855"/>
                  </a:lnTo>
                  <a:lnTo>
                    <a:pt x="2167" y="2870"/>
                  </a:lnTo>
                  <a:lnTo>
                    <a:pt x="2129" y="2880"/>
                  </a:lnTo>
                  <a:lnTo>
                    <a:pt x="2088" y="2883"/>
                  </a:lnTo>
                  <a:lnTo>
                    <a:pt x="247" y="2883"/>
                  </a:lnTo>
                  <a:lnTo>
                    <a:pt x="206" y="2880"/>
                  </a:lnTo>
                  <a:lnTo>
                    <a:pt x="168" y="2870"/>
                  </a:lnTo>
                  <a:lnTo>
                    <a:pt x="133" y="2855"/>
                  </a:lnTo>
                  <a:lnTo>
                    <a:pt x="101" y="2835"/>
                  </a:lnTo>
                  <a:lnTo>
                    <a:pt x="71" y="2810"/>
                  </a:lnTo>
                  <a:lnTo>
                    <a:pt x="47" y="2781"/>
                  </a:lnTo>
                  <a:lnTo>
                    <a:pt x="27" y="2749"/>
                  </a:lnTo>
                  <a:lnTo>
                    <a:pt x="11" y="2714"/>
                  </a:lnTo>
                  <a:lnTo>
                    <a:pt x="3" y="2676"/>
                  </a:lnTo>
                  <a:lnTo>
                    <a:pt x="0" y="2636"/>
                  </a:lnTo>
                  <a:lnTo>
                    <a:pt x="0" y="247"/>
                  </a:lnTo>
                  <a:lnTo>
                    <a:pt x="3" y="207"/>
                  </a:lnTo>
                  <a:lnTo>
                    <a:pt x="11" y="169"/>
                  </a:lnTo>
                  <a:lnTo>
                    <a:pt x="27" y="134"/>
                  </a:lnTo>
                  <a:lnTo>
                    <a:pt x="47" y="101"/>
                  </a:lnTo>
                  <a:lnTo>
                    <a:pt x="71" y="72"/>
                  </a:lnTo>
                  <a:lnTo>
                    <a:pt x="101" y="48"/>
                  </a:lnTo>
                  <a:lnTo>
                    <a:pt x="133" y="28"/>
                  </a:lnTo>
                  <a:lnTo>
                    <a:pt x="168" y="12"/>
                  </a:lnTo>
                  <a:lnTo>
                    <a:pt x="206" y="3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18">
              <a:extLst>
                <a:ext uri="{FF2B5EF4-FFF2-40B4-BE49-F238E27FC236}">
                  <a16:creationId xmlns="" xmlns:a16="http://schemas.microsoft.com/office/drawing/2014/main" id="{6AD53E8D-B4FE-4925-9D77-7A5B4F5BE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2696"/>
              <a:ext cx="79" cy="79"/>
            </a:xfrm>
            <a:custGeom>
              <a:avLst/>
              <a:gdLst>
                <a:gd name="T0" fmla="*/ 50 w 791"/>
                <a:gd name="T1" fmla="*/ 0 h 786"/>
                <a:gd name="T2" fmla="*/ 65 w 791"/>
                <a:gd name="T3" fmla="*/ 2 h 786"/>
                <a:gd name="T4" fmla="*/ 78 w 791"/>
                <a:gd name="T5" fmla="*/ 9 h 786"/>
                <a:gd name="T6" fmla="*/ 89 w 791"/>
                <a:gd name="T7" fmla="*/ 19 h 786"/>
                <a:gd name="T8" fmla="*/ 97 w 791"/>
                <a:gd name="T9" fmla="*/ 34 h 786"/>
                <a:gd name="T10" fmla="*/ 99 w 791"/>
                <a:gd name="T11" fmla="*/ 49 h 786"/>
                <a:gd name="T12" fmla="*/ 99 w 791"/>
                <a:gd name="T13" fmla="*/ 689 h 786"/>
                <a:gd name="T14" fmla="*/ 740 w 791"/>
                <a:gd name="T15" fmla="*/ 689 h 786"/>
                <a:gd name="T16" fmla="*/ 757 w 791"/>
                <a:gd name="T17" fmla="*/ 691 h 786"/>
                <a:gd name="T18" fmla="*/ 770 w 791"/>
                <a:gd name="T19" fmla="*/ 697 h 786"/>
                <a:gd name="T20" fmla="*/ 781 w 791"/>
                <a:gd name="T21" fmla="*/ 708 h 786"/>
                <a:gd name="T22" fmla="*/ 787 w 791"/>
                <a:gd name="T23" fmla="*/ 721 h 786"/>
                <a:gd name="T24" fmla="*/ 791 w 791"/>
                <a:gd name="T25" fmla="*/ 738 h 786"/>
                <a:gd name="T26" fmla="*/ 787 w 791"/>
                <a:gd name="T27" fmla="*/ 753 h 786"/>
                <a:gd name="T28" fmla="*/ 781 w 791"/>
                <a:gd name="T29" fmla="*/ 767 h 786"/>
                <a:gd name="T30" fmla="*/ 770 w 791"/>
                <a:gd name="T31" fmla="*/ 777 h 786"/>
                <a:gd name="T32" fmla="*/ 757 w 791"/>
                <a:gd name="T33" fmla="*/ 784 h 786"/>
                <a:gd name="T34" fmla="*/ 740 w 791"/>
                <a:gd name="T35" fmla="*/ 786 h 786"/>
                <a:gd name="T36" fmla="*/ 50 w 791"/>
                <a:gd name="T37" fmla="*/ 786 h 786"/>
                <a:gd name="T38" fmla="*/ 34 w 791"/>
                <a:gd name="T39" fmla="*/ 784 h 786"/>
                <a:gd name="T40" fmla="*/ 21 w 791"/>
                <a:gd name="T41" fmla="*/ 777 h 786"/>
                <a:gd name="T42" fmla="*/ 10 w 791"/>
                <a:gd name="T43" fmla="*/ 767 h 786"/>
                <a:gd name="T44" fmla="*/ 2 w 791"/>
                <a:gd name="T45" fmla="*/ 753 h 786"/>
                <a:gd name="T46" fmla="*/ 0 w 791"/>
                <a:gd name="T47" fmla="*/ 738 h 786"/>
                <a:gd name="T48" fmla="*/ 0 w 791"/>
                <a:gd name="T49" fmla="*/ 49 h 786"/>
                <a:gd name="T50" fmla="*/ 2 w 791"/>
                <a:gd name="T51" fmla="*/ 34 h 786"/>
                <a:gd name="T52" fmla="*/ 10 w 791"/>
                <a:gd name="T53" fmla="*/ 19 h 786"/>
                <a:gd name="T54" fmla="*/ 21 w 791"/>
                <a:gd name="T55" fmla="*/ 9 h 786"/>
                <a:gd name="T56" fmla="*/ 34 w 791"/>
                <a:gd name="T57" fmla="*/ 2 h 786"/>
                <a:gd name="T58" fmla="*/ 50 w 791"/>
                <a:gd name="T59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91" h="786">
                  <a:moveTo>
                    <a:pt x="50" y="0"/>
                  </a:moveTo>
                  <a:lnTo>
                    <a:pt x="65" y="2"/>
                  </a:lnTo>
                  <a:lnTo>
                    <a:pt x="78" y="9"/>
                  </a:lnTo>
                  <a:lnTo>
                    <a:pt x="89" y="19"/>
                  </a:lnTo>
                  <a:lnTo>
                    <a:pt x="97" y="34"/>
                  </a:lnTo>
                  <a:lnTo>
                    <a:pt x="99" y="49"/>
                  </a:lnTo>
                  <a:lnTo>
                    <a:pt x="99" y="689"/>
                  </a:lnTo>
                  <a:lnTo>
                    <a:pt x="740" y="689"/>
                  </a:lnTo>
                  <a:lnTo>
                    <a:pt x="757" y="691"/>
                  </a:lnTo>
                  <a:lnTo>
                    <a:pt x="770" y="697"/>
                  </a:lnTo>
                  <a:lnTo>
                    <a:pt x="781" y="708"/>
                  </a:lnTo>
                  <a:lnTo>
                    <a:pt x="787" y="721"/>
                  </a:lnTo>
                  <a:lnTo>
                    <a:pt x="791" y="738"/>
                  </a:lnTo>
                  <a:lnTo>
                    <a:pt x="787" y="753"/>
                  </a:lnTo>
                  <a:lnTo>
                    <a:pt x="781" y="767"/>
                  </a:lnTo>
                  <a:lnTo>
                    <a:pt x="770" y="777"/>
                  </a:lnTo>
                  <a:lnTo>
                    <a:pt x="757" y="784"/>
                  </a:lnTo>
                  <a:lnTo>
                    <a:pt x="740" y="786"/>
                  </a:lnTo>
                  <a:lnTo>
                    <a:pt x="50" y="786"/>
                  </a:lnTo>
                  <a:lnTo>
                    <a:pt x="34" y="784"/>
                  </a:lnTo>
                  <a:lnTo>
                    <a:pt x="21" y="777"/>
                  </a:lnTo>
                  <a:lnTo>
                    <a:pt x="10" y="767"/>
                  </a:lnTo>
                  <a:lnTo>
                    <a:pt x="2" y="753"/>
                  </a:lnTo>
                  <a:lnTo>
                    <a:pt x="0" y="738"/>
                  </a:lnTo>
                  <a:lnTo>
                    <a:pt x="0" y="49"/>
                  </a:lnTo>
                  <a:lnTo>
                    <a:pt x="2" y="34"/>
                  </a:lnTo>
                  <a:lnTo>
                    <a:pt x="10" y="19"/>
                  </a:lnTo>
                  <a:lnTo>
                    <a:pt x="21" y="9"/>
                  </a:lnTo>
                  <a:lnTo>
                    <a:pt x="34" y="2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19">
              <a:extLst>
                <a:ext uri="{FF2B5EF4-FFF2-40B4-BE49-F238E27FC236}">
                  <a16:creationId xmlns="" xmlns:a16="http://schemas.microsoft.com/office/drawing/2014/main" id="{AD49F228-8B60-4D68-AC80-D77D8544F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2694"/>
              <a:ext cx="79" cy="81"/>
            </a:xfrm>
            <a:custGeom>
              <a:avLst/>
              <a:gdLst>
                <a:gd name="T0" fmla="*/ 42 w 789"/>
                <a:gd name="T1" fmla="*/ 0 h 805"/>
                <a:gd name="T2" fmla="*/ 58 w 789"/>
                <a:gd name="T3" fmla="*/ 0 h 805"/>
                <a:gd name="T4" fmla="*/ 73 w 789"/>
                <a:gd name="T5" fmla="*/ 6 h 805"/>
                <a:gd name="T6" fmla="*/ 85 w 789"/>
                <a:gd name="T7" fmla="*/ 15 h 805"/>
                <a:gd name="T8" fmla="*/ 776 w 789"/>
                <a:gd name="T9" fmla="*/ 722 h 805"/>
                <a:gd name="T10" fmla="*/ 785 w 789"/>
                <a:gd name="T11" fmla="*/ 735 h 805"/>
                <a:gd name="T12" fmla="*/ 789 w 789"/>
                <a:gd name="T13" fmla="*/ 750 h 805"/>
                <a:gd name="T14" fmla="*/ 789 w 789"/>
                <a:gd name="T15" fmla="*/ 765 h 805"/>
                <a:gd name="T16" fmla="*/ 785 w 789"/>
                <a:gd name="T17" fmla="*/ 779 h 805"/>
                <a:gd name="T18" fmla="*/ 775 w 789"/>
                <a:gd name="T19" fmla="*/ 791 h 805"/>
                <a:gd name="T20" fmla="*/ 764 w 789"/>
                <a:gd name="T21" fmla="*/ 800 h 805"/>
                <a:gd name="T22" fmla="*/ 754 w 789"/>
                <a:gd name="T23" fmla="*/ 804 h 805"/>
                <a:gd name="T24" fmla="*/ 740 w 789"/>
                <a:gd name="T25" fmla="*/ 805 h 805"/>
                <a:gd name="T26" fmla="*/ 727 w 789"/>
                <a:gd name="T27" fmla="*/ 804 h 805"/>
                <a:gd name="T28" fmla="*/ 717 w 789"/>
                <a:gd name="T29" fmla="*/ 799 h 805"/>
                <a:gd name="T30" fmla="*/ 706 w 789"/>
                <a:gd name="T31" fmla="*/ 790 h 805"/>
                <a:gd name="T32" fmla="*/ 14 w 789"/>
                <a:gd name="T33" fmla="*/ 84 h 805"/>
                <a:gd name="T34" fmla="*/ 5 w 789"/>
                <a:gd name="T35" fmla="*/ 71 h 805"/>
                <a:gd name="T36" fmla="*/ 0 w 789"/>
                <a:gd name="T37" fmla="*/ 56 h 805"/>
                <a:gd name="T38" fmla="*/ 1 w 789"/>
                <a:gd name="T39" fmla="*/ 42 h 805"/>
                <a:gd name="T40" fmla="*/ 5 w 789"/>
                <a:gd name="T41" fmla="*/ 27 h 805"/>
                <a:gd name="T42" fmla="*/ 15 w 789"/>
                <a:gd name="T43" fmla="*/ 13 h 805"/>
                <a:gd name="T44" fmla="*/ 28 w 789"/>
                <a:gd name="T45" fmla="*/ 5 h 805"/>
                <a:gd name="T46" fmla="*/ 42 w 789"/>
                <a:gd name="T47" fmla="*/ 0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9" h="805">
                  <a:moveTo>
                    <a:pt x="42" y="0"/>
                  </a:moveTo>
                  <a:lnTo>
                    <a:pt x="58" y="0"/>
                  </a:lnTo>
                  <a:lnTo>
                    <a:pt x="73" y="6"/>
                  </a:lnTo>
                  <a:lnTo>
                    <a:pt x="85" y="15"/>
                  </a:lnTo>
                  <a:lnTo>
                    <a:pt x="776" y="722"/>
                  </a:lnTo>
                  <a:lnTo>
                    <a:pt x="785" y="735"/>
                  </a:lnTo>
                  <a:lnTo>
                    <a:pt x="789" y="750"/>
                  </a:lnTo>
                  <a:lnTo>
                    <a:pt x="789" y="765"/>
                  </a:lnTo>
                  <a:lnTo>
                    <a:pt x="785" y="779"/>
                  </a:lnTo>
                  <a:lnTo>
                    <a:pt x="775" y="791"/>
                  </a:lnTo>
                  <a:lnTo>
                    <a:pt x="764" y="800"/>
                  </a:lnTo>
                  <a:lnTo>
                    <a:pt x="754" y="804"/>
                  </a:lnTo>
                  <a:lnTo>
                    <a:pt x="740" y="805"/>
                  </a:lnTo>
                  <a:lnTo>
                    <a:pt x="727" y="804"/>
                  </a:lnTo>
                  <a:lnTo>
                    <a:pt x="717" y="799"/>
                  </a:lnTo>
                  <a:lnTo>
                    <a:pt x="706" y="790"/>
                  </a:lnTo>
                  <a:lnTo>
                    <a:pt x="14" y="84"/>
                  </a:lnTo>
                  <a:lnTo>
                    <a:pt x="5" y="71"/>
                  </a:lnTo>
                  <a:lnTo>
                    <a:pt x="0" y="56"/>
                  </a:lnTo>
                  <a:lnTo>
                    <a:pt x="1" y="42"/>
                  </a:lnTo>
                  <a:lnTo>
                    <a:pt x="5" y="27"/>
                  </a:lnTo>
                  <a:lnTo>
                    <a:pt x="15" y="13"/>
                  </a:lnTo>
                  <a:lnTo>
                    <a:pt x="28" y="5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oup 4">
            <a:extLst>
              <a:ext uri="{FF2B5EF4-FFF2-40B4-BE49-F238E27FC236}">
                <a16:creationId xmlns="" xmlns:a16="http://schemas.microsoft.com/office/drawing/2014/main" id="{2460BCD8-1D0C-4B1D-B003-A6B40A256C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82772" y="3519083"/>
            <a:ext cx="289876" cy="221002"/>
            <a:chOff x="3645" y="2013"/>
            <a:chExt cx="383" cy="292"/>
          </a:xfrm>
          <a:solidFill>
            <a:schemeClr val="bg1"/>
          </a:solidFill>
        </p:grpSpPr>
        <p:sp>
          <p:nvSpPr>
            <p:cNvPr id="56" name="Freeform 6">
              <a:extLst>
                <a:ext uri="{FF2B5EF4-FFF2-40B4-BE49-F238E27FC236}">
                  <a16:creationId xmlns="" xmlns:a16="http://schemas.microsoft.com/office/drawing/2014/main" id="{10644398-3571-431F-B9FD-67161256B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261"/>
              <a:ext cx="294" cy="39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3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1 h 348"/>
                <a:gd name="T12" fmla="*/ 2607 w 2647"/>
                <a:gd name="T13" fmla="*/ 61 h 348"/>
                <a:gd name="T14" fmla="*/ 2624 w 2647"/>
                <a:gd name="T15" fmla="*/ 86 h 348"/>
                <a:gd name="T16" fmla="*/ 2636 w 2647"/>
                <a:gd name="T17" fmla="*/ 113 h 348"/>
                <a:gd name="T18" fmla="*/ 2645 w 2647"/>
                <a:gd name="T19" fmla="*/ 143 h 348"/>
                <a:gd name="T20" fmla="*/ 2647 w 2647"/>
                <a:gd name="T21" fmla="*/ 174 h 348"/>
                <a:gd name="T22" fmla="*/ 2645 w 2647"/>
                <a:gd name="T23" fmla="*/ 205 h 348"/>
                <a:gd name="T24" fmla="*/ 2636 w 2647"/>
                <a:gd name="T25" fmla="*/ 235 h 348"/>
                <a:gd name="T26" fmla="*/ 2624 w 2647"/>
                <a:gd name="T27" fmla="*/ 261 h 348"/>
                <a:gd name="T28" fmla="*/ 2607 w 2647"/>
                <a:gd name="T29" fmla="*/ 286 h 348"/>
                <a:gd name="T30" fmla="*/ 2586 w 2647"/>
                <a:gd name="T31" fmla="*/ 307 h 348"/>
                <a:gd name="T32" fmla="*/ 2562 w 2647"/>
                <a:gd name="T33" fmla="*/ 324 h 348"/>
                <a:gd name="T34" fmla="*/ 2535 w 2647"/>
                <a:gd name="T35" fmla="*/ 337 h 348"/>
                <a:gd name="T36" fmla="*/ 2507 w 2647"/>
                <a:gd name="T37" fmla="*/ 345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5 h 348"/>
                <a:gd name="T44" fmla="*/ 111 w 2647"/>
                <a:gd name="T45" fmla="*/ 337 h 348"/>
                <a:gd name="T46" fmla="*/ 85 w 2647"/>
                <a:gd name="T47" fmla="*/ 324 h 348"/>
                <a:gd name="T48" fmla="*/ 61 w 2647"/>
                <a:gd name="T49" fmla="*/ 307 h 348"/>
                <a:gd name="T50" fmla="*/ 40 w 2647"/>
                <a:gd name="T51" fmla="*/ 286 h 348"/>
                <a:gd name="T52" fmla="*/ 23 w 2647"/>
                <a:gd name="T53" fmla="*/ 261 h 348"/>
                <a:gd name="T54" fmla="*/ 10 w 2647"/>
                <a:gd name="T55" fmla="*/ 235 h 348"/>
                <a:gd name="T56" fmla="*/ 3 w 2647"/>
                <a:gd name="T57" fmla="*/ 205 h 348"/>
                <a:gd name="T58" fmla="*/ 0 w 2647"/>
                <a:gd name="T59" fmla="*/ 174 h 348"/>
                <a:gd name="T60" fmla="*/ 3 w 2647"/>
                <a:gd name="T61" fmla="*/ 143 h 348"/>
                <a:gd name="T62" fmla="*/ 10 w 2647"/>
                <a:gd name="T63" fmla="*/ 113 h 348"/>
                <a:gd name="T64" fmla="*/ 23 w 2647"/>
                <a:gd name="T65" fmla="*/ 86 h 348"/>
                <a:gd name="T66" fmla="*/ 40 w 2647"/>
                <a:gd name="T67" fmla="*/ 61 h 348"/>
                <a:gd name="T68" fmla="*/ 61 w 2647"/>
                <a:gd name="T69" fmla="*/ 41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3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3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1"/>
                  </a:lnTo>
                  <a:lnTo>
                    <a:pt x="2607" y="61"/>
                  </a:lnTo>
                  <a:lnTo>
                    <a:pt x="2624" y="86"/>
                  </a:lnTo>
                  <a:lnTo>
                    <a:pt x="2636" y="113"/>
                  </a:lnTo>
                  <a:lnTo>
                    <a:pt x="2645" y="143"/>
                  </a:lnTo>
                  <a:lnTo>
                    <a:pt x="2647" y="174"/>
                  </a:lnTo>
                  <a:lnTo>
                    <a:pt x="2645" y="205"/>
                  </a:lnTo>
                  <a:lnTo>
                    <a:pt x="2636" y="235"/>
                  </a:lnTo>
                  <a:lnTo>
                    <a:pt x="2624" y="261"/>
                  </a:lnTo>
                  <a:lnTo>
                    <a:pt x="2607" y="286"/>
                  </a:lnTo>
                  <a:lnTo>
                    <a:pt x="2586" y="307"/>
                  </a:lnTo>
                  <a:lnTo>
                    <a:pt x="2562" y="324"/>
                  </a:lnTo>
                  <a:lnTo>
                    <a:pt x="2535" y="337"/>
                  </a:lnTo>
                  <a:lnTo>
                    <a:pt x="2507" y="345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5"/>
                  </a:lnTo>
                  <a:lnTo>
                    <a:pt x="111" y="337"/>
                  </a:lnTo>
                  <a:lnTo>
                    <a:pt x="85" y="324"/>
                  </a:lnTo>
                  <a:lnTo>
                    <a:pt x="61" y="307"/>
                  </a:lnTo>
                  <a:lnTo>
                    <a:pt x="40" y="286"/>
                  </a:lnTo>
                  <a:lnTo>
                    <a:pt x="23" y="261"/>
                  </a:lnTo>
                  <a:lnTo>
                    <a:pt x="10" y="235"/>
                  </a:lnTo>
                  <a:lnTo>
                    <a:pt x="3" y="205"/>
                  </a:lnTo>
                  <a:lnTo>
                    <a:pt x="0" y="174"/>
                  </a:lnTo>
                  <a:lnTo>
                    <a:pt x="3" y="143"/>
                  </a:lnTo>
                  <a:lnTo>
                    <a:pt x="10" y="113"/>
                  </a:lnTo>
                  <a:lnTo>
                    <a:pt x="23" y="86"/>
                  </a:lnTo>
                  <a:lnTo>
                    <a:pt x="40" y="61"/>
                  </a:lnTo>
                  <a:lnTo>
                    <a:pt x="61" y="41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3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7">
              <a:extLst>
                <a:ext uri="{FF2B5EF4-FFF2-40B4-BE49-F238E27FC236}">
                  <a16:creationId xmlns="" xmlns:a16="http://schemas.microsoft.com/office/drawing/2014/main" id="{874DD0AB-93D1-4591-A5A4-5AC24D597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140"/>
              <a:ext cx="294" cy="38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3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2 h 348"/>
                <a:gd name="T12" fmla="*/ 2607 w 2647"/>
                <a:gd name="T13" fmla="*/ 62 h 348"/>
                <a:gd name="T14" fmla="*/ 2624 w 2647"/>
                <a:gd name="T15" fmla="*/ 87 h 348"/>
                <a:gd name="T16" fmla="*/ 2636 w 2647"/>
                <a:gd name="T17" fmla="*/ 114 h 348"/>
                <a:gd name="T18" fmla="*/ 2645 w 2647"/>
                <a:gd name="T19" fmla="*/ 143 h 348"/>
                <a:gd name="T20" fmla="*/ 2647 w 2647"/>
                <a:gd name="T21" fmla="*/ 174 h 348"/>
                <a:gd name="T22" fmla="*/ 2645 w 2647"/>
                <a:gd name="T23" fmla="*/ 205 h 348"/>
                <a:gd name="T24" fmla="*/ 2636 w 2647"/>
                <a:gd name="T25" fmla="*/ 235 h 348"/>
                <a:gd name="T26" fmla="*/ 2624 w 2647"/>
                <a:gd name="T27" fmla="*/ 262 h 348"/>
                <a:gd name="T28" fmla="*/ 2607 w 2647"/>
                <a:gd name="T29" fmla="*/ 286 h 348"/>
                <a:gd name="T30" fmla="*/ 2586 w 2647"/>
                <a:gd name="T31" fmla="*/ 307 h 348"/>
                <a:gd name="T32" fmla="*/ 2562 w 2647"/>
                <a:gd name="T33" fmla="*/ 325 h 348"/>
                <a:gd name="T34" fmla="*/ 2535 w 2647"/>
                <a:gd name="T35" fmla="*/ 338 h 348"/>
                <a:gd name="T36" fmla="*/ 2507 w 2647"/>
                <a:gd name="T37" fmla="*/ 345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5 h 348"/>
                <a:gd name="T44" fmla="*/ 111 w 2647"/>
                <a:gd name="T45" fmla="*/ 338 h 348"/>
                <a:gd name="T46" fmla="*/ 85 w 2647"/>
                <a:gd name="T47" fmla="*/ 325 h 348"/>
                <a:gd name="T48" fmla="*/ 61 w 2647"/>
                <a:gd name="T49" fmla="*/ 307 h 348"/>
                <a:gd name="T50" fmla="*/ 40 w 2647"/>
                <a:gd name="T51" fmla="*/ 286 h 348"/>
                <a:gd name="T52" fmla="*/ 23 w 2647"/>
                <a:gd name="T53" fmla="*/ 262 h 348"/>
                <a:gd name="T54" fmla="*/ 10 w 2647"/>
                <a:gd name="T55" fmla="*/ 235 h 348"/>
                <a:gd name="T56" fmla="*/ 3 w 2647"/>
                <a:gd name="T57" fmla="*/ 205 h 348"/>
                <a:gd name="T58" fmla="*/ 0 w 2647"/>
                <a:gd name="T59" fmla="*/ 174 h 348"/>
                <a:gd name="T60" fmla="*/ 3 w 2647"/>
                <a:gd name="T61" fmla="*/ 143 h 348"/>
                <a:gd name="T62" fmla="*/ 10 w 2647"/>
                <a:gd name="T63" fmla="*/ 114 h 348"/>
                <a:gd name="T64" fmla="*/ 23 w 2647"/>
                <a:gd name="T65" fmla="*/ 87 h 348"/>
                <a:gd name="T66" fmla="*/ 40 w 2647"/>
                <a:gd name="T67" fmla="*/ 62 h 348"/>
                <a:gd name="T68" fmla="*/ 61 w 2647"/>
                <a:gd name="T69" fmla="*/ 42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3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3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2"/>
                  </a:lnTo>
                  <a:lnTo>
                    <a:pt x="2607" y="62"/>
                  </a:lnTo>
                  <a:lnTo>
                    <a:pt x="2624" y="87"/>
                  </a:lnTo>
                  <a:lnTo>
                    <a:pt x="2636" y="114"/>
                  </a:lnTo>
                  <a:lnTo>
                    <a:pt x="2645" y="143"/>
                  </a:lnTo>
                  <a:lnTo>
                    <a:pt x="2647" y="174"/>
                  </a:lnTo>
                  <a:lnTo>
                    <a:pt x="2645" y="205"/>
                  </a:lnTo>
                  <a:lnTo>
                    <a:pt x="2636" y="235"/>
                  </a:lnTo>
                  <a:lnTo>
                    <a:pt x="2624" y="262"/>
                  </a:lnTo>
                  <a:lnTo>
                    <a:pt x="2607" y="286"/>
                  </a:lnTo>
                  <a:lnTo>
                    <a:pt x="2586" y="307"/>
                  </a:lnTo>
                  <a:lnTo>
                    <a:pt x="2562" y="325"/>
                  </a:lnTo>
                  <a:lnTo>
                    <a:pt x="2535" y="338"/>
                  </a:lnTo>
                  <a:lnTo>
                    <a:pt x="2507" y="345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5"/>
                  </a:lnTo>
                  <a:lnTo>
                    <a:pt x="111" y="338"/>
                  </a:lnTo>
                  <a:lnTo>
                    <a:pt x="85" y="325"/>
                  </a:lnTo>
                  <a:lnTo>
                    <a:pt x="61" y="307"/>
                  </a:lnTo>
                  <a:lnTo>
                    <a:pt x="40" y="286"/>
                  </a:lnTo>
                  <a:lnTo>
                    <a:pt x="23" y="262"/>
                  </a:lnTo>
                  <a:lnTo>
                    <a:pt x="10" y="235"/>
                  </a:lnTo>
                  <a:lnTo>
                    <a:pt x="3" y="205"/>
                  </a:lnTo>
                  <a:lnTo>
                    <a:pt x="0" y="174"/>
                  </a:lnTo>
                  <a:lnTo>
                    <a:pt x="3" y="143"/>
                  </a:lnTo>
                  <a:lnTo>
                    <a:pt x="10" y="114"/>
                  </a:lnTo>
                  <a:lnTo>
                    <a:pt x="23" y="87"/>
                  </a:lnTo>
                  <a:lnTo>
                    <a:pt x="40" y="62"/>
                  </a:lnTo>
                  <a:lnTo>
                    <a:pt x="61" y="42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3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8">
              <a:extLst>
                <a:ext uri="{FF2B5EF4-FFF2-40B4-BE49-F238E27FC236}">
                  <a16:creationId xmlns="" xmlns:a16="http://schemas.microsoft.com/office/drawing/2014/main" id="{4013F126-D9FE-48BF-A25F-1D6930EA5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018"/>
              <a:ext cx="294" cy="39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2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1 h 348"/>
                <a:gd name="T12" fmla="*/ 2607 w 2647"/>
                <a:gd name="T13" fmla="*/ 62 h 348"/>
                <a:gd name="T14" fmla="*/ 2624 w 2647"/>
                <a:gd name="T15" fmla="*/ 86 h 348"/>
                <a:gd name="T16" fmla="*/ 2636 w 2647"/>
                <a:gd name="T17" fmla="*/ 113 h 348"/>
                <a:gd name="T18" fmla="*/ 2645 w 2647"/>
                <a:gd name="T19" fmla="*/ 143 h 348"/>
                <a:gd name="T20" fmla="*/ 2647 w 2647"/>
                <a:gd name="T21" fmla="*/ 175 h 348"/>
                <a:gd name="T22" fmla="*/ 2645 w 2647"/>
                <a:gd name="T23" fmla="*/ 206 h 348"/>
                <a:gd name="T24" fmla="*/ 2636 w 2647"/>
                <a:gd name="T25" fmla="*/ 235 h 348"/>
                <a:gd name="T26" fmla="*/ 2624 w 2647"/>
                <a:gd name="T27" fmla="*/ 262 h 348"/>
                <a:gd name="T28" fmla="*/ 2607 w 2647"/>
                <a:gd name="T29" fmla="*/ 287 h 348"/>
                <a:gd name="T30" fmla="*/ 2586 w 2647"/>
                <a:gd name="T31" fmla="*/ 307 h 348"/>
                <a:gd name="T32" fmla="*/ 2562 w 2647"/>
                <a:gd name="T33" fmla="*/ 324 h 348"/>
                <a:gd name="T34" fmla="*/ 2535 w 2647"/>
                <a:gd name="T35" fmla="*/ 337 h 348"/>
                <a:gd name="T36" fmla="*/ 2507 w 2647"/>
                <a:gd name="T37" fmla="*/ 346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6 h 348"/>
                <a:gd name="T44" fmla="*/ 111 w 2647"/>
                <a:gd name="T45" fmla="*/ 337 h 348"/>
                <a:gd name="T46" fmla="*/ 85 w 2647"/>
                <a:gd name="T47" fmla="*/ 324 h 348"/>
                <a:gd name="T48" fmla="*/ 61 w 2647"/>
                <a:gd name="T49" fmla="*/ 307 h 348"/>
                <a:gd name="T50" fmla="*/ 40 w 2647"/>
                <a:gd name="T51" fmla="*/ 287 h 348"/>
                <a:gd name="T52" fmla="*/ 23 w 2647"/>
                <a:gd name="T53" fmla="*/ 262 h 348"/>
                <a:gd name="T54" fmla="*/ 10 w 2647"/>
                <a:gd name="T55" fmla="*/ 235 h 348"/>
                <a:gd name="T56" fmla="*/ 3 w 2647"/>
                <a:gd name="T57" fmla="*/ 206 h 348"/>
                <a:gd name="T58" fmla="*/ 0 w 2647"/>
                <a:gd name="T59" fmla="*/ 175 h 348"/>
                <a:gd name="T60" fmla="*/ 3 w 2647"/>
                <a:gd name="T61" fmla="*/ 143 h 348"/>
                <a:gd name="T62" fmla="*/ 10 w 2647"/>
                <a:gd name="T63" fmla="*/ 113 h 348"/>
                <a:gd name="T64" fmla="*/ 23 w 2647"/>
                <a:gd name="T65" fmla="*/ 86 h 348"/>
                <a:gd name="T66" fmla="*/ 40 w 2647"/>
                <a:gd name="T67" fmla="*/ 62 h 348"/>
                <a:gd name="T68" fmla="*/ 61 w 2647"/>
                <a:gd name="T69" fmla="*/ 41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2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2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1"/>
                  </a:lnTo>
                  <a:lnTo>
                    <a:pt x="2607" y="62"/>
                  </a:lnTo>
                  <a:lnTo>
                    <a:pt x="2624" y="86"/>
                  </a:lnTo>
                  <a:lnTo>
                    <a:pt x="2636" y="113"/>
                  </a:lnTo>
                  <a:lnTo>
                    <a:pt x="2645" y="143"/>
                  </a:lnTo>
                  <a:lnTo>
                    <a:pt x="2647" y="175"/>
                  </a:lnTo>
                  <a:lnTo>
                    <a:pt x="2645" y="206"/>
                  </a:lnTo>
                  <a:lnTo>
                    <a:pt x="2636" y="235"/>
                  </a:lnTo>
                  <a:lnTo>
                    <a:pt x="2624" y="262"/>
                  </a:lnTo>
                  <a:lnTo>
                    <a:pt x="2607" y="287"/>
                  </a:lnTo>
                  <a:lnTo>
                    <a:pt x="2586" y="307"/>
                  </a:lnTo>
                  <a:lnTo>
                    <a:pt x="2562" y="324"/>
                  </a:lnTo>
                  <a:lnTo>
                    <a:pt x="2535" y="337"/>
                  </a:lnTo>
                  <a:lnTo>
                    <a:pt x="2507" y="346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6"/>
                  </a:lnTo>
                  <a:lnTo>
                    <a:pt x="111" y="337"/>
                  </a:lnTo>
                  <a:lnTo>
                    <a:pt x="85" y="324"/>
                  </a:lnTo>
                  <a:lnTo>
                    <a:pt x="61" y="307"/>
                  </a:lnTo>
                  <a:lnTo>
                    <a:pt x="40" y="287"/>
                  </a:lnTo>
                  <a:lnTo>
                    <a:pt x="23" y="262"/>
                  </a:lnTo>
                  <a:lnTo>
                    <a:pt x="10" y="235"/>
                  </a:lnTo>
                  <a:lnTo>
                    <a:pt x="3" y="206"/>
                  </a:lnTo>
                  <a:lnTo>
                    <a:pt x="0" y="175"/>
                  </a:lnTo>
                  <a:lnTo>
                    <a:pt x="3" y="143"/>
                  </a:lnTo>
                  <a:lnTo>
                    <a:pt x="10" y="113"/>
                  </a:lnTo>
                  <a:lnTo>
                    <a:pt x="23" y="86"/>
                  </a:lnTo>
                  <a:lnTo>
                    <a:pt x="40" y="62"/>
                  </a:lnTo>
                  <a:lnTo>
                    <a:pt x="61" y="41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2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9">
              <a:extLst>
                <a:ext uri="{FF2B5EF4-FFF2-40B4-BE49-F238E27FC236}">
                  <a16:creationId xmlns="" xmlns:a16="http://schemas.microsoft.com/office/drawing/2014/main" id="{8EC64221-4160-4581-9D89-88161F5DB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01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3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5 h 467"/>
                <a:gd name="T10" fmla="*/ 395 w 462"/>
                <a:gd name="T11" fmla="*/ 68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59 h 467"/>
                <a:gd name="T18" fmla="*/ 458 w 462"/>
                <a:gd name="T19" fmla="*/ 196 h 467"/>
                <a:gd name="T20" fmla="*/ 462 w 462"/>
                <a:gd name="T21" fmla="*/ 234 h 467"/>
                <a:gd name="T22" fmla="*/ 458 w 462"/>
                <a:gd name="T23" fmla="*/ 271 h 467"/>
                <a:gd name="T24" fmla="*/ 450 w 462"/>
                <a:gd name="T25" fmla="*/ 308 h 467"/>
                <a:gd name="T26" fmla="*/ 436 w 462"/>
                <a:gd name="T27" fmla="*/ 341 h 467"/>
                <a:gd name="T28" fmla="*/ 417 w 462"/>
                <a:gd name="T29" fmla="*/ 371 h 467"/>
                <a:gd name="T30" fmla="*/ 395 w 462"/>
                <a:gd name="T31" fmla="*/ 399 h 467"/>
                <a:gd name="T32" fmla="*/ 367 w 462"/>
                <a:gd name="T33" fmla="*/ 422 h 467"/>
                <a:gd name="T34" fmla="*/ 337 w 462"/>
                <a:gd name="T35" fmla="*/ 441 h 467"/>
                <a:gd name="T36" fmla="*/ 304 w 462"/>
                <a:gd name="T37" fmla="*/ 455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5 h 467"/>
                <a:gd name="T46" fmla="*/ 124 w 462"/>
                <a:gd name="T47" fmla="*/ 441 h 467"/>
                <a:gd name="T48" fmla="*/ 95 w 462"/>
                <a:gd name="T49" fmla="*/ 422 h 467"/>
                <a:gd name="T50" fmla="*/ 68 w 462"/>
                <a:gd name="T51" fmla="*/ 399 h 467"/>
                <a:gd name="T52" fmla="*/ 45 w 462"/>
                <a:gd name="T53" fmla="*/ 371 h 467"/>
                <a:gd name="T54" fmla="*/ 26 w 462"/>
                <a:gd name="T55" fmla="*/ 341 h 467"/>
                <a:gd name="T56" fmla="*/ 12 w 462"/>
                <a:gd name="T57" fmla="*/ 308 h 467"/>
                <a:gd name="T58" fmla="*/ 3 w 462"/>
                <a:gd name="T59" fmla="*/ 271 h 467"/>
                <a:gd name="T60" fmla="*/ 0 w 462"/>
                <a:gd name="T61" fmla="*/ 234 h 467"/>
                <a:gd name="T62" fmla="*/ 3 w 462"/>
                <a:gd name="T63" fmla="*/ 196 h 467"/>
                <a:gd name="T64" fmla="*/ 12 w 462"/>
                <a:gd name="T65" fmla="*/ 159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8 h 467"/>
                <a:gd name="T72" fmla="*/ 95 w 462"/>
                <a:gd name="T73" fmla="*/ 45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3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3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5"/>
                  </a:lnTo>
                  <a:lnTo>
                    <a:pt x="395" y="68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59"/>
                  </a:lnTo>
                  <a:lnTo>
                    <a:pt x="458" y="196"/>
                  </a:lnTo>
                  <a:lnTo>
                    <a:pt x="462" y="234"/>
                  </a:lnTo>
                  <a:lnTo>
                    <a:pt x="458" y="271"/>
                  </a:lnTo>
                  <a:lnTo>
                    <a:pt x="450" y="308"/>
                  </a:lnTo>
                  <a:lnTo>
                    <a:pt x="436" y="341"/>
                  </a:lnTo>
                  <a:lnTo>
                    <a:pt x="417" y="371"/>
                  </a:lnTo>
                  <a:lnTo>
                    <a:pt x="395" y="399"/>
                  </a:lnTo>
                  <a:lnTo>
                    <a:pt x="367" y="422"/>
                  </a:lnTo>
                  <a:lnTo>
                    <a:pt x="337" y="441"/>
                  </a:lnTo>
                  <a:lnTo>
                    <a:pt x="304" y="455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5"/>
                  </a:lnTo>
                  <a:lnTo>
                    <a:pt x="124" y="441"/>
                  </a:lnTo>
                  <a:lnTo>
                    <a:pt x="95" y="422"/>
                  </a:lnTo>
                  <a:lnTo>
                    <a:pt x="68" y="399"/>
                  </a:lnTo>
                  <a:lnTo>
                    <a:pt x="45" y="371"/>
                  </a:lnTo>
                  <a:lnTo>
                    <a:pt x="26" y="341"/>
                  </a:lnTo>
                  <a:lnTo>
                    <a:pt x="12" y="308"/>
                  </a:lnTo>
                  <a:lnTo>
                    <a:pt x="3" y="271"/>
                  </a:lnTo>
                  <a:lnTo>
                    <a:pt x="0" y="234"/>
                  </a:lnTo>
                  <a:lnTo>
                    <a:pt x="3" y="196"/>
                  </a:lnTo>
                  <a:lnTo>
                    <a:pt x="12" y="159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8"/>
                  </a:lnTo>
                  <a:lnTo>
                    <a:pt x="95" y="45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3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10">
              <a:extLst>
                <a:ext uri="{FF2B5EF4-FFF2-40B4-BE49-F238E27FC236}">
                  <a16:creationId xmlns="" xmlns:a16="http://schemas.microsoft.com/office/drawing/2014/main" id="{685098C4-0A0F-49FD-9508-31F47FDE2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13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4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6 h 467"/>
                <a:gd name="T10" fmla="*/ 395 w 462"/>
                <a:gd name="T11" fmla="*/ 69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61 h 467"/>
                <a:gd name="T18" fmla="*/ 458 w 462"/>
                <a:gd name="T19" fmla="*/ 196 h 467"/>
                <a:gd name="T20" fmla="*/ 462 w 462"/>
                <a:gd name="T21" fmla="*/ 234 h 467"/>
                <a:gd name="T22" fmla="*/ 458 w 462"/>
                <a:gd name="T23" fmla="*/ 272 h 467"/>
                <a:gd name="T24" fmla="*/ 450 w 462"/>
                <a:gd name="T25" fmla="*/ 308 h 467"/>
                <a:gd name="T26" fmla="*/ 436 w 462"/>
                <a:gd name="T27" fmla="*/ 342 h 467"/>
                <a:gd name="T28" fmla="*/ 417 w 462"/>
                <a:gd name="T29" fmla="*/ 372 h 467"/>
                <a:gd name="T30" fmla="*/ 395 w 462"/>
                <a:gd name="T31" fmla="*/ 400 h 467"/>
                <a:gd name="T32" fmla="*/ 367 w 462"/>
                <a:gd name="T33" fmla="*/ 422 h 467"/>
                <a:gd name="T34" fmla="*/ 337 w 462"/>
                <a:gd name="T35" fmla="*/ 442 h 467"/>
                <a:gd name="T36" fmla="*/ 304 w 462"/>
                <a:gd name="T37" fmla="*/ 456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6 h 467"/>
                <a:gd name="T46" fmla="*/ 124 w 462"/>
                <a:gd name="T47" fmla="*/ 442 h 467"/>
                <a:gd name="T48" fmla="*/ 95 w 462"/>
                <a:gd name="T49" fmla="*/ 422 h 467"/>
                <a:gd name="T50" fmla="*/ 68 w 462"/>
                <a:gd name="T51" fmla="*/ 400 h 467"/>
                <a:gd name="T52" fmla="*/ 45 w 462"/>
                <a:gd name="T53" fmla="*/ 372 h 467"/>
                <a:gd name="T54" fmla="*/ 26 w 462"/>
                <a:gd name="T55" fmla="*/ 342 h 467"/>
                <a:gd name="T56" fmla="*/ 12 w 462"/>
                <a:gd name="T57" fmla="*/ 308 h 467"/>
                <a:gd name="T58" fmla="*/ 3 w 462"/>
                <a:gd name="T59" fmla="*/ 272 h 467"/>
                <a:gd name="T60" fmla="*/ 0 w 462"/>
                <a:gd name="T61" fmla="*/ 234 h 467"/>
                <a:gd name="T62" fmla="*/ 3 w 462"/>
                <a:gd name="T63" fmla="*/ 196 h 467"/>
                <a:gd name="T64" fmla="*/ 12 w 462"/>
                <a:gd name="T65" fmla="*/ 161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9 h 467"/>
                <a:gd name="T72" fmla="*/ 95 w 462"/>
                <a:gd name="T73" fmla="*/ 46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4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4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6"/>
                  </a:lnTo>
                  <a:lnTo>
                    <a:pt x="395" y="69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61"/>
                  </a:lnTo>
                  <a:lnTo>
                    <a:pt x="458" y="196"/>
                  </a:lnTo>
                  <a:lnTo>
                    <a:pt x="462" y="234"/>
                  </a:lnTo>
                  <a:lnTo>
                    <a:pt x="458" y="272"/>
                  </a:lnTo>
                  <a:lnTo>
                    <a:pt x="450" y="308"/>
                  </a:lnTo>
                  <a:lnTo>
                    <a:pt x="436" y="342"/>
                  </a:lnTo>
                  <a:lnTo>
                    <a:pt x="417" y="372"/>
                  </a:lnTo>
                  <a:lnTo>
                    <a:pt x="395" y="400"/>
                  </a:lnTo>
                  <a:lnTo>
                    <a:pt x="367" y="422"/>
                  </a:lnTo>
                  <a:lnTo>
                    <a:pt x="337" y="442"/>
                  </a:lnTo>
                  <a:lnTo>
                    <a:pt x="304" y="456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6"/>
                  </a:lnTo>
                  <a:lnTo>
                    <a:pt x="124" y="442"/>
                  </a:lnTo>
                  <a:lnTo>
                    <a:pt x="95" y="422"/>
                  </a:lnTo>
                  <a:lnTo>
                    <a:pt x="68" y="400"/>
                  </a:lnTo>
                  <a:lnTo>
                    <a:pt x="45" y="372"/>
                  </a:lnTo>
                  <a:lnTo>
                    <a:pt x="26" y="342"/>
                  </a:lnTo>
                  <a:lnTo>
                    <a:pt x="12" y="308"/>
                  </a:lnTo>
                  <a:lnTo>
                    <a:pt x="3" y="272"/>
                  </a:lnTo>
                  <a:lnTo>
                    <a:pt x="0" y="234"/>
                  </a:lnTo>
                  <a:lnTo>
                    <a:pt x="3" y="196"/>
                  </a:lnTo>
                  <a:lnTo>
                    <a:pt x="12" y="161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9"/>
                  </a:lnTo>
                  <a:lnTo>
                    <a:pt x="95" y="46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4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11">
              <a:extLst>
                <a:ext uri="{FF2B5EF4-FFF2-40B4-BE49-F238E27FC236}">
                  <a16:creationId xmlns="" xmlns:a16="http://schemas.microsoft.com/office/drawing/2014/main" id="{970AD37A-79BA-4535-9857-BAB86A53C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25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3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5 h 467"/>
                <a:gd name="T10" fmla="*/ 395 w 462"/>
                <a:gd name="T11" fmla="*/ 69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60 h 467"/>
                <a:gd name="T18" fmla="*/ 458 w 462"/>
                <a:gd name="T19" fmla="*/ 196 h 467"/>
                <a:gd name="T20" fmla="*/ 462 w 462"/>
                <a:gd name="T21" fmla="*/ 233 h 467"/>
                <a:gd name="T22" fmla="*/ 458 w 462"/>
                <a:gd name="T23" fmla="*/ 271 h 467"/>
                <a:gd name="T24" fmla="*/ 450 w 462"/>
                <a:gd name="T25" fmla="*/ 308 h 467"/>
                <a:gd name="T26" fmla="*/ 436 w 462"/>
                <a:gd name="T27" fmla="*/ 341 h 467"/>
                <a:gd name="T28" fmla="*/ 417 w 462"/>
                <a:gd name="T29" fmla="*/ 371 h 467"/>
                <a:gd name="T30" fmla="*/ 395 w 462"/>
                <a:gd name="T31" fmla="*/ 399 h 467"/>
                <a:gd name="T32" fmla="*/ 367 w 462"/>
                <a:gd name="T33" fmla="*/ 422 h 467"/>
                <a:gd name="T34" fmla="*/ 337 w 462"/>
                <a:gd name="T35" fmla="*/ 441 h 467"/>
                <a:gd name="T36" fmla="*/ 304 w 462"/>
                <a:gd name="T37" fmla="*/ 455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5 h 467"/>
                <a:gd name="T46" fmla="*/ 124 w 462"/>
                <a:gd name="T47" fmla="*/ 441 h 467"/>
                <a:gd name="T48" fmla="*/ 95 w 462"/>
                <a:gd name="T49" fmla="*/ 422 h 467"/>
                <a:gd name="T50" fmla="*/ 68 w 462"/>
                <a:gd name="T51" fmla="*/ 399 h 467"/>
                <a:gd name="T52" fmla="*/ 45 w 462"/>
                <a:gd name="T53" fmla="*/ 371 h 467"/>
                <a:gd name="T54" fmla="*/ 26 w 462"/>
                <a:gd name="T55" fmla="*/ 341 h 467"/>
                <a:gd name="T56" fmla="*/ 12 w 462"/>
                <a:gd name="T57" fmla="*/ 308 h 467"/>
                <a:gd name="T58" fmla="*/ 3 w 462"/>
                <a:gd name="T59" fmla="*/ 271 h 467"/>
                <a:gd name="T60" fmla="*/ 0 w 462"/>
                <a:gd name="T61" fmla="*/ 233 h 467"/>
                <a:gd name="T62" fmla="*/ 3 w 462"/>
                <a:gd name="T63" fmla="*/ 196 h 467"/>
                <a:gd name="T64" fmla="*/ 12 w 462"/>
                <a:gd name="T65" fmla="*/ 160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9 h 467"/>
                <a:gd name="T72" fmla="*/ 95 w 462"/>
                <a:gd name="T73" fmla="*/ 45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3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3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5"/>
                  </a:lnTo>
                  <a:lnTo>
                    <a:pt x="395" y="69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60"/>
                  </a:lnTo>
                  <a:lnTo>
                    <a:pt x="458" y="196"/>
                  </a:lnTo>
                  <a:lnTo>
                    <a:pt x="462" y="233"/>
                  </a:lnTo>
                  <a:lnTo>
                    <a:pt x="458" y="271"/>
                  </a:lnTo>
                  <a:lnTo>
                    <a:pt x="450" y="308"/>
                  </a:lnTo>
                  <a:lnTo>
                    <a:pt x="436" y="341"/>
                  </a:lnTo>
                  <a:lnTo>
                    <a:pt x="417" y="371"/>
                  </a:lnTo>
                  <a:lnTo>
                    <a:pt x="395" y="399"/>
                  </a:lnTo>
                  <a:lnTo>
                    <a:pt x="367" y="422"/>
                  </a:lnTo>
                  <a:lnTo>
                    <a:pt x="337" y="441"/>
                  </a:lnTo>
                  <a:lnTo>
                    <a:pt x="304" y="455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5"/>
                  </a:lnTo>
                  <a:lnTo>
                    <a:pt x="124" y="441"/>
                  </a:lnTo>
                  <a:lnTo>
                    <a:pt x="95" y="422"/>
                  </a:lnTo>
                  <a:lnTo>
                    <a:pt x="68" y="399"/>
                  </a:lnTo>
                  <a:lnTo>
                    <a:pt x="45" y="371"/>
                  </a:lnTo>
                  <a:lnTo>
                    <a:pt x="26" y="341"/>
                  </a:lnTo>
                  <a:lnTo>
                    <a:pt x="12" y="308"/>
                  </a:lnTo>
                  <a:lnTo>
                    <a:pt x="3" y="271"/>
                  </a:lnTo>
                  <a:lnTo>
                    <a:pt x="0" y="233"/>
                  </a:lnTo>
                  <a:lnTo>
                    <a:pt x="3" y="196"/>
                  </a:lnTo>
                  <a:lnTo>
                    <a:pt x="12" y="160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9"/>
                  </a:lnTo>
                  <a:lnTo>
                    <a:pt x="95" y="45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3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2" name="Freeform 29">
            <a:extLst>
              <a:ext uri="{FF2B5EF4-FFF2-40B4-BE49-F238E27FC236}">
                <a16:creationId xmlns="" xmlns:a16="http://schemas.microsoft.com/office/drawing/2014/main" id="{E0D0E63E-84F7-47BE-863A-D8D037E6DAE2}"/>
              </a:ext>
            </a:extLst>
          </p:cNvPr>
          <p:cNvSpPr>
            <a:spLocks noEditPoints="1"/>
          </p:cNvSpPr>
          <p:nvPr/>
        </p:nvSpPr>
        <p:spPr bwMode="auto">
          <a:xfrm>
            <a:off x="8246381" y="4784457"/>
            <a:ext cx="261376" cy="261023"/>
          </a:xfrm>
          <a:custGeom>
            <a:avLst/>
            <a:gdLst>
              <a:gd name="T0" fmla="*/ 1260 w 5938"/>
              <a:gd name="T1" fmla="*/ 1207 h 5931"/>
              <a:gd name="T2" fmla="*/ 1208 w 5938"/>
              <a:gd name="T3" fmla="*/ 1259 h 5931"/>
              <a:gd name="T4" fmla="*/ 1327 w 5938"/>
              <a:gd name="T5" fmla="*/ 1963 h 5931"/>
              <a:gd name="T6" fmla="*/ 1614 w 5938"/>
              <a:gd name="T7" fmla="*/ 1903 h 5931"/>
              <a:gd name="T8" fmla="*/ 1814 w 5938"/>
              <a:gd name="T9" fmla="*/ 1763 h 5931"/>
              <a:gd name="T10" fmla="*/ 1944 w 5938"/>
              <a:gd name="T11" fmla="*/ 1748 h 5931"/>
              <a:gd name="T12" fmla="*/ 2040 w 5938"/>
              <a:gd name="T13" fmla="*/ 1844 h 5931"/>
              <a:gd name="T14" fmla="*/ 2025 w 5938"/>
              <a:gd name="T15" fmla="*/ 1975 h 5931"/>
              <a:gd name="T16" fmla="*/ 1783 w 5938"/>
              <a:gd name="T17" fmla="*/ 2163 h 5931"/>
              <a:gd name="T18" fmla="*/ 1430 w 5938"/>
              <a:gd name="T19" fmla="*/ 2264 h 5931"/>
              <a:gd name="T20" fmla="*/ 1141 w 5938"/>
              <a:gd name="T21" fmla="*/ 2251 h 5931"/>
              <a:gd name="T22" fmla="*/ 1128 w 5938"/>
              <a:gd name="T23" fmla="*/ 3090 h 5931"/>
              <a:gd name="T24" fmla="*/ 3547 w 5938"/>
              <a:gd name="T25" fmla="*/ 5529 h 5931"/>
              <a:gd name="T26" fmla="*/ 3767 w 5938"/>
              <a:gd name="T27" fmla="*/ 5621 h 5931"/>
              <a:gd name="T28" fmla="*/ 4007 w 5938"/>
              <a:gd name="T29" fmla="*/ 5588 h 5931"/>
              <a:gd name="T30" fmla="*/ 5494 w 5938"/>
              <a:gd name="T31" fmla="*/ 4152 h 5931"/>
              <a:gd name="T32" fmla="*/ 5614 w 5938"/>
              <a:gd name="T33" fmla="*/ 3945 h 5931"/>
              <a:gd name="T34" fmla="*/ 5614 w 5938"/>
              <a:gd name="T35" fmla="*/ 3703 h 5931"/>
              <a:gd name="T36" fmla="*/ 5494 w 5938"/>
              <a:gd name="T37" fmla="*/ 3496 h 5931"/>
              <a:gd name="T38" fmla="*/ 3056 w 5938"/>
              <a:gd name="T39" fmla="*/ 1111 h 5931"/>
              <a:gd name="T40" fmla="*/ 1038 w 5938"/>
              <a:gd name="T41" fmla="*/ 4 h 5931"/>
              <a:gd name="T42" fmla="*/ 1424 w 5938"/>
              <a:gd name="T43" fmla="*/ 101 h 5931"/>
              <a:gd name="T44" fmla="*/ 1787 w 5938"/>
              <a:gd name="T45" fmla="*/ 327 h 5931"/>
              <a:gd name="T46" fmla="*/ 1913 w 5938"/>
              <a:gd name="T47" fmla="*/ 495 h 5931"/>
              <a:gd name="T48" fmla="*/ 1870 w 5938"/>
              <a:gd name="T49" fmla="*/ 621 h 5931"/>
              <a:gd name="T50" fmla="*/ 1744 w 5938"/>
              <a:gd name="T51" fmla="*/ 664 h 5931"/>
              <a:gd name="T52" fmla="*/ 1581 w 5938"/>
              <a:gd name="T53" fmla="*/ 556 h 5931"/>
              <a:gd name="T54" fmla="*/ 1278 w 5938"/>
              <a:gd name="T55" fmla="*/ 372 h 5931"/>
              <a:gd name="T56" fmla="*/ 962 w 5938"/>
              <a:gd name="T57" fmla="*/ 305 h 5931"/>
              <a:gd name="T58" fmla="*/ 668 w 5938"/>
              <a:gd name="T59" fmla="*/ 359 h 5931"/>
              <a:gd name="T60" fmla="*/ 441 w 5938"/>
              <a:gd name="T61" fmla="*/ 534 h 5931"/>
              <a:gd name="T62" fmla="*/ 325 w 5938"/>
              <a:gd name="T63" fmla="*/ 790 h 5931"/>
              <a:gd name="T64" fmla="*/ 329 w 5938"/>
              <a:gd name="T65" fmla="*/ 1115 h 5931"/>
              <a:gd name="T66" fmla="*/ 489 w 5938"/>
              <a:gd name="T67" fmla="*/ 1481 h 5931"/>
              <a:gd name="T68" fmla="*/ 780 w 5938"/>
              <a:gd name="T69" fmla="*/ 1775 h 5931"/>
              <a:gd name="T70" fmla="*/ 930 w 5938"/>
              <a:gd name="T71" fmla="*/ 1122 h 5931"/>
              <a:gd name="T72" fmla="*/ 1076 w 5938"/>
              <a:gd name="T73" fmla="*/ 951 h 5931"/>
              <a:gd name="T74" fmla="*/ 2908 w 5938"/>
              <a:gd name="T75" fmla="*/ 789 h 5931"/>
              <a:gd name="T76" fmla="*/ 3164 w 5938"/>
              <a:gd name="T77" fmla="*/ 823 h 5931"/>
              <a:gd name="T78" fmla="*/ 3406 w 5938"/>
              <a:gd name="T79" fmla="*/ 976 h 5931"/>
              <a:gd name="T80" fmla="*/ 5861 w 5938"/>
              <a:gd name="T81" fmla="*/ 3490 h 5931"/>
              <a:gd name="T82" fmla="*/ 5938 w 5938"/>
              <a:gd name="T83" fmla="*/ 3826 h 5931"/>
              <a:gd name="T84" fmla="*/ 5863 w 5938"/>
              <a:gd name="T85" fmla="*/ 4160 h 5931"/>
              <a:gd name="T86" fmla="*/ 4377 w 5938"/>
              <a:gd name="T87" fmla="*/ 5705 h 5931"/>
              <a:gd name="T88" fmla="*/ 4087 w 5938"/>
              <a:gd name="T89" fmla="*/ 5887 h 5931"/>
              <a:gd name="T90" fmla="*/ 3744 w 5938"/>
              <a:gd name="T91" fmla="*/ 5925 h 5931"/>
              <a:gd name="T92" fmla="*/ 3422 w 5938"/>
              <a:gd name="T93" fmla="*/ 5814 h 5931"/>
              <a:gd name="T94" fmla="*/ 928 w 5938"/>
              <a:gd name="T95" fmla="*/ 3343 h 5931"/>
              <a:gd name="T96" fmla="*/ 800 w 5938"/>
              <a:gd name="T97" fmla="*/ 3059 h 5931"/>
              <a:gd name="T98" fmla="*/ 747 w 5938"/>
              <a:gd name="T99" fmla="*/ 2116 h 5931"/>
              <a:gd name="T100" fmla="*/ 406 w 5938"/>
              <a:gd name="T101" fmla="*/ 1864 h 5931"/>
              <a:gd name="T102" fmla="*/ 132 w 5938"/>
              <a:gd name="T103" fmla="*/ 1483 h 5931"/>
              <a:gd name="T104" fmla="*/ 7 w 5938"/>
              <a:gd name="T105" fmla="*/ 1052 h 5931"/>
              <a:gd name="T106" fmla="*/ 38 w 5938"/>
              <a:gd name="T107" fmla="*/ 662 h 5931"/>
              <a:gd name="T108" fmla="*/ 206 w 5938"/>
              <a:gd name="T109" fmla="*/ 336 h 5931"/>
              <a:gd name="T110" fmla="*/ 493 w 5938"/>
              <a:gd name="T111" fmla="*/ 103 h 5931"/>
              <a:gd name="T112" fmla="*/ 849 w 5938"/>
              <a:gd name="T113" fmla="*/ 4 h 5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938" h="5931">
                <a:moveTo>
                  <a:pt x="2949" y="1095"/>
                </a:moveTo>
                <a:lnTo>
                  <a:pt x="2939" y="1095"/>
                </a:lnTo>
                <a:lnTo>
                  <a:pt x="2928" y="1097"/>
                </a:lnTo>
                <a:lnTo>
                  <a:pt x="1260" y="1207"/>
                </a:lnTo>
                <a:lnTo>
                  <a:pt x="1240" y="1212"/>
                </a:lnTo>
                <a:lnTo>
                  <a:pt x="1224" y="1223"/>
                </a:lnTo>
                <a:lnTo>
                  <a:pt x="1213" y="1240"/>
                </a:lnTo>
                <a:lnTo>
                  <a:pt x="1208" y="1259"/>
                </a:lnTo>
                <a:lnTo>
                  <a:pt x="1163" y="1945"/>
                </a:lnTo>
                <a:lnTo>
                  <a:pt x="1204" y="1952"/>
                </a:lnTo>
                <a:lnTo>
                  <a:pt x="1247" y="1957"/>
                </a:lnTo>
                <a:lnTo>
                  <a:pt x="1327" y="1963"/>
                </a:lnTo>
                <a:lnTo>
                  <a:pt x="1404" y="1959"/>
                </a:lnTo>
                <a:lnTo>
                  <a:pt x="1477" y="1948"/>
                </a:lnTo>
                <a:lnTo>
                  <a:pt x="1547" y="1930"/>
                </a:lnTo>
                <a:lnTo>
                  <a:pt x="1614" y="1903"/>
                </a:lnTo>
                <a:lnTo>
                  <a:pt x="1675" y="1871"/>
                </a:lnTo>
                <a:lnTo>
                  <a:pt x="1733" y="1831"/>
                </a:lnTo>
                <a:lnTo>
                  <a:pt x="1785" y="1784"/>
                </a:lnTo>
                <a:lnTo>
                  <a:pt x="1814" y="1763"/>
                </a:lnTo>
                <a:lnTo>
                  <a:pt x="1845" y="1748"/>
                </a:lnTo>
                <a:lnTo>
                  <a:pt x="1877" y="1741"/>
                </a:lnTo>
                <a:lnTo>
                  <a:pt x="1912" y="1741"/>
                </a:lnTo>
                <a:lnTo>
                  <a:pt x="1944" y="1748"/>
                </a:lnTo>
                <a:lnTo>
                  <a:pt x="1977" y="1763"/>
                </a:lnTo>
                <a:lnTo>
                  <a:pt x="2004" y="1784"/>
                </a:lnTo>
                <a:lnTo>
                  <a:pt x="2025" y="1813"/>
                </a:lnTo>
                <a:lnTo>
                  <a:pt x="2040" y="1844"/>
                </a:lnTo>
                <a:lnTo>
                  <a:pt x="2049" y="1876"/>
                </a:lnTo>
                <a:lnTo>
                  <a:pt x="2049" y="1910"/>
                </a:lnTo>
                <a:lnTo>
                  <a:pt x="2040" y="1943"/>
                </a:lnTo>
                <a:lnTo>
                  <a:pt x="2025" y="1975"/>
                </a:lnTo>
                <a:lnTo>
                  <a:pt x="2004" y="2002"/>
                </a:lnTo>
                <a:lnTo>
                  <a:pt x="1935" y="2064"/>
                </a:lnTo>
                <a:lnTo>
                  <a:pt x="1863" y="2118"/>
                </a:lnTo>
                <a:lnTo>
                  <a:pt x="1783" y="2163"/>
                </a:lnTo>
                <a:lnTo>
                  <a:pt x="1700" y="2201"/>
                </a:lnTo>
                <a:lnTo>
                  <a:pt x="1614" y="2230"/>
                </a:lnTo>
                <a:lnTo>
                  <a:pt x="1524" y="2251"/>
                </a:lnTo>
                <a:lnTo>
                  <a:pt x="1430" y="2264"/>
                </a:lnTo>
                <a:lnTo>
                  <a:pt x="1332" y="2269"/>
                </a:lnTo>
                <a:lnTo>
                  <a:pt x="1276" y="2268"/>
                </a:lnTo>
                <a:lnTo>
                  <a:pt x="1219" y="2262"/>
                </a:lnTo>
                <a:lnTo>
                  <a:pt x="1141" y="2251"/>
                </a:lnTo>
                <a:lnTo>
                  <a:pt x="1098" y="2922"/>
                </a:lnTo>
                <a:lnTo>
                  <a:pt x="1098" y="2980"/>
                </a:lnTo>
                <a:lnTo>
                  <a:pt x="1108" y="3038"/>
                </a:lnTo>
                <a:lnTo>
                  <a:pt x="1128" y="3090"/>
                </a:lnTo>
                <a:lnTo>
                  <a:pt x="1157" y="3141"/>
                </a:lnTo>
                <a:lnTo>
                  <a:pt x="1195" y="3184"/>
                </a:lnTo>
                <a:lnTo>
                  <a:pt x="3502" y="5489"/>
                </a:lnTo>
                <a:lnTo>
                  <a:pt x="3547" y="5529"/>
                </a:lnTo>
                <a:lnTo>
                  <a:pt x="3597" y="5563"/>
                </a:lnTo>
                <a:lnTo>
                  <a:pt x="3652" y="5588"/>
                </a:lnTo>
                <a:lnTo>
                  <a:pt x="3708" y="5608"/>
                </a:lnTo>
                <a:lnTo>
                  <a:pt x="3767" y="5621"/>
                </a:lnTo>
                <a:lnTo>
                  <a:pt x="3828" y="5624"/>
                </a:lnTo>
                <a:lnTo>
                  <a:pt x="3890" y="5621"/>
                </a:lnTo>
                <a:lnTo>
                  <a:pt x="3949" y="5608"/>
                </a:lnTo>
                <a:lnTo>
                  <a:pt x="4007" y="5588"/>
                </a:lnTo>
                <a:lnTo>
                  <a:pt x="4061" y="5563"/>
                </a:lnTo>
                <a:lnTo>
                  <a:pt x="4112" y="5529"/>
                </a:lnTo>
                <a:lnTo>
                  <a:pt x="4157" y="5489"/>
                </a:lnTo>
                <a:lnTo>
                  <a:pt x="5494" y="4152"/>
                </a:lnTo>
                <a:lnTo>
                  <a:pt x="5534" y="4105"/>
                </a:lnTo>
                <a:lnTo>
                  <a:pt x="5568" y="4055"/>
                </a:lnTo>
                <a:lnTo>
                  <a:pt x="5595" y="4003"/>
                </a:lnTo>
                <a:lnTo>
                  <a:pt x="5614" y="3945"/>
                </a:lnTo>
                <a:lnTo>
                  <a:pt x="5626" y="3885"/>
                </a:lnTo>
                <a:lnTo>
                  <a:pt x="5630" y="3824"/>
                </a:lnTo>
                <a:lnTo>
                  <a:pt x="5626" y="3763"/>
                </a:lnTo>
                <a:lnTo>
                  <a:pt x="5614" y="3703"/>
                </a:lnTo>
                <a:lnTo>
                  <a:pt x="5595" y="3646"/>
                </a:lnTo>
                <a:lnTo>
                  <a:pt x="5568" y="3593"/>
                </a:lnTo>
                <a:lnTo>
                  <a:pt x="5534" y="3543"/>
                </a:lnTo>
                <a:lnTo>
                  <a:pt x="5494" y="3496"/>
                </a:lnTo>
                <a:lnTo>
                  <a:pt x="3189" y="1194"/>
                </a:lnTo>
                <a:lnTo>
                  <a:pt x="3150" y="1160"/>
                </a:lnTo>
                <a:lnTo>
                  <a:pt x="3105" y="1131"/>
                </a:lnTo>
                <a:lnTo>
                  <a:pt x="3056" y="1111"/>
                </a:lnTo>
                <a:lnTo>
                  <a:pt x="3004" y="1099"/>
                </a:lnTo>
                <a:lnTo>
                  <a:pt x="2949" y="1095"/>
                </a:lnTo>
                <a:close/>
                <a:moveTo>
                  <a:pt x="942" y="0"/>
                </a:moveTo>
                <a:lnTo>
                  <a:pt x="1038" y="4"/>
                </a:lnTo>
                <a:lnTo>
                  <a:pt x="1135" y="17"/>
                </a:lnTo>
                <a:lnTo>
                  <a:pt x="1233" y="36"/>
                </a:lnTo>
                <a:lnTo>
                  <a:pt x="1329" y="65"/>
                </a:lnTo>
                <a:lnTo>
                  <a:pt x="1424" y="101"/>
                </a:lnTo>
                <a:lnTo>
                  <a:pt x="1520" y="147"/>
                </a:lnTo>
                <a:lnTo>
                  <a:pt x="1612" y="199"/>
                </a:lnTo>
                <a:lnTo>
                  <a:pt x="1700" y="258"/>
                </a:lnTo>
                <a:lnTo>
                  <a:pt x="1787" y="327"/>
                </a:lnTo>
                <a:lnTo>
                  <a:pt x="1870" y="403"/>
                </a:lnTo>
                <a:lnTo>
                  <a:pt x="1892" y="430"/>
                </a:lnTo>
                <a:lnTo>
                  <a:pt x="1906" y="462"/>
                </a:lnTo>
                <a:lnTo>
                  <a:pt x="1913" y="495"/>
                </a:lnTo>
                <a:lnTo>
                  <a:pt x="1913" y="529"/>
                </a:lnTo>
                <a:lnTo>
                  <a:pt x="1906" y="561"/>
                </a:lnTo>
                <a:lnTo>
                  <a:pt x="1892" y="592"/>
                </a:lnTo>
                <a:lnTo>
                  <a:pt x="1870" y="621"/>
                </a:lnTo>
                <a:lnTo>
                  <a:pt x="1841" y="643"/>
                </a:lnTo>
                <a:lnTo>
                  <a:pt x="1811" y="657"/>
                </a:lnTo>
                <a:lnTo>
                  <a:pt x="1778" y="664"/>
                </a:lnTo>
                <a:lnTo>
                  <a:pt x="1744" y="664"/>
                </a:lnTo>
                <a:lnTo>
                  <a:pt x="1711" y="657"/>
                </a:lnTo>
                <a:lnTo>
                  <a:pt x="1679" y="643"/>
                </a:lnTo>
                <a:lnTo>
                  <a:pt x="1652" y="621"/>
                </a:lnTo>
                <a:lnTo>
                  <a:pt x="1581" y="556"/>
                </a:lnTo>
                <a:lnTo>
                  <a:pt x="1509" y="500"/>
                </a:lnTo>
                <a:lnTo>
                  <a:pt x="1435" y="450"/>
                </a:lnTo>
                <a:lnTo>
                  <a:pt x="1357" y="408"/>
                </a:lnTo>
                <a:lnTo>
                  <a:pt x="1278" y="372"/>
                </a:lnTo>
                <a:lnTo>
                  <a:pt x="1199" y="345"/>
                </a:lnTo>
                <a:lnTo>
                  <a:pt x="1119" y="323"/>
                </a:lnTo>
                <a:lnTo>
                  <a:pt x="1040" y="311"/>
                </a:lnTo>
                <a:lnTo>
                  <a:pt x="962" y="305"/>
                </a:lnTo>
                <a:lnTo>
                  <a:pt x="885" y="307"/>
                </a:lnTo>
                <a:lnTo>
                  <a:pt x="811" y="316"/>
                </a:lnTo>
                <a:lnTo>
                  <a:pt x="738" y="334"/>
                </a:lnTo>
                <a:lnTo>
                  <a:pt x="668" y="359"/>
                </a:lnTo>
                <a:lnTo>
                  <a:pt x="603" y="392"/>
                </a:lnTo>
                <a:lnTo>
                  <a:pt x="543" y="433"/>
                </a:lnTo>
                <a:lnTo>
                  <a:pt x="488" y="482"/>
                </a:lnTo>
                <a:lnTo>
                  <a:pt x="441" y="534"/>
                </a:lnTo>
                <a:lnTo>
                  <a:pt x="401" y="592"/>
                </a:lnTo>
                <a:lnTo>
                  <a:pt x="368" y="655"/>
                </a:lnTo>
                <a:lnTo>
                  <a:pt x="343" y="720"/>
                </a:lnTo>
                <a:lnTo>
                  <a:pt x="325" y="790"/>
                </a:lnTo>
                <a:lnTo>
                  <a:pt x="312" y="864"/>
                </a:lnTo>
                <a:lnTo>
                  <a:pt x="311" y="940"/>
                </a:lnTo>
                <a:lnTo>
                  <a:pt x="314" y="1019"/>
                </a:lnTo>
                <a:lnTo>
                  <a:pt x="329" y="1115"/>
                </a:lnTo>
                <a:lnTo>
                  <a:pt x="354" y="1211"/>
                </a:lnTo>
                <a:lnTo>
                  <a:pt x="390" y="1304"/>
                </a:lnTo>
                <a:lnTo>
                  <a:pt x="435" y="1395"/>
                </a:lnTo>
                <a:lnTo>
                  <a:pt x="489" y="1481"/>
                </a:lnTo>
                <a:lnTo>
                  <a:pt x="553" y="1566"/>
                </a:lnTo>
                <a:lnTo>
                  <a:pt x="625" y="1644"/>
                </a:lnTo>
                <a:lnTo>
                  <a:pt x="701" y="1714"/>
                </a:lnTo>
                <a:lnTo>
                  <a:pt x="780" y="1775"/>
                </a:lnTo>
                <a:lnTo>
                  <a:pt x="863" y="1827"/>
                </a:lnTo>
                <a:lnTo>
                  <a:pt x="903" y="1236"/>
                </a:lnTo>
                <a:lnTo>
                  <a:pt x="912" y="1176"/>
                </a:lnTo>
                <a:lnTo>
                  <a:pt x="930" y="1122"/>
                </a:lnTo>
                <a:lnTo>
                  <a:pt x="957" y="1070"/>
                </a:lnTo>
                <a:lnTo>
                  <a:pt x="989" y="1025"/>
                </a:lnTo>
                <a:lnTo>
                  <a:pt x="1031" y="983"/>
                </a:lnTo>
                <a:lnTo>
                  <a:pt x="1076" y="951"/>
                </a:lnTo>
                <a:lnTo>
                  <a:pt x="1128" y="924"/>
                </a:lnTo>
                <a:lnTo>
                  <a:pt x="1182" y="908"/>
                </a:lnTo>
                <a:lnTo>
                  <a:pt x="1242" y="899"/>
                </a:lnTo>
                <a:lnTo>
                  <a:pt x="2908" y="789"/>
                </a:lnTo>
                <a:lnTo>
                  <a:pt x="2949" y="787"/>
                </a:lnTo>
                <a:lnTo>
                  <a:pt x="3023" y="790"/>
                </a:lnTo>
                <a:lnTo>
                  <a:pt x="3094" y="803"/>
                </a:lnTo>
                <a:lnTo>
                  <a:pt x="3164" y="823"/>
                </a:lnTo>
                <a:lnTo>
                  <a:pt x="3229" y="850"/>
                </a:lnTo>
                <a:lnTo>
                  <a:pt x="3292" y="886"/>
                </a:lnTo>
                <a:lnTo>
                  <a:pt x="3352" y="927"/>
                </a:lnTo>
                <a:lnTo>
                  <a:pt x="3406" y="976"/>
                </a:lnTo>
                <a:lnTo>
                  <a:pt x="5711" y="3279"/>
                </a:lnTo>
                <a:lnTo>
                  <a:pt x="5769" y="3344"/>
                </a:lnTo>
                <a:lnTo>
                  <a:pt x="5819" y="3415"/>
                </a:lnTo>
                <a:lnTo>
                  <a:pt x="5861" y="3490"/>
                </a:lnTo>
                <a:lnTo>
                  <a:pt x="5895" y="3570"/>
                </a:lnTo>
                <a:lnTo>
                  <a:pt x="5919" y="3653"/>
                </a:lnTo>
                <a:lnTo>
                  <a:pt x="5933" y="3738"/>
                </a:lnTo>
                <a:lnTo>
                  <a:pt x="5938" y="3826"/>
                </a:lnTo>
                <a:lnTo>
                  <a:pt x="5935" y="3912"/>
                </a:lnTo>
                <a:lnTo>
                  <a:pt x="5920" y="3997"/>
                </a:lnTo>
                <a:lnTo>
                  <a:pt x="5895" y="4080"/>
                </a:lnTo>
                <a:lnTo>
                  <a:pt x="5863" y="4160"/>
                </a:lnTo>
                <a:lnTo>
                  <a:pt x="5821" y="4235"/>
                </a:lnTo>
                <a:lnTo>
                  <a:pt x="5772" y="4306"/>
                </a:lnTo>
                <a:lnTo>
                  <a:pt x="5713" y="4371"/>
                </a:lnTo>
                <a:lnTo>
                  <a:pt x="4377" y="5705"/>
                </a:lnTo>
                <a:lnTo>
                  <a:pt x="4312" y="5763"/>
                </a:lnTo>
                <a:lnTo>
                  <a:pt x="4242" y="5814"/>
                </a:lnTo>
                <a:lnTo>
                  <a:pt x="4166" y="5855"/>
                </a:lnTo>
                <a:lnTo>
                  <a:pt x="4087" y="5887"/>
                </a:lnTo>
                <a:lnTo>
                  <a:pt x="4004" y="5911"/>
                </a:lnTo>
                <a:lnTo>
                  <a:pt x="3919" y="5925"/>
                </a:lnTo>
                <a:lnTo>
                  <a:pt x="3832" y="5931"/>
                </a:lnTo>
                <a:lnTo>
                  <a:pt x="3744" y="5925"/>
                </a:lnTo>
                <a:lnTo>
                  <a:pt x="3659" y="5913"/>
                </a:lnTo>
                <a:lnTo>
                  <a:pt x="3576" y="5887"/>
                </a:lnTo>
                <a:lnTo>
                  <a:pt x="3496" y="5855"/>
                </a:lnTo>
                <a:lnTo>
                  <a:pt x="3422" y="5814"/>
                </a:lnTo>
                <a:lnTo>
                  <a:pt x="3352" y="5765"/>
                </a:lnTo>
                <a:lnTo>
                  <a:pt x="3285" y="5705"/>
                </a:lnTo>
                <a:lnTo>
                  <a:pt x="980" y="3402"/>
                </a:lnTo>
                <a:lnTo>
                  <a:pt x="928" y="3343"/>
                </a:lnTo>
                <a:lnTo>
                  <a:pt x="883" y="3278"/>
                </a:lnTo>
                <a:lnTo>
                  <a:pt x="847" y="3209"/>
                </a:lnTo>
                <a:lnTo>
                  <a:pt x="820" y="3135"/>
                </a:lnTo>
                <a:lnTo>
                  <a:pt x="800" y="3059"/>
                </a:lnTo>
                <a:lnTo>
                  <a:pt x="791" y="2982"/>
                </a:lnTo>
                <a:lnTo>
                  <a:pt x="793" y="2902"/>
                </a:lnTo>
                <a:lnTo>
                  <a:pt x="841" y="2161"/>
                </a:lnTo>
                <a:lnTo>
                  <a:pt x="747" y="2116"/>
                </a:lnTo>
                <a:lnTo>
                  <a:pt x="657" y="2064"/>
                </a:lnTo>
                <a:lnTo>
                  <a:pt x="569" y="2004"/>
                </a:lnTo>
                <a:lnTo>
                  <a:pt x="486" y="1938"/>
                </a:lnTo>
                <a:lnTo>
                  <a:pt x="406" y="1864"/>
                </a:lnTo>
                <a:lnTo>
                  <a:pt x="325" y="1775"/>
                </a:lnTo>
                <a:lnTo>
                  <a:pt x="251" y="1681"/>
                </a:lnTo>
                <a:lnTo>
                  <a:pt x="188" y="1584"/>
                </a:lnTo>
                <a:lnTo>
                  <a:pt x="132" y="1483"/>
                </a:lnTo>
                <a:lnTo>
                  <a:pt x="87" y="1378"/>
                </a:lnTo>
                <a:lnTo>
                  <a:pt x="49" y="1272"/>
                </a:lnTo>
                <a:lnTo>
                  <a:pt x="24" y="1162"/>
                </a:lnTo>
                <a:lnTo>
                  <a:pt x="7" y="1052"/>
                </a:lnTo>
                <a:lnTo>
                  <a:pt x="0" y="949"/>
                </a:lnTo>
                <a:lnTo>
                  <a:pt x="4" y="852"/>
                </a:lnTo>
                <a:lnTo>
                  <a:pt x="16" y="754"/>
                </a:lnTo>
                <a:lnTo>
                  <a:pt x="38" y="662"/>
                </a:lnTo>
                <a:lnTo>
                  <a:pt x="67" y="574"/>
                </a:lnTo>
                <a:lnTo>
                  <a:pt x="105" y="489"/>
                </a:lnTo>
                <a:lnTo>
                  <a:pt x="152" y="410"/>
                </a:lnTo>
                <a:lnTo>
                  <a:pt x="206" y="336"/>
                </a:lnTo>
                <a:lnTo>
                  <a:pt x="267" y="266"/>
                </a:lnTo>
                <a:lnTo>
                  <a:pt x="338" y="202"/>
                </a:lnTo>
                <a:lnTo>
                  <a:pt x="414" y="148"/>
                </a:lnTo>
                <a:lnTo>
                  <a:pt x="493" y="103"/>
                </a:lnTo>
                <a:lnTo>
                  <a:pt x="578" y="65"/>
                </a:lnTo>
                <a:lnTo>
                  <a:pt x="664" y="36"/>
                </a:lnTo>
                <a:lnTo>
                  <a:pt x="755" y="17"/>
                </a:lnTo>
                <a:lnTo>
                  <a:pt x="849" y="4"/>
                </a:lnTo>
                <a:lnTo>
                  <a:pt x="942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3" name="Group 32">
            <a:extLst>
              <a:ext uri="{FF2B5EF4-FFF2-40B4-BE49-F238E27FC236}">
                <a16:creationId xmlns="" xmlns:a16="http://schemas.microsoft.com/office/drawing/2014/main" id="{077B4293-81F4-40DD-B703-A517F660182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946273" y="3481997"/>
            <a:ext cx="248958" cy="258088"/>
            <a:chOff x="1860" y="113"/>
            <a:chExt cx="3954" cy="4099"/>
          </a:xfrm>
          <a:solidFill>
            <a:schemeClr val="bg1"/>
          </a:solidFill>
        </p:grpSpPr>
        <p:sp>
          <p:nvSpPr>
            <p:cNvPr id="64" name="Freeform 34">
              <a:extLst>
                <a:ext uri="{FF2B5EF4-FFF2-40B4-BE49-F238E27FC236}">
                  <a16:creationId xmlns="" xmlns:a16="http://schemas.microsoft.com/office/drawing/2014/main" id="{1411E9BF-B103-494B-9867-8BF713E91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35">
              <a:extLst>
                <a:ext uri="{FF2B5EF4-FFF2-40B4-BE49-F238E27FC236}">
                  <a16:creationId xmlns="" xmlns:a16="http://schemas.microsoft.com/office/drawing/2014/main" id="{2F2CECE0-9E9A-4F24-8885-A8BA0D372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36">
              <a:extLst>
                <a:ext uri="{FF2B5EF4-FFF2-40B4-BE49-F238E27FC236}">
                  <a16:creationId xmlns="" xmlns:a16="http://schemas.microsoft.com/office/drawing/2014/main" id="{79493C76-4C64-4B8E-995B-896E6DBE8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37">
              <a:extLst>
                <a:ext uri="{FF2B5EF4-FFF2-40B4-BE49-F238E27FC236}">
                  <a16:creationId xmlns="" xmlns:a16="http://schemas.microsoft.com/office/drawing/2014/main" id="{C26B3D97-8E79-4ED8-A9A7-743204E50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Freeform 38">
              <a:extLst>
                <a:ext uri="{FF2B5EF4-FFF2-40B4-BE49-F238E27FC236}">
                  <a16:creationId xmlns="" xmlns:a16="http://schemas.microsoft.com/office/drawing/2014/main" id="{D21E307C-8AD2-4F89-8A43-9A426B6D4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39">
              <a:extLst>
                <a:ext uri="{FF2B5EF4-FFF2-40B4-BE49-F238E27FC236}">
                  <a16:creationId xmlns="" xmlns:a16="http://schemas.microsoft.com/office/drawing/2014/main" id="{41A0C12B-3893-484B-A0CE-B210B20D9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40">
              <a:extLst>
                <a:ext uri="{FF2B5EF4-FFF2-40B4-BE49-F238E27FC236}">
                  <a16:creationId xmlns="" xmlns:a16="http://schemas.microsoft.com/office/drawing/2014/main" id="{B87AC7DC-4E65-47A8-AD1A-4226E8251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41">
              <a:extLst>
                <a:ext uri="{FF2B5EF4-FFF2-40B4-BE49-F238E27FC236}">
                  <a16:creationId xmlns="" xmlns:a16="http://schemas.microsoft.com/office/drawing/2014/main" id="{09C8522C-53E5-4A7A-B877-35F2719FBF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42">
              <a:extLst>
                <a:ext uri="{FF2B5EF4-FFF2-40B4-BE49-F238E27FC236}">
                  <a16:creationId xmlns="" xmlns:a16="http://schemas.microsoft.com/office/drawing/2014/main" id="{E7146AAD-7B38-4BED-B9D9-6E47E5A01B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43">
              <a:extLst>
                <a:ext uri="{FF2B5EF4-FFF2-40B4-BE49-F238E27FC236}">
                  <a16:creationId xmlns="" xmlns:a16="http://schemas.microsoft.com/office/drawing/2014/main" id="{3242256E-936E-45B2-8121-CA362565B7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1F2BAE5C-0407-407D-87CB-6CA266F3A95E}"/>
              </a:ext>
            </a:extLst>
          </p:cNvPr>
          <p:cNvSpPr/>
          <p:nvPr/>
        </p:nvSpPr>
        <p:spPr>
          <a:xfrm>
            <a:off x="1576266" y="2223267"/>
            <a:ext cx="2949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AD297D6F-17B1-4C50-B48E-8D5653935F2F}"/>
              </a:ext>
            </a:extLst>
          </p:cNvPr>
          <p:cNvSpPr/>
          <p:nvPr/>
        </p:nvSpPr>
        <p:spPr>
          <a:xfrm>
            <a:off x="3727063" y="4249916"/>
            <a:ext cx="2949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B35A6168-0C56-4D8A-AB02-B515ECBBCEB6}"/>
              </a:ext>
            </a:extLst>
          </p:cNvPr>
          <p:cNvSpPr/>
          <p:nvPr/>
        </p:nvSpPr>
        <p:spPr>
          <a:xfrm>
            <a:off x="5580863" y="2165358"/>
            <a:ext cx="2949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13EFB1CD-4B76-4C40-BC48-C3FC0DCE35DC}"/>
              </a:ext>
            </a:extLst>
          </p:cNvPr>
          <p:cNvSpPr/>
          <p:nvPr/>
        </p:nvSpPr>
        <p:spPr>
          <a:xfrm>
            <a:off x="9501875" y="4300061"/>
            <a:ext cx="2288342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="" xmlns:a16="http://schemas.microsoft.com/office/drawing/2014/main" id="{D91D60B0-BD60-457F-8113-3ECCC19F9D08}"/>
              </a:ext>
            </a:extLst>
          </p:cNvPr>
          <p:cNvSpPr/>
          <p:nvPr/>
        </p:nvSpPr>
        <p:spPr>
          <a:xfrm>
            <a:off x="7077111" y="5408717"/>
            <a:ext cx="2288342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44546A">
                    <a:lumMod val="75000"/>
                  </a:srgb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765A0ED3-C81A-42F2-AB30-C182CFC465FA}"/>
              </a:ext>
            </a:extLst>
          </p:cNvPr>
          <p:cNvSpPr/>
          <p:nvPr/>
        </p:nvSpPr>
        <p:spPr>
          <a:xfrm>
            <a:off x="3739117" y="11562"/>
            <a:ext cx="4713765" cy="103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FFCE4B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 smtClean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12630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278599" y="2061904"/>
            <a:ext cx="2516714" cy="2516714"/>
          </a:xfrm>
          <a:prstGeom prst="ellipse">
            <a:avLst/>
          </a:prstGeom>
          <a:solidFill>
            <a:srgbClr val="FFC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75</a:t>
            </a:r>
          </a:p>
        </p:txBody>
      </p:sp>
      <p:sp>
        <p:nvSpPr>
          <p:cNvPr id="8" name="타원 7"/>
          <p:cNvSpPr/>
          <p:nvPr/>
        </p:nvSpPr>
        <p:spPr>
          <a:xfrm>
            <a:off x="3250137" y="2061904"/>
            <a:ext cx="2516714" cy="2516714"/>
          </a:xfrm>
          <a:prstGeom prst="ellipse">
            <a:avLst/>
          </a:prstGeom>
          <a:solidFill>
            <a:srgbClr val="5C6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92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189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961</Words>
  <Application>Microsoft Office PowerPoint</Application>
  <PresentationFormat>와이드스크린</PresentationFormat>
  <Paragraphs>106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Aharoni</vt:lpstr>
      <vt:lpstr>맑은 고딕</vt:lpstr>
      <vt:lpstr>游ゴシック</vt:lpstr>
      <vt:lpstr>Arial</vt:lpstr>
      <vt:lpstr>12_Office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2021-02-14T05:44:54Z</dcterms:created>
  <dcterms:modified xsi:type="dcterms:W3CDTF">2024-12-23T02:00:05Z</dcterms:modified>
</cp:coreProperties>
</file>