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429" autoAdjust="0"/>
    <p:restoredTop sz="94660"/>
  </p:normalViewPr>
  <p:slideViewPr>
    <p:cSldViewPr snapToGrid="0">
      <p:cViewPr varScale="1">
        <p:scale>
          <a:sx n="83" d="100"/>
          <a:sy n="83" d="100"/>
        </p:scale>
        <p:origin x="114" y="45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22112318-F619-4488-8B6E-2F5F2426A6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="" xmlns:a16="http://schemas.microsoft.com/office/drawing/2014/main" id="{E8BEE6BB-9A5F-4E9F-9F1C-6D46BE01A3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D2D9A51D-A948-4CB8-A9EB-5A26520C8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84374BBD-0B82-4658-B13D-088F0E4D0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AB1AAA67-696A-4836-A10B-FF164C3AF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94609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3C43AEE1-28CA-46D2-81F5-CD34E4F9E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C738FEC2-4BF0-4A45-9297-EE9B2E45E5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2BEDBAD0-D342-4544-94B8-122B3BDBF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1D70FE0D-ACBA-4806-9F35-4EB786E865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A7F3119A-4AE1-408F-B8AD-4428B0060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539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="" xmlns:a16="http://schemas.microsoft.com/office/drawing/2014/main" id="{F0B3D2AB-E650-41C2-B6FB-5398A5C1968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="" xmlns:a16="http://schemas.microsoft.com/office/drawing/2014/main" id="{992D6516-8F93-4221-97F7-E01D89EE51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8D86CB26-A349-496A-B48B-A7B891172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C2E726FD-A739-41D5-96BA-4670363928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60FAE18D-FED5-4070-8B76-811D76CCEC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391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5CC6958D-28E5-4CC8-8C48-52A02A1BC4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E8E03031-827B-4AC7-B564-384C161774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11C19838-69C9-49EB-9B51-549106E9B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3C26852C-90C9-4502-A697-363CF824CF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DF7509D0-CCBD-406A-9D4E-6845657BBA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67368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6CEF73EF-188B-4B17-B08F-D30E80C30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DD7DD2CA-F9BF-47A8-9D27-757556FD1C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DE78A1FB-ABBF-480D-AC6C-9BB1AEF97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6384247E-1D11-4A19-BDDF-E157A205B4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124EC815-B6FC-4BDE-910C-F8015ED4A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332012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B4DAEB91-29AA-4ACC-BDCF-960470FCA5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256B0E51-7DC0-45B6-8306-D8167F5CB7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F7CB78CC-8798-4261-B4B1-60B4C54377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79594384-5734-4FC8-928A-E1641354A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282301C0-6908-48C0-8957-C8B3F4594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507DD8FE-7741-412F-947D-7A7079F486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3938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BBD6DFD1-B640-4CC6-A759-6C7981C5C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25B2A237-7572-46BD-9502-829F6C0AD4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="" xmlns:a16="http://schemas.microsoft.com/office/drawing/2014/main" id="{81AE9732-B570-4506-BDA6-0AB39D4536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="" xmlns:a16="http://schemas.microsoft.com/office/drawing/2014/main" id="{A289407D-7DA6-4293-A426-38DF9B211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="" xmlns:a16="http://schemas.microsoft.com/office/drawing/2014/main" id="{F239549F-370A-4671-B1BB-79655CC6CB8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="" xmlns:a16="http://schemas.microsoft.com/office/drawing/2014/main" id="{A86D9E62-97AA-41F8-B69B-6CD691CF0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>
            <a:extLst>
              <a:ext uri="{FF2B5EF4-FFF2-40B4-BE49-F238E27FC236}">
                <a16:creationId xmlns="" xmlns:a16="http://schemas.microsoft.com/office/drawing/2014/main" id="{F41D3FC0-561B-4DE4-AA99-9DB56EC6B3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>
            <a:extLst>
              <a:ext uri="{FF2B5EF4-FFF2-40B4-BE49-F238E27FC236}">
                <a16:creationId xmlns="" xmlns:a16="http://schemas.microsoft.com/office/drawing/2014/main" id="{AD0040F2-99C5-450C-9966-5D00290EB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2462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C6E337C1-8281-4F6E-9A31-EBE388C3C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="" xmlns:a16="http://schemas.microsoft.com/office/drawing/2014/main" id="{00EA4B32-9135-4223-8DE6-887D274340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>
            <a:extLst>
              <a:ext uri="{FF2B5EF4-FFF2-40B4-BE49-F238E27FC236}">
                <a16:creationId xmlns="" xmlns:a16="http://schemas.microsoft.com/office/drawing/2014/main" id="{9407FC83-8D70-48DB-8681-08CFD9C0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>
            <a:extLst>
              <a:ext uri="{FF2B5EF4-FFF2-40B4-BE49-F238E27FC236}">
                <a16:creationId xmlns="" xmlns:a16="http://schemas.microsoft.com/office/drawing/2014/main" id="{A8FC15EC-BCCB-4B82-A94C-FABC63DF67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1998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="" xmlns:a16="http://schemas.microsoft.com/office/drawing/2014/main" id="{2B9F9692-5462-4439-80C8-B7E337FC9A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>
            <a:extLst>
              <a:ext uri="{FF2B5EF4-FFF2-40B4-BE49-F238E27FC236}">
                <a16:creationId xmlns="" xmlns:a16="http://schemas.microsoft.com/office/drawing/2014/main" id="{94CA042D-EBC0-437C-A819-521611A545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="" xmlns:a16="http://schemas.microsoft.com/office/drawing/2014/main" id="{A2415CDA-0D1F-49BD-8381-21C3BEFD5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9127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2A6F10D4-8D29-48C2-ADF0-92316E2C8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="" xmlns:a16="http://schemas.microsoft.com/office/drawing/2014/main" id="{BBBA3CD3-DE79-4260-873A-FEDE5C678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319C6BD2-52A1-4155-9D55-1D847772EA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982A3511-0B13-4D97-937C-07365FBADA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54C805B4-20AF-4A3C-B131-E1D9FFBB0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89C705FC-2895-472A-B6FD-C2434624BB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8523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="" xmlns:a16="http://schemas.microsoft.com/office/drawing/2014/main" id="{4C00D820-915B-4802-8C2E-FF7CA967E0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="" xmlns:a16="http://schemas.microsoft.com/office/drawing/2014/main" id="{10CF9849-20D0-417A-99C8-099DF39939A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="" xmlns:a16="http://schemas.microsoft.com/office/drawing/2014/main" id="{144A7754-54E7-4123-8C5E-1B05B517B5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="" xmlns:a16="http://schemas.microsoft.com/office/drawing/2014/main" id="{3AFFF3F1-9632-4E06-BAB7-312343416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>
            <a:extLst>
              <a:ext uri="{FF2B5EF4-FFF2-40B4-BE49-F238E27FC236}">
                <a16:creationId xmlns="" xmlns:a16="http://schemas.microsoft.com/office/drawing/2014/main" id="{5F23D6B1-934F-4B4D-9E4F-5AE9E873C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>
            <a:extLst>
              <a:ext uri="{FF2B5EF4-FFF2-40B4-BE49-F238E27FC236}">
                <a16:creationId xmlns="" xmlns:a16="http://schemas.microsoft.com/office/drawing/2014/main" id="{B157FDD5-2092-4E16-8E7C-1CCA4719C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391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="" xmlns:a16="http://schemas.microsoft.com/office/drawing/2014/main" id="{84C8B562-0886-4274-876D-59EFAAAE2F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="" xmlns:a16="http://schemas.microsoft.com/office/drawing/2014/main" id="{61799B9E-1CD2-4A09-9ACC-2FA1C62D7A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="" xmlns:a16="http://schemas.microsoft.com/office/drawing/2014/main" id="{42A0C5B4-9399-4A5E-8DEE-54436B1EC85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40FD1-0EE3-4101-8160-1422DBE4B71F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2024-12-23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>
            <a:extLst>
              <a:ext uri="{FF2B5EF4-FFF2-40B4-BE49-F238E27FC236}">
                <a16:creationId xmlns="" xmlns:a16="http://schemas.microsoft.com/office/drawing/2014/main" id="{F5B2B9FF-C0C5-4E9E-A76A-AF0745E2D8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>
            <a:extLst>
              <a:ext uri="{FF2B5EF4-FFF2-40B4-BE49-F238E27FC236}">
                <a16:creationId xmlns="" xmlns:a16="http://schemas.microsoft.com/office/drawing/2014/main" id="{E8992FE0-2D01-4365-9F95-1FF838BCE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04987C-29F7-432B-B883-ED8D01B47793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8552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4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직사각형 23"/>
          <p:cNvSpPr/>
          <p:nvPr/>
        </p:nvSpPr>
        <p:spPr>
          <a:xfrm rot="10800000" flipV="1">
            <a:off x="4677959" y="2875724"/>
            <a:ext cx="7514039" cy="1330555"/>
          </a:xfrm>
          <a:prstGeom prst="rect">
            <a:avLst/>
          </a:prstGeom>
          <a:solidFill>
            <a:schemeClr val="bg1"/>
          </a:solidFill>
          <a:ln w="508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29" name="그룹 28"/>
          <p:cNvGrpSpPr/>
          <p:nvPr/>
        </p:nvGrpSpPr>
        <p:grpSpPr>
          <a:xfrm>
            <a:off x="-6" y="2875725"/>
            <a:ext cx="4660906" cy="1330554"/>
            <a:chOff x="-6" y="205721"/>
            <a:chExt cx="5178311" cy="581977"/>
          </a:xfrm>
        </p:grpSpPr>
        <p:sp>
          <p:nvSpPr>
            <p:cNvPr id="20" name="직사각형 19"/>
            <p:cNvSpPr/>
            <p:nvPr/>
          </p:nvSpPr>
          <p:spPr>
            <a:xfrm rot="10800000" flipV="1">
              <a:off x="-4" y="205721"/>
              <a:ext cx="5178309" cy="189291"/>
            </a:xfrm>
            <a:prstGeom prst="rect">
              <a:avLst/>
            </a:prstGeom>
            <a:solidFill>
              <a:srgbClr val="FF8582">
                <a:alpha val="4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400" dirty="0" smtClean="0">
                  <a:solidFill>
                    <a:prstClr val="white"/>
                  </a:solidFill>
                </a:rPr>
                <a:t>経営</a:t>
              </a:r>
              <a:endParaRPr lang="ko-KR" altLang="en-US" sz="1400" dirty="0">
                <a:solidFill>
                  <a:prstClr val="white"/>
                </a:solidFill>
              </a:endParaRPr>
            </a:p>
          </p:txBody>
        </p:sp>
        <p:sp>
          <p:nvSpPr>
            <p:cNvPr id="21" name="직사각형 20"/>
            <p:cNvSpPr/>
            <p:nvPr/>
          </p:nvSpPr>
          <p:spPr>
            <a:xfrm rot="10800000" flipV="1">
              <a:off x="-6" y="395014"/>
              <a:ext cx="5171392" cy="195911"/>
            </a:xfrm>
            <a:prstGeom prst="rect">
              <a:avLst/>
            </a:prstGeom>
            <a:solidFill>
              <a:srgbClr val="F6EB43">
                <a:alpha val="4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ko-KR" sz="1400" dirty="0">
                  <a:solidFill>
                    <a:prstClr val="black">
                      <a:lumMod val="65000"/>
                      <a:lumOff val="35000"/>
                    </a:prstClr>
                  </a:solidFill>
                </a:rPr>
                <a:t>201234567</a:t>
              </a:r>
              <a:endParaRPr lang="ko-KR" altLang="en-US" sz="1400" dirty="0">
                <a:solidFill>
                  <a:prstClr val="black">
                    <a:lumMod val="65000"/>
                    <a:lumOff val="35000"/>
                  </a:prstClr>
                </a:solidFill>
              </a:endParaRPr>
            </a:p>
          </p:txBody>
        </p:sp>
        <p:sp>
          <p:nvSpPr>
            <p:cNvPr id="22" name="직사각형 21"/>
            <p:cNvSpPr/>
            <p:nvPr/>
          </p:nvSpPr>
          <p:spPr>
            <a:xfrm rot="10800000" flipV="1">
              <a:off x="-4" y="590926"/>
              <a:ext cx="5178308" cy="196772"/>
            </a:xfrm>
            <a:prstGeom prst="rect">
              <a:avLst/>
            </a:prstGeom>
            <a:solidFill>
              <a:srgbClr val="7AC9F2">
                <a:alpha val="4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ko-KR" altLang="en-US" sz="1400" dirty="0">
                  <a:solidFill>
                    <a:prstClr val="white"/>
                  </a:solidFill>
                </a:rPr>
                <a:t>炫錫</a:t>
              </a:r>
            </a:p>
          </p:txBody>
        </p:sp>
      </p:grpSp>
      <p:grpSp>
        <p:nvGrpSpPr>
          <p:cNvPr id="28" name="그룹 27"/>
          <p:cNvGrpSpPr/>
          <p:nvPr/>
        </p:nvGrpSpPr>
        <p:grpSpPr>
          <a:xfrm>
            <a:off x="4424279" y="2668628"/>
            <a:ext cx="1253118" cy="1554759"/>
            <a:chOff x="5103393" y="115140"/>
            <a:chExt cx="548107" cy="680043"/>
          </a:xfrm>
        </p:grpSpPr>
        <p:sp>
          <p:nvSpPr>
            <p:cNvPr id="18" name="자유형 17"/>
            <p:cNvSpPr/>
            <p:nvPr/>
          </p:nvSpPr>
          <p:spPr>
            <a:xfrm rot="5400000" flipV="1">
              <a:off x="4998153" y="305542"/>
              <a:ext cx="640886" cy="260081"/>
            </a:xfrm>
            <a:custGeom>
              <a:avLst/>
              <a:gdLst>
                <a:gd name="connsiteX0" fmla="*/ 243823 w 2055873"/>
                <a:gd name="connsiteY0" fmla="*/ 0 h 834305"/>
                <a:gd name="connsiteX1" fmla="*/ 2055873 w 2055873"/>
                <a:gd name="connsiteY1" fmla="*/ 112 h 834305"/>
                <a:gd name="connsiteX2" fmla="*/ 2055873 w 2055873"/>
                <a:gd name="connsiteY2" fmla="*/ 97587 h 834305"/>
                <a:gd name="connsiteX3" fmla="*/ 243838 w 2055873"/>
                <a:gd name="connsiteY3" fmla="*/ 97475 h 834305"/>
                <a:gd name="connsiteX4" fmla="*/ 228753 w 2055873"/>
                <a:gd name="connsiteY4" fmla="*/ 97860 h 834305"/>
                <a:gd name="connsiteX5" fmla="*/ 200711 w 2055873"/>
                <a:gd name="connsiteY5" fmla="*/ 103851 h 834305"/>
                <a:gd name="connsiteX6" fmla="*/ 173830 w 2055873"/>
                <a:gd name="connsiteY6" fmla="*/ 114870 h 834305"/>
                <a:gd name="connsiteX7" fmla="*/ 150817 w 2055873"/>
                <a:gd name="connsiteY7" fmla="*/ 130919 h 834305"/>
                <a:gd name="connsiteX8" fmla="*/ 131093 w 2055873"/>
                <a:gd name="connsiteY8" fmla="*/ 150643 h 834305"/>
                <a:gd name="connsiteX9" fmla="*/ 115044 w 2055873"/>
                <a:gd name="connsiteY9" fmla="*/ 173655 h 834305"/>
                <a:gd name="connsiteX10" fmla="*/ 104411 w 2055873"/>
                <a:gd name="connsiteY10" fmla="*/ 200150 h 834305"/>
                <a:gd name="connsiteX11" fmla="*/ 98227 w 2055873"/>
                <a:gd name="connsiteY11" fmla="*/ 228386 h 834305"/>
                <a:gd name="connsiteX12" fmla="*/ 97649 w 2055873"/>
                <a:gd name="connsiteY12" fmla="*/ 243664 h 834305"/>
                <a:gd name="connsiteX13" fmla="*/ 97474 w 2055873"/>
                <a:gd name="connsiteY13" fmla="*/ 362220 h 834305"/>
                <a:gd name="connsiteX14" fmla="*/ 98250 w 2055873"/>
                <a:gd name="connsiteY14" fmla="*/ 377305 h 834305"/>
                <a:gd name="connsiteX15" fmla="*/ 104057 w 2055873"/>
                <a:gd name="connsiteY15" fmla="*/ 405930 h 834305"/>
                <a:gd name="connsiteX16" fmla="*/ 115278 w 2055873"/>
                <a:gd name="connsiteY16" fmla="*/ 432234 h 834305"/>
                <a:gd name="connsiteX17" fmla="*/ 130947 w 2055873"/>
                <a:gd name="connsiteY17" fmla="*/ 455252 h 834305"/>
                <a:gd name="connsiteX18" fmla="*/ 151064 w 2055873"/>
                <a:gd name="connsiteY18" fmla="*/ 475368 h 834305"/>
                <a:gd name="connsiteX19" fmla="*/ 174275 w 2055873"/>
                <a:gd name="connsiteY19" fmla="*/ 491231 h 834305"/>
                <a:gd name="connsiteX20" fmla="*/ 200386 w 2055873"/>
                <a:gd name="connsiteY20" fmla="*/ 502259 h 834305"/>
                <a:gd name="connsiteX21" fmla="*/ 229204 w 2055873"/>
                <a:gd name="connsiteY21" fmla="*/ 508259 h 834305"/>
                <a:gd name="connsiteX22" fmla="*/ 243903 w 2055873"/>
                <a:gd name="connsiteY22" fmla="*/ 508648 h 834305"/>
                <a:gd name="connsiteX23" fmla="*/ 1027762 w 2055873"/>
                <a:gd name="connsiteY23" fmla="*/ 508577 h 834305"/>
                <a:gd name="connsiteX24" fmla="*/ 1040139 w 2055873"/>
                <a:gd name="connsiteY24" fmla="*/ 508966 h 834305"/>
                <a:gd name="connsiteX25" fmla="*/ 1065089 w 2055873"/>
                <a:gd name="connsiteY25" fmla="*/ 510710 h 834305"/>
                <a:gd name="connsiteX26" fmla="*/ 1088684 w 2055873"/>
                <a:gd name="connsiteY26" fmla="*/ 514582 h 834305"/>
                <a:gd name="connsiteX27" fmla="*/ 1111507 w 2055873"/>
                <a:gd name="connsiteY27" fmla="*/ 520001 h 834305"/>
                <a:gd name="connsiteX28" fmla="*/ 1144000 w 2055873"/>
                <a:gd name="connsiteY28" fmla="*/ 531223 h 834305"/>
                <a:gd name="connsiteX29" fmla="*/ 1173786 w 2055873"/>
                <a:gd name="connsiteY29" fmla="*/ 545927 h 834305"/>
                <a:gd name="connsiteX30" fmla="*/ 1191774 w 2055873"/>
                <a:gd name="connsiteY30" fmla="*/ 557340 h 834305"/>
                <a:gd name="connsiteX31" fmla="*/ 1208215 w 2055873"/>
                <a:gd name="connsiteY31" fmla="*/ 569914 h 834305"/>
                <a:gd name="connsiteX32" fmla="*/ 1223303 w 2055873"/>
                <a:gd name="connsiteY32" fmla="*/ 583841 h 834305"/>
                <a:gd name="connsiteX33" fmla="*/ 1236070 w 2055873"/>
                <a:gd name="connsiteY33" fmla="*/ 598929 h 834305"/>
                <a:gd name="connsiteX34" fmla="*/ 1247483 w 2055873"/>
                <a:gd name="connsiteY34" fmla="*/ 614596 h 834305"/>
                <a:gd name="connsiteX35" fmla="*/ 1256576 w 2055873"/>
                <a:gd name="connsiteY35" fmla="*/ 631810 h 834305"/>
                <a:gd name="connsiteX36" fmla="*/ 1264121 w 2055873"/>
                <a:gd name="connsiteY36" fmla="*/ 649024 h 834305"/>
                <a:gd name="connsiteX37" fmla="*/ 1268959 w 2055873"/>
                <a:gd name="connsiteY37" fmla="*/ 667398 h 834305"/>
                <a:gd name="connsiteX38" fmla="*/ 1271283 w 2055873"/>
                <a:gd name="connsiteY38" fmla="*/ 686352 h 834305"/>
                <a:gd name="connsiteX39" fmla="*/ 1271478 w 2055873"/>
                <a:gd name="connsiteY39" fmla="*/ 696215 h 834305"/>
                <a:gd name="connsiteX40" fmla="*/ 1271499 w 2055873"/>
                <a:gd name="connsiteY40" fmla="*/ 834305 h 834305"/>
                <a:gd name="connsiteX41" fmla="*/ 1174024 w 2055873"/>
                <a:gd name="connsiteY41" fmla="*/ 834289 h 834305"/>
                <a:gd name="connsiteX42" fmla="*/ 1174003 w 2055873"/>
                <a:gd name="connsiteY42" fmla="*/ 696200 h 834305"/>
                <a:gd name="connsiteX43" fmla="*/ 1173615 w 2055873"/>
                <a:gd name="connsiteY43" fmla="*/ 688077 h 834305"/>
                <a:gd name="connsiteX44" fmla="*/ 1168197 w 2055873"/>
                <a:gd name="connsiteY44" fmla="*/ 671831 h 834305"/>
                <a:gd name="connsiteX45" fmla="*/ 1157558 w 2055873"/>
                <a:gd name="connsiteY45" fmla="*/ 656163 h 834305"/>
                <a:gd name="connsiteX46" fmla="*/ 1142470 w 2055873"/>
                <a:gd name="connsiteY46" fmla="*/ 641849 h 834305"/>
                <a:gd name="connsiteX47" fmla="*/ 1122934 w 2055873"/>
                <a:gd name="connsiteY47" fmla="*/ 628888 h 834305"/>
                <a:gd name="connsiteX48" fmla="*/ 1100111 w 2055873"/>
                <a:gd name="connsiteY48" fmla="*/ 618441 h 834305"/>
                <a:gd name="connsiteX49" fmla="*/ 1073420 w 2055873"/>
                <a:gd name="connsiteY49" fmla="*/ 610701 h 834305"/>
                <a:gd name="connsiteX50" fmla="*/ 1043829 w 2055873"/>
                <a:gd name="connsiteY50" fmla="*/ 606635 h 834305"/>
                <a:gd name="connsiteX51" fmla="*/ 1027777 w 2055873"/>
                <a:gd name="connsiteY51" fmla="*/ 606052 h 834305"/>
                <a:gd name="connsiteX52" fmla="*/ 243918 w 2055873"/>
                <a:gd name="connsiteY52" fmla="*/ 606123 h 834305"/>
                <a:gd name="connsiteX53" fmla="*/ 231733 w 2055873"/>
                <a:gd name="connsiteY53" fmla="*/ 605928 h 834305"/>
                <a:gd name="connsiteX54" fmla="*/ 206784 w 2055873"/>
                <a:gd name="connsiteY54" fmla="*/ 603410 h 834305"/>
                <a:gd name="connsiteX55" fmla="*/ 183188 w 2055873"/>
                <a:gd name="connsiteY55" fmla="*/ 598764 h 834305"/>
                <a:gd name="connsiteX56" fmla="*/ 160366 w 2055873"/>
                <a:gd name="connsiteY56" fmla="*/ 591411 h 834305"/>
                <a:gd name="connsiteX57" fmla="*/ 138316 w 2055873"/>
                <a:gd name="connsiteY57" fmla="*/ 582125 h 834305"/>
                <a:gd name="connsiteX58" fmla="*/ 117427 w 2055873"/>
                <a:gd name="connsiteY58" fmla="*/ 570904 h 834305"/>
                <a:gd name="connsiteX59" fmla="*/ 98085 w 2055873"/>
                <a:gd name="connsiteY59" fmla="*/ 557750 h 834305"/>
                <a:gd name="connsiteX60" fmla="*/ 80096 w 2055873"/>
                <a:gd name="connsiteY60" fmla="*/ 542855 h 834305"/>
                <a:gd name="connsiteX61" fmla="*/ 63461 w 2055873"/>
                <a:gd name="connsiteY61" fmla="*/ 526220 h 834305"/>
                <a:gd name="connsiteX62" fmla="*/ 48566 w 2055873"/>
                <a:gd name="connsiteY62" fmla="*/ 508231 h 834305"/>
                <a:gd name="connsiteX63" fmla="*/ 35219 w 2055873"/>
                <a:gd name="connsiteY63" fmla="*/ 488695 h 834305"/>
                <a:gd name="connsiteX64" fmla="*/ 24191 w 2055873"/>
                <a:gd name="connsiteY64" fmla="*/ 467999 h 834305"/>
                <a:gd name="connsiteX65" fmla="*/ 14905 w 2055873"/>
                <a:gd name="connsiteY65" fmla="*/ 445950 h 834305"/>
                <a:gd name="connsiteX66" fmla="*/ 7745 w 2055873"/>
                <a:gd name="connsiteY66" fmla="*/ 423321 h 834305"/>
                <a:gd name="connsiteX67" fmla="*/ 2906 w 2055873"/>
                <a:gd name="connsiteY67" fmla="*/ 399532 h 834305"/>
                <a:gd name="connsiteX68" fmla="*/ 582 w 2055873"/>
                <a:gd name="connsiteY68" fmla="*/ 374776 h 834305"/>
                <a:gd name="connsiteX69" fmla="*/ 0 w 2055873"/>
                <a:gd name="connsiteY69" fmla="*/ 362205 h 834305"/>
                <a:gd name="connsiteX70" fmla="*/ 175 w 2055873"/>
                <a:gd name="connsiteY70" fmla="*/ 243649 h 834305"/>
                <a:gd name="connsiteX71" fmla="*/ 366 w 2055873"/>
                <a:gd name="connsiteY71" fmla="*/ 231078 h 834305"/>
                <a:gd name="connsiteX72" fmla="*/ 2490 w 2055873"/>
                <a:gd name="connsiteY72" fmla="*/ 206516 h 834305"/>
                <a:gd name="connsiteX73" fmla="*/ 7901 w 2055873"/>
                <a:gd name="connsiteY73" fmla="*/ 182922 h 834305"/>
                <a:gd name="connsiteX74" fmla="*/ 14860 w 2055873"/>
                <a:gd name="connsiteY74" fmla="*/ 159715 h 834305"/>
                <a:gd name="connsiteX75" fmla="*/ 24333 w 2055873"/>
                <a:gd name="connsiteY75" fmla="*/ 137862 h 834305"/>
                <a:gd name="connsiteX76" fmla="*/ 35547 w 2055873"/>
                <a:gd name="connsiteY76" fmla="*/ 117363 h 834305"/>
                <a:gd name="connsiteX77" fmla="*/ 48696 w 2055873"/>
                <a:gd name="connsiteY77" fmla="*/ 97638 h 834305"/>
                <a:gd name="connsiteX78" fmla="*/ 63585 w 2055873"/>
                <a:gd name="connsiteY78" fmla="*/ 79654 h 834305"/>
                <a:gd name="connsiteX79" fmla="*/ 80021 w 2055873"/>
                <a:gd name="connsiteY79" fmla="*/ 63217 h 834305"/>
                <a:gd name="connsiteX80" fmla="*/ 98006 w 2055873"/>
                <a:gd name="connsiteY80" fmla="*/ 48328 h 834305"/>
                <a:gd name="connsiteX81" fmla="*/ 117731 w 2055873"/>
                <a:gd name="connsiteY81" fmla="*/ 35180 h 834305"/>
                <a:gd name="connsiteX82" fmla="*/ 138229 w 2055873"/>
                <a:gd name="connsiteY82" fmla="*/ 23966 h 834305"/>
                <a:gd name="connsiteX83" fmla="*/ 159889 w 2055873"/>
                <a:gd name="connsiteY83" fmla="*/ 14686 h 834305"/>
                <a:gd name="connsiteX84" fmla="*/ 183096 w 2055873"/>
                <a:gd name="connsiteY84" fmla="*/ 7727 h 834305"/>
                <a:gd name="connsiteX85" fmla="*/ 206690 w 2055873"/>
                <a:gd name="connsiteY85" fmla="*/ 2315 h 834305"/>
                <a:gd name="connsiteX86" fmla="*/ 231252 w 2055873"/>
                <a:gd name="connsiteY86" fmla="*/ 192 h 834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</a:cxnLst>
              <a:rect l="l" t="t" r="r" b="b"/>
              <a:pathLst>
                <a:path w="2055873" h="834305">
                  <a:moveTo>
                    <a:pt x="243823" y="0"/>
                  </a:moveTo>
                  <a:lnTo>
                    <a:pt x="2055873" y="112"/>
                  </a:lnTo>
                  <a:lnTo>
                    <a:pt x="2055873" y="97587"/>
                  </a:lnTo>
                  <a:lnTo>
                    <a:pt x="243838" y="97475"/>
                  </a:lnTo>
                  <a:lnTo>
                    <a:pt x="228753" y="97860"/>
                  </a:lnTo>
                  <a:lnTo>
                    <a:pt x="200711" y="103851"/>
                  </a:lnTo>
                  <a:lnTo>
                    <a:pt x="173830" y="114870"/>
                  </a:lnTo>
                  <a:lnTo>
                    <a:pt x="150817" y="130919"/>
                  </a:lnTo>
                  <a:lnTo>
                    <a:pt x="131093" y="150643"/>
                  </a:lnTo>
                  <a:lnTo>
                    <a:pt x="115044" y="173655"/>
                  </a:lnTo>
                  <a:lnTo>
                    <a:pt x="104411" y="200150"/>
                  </a:lnTo>
                  <a:lnTo>
                    <a:pt x="98227" y="228386"/>
                  </a:lnTo>
                  <a:lnTo>
                    <a:pt x="97649" y="243664"/>
                  </a:lnTo>
                  <a:lnTo>
                    <a:pt x="97474" y="362220"/>
                  </a:lnTo>
                  <a:lnTo>
                    <a:pt x="98250" y="377305"/>
                  </a:lnTo>
                  <a:lnTo>
                    <a:pt x="104057" y="405930"/>
                  </a:lnTo>
                  <a:lnTo>
                    <a:pt x="115278" y="432234"/>
                  </a:lnTo>
                  <a:lnTo>
                    <a:pt x="130947" y="455252"/>
                  </a:lnTo>
                  <a:lnTo>
                    <a:pt x="151064" y="475368"/>
                  </a:lnTo>
                  <a:lnTo>
                    <a:pt x="174275" y="491231"/>
                  </a:lnTo>
                  <a:lnTo>
                    <a:pt x="200386" y="502259"/>
                  </a:lnTo>
                  <a:lnTo>
                    <a:pt x="229204" y="508259"/>
                  </a:lnTo>
                  <a:lnTo>
                    <a:pt x="243903" y="508648"/>
                  </a:lnTo>
                  <a:lnTo>
                    <a:pt x="1027762" y="508577"/>
                  </a:lnTo>
                  <a:lnTo>
                    <a:pt x="1040139" y="508966"/>
                  </a:lnTo>
                  <a:lnTo>
                    <a:pt x="1065089" y="510710"/>
                  </a:lnTo>
                  <a:lnTo>
                    <a:pt x="1088684" y="514582"/>
                  </a:lnTo>
                  <a:lnTo>
                    <a:pt x="1111507" y="520001"/>
                  </a:lnTo>
                  <a:lnTo>
                    <a:pt x="1144000" y="531223"/>
                  </a:lnTo>
                  <a:lnTo>
                    <a:pt x="1173786" y="545927"/>
                  </a:lnTo>
                  <a:lnTo>
                    <a:pt x="1191774" y="557340"/>
                  </a:lnTo>
                  <a:lnTo>
                    <a:pt x="1208215" y="569914"/>
                  </a:lnTo>
                  <a:lnTo>
                    <a:pt x="1223303" y="583841"/>
                  </a:lnTo>
                  <a:lnTo>
                    <a:pt x="1236070" y="598929"/>
                  </a:lnTo>
                  <a:lnTo>
                    <a:pt x="1247483" y="614596"/>
                  </a:lnTo>
                  <a:lnTo>
                    <a:pt x="1256576" y="631810"/>
                  </a:lnTo>
                  <a:lnTo>
                    <a:pt x="1264121" y="649024"/>
                  </a:lnTo>
                  <a:lnTo>
                    <a:pt x="1268959" y="667398"/>
                  </a:lnTo>
                  <a:lnTo>
                    <a:pt x="1271283" y="686352"/>
                  </a:lnTo>
                  <a:lnTo>
                    <a:pt x="1271478" y="696215"/>
                  </a:lnTo>
                  <a:lnTo>
                    <a:pt x="1271499" y="834305"/>
                  </a:lnTo>
                  <a:lnTo>
                    <a:pt x="1174024" y="834289"/>
                  </a:lnTo>
                  <a:lnTo>
                    <a:pt x="1174003" y="696200"/>
                  </a:lnTo>
                  <a:lnTo>
                    <a:pt x="1173615" y="688077"/>
                  </a:lnTo>
                  <a:lnTo>
                    <a:pt x="1168197" y="671831"/>
                  </a:lnTo>
                  <a:lnTo>
                    <a:pt x="1157558" y="656163"/>
                  </a:lnTo>
                  <a:lnTo>
                    <a:pt x="1142470" y="641849"/>
                  </a:lnTo>
                  <a:lnTo>
                    <a:pt x="1122934" y="628888"/>
                  </a:lnTo>
                  <a:lnTo>
                    <a:pt x="1100111" y="618441"/>
                  </a:lnTo>
                  <a:lnTo>
                    <a:pt x="1073420" y="610701"/>
                  </a:lnTo>
                  <a:lnTo>
                    <a:pt x="1043829" y="606635"/>
                  </a:lnTo>
                  <a:lnTo>
                    <a:pt x="1027777" y="606052"/>
                  </a:lnTo>
                  <a:lnTo>
                    <a:pt x="243918" y="606123"/>
                  </a:lnTo>
                  <a:lnTo>
                    <a:pt x="231733" y="605928"/>
                  </a:lnTo>
                  <a:lnTo>
                    <a:pt x="206784" y="603410"/>
                  </a:lnTo>
                  <a:lnTo>
                    <a:pt x="183188" y="598764"/>
                  </a:lnTo>
                  <a:lnTo>
                    <a:pt x="160366" y="591411"/>
                  </a:lnTo>
                  <a:lnTo>
                    <a:pt x="138316" y="582125"/>
                  </a:lnTo>
                  <a:lnTo>
                    <a:pt x="117427" y="570904"/>
                  </a:lnTo>
                  <a:lnTo>
                    <a:pt x="98085" y="557750"/>
                  </a:lnTo>
                  <a:lnTo>
                    <a:pt x="80096" y="542855"/>
                  </a:lnTo>
                  <a:lnTo>
                    <a:pt x="63461" y="526220"/>
                  </a:lnTo>
                  <a:lnTo>
                    <a:pt x="48566" y="508231"/>
                  </a:lnTo>
                  <a:lnTo>
                    <a:pt x="35219" y="488695"/>
                  </a:lnTo>
                  <a:lnTo>
                    <a:pt x="24191" y="467999"/>
                  </a:lnTo>
                  <a:lnTo>
                    <a:pt x="14905" y="445950"/>
                  </a:lnTo>
                  <a:lnTo>
                    <a:pt x="7745" y="423321"/>
                  </a:lnTo>
                  <a:lnTo>
                    <a:pt x="2906" y="399532"/>
                  </a:lnTo>
                  <a:lnTo>
                    <a:pt x="582" y="374776"/>
                  </a:lnTo>
                  <a:lnTo>
                    <a:pt x="0" y="362205"/>
                  </a:lnTo>
                  <a:lnTo>
                    <a:pt x="175" y="243649"/>
                  </a:lnTo>
                  <a:lnTo>
                    <a:pt x="366" y="231078"/>
                  </a:lnTo>
                  <a:lnTo>
                    <a:pt x="2490" y="206516"/>
                  </a:lnTo>
                  <a:lnTo>
                    <a:pt x="7901" y="182922"/>
                  </a:lnTo>
                  <a:lnTo>
                    <a:pt x="14860" y="159715"/>
                  </a:lnTo>
                  <a:lnTo>
                    <a:pt x="24333" y="137862"/>
                  </a:lnTo>
                  <a:lnTo>
                    <a:pt x="35547" y="117363"/>
                  </a:lnTo>
                  <a:lnTo>
                    <a:pt x="48696" y="97638"/>
                  </a:lnTo>
                  <a:lnTo>
                    <a:pt x="63585" y="79654"/>
                  </a:lnTo>
                  <a:lnTo>
                    <a:pt x="80021" y="63217"/>
                  </a:lnTo>
                  <a:lnTo>
                    <a:pt x="98006" y="48328"/>
                  </a:lnTo>
                  <a:lnTo>
                    <a:pt x="117731" y="35180"/>
                  </a:lnTo>
                  <a:lnTo>
                    <a:pt x="138229" y="23966"/>
                  </a:lnTo>
                  <a:lnTo>
                    <a:pt x="159889" y="14686"/>
                  </a:lnTo>
                  <a:lnTo>
                    <a:pt x="183096" y="7727"/>
                  </a:lnTo>
                  <a:lnTo>
                    <a:pt x="206690" y="2315"/>
                  </a:lnTo>
                  <a:lnTo>
                    <a:pt x="231252" y="192"/>
                  </a:lnTo>
                  <a:close/>
                </a:path>
              </a:pathLst>
            </a:custGeom>
            <a:solidFill>
              <a:srgbClr val="4607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모서리가 둥근 직사각형 10"/>
            <p:cNvSpPr/>
            <p:nvPr/>
          </p:nvSpPr>
          <p:spPr>
            <a:xfrm rot="5400000" flipV="1">
              <a:off x="4904889" y="396006"/>
              <a:ext cx="597681" cy="200674"/>
            </a:xfrm>
            <a:prstGeom prst="roundRect">
              <a:avLst>
                <a:gd name="adj" fmla="val 26160"/>
              </a:avLst>
            </a:prstGeom>
            <a:gradFill>
              <a:gsLst>
                <a:gs pos="33000">
                  <a:srgbClr val="FF8582"/>
                </a:gs>
                <a:gs pos="33000">
                  <a:srgbClr val="F6EB43"/>
                </a:gs>
                <a:gs pos="67000">
                  <a:srgbClr val="F6EB43"/>
                </a:gs>
                <a:gs pos="67000">
                  <a:srgbClr val="7AC9F2"/>
                </a:gs>
              </a:gsLst>
              <a:lin ang="21594000" scaled="0"/>
            </a:gradFill>
            <a:ln w="47625">
              <a:solidFill>
                <a:srgbClr val="46075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" name="모서리가 둥근 직사각형 15"/>
            <p:cNvSpPr/>
            <p:nvPr/>
          </p:nvSpPr>
          <p:spPr>
            <a:xfrm rot="5400000" flipV="1">
              <a:off x="5505951" y="383950"/>
              <a:ext cx="66312" cy="224786"/>
            </a:xfrm>
            <a:prstGeom prst="roundRect">
              <a:avLst>
                <a:gd name="adj" fmla="val 50000"/>
              </a:avLst>
            </a:prstGeom>
            <a:ln w="47625">
              <a:solidFill>
                <a:srgbClr val="46075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7" name="자유형 26"/>
            <p:cNvSpPr/>
            <p:nvPr/>
          </p:nvSpPr>
          <p:spPr>
            <a:xfrm rot="5400000" flipV="1">
              <a:off x="4968220" y="466728"/>
              <a:ext cx="581978" cy="59968"/>
            </a:xfrm>
            <a:custGeom>
              <a:avLst/>
              <a:gdLst>
                <a:gd name="connsiteX0" fmla="*/ 0 w 581978"/>
                <a:gd name="connsiteY0" fmla="*/ 0 h 59968"/>
                <a:gd name="connsiteX1" fmla="*/ 0 w 581978"/>
                <a:gd name="connsiteY1" fmla="*/ 12949 h 59968"/>
                <a:gd name="connsiteX2" fmla="*/ 47019 w 581978"/>
                <a:gd name="connsiteY2" fmla="*/ 59968 h 59968"/>
                <a:gd name="connsiteX3" fmla="*/ 534959 w 581978"/>
                <a:gd name="connsiteY3" fmla="*/ 59968 h 59968"/>
                <a:gd name="connsiteX4" fmla="*/ 581978 w 581978"/>
                <a:gd name="connsiteY4" fmla="*/ 12949 h 59968"/>
                <a:gd name="connsiteX5" fmla="*/ 581978 w 581978"/>
                <a:gd name="connsiteY5" fmla="*/ 0 h 5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81978" h="59968">
                  <a:moveTo>
                    <a:pt x="0" y="0"/>
                  </a:moveTo>
                  <a:lnTo>
                    <a:pt x="0" y="12949"/>
                  </a:lnTo>
                  <a:cubicBezTo>
                    <a:pt x="0" y="38917"/>
                    <a:pt x="21051" y="59968"/>
                    <a:pt x="47019" y="59968"/>
                  </a:cubicBezTo>
                  <a:lnTo>
                    <a:pt x="534959" y="59968"/>
                  </a:lnTo>
                  <a:cubicBezTo>
                    <a:pt x="560927" y="59968"/>
                    <a:pt x="581978" y="38917"/>
                    <a:pt x="581978" y="12949"/>
                  </a:cubicBezTo>
                  <a:lnTo>
                    <a:pt x="581978" y="0"/>
                  </a:lnTo>
                  <a:close/>
                </a:path>
              </a:pathLst>
            </a:custGeom>
            <a:solidFill>
              <a:schemeClr val="tx1">
                <a:alpha val="17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13" name="직사각형 12"/>
          <p:cNvSpPr/>
          <p:nvPr/>
        </p:nvSpPr>
        <p:spPr>
          <a:xfrm>
            <a:off x="6713323" y="3153005"/>
            <a:ext cx="344331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defRPr/>
            </a:pPr>
            <a:r>
              <a:rPr lang="en-US" altLang="ja-JP" sz="3200" b="1" i="1" kern="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3200" b="1" i="1" kern="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endParaRPr lang="en-US" altLang="ja-JP" sz="3200" b="1" i="1" kern="0" dirty="0" smtClean="0">
              <a:solidFill>
                <a:prstClr val="black">
                  <a:lumMod val="65000"/>
                  <a:lumOff val="35000"/>
                </a:prstClr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  <a:p>
            <a:pPr algn="ctr" latinLnBrk="0">
              <a:defRPr/>
            </a:pPr>
            <a:r>
              <a:rPr lang="en-US" altLang="ja-JP" sz="800" kern="0" dirty="0" smtClean="0">
                <a:solidFill>
                  <a:prstClr val="black">
                    <a:lumMod val="65000"/>
                    <a:lumOff val="35000"/>
                  </a:prstClr>
                </a:solidFill>
                <a:ea typeface="游ゴシック" panose="020B0400000000000000" pitchFamily="34" charset="-128"/>
              </a:rPr>
              <a:t>PAPOZIP</a:t>
            </a:r>
            <a:r>
              <a:rPr lang="ja-JP" altLang="en-US" sz="800" kern="0" dirty="0" smtClean="0">
                <a:solidFill>
                  <a:prstClr val="black">
                    <a:lumMod val="65000"/>
                    <a:lumOff val="35000"/>
                  </a:prstClr>
                </a:solidFill>
                <a:ea typeface="游ゴシック" panose="020B0400000000000000" pitchFamily="34" charset="-128"/>
              </a:rPr>
              <a:t>と一緒に</a:t>
            </a:r>
            <a:r>
              <a:rPr lang="en-US" altLang="ja-JP" sz="800" kern="0" dirty="0" err="1" smtClean="0">
                <a:solidFill>
                  <a:prstClr val="black">
                    <a:lumMod val="65000"/>
                    <a:lumOff val="35000"/>
                  </a:prstClr>
                </a:solidFill>
                <a:ea typeface="游ゴシック" panose="020B0400000000000000" pitchFamily="34" charset="-128"/>
              </a:rPr>
              <a:t>ppt</a:t>
            </a:r>
            <a:r>
              <a:rPr lang="ja-JP" altLang="en-US" sz="800" kern="0" dirty="0" smtClean="0">
                <a:solidFill>
                  <a:prstClr val="black">
                    <a:lumMod val="65000"/>
                    <a:lumOff val="35000"/>
                  </a:prstClr>
                </a:solidFill>
                <a:ea typeface="游ゴシック" panose="020B0400000000000000" pitchFamily="34" charset="-128"/>
              </a:rPr>
              <a:t>を作る楽しさを感じてください</a:t>
            </a:r>
            <a:endParaRPr lang="en-US" altLang="ko-KR" sz="600" kern="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793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5F4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모서리가 둥근 직사각형 23"/>
          <p:cNvSpPr/>
          <p:nvPr/>
        </p:nvSpPr>
        <p:spPr>
          <a:xfrm rot="10800000" flipV="1">
            <a:off x="218644" y="889001"/>
            <a:ext cx="11754712" cy="5715000"/>
          </a:xfrm>
          <a:prstGeom prst="roundRect">
            <a:avLst>
              <a:gd name="adj" fmla="val 1877"/>
            </a:avLst>
          </a:prstGeom>
          <a:solidFill>
            <a:schemeClr val="bg1"/>
          </a:solidFill>
          <a:ln w="50800">
            <a:solidFill>
              <a:srgbClr val="46075A"/>
            </a:solidFill>
          </a:ln>
          <a:effectLst>
            <a:outerShdw dist="127000" dir="2700000" algn="tr" rotWithShape="0">
              <a:prstClr val="black">
                <a:alpha val="2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prstClr val="white"/>
              </a:solidFill>
            </a:endParaRPr>
          </a:p>
        </p:txBody>
      </p:sp>
      <p:grpSp>
        <p:nvGrpSpPr>
          <p:cNvPr id="29" name="그룹 28"/>
          <p:cNvGrpSpPr/>
          <p:nvPr/>
        </p:nvGrpSpPr>
        <p:grpSpPr>
          <a:xfrm rot="5400000">
            <a:off x="10700861" y="451962"/>
            <a:ext cx="1485900" cy="581977"/>
            <a:chOff x="-2" y="205721"/>
            <a:chExt cx="5188558" cy="581977"/>
          </a:xfrm>
        </p:grpSpPr>
        <p:sp>
          <p:nvSpPr>
            <p:cNvPr id="20" name="직사각형 19"/>
            <p:cNvSpPr/>
            <p:nvPr/>
          </p:nvSpPr>
          <p:spPr>
            <a:xfrm rot="5400000" flipV="1">
              <a:off x="2499632" y="-2293912"/>
              <a:ext cx="189291" cy="5188557"/>
            </a:xfrm>
            <a:prstGeom prst="rect">
              <a:avLst/>
            </a:prstGeom>
            <a:solidFill>
              <a:srgbClr val="FF8582">
                <a:alpha val="4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1" name="직사각형 20"/>
            <p:cNvSpPr/>
            <p:nvPr/>
          </p:nvSpPr>
          <p:spPr>
            <a:xfrm rot="5400000" flipV="1">
              <a:off x="2492580" y="-2097568"/>
              <a:ext cx="203395" cy="5188556"/>
            </a:xfrm>
            <a:prstGeom prst="rect">
              <a:avLst/>
            </a:prstGeom>
            <a:solidFill>
              <a:srgbClr val="F6EB43">
                <a:alpha val="4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2" name="직사각형 21"/>
            <p:cNvSpPr/>
            <p:nvPr/>
          </p:nvSpPr>
          <p:spPr>
            <a:xfrm rot="5400000" flipV="1">
              <a:off x="2499631" y="-1901226"/>
              <a:ext cx="189291" cy="5188557"/>
            </a:xfrm>
            <a:prstGeom prst="rect">
              <a:avLst/>
            </a:prstGeom>
            <a:solidFill>
              <a:srgbClr val="7AC9F2">
                <a:alpha val="41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28" name="그룹 27"/>
          <p:cNvGrpSpPr/>
          <p:nvPr/>
        </p:nvGrpSpPr>
        <p:grpSpPr>
          <a:xfrm rot="5400000">
            <a:off x="11211307" y="1286140"/>
            <a:ext cx="548107" cy="680043"/>
            <a:chOff x="5103393" y="115140"/>
            <a:chExt cx="548107" cy="680043"/>
          </a:xfrm>
        </p:grpSpPr>
        <p:sp>
          <p:nvSpPr>
            <p:cNvPr id="18" name="자유형 17"/>
            <p:cNvSpPr/>
            <p:nvPr/>
          </p:nvSpPr>
          <p:spPr>
            <a:xfrm rot="5400000" flipV="1">
              <a:off x="4998153" y="305542"/>
              <a:ext cx="640886" cy="260081"/>
            </a:xfrm>
            <a:custGeom>
              <a:avLst/>
              <a:gdLst>
                <a:gd name="connsiteX0" fmla="*/ 243823 w 2055873"/>
                <a:gd name="connsiteY0" fmla="*/ 0 h 834305"/>
                <a:gd name="connsiteX1" fmla="*/ 2055873 w 2055873"/>
                <a:gd name="connsiteY1" fmla="*/ 112 h 834305"/>
                <a:gd name="connsiteX2" fmla="*/ 2055873 w 2055873"/>
                <a:gd name="connsiteY2" fmla="*/ 97587 h 834305"/>
                <a:gd name="connsiteX3" fmla="*/ 243838 w 2055873"/>
                <a:gd name="connsiteY3" fmla="*/ 97475 h 834305"/>
                <a:gd name="connsiteX4" fmla="*/ 228753 w 2055873"/>
                <a:gd name="connsiteY4" fmla="*/ 97860 h 834305"/>
                <a:gd name="connsiteX5" fmla="*/ 200711 w 2055873"/>
                <a:gd name="connsiteY5" fmla="*/ 103851 h 834305"/>
                <a:gd name="connsiteX6" fmla="*/ 173830 w 2055873"/>
                <a:gd name="connsiteY6" fmla="*/ 114870 h 834305"/>
                <a:gd name="connsiteX7" fmla="*/ 150817 w 2055873"/>
                <a:gd name="connsiteY7" fmla="*/ 130919 h 834305"/>
                <a:gd name="connsiteX8" fmla="*/ 131093 w 2055873"/>
                <a:gd name="connsiteY8" fmla="*/ 150643 h 834305"/>
                <a:gd name="connsiteX9" fmla="*/ 115044 w 2055873"/>
                <a:gd name="connsiteY9" fmla="*/ 173655 h 834305"/>
                <a:gd name="connsiteX10" fmla="*/ 104411 w 2055873"/>
                <a:gd name="connsiteY10" fmla="*/ 200150 h 834305"/>
                <a:gd name="connsiteX11" fmla="*/ 98227 w 2055873"/>
                <a:gd name="connsiteY11" fmla="*/ 228386 h 834305"/>
                <a:gd name="connsiteX12" fmla="*/ 97649 w 2055873"/>
                <a:gd name="connsiteY12" fmla="*/ 243664 h 834305"/>
                <a:gd name="connsiteX13" fmla="*/ 97474 w 2055873"/>
                <a:gd name="connsiteY13" fmla="*/ 362220 h 834305"/>
                <a:gd name="connsiteX14" fmla="*/ 98250 w 2055873"/>
                <a:gd name="connsiteY14" fmla="*/ 377305 h 834305"/>
                <a:gd name="connsiteX15" fmla="*/ 104057 w 2055873"/>
                <a:gd name="connsiteY15" fmla="*/ 405930 h 834305"/>
                <a:gd name="connsiteX16" fmla="*/ 115278 w 2055873"/>
                <a:gd name="connsiteY16" fmla="*/ 432234 h 834305"/>
                <a:gd name="connsiteX17" fmla="*/ 130947 w 2055873"/>
                <a:gd name="connsiteY17" fmla="*/ 455252 h 834305"/>
                <a:gd name="connsiteX18" fmla="*/ 151064 w 2055873"/>
                <a:gd name="connsiteY18" fmla="*/ 475368 h 834305"/>
                <a:gd name="connsiteX19" fmla="*/ 174275 w 2055873"/>
                <a:gd name="connsiteY19" fmla="*/ 491231 h 834305"/>
                <a:gd name="connsiteX20" fmla="*/ 200386 w 2055873"/>
                <a:gd name="connsiteY20" fmla="*/ 502259 h 834305"/>
                <a:gd name="connsiteX21" fmla="*/ 229204 w 2055873"/>
                <a:gd name="connsiteY21" fmla="*/ 508259 h 834305"/>
                <a:gd name="connsiteX22" fmla="*/ 243903 w 2055873"/>
                <a:gd name="connsiteY22" fmla="*/ 508648 h 834305"/>
                <a:gd name="connsiteX23" fmla="*/ 1027762 w 2055873"/>
                <a:gd name="connsiteY23" fmla="*/ 508577 h 834305"/>
                <a:gd name="connsiteX24" fmla="*/ 1040139 w 2055873"/>
                <a:gd name="connsiteY24" fmla="*/ 508966 h 834305"/>
                <a:gd name="connsiteX25" fmla="*/ 1065089 w 2055873"/>
                <a:gd name="connsiteY25" fmla="*/ 510710 h 834305"/>
                <a:gd name="connsiteX26" fmla="*/ 1088684 w 2055873"/>
                <a:gd name="connsiteY26" fmla="*/ 514582 h 834305"/>
                <a:gd name="connsiteX27" fmla="*/ 1111507 w 2055873"/>
                <a:gd name="connsiteY27" fmla="*/ 520001 h 834305"/>
                <a:gd name="connsiteX28" fmla="*/ 1144000 w 2055873"/>
                <a:gd name="connsiteY28" fmla="*/ 531223 h 834305"/>
                <a:gd name="connsiteX29" fmla="*/ 1173786 w 2055873"/>
                <a:gd name="connsiteY29" fmla="*/ 545927 h 834305"/>
                <a:gd name="connsiteX30" fmla="*/ 1191774 w 2055873"/>
                <a:gd name="connsiteY30" fmla="*/ 557340 h 834305"/>
                <a:gd name="connsiteX31" fmla="*/ 1208215 w 2055873"/>
                <a:gd name="connsiteY31" fmla="*/ 569914 h 834305"/>
                <a:gd name="connsiteX32" fmla="*/ 1223303 w 2055873"/>
                <a:gd name="connsiteY32" fmla="*/ 583841 h 834305"/>
                <a:gd name="connsiteX33" fmla="*/ 1236070 w 2055873"/>
                <a:gd name="connsiteY33" fmla="*/ 598929 h 834305"/>
                <a:gd name="connsiteX34" fmla="*/ 1247483 w 2055873"/>
                <a:gd name="connsiteY34" fmla="*/ 614596 h 834305"/>
                <a:gd name="connsiteX35" fmla="*/ 1256576 w 2055873"/>
                <a:gd name="connsiteY35" fmla="*/ 631810 h 834305"/>
                <a:gd name="connsiteX36" fmla="*/ 1264121 w 2055873"/>
                <a:gd name="connsiteY36" fmla="*/ 649024 h 834305"/>
                <a:gd name="connsiteX37" fmla="*/ 1268959 w 2055873"/>
                <a:gd name="connsiteY37" fmla="*/ 667398 h 834305"/>
                <a:gd name="connsiteX38" fmla="*/ 1271283 w 2055873"/>
                <a:gd name="connsiteY38" fmla="*/ 686352 h 834305"/>
                <a:gd name="connsiteX39" fmla="*/ 1271478 w 2055873"/>
                <a:gd name="connsiteY39" fmla="*/ 696215 h 834305"/>
                <a:gd name="connsiteX40" fmla="*/ 1271499 w 2055873"/>
                <a:gd name="connsiteY40" fmla="*/ 834305 h 834305"/>
                <a:gd name="connsiteX41" fmla="*/ 1174024 w 2055873"/>
                <a:gd name="connsiteY41" fmla="*/ 834289 h 834305"/>
                <a:gd name="connsiteX42" fmla="*/ 1174003 w 2055873"/>
                <a:gd name="connsiteY42" fmla="*/ 696200 h 834305"/>
                <a:gd name="connsiteX43" fmla="*/ 1173615 w 2055873"/>
                <a:gd name="connsiteY43" fmla="*/ 688077 h 834305"/>
                <a:gd name="connsiteX44" fmla="*/ 1168197 w 2055873"/>
                <a:gd name="connsiteY44" fmla="*/ 671831 h 834305"/>
                <a:gd name="connsiteX45" fmla="*/ 1157558 w 2055873"/>
                <a:gd name="connsiteY45" fmla="*/ 656163 h 834305"/>
                <a:gd name="connsiteX46" fmla="*/ 1142470 w 2055873"/>
                <a:gd name="connsiteY46" fmla="*/ 641849 h 834305"/>
                <a:gd name="connsiteX47" fmla="*/ 1122934 w 2055873"/>
                <a:gd name="connsiteY47" fmla="*/ 628888 h 834305"/>
                <a:gd name="connsiteX48" fmla="*/ 1100111 w 2055873"/>
                <a:gd name="connsiteY48" fmla="*/ 618441 h 834305"/>
                <a:gd name="connsiteX49" fmla="*/ 1073420 w 2055873"/>
                <a:gd name="connsiteY49" fmla="*/ 610701 h 834305"/>
                <a:gd name="connsiteX50" fmla="*/ 1043829 w 2055873"/>
                <a:gd name="connsiteY50" fmla="*/ 606635 h 834305"/>
                <a:gd name="connsiteX51" fmla="*/ 1027777 w 2055873"/>
                <a:gd name="connsiteY51" fmla="*/ 606052 h 834305"/>
                <a:gd name="connsiteX52" fmla="*/ 243918 w 2055873"/>
                <a:gd name="connsiteY52" fmla="*/ 606123 h 834305"/>
                <a:gd name="connsiteX53" fmla="*/ 231733 w 2055873"/>
                <a:gd name="connsiteY53" fmla="*/ 605928 h 834305"/>
                <a:gd name="connsiteX54" fmla="*/ 206784 w 2055873"/>
                <a:gd name="connsiteY54" fmla="*/ 603410 h 834305"/>
                <a:gd name="connsiteX55" fmla="*/ 183188 w 2055873"/>
                <a:gd name="connsiteY55" fmla="*/ 598764 h 834305"/>
                <a:gd name="connsiteX56" fmla="*/ 160366 w 2055873"/>
                <a:gd name="connsiteY56" fmla="*/ 591411 h 834305"/>
                <a:gd name="connsiteX57" fmla="*/ 138316 w 2055873"/>
                <a:gd name="connsiteY57" fmla="*/ 582125 h 834305"/>
                <a:gd name="connsiteX58" fmla="*/ 117427 w 2055873"/>
                <a:gd name="connsiteY58" fmla="*/ 570904 h 834305"/>
                <a:gd name="connsiteX59" fmla="*/ 98085 w 2055873"/>
                <a:gd name="connsiteY59" fmla="*/ 557750 h 834305"/>
                <a:gd name="connsiteX60" fmla="*/ 80096 w 2055873"/>
                <a:gd name="connsiteY60" fmla="*/ 542855 h 834305"/>
                <a:gd name="connsiteX61" fmla="*/ 63461 w 2055873"/>
                <a:gd name="connsiteY61" fmla="*/ 526220 h 834305"/>
                <a:gd name="connsiteX62" fmla="*/ 48566 w 2055873"/>
                <a:gd name="connsiteY62" fmla="*/ 508231 h 834305"/>
                <a:gd name="connsiteX63" fmla="*/ 35219 w 2055873"/>
                <a:gd name="connsiteY63" fmla="*/ 488695 h 834305"/>
                <a:gd name="connsiteX64" fmla="*/ 24191 w 2055873"/>
                <a:gd name="connsiteY64" fmla="*/ 467999 h 834305"/>
                <a:gd name="connsiteX65" fmla="*/ 14905 w 2055873"/>
                <a:gd name="connsiteY65" fmla="*/ 445950 h 834305"/>
                <a:gd name="connsiteX66" fmla="*/ 7745 w 2055873"/>
                <a:gd name="connsiteY66" fmla="*/ 423321 h 834305"/>
                <a:gd name="connsiteX67" fmla="*/ 2906 w 2055873"/>
                <a:gd name="connsiteY67" fmla="*/ 399532 h 834305"/>
                <a:gd name="connsiteX68" fmla="*/ 582 w 2055873"/>
                <a:gd name="connsiteY68" fmla="*/ 374776 h 834305"/>
                <a:gd name="connsiteX69" fmla="*/ 0 w 2055873"/>
                <a:gd name="connsiteY69" fmla="*/ 362205 h 834305"/>
                <a:gd name="connsiteX70" fmla="*/ 175 w 2055873"/>
                <a:gd name="connsiteY70" fmla="*/ 243649 h 834305"/>
                <a:gd name="connsiteX71" fmla="*/ 366 w 2055873"/>
                <a:gd name="connsiteY71" fmla="*/ 231078 h 834305"/>
                <a:gd name="connsiteX72" fmla="*/ 2490 w 2055873"/>
                <a:gd name="connsiteY72" fmla="*/ 206516 h 834305"/>
                <a:gd name="connsiteX73" fmla="*/ 7901 w 2055873"/>
                <a:gd name="connsiteY73" fmla="*/ 182922 h 834305"/>
                <a:gd name="connsiteX74" fmla="*/ 14860 w 2055873"/>
                <a:gd name="connsiteY74" fmla="*/ 159715 h 834305"/>
                <a:gd name="connsiteX75" fmla="*/ 24333 w 2055873"/>
                <a:gd name="connsiteY75" fmla="*/ 137862 h 834305"/>
                <a:gd name="connsiteX76" fmla="*/ 35547 w 2055873"/>
                <a:gd name="connsiteY76" fmla="*/ 117363 h 834305"/>
                <a:gd name="connsiteX77" fmla="*/ 48696 w 2055873"/>
                <a:gd name="connsiteY77" fmla="*/ 97638 h 834305"/>
                <a:gd name="connsiteX78" fmla="*/ 63585 w 2055873"/>
                <a:gd name="connsiteY78" fmla="*/ 79654 h 834305"/>
                <a:gd name="connsiteX79" fmla="*/ 80021 w 2055873"/>
                <a:gd name="connsiteY79" fmla="*/ 63217 h 834305"/>
                <a:gd name="connsiteX80" fmla="*/ 98006 w 2055873"/>
                <a:gd name="connsiteY80" fmla="*/ 48328 h 834305"/>
                <a:gd name="connsiteX81" fmla="*/ 117731 w 2055873"/>
                <a:gd name="connsiteY81" fmla="*/ 35180 h 834305"/>
                <a:gd name="connsiteX82" fmla="*/ 138229 w 2055873"/>
                <a:gd name="connsiteY82" fmla="*/ 23966 h 834305"/>
                <a:gd name="connsiteX83" fmla="*/ 159889 w 2055873"/>
                <a:gd name="connsiteY83" fmla="*/ 14686 h 834305"/>
                <a:gd name="connsiteX84" fmla="*/ 183096 w 2055873"/>
                <a:gd name="connsiteY84" fmla="*/ 7727 h 834305"/>
                <a:gd name="connsiteX85" fmla="*/ 206690 w 2055873"/>
                <a:gd name="connsiteY85" fmla="*/ 2315 h 834305"/>
                <a:gd name="connsiteX86" fmla="*/ 231252 w 2055873"/>
                <a:gd name="connsiteY86" fmla="*/ 192 h 8343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</a:cxnLst>
              <a:rect l="l" t="t" r="r" b="b"/>
              <a:pathLst>
                <a:path w="2055873" h="834305">
                  <a:moveTo>
                    <a:pt x="243823" y="0"/>
                  </a:moveTo>
                  <a:lnTo>
                    <a:pt x="2055873" y="112"/>
                  </a:lnTo>
                  <a:lnTo>
                    <a:pt x="2055873" y="97587"/>
                  </a:lnTo>
                  <a:lnTo>
                    <a:pt x="243838" y="97475"/>
                  </a:lnTo>
                  <a:lnTo>
                    <a:pt x="228753" y="97860"/>
                  </a:lnTo>
                  <a:lnTo>
                    <a:pt x="200711" y="103851"/>
                  </a:lnTo>
                  <a:lnTo>
                    <a:pt x="173830" y="114870"/>
                  </a:lnTo>
                  <a:lnTo>
                    <a:pt x="150817" y="130919"/>
                  </a:lnTo>
                  <a:lnTo>
                    <a:pt x="131093" y="150643"/>
                  </a:lnTo>
                  <a:lnTo>
                    <a:pt x="115044" y="173655"/>
                  </a:lnTo>
                  <a:lnTo>
                    <a:pt x="104411" y="200150"/>
                  </a:lnTo>
                  <a:lnTo>
                    <a:pt x="98227" y="228386"/>
                  </a:lnTo>
                  <a:lnTo>
                    <a:pt x="97649" y="243664"/>
                  </a:lnTo>
                  <a:lnTo>
                    <a:pt x="97474" y="362220"/>
                  </a:lnTo>
                  <a:lnTo>
                    <a:pt x="98250" y="377305"/>
                  </a:lnTo>
                  <a:lnTo>
                    <a:pt x="104057" y="405930"/>
                  </a:lnTo>
                  <a:lnTo>
                    <a:pt x="115278" y="432234"/>
                  </a:lnTo>
                  <a:lnTo>
                    <a:pt x="130947" y="455252"/>
                  </a:lnTo>
                  <a:lnTo>
                    <a:pt x="151064" y="475368"/>
                  </a:lnTo>
                  <a:lnTo>
                    <a:pt x="174275" y="491231"/>
                  </a:lnTo>
                  <a:lnTo>
                    <a:pt x="200386" y="502259"/>
                  </a:lnTo>
                  <a:lnTo>
                    <a:pt x="229204" y="508259"/>
                  </a:lnTo>
                  <a:lnTo>
                    <a:pt x="243903" y="508648"/>
                  </a:lnTo>
                  <a:lnTo>
                    <a:pt x="1027762" y="508577"/>
                  </a:lnTo>
                  <a:lnTo>
                    <a:pt x="1040139" y="508966"/>
                  </a:lnTo>
                  <a:lnTo>
                    <a:pt x="1065089" y="510710"/>
                  </a:lnTo>
                  <a:lnTo>
                    <a:pt x="1088684" y="514582"/>
                  </a:lnTo>
                  <a:lnTo>
                    <a:pt x="1111507" y="520001"/>
                  </a:lnTo>
                  <a:lnTo>
                    <a:pt x="1144000" y="531223"/>
                  </a:lnTo>
                  <a:lnTo>
                    <a:pt x="1173786" y="545927"/>
                  </a:lnTo>
                  <a:lnTo>
                    <a:pt x="1191774" y="557340"/>
                  </a:lnTo>
                  <a:lnTo>
                    <a:pt x="1208215" y="569914"/>
                  </a:lnTo>
                  <a:lnTo>
                    <a:pt x="1223303" y="583841"/>
                  </a:lnTo>
                  <a:lnTo>
                    <a:pt x="1236070" y="598929"/>
                  </a:lnTo>
                  <a:lnTo>
                    <a:pt x="1247483" y="614596"/>
                  </a:lnTo>
                  <a:lnTo>
                    <a:pt x="1256576" y="631810"/>
                  </a:lnTo>
                  <a:lnTo>
                    <a:pt x="1264121" y="649024"/>
                  </a:lnTo>
                  <a:lnTo>
                    <a:pt x="1268959" y="667398"/>
                  </a:lnTo>
                  <a:lnTo>
                    <a:pt x="1271283" y="686352"/>
                  </a:lnTo>
                  <a:lnTo>
                    <a:pt x="1271478" y="696215"/>
                  </a:lnTo>
                  <a:lnTo>
                    <a:pt x="1271499" y="834305"/>
                  </a:lnTo>
                  <a:lnTo>
                    <a:pt x="1174024" y="834289"/>
                  </a:lnTo>
                  <a:lnTo>
                    <a:pt x="1174003" y="696200"/>
                  </a:lnTo>
                  <a:lnTo>
                    <a:pt x="1173615" y="688077"/>
                  </a:lnTo>
                  <a:lnTo>
                    <a:pt x="1168197" y="671831"/>
                  </a:lnTo>
                  <a:lnTo>
                    <a:pt x="1157558" y="656163"/>
                  </a:lnTo>
                  <a:lnTo>
                    <a:pt x="1142470" y="641849"/>
                  </a:lnTo>
                  <a:lnTo>
                    <a:pt x="1122934" y="628888"/>
                  </a:lnTo>
                  <a:lnTo>
                    <a:pt x="1100111" y="618441"/>
                  </a:lnTo>
                  <a:lnTo>
                    <a:pt x="1073420" y="610701"/>
                  </a:lnTo>
                  <a:lnTo>
                    <a:pt x="1043829" y="606635"/>
                  </a:lnTo>
                  <a:lnTo>
                    <a:pt x="1027777" y="606052"/>
                  </a:lnTo>
                  <a:lnTo>
                    <a:pt x="243918" y="606123"/>
                  </a:lnTo>
                  <a:lnTo>
                    <a:pt x="231733" y="605928"/>
                  </a:lnTo>
                  <a:lnTo>
                    <a:pt x="206784" y="603410"/>
                  </a:lnTo>
                  <a:lnTo>
                    <a:pt x="183188" y="598764"/>
                  </a:lnTo>
                  <a:lnTo>
                    <a:pt x="160366" y="591411"/>
                  </a:lnTo>
                  <a:lnTo>
                    <a:pt x="138316" y="582125"/>
                  </a:lnTo>
                  <a:lnTo>
                    <a:pt x="117427" y="570904"/>
                  </a:lnTo>
                  <a:lnTo>
                    <a:pt x="98085" y="557750"/>
                  </a:lnTo>
                  <a:lnTo>
                    <a:pt x="80096" y="542855"/>
                  </a:lnTo>
                  <a:lnTo>
                    <a:pt x="63461" y="526220"/>
                  </a:lnTo>
                  <a:lnTo>
                    <a:pt x="48566" y="508231"/>
                  </a:lnTo>
                  <a:lnTo>
                    <a:pt x="35219" y="488695"/>
                  </a:lnTo>
                  <a:lnTo>
                    <a:pt x="24191" y="467999"/>
                  </a:lnTo>
                  <a:lnTo>
                    <a:pt x="14905" y="445950"/>
                  </a:lnTo>
                  <a:lnTo>
                    <a:pt x="7745" y="423321"/>
                  </a:lnTo>
                  <a:lnTo>
                    <a:pt x="2906" y="399532"/>
                  </a:lnTo>
                  <a:lnTo>
                    <a:pt x="582" y="374776"/>
                  </a:lnTo>
                  <a:lnTo>
                    <a:pt x="0" y="362205"/>
                  </a:lnTo>
                  <a:lnTo>
                    <a:pt x="175" y="243649"/>
                  </a:lnTo>
                  <a:lnTo>
                    <a:pt x="366" y="231078"/>
                  </a:lnTo>
                  <a:lnTo>
                    <a:pt x="2490" y="206516"/>
                  </a:lnTo>
                  <a:lnTo>
                    <a:pt x="7901" y="182922"/>
                  </a:lnTo>
                  <a:lnTo>
                    <a:pt x="14860" y="159715"/>
                  </a:lnTo>
                  <a:lnTo>
                    <a:pt x="24333" y="137862"/>
                  </a:lnTo>
                  <a:lnTo>
                    <a:pt x="35547" y="117363"/>
                  </a:lnTo>
                  <a:lnTo>
                    <a:pt x="48696" y="97638"/>
                  </a:lnTo>
                  <a:lnTo>
                    <a:pt x="63585" y="79654"/>
                  </a:lnTo>
                  <a:lnTo>
                    <a:pt x="80021" y="63217"/>
                  </a:lnTo>
                  <a:lnTo>
                    <a:pt x="98006" y="48328"/>
                  </a:lnTo>
                  <a:lnTo>
                    <a:pt x="117731" y="35180"/>
                  </a:lnTo>
                  <a:lnTo>
                    <a:pt x="138229" y="23966"/>
                  </a:lnTo>
                  <a:lnTo>
                    <a:pt x="159889" y="14686"/>
                  </a:lnTo>
                  <a:lnTo>
                    <a:pt x="183096" y="7727"/>
                  </a:lnTo>
                  <a:lnTo>
                    <a:pt x="206690" y="2315"/>
                  </a:lnTo>
                  <a:lnTo>
                    <a:pt x="231252" y="192"/>
                  </a:lnTo>
                  <a:close/>
                </a:path>
              </a:pathLst>
            </a:custGeom>
            <a:solidFill>
              <a:srgbClr val="46075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1" name="모서리가 둥근 직사각형 10"/>
            <p:cNvSpPr/>
            <p:nvPr/>
          </p:nvSpPr>
          <p:spPr>
            <a:xfrm rot="5400000" flipV="1">
              <a:off x="4904889" y="396006"/>
              <a:ext cx="597681" cy="200674"/>
            </a:xfrm>
            <a:prstGeom prst="roundRect">
              <a:avLst>
                <a:gd name="adj" fmla="val 26160"/>
              </a:avLst>
            </a:prstGeom>
            <a:gradFill>
              <a:gsLst>
                <a:gs pos="33000">
                  <a:srgbClr val="FF8582"/>
                </a:gs>
                <a:gs pos="33000">
                  <a:srgbClr val="F6EB43"/>
                </a:gs>
                <a:gs pos="67000">
                  <a:srgbClr val="F6EB43"/>
                </a:gs>
                <a:gs pos="67000">
                  <a:srgbClr val="7AC9F2"/>
                </a:gs>
              </a:gsLst>
              <a:lin ang="21594000" scaled="0"/>
            </a:gradFill>
            <a:ln w="28575">
              <a:solidFill>
                <a:srgbClr val="46075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16" name="모서리가 둥근 직사각형 15"/>
            <p:cNvSpPr/>
            <p:nvPr/>
          </p:nvSpPr>
          <p:spPr>
            <a:xfrm rot="5400000" flipV="1">
              <a:off x="5505951" y="383950"/>
              <a:ext cx="66312" cy="224786"/>
            </a:xfrm>
            <a:prstGeom prst="roundRect">
              <a:avLst>
                <a:gd name="adj" fmla="val 50000"/>
              </a:avLst>
            </a:prstGeom>
            <a:ln w="28575">
              <a:solidFill>
                <a:srgbClr val="46075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27" name="자유형 26"/>
            <p:cNvSpPr/>
            <p:nvPr/>
          </p:nvSpPr>
          <p:spPr>
            <a:xfrm rot="5400000" flipV="1">
              <a:off x="4968220" y="466728"/>
              <a:ext cx="581978" cy="59968"/>
            </a:xfrm>
            <a:custGeom>
              <a:avLst/>
              <a:gdLst>
                <a:gd name="connsiteX0" fmla="*/ 0 w 581978"/>
                <a:gd name="connsiteY0" fmla="*/ 0 h 59968"/>
                <a:gd name="connsiteX1" fmla="*/ 0 w 581978"/>
                <a:gd name="connsiteY1" fmla="*/ 12949 h 59968"/>
                <a:gd name="connsiteX2" fmla="*/ 47019 w 581978"/>
                <a:gd name="connsiteY2" fmla="*/ 59968 h 59968"/>
                <a:gd name="connsiteX3" fmla="*/ 534959 w 581978"/>
                <a:gd name="connsiteY3" fmla="*/ 59968 h 59968"/>
                <a:gd name="connsiteX4" fmla="*/ 581978 w 581978"/>
                <a:gd name="connsiteY4" fmla="*/ 12949 h 59968"/>
                <a:gd name="connsiteX5" fmla="*/ 581978 w 581978"/>
                <a:gd name="connsiteY5" fmla="*/ 0 h 599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581978" h="59968">
                  <a:moveTo>
                    <a:pt x="0" y="0"/>
                  </a:moveTo>
                  <a:lnTo>
                    <a:pt x="0" y="12949"/>
                  </a:lnTo>
                  <a:cubicBezTo>
                    <a:pt x="0" y="38917"/>
                    <a:pt x="21051" y="59968"/>
                    <a:pt x="47019" y="59968"/>
                  </a:cubicBezTo>
                  <a:lnTo>
                    <a:pt x="534959" y="59968"/>
                  </a:lnTo>
                  <a:cubicBezTo>
                    <a:pt x="560927" y="59968"/>
                    <a:pt x="581978" y="38917"/>
                    <a:pt x="581978" y="12949"/>
                  </a:cubicBezTo>
                  <a:lnTo>
                    <a:pt x="581978" y="0"/>
                  </a:lnTo>
                  <a:close/>
                </a:path>
              </a:pathLst>
            </a:custGeom>
            <a:solidFill>
              <a:schemeClr val="tx1">
                <a:alpha val="17000"/>
              </a:schemeClr>
            </a:solidFill>
            <a:ln w="2857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grpSp>
        <p:nvGrpSpPr>
          <p:cNvPr id="42" name="그룹 41"/>
          <p:cNvGrpSpPr/>
          <p:nvPr/>
        </p:nvGrpSpPr>
        <p:grpSpPr>
          <a:xfrm>
            <a:off x="583418" y="248011"/>
            <a:ext cx="10106223" cy="427645"/>
            <a:chOff x="583418" y="248011"/>
            <a:chExt cx="10106223" cy="427645"/>
          </a:xfrm>
        </p:grpSpPr>
        <p:sp>
          <p:nvSpPr>
            <p:cNvPr id="32" name="이등변 삼각형 31"/>
            <p:cNvSpPr/>
            <p:nvPr/>
          </p:nvSpPr>
          <p:spPr>
            <a:xfrm rot="1800000">
              <a:off x="583418" y="354009"/>
              <a:ext cx="125730" cy="108388"/>
            </a:xfrm>
            <a:prstGeom prst="triangle">
              <a:avLst/>
            </a:prstGeom>
            <a:solidFill>
              <a:srgbClr val="7AC9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3" name="이등변 삼각형 32"/>
            <p:cNvSpPr/>
            <p:nvPr/>
          </p:nvSpPr>
          <p:spPr>
            <a:xfrm rot="18000000">
              <a:off x="1464472" y="256682"/>
              <a:ext cx="125730" cy="108388"/>
            </a:xfrm>
            <a:prstGeom prst="triangle">
              <a:avLst/>
            </a:prstGeom>
            <a:solidFill>
              <a:srgbClr val="FF85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4" name="이등변 삼각형 33"/>
            <p:cNvSpPr/>
            <p:nvPr/>
          </p:nvSpPr>
          <p:spPr>
            <a:xfrm rot="20700000">
              <a:off x="2547249" y="363756"/>
              <a:ext cx="125730" cy="108388"/>
            </a:xfrm>
            <a:prstGeom prst="triangle">
              <a:avLst/>
            </a:prstGeom>
            <a:solidFill>
              <a:srgbClr val="F6EB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5" name="타원 34"/>
            <p:cNvSpPr/>
            <p:nvPr/>
          </p:nvSpPr>
          <p:spPr>
            <a:xfrm rot="20700000">
              <a:off x="9671888" y="253364"/>
              <a:ext cx="108000" cy="108388"/>
            </a:xfrm>
            <a:prstGeom prst="ellipse">
              <a:avLst/>
            </a:prstGeom>
            <a:solidFill>
              <a:srgbClr val="F6EB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6" name="타원 35"/>
            <p:cNvSpPr/>
            <p:nvPr/>
          </p:nvSpPr>
          <p:spPr>
            <a:xfrm rot="20700000">
              <a:off x="1170329" y="567268"/>
              <a:ext cx="108000" cy="108388"/>
            </a:xfrm>
            <a:prstGeom prst="ellipse">
              <a:avLst/>
            </a:prstGeom>
            <a:solidFill>
              <a:srgbClr val="F6EB4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7" name="직사각형 36"/>
            <p:cNvSpPr/>
            <p:nvPr/>
          </p:nvSpPr>
          <p:spPr>
            <a:xfrm rot="1800000">
              <a:off x="2103828" y="497960"/>
              <a:ext cx="108000" cy="108388"/>
            </a:xfrm>
            <a:prstGeom prst="rect">
              <a:avLst/>
            </a:prstGeom>
            <a:solidFill>
              <a:srgbClr val="7AC9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8" name="정오각형 37"/>
            <p:cNvSpPr/>
            <p:nvPr/>
          </p:nvSpPr>
          <p:spPr>
            <a:xfrm rot="2700000">
              <a:off x="3390820" y="385403"/>
              <a:ext cx="63260" cy="63487"/>
            </a:xfrm>
            <a:prstGeom prst="pentagon">
              <a:avLst/>
            </a:prstGeom>
            <a:solidFill>
              <a:srgbClr val="FF85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39" name="이등변 삼각형 38"/>
            <p:cNvSpPr/>
            <p:nvPr/>
          </p:nvSpPr>
          <p:spPr>
            <a:xfrm rot="2700000">
              <a:off x="9002195" y="426594"/>
              <a:ext cx="125730" cy="108388"/>
            </a:xfrm>
            <a:prstGeom prst="triangle">
              <a:avLst/>
            </a:prstGeom>
            <a:solidFill>
              <a:srgbClr val="FF85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0" name="직사각형 39"/>
            <p:cNvSpPr/>
            <p:nvPr/>
          </p:nvSpPr>
          <p:spPr>
            <a:xfrm rot="1800000">
              <a:off x="10581641" y="253364"/>
              <a:ext cx="108000" cy="108388"/>
            </a:xfrm>
            <a:prstGeom prst="rect">
              <a:avLst/>
            </a:prstGeom>
            <a:solidFill>
              <a:srgbClr val="7AC9F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  <p:sp>
          <p:nvSpPr>
            <p:cNvPr id="41" name="정오각형 40"/>
            <p:cNvSpPr/>
            <p:nvPr/>
          </p:nvSpPr>
          <p:spPr>
            <a:xfrm rot="2700000">
              <a:off x="10179595" y="448241"/>
              <a:ext cx="63260" cy="63487"/>
            </a:xfrm>
            <a:prstGeom prst="pentagon">
              <a:avLst/>
            </a:prstGeom>
            <a:solidFill>
              <a:srgbClr val="FF858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prstClr val="white"/>
                </a:solidFill>
              </a:endParaRPr>
            </a:p>
          </p:txBody>
        </p:sp>
      </p:grpSp>
      <p:sp>
        <p:nvSpPr>
          <p:cNvPr id="25" name="직사각형 24"/>
          <p:cNvSpPr/>
          <p:nvPr/>
        </p:nvSpPr>
        <p:spPr>
          <a:xfrm>
            <a:off x="4378138" y="107923"/>
            <a:ext cx="344331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0">
              <a:defRPr/>
            </a:pPr>
            <a:r>
              <a:rPr lang="en-US" altLang="ja-JP" sz="2800" b="1" i="1" kern="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PPT</a:t>
            </a:r>
            <a:r>
              <a:rPr lang="ja-JP" altLang="en-US" sz="2800" b="1" i="1" kern="0" dirty="0" smtClean="0">
                <a:solidFill>
                  <a:prstClr val="black">
                    <a:lumMod val="65000"/>
                    <a:lumOff val="35000"/>
                  </a:prstClr>
                </a:solidFill>
                <a:latin typeface="Tmon몬소리 Black" panose="02000A03000000000000" pitchFamily="2" charset="-127"/>
                <a:ea typeface="Tmon몬소리 Black" panose="02000A03000000000000" pitchFamily="2" charset="-127"/>
              </a:rPr>
              <a:t>テンプレート</a:t>
            </a:r>
            <a:endParaRPr lang="en-US" altLang="ja-JP" sz="2800" b="1" i="1" kern="0" dirty="0" smtClean="0">
              <a:solidFill>
                <a:prstClr val="black">
                  <a:lumMod val="65000"/>
                  <a:lumOff val="35000"/>
                </a:prstClr>
              </a:solidFill>
              <a:latin typeface="Tmon몬소리 Black" panose="02000A03000000000000" pitchFamily="2" charset="-127"/>
              <a:ea typeface="Tmon몬소리 Black" panose="02000A03000000000000" pitchFamily="2" charset="-127"/>
            </a:endParaRPr>
          </a:p>
          <a:p>
            <a:pPr algn="ctr" latinLnBrk="0">
              <a:defRPr/>
            </a:pPr>
            <a:r>
              <a:rPr lang="en-US" altLang="ja-JP" sz="700" kern="0" dirty="0" smtClean="0">
                <a:solidFill>
                  <a:prstClr val="black">
                    <a:lumMod val="65000"/>
                    <a:lumOff val="35000"/>
                  </a:prstClr>
                </a:solidFill>
                <a:ea typeface="游ゴシック" panose="020B0400000000000000" pitchFamily="34" charset="-128"/>
              </a:rPr>
              <a:t>PAPOZIP</a:t>
            </a:r>
            <a:r>
              <a:rPr lang="ja-JP" altLang="en-US" sz="700" kern="0" dirty="0" smtClean="0">
                <a:solidFill>
                  <a:prstClr val="black">
                    <a:lumMod val="65000"/>
                    <a:lumOff val="35000"/>
                  </a:prstClr>
                </a:solidFill>
                <a:ea typeface="游ゴシック" panose="020B0400000000000000" pitchFamily="34" charset="-128"/>
              </a:rPr>
              <a:t>と一緒に</a:t>
            </a:r>
            <a:r>
              <a:rPr lang="en-US" altLang="ja-JP" sz="700" kern="0" dirty="0" err="1" smtClean="0">
                <a:solidFill>
                  <a:prstClr val="black">
                    <a:lumMod val="65000"/>
                    <a:lumOff val="35000"/>
                  </a:prstClr>
                </a:solidFill>
                <a:ea typeface="游ゴシック" panose="020B0400000000000000" pitchFamily="34" charset="-128"/>
              </a:rPr>
              <a:t>ppt</a:t>
            </a:r>
            <a:r>
              <a:rPr lang="ja-JP" altLang="en-US" sz="700" kern="0" dirty="0" smtClean="0">
                <a:solidFill>
                  <a:prstClr val="black">
                    <a:lumMod val="65000"/>
                    <a:lumOff val="35000"/>
                  </a:prstClr>
                </a:solidFill>
                <a:ea typeface="游ゴシック" panose="020B0400000000000000" pitchFamily="34" charset="-128"/>
              </a:rPr>
              <a:t>を作る楽しさを感じてください</a:t>
            </a:r>
            <a:endParaRPr lang="en-US" altLang="ko-KR" sz="500" kern="0" dirty="0">
              <a:solidFill>
                <a:prstClr val="black">
                  <a:lumMod val="65000"/>
                  <a:lumOff val="3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7218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5015885" y="2303204"/>
            <a:ext cx="2009127" cy="2009127"/>
          </a:xfrm>
          <a:prstGeom prst="ellipse">
            <a:avLst/>
          </a:prstGeom>
          <a:solidFill>
            <a:srgbClr val="F6EB4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200" b="1" dirty="0">
                <a:solidFill>
                  <a:prstClr val="white"/>
                </a:solidFill>
              </a:rPr>
              <a:t>R 246</a:t>
            </a:r>
          </a:p>
          <a:p>
            <a:pPr algn="ctr">
              <a:lnSpc>
                <a:spcPct val="150000"/>
              </a:lnSpc>
            </a:pPr>
            <a:r>
              <a:rPr lang="en-US" altLang="ko-KR" sz="2200" b="1" dirty="0">
                <a:solidFill>
                  <a:prstClr val="white"/>
                </a:solidFill>
              </a:rPr>
              <a:t>G 235</a:t>
            </a:r>
          </a:p>
          <a:p>
            <a:pPr algn="ctr">
              <a:lnSpc>
                <a:spcPct val="150000"/>
              </a:lnSpc>
            </a:pPr>
            <a:r>
              <a:rPr lang="en-US" altLang="ko-KR" sz="2200" b="1" dirty="0">
                <a:solidFill>
                  <a:prstClr val="white"/>
                </a:solidFill>
              </a:rPr>
              <a:t>B 67</a:t>
            </a:r>
          </a:p>
        </p:txBody>
      </p:sp>
      <p:sp>
        <p:nvSpPr>
          <p:cNvPr id="8" name="타원 7"/>
          <p:cNvSpPr/>
          <p:nvPr/>
        </p:nvSpPr>
        <p:spPr>
          <a:xfrm>
            <a:off x="2746717" y="2303204"/>
            <a:ext cx="2009127" cy="2009127"/>
          </a:xfrm>
          <a:prstGeom prst="ellipse">
            <a:avLst/>
          </a:prstGeom>
          <a:solidFill>
            <a:srgbClr val="FF858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200" b="1" dirty="0">
                <a:solidFill>
                  <a:prstClr val="white"/>
                </a:solidFill>
              </a:rPr>
              <a:t>R 255</a:t>
            </a:r>
          </a:p>
          <a:p>
            <a:pPr algn="ctr">
              <a:lnSpc>
                <a:spcPct val="150000"/>
              </a:lnSpc>
            </a:pPr>
            <a:r>
              <a:rPr lang="en-US" altLang="ko-KR" sz="2200" b="1" dirty="0">
                <a:solidFill>
                  <a:prstClr val="white"/>
                </a:solidFill>
              </a:rPr>
              <a:t>G 133</a:t>
            </a:r>
          </a:p>
          <a:p>
            <a:pPr algn="ctr">
              <a:lnSpc>
                <a:spcPct val="150000"/>
              </a:lnSpc>
            </a:pPr>
            <a:r>
              <a:rPr lang="en-US" altLang="ko-KR" sz="2200" b="1" dirty="0">
                <a:solidFill>
                  <a:prstClr val="white"/>
                </a:solidFill>
              </a:rPr>
              <a:t>B 130</a:t>
            </a:r>
          </a:p>
        </p:txBody>
      </p:sp>
      <p:sp>
        <p:nvSpPr>
          <p:cNvPr id="6" name="타원 5"/>
          <p:cNvSpPr/>
          <p:nvPr/>
        </p:nvSpPr>
        <p:spPr>
          <a:xfrm>
            <a:off x="477549" y="2303204"/>
            <a:ext cx="2009127" cy="2009127"/>
          </a:xfrm>
          <a:prstGeom prst="ellipse">
            <a:avLst/>
          </a:prstGeom>
          <a:solidFill>
            <a:srgbClr val="F5F4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R 245</a:t>
            </a:r>
          </a:p>
          <a:p>
            <a:pPr algn="ctr">
              <a:lnSpc>
                <a:spcPct val="150000"/>
              </a:lnSpc>
            </a:pPr>
            <a:r>
              <a:rPr lang="en-US" altLang="ko-KR" sz="2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G 244</a:t>
            </a:r>
          </a:p>
          <a:p>
            <a:pPr algn="ctr">
              <a:lnSpc>
                <a:spcPct val="150000"/>
              </a:lnSpc>
            </a:pPr>
            <a:r>
              <a:rPr lang="en-US" altLang="ko-KR" sz="22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B 240</a:t>
            </a:r>
          </a:p>
        </p:txBody>
      </p:sp>
      <p:sp>
        <p:nvSpPr>
          <p:cNvPr id="9" name="타원 8"/>
          <p:cNvSpPr/>
          <p:nvPr/>
        </p:nvSpPr>
        <p:spPr>
          <a:xfrm>
            <a:off x="7285053" y="2303204"/>
            <a:ext cx="2009127" cy="2009127"/>
          </a:xfrm>
          <a:prstGeom prst="ellipse">
            <a:avLst/>
          </a:prstGeom>
          <a:solidFill>
            <a:srgbClr val="7AC9F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200" b="1" dirty="0">
                <a:solidFill>
                  <a:prstClr val="white"/>
                </a:solidFill>
              </a:rPr>
              <a:t>R 122</a:t>
            </a:r>
          </a:p>
          <a:p>
            <a:pPr algn="ctr">
              <a:lnSpc>
                <a:spcPct val="150000"/>
              </a:lnSpc>
            </a:pPr>
            <a:r>
              <a:rPr lang="en-US" altLang="ko-KR" sz="2200" b="1" dirty="0">
                <a:solidFill>
                  <a:prstClr val="white"/>
                </a:solidFill>
              </a:rPr>
              <a:t>G 201</a:t>
            </a:r>
          </a:p>
          <a:p>
            <a:pPr algn="ctr">
              <a:lnSpc>
                <a:spcPct val="150000"/>
              </a:lnSpc>
            </a:pPr>
            <a:r>
              <a:rPr lang="en-US" altLang="ko-KR" sz="2200" b="1" dirty="0">
                <a:solidFill>
                  <a:prstClr val="white"/>
                </a:solidFill>
              </a:rPr>
              <a:t>B 242</a:t>
            </a:r>
          </a:p>
        </p:txBody>
      </p:sp>
      <p:sp>
        <p:nvSpPr>
          <p:cNvPr id="10" name="타원 9"/>
          <p:cNvSpPr/>
          <p:nvPr/>
        </p:nvSpPr>
        <p:spPr>
          <a:xfrm>
            <a:off x="9554223" y="2303204"/>
            <a:ext cx="2009127" cy="2009127"/>
          </a:xfrm>
          <a:prstGeom prst="ellipse">
            <a:avLst/>
          </a:prstGeom>
          <a:solidFill>
            <a:srgbClr val="46075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ko-KR" sz="2200" b="1" dirty="0">
                <a:solidFill>
                  <a:prstClr val="white"/>
                </a:solidFill>
              </a:rPr>
              <a:t>R 70</a:t>
            </a:r>
          </a:p>
          <a:p>
            <a:pPr algn="ctr">
              <a:lnSpc>
                <a:spcPct val="150000"/>
              </a:lnSpc>
            </a:pPr>
            <a:r>
              <a:rPr lang="en-US" altLang="ko-KR" sz="2200" b="1" dirty="0">
                <a:solidFill>
                  <a:prstClr val="white"/>
                </a:solidFill>
              </a:rPr>
              <a:t>G 7</a:t>
            </a:r>
          </a:p>
          <a:p>
            <a:pPr algn="ctr">
              <a:lnSpc>
                <a:spcPct val="150000"/>
              </a:lnSpc>
            </a:pPr>
            <a:r>
              <a:rPr lang="en-US" altLang="ko-KR" sz="2200" b="1" dirty="0">
                <a:solidFill>
                  <a:prstClr val="white"/>
                </a:solidFill>
              </a:rPr>
              <a:t>B 90</a:t>
            </a:r>
          </a:p>
        </p:txBody>
      </p:sp>
      <p:sp>
        <p:nvSpPr>
          <p:cNvPr id="11" name="직사각형 10"/>
          <p:cNvSpPr/>
          <p:nvPr/>
        </p:nvSpPr>
        <p:spPr>
          <a:xfrm>
            <a:off x="3877255" y="366843"/>
            <a:ext cx="44371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ja-JP" altLang="en-US" sz="3600" b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デザイン 色情報</a:t>
            </a:r>
            <a:endParaRPr lang="ko-KR" altLang="en-US" sz="28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  <p:sp>
        <p:nvSpPr>
          <p:cNvPr id="12" name="직사각형 11"/>
          <p:cNvSpPr/>
          <p:nvPr/>
        </p:nvSpPr>
        <p:spPr>
          <a:xfrm>
            <a:off x="2299877" y="5196048"/>
            <a:ext cx="7647695" cy="7058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2013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年バージョン以上のユーザーは、スポイト機能を利用すると便利です。</a:t>
            </a:r>
          </a:p>
          <a:p>
            <a:pPr algn="ctr">
              <a:lnSpc>
                <a:spcPct val="150000"/>
              </a:lnSpc>
            </a:pP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2010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以下のバージョンのユーザー</a:t>
            </a:r>
            <a:r>
              <a:rPr lang="en-US" altLang="ja-JP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RGB</a:t>
            </a:r>
            <a:r>
              <a:rPr lang="ja-JP" altLang="en-US" sz="1400" dirty="0">
                <a:solidFill>
                  <a:prstClr val="black">
                    <a:lumMod val="75000"/>
                    <a:lumOff val="25000"/>
                  </a:prstClr>
                </a:solidFill>
              </a:rPr>
              <a:t>カラー値を入力</a:t>
            </a:r>
            <a:endParaRPr lang="en-US" altLang="ko-KR" sz="1400" dirty="0">
              <a:solidFill>
                <a:prstClr val="black">
                  <a:lumMod val="75000"/>
                  <a:lumOff val="2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320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0_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149</Words>
  <Application>Microsoft Office PowerPoint</Application>
  <PresentationFormat>와이드스크린</PresentationFormat>
  <Paragraphs>25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8" baseType="lpstr">
      <vt:lpstr>Tmon몬소리 Black</vt:lpstr>
      <vt:lpstr>맑은 고딕</vt:lpstr>
      <vt:lpstr>游ゴシック</vt:lpstr>
      <vt:lpstr>Arial</vt:lpstr>
      <vt:lpstr>30_Office 테마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조현석</dc:creator>
  <cp:lastModifiedBy>Microsoft 계정</cp:lastModifiedBy>
  <cp:revision>2</cp:revision>
  <dcterms:created xsi:type="dcterms:W3CDTF">2021-02-10T02:21:52Z</dcterms:created>
  <dcterms:modified xsi:type="dcterms:W3CDTF">2024-12-23T01:52:50Z</dcterms:modified>
</cp:coreProperties>
</file>