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11111111111111111111111111111111111111111111111111111111111111111111111111111111111111111111115859591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수량</c:v>
                </c:pt>
              </c:strCache>
            </c:strRef>
          </c:tx>
          <c:spPr>
            <a:ln w="1905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c:spPr>
          <c:marker>
            <c:spPr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xVal>
            <c:strRef>
              <c:f>Sheet1!$A$2:$A$6</c:f>
              <c:strCache>
                <c:ptCount val="5"/>
                <c:pt idx="0">
                  <c:v>가</c:v>
                </c:pt>
                <c:pt idx="1">
                  <c:v>나</c:v>
                </c:pt>
                <c:pt idx="2">
                  <c:v>다</c:v>
                </c:pt>
                <c:pt idx="3">
                  <c:v>라</c:v>
                </c:pt>
                <c:pt idx="4">
                  <c:v>마</c:v>
                </c:pt>
              </c:strCache>
            </c:str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11</c:v>
                </c:pt>
                <c:pt idx="3">
                  <c:v>8</c:v>
                </c:pt>
                <c:pt idx="4">
                  <c:v>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수량2</c:v>
                </c:pt>
              </c:strCache>
            </c:strRef>
          </c:tx>
          <c:spPr>
            <a:ln w="38100">
              <a:solidFill>
                <a:srgbClr val="754B97"/>
              </a:solidFill>
            </a:ln>
          </c:spPr>
          <c:marker>
            <c:symbol val="circle"/>
            <c:size val="5"/>
            <c:spPr>
              <a:solidFill>
                <a:schemeClr val="bg1"/>
              </a:solidFill>
              <a:ln>
                <a:solidFill>
                  <a:srgbClr val="754B97"/>
                </a:solidFill>
              </a:ln>
            </c:spPr>
          </c:marker>
          <c:xVal>
            <c:strRef>
              <c:f>Sheet1!$A$2:$A$6</c:f>
              <c:strCache>
                <c:ptCount val="5"/>
                <c:pt idx="0">
                  <c:v>가</c:v>
                </c:pt>
                <c:pt idx="1">
                  <c:v>나</c:v>
                </c:pt>
                <c:pt idx="2">
                  <c:v>다</c:v>
                </c:pt>
                <c:pt idx="3">
                  <c:v>라</c:v>
                </c:pt>
                <c:pt idx="4">
                  <c:v>마</c:v>
                </c:pt>
              </c:strCache>
            </c:str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8</c:v>
                </c:pt>
                <c:pt idx="1">
                  <c:v>32</c:v>
                </c:pt>
                <c:pt idx="2">
                  <c:v>38</c:v>
                </c:pt>
                <c:pt idx="3">
                  <c:v>33</c:v>
                </c:pt>
                <c:pt idx="4">
                  <c:v>35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2151712"/>
        <c:axId val="592152800"/>
      </c:scatterChart>
      <c:valAx>
        <c:axId val="592151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2152800"/>
        <c:crosses val="autoZero"/>
        <c:crossBetween val="midCat"/>
      </c:valAx>
      <c:valAx>
        <c:axId val="5921528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9215171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7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685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6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32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86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1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3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25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8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41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22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09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직사각형 28"/>
          <p:cNvSpPr/>
          <p:nvPr/>
        </p:nvSpPr>
        <p:spPr>
          <a:xfrm>
            <a:off x="0" y="2578098"/>
            <a:ext cx="12192000" cy="1612901"/>
          </a:xfrm>
          <a:prstGeom prst="rect">
            <a:avLst/>
          </a:prstGeom>
          <a:gradFill flip="none" rotWithShape="1">
            <a:gsLst>
              <a:gs pos="0">
                <a:srgbClr val="553F92"/>
              </a:gs>
              <a:gs pos="100000">
                <a:srgbClr val="754B9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4400" b="1" i="1" kern="0" dirty="0">
                <a:ln w="3175">
                  <a:solidFill>
                    <a:prstClr val="white"/>
                  </a:solidFill>
                </a:ln>
                <a:solidFill>
                  <a:srgbClr val="CC0066"/>
                </a:solidFill>
              </a:rPr>
              <a:t>PPT</a:t>
            </a:r>
            <a:r>
              <a:rPr lang="en-US" altLang="ko-KR" sz="4400" b="1" i="1" kern="0" dirty="0">
                <a:solidFill>
                  <a:prstClr val="white"/>
                </a:solidFill>
              </a:rPr>
              <a:t>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100" kern="0" dirty="0">
                <a:solidFill>
                  <a:prstClr val="white"/>
                </a:solidFill>
              </a:rPr>
              <a:t>PAPOZIP</a:t>
            </a:r>
            <a:r>
              <a:rPr lang="ja-JP" altLang="en-US" sz="11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100" kern="0" dirty="0" err="1">
                <a:solidFill>
                  <a:prstClr val="white"/>
                </a:solidFill>
              </a:rPr>
              <a:t>ppt</a:t>
            </a:r>
            <a:r>
              <a:rPr lang="ja-JP" altLang="en-US" sz="11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62" name="자유형 61"/>
          <p:cNvSpPr/>
          <p:nvPr/>
        </p:nvSpPr>
        <p:spPr>
          <a:xfrm flipH="1" flipV="1">
            <a:off x="9102778" y="2578097"/>
            <a:ext cx="3089222" cy="1612901"/>
          </a:xfrm>
          <a:custGeom>
            <a:avLst/>
            <a:gdLst>
              <a:gd name="connsiteX0" fmla="*/ 301192 w 1964548"/>
              <a:gd name="connsiteY0" fmla="*/ 994565 h 1025702"/>
              <a:gd name="connsiteX1" fmla="*/ 319036 w 1964548"/>
              <a:gd name="connsiteY1" fmla="*/ 1001563 h 1025702"/>
              <a:gd name="connsiteX2" fmla="*/ 327061 w 1964548"/>
              <a:gd name="connsiteY2" fmla="*/ 1009309 h 1025702"/>
              <a:gd name="connsiteX3" fmla="*/ 258581 w 1964548"/>
              <a:gd name="connsiteY3" fmla="*/ 1012834 h 1025702"/>
              <a:gd name="connsiteX4" fmla="*/ 265126 w 1964548"/>
              <a:gd name="connsiteY4" fmla="*/ 1002561 h 1025702"/>
              <a:gd name="connsiteX5" fmla="*/ 301192 w 1964548"/>
              <a:gd name="connsiteY5" fmla="*/ 994565 h 1025702"/>
              <a:gd name="connsiteX6" fmla="*/ 182052 w 1964548"/>
              <a:gd name="connsiteY6" fmla="*/ 971599 h 1025702"/>
              <a:gd name="connsiteX7" fmla="*/ 214455 w 1964548"/>
              <a:gd name="connsiteY7" fmla="*/ 992242 h 1025702"/>
              <a:gd name="connsiteX8" fmla="*/ 219466 w 1964548"/>
              <a:gd name="connsiteY8" fmla="*/ 1014847 h 1025702"/>
              <a:gd name="connsiteX9" fmla="*/ 125535 w 1964548"/>
              <a:gd name="connsiteY9" fmla="*/ 1019682 h 1025702"/>
              <a:gd name="connsiteX10" fmla="*/ 123902 w 1964548"/>
              <a:gd name="connsiteY10" fmla="*/ 1012317 h 1025702"/>
              <a:gd name="connsiteX11" fmla="*/ 182052 w 1964548"/>
              <a:gd name="connsiteY11" fmla="*/ 971599 h 1025702"/>
              <a:gd name="connsiteX12" fmla="*/ 839843 w 1964548"/>
              <a:gd name="connsiteY12" fmla="*/ 967480 h 1025702"/>
              <a:gd name="connsiteX13" fmla="*/ 862261 w 1964548"/>
              <a:gd name="connsiteY13" fmla="*/ 981762 h 1025702"/>
              <a:gd name="connsiteX14" fmla="*/ 804059 w 1964548"/>
              <a:gd name="connsiteY14" fmla="*/ 984758 h 1025702"/>
              <a:gd name="connsiteX15" fmla="*/ 810991 w 1964548"/>
              <a:gd name="connsiteY15" fmla="*/ 973877 h 1025702"/>
              <a:gd name="connsiteX16" fmla="*/ 839843 w 1964548"/>
              <a:gd name="connsiteY16" fmla="*/ 967480 h 1025702"/>
              <a:gd name="connsiteX17" fmla="*/ 59961 w 1964548"/>
              <a:gd name="connsiteY17" fmla="*/ 949172 h 1025702"/>
              <a:gd name="connsiteX18" fmla="*/ 101396 w 1964548"/>
              <a:gd name="connsiteY18" fmla="*/ 1008348 h 1025702"/>
              <a:gd name="connsiteX19" fmla="*/ 93113 w 1964548"/>
              <a:gd name="connsiteY19" fmla="*/ 1021351 h 1025702"/>
              <a:gd name="connsiteX20" fmla="*/ 8565 w 1964548"/>
              <a:gd name="connsiteY20" fmla="*/ 1025702 h 1025702"/>
              <a:gd name="connsiteX21" fmla="*/ 784 w 1964548"/>
              <a:gd name="connsiteY21" fmla="*/ 990608 h 1025702"/>
              <a:gd name="connsiteX22" fmla="*/ 59961 w 1964548"/>
              <a:gd name="connsiteY22" fmla="*/ 949172 h 1025702"/>
              <a:gd name="connsiteX23" fmla="*/ 739718 w 1964548"/>
              <a:gd name="connsiteY23" fmla="*/ 947865 h 1025702"/>
              <a:gd name="connsiteX24" fmla="*/ 765890 w 1964548"/>
              <a:gd name="connsiteY24" fmla="*/ 964538 h 1025702"/>
              <a:gd name="connsiteX25" fmla="*/ 770753 w 1964548"/>
              <a:gd name="connsiteY25" fmla="*/ 986472 h 1025702"/>
              <a:gd name="connsiteX26" fmla="*/ 694883 w 1964548"/>
              <a:gd name="connsiteY26" fmla="*/ 990377 h 1025702"/>
              <a:gd name="connsiteX27" fmla="*/ 692749 w 1964548"/>
              <a:gd name="connsiteY27" fmla="*/ 980752 h 1025702"/>
              <a:gd name="connsiteX28" fmla="*/ 739718 w 1964548"/>
              <a:gd name="connsiteY28" fmla="*/ 947865 h 1025702"/>
              <a:gd name="connsiteX29" fmla="*/ 1360733 w 1964548"/>
              <a:gd name="connsiteY29" fmla="*/ 939224 h 1025702"/>
              <a:gd name="connsiteX30" fmla="*/ 1378181 w 1964548"/>
              <a:gd name="connsiteY30" fmla="*/ 950339 h 1025702"/>
              <a:gd name="connsiteX31" fmla="*/ 1379248 w 1964548"/>
              <a:gd name="connsiteY31" fmla="*/ 955153 h 1025702"/>
              <a:gd name="connsiteX32" fmla="*/ 1331681 w 1964548"/>
              <a:gd name="connsiteY32" fmla="*/ 957601 h 1025702"/>
              <a:gd name="connsiteX33" fmla="*/ 1340536 w 1964548"/>
              <a:gd name="connsiteY33" fmla="*/ 943701 h 1025702"/>
              <a:gd name="connsiteX34" fmla="*/ 1360733 w 1964548"/>
              <a:gd name="connsiteY34" fmla="*/ 939224 h 1025702"/>
              <a:gd name="connsiteX35" fmla="*/ 635790 w 1964548"/>
              <a:gd name="connsiteY35" fmla="*/ 927579 h 1025702"/>
              <a:gd name="connsiteX36" fmla="*/ 670244 w 1964548"/>
              <a:gd name="connsiteY36" fmla="*/ 976784 h 1025702"/>
              <a:gd name="connsiteX37" fmla="*/ 660456 w 1964548"/>
              <a:gd name="connsiteY37" fmla="*/ 992149 h 1025702"/>
              <a:gd name="connsiteX38" fmla="*/ 596262 w 1964548"/>
              <a:gd name="connsiteY38" fmla="*/ 995454 h 1025702"/>
              <a:gd name="connsiteX39" fmla="*/ 593621 w 1964548"/>
              <a:gd name="connsiteY39" fmla="*/ 993771 h 1025702"/>
              <a:gd name="connsiteX40" fmla="*/ 586584 w 1964548"/>
              <a:gd name="connsiteY40" fmla="*/ 962033 h 1025702"/>
              <a:gd name="connsiteX41" fmla="*/ 635790 w 1964548"/>
              <a:gd name="connsiteY41" fmla="*/ 927579 h 1025702"/>
              <a:gd name="connsiteX42" fmla="*/ 1924073 w 1964548"/>
              <a:gd name="connsiteY42" fmla="*/ 926823 h 1025702"/>
              <a:gd name="connsiteX43" fmla="*/ 1924268 w 1964548"/>
              <a:gd name="connsiteY43" fmla="*/ 927101 h 1025702"/>
              <a:gd name="connsiteX44" fmla="*/ 1923630 w 1964548"/>
              <a:gd name="connsiteY44" fmla="*/ 927133 h 1025702"/>
              <a:gd name="connsiteX45" fmla="*/ 1283425 w 1964548"/>
              <a:gd name="connsiteY45" fmla="*/ 923631 h 1025702"/>
              <a:gd name="connsiteX46" fmla="*/ 1306915 w 1964548"/>
              <a:gd name="connsiteY46" fmla="*/ 957180 h 1025702"/>
              <a:gd name="connsiteX47" fmla="*/ 1305798 w 1964548"/>
              <a:gd name="connsiteY47" fmla="*/ 958933 h 1025702"/>
              <a:gd name="connsiteX48" fmla="*/ 1253095 w 1964548"/>
              <a:gd name="connsiteY48" fmla="*/ 961646 h 1025702"/>
              <a:gd name="connsiteX49" fmla="*/ 1249875 w 1964548"/>
              <a:gd name="connsiteY49" fmla="*/ 947122 h 1025702"/>
              <a:gd name="connsiteX50" fmla="*/ 1283425 w 1964548"/>
              <a:gd name="connsiteY50" fmla="*/ 923631 h 1025702"/>
              <a:gd name="connsiteX51" fmla="*/ 1885397 w 1964548"/>
              <a:gd name="connsiteY51" fmla="*/ 917513 h 1025702"/>
              <a:gd name="connsiteX52" fmla="*/ 1893228 w 1964548"/>
              <a:gd name="connsiteY52" fmla="*/ 928695 h 1025702"/>
              <a:gd name="connsiteX53" fmla="*/ 1893223 w 1964548"/>
              <a:gd name="connsiteY53" fmla="*/ 928698 h 1025702"/>
              <a:gd name="connsiteX54" fmla="*/ 1877143 w 1964548"/>
              <a:gd name="connsiteY54" fmla="*/ 929526 h 1025702"/>
              <a:gd name="connsiteX55" fmla="*/ 1874213 w 1964548"/>
              <a:gd name="connsiteY55" fmla="*/ 925343 h 1025702"/>
              <a:gd name="connsiteX56" fmla="*/ 1885397 w 1964548"/>
              <a:gd name="connsiteY56" fmla="*/ 917513 h 1025702"/>
              <a:gd name="connsiteX57" fmla="*/ 1842311 w 1964548"/>
              <a:gd name="connsiteY57" fmla="*/ 907956 h 1025702"/>
              <a:gd name="connsiteX58" fmla="*/ 1851708 w 1964548"/>
              <a:gd name="connsiteY58" fmla="*/ 921374 h 1025702"/>
              <a:gd name="connsiteX59" fmla="*/ 1838288 w 1964548"/>
              <a:gd name="connsiteY59" fmla="*/ 930770 h 1025702"/>
              <a:gd name="connsiteX60" fmla="*/ 1828890 w 1964548"/>
              <a:gd name="connsiteY60" fmla="*/ 917351 h 1025702"/>
              <a:gd name="connsiteX61" fmla="*/ 1842311 w 1964548"/>
              <a:gd name="connsiteY61" fmla="*/ 907956 h 1025702"/>
              <a:gd name="connsiteX62" fmla="*/ 1202313 w 1964548"/>
              <a:gd name="connsiteY62" fmla="*/ 907369 h 1025702"/>
              <a:gd name="connsiteX63" fmla="*/ 1227371 w 1964548"/>
              <a:gd name="connsiteY63" fmla="*/ 943154 h 1025702"/>
              <a:gd name="connsiteX64" fmla="*/ 1214668 w 1964548"/>
              <a:gd name="connsiteY64" fmla="*/ 963094 h 1025702"/>
              <a:gd name="connsiteX65" fmla="*/ 1211555 w 1964548"/>
              <a:gd name="connsiteY65" fmla="*/ 963784 h 1025702"/>
              <a:gd name="connsiteX66" fmla="*/ 1186649 w 1964548"/>
              <a:gd name="connsiteY66" fmla="*/ 965066 h 1025702"/>
              <a:gd name="connsiteX67" fmla="*/ 1171645 w 1964548"/>
              <a:gd name="connsiteY67" fmla="*/ 955508 h 1025702"/>
              <a:gd name="connsiteX68" fmla="*/ 1166528 w 1964548"/>
              <a:gd name="connsiteY68" fmla="*/ 932426 h 1025702"/>
              <a:gd name="connsiteX69" fmla="*/ 1202313 w 1964548"/>
              <a:gd name="connsiteY69" fmla="*/ 907369 h 1025702"/>
              <a:gd name="connsiteX70" fmla="*/ 528059 w 1964548"/>
              <a:gd name="connsiteY70" fmla="*/ 906623 h 1025702"/>
              <a:gd name="connsiteX71" fmla="*/ 564078 w 1964548"/>
              <a:gd name="connsiteY71" fmla="*/ 958064 h 1025702"/>
              <a:gd name="connsiteX72" fmla="*/ 512637 w 1964548"/>
              <a:gd name="connsiteY72" fmla="*/ 994084 h 1025702"/>
              <a:gd name="connsiteX73" fmla="*/ 476618 w 1964548"/>
              <a:gd name="connsiteY73" fmla="*/ 942643 h 1025702"/>
              <a:gd name="connsiteX74" fmla="*/ 528059 w 1964548"/>
              <a:gd name="connsiteY74" fmla="*/ 906623 h 1025702"/>
              <a:gd name="connsiteX75" fmla="*/ 1795423 w 1964548"/>
              <a:gd name="connsiteY75" fmla="*/ 897727 h 1025702"/>
              <a:gd name="connsiteX76" fmla="*/ 1806386 w 1964548"/>
              <a:gd name="connsiteY76" fmla="*/ 913383 h 1025702"/>
              <a:gd name="connsiteX77" fmla="*/ 1790730 w 1964548"/>
              <a:gd name="connsiteY77" fmla="*/ 924345 h 1025702"/>
              <a:gd name="connsiteX78" fmla="*/ 1779767 w 1964548"/>
              <a:gd name="connsiteY78" fmla="*/ 908689 h 1025702"/>
              <a:gd name="connsiteX79" fmla="*/ 1795423 w 1964548"/>
              <a:gd name="connsiteY79" fmla="*/ 897727 h 1025702"/>
              <a:gd name="connsiteX80" fmla="*/ 1117399 w 1964548"/>
              <a:gd name="connsiteY80" fmla="*/ 890436 h 1025702"/>
              <a:gd name="connsiteX81" fmla="*/ 1144022 w 1964548"/>
              <a:gd name="connsiteY81" fmla="*/ 928458 h 1025702"/>
              <a:gd name="connsiteX82" fmla="*/ 1106000 w 1964548"/>
              <a:gd name="connsiteY82" fmla="*/ 955081 h 1025702"/>
              <a:gd name="connsiteX83" fmla="*/ 1079377 w 1964548"/>
              <a:gd name="connsiteY83" fmla="*/ 917059 h 1025702"/>
              <a:gd name="connsiteX84" fmla="*/ 1117399 w 1964548"/>
              <a:gd name="connsiteY84" fmla="*/ 890436 h 1025702"/>
              <a:gd name="connsiteX85" fmla="*/ 1744733 w 1964548"/>
              <a:gd name="connsiteY85" fmla="*/ 886829 h 1025702"/>
              <a:gd name="connsiteX86" fmla="*/ 1757262 w 1964548"/>
              <a:gd name="connsiteY86" fmla="*/ 904721 h 1025702"/>
              <a:gd name="connsiteX87" fmla="*/ 1739369 w 1964548"/>
              <a:gd name="connsiteY87" fmla="*/ 917249 h 1025702"/>
              <a:gd name="connsiteX88" fmla="*/ 1726840 w 1964548"/>
              <a:gd name="connsiteY88" fmla="*/ 899357 h 1025702"/>
              <a:gd name="connsiteX89" fmla="*/ 1744733 w 1964548"/>
              <a:gd name="connsiteY89" fmla="*/ 886829 h 1025702"/>
              <a:gd name="connsiteX90" fmla="*/ 416527 w 1964548"/>
              <a:gd name="connsiteY90" fmla="*/ 884996 h 1025702"/>
              <a:gd name="connsiteX91" fmla="*/ 454113 w 1964548"/>
              <a:gd name="connsiteY91" fmla="*/ 938675 h 1025702"/>
              <a:gd name="connsiteX92" fmla="*/ 400435 w 1964548"/>
              <a:gd name="connsiteY92" fmla="*/ 976260 h 1025702"/>
              <a:gd name="connsiteX93" fmla="*/ 362848 w 1964548"/>
              <a:gd name="connsiteY93" fmla="*/ 922582 h 1025702"/>
              <a:gd name="connsiteX94" fmla="*/ 416527 w 1964548"/>
              <a:gd name="connsiteY94" fmla="*/ 884996 h 1025702"/>
              <a:gd name="connsiteX95" fmla="*/ 1690238 w 1964548"/>
              <a:gd name="connsiteY95" fmla="*/ 875259 h 1025702"/>
              <a:gd name="connsiteX96" fmla="*/ 1704333 w 1964548"/>
              <a:gd name="connsiteY96" fmla="*/ 895388 h 1025702"/>
              <a:gd name="connsiteX97" fmla="*/ 1684203 w 1964548"/>
              <a:gd name="connsiteY97" fmla="*/ 909483 h 1025702"/>
              <a:gd name="connsiteX98" fmla="*/ 1670109 w 1964548"/>
              <a:gd name="connsiteY98" fmla="*/ 889354 h 1025702"/>
              <a:gd name="connsiteX99" fmla="*/ 1690238 w 1964548"/>
              <a:gd name="connsiteY99" fmla="*/ 875259 h 1025702"/>
              <a:gd name="connsiteX100" fmla="*/ 1028682 w 1964548"/>
              <a:gd name="connsiteY100" fmla="*/ 872832 h 1025702"/>
              <a:gd name="connsiteX101" fmla="*/ 1056871 w 1964548"/>
              <a:gd name="connsiteY101" fmla="*/ 913091 h 1025702"/>
              <a:gd name="connsiteX102" fmla="*/ 1016613 w 1964548"/>
              <a:gd name="connsiteY102" fmla="*/ 941280 h 1025702"/>
              <a:gd name="connsiteX103" fmla="*/ 988423 w 1964548"/>
              <a:gd name="connsiteY103" fmla="*/ 901021 h 1025702"/>
              <a:gd name="connsiteX104" fmla="*/ 1028682 w 1964548"/>
              <a:gd name="connsiteY104" fmla="*/ 872832 h 1025702"/>
              <a:gd name="connsiteX105" fmla="*/ 1631943 w 1964548"/>
              <a:gd name="connsiteY105" fmla="*/ 863020 h 1025702"/>
              <a:gd name="connsiteX106" fmla="*/ 1647604 w 1964548"/>
              <a:gd name="connsiteY106" fmla="*/ 885385 h 1025702"/>
              <a:gd name="connsiteX107" fmla="*/ 1625238 w 1964548"/>
              <a:gd name="connsiteY107" fmla="*/ 901045 h 1025702"/>
              <a:gd name="connsiteX108" fmla="*/ 1609577 w 1964548"/>
              <a:gd name="connsiteY108" fmla="*/ 878680 h 1025702"/>
              <a:gd name="connsiteX109" fmla="*/ 1631943 w 1964548"/>
              <a:gd name="connsiteY109" fmla="*/ 863020 h 1025702"/>
              <a:gd name="connsiteX110" fmla="*/ 301192 w 1964548"/>
              <a:gd name="connsiteY110" fmla="*/ 862698 h 1025702"/>
              <a:gd name="connsiteX111" fmla="*/ 340345 w 1964548"/>
              <a:gd name="connsiteY111" fmla="*/ 918613 h 1025702"/>
              <a:gd name="connsiteX112" fmla="*/ 284430 w 1964548"/>
              <a:gd name="connsiteY112" fmla="*/ 957765 h 1025702"/>
              <a:gd name="connsiteX113" fmla="*/ 245277 w 1964548"/>
              <a:gd name="connsiteY113" fmla="*/ 901850 h 1025702"/>
              <a:gd name="connsiteX114" fmla="*/ 301192 w 1964548"/>
              <a:gd name="connsiteY114" fmla="*/ 862698 h 1025702"/>
              <a:gd name="connsiteX115" fmla="*/ 936166 w 1964548"/>
              <a:gd name="connsiteY115" fmla="*/ 854557 h 1025702"/>
              <a:gd name="connsiteX116" fmla="*/ 965920 w 1964548"/>
              <a:gd name="connsiteY116" fmla="*/ 897052 h 1025702"/>
              <a:gd name="connsiteX117" fmla="*/ 923427 w 1964548"/>
              <a:gd name="connsiteY117" fmla="*/ 926809 h 1025702"/>
              <a:gd name="connsiteX118" fmla="*/ 893671 w 1964548"/>
              <a:gd name="connsiteY118" fmla="*/ 884313 h 1025702"/>
              <a:gd name="connsiteX119" fmla="*/ 936166 w 1964548"/>
              <a:gd name="connsiteY119" fmla="*/ 854557 h 1025702"/>
              <a:gd name="connsiteX120" fmla="*/ 1569844 w 1964548"/>
              <a:gd name="connsiteY120" fmla="*/ 850110 h 1025702"/>
              <a:gd name="connsiteX121" fmla="*/ 1587071 w 1964548"/>
              <a:gd name="connsiteY121" fmla="*/ 874712 h 1025702"/>
              <a:gd name="connsiteX122" fmla="*/ 1562469 w 1964548"/>
              <a:gd name="connsiteY122" fmla="*/ 891938 h 1025702"/>
              <a:gd name="connsiteX123" fmla="*/ 1545242 w 1964548"/>
              <a:gd name="connsiteY123" fmla="*/ 867336 h 1025702"/>
              <a:gd name="connsiteX124" fmla="*/ 1569844 w 1964548"/>
              <a:gd name="connsiteY124" fmla="*/ 850110 h 1025702"/>
              <a:gd name="connsiteX125" fmla="*/ 182054 w 1964548"/>
              <a:gd name="connsiteY125" fmla="*/ 839732 h 1025702"/>
              <a:gd name="connsiteX126" fmla="*/ 222771 w 1964548"/>
              <a:gd name="connsiteY126" fmla="*/ 897883 h 1025702"/>
              <a:gd name="connsiteX127" fmla="*/ 164620 w 1964548"/>
              <a:gd name="connsiteY127" fmla="*/ 938600 h 1025702"/>
              <a:gd name="connsiteX128" fmla="*/ 123903 w 1964548"/>
              <a:gd name="connsiteY128" fmla="*/ 880449 h 1025702"/>
              <a:gd name="connsiteX129" fmla="*/ 182054 w 1964548"/>
              <a:gd name="connsiteY129" fmla="*/ 839732 h 1025702"/>
              <a:gd name="connsiteX130" fmla="*/ 1503943 w 1964548"/>
              <a:gd name="connsiteY130" fmla="*/ 836529 h 1025702"/>
              <a:gd name="connsiteX131" fmla="*/ 1522736 w 1964548"/>
              <a:gd name="connsiteY131" fmla="*/ 863368 h 1025702"/>
              <a:gd name="connsiteX132" fmla="*/ 1495897 w 1964548"/>
              <a:gd name="connsiteY132" fmla="*/ 882161 h 1025702"/>
              <a:gd name="connsiteX133" fmla="*/ 1477104 w 1964548"/>
              <a:gd name="connsiteY133" fmla="*/ 855322 h 1025702"/>
              <a:gd name="connsiteX134" fmla="*/ 1503943 w 1964548"/>
              <a:gd name="connsiteY134" fmla="*/ 836529 h 1025702"/>
              <a:gd name="connsiteX135" fmla="*/ 839844 w 1964548"/>
              <a:gd name="connsiteY135" fmla="*/ 835613 h 1025702"/>
              <a:gd name="connsiteX136" fmla="*/ 871165 w 1964548"/>
              <a:gd name="connsiteY136" fmla="*/ 880345 h 1025702"/>
              <a:gd name="connsiteX137" fmla="*/ 826434 w 1964548"/>
              <a:gd name="connsiteY137" fmla="*/ 911666 h 1025702"/>
              <a:gd name="connsiteX138" fmla="*/ 795113 w 1964548"/>
              <a:gd name="connsiteY138" fmla="*/ 866935 h 1025702"/>
              <a:gd name="connsiteX139" fmla="*/ 839844 w 1964548"/>
              <a:gd name="connsiteY139" fmla="*/ 835613 h 1025702"/>
              <a:gd name="connsiteX140" fmla="*/ 1434240 w 1964548"/>
              <a:gd name="connsiteY140" fmla="*/ 822278 h 1025702"/>
              <a:gd name="connsiteX141" fmla="*/ 1454599 w 1964548"/>
              <a:gd name="connsiteY141" fmla="*/ 851353 h 1025702"/>
              <a:gd name="connsiteX142" fmla="*/ 1425523 w 1964548"/>
              <a:gd name="connsiteY142" fmla="*/ 871712 h 1025702"/>
              <a:gd name="connsiteX143" fmla="*/ 1405164 w 1964548"/>
              <a:gd name="connsiteY143" fmla="*/ 842637 h 1025702"/>
              <a:gd name="connsiteX144" fmla="*/ 1434240 w 1964548"/>
              <a:gd name="connsiteY144" fmla="*/ 822278 h 1025702"/>
              <a:gd name="connsiteX145" fmla="*/ 59961 w 1964548"/>
              <a:gd name="connsiteY145" fmla="*/ 817305 h 1025702"/>
              <a:gd name="connsiteX146" fmla="*/ 101397 w 1964548"/>
              <a:gd name="connsiteY146" fmla="*/ 876481 h 1025702"/>
              <a:gd name="connsiteX147" fmla="*/ 42220 w 1964548"/>
              <a:gd name="connsiteY147" fmla="*/ 917917 h 1025702"/>
              <a:gd name="connsiteX148" fmla="*/ 785 w 1964548"/>
              <a:gd name="connsiteY148" fmla="*/ 858740 h 1025702"/>
              <a:gd name="connsiteX149" fmla="*/ 59961 w 1964548"/>
              <a:gd name="connsiteY149" fmla="*/ 817305 h 1025702"/>
              <a:gd name="connsiteX150" fmla="*/ 739719 w 1964548"/>
              <a:gd name="connsiteY150" fmla="*/ 815998 h 1025702"/>
              <a:gd name="connsiteX151" fmla="*/ 772607 w 1964548"/>
              <a:gd name="connsiteY151" fmla="*/ 862966 h 1025702"/>
              <a:gd name="connsiteX152" fmla="*/ 725638 w 1964548"/>
              <a:gd name="connsiteY152" fmla="*/ 895854 h 1025702"/>
              <a:gd name="connsiteX153" fmla="*/ 692750 w 1964548"/>
              <a:gd name="connsiteY153" fmla="*/ 848885 h 1025702"/>
              <a:gd name="connsiteX154" fmla="*/ 739719 w 1964548"/>
              <a:gd name="connsiteY154" fmla="*/ 815998 h 1025702"/>
              <a:gd name="connsiteX155" fmla="*/ 1360733 w 1964548"/>
              <a:gd name="connsiteY155" fmla="*/ 807356 h 1025702"/>
              <a:gd name="connsiteX156" fmla="*/ 1382658 w 1964548"/>
              <a:gd name="connsiteY156" fmla="*/ 838668 h 1025702"/>
              <a:gd name="connsiteX157" fmla="*/ 1351346 w 1964548"/>
              <a:gd name="connsiteY157" fmla="*/ 860593 h 1025702"/>
              <a:gd name="connsiteX158" fmla="*/ 1329421 w 1964548"/>
              <a:gd name="connsiteY158" fmla="*/ 829281 h 1025702"/>
              <a:gd name="connsiteX159" fmla="*/ 1360733 w 1964548"/>
              <a:gd name="connsiteY159" fmla="*/ 807356 h 1025702"/>
              <a:gd name="connsiteX160" fmla="*/ 1958672 w 1964548"/>
              <a:gd name="connsiteY160" fmla="*/ 802885 h 1025702"/>
              <a:gd name="connsiteX161" fmla="*/ 1963052 w 1964548"/>
              <a:gd name="connsiteY161" fmla="*/ 809140 h 1025702"/>
              <a:gd name="connsiteX162" fmla="*/ 1956796 w 1964548"/>
              <a:gd name="connsiteY162" fmla="*/ 813520 h 1025702"/>
              <a:gd name="connsiteX163" fmla="*/ 1952416 w 1964548"/>
              <a:gd name="connsiteY163" fmla="*/ 807266 h 1025702"/>
              <a:gd name="connsiteX164" fmla="*/ 1958672 w 1964548"/>
              <a:gd name="connsiteY164" fmla="*/ 802885 h 1025702"/>
              <a:gd name="connsiteX165" fmla="*/ 635791 w 1964548"/>
              <a:gd name="connsiteY165" fmla="*/ 795712 h 1025702"/>
              <a:gd name="connsiteX166" fmla="*/ 670245 w 1964548"/>
              <a:gd name="connsiteY166" fmla="*/ 844917 h 1025702"/>
              <a:gd name="connsiteX167" fmla="*/ 621039 w 1964548"/>
              <a:gd name="connsiteY167" fmla="*/ 879371 h 1025702"/>
              <a:gd name="connsiteX168" fmla="*/ 586585 w 1964548"/>
              <a:gd name="connsiteY168" fmla="*/ 830166 h 1025702"/>
              <a:gd name="connsiteX169" fmla="*/ 635791 w 1964548"/>
              <a:gd name="connsiteY169" fmla="*/ 795712 h 1025702"/>
              <a:gd name="connsiteX170" fmla="*/ 1924074 w 1964548"/>
              <a:gd name="connsiteY170" fmla="*/ 794956 h 1025702"/>
              <a:gd name="connsiteX171" fmla="*/ 1929914 w 1964548"/>
              <a:gd name="connsiteY171" fmla="*/ 803297 h 1025702"/>
              <a:gd name="connsiteX172" fmla="*/ 1921573 w 1964548"/>
              <a:gd name="connsiteY172" fmla="*/ 809137 h 1025702"/>
              <a:gd name="connsiteX173" fmla="*/ 1915733 w 1964548"/>
              <a:gd name="connsiteY173" fmla="*/ 800796 h 1025702"/>
              <a:gd name="connsiteX174" fmla="*/ 1924074 w 1964548"/>
              <a:gd name="connsiteY174" fmla="*/ 794956 h 1025702"/>
              <a:gd name="connsiteX175" fmla="*/ 1283424 w 1964548"/>
              <a:gd name="connsiteY175" fmla="*/ 791764 h 1025702"/>
              <a:gd name="connsiteX176" fmla="*/ 1306916 w 1964548"/>
              <a:gd name="connsiteY176" fmla="*/ 825313 h 1025702"/>
              <a:gd name="connsiteX177" fmla="*/ 1273367 w 1964548"/>
              <a:gd name="connsiteY177" fmla="*/ 848804 h 1025702"/>
              <a:gd name="connsiteX178" fmla="*/ 1249875 w 1964548"/>
              <a:gd name="connsiteY178" fmla="*/ 815255 h 1025702"/>
              <a:gd name="connsiteX179" fmla="*/ 1283424 w 1964548"/>
              <a:gd name="connsiteY179" fmla="*/ 791764 h 1025702"/>
              <a:gd name="connsiteX180" fmla="*/ 1885397 w 1964548"/>
              <a:gd name="connsiteY180" fmla="*/ 785645 h 1025702"/>
              <a:gd name="connsiteX181" fmla="*/ 1893228 w 1964548"/>
              <a:gd name="connsiteY181" fmla="*/ 796828 h 1025702"/>
              <a:gd name="connsiteX182" fmla="*/ 1882045 w 1964548"/>
              <a:gd name="connsiteY182" fmla="*/ 804658 h 1025702"/>
              <a:gd name="connsiteX183" fmla="*/ 1874214 w 1964548"/>
              <a:gd name="connsiteY183" fmla="*/ 793475 h 1025702"/>
              <a:gd name="connsiteX184" fmla="*/ 1885397 w 1964548"/>
              <a:gd name="connsiteY184" fmla="*/ 785645 h 1025702"/>
              <a:gd name="connsiteX185" fmla="*/ 1842311 w 1964548"/>
              <a:gd name="connsiteY185" fmla="*/ 776089 h 1025702"/>
              <a:gd name="connsiteX186" fmla="*/ 1851709 w 1964548"/>
              <a:gd name="connsiteY186" fmla="*/ 789508 h 1025702"/>
              <a:gd name="connsiteX187" fmla="*/ 1838288 w 1964548"/>
              <a:gd name="connsiteY187" fmla="*/ 798904 h 1025702"/>
              <a:gd name="connsiteX188" fmla="*/ 1828891 w 1964548"/>
              <a:gd name="connsiteY188" fmla="*/ 785485 h 1025702"/>
              <a:gd name="connsiteX189" fmla="*/ 1842311 w 1964548"/>
              <a:gd name="connsiteY189" fmla="*/ 776089 h 1025702"/>
              <a:gd name="connsiteX190" fmla="*/ 1202313 w 1964548"/>
              <a:gd name="connsiteY190" fmla="*/ 775502 h 1025702"/>
              <a:gd name="connsiteX191" fmla="*/ 1227372 w 1964548"/>
              <a:gd name="connsiteY191" fmla="*/ 811287 h 1025702"/>
              <a:gd name="connsiteX192" fmla="*/ 1191585 w 1964548"/>
              <a:gd name="connsiteY192" fmla="*/ 836343 h 1025702"/>
              <a:gd name="connsiteX193" fmla="*/ 1166527 w 1964548"/>
              <a:gd name="connsiteY193" fmla="*/ 800559 h 1025702"/>
              <a:gd name="connsiteX194" fmla="*/ 1202313 w 1964548"/>
              <a:gd name="connsiteY194" fmla="*/ 775502 h 1025702"/>
              <a:gd name="connsiteX195" fmla="*/ 528060 w 1964548"/>
              <a:gd name="connsiteY195" fmla="*/ 774757 h 1025702"/>
              <a:gd name="connsiteX196" fmla="*/ 564079 w 1964548"/>
              <a:gd name="connsiteY196" fmla="*/ 826198 h 1025702"/>
              <a:gd name="connsiteX197" fmla="*/ 512637 w 1964548"/>
              <a:gd name="connsiteY197" fmla="*/ 862218 h 1025702"/>
              <a:gd name="connsiteX198" fmla="*/ 476620 w 1964548"/>
              <a:gd name="connsiteY198" fmla="*/ 810776 h 1025702"/>
              <a:gd name="connsiteX199" fmla="*/ 528060 w 1964548"/>
              <a:gd name="connsiteY199" fmla="*/ 774757 h 1025702"/>
              <a:gd name="connsiteX200" fmla="*/ 1795423 w 1964548"/>
              <a:gd name="connsiteY200" fmla="*/ 765860 h 1025702"/>
              <a:gd name="connsiteX201" fmla="*/ 1806386 w 1964548"/>
              <a:gd name="connsiteY201" fmla="*/ 781516 h 1025702"/>
              <a:gd name="connsiteX202" fmla="*/ 1790730 w 1964548"/>
              <a:gd name="connsiteY202" fmla="*/ 792477 h 1025702"/>
              <a:gd name="connsiteX203" fmla="*/ 1779767 w 1964548"/>
              <a:gd name="connsiteY203" fmla="*/ 776822 h 1025702"/>
              <a:gd name="connsiteX204" fmla="*/ 1795423 w 1964548"/>
              <a:gd name="connsiteY204" fmla="*/ 765860 h 1025702"/>
              <a:gd name="connsiteX205" fmla="*/ 1117398 w 1964548"/>
              <a:gd name="connsiteY205" fmla="*/ 758569 h 1025702"/>
              <a:gd name="connsiteX206" fmla="*/ 1144021 w 1964548"/>
              <a:gd name="connsiteY206" fmla="*/ 796590 h 1025702"/>
              <a:gd name="connsiteX207" fmla="*/ 1106000 w 1964548"/>
              <a:gd name="connsiteY207" fmla="*/ 823213 h 1025702"/>
              <a:gd name="connsiteX208" fmla="*/ 1079377 w 1964548"/>
              <a:gd name="connsiteY208" fmla="*/ 785192 h 1025702"/>
              <a:gd name="connsiteX209" fmla="*/ 1117398 w 1964548"/>
              <a:gd name="connsiteY209" fmla="*/ 758569 h 1025702"/>
              <a:gd name="connsiteX210" fmla="*/ 1744732 w 1964548"/>
              <a:gd name="connsiteY210" fmla="*/ 754961 h 1025702"/>
              <a:gd name="connsiteX211" fmla="*/ 1757262 w 1964548"/>
              <a:gd name="connsiteY211" fmla="*/ 772854 h 1025702"/>
              <a:gd name="connsiteX212" fmla="*/ 1739368 w 1964548"/>
              <a:gd name="connsiteY212" fmla="*/ 785382 h 1025702"/>
              <a:gd name="connsiteX213" fmla="*/ 1726839 w 1964548"/>
              <a:gd name="connsiteY213" fmla="*/ 767490 h 1025702"/>
              <a:gd name="connsiteX214" fmla="*/ 1744732 w 1964548"/>
              <a:gd name="connsiteY214" fmla="*/ 754961 h 1025702"/>
              <a:gd name="connsiteX215" fmla="*/ 416528 w 1964548"/>
              <a:gd name="connsiteY215" fmla="*/ 753129 h 1025702"/>
              <a:gd name="connsiteX216" fmla="*/ 454114 w 1964548"/>
              <a:gd name="connsiteY216" fmla="*/ 806807 h 1025702"/>
              <a:gd name="connsiteX217" fmla="*/ 400436 w 1964548"/>
              <a:gd name="connsiteY217" fmla="*/ 844393 h 1025702"/>
              <a:gd name="connsiteX218" fmla="*/ 362850 w 1964548"/>
              <a:gd name="connsiteY218" fmla="*/ 790715 h 1025702"/>
              <a:gd name="connsiteX219" fmla="*/ 416528 w 1964548"/>
              <a:gd name="connsiteY219" fmla="*/ 753129 h 1025702"/>
              <a:gd name="connsiteX220" fmla="*/ 1690238 w 1964548"/>
              <a:gd name="connsiteY220" fmla="*/ 743391 h 1025702"/>
              <a:gd name="connsiteX221" fmla="*/ 1704332 w 1964548"/>
              <a:gd name="connsiteY221" fmla="*/ 763521 h 1025702"/>
              <a:gd name="connsiteX222" fmla="*/ 1684203 w 1964548"/>
              <a:gd name="connsiteY222" fmla="*/ 777615 h 1025702"/>
              <a:gd name="connsiteX223" fmla="*/ 1670108 w 1964548"/>
              <a:gd name="connsiteY223" fmla="*/ 757486 h 1025702"/>
              <a:gd name="connsiteX224" fmla="*/ 1690238 w 1964548"/>
              <a:gd name="connsiteY224" fmla="*/ 743391 h 1025702"/>
              <a:gd name="connsiteX225" fmla="*/ 1028682 w 1964548"/>
              <a:gd name="connsiteY225" fmla="*/ 740965 h 1025702"/>
              <a:gd name="connsiteX226" fmla="*/ 1056872 w 1964548"/>
              <a:gd name="connsiteY226" fmla="*/ 781223 h 1025702"/>
              <a:gd name="connsiteX227" fmla="*/ 1016613 w 1964548"/>
              <a:gd name="connsiteY227" fmla="*/ 809413 h 1025702"/>
              <a:gd name="connsiteX228" fmla="*/ 988424 w 1964548"/>
              <a:gd name="connsiteY228" fmla="*/ 769154 h 1025702"/>
              <a:gd name="connsiteX229" fmla="*/ 1028682 w 1964548"/>
              <a:gd name="connsiteY229" fmla="*/ 740965 h 1025702"/>
              <a:gd name="connsiteX230" fmla="*/ 1631943 w 1964548"/>
              <a:gd name="connsiteY230" fmla="*/ 731154 h 1025702"/>
              <a:gd name="connsiteX231" fmla="*/ 1647604 w 1964548"/>
              <a:gd name="connsiteY231" fmla="*/ 753519 h 1025702"/>
              <a:gd name="connsiteX232" fmla="*/ 1625238 w 1964548"/>
              <a:gd name="connsiteY232" fmla="*/ 769179 h 1025702"/>
              <a:gd name="connsiteX233" fmla="*/ 1609577 w 1964548"/>
              <a:gd name="connsiteY233" fmla="*/ 746814 h 1025702"/>
              <a:gd name="connsiteX234" fmla="*/ 1631943 w 1964548"/>
              <a:gd name="connsiteY234" fmla="*/ 731154 h 1025702"/>
              <a:gd name="connsiteX235" fmla="*/ 301193 w 1964548"/>
              <a:gd name="connsiteY235" fmla="*/ 730832 h 1025702"/>
              <a:gd name="connsiteX236" fmla="*/ 340346 w 1964548"/>
              <a:gd name="connsiteY236" fmla="*/ 786747 h 1025702"/>
              <a:gd name="connsiteX237" fmla="*/ 284430 w 1964548"/>
              <a:gd name="connsiteY237" fmla="*/ 825899 h 1025702"/>
              <a:gd name="connsiteX238" fmla="*/ 245278 w 1964548"/>
              <a:gd name="connsiteY238" fmla="*/ 769984 h 1025702"/>
              <a:gd name="connsiteX239" fmla="*/ 301193 w 1964548"/>
              <a:gd name="connsiteY239" fmla="*/ 730832 h 1025702"/>
              <a:gd name="connsiteX240" fmla="*/ 936167 w 1964548"/>
              <a:gd name="connsiteY240" fmla="*/ 722690 h 1025702"/>
              <a:gd name="connsiteX241" fmla="*/ 965920 w 1964548"/>
              <a:gd name="connsiteY241" fmla="*/ 765186 h 1025702"/>
              <a:gd name="connsiteX242" fmla="*/ 923427 w 1964548"/>
              <a:gd name="connsiteY242" fmla="*/ 794941 h 1025702"/>
              <a:gd name="connsiteX243" fmla="*/ 893672 w 1964548"/>
              <a:gd name="connsiteY243" fmla="*/ 752446 h 1025702"/>
              <a:gd name="connsiteX244" fmla="*/ 936167 w 1964548"/>
              <a:gd name="connsiteY244" fmla="*/ 722690 h 1025702"/>
              <a:gd name="connsiteX245" fmla="*/ 1569845 w 1964548"/>
              <a:gd name="connsiteY245" fmla="*/ 718242 h 1025702"/>
              <a:gd name="connsiteX246" fmla="*/ 1587071 w 1964548"/>
              <a:gd name="connsiteY246" fmla="*/ 742844 h 1025702"/>
              <a:gd name="connsiteX247" fmla="*/ 1562469 w 1964548"/>
              <a:gd name="connsiteY247" fmla="*/ 760071 h 1025702"/>
              <a:gd name="connsiteX248" fmla="*/ 1545242 w 1964548"/>
              <a:gd name="connsiteY248" fmla="*/ 735469 h 1025702"/>
              <a:gd name="connsiteX249" fmla="*/ 1569845 w 1964548"/>
              <a:gd name="connsiteY249" fmla="*/ 718242 h 1025702"/>
              <a:gd name="connsiteX250" fmla="*/ 182054 w 1964548"/>
              <a:gd name="connsiteY250" fmla="*/ 707864 h 1025702"/>
              <a:gd name="connsiteX251" fmla="*/ 222772 w 1964548"/>
              <a:gd name="connsiteY251" fmla="*/ 766015 h 1025702"/>
              <a:gd name="connsiteX252" fmla="*/ 164621 w 1964548"/>
              <a:gd name="connsiteY252" fmla="*/ 806733 h 1025702"/>
              <a:gd name="connsiteX253" fmla="*/ 123903 w 1964548"/>
              <a:gd name="connsiteY253" fmla="*/ 748582 h 1025702"/>
              <a:gd name="connsiteX254" fmla="*/ 182054 w 1964548"/>
              <a:gd name="connsiteY254" fmla="*/ 707864 h 1025702"/>
              <a:gd name="connsiteX255" fmla="*/ 1503944 w 1964548"/>
              <a:gd name="connsiteY255" fmla="*/ 704661 h 1025702"/>
              <a:gd name="connsiteX256" fmla="*/ 1522737 w 1964548"/>
              <a:gd name="connsiteY256" fmla="*/ 731501 h 1025702"/>
              <a:gd name="connsiteX257" fmla="*/ 1495898 w 1964548"/>
              <a:gd name="connsiteY257" fmla="*/ 750294 h 1025702"/>
              <a:gd name="connsiteX258" fmla="*/ 1477105 w 1964548"/>
              <a:gd name="connsiteY258" fmla="*/ 723454 h 1025702"/>
              <a:gd name="connsiteX259" fmla="*/ 1503944 w 1964548"/>
              <a:gd name="connsiteY259" fmla="*/ 704661 h 1025702"/>
              <a:gd name="connsiteX260" fmla="*/ 839844 w 1964548"/>
              <a:gd name="connsiteY260" fmla="*/ 703747 h 1025702"/>
              <a:gd name="connsiteX261" fmla="*/ 871166 w 1964548"/>
              <a:gd name="connsiteY261" fmla="*/ 748478 h 1025702"/>
              <a:gd name="connsiteX262" fmla="*/ 826434 w 1964548"/>
              <a:gd name="connsiteY262" fmla="*/ 779800 h 1025702"/>
              <a:gd name="connsiteX263" fmla="*/ 795113 w 1964548"/>
              <a:gd name="connsiteY263" fmla="*/ 735068 h 1025702"/>
              <a:gd name="connsiteX264" fmla="*/ 839844 w 1964548"/>
              <a:gd name="connsiteY264" fmla="*/ 703747 h 1025702"/>
              <a:gd name="connsiteX265" fmla="*/ 1434239 w 1964548"/>
              <a:gd name="connsiteY265" fmla="*/ 690411 h 1025702"/>
              <a:gd name="connsiteX266" fmla="*/ 1454599 w 1964548"/>
              <a:gd name="connsiteY266" fmla="*/ 719486 h 1025702"/>
              <a:gd name="connsiteX267" fmla="*/ 1425523 w 1964548"/>
              <a:gd name="connsiteY267" fmla="*/ 739844 h 1025702"/>
              <a:gd name="connsiteX268" fmla="*/ 1405163 w 1964548"/>
              <a:gd name="connsiteY268" fmla="*/ 710769 h 1025702"/>
              <a:gd name="connsiteX269" fmla="*/ 1434239 w 1964548"/>
              <a:gd name="connsiteY269" fmla="*/ 690411 h 1025702"/>
              <a:gd name="connsiteX270" fmla="*/ 59962 w 1964548"/>
              <a:gd name="connsiteY270" fmla="*/ 685438 h 1025702"/>
              <a:gd name="connsiteX271" fmla="*/ 101397 w 1964548"/>
              <a:gd name="connsiteY271" fmla="*/ 744614 h 1025702"/>
              <a:gd name="connsiteX272" fmla="*/ 42221 w 1964548"/>
              <a:gd name="connsiteY272" fmla="*/ 786049 h 1025702"/>
              <a:gd name="connsiteX273" fmla="*/ 785 w 1964548"/>
              <a:gd name="connsiteY273" fmla="*/ 726873 h 1025702"/>
              <a:gd name="connsiteX274" fmla="*/ 59962 w 1964548"/>
              <a:gd name="connsiteY274" fmla="*/ 685438 h 1025702"/>
              <a:gd name="connsiteX275" fmla="*/ 739720 w 1964548"/>
              <a:gd name="connsiteY275" fmla="*/ 684130 h 1025702"/>
              <a:gd name="connsiteX276" fmla="*/ 772607 w 1964548"/>
              <a:gd name="connsiteY276" fmla="*/ 731099 h 1025702"/>
              <a:gd name="connsiteX277" fmla="*/ 725639 w 1964548"/>
              <a:gd name="connsiteY277" fmla="*/ 763987 h 1025702"/>
              <a:gd name="connsiteX278" fmla="*/ 692751 w 1964548"/>
              <a:gd name="connsiteY278" fmla="*/ 717019 h 1025702"/>
              <a:gd name="connsiteX279" fmla="*/ 739720 w 1964548"/>
              <a:gd name="connsiteY279" fmla="*/ 684130 h 1025702"/>
              <a:gd name="connsiteX280" fmla="*/ 1360733 w 1964548"/>
              <a:gd name="connsiteY280" fmla="*/ 675490 h 1025702"/>
              <a:gd name="connsiteX281" fmla="*/ 1382657 w 1964548"/>
              <a:gd name="connsiteY281" fmla="*/ 706802 h 1025702"/>
              <a:gd name="connsiteX282" fmla="*/ 1351346 w 1964548"/>
              <a:gd name="connsiteY282" fmla="*/ 728727 h 1025702"/>
              <a:gd name="connsiteX283" fmla="*/ 1329421 w 1964548"/>
              <a:gd name="connsiteY283" fmla="*/ 697415 h 1025702"/>
              <a:gd name="connsiteX284" fmla="*/ 1360733 w 1964548"/>
              <a:gd name="connsiteY284" fmla="*/ 675490 h 1025702"/>
              <a:gd name="connsiteX285" fmla="*/ 1958672 w 1964548"/>
              <a:gd name="connsiteY285" fmla="*/ 671018 h 1025702"/>
              <a:gd name="connsiteX286" fmla="*/ 1963052 w 1964548"/>
              <a:gd name="connsiteY286" fmla="*/ 677274 h 1025702"/>
              <a:gd name="connsiteX287" fmla="*/ 1956797 w 1964548"/>
              <a:gd name="connsiteY287" fmla="*/ 681654 h 1025702"/>
              <a:gd name="connsiteX288" fmla="*/ 1952417 w 1964548"/>
              <a:gd name="connsiteY288" fmla="*/ 675398 h 1025702"/>
              <a:gd name="connsiteX289" fmla="*/ 1958672 w 1964548"/>
              <a:gd name="connsiteY289" fmla="*/ 671018 h 1025702"/>
              <a:gd name="connsiteX290" fmla="*/ 635791 w 1964548"/>
              <a:gd name="connsiteY290" fmla="*/ 663844 h 1025702"/>
              <a:gd name="connsiteX291" fmla="*/ 670245 w 1964548"/>
              <a:gd name="connsiteY291" fmla="*/ 713050 h 1025702"/>
              <a:gd name="connsiteX292" fmla="*/ 621040 w 1964548"/>
              <a:gd name="connsiteY292" fmla="*/ 747504 h 1025702"/>
              <a:gd name="connsiteX293" fmla="*/ 586586 w 1964548"/>
              <a:gd name="connsiteY293" fmla="*/ 698298 h 1025702"/>
              <a:gd name="connsiteX294" fmla="*/ 635791 w 1964548"/>
              <a:gd name="connsiteY294" fmla="*/ 663844 h 1025702"/>
              <a:gd name="connsiteX295" fmla="*/ 1924073 w 1964548"/>
              <a:gd name="connsiteY295" fmla="*/ 663090 h 1025702"/>
              <a:gd name="connsiteX296" fmla="*/ 1929914 w 1964548"/>
              <a:gd name="connsiteY296" fmla="*/ 671430 h 1025702"/>
              <a:gd name="connsiteX297" fmla="*/ 1921573 w 1964548"/>
              <a:gd name="connsiteY297" fmla="*/ 677271 h 1025702"/>
              <a:gd name="connsiteX298" fmla="*/ 1915732 w 1964548"/>
              <a:gd name="connsiteY298" fmla="*/ 668930 h 1025702"/>
              <a:gd name="connsiteX299" fmla="*/ 1924073 w 1964548"/>
              <a:gd name="connsiteY299" fmla="*/ 663090 h 1025702"/>
              <a:gd name="connsiteX300" fmla="*/ 1283425 w 1964548"/>
              <a:gd name="connsiteY300" fmla="*/ 659897 h 1025702"/>
              <a:gd name="connsiteX301" fmla="*/ 1306916 w 1964548"/>
              <a:gd name="connsiteY301" fmla="*/ 693446 h 1025702"/>
              <a:gd name="connsiteX302" fmla="*/ 1273367 w 1964548"/>
              <a:gd name="connsiteY302" fmla="*/ 716937 h 1025702"/>
              <a:gd name="connsiteX303" fmla="*/ 1249875 w 1964548"/>
              <a:gd name="connsiteY303" fmla="*/ 683388 h 1025702"/>
              <a:gd name="connsiteX304" fmla="*/ 1283425 w 1964548"/>
              <a:gd name="connsiteY304" fmla="*/ 659897 h 1025702"/>
              <a:gd name="connsiteX305" fmla="*/ 1885397 w 1964548"/>
              <a:gd name="connsiteY305" fmla="*/ 653779 h 1025702"/>
              <a:gd name="connsiteX306" fmla="*/ 1893228 w 1964548"/>
              <a:gd name="connsiteY306" fmla="*/ 664962 h 1025702"/>
              <a:gd name="connsiteX307" fmla="*/ 1882044 w 1964548"/>
              <a:gd name="connsiteY307" fmla="*/ 672792 h 1025702"/>
              <a:gd name="connsiteX308" fmla="*/ 1874213 w 1964548"/>
              <a:gd name="connsiteY308" fmla="*/ 661609 h 1025702"/>
              <a:gd name="connsiteX309" fmla="*/ 1885397 w 1964548"/>
              <a:gd name="connsiteY309" fmla="*/ 653779 h 1025702"/>
              <a:gd name="connsiteX310" fmla="*/ 1842310 w 1964548"/>
              <a:gd name="connsiteY310" fmla="*/ 644222 h 1025702"/>
              <a:gd name="connsiteX311" fmla="*/ 1851708 w 1964548"/>
              <a:gd name="connsiteY311" fmla="*/ 657641 h 1025702"/>
              <a:gd name="connsiteX312" fmla="*/ 1838288 w 1964548"/>
              <a:gd name="connsiteY312" fmla="*/ 667036 h 1025702"/>
              <a:gd name="connsiteX313" fmla="*/ 1828890 w 1964548"/>
              <a:gd name="connsiteY313" fmla="*/ 653617 h 1025702"/>
              <a:gd name="connsiteX314" fmla="*/ 1842310 w 1964548"/>
              <a:gd name="connsiteY314" fmla="*/ 644222 h 1025702"/>
              <a:gd name="connsiteX315" fmla="*/ 1202313 w 1964548"/>
              <a:gd name="connsiteY315" fmla="*/ 643635 h 1025702"/>
              <a:gd name="connsiteX316" fmla="*/ 1227371 w 1964548"/>
              <a:gd name="connsiteY316" fmla="*/ 679420 h 1025702"/>
              <a:gd name="connsiteX317" fmla="*/ 1191585 w 1964548"/>
              <a:gd name="connsiteY317" fmla="*/ 704477 h 1025702"/>
              <a:gd name="connsiteX318" fmla="*/ 1166528 w 1964548"/>
              <a:gd name="connsiteY318" fmla="*/ 668692 h 1025702"/>
              <a:gd name="connsiteX319" fmla="*/ 1202313 w 1964548"/>
              <a:gd name="connsiteY319" fmla="*/ 643635 h 1025702"/>
              <a:gd name="connsiteX320" fmla="*/ 528060 w 1964548"/>
              <a:gd name="connsiteY320" fmla="*/ 642890 h 1025702"/>
              <a:gd name="connsiteX321" fmla="*/ 564079 w 1964548"/>
              <a:gd name="connsiteY321" fmla="*/ 694331 h 1025702"/>
              <a:gd name="connsiteX322" fmla="*/ 512639 w 1964548"/>
              <a:gd name="connsiteY322" fmla="*/ 730350 h 1025702"/>
              <a:gd name="connsiteX323" fmla="*/ 476620 w 1964548"/>
              <a:gd name="connsiteY323" fmla="*/ 678909 h 1025702"/>
              <a:gd name="connsiteX324" fmla="*/ 528060 w 1964548"/>
              <a:gd name="connsiteY324" fmla="*/ 642890 h 1025702"/>
              <a:gd name="connsiteX325" fmla="*/ 1795423 w 1964548"/>
              <a:gd name="connsiteY325" fmla="*/ 633994 h 1025702"/>
              <a:gd name="connsiteX326" fmla="*/ 1806386 w 1964548"/>
              <a:gd name="connsiteY326" fmla="*/ 649649 h 1025702"/>
              <a:gd name="connsiteX327" fmla="*/ 1790730 w 1964548"/>
              <a:gd name="connsiteY327" fmla="*/ 660611 h 1025702"/>
              <a:gd name="connsiteX328" fmla="*/ 1779767 w 1964548"/>
              <a:gd name="connsiteY328" fmla="*/ 644956 h 1025702"/>
              <a:gd name="connsiteX329" fmla="*/ 1795423 w 1964548"/>
              <a:gd name="connsiteY329" fmla="*/ 633994 h 1025702"/>
              <a:gd name="connsiteX330" fmla="*/ 1117399 w 1964548"/>
              <a:gd name="connsiteY330" fmla="*/ 626701 h 1025702"/>
              <a:gd name="connsiteX331" fmla="*/ 1144022 w 1964548"/>
              <a:gd name="connsiteY331" fmla="*/ 664723 h 1025702"/>
              <a:gd name="connsiteX332" fmla="*/ 1106000 w 1964548"/>
              <a:gd name="connsiteY332" fmla="*/ 691346 h 1025702"/>
              <a:gd name="connsiteX333" fmla="*/ 1079377 w 1964548"/>
              <a:gd name="connsiteY333" fmla="*/ 653324 h 1025702"/>
              <a:gd name="connsiteX334" fmla="*/ 1117399 w 1964548"/>
              <a:gd name="connsiteY334" fmla="*/ 626701 h 1025702"/>
              <a:gd name="connsiteX335" fmla="*/ 1744733 w 1964548"/>
              <a:gd name="connsiteY335" fmla="*/ 623095 h 1025702"/>
              <a:gd name="connsiteX336" fmla="*/ 1757262 w 1964548"/>
              <a:gd name="connsiteY336" fmla="*/ 640987 h 1025702"/>
              <a:gd name="connsiteX337" fmla="*/ 1739369 w 1964548"/>
              <a:gd name="connsiteY337" fmla="*/ 653516 h 1025702"/>
              <a:gd name="connsiteX338" fmla="*/ 1726839 w 1964548"/>
              <a:gd name="connsiteY338" fmla="*/ 635623 h 1025702"/>
              <a:gd name="connsiteX339" fmla="*/ 1744733 w 1964548"/>
              <a:gd name="connsiteY339" fmla="*/ 623095 h 1025702"/>
              <a:gd name="connsiteX340" fmla="*/ 416529 w 1964548"/>
              <a:gd name="connsiteY340" fmla="*/ 621262 h 1025702"/>
              <a:gd name="connsiteX341" fmla="*/ 454115 w 1964548"/>
              <a:gd name="connsiteY341" fmla="*/ 674940 h 1025702"/>
              <a:gd name="connsiteX342" fmla="*/ 400436 w 1964548"/>
              <a:gd name="connsiteY342" fmla="*/ 712526 h 1025702"/>
              <a:gd name="connsiteX343" fmla="*/ 362850 w 1964548"/>
              <a:gd name="connsiteY343" fmla="*/ 658848 h 1025702"/>
              <a:gd name="connsiteX344" fmla="*/ 416529 w 1964548"/>
              <a:gd name="connsiteY344" fmla="*/ 621262 h 1025702"/>
              <a:gd name="connsiteX345" fmla="*/ 1690238 w 1964548"/>
              <a:gd name="connsiteY345" fmla="*/ 611525 h 1025702"/>
              <a:gd name="connsiteX346" fmla="*/ 1704333 w 1964548"/>
              <a:gd name="connsiteY346" fmla="*/ 631654 h 1025702"/>
              <a:gd name="connsiteX347" fmla="*/ 1684203 w 1964548"/>
              <a:gd name="connsiteY347" fmla="*/ 645749 h 1025702"/>
              <a:gd name="connsiteX348" fmla="*/ 1670109 w 1964548"/>
              <a:gd name="connsiteY348" fmla="*/ 625620 h 1025702"/>
              <a:gd name="connsiteX349" fmla="*/ 1690238 w 1964548"/>
              <a:gd name="connsiteY349" fmla="*/ 611525 h 1025702"/>
              <a:gd name="connsiteX350" fmla="*/ 1028682 w 1964548"/>
              <a:gd name="connsiteY350" fmla="*/ 609098 h 1025702"/>
              <a:gd name="connsiteX351" fmla="*/ 1056871 w 1964548"/>
              <a:gd name="connsiteY351" fmla="*/ 649357 h 1025702"/>
              <a:gd name="connsiteX352" fmla="*/ 1016613 w 1964548"/>
              <a:gd name="connsiteY352" fmla="*/ 677546 h 1025702"/>
              <a:gd name="connsiteX353" fmla="*/ 988423 w 1964548"/>
              <a:gd name="connsiteY353" fmla="*/ 637288 h 1025702"/>
              <a:gd name="connsiteX354" fmla="*/ 1028682 w 1964548"/>
              <a:gd name="connsiteY354" fmla="*/ 609098 h 1025702"/>
              <a:gd name="connsiteX355" fmla="*/ 1631943 w 1964548"/>
              <a:gd name="connsiteY355" fmla="*/ 599286 h 1025702"/>
              <a:gd name="connsiteX356" fmla="*/ 1647604 w 1964548"/>
              <a:gd name="connsiteY356" fmla="*/ 621652 h 1025702"/>
              <a:gd name="connsiteX357" fmla="*/ 1625238 w 1964548"/>
              <a:gd name="connsiteY357" fmla="*/ 637312 h 1025702"/>
              <a:gd name="connsiteX358" fmla="*/ 1609576 w 1964548"/>
              <a:gd name="connsiteY358" fmla="*/ 614946 h 1025702"/>
              <a:gd name="connsiteX359" fmla="*/ 1631943 w 1964548"/>
              <a:gd name="connsiteY359" fmla="*/ 599286 h 1025702"/>
              <a:gd name="connsiteX360" fmla="*/ 301194 w 1964548"/>
              <a:gd name="connsiteY360" fmla="*/ 598964 h 1025702"/>
              <a:gd name="connsiteX361" fmla="*/ 340347 w 1964548"/>
              <a:gd name="connsiteY361" fmla="*/ 654880 h 1025702"/>
              <a:gd name="connsiteX362" fmla="*/ 284431 w 1964548"/>
              <a:gd name="connsiteY362" fmla="*/ 694032 h 1025702"/>
              <a:gd name="connsiteX363" fmla="*/ 245279 w 1964548"/>
              <a:gd name="connsiteY363" fmla="*/ 638117 h 1025702"/>
              <a:gd name="connsiteX364" fmla="*/ 301194 w 1964548"/>
              <a:gd name="connsiteY364" fmla="*/ 598964 h 1025702"/>
              <a:gd name="connsiteX365" fmla="*/ 936168 w 1964548"/>
              <a:gd name="connsiteY365" fmla="*/ 590824 h 1025702"/>
              <a:gd name="connsiteX366" fmla="*/ 965920 w 1964548"/>
              <a:gd name="connsiteY366" fmla="*/ 633319 h 1025702"/>
              <a:gd name="connsiteX367" fmla="*/ 923428 w 1964548"/>
              <a:gd name="connsiteY367" fmla="*/ 663074 h 1025702"/>
              <a:gd name="connsiteX368" fmla="*/ 893672 w 1964548"/>
              <a:gd name="connsiteY368" fmla="*/ 620579 h 1025702"/>
              <a:gd name="connsiteX369" fmla="*/ 936168 w 1964548"/>
              <a:gd name="connsiteY369" fmla="*/ 590824 h 1025702"/>
              <a:gd name="connsiteX370" fmla="*/ 1569844 w 1964548"/>
              <a:gd name="connsiteY370" fmla="*/ 586376 h 1025702"/>
              <a:gd name="connsiteX371" fmla="*/ 1587071 w 1964548"/>
              <a:gd name="connsiteY371" fmla="*/ 610978 h 1025702"/>
              <a:gd name="connsiteX372" fmla="*/ 1562468 w 1964548"/>
              <a:gd name="connsiteY372" fmla="*/ 628205 h 1025702"/>
              <a:gd name="connsiteX373" fmla="*/ 1545242 w 1964548"/>
              <a:gd name="connsiteY373" fmla="*/ 603602 h 1025702"/>
              <a:gd name="connsiteX374" fmla="*/ 1569844 w 1964548"/>
              <a:gd name="connsiteY374" fmla="*/ 586376 h 1025702"/>
              <a:gd name="connsiteX375" fmla="*/ 182054 w 1964548"/>
              <a:gd name="connsiteY375" fmla="*/ 575998 h 1025702"/>
              <a:gd name="connsiteX376" fmla="*/ 222772 w 1964548"/>
              <a:gd name="connsiteY376" fmla="*/ 634148 h 1025702"/>
              <a:gd name="connsiteX377" fmla="*/ 164621 w 1964548"/>
              <a:gd name="connsiteY377" fmla="*/ 674866 h 1025702"/>
              <a:gd name="connsiteX378" fmla="*/ 123904 w 1964548"/>
              <a:gd name="connsiteY378" fmla="*/ 616715 h 1025702"/>
              <a:gd name="connsiteX379" fmla="*/ 182054 w 1964548"/>
              <a:gd name="connsiteY379" fmla="*/ 575998 h 1025702"/>
              <a:gd name="connsiteX380" fmla="*/ 1503943 w 1964548"/>
              <a:gd name="connsiteY380" fmla="*/ 572795 h 1025702"/>
              <a:gd name="connsiteX381" fmla="*/ 1522736 w 1964548"/>
              <a:gd name="connsiteY381" fmla="*/ 599634 h 1025702"/>
              <a:gd name="connsiteX382" fmla="*/ 1495897 w 1964548"/>
              <a:gd name="connsiteY382" fmla="*/ 618427 h 1025702"/>
              <a:gd name="connsiteX383" fmla="*/ 1477104 w 1964548"/>
              <a:gd name="connsiteY383" fmla="*/ 591588 h 1025702"/>
              <a:gd name="connsiteX384" fmla="*/ 1503943 w 1964548"/>
              <a:gd name="connsiteY384" fmla="*/ 572795 h 1025702"/>
              <a:gd name="connsiteX385" fmla="*/ 839846 w 1964548"/>
              <a:gd name="connsiteY385" fmla="*/ 571880 h 1025702"/>
              <a:gd name="connsiteX386" fmla="*/ 871166 w 1964548"/>
              <a:gd name="connsiteY386" fmla="*/ 616611 h 1025702"/>
              <a:gd name="connsiteX387" fmla="*/ 826436 w 1964548"/>
              <a:gd name="connsiteY387" fmla="*/ 647933 h 1025702"/>
              <a:gd name="connsiteX388" fmla="*/ 795113 w 1964548"/>
              <a:gd name="connsiteY388" fmla="*/ 603201 h 1025702"/>
              <a:gd name="connsiteX389" fmla="*/ 839846 w 1964548"/>
              <a:gd name="connsiteY389" fmla="*/ 571880 h 1025702"/>
              <a:gd name="connsiteX390" fmla="*/ 1434240 w 1964548"/>
              <a:gd name="connsiteY390" fmla="*/ 558545 h 1025702"/>
              <a:gd name="connsiteX391" fmla="*/ 1454599 w 1964548"/>
              <a:gd name="connsiteY391" fmla="*/ 587620 h 1025702"/>
              <a:gd name="connsiteX392" fmla="*/ 1425523 w 1964548"/>
              <a:gd name="connsiteY392" fmla="*/ 607978 h 1025702"/>
              <a:gd name="connsiteX393" fmla="*/ 1405164 w 1964548"/>
              <a:gd name="connsiteY393" fmla="*/ 578903 h 1025702"/>
              <a:gd name="connsiteX394" fmla="*/ 1434240 w 1964548"/>
              <a:gd name="connsiteY394" fmla="*/ 558545 h 1025702"/>
              <a:gd name="connsiteX395" fmla="*/ 59963 w 1964548"/>
              <a:gd name="connsiteY395" fmla="*/ 553571 h 1025702"/>
              <a:gd name="connsiteX396" fmla="*/ 101399 w 1964548"/>
              <a:gd name="connsiteY396" fmla="*/ 612748 h 1025702"/>
              <a:gd name="connsiteX397" fmla="*/ 42222 w 1964548"/>
              <a:gd name="connsiteY397" fmla="*/ 654183 h 1025702"/>
              <a:gd name="connsiteX398" fmla="*/ 787 w 1964548"/>
              <a:gd name="connsiteY398" fmla="*/ 595007 h 1025702"/>
              <a:gd name="connsiteX399" fmla="*/ 59963 w 1964548"/>
              <a:gd name="connsiteY399" fmla="*/ 553571 h 1025702"/>
              <a:gd name="connsiteX400" fmla="*/ 739720 w 1964548"/>
              <a:gd name="connsiteY400" fmla="*/ 552264 h 1025702"/>
              <a:gd name="connsiteX401" fmla="*/ 772608 w 1964548"/>
              <a:gd name="connsiteY401" fmla="*/ 599233 h 1025702"/>
              <a:gd name="connsiteX402" fmla="*/ 725639 w 1964548"/>
              <a:gd name="connsiteY402" fmla="*/ 632120 h 1025702"/>
              <a:gd name="connsiteX403" fmla="*/ 692752 w 1964548"/>
              <a:gd name="connsiteY403" fmla="*/ 585152 h 1025702"/>
              <a:gd name="connsiteX404" fmla="*/ 739720 w 1964548"/>
              <a:gd name="connsiteY404" fmla="*/ 552264 h 1025702"/>
              <a:gd name="connsiteX405" fmla="*/ 1360733 w 1964548"/>
              <a:gd name="connsiteY405" fmla="*/ 543623 h 1025702"/>
              <a:gd name="connsiteX406" fmla="*/ 1382658 w 1964548"/>
              <a:gd name="connsiteY406" fmla="*/ 574935 h 1025702"/>
              <a:gd name="connsiteX407" fmla="*/ 1351346 w 1964548"/>
              <a:gd name="connsiteY407" fmla="*/ 596859 h 1025702"/>
              <a:gd name="connsiteX408" fmla="*/ 1329421 w 1964548"/>
              <a:gd name="connsiteY408" fmla="*/ 565547 h 1025702"/>
              <a:gd name="connsiteX409" fmla="*/ 1360733 w 1964548"/>
              <a:gd name="connsiteY409" fmla="*/ 543623 h 1025702"/>
              <a:gd name="connsiteX410" fmla="*/ 1958673 w 1964548"/>
              <a:gd name="connsiteY410" fmla="*/ 539152 h 1025702"/>
              <a:gd name="connsiteX411" fmla="*/ 1963053 w 1964548"/>
              <a:gd name="connsiteY411" fmla="*/ 545406 h 1025702"/>
              <a:gd name="connsiteX412" fmla="*/ 1956796 w 1964548"/>
              <a:gd name="connsiteY412" fmla="*/ 549788 h 1025702"/>
              <a:gd name="connsiteX413" fmla="*/ 1952417 w 1964548"/>
              <a:gd name="connsiteY413" fmla="*/ 543532 h 1025702"/>
              <a:gd name="connsiteX414" fmla="*/ 1958673 w 1964548"/>
              <a:gd name="connsiteY414" fmla="*/ 539152 h 1025702"/>
              <a:gd name="connsiteX415" fmla="*/ 635792 w 1964548"/>
              <a:gd name="connsiteY415" fmla="*/ 531978 h 1025702"/>
              <a:gd name="connsiteX416" fmla="*/ 670246 w 1964548"/>
              <a:gd name="connsiteY416" fmla="*/ 581182 h 1025702"/>
              <a:gd name="connsiteX417" fmla="*/ 621040 w 1964548"/>
              <a:gd name="connsiteY417" fmla="*/ 615636 h 1025702"/>
              <a:gd name="connsiteX418" fmla="*/ 586587 w 1964548"/>
              <a:gd name="connsiteY418" fmla="*/ 566431 h 1025702"/>
              <a:gd name="connsiteX419" fmla="*/ 635792 w 1964548"/>
              <a:gd name="connsiteY419" fmla="*/ 531978 h 1025702"/>
              <a:gd name="connsiteX420" fmla="*/ 1924074 w 1964548"/>
              <a:gd name="connsiteY420" fmla="*/ 531222 h 1025702"/>
              <a:gd name="connsiteX421" fmla="*/ 1929914 w 1964548"/>
              <a:gd name="connsiteY421" fmla="*/ 539563 h 1025702"/>
              <a:gd name="connsiteX422" fmla="*/ 1921573 w 1964548"/>
              <a:gd name="connsiteY422" fmla="*/ 545404 h 1025702"/>
              <a:gd name="connsiteX423" fmla="*/ 1915733 w 1964548"/>
              <a:gd name="connsiteY423" fmla="*/ 537063 h 1025702"/>
              <a:gd name="connsiteX424" fmla="*/ 1924074 w 1964548"/>
              <a:gd name="connsiteY424" fmla="*/ 531222 h 1025702"/>
              <a:gd name="connsiteX425" fmla="*/ 1283424 w 1964548"/>
              <a:gd name="connsiteY425" fmla="*/ 528030 h 1025702"/>
              <a:gd name="connsiteX426" fmla="*/ 1306915 w 1964548"/>
              <a:gd name="connsiteY426" fmla="*/ 561579 h 1025702"/>
              <a:gd name="connsiteX427" fmla="*/ 1273367 w 1964548"/>
              <a:gd name="connsiteY427" fmla="*/ 585070 h 1025702"/>
              <a:gd name="connsiteX428" fmla="*/ 1249875 w 1964548"/>
              <a:gd name="connsiteY428" fmla="*/ 551521 h 1025702"/>
              <a:gd name="connsiteX429" fmla="*/ 1283424 w 1964548"/>
              <a:gd name="connsiteY429" fmla="*/ 528030 h 1025702"/>
              <a:gd name="connsiteX430" fmla="*/ 1885397 w 1964548"/>
              <a:gd name="connsiteY430" fmla="*/ 521914 h 1025702"/>
              <a:gd name="connsiteX431" fmla="*/ 1893228 w 1964548"/>
              <a:gd name="connsiteY431" fmla="*/ 533094 h 1025702"/>
              <a:gd name="connsiteX432" fmla="*/ 1882045 w 1964548"/>
              <a:gd name="connsiteY432" fmla="*/ 540924 h 1025702"/>
              <a:gd name="connsiteX433" fmla="*/ 1874213 w 1964548"/>
              <a:gd name="connsiteY433" fmla="*/ 529742 h 1025702"/>
              <a:gd name="connsiteX434" fmla="*/ 1885397 w 1964548"/>
              <a:gd name="connsiteY434" fmla="*/ 521914 h 1025702"/>
              <a:gd name="connsiteX435" fmla="*/ 1842311 w 1964548"/>
              <a:gd name="connsiteY435" fmla="*/ 512357 h 1025702"/>
              <a:gd name="connsiteX436" fmla="*/ 1851708 w 1964548"/>
              <a:gd name="connsiteY436" fmla="*/ 525774 h 1025702"/>
              <a:gd name="connsiteX437" fmla="*/ 1838288 w 1964548"/>
              <a:gd name="connsiteY437" fmla="*/ 535170 h 1025702"/>
              <a:gd name="connsiteX438" fmla="*/ 1828890 w 1964548"/>
              <a:gd name="connsiteY438" fmla="*/ 521753 h 1025702"/>
              <a:gd name="connsiteX439" fmla="*/ 1842311 w 1964548"/>
              <a:gd name="connsiteY439" fmla="*/ 512357 h 1025702"/>
              <a:gd name="connsiteX440" fmla="*/ 1202313 w 1964548"/>
              <a:gd name="connsiteY440" fmla="*/ 511770 h 1025702"/>
              <a:gd name="connsiteX441" fmla="*/ 1227372 w 1964548"/>
              <a:gd name="connsiteY441" fmla="*/ 547553 h 1025702"/>
              <a:gd name="connsiteX442" fmla="*/ 1191586 w 1964548"/>
              <a:gd name="connsiteY442" fmla="*/ 572610 h 1025702"/>
              <a:gd name="connsiteX443" fmla="*/ 1166528 w 1964548"/>
              <a:gd name="connsiteY443" fmla="*/ 536825 h 1025702"/>
              <a:gd name="connsiteX444" fmla="*/ 1202313 w 1964548"/>
              <a:gd name="connsiteY444" fmla="*/ 511770 h 1025702"/>
              <a:gd name="connsiteX445" fmla="*/ 528060 w 1964548"/>
              <a:gd name="connsiteY445" fmla="*/ 511025 h 1025702"/>
              <a:gd name="connsiteX446" fmla="*/ 564079 w 1964548"/>
              <a:gd name="connsiteY446" fmla="*/ 562463 h 1025702"/>
              <a:gd name="connsiteX447" fmla="*/ 512638 w 1964548"/>
              <a:gd name="connsiteY447" fmla="*/ 598483 h 1025702"/>
              <a:gd name="connsiteX448" fmla="*/ 476621 w 1964548"/>
              <a:gd name="connsiteY448" fmla="*/ 547042 h 1025702"/>
              <a:gd name="connsiteX449" fmla="*/ 528060 w 1964548"/>
              <a:gd name="connsiteY449" fmla="*/ 511025 h 1025702"/>
              <a:gd name="connsiteX450" fmla="*/ 1795423 w 1964548"/>
              <a:gd name="connsiteY450" fmla="*/ 502128 h 1025702"/>
              <a:gd name="connsiteX451" fmla="*/ 1806386 w 1964548"/>
              <a:gd name="connsiteY451" fmla="*/ 517784 h 1025702"/>
              <a:gd name="connsiteX452" fmla="*/ 1790729 w 1964548"/>
              <a:gd name="connsiteY452" fmla="*/ 528744 h 1025702"/>
              <a:gd name="connsiteX453" fmla="*/ 1779767 w 1964548"/>
              <a:gd name="connsiteY453" fmla="*/ 513090 h 1025702"/>
              <a:gd name="connsiteX454" fmla="*/ 1795423 w 1964548"/>
              <a:gd name="connsiteY454" fmla="*/ 502128 h 1025702"/>
              <a:gd name="connsiteX455" fmla="*/ 1117399 w 1964548"/>
              <a:gd name="connsiteY455" fmla="*/ 494838 h 1025702"/>
              <a:gd name="connsiteX456" fmla="*/ 1144022 w 1964548"/>
              <a:gd name="connsiteY456" fmla="*/ 532857 h 1025702"/>
              <a:gd name="connsiteX457" fmla="*/ 1106001 w 1964548"/>
              <a:gd name="connsiteY457" fmla="*/ 559480 h 1025702"/>
              <a:gd name="connsiteX458" fmla="*/ 1079377 w 1964548"/>
              <a:gd name="connsiteY458" fmla="*/ 521460 h 1025702"/>
              <a:gd name="connsiteX459" fmla="*/ 1117399 w 1964548"/>
              <a:gd name="connsiteY459" fmla="*/ 494838 h 1025702"/>
              <a:gd name="connsiteX460" fmla="*/ 1744733 w 1964548"/>
              <a:gd name="connsiteY460" fmla="*/ 491231 h 1025702"/>
              <a:gd name="connsiteX461" fmla="*/ 1757262 w 1964548"/>
              <a:gd name="connsiteY461" fmla="*/ 509122 h 1025702"/>
              <a:gd name="connsiteX462" fmla="*/ 1739369 w 1964548"/>
              <a:gd name="connsiteY462" fmla="*/ 521650 h 1025702"/>
              <a:gd name="connsiteX463" fmla="*/ 1726840 w 1964548"/>
              <a:gd name="connsiteY463" fmla="*/ 503758 h 1025702"/>
              <a:gd name="connsiteX464" fmla="*/ 1744733 w 1964548"/>
              <a:gd name="connsiteY464" fmla="*/ 491231 h 1025702"/>
              <a:gd name="connsiteX465" fmla="*/ 416530 w 1964548"/>
              <a:gd name="connsiteY465" fmla="*/ 489398 h 1025702"/>
              <a:gd name="connsiteX466" fmla="*/ 454115 w 1964548"/>
              <a:gd name="connsiteY466" fmla="*/ 543074 h 1025702"/>
              <a:gd name="connsiteX467" fmla="*/ 400437 w 1964548"/>
              <a:gd name="connsiteY467" fmla="*/ 580659 h 1025702"/>
              <a:gd name="connsiteX468" fmla="*/ 362851 w 1964548"/>
              <a:gd name="connsiteY468" fmla="*/ 526981 h 1025702"/>
              <a:gd name="connsiteX469" fmla="*/ 416530 w 1964548"/>
              <a:gd name="connsiteY469" fmla="*/ 489398 h 1025702"/>
              <a:gd name="connsiteX470" fmla="*/ 1690238 w 1964548"/>
              <a:gd name="connsiteY470" fmla="*/ 479661 h 1025702"/>
              <a:gd name="connsiteX471" fmla="*/ 1704333 w 1964548"/>
              <a:gd name="connsiteY471" fmla="*/ 499789 h 1025702"/>
              <a:gd name="connsiteX472" fmla="*/ 1684203 w 1964548"/>
              <a:gd name="connsiteY472" fmla="*/ 513884 h 1025702"/>
              <a:gd name="connsiteX473" fmla="*/ 1670109 w 1964548"/>
              <a:gd name="connsiteY473" fmla="*/ 493756 h 1025702"/>
              <a:gd name="connsiteX474" fmla="*/ 1690238 w 1964548"/>
              <a:gd name="connsiteY474" fmla="*/ 479661 h 1025702"/>
              <a:gd name="connsiteX475" fmla="*/ 1028682 w 1964548"/>
              <a:gd name="connsiteY475" fmla="*/ 477234 h 1025702"/>
              <a:gd name="connsiteX476" fmla="*/ 1056871 w 1964548"/>
              <a:gd name="connsiteY476" fmla="*/ 517492 h 1025702"/>
              <a:gd name="connsiteX477" fmla="*/ 1016613 w 1964548"/>
              <a:gd name="connsiteY477" fmla="*/ 545679 h 1025702"/>
              <a:gd name="connsiteX478" fmla="*/ 988423 w 1964548"/>
              <a:gd name="connsiteY478" fmla="*/ 505422 h 1025702"/>
              <a:gd name="connsiteX479" fmla="*/ 1028682 w 1964548"/>
              <a:gd name="connsiteY479" fmla="*/ 477234 h 1025702"/>
              <a:gd name="connsiteX480" fmla="*/ 1631943 w 1964548"/>
              <a:gd name="connsiteY480" fmla="*/ 467422 h 1025702"/>
              <a:gd name="connsiteX481" fmla="*/ 1647604 w 1964548"/>
              <a:gd name="connsiteY481" fmla="*/ 489787 h 1025702"/>
              <a:gd name="connsiteX482" fmla="*/ 1625238 w 1964548"/>
              <a:gd name="connsiteY482" fmla="*/ 505446 h 1025702"/>
              <a:gd name="connsiteX483" fmla="*/ 1609576 w 1964548"/>
              <a:gd name="connsiteY483" fmla="*/ 483083 h 1025702"/>
              <a:gd name="connsiteX484" fmla="*/ 1631943 w 1964548"/>
              <a:gd name="connsiteY484" fmla="*/ 467422 h 1025702"/>
              <a:gd name="connsiteX485" fmla="*/ 301195 w 1964548"/>
              <a:gd name="connsiteY485" fmla="*/ 467100 h 1025702"/>
              <a:gd name="connsiteX486" fmla="*/ 340347 w 1964548"/>
              <a:gd name="connsiteY486" fmla="*/ 523014 h 1025702"/>
              <a:gd name="connsiteX487" fmla="*/ 284432 w 1964548"/>
              <a:gd name="connsiteY487" fmla="*/ 562165 h 1025702"/>
              <a:gd name="connsiteX488" fmla="*/ 245279 w 1964548"/>
              <a:gd name="connsiteY488" fmla="*/ 506251 h 1025702"/>
              <a:gd name="connsiteX489" fmla="*/ 301195 w 1964548"/>
              <a:gd name="connsiteY489" fmla="*/ 467100 h 1025702"/>
              <a:gd name="connsiteX490" fmla="*/ 936169 w 1964548"/>
              <a:gd name="connsiteY490" fmla="*/ 458960 h 1025702"/>
              <a:gd name="connsiteX491" fmla="*/ 965920 w 1964548"/>
              <a:gd name="connsiteY491" fmla="*/ 501454 h 1025702"/>
              <a:gd name="connsiteX492" fmla="*/ 923429 w 1964548"/>
              <a:gd name="connsiteY492" fmla="*/ 531208 h 1025702"/>
              <a:gd name="connsiteX493" fmla="*/ 893673 w 1964548"/>
              <a:gd name="connsiteY493" fmla="*/ 488715 h 1025702"/>
              <a:gd name="connsiteX494" fmla="*/ 936169 w 1964548"/>
              <a:gd name="connsiteY494" fmla="*/ 458960 h 1025702"/>
              <a:gd name="connsiteX495" fmla="*/ 1569844 w 1964548"/>
              <a:gd name="connsiteY495" fmla="*/ 454512 h 1025702"/>
              <a:gd name="connsiteX496" fmla="*/ 1587071 w 1964548"/>
              <a:gd name="connsiteY496" fmla="*/ 479114 h 1025702"/>
              <a:gd name="connsiteX497" fmla="*/ 1562468 w 1964548"/>
              <a:gd name="connsiteY497" fmla="*/ 496340 h 1025702"/>
              <a:gd name="connsiteX498" fmla="*/ 1545242 w 1964548"/>
              <a:gd name="connsiteY498" fmla="*/ 471738 h 1025702"/>
              <a:gd name="connsiteX499" fmla="*/ 1569844 w 1964548"/>
              <a:gd name="connsiteY499" fmla="*/ 454512 h 1025702"/>
              <a:gd name="connsiteX500" fmla="*/ 182056 w 1964548"/>
              <a:gd name="connsiteY500" fmla="*/ 444133 h 1025702"/>
              <a:gd name="connsiteX501" fmla="*/ 222772 w 1964548"/>
              <a:gd name="connsiteY501" fmla="*/ 502284 h 1025702"/>
              <a:gd name="connsiteX502" fmla="*/ 164622 w 1964548"/>
              <a:gd name="connsiteY502" fmla="*/ 543000 h 1025702"/>
              <a:gd name="connsiteX503" fmla="*/ 123904 w 1964548"/>
              <a:gd name="connsiteY503" fmla="*/ 484852 h 1025702"/>
              <a:gd name="connsiteX504" fmla="*/ 182056 w 1964548"/>
              <a:gd name="connsiteY504" fmla="*/ 444133 h 1025702"/>
              <a:gd name="connsiteX505" fmla="*/ 1503944 w 1964548"/>
              <a:gd name="connsiteY505" fmla="*/ 440931 h 1025702"/>
              <a:gd name="connsiteX506" fmla="*/ 1522737 w 1964548"/>
              <a:gd name="connsiteY506" fmla="*/ 467770 h 1025702"/>
              <a:gd name="connsiteX507" fmla="*/ 1495898 w 1964548"/>
              <a:gd name="connsiteY507" fmla="*/ 486563 h 1025702"/>
              <a:gd name="connsiteX508" fmla="*/ 1477105 w 1964548"/>
              <a:gd name="connsiteY508" fmla="*/ 459724 h 1025702"/>
              <a:gd name="connsiteX509" fmla="*/ 1503944 w 1964548"/>
              <a:gd name="connsiteY509" fmla="*/ 440931 h 1025702"/>
              <a:gd name="connsiteX510" fmla="*/ 839846 w 1964548"/>
              <a:gd name="connsiteY510" fmla="*/ 440016 h 1025702"/>
              <a:gd name="connsiteX511" fmla="*/ 871167 w 1964548"/>
              <a:gd name="connsiteY511" fmla="*/ 484747 h 1025702"/>
              <a:gd name="connsiteX512" fmla="*/ 826436 w 1964548"/>
              <a:gd name="connsiteY512" fmla="*/ 516067 h 1025702"/>
              <a:gd name="connsiteX513" fmla="*/ 795114 w 1964548"/>
              <a:gd name="connsiteY513" fmla="*/ 471337 h 1025702"/>
              <a:gd name="connsiteX514" fmla="*/ 839846 w 1964548"/>
              <a:gd name="connsiteY514" fmla="*/ 440016 h 1025702"/>
              <a:gd name="connsiteX515" fmla="*/ 1434240 w 1964548"/>
              <a:gd name="connsiteY515" fmla="*/ 426680 h 1025702"/>
              <a:gd name="connsiteX516" fmla="*/ 1454599 w 1964548"/>
              <a:gd name="connsiteY516" fmla="*/ 455755 h 1025702"/>
              <a:gd name="connsiteX517" fmla="*/ 1425523 w 1964548"/>
              <a:gd name="connsiteY517" fmla="*/ 476114 h 1025702"/>
              <a:gd name="connsiteX518" fmla="*/ 1405164 w 1964548"/>
              <a:gd name="connsiteY518" fmla="*/ 447039 h 1025702"/>
              <a:gd name="connsiteX519" fmla="*/ 1434240 w 1964548"/>
              <a:gd name="connsiteY519" fmla="*/ 426680 h 1025702"/>
              <a:gd name="connsiteX520" fmla="*/ 59963 w 1964548"/>
              <a:gd name="connsiteY520" fmla="*/ 421707 h 1025702"/>
              <a:gd name="connsiteX521" fmla="*/ 101399 w 1964548"/>
              <a:gd name="connsiteY521" fmla="*/ 480883 h 1025702"/>
              <a:gd name="connsiteX522" fmla="*/ 42222 w 1964548"/>
              <a:gd name="connsiteY522" fmla="*/ 522318 h 1025702"/>
              <a:gd name="connsiteX523" fmla="*/ 788 w 1964548"/>
              <a:gd name="connsiteY523" fmla="*/ 463143 h 1025702"/>
              <a:gd name="connsiteX524" fmla="*/ 59963 w 1964548"/>
              <a:gd name="connsiteY524" fmla="*/ 421707 h 1025702"/>
              <a:gd name="connsiteX525" fmla="*/ 739721 w 1964548"/>
              <a:gd name="connsiteY525" fmla="*/ 420400 h 1025702"/>
              <a:gd name="connsiteX526" fmla="*/ 772609 w 1964548"/>
              <a:gd name="connsiteY526" fmla="*/ 467368 h 1025702"/>
              <a:gd name="connsiteX527" fmla="*/ 725640 w 1964548"/>
              <a:gd name="connsiteY527" fmla="*/ 500255 h 1025702"/>
              <a:gd name="connsiteX528" fmla="*/ 692752 w 1964548"/>
              <a:gd name="connsiteY528" fmla="*/ 453287 h 1025702"/>
              <a:gd name="connsiteX529" fmla="*/ 739721 w 1964548"/>
              <a:gd name="connsiteY529" fmla="*/ 420400 h 1025702"/>
              <a:gd name="connsiteX530" fmla="*/ 1360733 w 1964548"/>
              <a:gd name="connsiteY530" fmla="*/ 411758 h 1025702"/>
              <a:gd name="connsiteX531" fmla="*/ 1382658 w 1964548"/>
              <a:gd name="connsiteY531" fmla="*/ 443071 h 1025702"/>
              <a:gd name="connsiteX532" fmla="*/ 1351346 w 1964548"/>
              <a:gd name="connsiteY532" fmla="*/ 464995 h 1025702"/>
              <a:gd name="connsiteX533" fmla="*/ 1329421 w 1964548"/>
              <a:gd name="connsiteY533" fmla="*/ 433683 h 1025702"/>
              <a:gd name="connsiteX534" fmla="*/ 1360733 w 1964548"/>
              <a:gd name="connsiteY534" fmla="*/ 411758 h 1025702"/>
              <a:gd name="connsiteX535" fmla="*/ 1958673 w 1964548"/>
              <a:gd name="connsiteY535" fmla="*/ 407288 h 1025702"/>
              <a:gd name="connsiteX536" fmla="*/ 1963053 w 1964548"/>
              <a:gd name="connsiteY536" fmla="*/ 413543 h 1025702"/>
              <a:gd name="connsiteX537" fmla="*/ 1956797 w 1964548"/>
              <a:gd name="connsiteY537" fmla="*/ 417923 h 1025702"/>
              <a:gd name="connsiteX538" fmla="*/ 1952417 w 1964548"/>
              <a:gd name="connsiteY538" fmla="*/ 411668 h 1025702"/>
              <a:gd name="connsiteX539" fmla="*/ 1958673 w 1964548"/>
              <a:gd name="connsiteY539" fmla="*/ 407288 h 1025702"/>
              <a:gd name="connsiteX540" fmla="*/ 635793 w 1964548"/>
              <a:gd name="connsiteY540" fmla="*/ 400113 h 1025702"/>
              <a:gd name="connsiteX541" fmla="*/ 670247 w 1964548"/>
              <a:gd name="connsiteY541" fmla="*/ 449319 h 1025702"/>
              <a:gd name="connsiteX542" fmla="*/ 621041 w 1964548"/>
              <a:gd name="connsiteY542" fmla="*/ 483773 h 1025702"/>
              <a:gd name="connsiteX543" fmla="*/ 586586 w 1964548"/>
              <a:gd name="connsiteY543" fmla="*/ 434568 h 1025702"/>
              <a:gd name="connsiteX544" fmla="*/ 635793 w 1964548"/>
              <a:gd name="connsiteY544" fmla="*/ 400113 h 1025702"/>
              <a:gd name="connsiteX545" fmla="*/ 1924074 w 1964548"/>
              <a:gd name="connsiteY545" fmla="*/ 399359 h 1025702"/>
              <a:gd name="connsiteX546" fmla="*/ 1929914 w 1964548"/>
              <a:gd name="connsiteY546" fmla="*/ 407700 h 1025702"/>
              <a:gd name="connsiteX547" fmla="*/ 1921573 w 1964548"/>
              <a:gd name="connsiteY547" fmla="*/ 413540 h 1025702"/>
              <a:gd name="connsiteX548" fmla="*/ 1915733 w 1964548"/>
              <a:gd name="connsiteY548" fmla="*/ 405199 h 1025702"/>
              <a:gd name="connsiteX549" fmla="*/ 1924074 w 1964548"/>
              <a:gd name="connsiteY549" fmla="*/ 399359 h 1025702"/>
              <a:gd name="connsiteX550" fmla="*/ 1283424 w 1964548"/>
              <a:gd name="connsiteY550" fmla="*/ 396166 h 1025702"/>
              <a:gd name="connsiteX551" fmla="*/ 1306915 w 1964548"/>
              <a:gd name="connsiteY551" fmla="*/ 429715 h 1025702"/>
              <a:gd name="connsiteX552" fmla="*/ 1273367 w 1964548"/>
              <a:gd name="connsiteY552" fmla="*/ 453206 h 1025702"/>
              <a:gd name="connsiteX553" fmla="*/ 1249875 w 1964548"/>
              <a:gd name="connsiteY553" fmla="*/ 419657 h 1025702"/>
              <a:gd name="connsiteX554" fmla="*/ 1283424 w 1964548"/>
              <a:gd name="connsiteY554" fmla="*/ 396166 h 1025702"/>
              <a:gd name="connsiteX555" fmla="*/ 1885397 w 1964548"/>
              <a:gd name="connsiteY555" fmla="*/ 390048 h 1025702"/>
              <a:gd name="connsiteX556" fmla="*/ 1893228 w 1964548"/>
              <a:gd name="connsiteY556" fmla="*/ 401230 h 1025702"/>
              <a:gd name="connsiteX557" fmla="*/ 1882045 w 1964548"/>
              <a:gd name="connsiteY557" fmla="*/ 409060 h 1025702"/>
              <a:gd name="connsiteX558" fmla="*/ 1874213 w 1964548"/>
              <a:gd name="connsiteY558" fmla="*/ 397877 h 1025702"/>
              <a:gd name="connsiteX559" fmla="*/ 1885397 w 1964548"/>
              <a:gd name="connsiteY559" fmla="*/ 390048 h 1025702"/>
              <a:gd name="connsiteX560" fmla="*/ 1842311 w 1964548"/>
              <a:gd name="connsiteY560" fmla="*/ 380491 h 1025702"/>
              <a:gd name="connsiteX561" fmla="*/ 1851708 w 1964548"/>
              <a:gd name="connsiteY561" fmla="*/ 393910 h 1025702"/>
              <a:gd name="connsiteX562" fmla="*/ 1838288 w 1964548"/>
              <a:gd name="connsiteY562" fmla="*/ 403305 h 1025702"/>
              <a:gd name="connsiteX563" fmla="*/ 1828890 w 1964548"/>
              <a:gd name="connsiteY563" fmla="*/ 389887 h 1025702"/>
              <a:gd name="connsiteX564" fmla="*/ 1842311 w 1964548"/>
              <a:gd name="connsiteY564" fmla="*/ 380491 h 1025702"/>
              <a:gd name="connsiteX565" fmla="*/ 1202314 w 1964548"/>
              <a:gd name="connsiteY565" fmla="*/ 379905 h 1025702"/>
              <a:gd name="connsiteX566" fmla="*/ 1227372 w 1964548"/>
              <a:gd name="connsiteY566" fmla="*/ 415689 h 1025702"/>
              <a:gd name="connsiteX567" fmla="*/ 1191586 w 1964548"/>
              <a:gd name="connsiteY567" fmla="*/ 440746 h 1025702"/>
              <a:gd name="connsiteX568" fmla="*/ 1166528 w 1964548"/>
              <a:gd name="connsiteY568" fmla="*/ 404961 h 1025702"/>
              <a:gd name="connsiteX569" fmla="*/ 1202314 w 1964548"/>
              <a:gd name="connsiteY569" fmla="*/ 379905 h 1025702"/>
              <a:gd name="connsiteX570" fmla="*/ 528061 w 1964548"/>
              <a:gd name="connsiteY570" fmla="*/ 379159 h 1025702"/>
              <a:gd name="connsiteX571" fmla="*/ 564080 w 1964548"/>
              <a:gd name="connsiteY571" fmla="*/ 430600 h 1025702"/>
              <a:gd name="connsiteX572" fmla="*/ 512639 w 1964548"/>
              <a:gd name="connsiteY572" fmla="*/ 466620 h 1025702"/>
              <a:gd name="connsiteX573" fmla="*/ 476622 w 1964548"/>
              <a:gd name="connsiteY573" fmla="*/ 415178 h 1025702"/>
              <a:gd name="connsiteX574" fmla="*/ 528061 w 1964548"/>
              <a:gd name="connsiteY574" fmla="*/ 379159 h 1025702"/>
              <a:gd name="connsiteX575" fmla="*/ 1795423 w 1964548"/>
              <a:gd name="connsiteY575" fmla="*/ 370263 h 1025702"/>
              <a:gd name="connsiteX576" fmla="*/ 1806386 w 1964548"/>
              <a:gd name="connsiteY576" fmla="*/ 385918 h 1025702"/>
              <a:gd name="connsiteX577" fmla="*/ 1790729 w 1964548"/>
              <a:gd name="connsiteY577" fmla="*/ 396880 h 1025702"/>
              <a:gd name="connsiteX578" fmla="*/ 1779766 w 1964548"/>
              <a:gd name="connsiteY578" fmla="*/ 381224 h 1025702"/>
              <a:gd name="connsiteX579" fmla="*/ 1795423 w 1964548"/>
              <a:gd name="connsiteY579" fmla="*/ 370263 h 1025702"/>
              <a:gd name="connsiteX580" fmla="*/ 1117399 w 1964548"/>
              <a:gd name="connsiteY580" fmla="*/ 362971 h 1025702"/>
              <a:gd name="connsiteX581" fmla="*/ 1144022 w 1964548"/>
              <a:gd name="connsiteY581" fmla="*/ 400992 h 1025702"/>
              <a:gd name="connsiteX582" fmla="*/ 1106001 w 1964548"/>
              <a:gd name="connsiteY582" fmla="*/ 427615 h 1025702"/>
              <a:gd name="connsiteX583" fmla="*/ 1079378 w 1964548"/>
              <a:gd name="connsiteY583" fmla="*/ 389594 h 1025702"/>
              <a:gd name="connsiteX584" fmla="*/ 1117399 w 1964548"/>
              <a:gd name="connsiteY584" fmla="*/ 362971 h 1025702"/>
              <a:gd name="connsiteX585" fmla="*/ 1744732 w 1964548"/>
              <a:gd name="connsiteY585" fmla="*/ 359364 h 1025702"/>
              <a:gd name="connsiteX586" fmla="*/ 1757261 w 1964548"/>
              <a:gd name="connsiteY586" fmla="*/ 377257 h 1025702"/>
              <a:gd name="connsiteX587" fmla="*/ 1739368 w 1964548"/>
              <a:gd name="connsiteY587" fmla="*/ 389785 h 1025702"/>
              <a:gd name="connsiteX588" fmla="*/ 1726839 w 1964548"/>
              <a:gd name="connsiteY588" fmla="*/ 371892 h 1025702"/>
              <a:gd name="connsiteX589" fmla="*/ 1744732 w 1964548"/>
              <a:gd name="connsiteY589" fmla="*/ 359364 h 1025702"/>
              <a:gd name="connsiteX590" fmla="*/ 416530 w 1964548"/>
              <a:gd name="connsiteY590" fmla="*/ 357531 h 1025702"/>
              <a:gd name="connsiteX591" fmla="*/ 454116 w 1964548"/>
              <a:gd name="connsiteY591" fmla="*/ 411210 h 1025702"/>
              <a:gd name="connsiteX592" fmla="*/ 400438 w 1964548"/>
              <a:gd name="connsiteY592" fmla="*/ 448795 h 1025702"/>
              <a:gd name="connsiteX593" fmla="*/ 362852 w 1964548"/>
              <a:gd name="connsiteY593" fmla="*/ 395117 h 1025702"/>
              <a:gd name="connsiteX594" fmla="*/ 416530 w 1964548"/>
              <a:gd name="connsiteY594" fmla="*/ 357531 h 1025702"/>
              <a:gd name="connsiteX595" fmla="*/ 1690238 w 1964548"/>
              <a:gd name="connsiteY595" fmla="*/ 347795 h 1025702"/>
              <a:gd name="connsiteX596" fmla="*/ 1704333 w 1964548"/>
              <a:gd name="connsiteY596" fmla="*/ 367924 h 1025702"/>
              <a:gd name="connsiteX597" fmla="*/ 1684204 w 1964548"/>
              <a:gd name="connsiteY597" fmla="*/ 382019 h 1025702"/>
              <a:gd name="connsiteX598" fmla="*/ 1670109 w 1964548"/>
              <a:gd name="connsiteY598" fmla="*/ 361889 h 1025702"/>
              <a:gd name="connsiteX599" fmla="*/ 1690238 w 1964548"/>
              <a:gd name="connsiteY599" fmla="*/ 347795 h 1025702"/>
              <a:gd name="connsiteX600" fmla="*/ 1028682 w 1964548"/>
              <a:gd name="connsiteY600" fmla="*/ 345368 h 1025702"/>
              <a:gd name="connsiteX601" fmla="*/ 1056872 w 1964548"/>
              <a:gd name="connsiteY601" fmla="*/ 385626 h 1025702"/>
              <a:gd name="connsiteX602" fmla="*/ 1016613 w 1964548"/>
              <a:gd name="connsiteY602" fmla="*/ 413816 h 1025702"/>
              <a:gd name="connsiteX603" fmla="*/ 988423 w 1964548"/>
              <a:gd name="connsiteY603" fmla="*/ 373557 h 1025702"/>
              <a:gd name="connsiteX604" fmla="*/ 1028682 w 1964548"/>
              <a:gd name="connsiteY604" fmla="*/ 345368 h 1025702"/>
              <a:gd name="connsiteX605" fmla="*/ 1631943 w 1964548"/>
              <a:gd name="connsiteY605" fmla="*/ 335556 h 1025702"/>
              <a:gd name="connsiteX606" fmla="*/ 1647604 w 1964548"/>
              <a:gd name="connsiteY606" fmla="*/ 357921 h 1025702"/>
              <a:gd name="connsiteX607" fmla="*/ 1625238 w 1964548"/>
              <a:gd name="connsiteY607" fmla="*/ 373581 h 1025702"/>
              <a:gd name="connsiteX608" fmla="*/ 1609577 w 1964548"/>
              <a:gd name="connsiteY608" fmla="*/ 351216 h 1025702"/>
              <a:gd name="connsiteX609" fmla="*/ 1631943 w 1964548"/>
              <a:gd name="connsiteY609" fmla="*/ 335556 h 1025702"/>
              <a:gd name="connsiteX610" fmla="*/ 301196 w 1964548"/>
              <a:gd name="connsiteY610" fmla="*/ 335234 h 1025702"/>
              <a:gd name="connsiteX611" fmla="*/ 340348 w 1964548"/>
              <a:gd name="connsiteY611" fmla="*/ 391149 h 1025702"/>
              <a:gd name="connsiteX612" fmla="*/ 284433 w 1964548"/>
              <a:gd name="connsiteY612" fmla="*/ 430300 h 1025702"/>
              <a:gd name="connsiteX613" fmla="*/ 245280 w 1964548"/>
              <a:gd name="connsiteY613" fmla="*/ 374386 h 1025702"/>
              <a:gd name="connsiteX614" fmla="*/ 301196 w 1964548"/>
              <a:gd name="connsiteY614" fmla="*/ 335234 h 1025702"/>
              <a:gd name="connsiteX615" fmla="*/ 936169 w 1964548"/>
              <a:gd name="connsiteY615" fmla="*/ 327092 h 1025702"/>
              <a:gd name="connsiteX616" fmla="*/ 965920 w 1964548"/>
              <a:gd name="connsiteY616" fmla="*/ 369588 h 1025702"/>
              <a:gd name="connsiteX617" fmla="*/ 923429 w 1964548"/>
              <a:gd name="connsiteY617" fmla="*/ 399344 h 1025702"/>
              <a:gd name="connsiteX618" fmla="*/ 893674 w 1964548"/>
              <a:gd name="connsiteY618" fmla="*/ 356848 h 1025702"/>
              <a:gd name="connsiteX619" fmla="*/ 936169 w 1964548"/>
              <a:gd name="connsiteY619" fmla="*/ 327092 h 1025702"/>
              <a:gd name="connsiteX620" fmla="*/ 1569844 w 1964548"/>
              <a:gd name="connsiteY620" fmla="*/ 322645 h 1025702"/>
              <a:gd name="connsiteX621" fmla="*/ 1587071 w 1964548"/>
              <a:gd name="connsiteY621" fmla="*/ 347247 h 1025702"/>
              <a:gd name="connsiteX622" fmla="*/ 1562469 w 1964548"/>
              <a:gd name="connsiteY622" fmla="*/ 364474 h 1025702"/>
              <a:gd name="connsiteX623" fmla="*/ 1545242 w 1964548"/>
              <a:gd name="connsiteY623" fmla="*/ 339872 h 1025702"/>
              <a:gd name="connsiteX624" fmla="*/ 1569844 w 1964548"/>
              <a:gd name="connsiteY624" fmla="*/ 322645 h 1025702"/>
              <a:gd name="connsiteX625" fmla="*/ 182056 w 1964548"/>
              <a:gd name="connsiteY625" fmla="*/ 312267 h 1025702"/>
              <a:gd name="connsiteX626" fmla="*/ 222774 w 1964548"/>
              <a:gd name="connsiteY626" fmla="*/ 370418 h 1025702"/>
              <a:gd name="connsiteX627" fmla="*/ 164623 w 1964548"/>
              <a:gd name="connsiteY627" fmla="*/ 411135 h 1025702"/>
              <a:gd name="connsiteX628" fmla="*/ 123905 w 1964548"/>
              <a:gd name="connsiteY628" fmla="*/ 352984 h 1025702"/>
              <a:gd name="connsiteX629" fmla="*/ 182056 w 1964548"/>
              <a:gd name="connsiteY629" fmla="*/ 312267 h 1025702"/>
              <a:gd name="connsiteX630" fmla="*/ 1503943 w 1964548"/>
              <a:gd name="connsiteY630" fmla="*/ 309064 h 1025702"/>
              <a:gd name="connsiteX631" fmla="*/ 1522736 w 1964548"/>
              <a:gd name="connsiteY631" fmla="*/ 335903 h 1025702"/>
              <a:gd name="connsiteX632" fmla="*/ 1495897 w 1964548"/>
              <a:gd name="connsiteY632" fmla="*/ 354696 h 1025702"/>
              <a:gd name="connsiteX633" fmla="*/ 1477104 w 1964548"/>
              <a:gd name="connsiteY633" fmla="*/ 327857 h 1025702"/>
              <a:gd name="connsiteX634" fmla="*/ 1503943 w 1964548"/>
              <a:gd name="connsiteY634" fmla="*/ 309064 h 1025702"/>
              <a:gd name="connsiteX635" fmla="*/ 839847 w 1964548"/>
              <a:gd name="connsiteY635" fmla="*/ 308149 h 1025702"/>
              <a:gd name="connsiteX636" fmla="*/ 871168 w 1964548"/>
              <a:gd name="connsiteY636" fmla="*/ 352881 h 1025702"/>
              <a:gd name="connsiteX637" fmla="*/ 826437 w 1964548"/>
              <a:gd name="connsiteY637" fmla="*/ 384202 h 1025702"/>
              <a:gd name="connsiteX638" fmla="*/ 795115 w 1964548"/>
              <a:gd name="connsiteY638" fmla="*/ 339471 h 1025702"/>
              <a:gd name="connsiteX639" fmla="*/ 839847 w 1964548"/>
              <a:gd name="connsiteY639" fmla="*/ 308149 h 1025702"/>
              <a:gd name="connsiteX640" fmla="*/ 1434240 w 1964548"/>
              <a:gd name="connsiteY640" fmla="*/ 294814 h 1025702"/>
              <a:gd name="connsiteX641" fmla="*/ 1454600 w 1964548"/>
              <a:gd name="connsiteY641" fmla="*/ 323889 h 1025702"/>
              <a:gd name="connsiteX642" fmla="*/ 1425524 w 1964548"/>
              <a:gd name="connsiteY642" fmla="*/ 344247 h 1025702"/>
              <a:gd name="connsiteX643" fmla="*/ 1405163 w 1964548"/>
              <a:gd name="connsiteY643" fmla="*/ 315172 h 1025702"/>
              <a:gd name="connsiteX644" fmla="*/ 1434240 w 1964548"/>
              <a:gd name="connsiteY644" fmla="*/ 294814 h 1025702"/>
              <a:gd name="connsiteX645" fmla="*/ 59964 w 1964548"/>
              <a:gd name="connsiteY645" fmla="*/ 289840 h 1025702"/>
              <a:gd name="connsiteX646" fmla="*/ 101400 w 1964548"/>
              <a:gd name="connsiteY646" fmla="*/ 349017 h 1025702"/>
              <a:gd name="connsiteX647" fmla="*/ 42224 w 1964548"/>
              <a:gd name="connsiteY647" fmla="*/ 390452 h 1025702"/>
              <a:gd name="connsiteX648" fmla="*/ 788 w 1964548"/>
              <a:gd name="connsiteY648" fmla="*/ 331277 h 1025702"/>
              <a:gd name="connsiteX649" fmla="*/ 59964 w 1964548"/>
              <a:gd name="connsiteY649" fmla="*/ 289840 h 1025702"/>
              <a:gd name="connsiteX650" fmla="*/ 739721 w 1964548"/>
              <a:gd name="connsiteY650" fmla="*/ 288534 h 1025702"/>
              <a:gd name="connsiteX651" fmla="*/ 772609 w 1964548"/>
              <a:gd name="connsiteY651" fmla="*/ 335502 h 1025702"/>
              <a:gd name="connsiteX652" fmla="*/ 725640 w 1964548"/>
              <a:gd name="connsiteY652" fmla="*/ 368390 h 1025702"/>
              <a:gd name="connsiteX653" fmla="*/ 692753 w 1964548"/>
              <a:gd name="connsiteY653" fmla="*/ 321420 h 1025702"/>
              <a:gd name="connsiteX654" fmla="*/ 739721 w 1964548"/>
              <a:gd name="connsiteY654" fmla="*/ 288534 h 1025702"/>
              <a:gd name="connsiteX655" fmla="*/ 1959144 w 1964548"/>
              <a:gd name="connsiteY655" fmla="*/ 283959 h 1025702"/>
              <a:gd name="connsiteX656" fmla="*/ 1963524 w 1964548"/>
              <a:gd name="connsiteY656" fmla="*/ 290214 h 1025702"/>
              <a:gd name="connsiteX657" fmla="*/ 1957268 w 1964548"/>
              <a:gd name="connsiteY657" fmla="*/ 294595 h 1025702"/>
              <a:gd name="connsiteX658" fmla="*/ 1952888 w 1964548"/>
              <a:gd name="connsiteY658" fmla="*/ 288339 h 1025702"/>
              <a:gd name="connsiteX659" fmla="*/ 1959144 w 1964548"/>
              <a:gd name="connsiteY659" fmla="*/ 283959 h 1025702"/>
              <a:gd name="connsiteX660" fmla="*/ 1360733 w 1964548"/>
              <a:gd name="connsiteY660" fmla="*/ 279892 h 1025702"/>
              <a:gd name="connsiteX661" fmla="*/ 1382658 w 1964548"/>
              <a:gd name="connsiteY661" fmla="*/ 311204 h 1025702"/>
              <a:gd name="connsiteX662" fmla="*/ 1351345 w 1964548"/>
              <a:gd name="connsiteY662" fmla="*/ 333129 h 1025702"/>
              <a:gd name="connsiteX663" fmla="*/ 1329422 w 1964548"/>
              <a:gd name="connsiteY663" fmla="*/ 301817 h 1025702"/>
              <a:gd name="connsiteX664" fmla="*/ 1360733 w 1964548"/>
              <a:gd name="connsiteY664" fmla="*/ 279892 h 1025702"/>
              <a:gd name="connsiteX665" fmla="*/ 1924545 w 1964548"/>
              <a:gd name="connsiteY665" fmla="*/ 276029 h 1025702"/>
              <a:gd name="connsiteX666" fmla="*/ 1930385 w 1964548"/>
              <a:gd name="connsiteY666" fmla="*/ 284371 h 1025702"/>
              <a:gd name="connsiteX667" fmla="*/ 1922044 w 1964548"/>
              <a:gd name="connsiteY667" fmla="*/ 290210 h 1025702"/>
              <a:gd name="connsiteX668" fmla="*/ 1916204 w 1964548"/>
              <a:gd name="connsiteY668" fmla="*/ 281870 h 1025702"/>
              <a:gd name="connsiteX669" fmla="*/ 1924545 w 1964548"/>
              <a:gd name="connsiteY669" fmla="*/ 276029 h 1025702"/>
              <a:gd name="connsiteX670" fmla="*/ 635793 w 1964548"/>
              <a:gd name="connsiteY670" fmla="*/ 268247 h 1025702"/>
              <a:gd name="connsiteX671" fmla="*/ 670247 w 1964548"/>
              <a:gd name="connsiteY671" fmla="*/ 317452 h 1025702"/>
              <a:gd name="connsiteX672" fmla="*/ 621042 w 1964548"/>
              <a:gd name="connsiteY672" fmla="*/ 351906 h 1025702"/>
              <a:gd name="connsiteX673" fmla="*/ 586588 w 1964548"/>
              <a:gd name="connsiteY673" fmla="*/ 302701 h 1025702"/>
              <a:gd name="connsiteX674" fmla="*/ 635793 w 1964548"/>
              <a:gd name="connsiteY674" fmla="*/ 268247 h 1025702"/>
              <a:gd name="connsiteX675" fmla="*/ 1885868 w 1964548"/>
              <a:gd name="connsiteY675" fmla="*/ 266719 h 1025702"/>
              <a:gd name="connsiteX676" fmla="*/ 1893699 w 1964548"/>
              <a:gd name="connsiteY676" fmla="*/ 277901 h 1025702"/>
              <a:gd name="connsiteX677" fmla="*/ 1882516 w 1964548"/>
              <a:gd name="connsiteY677" fmla="*/ 285731 h 1025702"/>
              <a:gd name="connsiteX678" fmla="*/ 1874684 w 1964548"/>
              <a:gd name="connsiteY678" fmla="*/ 274548 h 1025702"/>
              <a:gd name="connsiteX679" fmla="*/ 1885868 w 1964548"/>
              <a:gd name="connsiteY679" fmla="*/ 266719 h 1025702"/>
              <a:gd name="connsiteX680" fmla="*/ 1283425 w 1964548"/>
              <a:gd name="connsiteY680" fmla="*/ 264300 h 1025702"/>
              <a:gd name="connsiteX681" fmla="*/ 1306916 w 1964548"/>
              <a:gd name="connsiteY681" fmla="*/ 297849 h 1025702"/>
              <a:gd name="connsiteX682" fmla="*/ 1273367 w 1964548"/>
              <a:gd name="connsiteY682" fmla="*/ 321339 h 1025702"/>
              <a:gd name="connsiteX683" fmla="*/ 1249876 w 1964548"/>
              <a:gd name="connsiteY683" fmla="*/ 287791 h 1025702"/>
              <a:gd name="connsiteX684" fmla="*/ 1283425 w 1964548"/>
              <a:gd name="connsiteY684" fmla="*/ 264300 h 1025702"/>
              <a:gd name="connsiteX685" fmla="*/ 1842782 w 1964548"/>
              <a:gd name="connsiteY685" fmla="*/ 257162 h 1025702"/>
              <a:gd name="connsiteX686" fmla="*/ 1852179 w 1964548"/>
              <a:gd name="connsiteY686" fmla="*/ 270581 h 1025702"/>
              <a:gd name="connsiteX687" fmla="*/ 1838759 w 1964548"/>
              <a:gd name="connsiteY687" fmla="*/ 279977 h 1025702"/>
              <a:gd name="connsiteX688" fmla="*/ 1829361 w 1964548"/>
              <a:gd name="connsiteY688" fmla="*/ 266558 h 1025702"/>
              <a:gd name="connsiteX689" fmla="*/ 1842782 w 1964548"/>
              <a:gd name="connsiteY689" fmla="*/ 257162 h 1025702"/>
              <a:gd name="connsiteX690" fmla="*/ 1202313 w 1964548"/>
              <a:gd name="connsiteY690" fmla="*/ 248038 h 1025702"/>
              <a:gd name="connsiteX691" fmla="*/ 1227371 w 1964548"/>
              <a:gd name="connsiteY691" fmla="*/ 283823 h 1025702"/>
              <a:gd name="connsiteX692" fmla="*/ 1191585 w 1964548"/>
              <a:gd name="connsiteY692" fmla="*/ 308879 h 1025702"/>
              <a:gd name="connsiteX693" fmla="*/ 1166527 w 1964548"/>
              <a:gd name="connsiteY693" fmla="*/ 273094 h 1025702"/>
              <a:gd name="connsiteX694" fmla="*/ 1202313 w 1964548"/>
              <a:gd name="connsiteY694" fmla="*/ 248038 h 1025702"/>
              <a:gd name="connsiteX695" fmla="*/ 528062 w 1964548"/>
              <a:gd name="connsiteY695" fmla="*/ 247292 h 1025702"/>
              <a:gd name="connsiteX696" fmla="*/ 564081 w 1964548"/>
              <a:gd name="connsiteY696" fmla="*/ 298734 h 1025702"/>
              <a:gd name="connsiteX697" fmla="*/ 512640 w 1964548"/>
              <a:gd name="connsiteY697" fmla="*/ 334753 h 1025702"/>
              <a:gd name="connsiteX698" fmla="*/ 476622 w 1964548"/>
              <a:gd name="connsiteY698" fmla="*/ 283312 h 1025702"/>
              <a:gd name="connsiteX699" fmla="*/ 528062 w 1964548"/>
              <a:gd name="connsiteY699" fmla="*/ 247292 h 1025702"/>
              <a:gd name="connsiteX700" fmla="*/ 1795894 w 1964548"/>
              <a:gd name="connsiteY700" fmla="*/ 246933 h 1025702"/>
              <a:gd name="connsiteX701" fmla="*/ 1806857 w 1964548"/>
              <a:gd name="connsiteY701" fmla="*/ 262589 h 1025702"/>
              <a:gd name="connsiteX702" fmla="*/ 1791200 w 1964548"/>
              <a:gd name="connsiteY702" fmla="*/ 273551 h 1025702"/>
              <a:gd name="connsiteX703" fmla="*/ 1780237 w 1964548"/>
              <a:gd name="connsiteY703" fmla="*/ 257895 h 1025702"/>
              <a:gd name="connsiteX704" fmla="*/ 1795894 w 1964548"/>
              <a:gd name="connsiteY704" fmla="*/ 246933 h 1025702"/>
              <a:gd name="connsiteX705" fmla="*/ 1745203 w 1964548"/>
              <a:gd name="connsiteY705" fmla="*/ 236034 h 1025702"/>
              <a:gd name="connsiteX706" fmla="*/ 1757733 w 1964548"/>
              <a:gd name="connsiteY706" fmla="*/ 253927 h 1025702"/>
              <a:gd name="connsiteX707" fmla="*/ 1739839 w 1964548"/>
              <a:gd name="connsiteY707" fmla="*/ 266456 h 1025702"/>
              <a:gd name="connsiteX708" fmla="*/ 1727310 w 1964548"/>
              <a:gd name="connsiteY708" fmla="*/ 248562 h 1025702"/>
              <a:gd name="connsiteX709" fmla="*/ 1745203 w 1964548"/>
              <a:gd name="connsiteY709" fmla="*/ 236034 h 1025702"/>
              <a:gd name="connsiteX710" fmla="*/ 1117399 w 1964548"/>
              <a:gd name="connsiteY710" fmla="*/ 231104 h 1025702"/>
              <a:gd name="connsiteX711" fmla="*/ 1144022 w 1964548"/>
              <a:gd name="connsiteY711" fmla="*/ 269126 h 1025702"/>
              <a:gd name="connsiteX712" fmla="*/ 1106000 w 1964548"/>
              <a:gd name="connsiteY712" fmla="*/ 295749 h 1025702"/>
              <a:gd name="connsiteX713" fmla="*/ 1079377 w 1964548"/>
              <a:gd name="connsiteY713" fmla="*/ 257727 h 1025702"/>
              <a:gd name="connsiteX714" fmla="*/ 1117399 w 1964548"/>
              <a:gd name="connsiteY714" fmla="*/ 231104 h 1025702"/>
              <a:gd name="connsiteX715" fmla="*/ 416530 w 1964548"/>
              <a:gd name="connsiteY715" fmla="*/ 225664 h 1025702"/>
              <a:gd name="connsiteX716" fmla="*/ 454117 w 1964548"/>
              <a:gd name="connsiteY716" fmla="*/ 279342 h 1025702"/>
              <a:gd name="connsiteX717" fmla="*/ 400439 w 1964548"/>
              <a:gd name="connsiteY717" fmla="*/ 316928 h 1025702"/>
              <a:gd name="connsiteX718" fmla="*/ 362852 w 1964548"/>
              <a:gd name="connsiteY718" fmla="*/ 263250 h 1025702"/>
              <a:gd name="connsiteX719" fmla="*/ 416530 w 1964548"/>
              <a:gd name="connsiteY719" fmla="*/ 225664 h 1025702"/>
              <a:gd name="connsiteX720" fmla="*/ 1690708 w 1964548"/>
              <a:gd name="connsiteY720" fmla="*/ 224465 h 1025702"/>
              <a:gd name="connsiteX721" fmla="*/ 1704803 w 1964548"/>
              <a:gd name="connsiteY721" fmla="*/ 244594 h 1025702"/>
              <a:gd name="connsiteX722" fmla="*/ 1684674 w 1964548"/>
              <a:gd name="connsiteY722" fmla="*/ 258689 h 1025702"/>
              <a:gd name="connsiteX723" fmla="*/ 1670580 w 1964548"/>
              <a:gd name="connsiteY723" fmla="*/ 238559 h 1025702"/>
              <a:gd name="connsiteX724" fmla="*/ 1690708 w 1964548"/>
              <a:gd name="connsiteY724" fmla="*/ 224465 h 1025702"/>
              <a:gd name="connsiteX725" fmla="*/ 1028682 w 1964548"/>
              <a:gd name="connsiteY725" fmla="*/ 213500 h 1025702"/>
              <a:gd name="connsiteX726" fmla="*/ 1056871 w 1964548"/>
              <a:gd name="connsiteY726" fmla="*/ 253759 h 1025702"/>
              <a:gd name="connsiteX727" fmla="*/ 1016612 w 1964548"/>
              <a:gd name="connsiteY727" fmla="*/ 281948 h 1025702"/>
              <a:gd name="connsiteX728" fmla="*/ 988423 w 1964548"/>
              <a:gd name="connsiteY728" fmla="*/ 241690 h 1025702"/>
              <a:gd name="connsiteX729" fmla="*/ 1028682 w 1964548"/>
              <a:gd name="connsiteY729" fmla="*/ 213500 h 1025702"/>
              <a:gd name="connsiteX730" fmla="*/ 1632414 w 1964548"/>
              <a:gd name="connsiteY730" fmla="*/ 212227 h 1025702"/>
              <a:gd name="connsiteX731" fmla="*/ 1648075 w 1964548"/>
              <a:gd name="connsiteY731" fmla="*/ 234592 h 1025702"/>
              <a:gd name="connsiteX732" fmla="*/ 1625709 w 1964548"/>
              <a:gd name="connsiteY732" fmla="*/ 250252 h 1025702"/>
              <a:gd name="connsiteX733" fmla="*/ 1610048 w 1964548"/>
              <a:gd name="connsiteY733" fmla="*/ 227887 h 1025702"/>
              <a:gd name="connsiteX734" fmla="*/ 1632414 w 1964548"/>
              <a:gd name="connsiteY734" fmla="*/ 212227 h 1025702"/>
              <a:gd name="connsiteX735" fmla="*/ 301196 w 1964548"/>
              <a:gd name="connsiteY735" fmla="*/ 203367 h 1025702"/>
              <a:gd name="connsiteX736" fmla="*/ 340348 w 1964548"/>
              <a:gd name="connsiteY736" fmla="*/ 259282 h 1025702"/>
              <a:gd name="connsiteX737" fmla="*/ 284433 w 1964548"/>
              <a:gd name="connsiteY737" fmla="*/ 298434 h 1025702"/>
              <a:gd name="connsiteX738" fmla="*/ 245281 w 1964548"/>
              <a:gd name="connsiteY738" fmla="*/ 242519 h 1025702"/>
              <a:gd name="connsiteX739" fmla="*/ 301196 w 1964548"/>
              <a:gd name="connsiteY739" fmla="*/ 203367 h 1025702"/>
              <a:gd name="connsiteX740" fmla="*/ 1570315 w 1964548"/>
              <a:gd name="connsiteY740" fmla="*/ 199315 h 1025702"/>
              <a:gd name="connsiteX741" fmla="*/ 1587542 w 1964548"/>
              <a:gd name="connsiteY741" fmla="*/ 223918 h 1025702"/>
              <a:gd name="connsiteX742" fmla="*/ 1562940 w 1964548"/>
              <a:gd name="connsiteY742" fmla="*/ 241144 h 1025702"/>
              <a:gd name="connsiteX743" fmla="*/ 1545713 w 1964548"/>
              <a:gd name="connsiteY743" fmla="*/ 216542 h 1025702"/>
              <a:gd name="connsiteX744" fmla="*/ 1570315 w 1964548"/>
              <a:gd name="connsiteY744" fmla="*/ 199315 h 1025702"/>
              <a:gd name="connsiteX745" fmla="*/ 936169 w 1964548"/>
              <a:gd name="connsiteY745" fmla="*/ 195226 h 1025702"/>
              <a:gd name="connsiteX746" fmla="*/ 965919 w 1964548"/>
              <a:gd name="connsiteY746" fmla="*/ 237722 h 1025702"/>
              <a:gd name="connsiteX747" fmla="*/ 923431 w 1964548"/>
              <a:gd name="connsiteY747" fmla="*/ 267478 h 1025702"/>
              <a:gd name="connsiteX748" fmla="*/ 893675 w 1964548"/>
              <a:gd name="connsiteY748" fmla="*/ 224982 h 1025702"/>
              <a:gd name="connsiteX749" fmla="*/ 936169 w 1964548"/>
              <a:gd name="connsiteY749" fmla="*/ 195226 h 1025702"/>
              <a:gd name="connsiteX750" fmla="*/ 1504414 w 1964548"/>
              <a:gd name="connsiteY750" fmla="*/ 185736 h 1025702"/>
              <a:gd name="connsiteX751" fmla="*/ 1523208 w 1964548"/>
              <a:gd name="connsiteY751" fmla="*/ 212574 h 1025702"/>
              <a:gd name="connsiteX752" fmla="*/ 1496368 w 1964548"/>
              <a:gd name="connsiteY752" fmla="*/ 231367 h 1025702"/>
              <a:gd name="connsiteX753" fmla="*/ 1477575 w 1964548"/>
              <a:gd name="connsiteY753" fmla="*/ 204528 h 1025702"/>
              <a:gd name="connsiteX754" fmla="*/ 1504414 w 1964548"/>
              <a:gd name="connsiteY754" fmla="*/ 185736 h 1025702"/>
              <a:gd name="connsiteX755" fmla="*/ 182056 w 1964548"/>
              <a:gd name="connsiteY755" fmla="*/ 180400 h 1025702"/>
              <a:gd name="connsiteX756" fmla="*/ 222774 w 1964548"/>
              <a:gd name="connsiteY756" fmla="*/ 238551 h 1025702"/>
              <a:gd name="connsiteX757" fmla="*/ 164623 w 1964548"/>
              <a:gd name="connsiteY757" fmla="*/ 279268 h 1025702"/>
              <a:gd name="connsiteX758" fmla="*/ 123905 w 1964548"/>
              <a:gd name="connsiteY758" fmla="*/ 221118 h 1025702"/>
              <a:gd name="connsiteX759" fmla="*/ 182056 w 1964548"/>
              <a:gd name="connsiteY759" fmla="*/ 180400 h 1025702"/>
              <a:gd name="connsiteX760" fmla="*/ 839848 w 1964548"/>
              <a:gd name="connsiteY760" fmla="*/ 176282 h 1025702"/>
              <a:gd name="connsiteX761" fmla="*/ 871169 w 1964548"/>
              <a:gd name="connsiteY761" fmla="*/ 221014 h 1025702"/>
              <a:gd name="connsiteX762" fmla="*/ 826438 w 1964548"/>
              <a:gd name="connsiteY762" fmla="*/ 252335 h 1025702"/>
              <a:gd name="connsiteX763" fmla="*/ 795116 w 1964548"/>
              <a:gd name="connsiteY763" fmla="*/ 207603 h 1025702"/>
              <a:gd name="connsiteX764" fmla="*/ 839848 w 1964548"/>
              <a:gd name="connsiteY764" fmla="*/ 176282 h 1025702"/>
              <a:gd name="connsiteX765" fmla="*/ 1434711 w 1964548"/>
              <a:gd name="connsiteY765" fmla="*/ 171484 h 1025702"/>
              <a:gd name="connsiteX766" fmla="*/ 1455070 w 1964548"/>
              <a:gd name="connsiteY766" fmla="*/ 200559 h 1025702"/>
              <a:gd name="connsiteX767" fmla="*/ 1425994 w 1964548"/>
              <a:gd name="connsiteY767" fmla="*/ 220917 h 1025702"/>
              <a:gd name="connsiteX768" fmla="*/ 1405634 w 1964548"/>
              <a:gd name="connsiteY768" fmla="*/ 191842 h 1025702"/>
              <a:gd name="connsiteX769" fmla="*/ 1434711 w 1964548"/>
              <a:gd name="connsiteY769" fmla="*/ 171484 h 1025702"/>
              <a:gd name="connsiteX770" fmla="*/ 1959614 w 1964548"/>
              <a:gd name="connsiteY770" fmla="*/ 160631 h 1025702"/>
              <a:gd name="connsiteX771" fmla="*/ 1963995 w 1964548"/>
              <a:gd name="connsiteY771" fmla="*/ 166886 h 1025702"/>
              <a:gd name="connsiteX772" fmla="*/ 1957739 w 1964548"/>
              <a:gd name="connsiteY772" fmla="*/ 171267 h 1025702"/>
              <a:gd name="connsiteX773" fmla="*/ 1953359 w 1964548"/>
              <a:gd name="connsiteY773" fmla="*/ 165011 h 1025702"/>
              <a:gd name="connsiteX774" fmla="*/ 1959614 w 1964548"/>
              <a:gd name="connsiteY774" fmla="*/ 160631 h 1025702"/>
              <a:gd name="connsiteX775" fmla="*/ 59965 w 1964548"/>
              <a:gd name="connsiteY775" fmla="*/ 157974 h 1025702"/>
              <a:gd name="connsiteX776" fmla="*/ 101400 w 1964548"/>
              <a:gd name="connsiteY776" fmla="*/ 217150 h 1025702"/>
              <a:gd name="connsiteX777" fmla="*/ 42224 w 1964548"/>
              <a:gd name="connsiteY777" fmla="*/ 258586 h 1025702"/>
              <a:gd name="connsiteX778" fmla="*/ 788 w 1964548"/>
              <a:gd name="connsiteY778" fmla="*/ 199409 h 1025702"/>
              <a:gd name="connsiteX779" fmla="*/ 59965 w 1964548"/>
              <a:gd name="connsiteY779" fmla="*/ 157974 h 1025702"/>
              <a:gd name="connsiteX780" fmla="*/ 739722 w 1964548"/>
              <a:gd name="connsiteY780" fmla="*/ 156666 h 1025702"/>
              <a:gd name="connsiteX781" fmla="*/ 772610 w 1964548"/>
              <a:gd name="connsiteY781" fmla="*/ 203635 h 1025702"/>
              <a:gd name="connsiteX782" fmla="*/ 725641 w 1964548"/>
              <a:gd name="connsiteY782" fmla="*/ 236523 h 1025702"/>
              <a:gd name="connsiteX783" fmla="*/ 692753 w 1964548"/>
              <a:gd name="connsiteY783" fmla="*/ 189554 h 1025702"/>
              <a:gd name="connsiteX784" fmla="*/ 739722 w 1964548"/>
              <a:gd name="connsiteY784" fmla="*/ 156666 h 1025702"/>
              <a:gd name="connsiteX785" fmla="*/ 1361204 w 1964548"/>
              <a:gd name="connsiteY785" fmla="*/ 156563 h 1025702"/>
              <a:gd name="connsiteX786" fmla="*/ 1383129 w 1964548"/>
              <a:gd name="connsiteY786" fmla="*/ 187875 h 1025702"/>
              <a:gd name="connsiteX787" fmla="*/ 1351816 w 1964548"/>
              <a:gd name="connsiteY787" fmla="*/ 209800 h 1025702"/>
              <a:gd name="connsiteX788" fmla="*/ 1329893 w 1964548"/>
              <a:gd name="connsiteY788" fmla="*/ 178488 h 1025702"/>
              <a:gd name="connsiteX789" fmla="*/ 1361204 w 1964548"/>
              <a:gd name="connsiteY789" fmla="*/ 156563 h 1025702"/>
              <a:gd name="connsiteX790" fmla="*/ 1925015 w 1964548"/>
              <a:gd name="connsiteY790" fmla="*/ 152702 h 1025702"/>
              <a:gd name="connsiteX791" fmla="*/ 1930856 w 1964548"/>
              <a:gd name="connsiteY791" fmla="*/ 161042 h 1025702"/>
              <a:gd name="connsiteX792" fmla="*/ 1922515 w 1964548"/>
              <a:gd name="connsiteY792" fmla="*/ 166883 h 1025702"/>
              <a:gd name="connsiteX793" fmla="*/ 1916675 w 1964548"/>
              <a:gd name="connsiteY793" fmla="*/ 158543 h 1025702"/>
              <a:gd name="connsiteX794" fmla="*/ 1925015 w 1964548"/>
              <a:gd name="connsiteY794" fmla="*/ 152702 h 1025702"/>
              <a:gd name="connsiteX795" fmla="*/ 1886339 w 1964548"/>
              <a:gd name="connsiteY795" fmla="*/ 143392 h 1025702"/>
              <a:gd name="connsiteX796" fmla="*/ 1894170 w 1964548"/>
              <a:gd name="connsiteY796" fmla="*/ 154574 h 1025702"/>
              <a:gd name="connsiteX797" fmla="*/ 1882986 w 1964548"/>
              <a:gd name="connsiteY797" fmla="*/ 162404 h 1025702"/>
              <a:gd name="connsiteX798" fmla="*/ 1875155 w 1964548"/>
              <a:gd name="connsiteY798" fmla="*/ 151221 h 1025702"/>
              <a:gd name="connsiteX799" fmla="*/ 1886339 w 1964548"/>
              <a:gd name="connsiteY799" fmla="*/ 143392 h 1025702"/>
              <a:gd name="connsiteX800" fmla="*/ 1283896 w 1964548"/>
              <a:gd name="connsiteY800" fmla="*/ 140970 h 1025702"/>
              <a:gd name="connsiteX801" fmla="*/ 1307387 w 1964548"/>
              <a:gd name="connsiteY801" fmla="*/ 174519 h 1025702"/>
              <a:gd name="connsiteX802" fmla="*/ 1273838 w 1964548"/>
              <a:gd name="connsiteY802" fmla="*/ 198010 h 1025702"/>
              <a:gd name="connsiteX803" fmla="*/ 1250347 w 1964548"/>
              <a:gd name="connsiteY803" fmla="*/ 164461 h 1025702"/>
              <a:gd name="connsiteX804" fmla="*/ 1283896 w 1964548"/>
              <a:gd name="connsiteY804" fmla="*/ 140970 h 1025702"/>
              <a:gd name="connsiteX805" fmla="*/ 635794 w 1964548"/>
              <a:gd name="connsiteY805" fmla="*/ 136380 h 1025702"/>
              <a:gd name="connsiteX806" fmla="*/ 670248 w 1964548"/>
              <a:gd name="connsiteY806" fmla="*/ 185586 h 1025702"/>
              <a:gd name="connsiteX807" fmla="*/ 621042 w 1964548"/>
              <a:gd name="connsiteY807" fmla="*/ 220040 h 1025702"/>
              <a:gd name="connsiteX808" fmla="*/ 586588 w 1964548"/>
              <a:gd name="connsiteY808" fmla="*/ 170834 h 1025702"/>
              <a:gd name="connsiteX809" fmla="*/ 635794 w 1964548"/>
              <a:gd name="connsiteY809" fmla="*/ 136380 h 1025702"/>
              <a:gd name="connsiteX810" fmla="*/ 1843253 w 1964548"/>
              <a:gd name="connsiteY810" fmla="*/ 133835 h 1025702"/>
              <a:gd name="connsiteX811" fmla="*/ 1852650 w 1964548"/>
              <a:gd name="connsiteY811" fmla="*/ 147253 h 1025702"/>
              <a:gd name="connsiteX812" fmla="*/ 1839230 w 1964548"/>
              <a:gd name="connsiteY812" fmla="*/ 156649 h 1025702"/>
              <a:gd name="connsiteX813" fmla="*/ 1829832 w 1964548"/>
              <a:gd name="connsiteY813" fmla="*/ 143230 h 1025702"/>
              <a:gd name="connsiteX814" fmla="*/ 1843253 w 1964548"/>
              <a:gd name="connsiteY814" fmla="*/ 133835 h 1025702"/>
              <a:gd name="connsiteX815" fmla="*/ 1202784 w 1964548"/>
              <a:gd name="connsiteY815" fmla="*/ 124709 h 1025702"/>
              <a:gd name="connsiteX816" fmla="*/ 1227842 w 1964548"/>
              <a:gd name="connsiteY816" fmla="*/ 160494 h 1025702"/>
              <a:gd name="connsiteX817" fmla="*/ 1192056 w 1964548"/>
              <a:gd name="connsiteY817" fmla="*/ 185550 h 1025702"/>
              <a:gd name="connsiteX818" fmla="*/ 1166998 w 1964548"/>
              <a:gd name="connsiteY818" fmla="*/ 149765 h 1025702"/>
              <a:gd name="connsiteX819" fmla="*/ 1202784 w 1964548"/>
              <a:gd name="connsiteY819" fmla="*/ 124709 h 1025702"/>
              <a:gd name="connsiteX820" fmla="*/ 1796365 w 1964548"/>
              <a:gd name="connsiteY820" fmla="*/ 123606 h 1025702"/>
              <a:gd name="connsiteX821" fmla="*/ 1807328 w 1964548"/>
              <a:gd name="connsiteY821" fmla="*/ 139262 h 1025702"/>
              <a:gd name="connsiteX822" fmla="*/ 1791672 w 1964548"/>
              <a:gd name="connsiteY822" fmla="*/ 150224 h 1025702"/>
              <a:gd name="connsiteX823" fmla="*/ 1780709 w 1964548"/>
              <a:gd name="connsiteY823" fmla="*/ 134568 h 1025702"/>
              <a:gd name="connsiteX824" fmla="*/ 1796365 w 1964548"/>
              <a:gd name="connsiteY824" fmla="*/ 123606 h 1025702"/>
              <a:gd name="connsiteX825" fmla="*/ 528063 w 1964548"/>
              <a:gd name="connsiteY825" fmla="*/ 115426 h 1025702"/>
              <a:gd name="connsiteX826" fmla="*/ 564081 w 1964548"/>
              <a:gd name="connsiteY826" fmla="*/ 166867 h 1025702"/>
              <a:gd name="connsiteX827" fmla="*/ 512640 w 1964548"/>
              <a:gd name="connsiteY827" fmla="*/ 202886 h 1025702"/>
              <a:gd name="connsiteX828" fmla="*/ 476624 w 1964548"/>
              <a:gd name="connsiteY828" fmla="*/ 151445 h 1025702"/>
              <a:gd name="connsiteX829" fmla="*/ 528063 w 1964548"/>
              <a:gd name="connsiteY829" fmla="*/ 115426 h 1025702"/>
              <a:gd name="connsiteX830" fmla="*/ 1745675 w 1964548"/>
              <a:gd name="connsiteY830" fmla="*/ 112708 h 1025702"/>
              <a:gd name="connsiteX831" fmla="*/ 1758204 w 1964548"/>
              <a:gd name="connsiteY831" fmla="*/ 130600 h 1025702"/>
              <a:gd name="connsiteX832" fmla="*/ 1740310 w 1964548"/>
              <a:gd name="connsiteY832" fmla="*/ 143128 h 1025702"/>
              <a:gd name="connsiteX833" fmla="*/ 1727781 w 1964548"/>
              <a:gd name="connsiteY833" fmla="*/ 125236 h 1025702"/>
              <a:gd name="connsiteX834" fmla="*/ 1745675 w 1964548"/>
              <a:gd name="connsiteY834" fmla="*/ 112708 h 1025702"/>
              <a:gd name="connsiteX835" fmla="*/ 1117870 w 1964548"/>
              <a:gd name="connsiteY835" fmla="*/ 107774 h 1025702"/>
              <a:gd name="connsiteX836" fmla="*/ 1144493 w 1964548"/>
              <a:gd name="connsiteY836" fmla="*/ 145796 h 1025702"/>
              <a:gd name="connsiteX837" fmla="*/ 1106471 w 1964548"/>
              <a:gd name="connsiteY837" fmla="*/ 172419 h 1025702"/>
              <a:gd name="connsiteX838" fmla="*/ 1079848 w 1964548"/>
              <a:gd name="connsiteY838" fmla="*/ 134397 h 1025702"/>
              <a:gd name="connsiteX839" fmla="*/ 1117870 w 1964548"/>
              <a:gd name="connsiteY839" fmla="*/ 107774 h 1025702"/>
              <a:gd name="connsiteX840" fmla="*/ 1691180 w 1964548"/>
              <a:gd name="connsiteY840" fmla="*/ 101138 h 1025702"/>
              <a:gd name="connsiteX841" fmla="*/ 1705275 w 1964548"/>
              <a:gd name="connsiteY841" fmla="*/ 121267 h 1025702"/>
              <a:gd name="connsiteX842" fmla="*/ 1685145 w 1964548"/>
              <a:gd name="connsiteY842" fmla="*/ 135362 h 1025702"/>
              <a:gd name="connsiteX843" fmla="*/ 1671051 w 1964548"/>
              <a:gd name="connsiteY843" fmla="*/ 115233 h 1025702"/>
              <a:gd name="connsiteX844" fmla="*/ 1691180 w 1964548"/>
              <a:gd name="connsiteY844" fmla="*/ 101138 h 1025702"/>
              <a:gd name="connsiteX845" fmla="*/ 416532 w 1964548"/>
              <a:gd name="connsiteY845" fmla="*/ 93798 h 1025702"/>
              <a:gd name="connsiteX846" fmla="*/ 454118 w 1964548"/>
              <a:gd name="connsiteY846" fmla="*/ 147475 h 1025702"/>
              <a:gd name="connsiteX847" fmla="*/ 400439 w 1964548"/>
              <a:gd name="connsiteY847" fmla="*/ 185062 h 1025702"/>
              <a:gd name="connsiteX848" fmla="*/ 362854 w 1964548"/>
              <a:gd name="connsiteY848" fmla="*/ 131384 h 1025702"/>
              <a:gd name="connsiteX849" fmla="*/ 416532 w 1964548"/>
              <a:gd name="connsiteY849" fmla="*/ 93798 h 1025702"/>
              <a:gd name="connsiteX850" fmla="*/ 1029153 w 1964548"/>
              <a:gd name="connsiteY850" fmla="*/ 90171 h 1025702"/>
              <a:gd name="connsiteX851" fmla="*/ 1057342 w 1964548"/>
              <a:gd name="connsiteY851" fmla="*/ 130430 h 1025702"/>
              <a:gd name="connsiteX852" fmla="*/ 1017083 w 1964548"/>
              <a:gd name="connsiteY852" fmla="*/ 158619 h 1025702"/>
              <a:gd name="connsiteX853" fmla="*/ 988894 w 1964548"/>
              <a:gd name="connsiteY853" fmla="*/ 118361 h 1025702"/>
              <a:gd name="connsiteX854" fmla="*/ 1029153 w 1964548"/>
              <a:gd name="connsiteY854" fmla="*/ 90171 h 1025702"/>
              <a:gd name="connsiteX855" fmla="*/ 1632885 w 1964548"/>
              <a:gd name="connsiteY855" fmla="*/ 88899 h 1025702"/>
              <a:gd name="connsiteX856" fmla="*/ 1648546 w 1964548"/>
              <a:gd name="connsiteY856" fmla="*/ 111264 h 1025702"/>
              <a:gd name="connsiteX857" fmla="*/ 1626180 w 1964548"/>
              <a:gd name="connsiteY857" fmla="*/ 126924 h 1025702"/>
              <a:gd name="connsiteX858" fmla="*/ 1610519 w 1964548"/>
              <a:gd name="connsiteY858" fmla="*/ 104559 h 1025702"/>
              <a:gd name="connsiteX859" fmla="*/ 1632885 w 1964548"/>
              <a:gd name="connsiteY859" fmla="*/ 88899 h 1025702"/>
              <a:gd name="connsiteX860" fmla="*/ 1570786 w 1964548"/>
              <a:gd name="connsiteY860" fmla="*/ 75989 h 1025702"/>
              <a:gd name="connsiteX861" fmla="*/ 1588013 w 1964548"/>
              <a:gd name="connsiteY861" fmla="*/ 100591 h 1025702"/>
              <a:gd name="connsiteX862" fmla="*/ 1563411 w 1964548"/>
              <a:gd name="connsiteY862" fmla="*/ 117817 h 1025702"/>
              <a:gd name="connsiteX863" fmla="*/ 1546184 w 1964548"/>
              <a:gd name="connsiteY863" fmla="*/ 93215 h 1025702"/>
              <a:gd name="connsiteX864" fmla="*/ 1570786 w 1964548"/>
              <a:gd name="connsiteY864" fmla="*/ 75989 h 1025702"/>
              <a:gd name="connsiteX865" fmla="*/ 936636 w 1964548"/>
              <a:gd name="connsiteY865" fmla="*/ 71896 h 1025702"/>
              <a:gd name="connsiteX866" fmla="*/ 966390 w 1964548"/>
              <a:gd name="connsiteY866" fmla="*/ 114393 h 1025702"/>
              <a:gd name="connsiteX867" fmla="*/ 923896 w 1964548"/>
              <a:gd name="connsiteY867" fmla="*/ 144148 h 1025702"/>
              <a:gd name="connsiteX868" fmla="*/ 894140 w 1964548"/>
              <a:gd name="connsiteY868" fmla="*/ 101652 h 1025702"/>
              <a:gd name="connsiteX869" fmla="*/ 936636 w 1964548"/>
              <a:gd name="connsiteY869" fmla="*/ 71896 h 1025702"/>
              <a:gd name="connsiteX870" fmla="*/ 301197 w 1964548"/>
              <a:gd name="connsiteY870" fmla="*/ 71500 h 1025702"/>
              <a:gd name="connsiteX871" fmla="*/ 340350 w 1964548"/>
              <a:gd name="connsiteY871" fmla="*/ 127415 h 1025702"/>
              <a:gd name="connsiteX872" fmla="*/ 284435 w 1964548"/>
              <a:gd name="connsiteY872" fmla="*/ 166567 h 1025702"/>
              <a:gd name="connsiteX873" fmla="*/ 245281 w 1964548"/>
              <a:gd name="connsiteY873" fmla="*/ 110653 h 1025702"/>
              <a:gd name="connsiteX874" fmla="*/ 301197 w 1964548"/>
              <a:gd name="connsiteY874" fmla="*/ 71500 h 1025702"/>
              <a:gd name="connsiteX875" fmla="*/ 1504885 w 1964548"/>
              <a:gd name="connsiteY875" fmla="*/ 62408 h 1025702"/>
              <a:gd name="connsiteX876" fmla="*/ 1523678 w 1964548"/>
              <a:gd name="connsiteY876" fmla="*/ 89247 h 1025702"/>
              <a:gd name="connsiteX877" fmla="*/ 1496839 w 1964548"/>
              <a:gd name="connsiteY877" fmla="*/ 108040 h 1025702"/>
              <a:gd name="connsiteX878" fmla="*/ 1478046 w 1964548"/>
              <a:gd name="connsiteY878" fmla="*/ 81201 h 1025702"/>
              <a:gd name="connsiteX879" fmla="*/ 1504885 w 1964548"/>
              <a:gd name="connsiteY879" fmla="*/ 62408 h 1025702"/>
              <a:gd name="connsiteX880" fmla="*/ 840313 w 1964548"/>
              <a:gd name="connsiteY880" fmla="*/ 52953 h 1025702"/>
              <a:gd name="connsiteX881" fmla="*/ 871634 w 1964548"/>
              <a:gd name="connsiteY881" fmla="*/ 97685 h 1025702"/>
              <a:gd name="connsiteX882" fmla="*/ 826903 w 1964548"/>
              <a:gd name="connsiteY882" fmla="*/ 129006 h 1025702"/>
              <a:gd name="connsiteX883" fmla="*/ 795581 w 1964548"/>
              <a:gd name="connsiteY883" fmla="*/ 84275 h 1025702"/>
              <a:gd name="connsiteX884" fmla="*/ 840313 w 1964548"/>
              <a:gd name="connsiteY884" fmla="*/ 52953 h 1025702"/>
              <a:gd name="connsiteX885" fmla="*/ 182057 w 1964548"/>
              <a:gd name="connsiteY885" fmla="*/ 48533 h 1025702"/>
              <a:gd name="connsiteX886" fmla="*/ 222775 w 1964548"/>
              <a:gd name="connsiteY886" fmla="*/ 106684 h 1025702"/>
              <a:gd name="connsiteX887" fmla="*/ 164625 w 1964548"/>
              <a:gd name="connsiteY887" fmla="*/ 147402 h 1025702"/>
              <a:gd name="connsiteX888" fmla="*/ 123907 w 1964548"/>
              <a:gd name="connsiteY888" fmla="*/ 89251 h 1025702"/>
              <a:gd name="connsiteX889" fmla="*/ 182057 w 1964548"/>
              <a:gd name="connsiteY889" fmla="*/ 48533 h 1025702"/>
              <a:gd name="connsiteX890" fmla="*/ 1435182 w 1964548"/>
              <a:gd name="connsiteY890" fmla="*/ 48157 h 1025702"/>
              <a:gd name="connsiteX891" fmla="*/ 1455541 w 1964548"/>
              <a:gd name="connsiteY891" fmla="*/ 77232 h 1025702"/>
              <a:gd name="connsiteX892" fmla="*/ 1426465 w 1964548"/>
              <a:gd name="connsiteY892" fmla="*/ 97591 h 1025702"/>
              <a:gd name="connsiteX893" fmla="*/ 1406106 w 1964548"/>
              <a:gd name="connsiteY893" fmla="*/ 68516 h 1025702"/>
              <a:gd name="connsiteX894" fmla="*/ 1435182 w 1964548"/>
              <a:gd name="connsiteY894" fmla="*/ 48157 h 1025702"/>
              <a:gd name="connsiteX895" fmla="*/ 1960085 w 1964548"/>
              <a:gd name="connsiteY895" fmla="*/ 37307 h 1025702"/>
              <a:gd name="connsiteX896" fmla="*/ 1964466 w 1964548"/>
              <a:gd name="connsiteY896" fmla="*/ 43563 h 1025702"/>
              <a:gd name="connsiteX897" fmla="*/ 1958210 w 1964548"/>
              <a:gd name="connsiteY897" fmla="*/ 47943 h 1025702"/>
              <a:gd name="connsiteX898" fmla="*/ 1953830 w 1964548"/>
              <a:gd name="connsiteY898" fmla="*/ 41687 h 1025702"/>
              <a:gd name="connsiteX899" fmla="*/ 1960085 w 1964548"/>
              <a:gd name="connsiteY899" fmla="*/ 37307 h 1025702"/>
              <a:gd name="connsiteX900" fmla="*/ 740188 w 1964548"/>
              <a:gd name="connsiteY900" fmla="*/ 33338 h 1025702"/>
              <a:gd name="connsiteX901" fmla="*/ 773075 w 1964548"/>
              <a:gd name="connsiteY901" fmla="*/ 80306 h 1025702"/>
              <a:gd name="connsiteX902" fmla="*/ 726107 w 1964548"/>
              <a:gd name="connsiteY902" fmla="*/ 113194 h 1025702"/>
              <a:gd name="connsiteX903" fmla="*/ 693219 w 1964548"/>
              <a:gd name="connsiteY903" fmla="*/ 66225 h 1025702"/>
              <a:gd name="connsiteX904" fmla="*/ 740188 w 1964548"/>
              <a:gd name="connsiteY904" fmla="*/ 33338 h 1025702"/>
              <a:gd name="connsiteX905" fmla="*/ 1361675 w 1964548"/>
              <a:gd name="connsiteY905" fmla="*/ 33235 h 1025702"/>
              <a:gd name="connsiteX906" fmla="*/ 1383600 w 1964548"/>
              <a:gd name="connsiteY906" fmla="*/ 64547 h 1025702"/>
              <a:gd name="connsiteX907" fmla="*/ 1352288 w 1964548"/>
              <a:gd name="connsiteY907" fmla="*/ 86472 h 1025702"/>
              <a:gd name="connsiteX908" fmla="*/ 1330363 w 1964548"/>
              <a:gd name="connsiteY908" fmla="*/ 55160 h 1025702"/>
              <a:gd name="connsiteX909" fmla="*/ 1361675 w 1964548"/>
              <a:gd name="connsiteY909" fmla="*/ 33235 h 1025702"/>
              <a:gd name="connsiteX910" fmla="*/ 1925486 w 1964548"/>
              <a:gd name="connsiteY910" fmla="*/ 29374 h 1025702"/>
              <a:gd name="connsiteX911" fmla="*/ 1931327 w 1964548"/>
              <a:gd name="connsiteY911" fmla="*/ 37715 h 1025702"/>
              <a:gd name="connsiteX912" fmla="*/ 1922986 w 1964548"/>
              <a:gd name="connsiteY912" fmla="*/ 43556 h 1025702"/>
              <a:gd name="connsiteX913" fmla="*/ 1917145 w 1964548"/>
              <a:gd name="connsiteY913" fmla="*/ 35215 h 1025702"/>
              <a:gd name="connsiteX914" fmla="*/ 1925486 w 1964548"/>
              <a:gd name="connsiteY914" fmla="*/ 29374 h 1025702"/>
              <a:gd name="connsiteX915" fmla="*/ 59965 w 1964548"/>
              <a:gd name="connsiteY915" fmla="*/ 26106 h 1025702"/>
              <a:gd name="connsiteX916" fmla="*/ 101401 w 1964548"/>
              <a:gd name="connsiteY916" fmla="*/ 85283 h 1025702"/>
              <a:gd name="connsiteX917" fmla="*/ 42225 w 1964548"/>
              <a:gd name="connsiteY917" fmla="*/ 126718 h 1025702"/>
              <a:gd name="connsiteX918" fmla="*/ 789 w 1964548"/>
              <a:gd name="connsiteY918" fmla="*/ 67542 h 1025702"/>
              <a:gd name="connsiteX919" fmla="*/ 59965 w 1964548"/>
              <a:gd name="connsiteY919" fmla="*/ 26106 h 1025702"/>
              <a:gd name="connsiteX920" fmla="*/ 1886809 w 1964548"/>
              <a:gd name="connsiteY920" fmla="*/ 20064 h 1025702"/>
              <a:gd name="connsiteX921" fmla="*/ 1894641 w 1964548"/>
              <a:gd name="connsiteY921" fmla="*/ 31247 h 1025702"/>
              <a:gd name="connsiteX922" fmla="*/ 1883457 w 1964548"/>
              <a:gd name="connsiteY922" fmla="*/ 39076 h 1025702"/>
              <a:gd name="connsiteX923" fmla="*/ 1875626 w 1964548"/>
              <a:gd name="connsiteY923" fmla="*/ 27894 h 1025702"/>
              <a:gd name="connsiteX924" fmla="*/ 1886809 w 1964548"/>
              <a:gd name="connsiteY924" fmla="*/ 20064 h 1025702"/>
              <a:gd name="connsiteX925" fmla="*/ 1284366 w 1964548"/>
              <a:gd name="connsiteY925" fmla="*/ 17643 h 1025702"/>
              <a:gd name="connsiteX926" fmla="*/ 1307858 w 1964548"/>
              <a:gd name="connsiteY926" fmla="*/ 51192 h 1025702"/>
              <a:gd name="connsiteX927" fmla="*/ 1274309 w 1964548"/>
              <a:gd name="connsiteY927" fmla="*/ 74683 h 1025702"/>
              <a:gd name="connsiteX928" fmla="*/ 1250818 w 1964548"/>
              <a:gd name="connsiteY928" fmla="*/ 41134 h 1025702"/>
              <a:gd name="connsiteX929" fmla="*/ 1284366 w 1964548"/>
              <a:gd name="connsiteY929" fmla="*/ 17643 h 1025702"/>
              <a:gd name="connsiteX930" fmla="*/ 636260 w 1964548"/>
              <a:gd name="connsiteY930" fmla="*/ 13051 h 1025702"/>
              <a:gd name="connsiteX931" fmla="*/ 670714 w 1964548"/>
              <a:gd name="connsiteY931" fmla="*/ 62256 h 1025702"/>
              <a:gd name="connsiteX932" fmla="*/ 621508 w 1964548"/>
              <a:gd name="connsiteY932" fmla="*/ 96710 h 1025702"/>
              <a:gd name="connsiteX933" fmla="*/ 587054 w 1964548"/>
              <a:gd name="connsiteY933" fmla="*/ 47505 h 1025702"/>
              <a:gd name="connsiteX934" fmla="*/ 636260 w 1964548"/>
              <a:gd name="connsiteY934" fmla="*/ 13051 h 1025702"/>
              <a:gd name="connsiteX935" fmla="*/ 1843723 w 1964548"/>
              <a:gd name="connsiteY935" fmla="*/ 10507 h 1025702"/>
              <a:gd name="connsiteX936" fmla="*/ 1853121 w 1964548"/>
              <a:gd name="connsiteY936" fmla="*/ 23926 h 1025702"/>
              <a:gd name="connsiteX937" fmla="*/ 1839701 w 1964548"/>
              <a:gd name="connsiteY937" fmla="*/ 33321 h 1025702"/>
              <a:gd name="connsiteX938" fmla="*/ 1830303 w 1964548"/>
              <a:gd name="connsiteY938" fmla="*/ 19902 h 1025702"/>
              <a:gd name="connsiteX939" fmla="*/ 1843723 w 1964548"/>
              <a:gd name="connsiteY939" fmla="*/ 10507 h 1025702"/>
              <a:gd name="connsiteX940" fmla="*/ 1203255 w 1964548"/>
              <a:gd name="connsiteY940" fmla="*/ 1381 h 1025702"/>
              <a:gd name="connsiteX941" fmla="*/ 1228314 w 1964548"/>
              <a:gd name="connsiteY941" fmla="*/ 37166 h 1025702"/>
              <a:gd name="connsiteX942" fmla="*/ 1192527 w 1964548"/>
              <a:gd name="connsiteY942" fmla="*/ 62222 h 1025702"/>
              <a:gd name="connsiteX943" fmla="*/ 1167469 w 1964548"/>
              <a:gd name="connsiteY943" fmla="*/ 26438 h 1025702"/>
              <a:gd name="connsiteX944" fmla="*/ 1203255 w 1964548"/>
              <a:gd name="connsiteY944" fmla="*/ 1381 h 1025702"/>
              <a:gd name="connsiteX945" fmla="*/ 1796836 w 1964548"/>
              <a:gd name="connsiteY945" fmla="*/ 279 h 1025702"/>
              <a:gd name="connsiteX946" fmla="*/ 1807799 w 1964548"/>
              <a:gd name="connsiteY946" fmla="*/ 15934 h 1025702"/>
              <a:gd name="connsiteX947" fmla="*/ 1792143 w 1964548"/>
              <a:gd name="connsiteY947" fmla="*/ 26896 h 1025702"/>
              <a:gd name="connsiteX948" fmla="*/ 1781180 w 1964548"/>
              <a:gd name="connsiteY948" fmla="*/ 11240 h 1025702"/>
              <a:gd name="connsiteX949" fmla="*/ 1796836 w 1964548"/>
              <a:gd name="connsiteY949" fmla="*/ 279 h 1025702"/>
              <a:gd name="connsiteX950" fmla="*/ 1729468 w 1964548"/>
              <a:gd name="connsiteY950" fmla="*/ 1 h 1025702"/>
              <a:gd name="connsiteX951" fmla="*/ 1757063 w 1964548"/>
              <a:gd name="connsiteY951" fmla="*/ 1 h 1025702"/>
              <a:gd name="connsiteX952" fmla="*/ 1758675 w 1964548"/>
              <a:gd name="connsiteY952" fmla="*/ 7272 h 1025702"/>
              <a:gd name="connsiteX953" fmla="*/ 1740782 w 1964548"/>
              <a:gd name="connsiteY953" fmla="*/ 19800 h 1025702"/>
              <a:gd name="connsiteX954" fmla="*/ 1728252 w 1964548"/>
              <a:gd name="connsiteY954" fmla="*/ 1908 h 1025702"/>
              <a:gd name="connsiteX955" fmla="*/ 495000 w 1964548"/>
              <a:gd name="connsiteY955" fmla="*/ 1 h 1025702"/>
              <a:gd name="connsiteX956" fmla="*/ 540937 w 1964548"/>
              <a:gd name="connsiteY956" fmla="*/ 1 h 1025702"/>
              <a:gd name="connsiteX957" fmla="*/ 557192 w 1964548"/>
              <a:gd name="connsiteY957" fmla="*/ 10357 h 1025702"/>
              <a:gd name="connsiteX958" fmla="*/ 564548 w 1964548"/>
              <a:gd name="connsiteY958" fmla="*/ 43537 h 1025702"/>
              <a:gd name="connsiteX959" fmla="*/ 513107 w 1964548"/>
              <a:gd name="connsiteY959" fmla="*/ 79557 h 1025702"/>
              <a:gd name="connsiteX960" fmla="*/ 477088 w 1964548"/>
              <a:gd name="connsiteY960" fmla="*/ 28116 h 1025702"/>
              <a:gd name="connsiteX961" fmla="*/ 131927 w 1964548"/>
              <a:gd name="connsiteY961" fmla="*/ 1 h 1025702"/>
              <a:gd name="connsiteX962" fmla="*/ 212636 w 1964548"/>
              <a:gd name="connsiteY962" fmla="*/ 1 h 1025702"/>
              <a:gd name="connsiteX963" fmla="*/ 202598 w 1964548"/>
              <a:gd name="connsiteY963" fmla="*/ 15758 h 1025702"/>
              <a:gd name="connsiteX964" fmla="*/ 165089 w 1964548"/>
              <a:gd name="connsiteY964" fmla="*/ 24073 h 1025702"/>
              <a:gd name="connsiteX965" fmla="*/ 132687 w 1964548"/>
              <a:gd name="connsiteY965" fmla="*/ 3431 h 1025702"/>
              <a:gd name="connsiteX966" fmla="*/ 1673317 w 1964548"/>
              <a:gd name="connsiteY966" fmla="*/ 0 h 1025702"/>
              <a:gd name="connsiteX967" fmla="*/ 1704433 w 1964548"/>
              <a:gd name="connsiteY967" fmla="*/ 1 h 1025702"/>
              <a:gd name="connsiteX968" fmla="*/ 1698600 w 1964548"/>
              <a:gd name="connsiteY968" fmla="*/ 9155 h 1025702"/>
              <a:gd name="connsiteX969" fmla="*/ 1685616 w 1964548"/>
              <a:gd name="connsiteY969" fmla="*/ 12034 h 1025702"/>
              <a:gd name="connsiteX970" fmla="*/ 1674401 w 1964548"/>
              <a:gd name="connsiteY970" fmla="*/ 4888 h 1025702"/>
              <a:gd name="connsiteX971" fmla="*/ 1641331 w 1964548"/>
              <a:gd name="connsiteY971" fmla="*/ 0 h 1025702"/>
              <a:gd name="connsiteX972" fmla="*/ 1641077 w 1964548"/>
              <a:gd name="connsiteY972" fmla="*/ 398 h 1025702"/>
              <a:gd name="connsiteX973" fmla="*/ 1626651 w 1964548"/>
              <a:gd name="connsiteY973" fmla="*/ 3596 h 1025702"/>
              <a:gd name="connsiteX974" fmla="*/ 1621006 w 1964548"/>
              <a:gd name="connsiteY974" fmla="*/ 1 h 1025702"/>
              <a:gd name="connsiteX975" fmla="*/ 1087371 w 1964548"/>
              <a:gd name="connsiteY975" fmla="*/ 0 h 1025702"/>
              <a:gd name="connsiteX976" fmla="*/ 1139982 w 1964548"/>
              <a:gd name="connsiteY976" fmla="*/ 1 h 1025702"/>
              <a:gd name="connsiteX977" fmla="*/ 1144963 w 1964548"/>
              <a:gd name="connsiteY977" fmla="*/ 22469 h 1025702"/>
              <a:gd name="connsiteX978" fmla="*/ 1106942 w 1964548"/>
              <a:gd name="connsiteY978" fmla="*/ 49092 h 1025702"/>
              <a:gd name="connsiteX979" fmla="*/ 1080319 w 1964548"/>
              <a:gd name="connsiteY979" fmla="*/ 11071 h 1025702"/>
              <a:gd name="connsiteX980" fmla="*/ 1056239 w 1964548"/>
              <a:gd name="connsiteY980" fmla="*/ 0 h 1025702"/>
              <a:gd name="connsiteX981" fmla="*/ 1057814 w 1964548"/>
              <a:gd name="connsiteY981" fmla="*/ 7102 h 1025702"/>
              <a:gd name="connsiteX982" fmla="*/ 1017555 w 1964548"/>
              <a:gd name="connsiteY982" fmla="*/ 35292 h 1025702"/>
              <a:gd name="connsiteX983" fmla="*/ 995123 w 1964548"/>
              <a:gd name="connsiteY983" fmla="*/ 21000 h 1025702"/>
              <a:gd name="connsiteX984" fmla="*/ 990467 w 1964548"/>
              <a:gd name="connsiteY984" fmla="*/ 1 h 1025702"/>
              <a:gd name="connsiteX985" fmla="*/ 961168 w 1964548"/>
              <a:gd name="connsiteY985" fmla="*/ 0 h 1025702"/>
              <a:gd name="connsiteX986" fmla="*/ 951776 w 1964548"/>
              <a:gd name="connsiteY986" fmla="*/ 14744 h 1025702"/>
              <a:gd name="connsiteX987" fmla="*/ 924365 w 1964548"/>
              <a:gd name="connsiteY987" fmla="*/ 20821 h 1025702"/>
              <a:gd name="connsiteX988" fmla="*/ 900686 w 1964548"/>
              <a:gd name="connsiteY988" fmla="*/ 5736 h 1025702"/>
              <a:gd name="connsiteX989" fmla="*/ 899415 w 1964548"/>
              <a:gd name="connsiteY989" fmla="*/ 1 h 1025702"/>
              <a:gd name="connsiteX990" fmla="*/ 818461 w 1964548"/>
              <a:gd name="connsiteY990" fmla="*/ 0 h 1025702"/>
              <a:gd name="connsiteX991" fmla="*/ 852981 w 1964548"/>
              <a:gd name="connsiteY991" fmla="*/ 1 h 1025702"/>
              <a:gd name="connsiteX992" fmla="*/ 827372 w 1964548"/>
              <a:gd name="connsiteY992" fmla="*/ 5678 h 1025702"/>
              <a:gd name="connsiteX993" fmla="*/ 368449 w 1964548"/>
              <a:gd name="connsiteY993" fmla="*/ 0 h 1025702"/>
              <a:gd name="connsiteX994" fmla="*/ 449230 w 1964548"/>
              <a:gd name="connsiteY994" fmla="*/ 0 h 1025702"/>
              <a:gd name="connsiteX995" fmla="*/ 454583 w 1964548"/>
              <a:gd name="connsiteY995" fmla="*/ 24146 h 1025702"/>
              <a:gd name="connsiteX996" fmla="*/ 400905 w 1964548"/>
              <a:gd name="connsiteY996" fmla="*/ 61732 h 1025702"/>
              <a:gd name="connsiteX997" fmla="*/ 363319 w 1964548"/>
              <a:gd name="connsiteY997" fmla="*/ 8054 h 1025702"/>
              <a:gd name="connsiteX998" fmla="*/ 248557 w 1964548"/>
              <a:gd name="connsiteY998" fmla="*/ 0 h 1025702"/>
              <a:gd name="connsiteX999" fmla="*/ 339909 w 1964548"/>
              <a:gd name="connsiteY999" fmla="*/ 1 h 1025702"/>
              <a:gd name="connsiteX1000" fmla="*/ 340815 w 1964548"/>
              <a:gd name="connsiteY1000" fmla="*/ 4086 h 1025702"/>
              <a:gd name="connsiteX1001" fmla="*/ 284899 w 1964548"/>
              <a:gd name="connsiteY1001" fmla="*/ 43238 h 1025702"/>
              <a:gd name="connsiteX1002" fmla="*/ 253742 w 1964548"/>
              <a:gd name="connsiteY1002" fmla="*/ 23389 h 1025702"/>
              <a:gd name="connsiteX1003" fmla="*/ 34049 w 1964548"/>
              <a:gd name="connsiteY1003" fmla="*/ 0 h 1025702"/>
              <a:gd name="connsiteX1004" fmla="*/ 69460 w 1964548"/>
              <a:gd name="connsiteY1004" fmla="*/ 1 h 1025702"/>
              <a:gd name="connsiteX1005" fmla="*/ 62969 w 1964548"/>
              <a:gd name="connsiteY1005" fmla="*/ 2889 h 1025702"/>
              <a:gd name="connsiteX1006" fmla="*/ 42691 w 1964548"/>
              <a:gd name="connsiteY1006" fmla="*/ 3390 h 102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</a:cxnLst>
            <a:rect l="l" t="t" r="r" b="b"/>
            <a:pathLst>
              <a:path w="1964548" h="1025702">
                <a:moveTo>
                  <a:pt x="301192" y="994565"/>
                </a:moveTo>
                <a:cubicBezTo>
                  <a:pt x="307755" y="995722"/>
                  <a:pt x="313773" y="998155"/>
                  <a:pt x="319036" y="1001563"/>
                </a:cubicBezTo>
                <a:lnTo>
                  <a:pt x="327061" y="1009309"/>
                </a:lnTo>
                <a:lnTo>
                  <a:pt x="258581" y="1012834"/>
                </a:lnTo>
                <a:lnTo>
                  <a:pt x="265126" y="1002561"/>
                </a:lnTo>
                <a:cubicBezTo>
                  <a:pt x="275245" y="995476"/>
                  <a:pt x="288066" y="992251"/>
                  <a:pt x="301192" y="994565"/>
                </a:cubicBezTo>
                <a:close/>
                <a:moveTo>
                  <a:pt x="182052" y="971599"/>
                </a:moveTo>
                <a:cubicBezTo>
                  <a:pt x="195703" y="974006"/>
                  <a:pt x="207086" y="981718"/>
                  <a:pt x="214455" y="992242"/>
                </a:cubicBezTo>
                <a:lnTo>
                  <a:pt x="219466" y="1014847"/>
                </a:lnTo>
                <a:lnTo>
                  <a:pt x="125535" y="1019682"/>
                </a:lnTo>
                <a:lnTo>
                  <a:pt x="123902" y="1012317"/>
                </a:lnTo>
                <a:cubicBezTo>
                  <a:pt x="128716" y="985015"/>
                  <a:pt x="154751" y="966785"/>
                  <a:pt x="182052" y="971599"/>
                </a:cubicBezTo>
                <a:close/>
                <a:moveTo>
                  <a:pt x="839843" y="967480"/>
                </a:moveTo>
                <a:lnTo>
                  <a:pt x="862261" y="981762"/>
                </a:lnTo>
                <a:lnTo>
                  <a:pt x="804059" y="984758"/>
                </a:lnTo>
                <a:lnTo>
                  <a:pt x="810991" y="973877"/>
                </a:lnTo>
                <a:cubicBezTo>
                  <a:pt x="819086" y="968209"/>
                  <a:pt x="829343" y="965629"/>
                  <a:pt x="839843" y="967480"/>
                </a:cubicBezTo>
                <a:close/>
                <a:moveTo>
                  <a:pt x="59961" y="949172"/>
                </a:moveTo>
                <a:cubicBezTo>
                  <a:pt x="87744" y="954071"/>
                  <a:pt x="106295" y="980565"/>
                  <a:pt x="101396" y="1008348"/>
                </a:cubicBezTo>
                <a:lnTo>
                  <a:pt x="93113" y="1021351"/>
                </a:lnTo>
                <a:lnTo>
                  <a:pt x="8565" y="1025702"/>
                </a:lnTo>
                <a:lnTo>
                  <a:pt x="784" y="990608"/>
                </a:lnTo>
                <a:cubicBezTo>
                  <a:pt x="5683" y="962824"/>
                  <a:pt x="32177" y="944273"/>
                  <a:pt x="59961" y="949172"/>
                </a:cubicBezTo>
                <a:close/>
                <a:moveTo>
                  <a:pt x="739718" y="947865"/>
                </a:moveTo>
                <a:cubicBezTo>
                  <a:pt x="750744" y="949809"/>
                  <a:pt x="759938" y="956038"/>
                  <a:pt x="765890" y="964538"/>
                </a:cubicBezTo>
                <a:lnTo>
                  <a:pt x="770753" y="986472"/>
                </a:lnTo>
                <a:lnTo>
                  <a:pt x="694883" y="990377"/>
                </a:lnTo>
                <a:lnTo>
                  <a:pt x="692749" y="980752"/>
                </a:lnTo>
                <a:cubicBezTo>
                  <a:pt x="696638" y="958701"/>
                  <a:pt x="717666" y="943976"/>
                  <a:pt x="739718" y="947865"/>
                </a:cubicBezTo>
                <a:close/>
                <a:moveTo>
                  <a:pt x="1360733" y="939224"/>
                </a:moveTo>
                <a:cubicBezTo>
                  <a:pt x="1368084" y="940520"/>
                  <a:pt x="1374213" y="944673"/>
                  <a:pt x="1378181" y="950339"/>
                </a:cubicBezTo>
                <a:lnTo>
                  <a:pt x="1379248" y="955153"/>
                </a:lnTo>
                <a:lnTo>
                  <a:pt x="1331681" y="957601"/>
                </a:lnTo>
                <a:lnTo>
                  <a:pt x="1340536" y="943701"/>
                </a:lnTo>
                <a:cubicBezTo>
                  <a:pt x="1346203" y="939733"/>
                  <a:pt x="1353383" y="937928"/>
                  <a:pt x="1360733" y="939224"/>
                </a:cubicBezTo>
                <a:close/>
                <a:moveTo>
                  <a:pt x="635790" y="927579"/>
                </a:moveTo>
                <a:cubicBezTo>
                  <a:pt x="658892" y="931652"/>
                  <a:pt x="674318" y="953683"/>
                  <a:pt x="670244" y="976784"/>
                </a:cubicBezTo>
                <a:lnTo>
                  <a:pt x="660456" y="992149"/>
                </a:lnTo>
                <a:lnTo>
                  <a:pt x="596262" y="995454"/>
                </a:lnTo>
                <a:lnTo>
                  <a:pt x="593621" y="993771"/>
                </a:lnTo>
                <a:cubicBezTo>
                  <a:pt x="587386" y="984867"/>
                  <a:pt x="584548" y="973584"/>
                  <a:pt x="586584" y="962033"/>
                </a:cubicBezTo>
                <a:cubicBezTo>
                  <a:pt x="590657" y="938931"/>
                  <a:pt x="612689" y="923505"/>
                  <a:pt x="635790" y="927579"/>
                </a:cubicBezTo>
                <a:close/>
                <a:moveTo>
                  <a:pt x="1924073" y="926823"/>
                </a:moveTo>
                <a:lnTo>
                  <a:pt x="1924268" y="927101"/>
                </a:lnTo>
                <a:lnTo>
                  <a:pt x="1923630" y="927133"/>
                </a:lnTo>
                <a:close/>
                <a:moveTo>
                  <a:pt x="1283425" y="923631"/>
                </a:moveTo>
                <a:cubicBezTo>
                  <a:pt x="1299175" y="926409"/>
                  <a:pt x="1309692" y="941429"/>
                  <a:pt x="1306915" y="957180"/>
                </a:cubicBezTo>
                <a:lnTo>
                  <a:pt x="1305798" y="958933"/>
                </a:lnTo>
                <a:lnTo>
                  <a:pt x="1253095" y="961646"/>
                </a:lnTo>
                <a:lnTo>
                  <a:pt x="1249875" y="947122"/>
                </a:lnTo>
                <a:cubicBezTo>
                  <a:pt x="1252652" y="931371"/>
                  <a:pt x="1267673" y="920854"/>
                  <a:pt x="1283425" y="923631"/>
                </a:cubicBezTo>
                <a:close/>
                <a:moveTo>
                  <a:pt x="1885397" y="917513"/>
                </a:moveTo>
                <a:cubicBezTo>
                  <a:pt x="1890648" y="918439"/>
                  <a:pt x="1894153" y="923445"/>
                  <a:pt x="1893228" y="928695"/>
                </a:cubicBezTo>
                <a:lnTo>
                  <a:pt x="1893223" y="928698"/>
                </a:lnTo>
                <a:lnTo>
                  <a:pt x="1877143" y="929526"/>
                </a:lnTo>
                <a:lnTo>
                  <a:pt x="1874213" y="925343"/>
                </a:lnTo>
                <a:cubicBezTo>
                  <a:pt x="1875139" y="920093"/>
                  <a:pt x="1880146" y="916587"/>
                  <a:pt x="1885397" y="917513"/>
                </a:cubicBezTo>
                <a:close/>
                <a:moveTo>
                  <a:pt x="1842311" y="907956"/>
                </a:moveTo>
                <a:cubicBezTo>
                  <a:pt x="1848611" y="909067"/>
                  <a:pt x="1852819" y="915075"/>
                  <a:pt x="1851708" y="921374"/>
                </a:cubicBezTo>
                <a:cubicBezTo>
                  <a:pt x="1850597" y="927674"/>
                  <a:pt x="1844589" y="931881"/>
                  <a:pt x="1838288" y="930770"/>
                </a:cubicBezTo>
                <a:cubicBezTo>
                  <a:pt x="1831987" y="929659"/>
                  <a:pt x="1827779" y="923651"/>
                  <a:pt x="1828890" y="917351"/>
                </a:cubicBezTo>
                <a:cubicBezTo>
                  <a:pt x="1830001" y="911051"/>
                  <a:pt x="1836010" y="906845"/>
                  <a:pt x="1842311" y="907956"/>
                </a:cubicBezTo>
                <a:close/>
                <a:moveTo>
                  <a:pt x="1202313" y="907369"/>
                </a:moveTo>
                <a:cubicBezTo>
                  <a:pt x="1219115" y="910332"/>
                  <a:pt x="1230334" y="926354"/>
                  <a:pt x="1227371" y="943154"/>
                </a:cubicBezTo>
                <a:cubicBezTo>
                  <a:pt x="1225890" y="951555"/>
                  <a:pt x="1221144" y="958560"/>
                  <a:pt x="1214668" y="963094"/>
                </a:cubicBezTo>
                <a:lnTo>
                  <a:pt x="1211555" y="963784"/>
                </a:lnTo>
                <a:lnTo>
                  <a:pt x="1186649" y="965066"/>
                </a:lnTo>
                <a:lnTo>
                  <a:pt x="1171645" y="955508"/>
                </a:lnTo>
                <a:cubicBezTo>
                  <a:pt x="1167111" y="949032"/>
                  <a:pt x="1165047" y="940827"/>
                  <a:pt x="1166528" y="932426"/>
                </a:cubicBezTo>
                <a:cubicBezTo>
                  <a:pt x="1169490" y="915625"/>
                  <a:pt x="1185512" y="904407"/>
                  <a:pt x="1202313" y="907369"/>
                </a:cubicBezTo>
                <a:close/>
                <a:moveTo>
                  <a:pt x="528059" y="906623"/>
                </a:moveTo>
                <a:cubicBezTo>
                  <a:pt x="552210" y="910883"/>
                  <a:pt x="568337" y="933913"/>
                  <a:pt x="564078" y="958064"/>
                </a:cubicBezTo>
                <a:cubicBezTo>
                  <a:pt x="559820" y="982216"/>
                  <a:pt x="536788" y="998342"/>
                  <a:pt x="512637" y="994084"/>
                </a:cubicBezTo>
                <a:cubicBezTo>
                  <a:pt x="488486" y="989825"/>
                  <a:pt x="472360" y="966794"/>
                  <a:pt x="476618" y="942643"/>
                </a:cubicBezTo>
                <a:cubicBezTo>
                  <a:pt x="480877" y="918491"/>
                  <a:pt x="503908" y="902365"/>
                  <a:pt x="528059" y="906623"/>
                </a:cubicBezTo>
                <a:close/>
                <a:moveTo>
                  <a:pt x="1795423" y="897727"/>
                </a:moveTo>
                <a:cubicBezTo>
                  <a:pt x="1802774" y="899024"/>
                  <a:pt x="1807683" y="906032"/>
                  <a:pt x="1806386" y="913383"/>
                </a:cubicBezTo>
                <a:cubicBezTo>
                  <a:pt x="1805090" y="920734"/>
                  <a:pt x="1798081" y="925641"/>
                  <a:pt x="1790730" y="924345"/>
                </a:cubicBezTo>
                <a:cubicBezTo>
                  <a:pt x="1783379" y="923049"/>
                  <a:pt x="1778471" y="916040"/>
                  <a:pt x="1779767" y="908689"/>
                </a:cubicBezTo>
                <a:cubicBezTo>
                  <a:pt x="1781063" y="901339"/>
                  <a:pt x="1788073" y="896431"/>
                  <a:pt x="1795423" y="897727"/>
                </a:cubicBezTo>
                <a:close/>
                <a:moveTo>
                  <a:pt x="1117399" y="890436"/>
                </a:moveTo>
                <a:cubicBezTo>
                  <a:pt x="1135250" y="893584"/>
                  <a:pt x="1147170" y="910606"/>
                  <a:pt x="1144022" y="928458"/>
                </a:cubicBezTo>
                <a:cubicBezTo>
                  <a:pt x="1140874" y="946309"/>
                  <a:pt x="1123852" y="958228"/>
                  <a:pt x="1106000" y="955081"/>
                </a:cubicBezTo>
                <a:cubicBezTo>
                  <a:pt x="1088149" y="951933"/>
                  <a:pt x="1076229" y="934911"/>
                  <a:pt x="1079377" y="917059"/>
                </a:cubicBezTo>
                <a:cubicBezTo>
                  <a:pt x="1082525" y="899207"/>
                  <a:pt x="1099547" y="887288"/>
                  <a:pt x="1117399" y="890436"/>
                </a:cubicBezTo>
                <a:close/>
                <a:moveTo>
                  <a:pt x="1744733" y="886829"/>
                </a:moveTo>
                <a:cubicBezTo>
                  <a:pt x="1753134" y="888310"/>
                  <a:pt x="1758743" y="896321"/>
                  <a:pt x="1757262" y="904721"/>
                </a:cubicBezTo>
                <a:cubicBezTo>
                  <a:pt x="1755781" y="913122"/>
                  <a:pt x="1747770" y="918731"/>
                  <a:pt x="1739369" y="917249"/>
                </a:cubicBezTo>
                <a:cubicBezTo>
                  <a:pt x="1730967" y="915768"/>
                  <a:pt x="1725358" y="907757"/>
                  <a:pt x="1726840" y="899357"/>
                </a:cubicBezTo>
                <a:cubicBezTo>
                  <a:pt x="1728321" y="890956"/>
                  <a:pt x="1736331" y="885347"/>
                  <a:pt x="1744733" y="886829"/>
                </a:cubicBezTo>
                <a:close/>
                <a:moveTo>
                  <a:pt x="416527" y="884996"/>
                </a:moveTo>
                <a:cubicBezTo>
                  <a:pt x="441729" y="889440"/>
                  <a:pt x="458557" y="913472"/>
                  <a:pt x="454113" y="938675"/>
                </a:cubicBezTo>
                <a:cubicBezTo>
                  <a:pt x="449670" y="963877"/>
                  <a:pt x="425637" y="980704"/>
                  <a:pt x="400435" y="976260"/>
                </a:cubicBezTo>
                <a:cubicBezTo>
                  <a:pt x="375232" y="971816"/>
                  <a:pt x="358405" y="947784"/>
                  <a:pt x="362848" y="922582"/>
                </a:cubicBezTo>
                <a:cubicBezTo>
                  <a:pt x="367292" y="897380"/>
                  <a:pt x="391324" y="880552"/>
                  <a:pt x="416527" y="884996"/>
                </a:cubicBezTo>
                <a:close/>
                <a:moveTo>
                  <a:pt x="1690238" y="875259"/>
                </a:moveTo>
                <a:cubicBezTo>
                  <a:pt x="1699688" y="876925"/>
                  <a:pt x="1705999" y="885938"/>
                  <a:pt x="1704333" y="895388"/>
                </a:cubicBezTo>
                <a:cubicBezTo>
                  <a:pt x="1702666" y="904838"/>
                  <a:pt x="1693654" y="911149"/>
                  <a:pt x="1684203" y="909483"/>
                </a:cubicBezTo>
                <a:cubicBezTo>
                  <a:pt x="1674753" y="907817"/>
                  <a:pt x="1668442" y="898804"/>
                  <a:pt x="1670109" y="889354"/>
                </a:cubicBezTo>
                <a:cubicBezTo>
                  <a:pt x="1671775" y="879903"/>
                  <a:pt x="1680788" y="873593"/>
                  <a:pt x="1690238" y="875259"/>
                </a:cubicBezTo>
                <a:close/>
                <a:moveTo>
                  <a:pt x="1028682" y="872832"/>
                </a:moveTo>
                <a:cubicBezTo>
                  <a:pt x="1047583" y="876165"/>
                  <a:pt x="1060204" y="894189"/>
                  <a:pt x="1056871" y="913091"/>
                </a:cubicBezTo>
                <a:cubicBezTo>
                  <a:pt x="1053539" y="931992"/>
                  <a:pt x="1035514" y="944613"/>
                  <a:pt x="1016613" y="941280"/>
                </a:cubicBezTo>
                <a:cubicBezTo>
                  <a:pt x="997711" y="937947"/>
                  <a:pt x="985090" y="919923"/>
                  <a:pt x="988423" y="901021"/>
                </a:cubicBezTo>
                <a:cubicBezTo>
                  <a:pt x="991756" y="882120"/>
                  <a:pt x="1009780" y="869499"/>
                  <a:pt x="1028682" y="872832"/>
                </a:cubicBezTo>
                <a:close/>
                <a:moveTo>
                  <a:pt x="1631943" y="863020"/>
                </a:moveTo>
                <a:cubicBezTo>
                  <a:pt x="1642444" y="864872"/>
                  <a:pt x="1649455" y="874885"/>
                  <a:pt x="1647604" y="885385"/>
                </a:cubicBezTo>
                <a:cubicBezTo>
                  <a:pt x="1645752" y="895885"/>
                  <a:pt x="1635739" y="902897"/>
                  <a:pt x="1625238" y="901045"/>
                </a:cubicBezTo>
                <a:cubicBezTo>
                  <a:pt x="1614737" y="899194"/>
                  <a:pt x="1607725" y="889180"/>
                  <a:pt x="1609577" y="878680"/>
                </a:cubicBezTo>
                <a:cubicBezTo>
                  <a:pt x="1611428" y="868180"/>
                  <a:pt x="1621442" y="861168"/>
                  <a:pt x="1631943" y="863020"/>
                </a:cubicBezTo>
                <a:close/>
                <a:moveTo>
                  <a:pt x="301192" y="862698"/>
                </a:moveTo>
                <a:cubicBezTo>
                  <a:pt x="327445" y="867327"/>
                  <a:pt x="344974" y="892361"/>
                  <a:pt x="340345" y="918613"/>
                </a:cubicBezTo>
                <a:cubicBezTo>
                  <a:pt x="335716" y="944865"/>
                  <a:pt x="310682" y="962394"/>
                  <a:pt x="284430" y="957765"/>
                </a:cubicBezTo>
                <a:cubicBezTo>
                  <a:pt x="258178" y="953136"/>
                  <a:pt x="240648" y="928102"/>
                  <a:pt x="245277" y="901850"/>
                </a:cubicBezTo>
                <a:cubicBezTo>
                  <a:pt x="249906" y="875598"/>
                  <a:pt x="274940" y="858069"/>
                  <a:pt x="301192" y="862698"/>
                </a:cubicBezTo>
                <a:close/>
                <a:moveTo>
                  <a:pt x="936166" y="854557"/>
                </a:moveTo>
                <a:cubicBezTo>
                  <a:pt x="956118" y="858075"/>
                  <a:pt x="969437" y="877102"/>
                  <a:pt x="965920" y="897052"/>
                </a:cubicBezTo>
                <a:cubicBezTo>
                  <a:pt x="962403" y="917004"/>
                  <a:pt x="943377" y="930326"/>
                  <a:pt x="923427" y="926809"/>
                </a:cubicBezTo>
                <a:cubicBezTo>
                  <a:pt x="903476" y="923291"/>
                  <a:pt x="890153" y="904264"/>
                  <a:pt x="893671" y="884313"/>
                </a:cubicBezTo>
                <a:cubicBezTo>
                  <a:pt x="897189" y="864362"/>
                  <a:pt x="916216" y="851039"/>
                  <a:pt x="936166" y="854557"/>
                </a:cubicBezTo>
                <a:close/>
                <a:moveTo>
                  <a:pt x="1569844" y="850110"/>
                </a:moveTo>
                <a:cubicBezTo>
                  <a:pt x="1581395" y="852146"/>
                  <a:pt x="1589107" y="863161"/>
                  <a:pt x="1587071" y="874712"/>
                </a:cubicBezTo>
                <a:cubicBezTo>
                  <a:pt x="1585034" y="886263"/>
                  <a:pt x="1574019" y="893975"/>
                  <a:pt x="1562469" y="891938"/>
                </a:cubicBezTo>
                <a:cubicBezTo>
                  <a:pt x="1550918" y="889902"/>
                  <a:pt x="1543205" y="878887"/>
                  <a:pt x="1545242" y="867336"/>
                </a:cubicBezTo>
                <a:cubicBezTo>
                  <a:pt x="1547279" y="855785"/>
                  <a:pt x="1558293" y="848073"/>
                  <a:pt x="1569844" y="850110"/>
                </a:cubicBezTo>
                <a:close/>
                <a:moveTo>
                  <a:pt x="182054" y="839732"/>
                </a:moveTo>
                <a:cubicBezTo>
                  <a:pt x="209355" y="844546"/>
                  <a:pt x="227585" y="870581"/>
                  <a:pt x="222771" y="897883"/>
                </a:cubicBezTo>
                <a:cubicBezTo>
                  <a:pt x="217957" y="925184"/>
                  <a:pt x="191922" y="943414"/>
                  <a:pt x="164620" y="938600"/>
                </a:cubicBezTo>
                <a:cubicBezTo>
                  <a:pt x="137318" y="933786"/>
                  <a:pt x="119088" y="907751"/>
                  <a:pt x="123903" y="880449"/>
                </a:cubicBezTo>
                <a:cubicBezTo>
                  <a:pt x="128717" y="853148"/>
                  <a:pt x="154752" y="834918"/>
                  <a:pt x="182054" y="839732"/>
                </a:cubicBezTo>
                <a:close/>
                <a:moveTo>
                  <a:pt x="1503943" y="836529"/>
                </a:moveTo>
                <a:cubicBezTo>
                  <a:pt x="1516544" y="838751"/>
                  <a:pt x="1524958" y="850767"/>
                  <a:pt x="1522736" y="863368"/>
                </a:cubicBezTo>
                <a:cubicBezTo>
                  <a:pt x="1520514" y="875968"/>
                  <a:pt x="1508498" y="884383"/>
                  <a:pt x="1495897" y="882161"/>
                </a:cubicBezTo>
                <a:cubicBezTo>
                  <a:pt x="1483296" y="879939"/>
                  <a:pt x="1474882" y="867922"/>
                  <a:pt x="1477104" y="855322"/>
                </a:cubicBezTo>
                <a:cubicBezTo>
                  <a:pt x="1479326" y="842721"/>
                  <a:pt x="1491343" y="834307"/>
                  <a:pt x="1503943" y="836529"/>
                </a:cubicBezTo>
                <a:close/>
                <a:moveTo>
                  <a:pt x="839844" y="835613"/>
                </a:moveTo>
                <a:cubicBezTo>
                  <a:pt x="860845" y="839316"/>
                  <a:pt x="874868" y="859344"/>
                  <a:pt x="871165" y="880345"/>
                </a:cubicBezTo>
                <a:cubicBezTo>
                  <a:pt x="867461" y="901346"/>
                  <a:pt x="847435" y="915369"/>
                  <a:pt x="826434" y="911666"/>
                </a:cubicBezTo>
                <a:cubicBezTo>
                  <a:pt x="805433" y="907963"/>
                  <a:pt x="791409" y="887936"/>
                  <a:pt x="795113" y="866935"/>
                </a:cubicBezTo>
                <a:cubicBezTo>
                  <a:pt x="798816" y="845933"/>
                  <a:pt x="818843" y="831910"/>
                  <a:pt x="839844" y="835613"/>
                </a:cubicBezTo>
                <a:close/>
                <a:moveTo>
                  <a:pt x="1434240" y="822278"/>
                </a:moveTo>
                <a:cubicBezTo>
                  <a:pt x="1447891" y="824685"/>
                  <a:pt x="1457006" y="837703"/>
                  <a:pt x="1454599" y="851353"/>
                </a:cubicBezTo>
                <a:cubicBezTo>
                  <a:pt x="1452192" y="865004"/>
                  <a:pt x="1439175" y="874119"/>
                  <a:pt x="1425523" y="871712"/>
                </a:cubicBezTo>
                <a:cubicBezTo>
                  <a:pt x="1411872" y="869305"/>
                  <a:pt x="1402757" y="856287"/>
                  <a:pt x="1405164" y="842637"/>
                </a:cubicBezTo>
                <a:cubicBezTo>
                  <a:pt x="1407571" y="828986"/>
                  <a:pt x="1420588" y="819871"/>
                  <a:pt x="1434240" y="822278"/>
                </a:cubicBezTo>
                <a:close/>
                <a:moveTo>
                  <a:pt x="59961" y="817305"/>
                </a:moveTo>
                <a:cubicBezTo>
                  <a:pt x="87744" y="822204"/>
                  <a:pt x="106296" y="848698"/>
                  <a:pt x="101397" y="876481"/>
                </a:cubicBezTo>
                <a:cubicBezTo>
                  <a:pt x="96498" y="904264"/>
                  <a:pt x="70004" y="922816"/>
                  <a:pt x="42220" y="917917"/>
                </a:cubicBezTo>
                <a:cubicBezTo>
                  <a:pt x="14437" y="913018"/>
                  <a:pt x="-4114" y="886524"/>
                  <a:pt x="785" y="858740"/>
                </a:cubicBezTo>
                <a:cubicBezTo>
                  <a:pt x="5684" y="830957"/>
                  <a:pt x="32178" y="812406"/>
                  <a:pt x="59961" y="817305"/>
                </a:cubicBezTo>
                <a:close/>
                <a:moveTo>
                  <a:pt x="739719" y="815998"/>
                </a:moveTo>
                <a:cubicBezTo>
                  <a:pt x="761771" y="819886"/>
                  <a:pt x="776495" y="840914"/>
                  <a:pt x="772607" y="862966"/>
                </a:cubicBezTo>
                <a:cubicBezTo>
                  <a:pt x="768718" y="885018"/>
                  <a:pt x="747690" y="899742"/>
                  <a:pt x="725638" y="895854"/>
                </a:cubicBezTo>
                <a:cubicBezTo>
                  <a:pt x="703586" y="891965"/>
                  <a:pt x="688861" y="870937"/>
                  <a:pt x="692750" y="848885"/>
                </a:cubicBezTo>
                <a:cubicBezTo>
                  <a:pt x="696638" y="826833"/>
                  <a:pt x="717667" y="812109"/>
                  <a:pt x="739719" y="815998"/>
                </a:cubicBezTo>
                <a:close/>
                <a:moveTo>
                  <a:pt x="1360733" y="807356"/>
                </a:moveTo>
                <a:cubicBezTo>
                  <a:pt x="1375434" y="809949"/>
                  <a:pt x="1385250" y="823967"/>
                  <a:pt x="1382658" y="838668"/>
                </a:cubicBezTo>
                <a:cubicBezTo>
                  <a:pt x="1380066" y="853369"/>
                  <a:pt x="1366047" y="863185"/>
                  <a:pt x="1351346" y="860593"/>
                </a:cubicBezTo>
                <a:cubicBezTo>
                  <a:pt x="1336645" y="858001"/>
                  <a:pt x="1326829" y="843982"/>
                  <a:pt x="1329421" y="829281"/>
                </a:cubicBezTo>
                <a:cubicBezTo>
                  <a:pt x="1332014" y="814580"/>
                  <a:pt x="1346032" y="804764"/>
                  <a:pt x="1360733" y="807356"/>
                </a:cubicBezTo>
                <a:close/>
                <a:moveTo>
                  <a:pt x="1958672" y="802885"/>
                </a:moveTo>
                <a:cubicBezTo>
                  <a:pt x="1961608" y="803403"/>
                  <a:pt x="1963570" y="806203"/>
                  <a:pt x="1963052" y="809140"/>
                </a:cubicBezTo>
                <a:cubicBezTo>
                  <a:pt x="1962534" y="812077"/>
                  <a:pt x="1959733" y="814038"/>
                  <a:pt x="1956796" y="813520"/>
                </a:cubicBezTo>
                <a:cubicBezTo>
                  <a:pt x="1953860" y="813002"/>
                  <a:pt x="1951898" y="810201"/>
                  <a:pt x="1952416" y="807266"/>
                </a:cubicBezTo>
                <a:cubicBezTo>
                  <a:pt x="1952934" y="804329"/>
                  <a:pt x="1955735" y="802368"/>
                  <a:pt x="1958672" y="802885"/>
                </a:cubicBezTo>
                <a:close/>
                <a:moveTo>
                  <a:pt x="635791" y="795712"/>
                </a:moveTo>
                <a:cubicBezTo>
                  <a:pt x="658892" y="799785"/>
                  <a:pt x="674318" y="821815"/>
                  <a:pt x="670245" y="844917"/>
                </a:cubicBezTo>
                <a:cubicBezTo>
                  <a:pt x="666171" y="868019"/>
                  <a:pt x="644141" y="883444"/>
                  <a:pt x="621039" y="879371"/>
                </a:cubicBezTo>
                <a:cubicBezTo>
                  <a:pt x="597938" y="875298"/>
                  <a:pt x="582512" y="853267"/>
                  <a:pt x="586585" y="830166"/>
                </a:cubicBezTo>
                <a:cubicBezTo>
                  <a:pt x="590659" y="807064"/>
                  <a:pt x="612689" y="791638"/>
                  <a:pt x="635791" y="795712"/>
                </a:cubicBezTo>
                <a:close/>
                <a:moveTo>
                  <a:pt x="1924074" y="794956"/>
                </a:moveTo>
                <a:cubicBezTo>
                  <a:pt x="1927990" y="795646"/>
                  <a:pt x="1930605" y="799381"/>
                  <a:pt x="1929914" y="803297"/>
                </a:cubicBezTo>
                <a:cubicBezTo>
                  <a:pt x="1929224" y="807213"/>
                  <a:pt x="1925489" y="809828"/>
                  <a:pt x="1921573" y="809137"/>
                </a:cubicBezTo>
                <a:cubicBezTo>
                  <a:pt x="1917658" y="808447"/>
                  <a:pt x="1915043" y="804712"/>
                  <a:pt x="1915733" y="800796"/>
                </a:cubicBezTo>
                <a:cubicBezTo>
                  <a:pt x="1916424" y="796881"/>
                  <a:pt x="1920158" y="794266"/>
                  <a:pt x="1924074" y="794956"/>
                </a:cubicBezTo>
                <a:close/>
                <a:moveTo>
                  <a:pt x="1283424" y="791764"/>
                </a:moveTo>
                <a:cubicBezTo>
                  <a:pt x="1299175" y="794541"/>
                  <a:pt x="1309693" y="809562"/>
                  <a:pt x="1306916" y="825313"/>
                </a:cubicBezTo>
                <a:cubicBezTo>
                  <a:pt x="1304138" y="841064"/>
                  <a:pt x="1289118" y="851581"/>
                  <a:pt x="1273367" y="848804"/>
                </a:cubicBezTo>
                <a:cubicBezTo>
                  <a:pt x="1257616" y="846027"/>
                  <a:pt x="1247098" y="831006"/>
                  <a:pt x="1249875" y="815255"/>
                </a:cubicBezTo>
                <a:cubicBezTo>
                  <a:pt x="1252653" y="799504"/>
                  <a:pt x="1267673" y="788987"/>
                  <a:pt x="1283424" y="791764"/>
                </a:cubicBezTo>
                <a:close/>
                <a:moveTo>
                  <a:pt x="1885397" y="785645"/>
                </a:moveTo>
                <a:cubicBezTo>
                  <a:pt x="1890648" y="786571"/>
                  <a:pt x="1894154" y="791578"/>
                  <a:pt x="1893228" y="796828"/>
                </a:cubicBezTo>
                <a:cubicBezTo>
                  <a:pt x="1892303" y="802078"/>
                  <a:pt x="1887296" y="805584"/>
                  <a:pt x="1882045" y="804658"/>
                </a:cubicBezTo>
                <a:cubicBezTo>
                  <a:pt x="1876794" y="803732"/>
                  <a:pt x="1873288" y="798725"/>
                  <a:pt x="1874214" y="793475"/>
                </a:cubicBezTo>
                <a:cubicBezTo>
                  <a:pt x="1875139" y="788225"/>
                  <a:pt x="1880146" y="784720"/>
                  <a:pt x="1885397" y="785645"/>
                </a:cubicBezTo>
                <a:close/>
                <a:moveTo>
                  <a:pt x="1842311" y="776089"/>
                </a:moveTo>
                <a:cubicBezTo>
                  <a:pt x="1848612" y="777200"/>
                  <a:pt x="1852819" y="783208"/>
                  <a:pt x="1851709" y="789508"/>
                </a:cubicBezTo>
                <a:cubicBezTo>
                  <a:pt x="1850598" y="795808"/>
                  <a:pt x="1844589" y="800015"/>
                  <a:pt x="1838288" y="798904"/>
                </a:cubicBezTo>
                <a:cubicBezTo>
                  <a:pt x="1831987" y="797793"/>
                  <a:pt x="1827780" y="791785"/>
                  <a:pt x="1828891" y="785485"/>
                </a:cubicBezTo>
                <a:cubicBezTo>
                  <a:pt x="1830001" y="779185"/>
                  <a:pt x="1836010" y="774978"/>
                  <a:pt x="1842311" y="776089"/>
                </a:cubicBezTo>
                <a:close/>
                <a:moveTo>
                  <a:pt x="1202313" y="775502"/>
                </a:moveTo>
                <a:cubicBezTo>
                  <a:pt x="1219115" y="778465"/>
                  <a:pt x="1230333" y="794486"/>
                  <a:pt x="1227372" y="811287"/>
                </a:cubicBezTo>
                <a:cubicBezTo>
                  <a:pt x="1224408" y="828088"/>
                  <a:pt x="1208387" y="839306"/>
                  <a:pt x="1191585" y="836343"/>
                </a:cubicBezTo>
                <a:cubicBezTo>
                  <a:pt x="1174784" y="833381"/>
                  <a:pt x="1163565" y="817359"/>
                  <a:pt x="1166527" y="800559"/>
                </a:cubicBezTo>
                <a:cubicBezTo>
                  <a:pt x="1169490" y="783758"/>
                  <a:pt x="1185511" y="772539"/>
                  <a:pt x="1202313" y="775502"/>
                </a:cubicBezTo>
                <a:close/>
                <a:moveTo>
                  <a:pt x="528060" y="774757"/>
                </a:moveTo>
                <a:cubicBezTo>
                  <a:pt x="552210" y="779015"/>
                  <a:pt x="568337" y="802047"/>
                  <a:pt x="564079" y="826198"/>
                </a:cubicBezTo>
                <a:cubicBezTo>
                  <a:pt x="559820" y="850349"/>
                  <a:pt x="536790" y="866476"/>
                  <a:pt x="512637" y="862218"/>
                </a:cubicBezTo>
                <a:cubicBezTo>
                  <a:pt x="488488" y="857958"/>
                  <a:pt x="472361" y="834927"/>
                  <a:pt x="476620" y="810776"/>
                </a:cubicBezTo>
                <a:cubicBezTo>
                  <a:pt x="480878" y="786624"/>
                  <a:pt x="503909" y="770498"/>
                  <a:pt x="528060" y="774757"/>
                </a:cubicBezTo>
                <a:close/>
                <a:moveTo>
                  <a:pt x="1795423" y="765860"/>
                </a:moveTo>
                <a:cubicBezTo>
                  <a:pt x="1802774" y="767156"/>
                  <a:pt x="1807682" y="774165"/>
                  <a:pt x="1806386" y="781516"/>
                </a:cubicBezTo>
                <a:cubicBezTo>
                  <a:pt x="1805090" y="788866"/>
                  <a:pt x="1798080" y="793774"/>
                  <a:pt x="1790730" y="792477"/>
                </a:cubicBezTo>
                <a:cubicBezTo>
                  <a:pt x="1783379" y="791181"/>
                  <a:pt x="1778470" y="784172"/>
                  <a:pt x="1779767" y="776822"/>
                </a:cubicBezTo>
                <a:cubicBezTo>
                  <a:pt x="1781063" y="769471"/>
                  <a:pt x="1788072" y="764564"/>
                  <a:pt x="1795423" y="765860"/>
                </a:cubicBezTo>
                <a:close/>
                <a:moveTo>
                  <a:pt x="1117398" y="758569"/>
                </a:moveTo>
                <a:cubicBezTo>
                  <a:pt x="1135250" y="761716"/>
                  <a:pt x="1147169" y="778739"/>
                  <a:pt x="1144021" y="796590"/>
                </a:cubicBezTo>
                <a:cubicBezTo>
                  <a:pt x="1140874" y="814442"/>
                  <a:pt x="1123851" y="826361"/>
                  <a:pt x="1106000" y="823213"/>
                </a:cubicBezTo>
                <a:cubicBezTo>
                  <a:pt x="1088148" y="820066"/>
                  <a:pt x="1076229" y="803043"/>
                  <a:pt x="1079377" y="785192"/>
                </a:cubicBezTo>
                <a:cubicBezTo>
                  <a:pt x="1082524" y="767340"/>
                  <a:pt x="1099547" y="755421"/>
                  <a:pt x="1117398" y="758569"/>
                </a:cubicBezTo>
                <a:close/>
                <a:moveTo>
                  <a:pt x="1744732" y="754961"/>
                </a:moveTo>
                <a:cubicBezTo>
                  <a:pt x="1753134" y="756443"/>
                  <a:pt x="1758743" y="764454"/>
                  <a:pt x="1757262" y="772854"/>
                </a:cubicBezTo>
                <a:cubicBezTo>
                  <a:pt x="1755780" y="781255"/>
                  <a:pt x="1747770" y="786863"/>
                  <a:pt x="1739368" y="785382"/>
                </a:cubicBezTo>
                <a:cubicBezTo>
                  <a:pt x="1730967" y="783900"/>
                  <a:pt x="1725358" y="775890"/>
                  <a:pt x="1726839" y="767490"/>
                </a:cubicBezTo>
                <a:cubicBezTo>
                  <a:pt x="1728320" y="759089"/>
                  <a:pt x="1736331" y="753480"/>
                  <a:pt x="1744732" y="754961"/>
                </a:cubicBezTo>
                <a:close/>
                <a:moveTo>
                  <a:pt x="416528" y="753129"/>
                </a:moveTo>
                <a:cubicBezTo>
                  <a:pt x="441730" y="757573"/>
                  <a:pt x="458558" y="781605"/>
                  <a:pt x="454114" y="806807"/>
                </a:cubicBezTo>
                <a:cubicBezTo>
                  <a:pt x="449670" y="832009"/>
                  <a:pt x="425638" y="848837"/>
                  <a:pt x="400436" y="844393"/>
                </a:cubicBezTo>
                <a:cubicBezTo>
                  <a:pt x="375234" y="839949"/>
                  <a:pt x="358406" y="815917"/>
                  <a:pt x="362850" y="790715"/>
                </a:cubicBezTo>
                <a:cubicBezTo>
                  <a:pt x="367293" y="765513"/>
                  <a:pt x="391326" y="748685"/>
                  <a:pt x="416528" y="753129"/>
                </a:cubicBezTo>
                <a:close/>
                <a:moveTo>
                  <a:pt x="1690238" y="743391"/>
                </a:moveTo>
                <a:cubicBezTo>
                  <a:pt x="1699688" y="745058"/>
                  <a:pt x="1705999" y="754071"/>
                  <a:pt x="1704332" y="763521"/>
                </a:cubicBezTo>
                <a:cubicBezTo>
                  <a:pt x="1702666" y="772971"/>
                  <a:pt x="1693653" y="779282"/>
                  <a:pt x="1684203" y="777615"/>
                </a:cubicBezTo>
                <a:cubicBezTo>
                  <a:pt x="1674753" y="775949"/>
                  <a:pt x="1668442" y="766936"/>
                  <a:pt x="1670108" y="757486"/>
                </a:cubicBezTo>
                <a:cubicBezTo>
                  <a:pt x="1671775" y="748036"/>
                  <a:pt x="1680787" y="741725"/>
                  <a:pt x="1690238" y="743391"/>
                </a:cubicBezTo>
                <a:close/>
                <a:moveTo>
                  <a:pt x="1028682" y="740965"/>
                </a:moveTo>
                <a:cubicBezTo>
                  <a:pt x="1047584" y="744298"/>
                  <a:pt x="1060205" y="762322"/>
                  <a:pt x="1056872" y="781223"/>
                </a:cubicBezTo>
                <a:cubicBezTo>
                  <a:pt x="1053539" y="800125"/>
                  <a:pt x="1035515" y="812746"/>
                  <a:pt x="1016613" y="809413"/>
                </a:cubicBezTo>
                <a:cubicBezTo>
                  <a:pt x="997712" y="806080"/>
                  <a:pt x="985091" y="788056"/>
                  <a:pt x="988424" y="769154"/>
                </a:cubicBezTo>
                <a:cubicBezTo>
                  <a:pt x="991757" y="750253"/>
                  <a:pt x="1009781" y="737632"/>
                  <a:pt x="1028682" y="740965"/>
                </a:cubicBezTo>
                <a:close/>
                <a:moveTo>
                  <a:pt x="1631943" y="731154"/>
                </a:moveTo>
                <a:cubicBezTo>
                  <a:pt x="1642444" y="733005"/>
                  <a:pt x="1649456" y="743019"/>
                  <a:pt x="1647604" y="753519"/>
                </a:cubicBezTo>
                <a:cubicBezTo>
                  <a:pt x="1645753" y="764019"/>
                  <a:pt x="1635739" y="771031"/>
                  <a:pt x="1625238" y="769179"/>
                </a:cubicBezTo>
                <a:cubicBezTo>
                  <a:pt x="1614737" y="767328"/>
                  <a:pt x="1607725" y="757314"/>
                  <a:pt x="1609577" y="746814"/>
                </a:cubicBezTo>
                <a:cubicBezTo>
                  <a:pt x="1611428" y="736314"/>
                  <a:pt x="1621442" y="729302"/>
                  <a:pt x="1631943" y="731154"/>
                </a:cubicBezTo>
                <a:close/>
                <a:moveTo>
                  <a:pt x="301193" y="730832"/>
                </a:moveTo>
                <a:cubicBezTo>
                  <a:pt x="327446" y="735461"/>
                  <a:pt x="344974" y="760495"/>
                  <a:pt x="340346" y="786747"/>
                </a:cubicBezTo>
                <a:cubicBezTo>
                  <a:pt x="335717" y="812999"/>
                  <a:pt x="310682" y="830528"/>
                  <a:pt x="284430" y="825899"/>
                </a:cubicBezTo>
                <a:cubicBezTo>
                  <a:pt x="258178" y="821270"/>
                  <a:pt x="240649" y="796236"/>
                  <a:pt x="245278" y="769984"/>
                </a:cubicBezTo>
                <a:cubicBezTo>
                  <a:pt x="249907" y="743732"/>
                  <a:pt x="274941" y="726203"/>
                  <a:pt x="301193" y="730832"/>
                </a:cubicBezTo>
                <a:close/>
                <a:moveTo>
                  <a:pt x="936167" y="722690"/>
                </a:moveTo>
                <a:cubicBezTo>
                  <a:pt x="956118" y="726208"/>
                  <a:pt x="969437" y="745235"/>
                  <a:pt x="965920" y="765186"/>
                </a:cubicBezTo>
                <a:cubicBezTo>
                  <a:pt x="962403" y="785137"/>
                  <a:pt x="943379" y="798459"/>
                  <a:pt x="923427" y="794941"/>
                </a:cubicBezTo>
                <a:cubicBezTo>
                  <a:pt x="903476" y="791423"/>
                  <a:pt x="890154" y="772397"/>
                  <a:pt x="893672" y="752446"/>
                </a:cubicBezTo>
                <a:cubicBezTo>
                  <a:pt x="897190" y="732495"/>
                  <a:pt x="916216" y="719172"/>
                  <a:pt x="936167" y="722690"/>
                </a:cubicBezTo>
                <a:close/>
                <a:moveTo>
                  <a:pt x="1569845" y="718242"/>
                </a:moveTo>
                <a:cubicBezTo>
                  <a:pt x="1581395" y="720279"/>
                  <a:pt x="1589108" y="731294"/>
                  <a:pt x="1587071" y="742844"/>
                </a:cubicBezTo>
                <a:cubicBezTo>
                  <a:pt x="1585034" y="754395"/>
                  <a:pt x="1574020" y="762108"/>
                  <a:pt x="1562469" y="760071"/>
                </a:cubicBezTo>
                <a:cubicBezTo>
                  <a:pt x="1550918" y="758034"/>
                  <a:pt x="1543206" y="747020"/>
                  <a:pt x="1545242" y="735469"/>
                </a:cubicBezTo>
                <a:cubicBezTo>
                  <a:pt x="1547279" y="723918"/>
                  <a:pt x="1558294" y="716206"/>
                  <a:pt x="1569845" y="718242"/>
                </a:cubicBezTo>
                <a:close/>
                <a:moveTo>
                  <a:pt x="182054" y="707864"/>
                </a:moveTo>
                <a:cubicBezTo>
                  <a:pt x="209356" y="712678"/>
                  <a:pt x="227586" y="738714"/>
                  <a:pt x="222772" y="766015"/>
                </a:cubicBezTo>
                <a:cubicBezTo>
                  <a:pt x="217958" y="793317"/>
                  <a:pt x="191923" y="811547"/>
                  <a:pt x="164621" y="806733"/>
                </a:cubicBezTo>
                <a:cubicBezTo>
                  <a:pt x="137319" y="801919"/>
                  <a:pt x="119089" y="775884"/>
                  <a:pt x="123903" y="748582"/>
                </a:cubicBezTo>
                <a:cubicBezTo>
                  <a:pt x="128717" y="721280"/>
                  <a:pt x="154752" y="703050"/>
                  <a:pt x="182054" y="707864"/>
                </a:cubicBezTo>
                <a:close/>
                <a:moveTo>
                  <a:pt x="1503944" y="704661"/>
                </a:moveTo>
                <a:cubicBezTo>
                  <a:pt x="1516544" y="706883"/>
                  <a:pt x="1524959" y="718900"/>
                  <a:pt x="1522737" y="731501"/>
                </a:cubicBezTo>
                <a:cubicBezTo>
                  <a:pt x="1520515" y="744101"/>
                  <a:pt x="1508498" y="752515"/>
                  <a:pt x="1495898" y="750294"/>
                </a:cubicBezTo>
                <a:cubicBezTo>
                  <a:pt x="1483297" y="748072"/>
                  <a:pt x="1474883" y="736055"/>
                  <a:pt x="1477105" y="723454"/>
                </a:cubicBezTo>
                <a:cubicBezTo>
                  <a:pt x="1479326" y="710854"/>
                  <a:pt x="1491343" y="702440"/>
                  <a:pt x="1503944" y="704661"/>
                </a:cubicBezTo>
                <a:close/>
                <a:moveTo>
                  <a:pt x="839844" y="703747"/>
                </a:moveTo>
                <a:cubicBezTo>
                  <a:pt x="860845" y="707450"/>
                  <a:pt x="874869" y="727477"/>
                  <a:pt x="871166" y="748478"/>
                </a:cubicBezTo>
                <a:cubicBezTo>
                  <a:pt x="867463" y="769479"/>
                  <a:pt x="847435" y="783503"/>
                  <a:pt x="826434" y="779800"/>
                </a:cubicBezTo>
                <a:cubicBezTo>
                  <a:pt x="805433" y="776097"/>
                  <a:pt x="791410" y="756069"/>
                  <a:pt x="795113" y="735068"/>
                </a:cubicBezTo>
                <a:cubicBezTo>
                  <a:pt x="798816" y="714067"/>
                  <a:pt x="818843" y="700044"/>
                  <a:pt x="839844" y="703747"/>
                </a:cubicBezTo>
                <a:close/>
                <a:moveTo>
                  <a:pt x="1434239" y="690411"/>
                </a:moveTo>
                <a:cubicBezTo>
                  <a:pt x="1447891" y="692818"/>
                  <a:pt x="1457006" y="705836"/>
                  <a:pt x="1454599" y="719486"/>
                </a:cubicBezTo>
                <a:cubicBezTo>
                  <a:pt x="1452192" y="733136"/>
                  <a:pt x="1439174" y="742251"/>
                  <a:pt x="1425523" y="739844"/>
                </a:cubicBezTo>
                <a:cubicBezTo>
                  <a:pt x="1411872" y="737437"/>
                  <a:pt x="1402757" y="724420"/>
                  <a:pt x="1405163" y="710769"/>
                </a:cubicBezTo>
                <a:cubicBezTo>
                  <a:pt x="1407570" y="697119"/>
                  <a:pt x="1420588" y="688004"/>
                  <a:pt x="1434239" y="690411"/>
                </a:cubicBezTo>
                <a:close/>
                <a:moveTo>
                  <a:pt x="59962" y="685438"/>
                </a:moveTo>
                <a:cubicBezTo>
                  <a:pt x="87745" y="690336"/>
                  <a:pt x="106296" y="716830"/>
                  <a:pt x="101397" y="744614"/>
                </a:cubicBezTo>
                <a:cubicBezTo>
                  <a:pt x="96498" y="772397"/>
                  <a:pt x="70004" y="790948"/>
                  <a:pt x="42221" y="786049"/>
                </a:cubicBezTo>
                <a:cubicBezTo>
                  <a:pt x="14438" y="781150"/>
                  <a:pt x="-4114" y="754657"/>
                  <a:pt x="785" y="726873"/>
                </a:cubicBezTo>
                <a:cubicBezTo>
                  <a:pt x="5684" y="699090"/>
                  <a:pt x="32178" y="680539"/>
                  <a:pt x="59962" y="685438"/>
                </a:cubicBezTo>
                <a:close/>
                <a:moveTo>
                  <a:pt x="739720" y="684130"/>
                </a:moveTo>
                <a:cubicBezTo>
                  <a:pt x="761771" y="688019"/>
                  <a:pt x="776496" y="709047"/>
                  <a:pt x="772607" y="731099"/>
                </a:cubicBezTo>
                <a:cubicBezTo>
                  <a:pt x="768719" y="753151"/>
                  <a:pt x="747691" y="767875"/>
                  <a:pt x="725639" y="763987"/>
                </a:cubicBezTo>
                <a:cubicBezTo>
                  <a:pt x="703587" y="760098"/>
                  <a:pt x="688863" y="739071"/>
                  <a:pt x="692751" y="717019"/>
                </a:cubicBezTo>
                <a:cubicBezTo>
                  <a:pt x="696639" y="694967"/>
                  <a:pt x="717668" y="680242"/>
                  <a:pt x="739720" y="684130"/>
                </a:cubicBezTo>
                <a:close/>
                <a:moveTo>
                  <a:pt x="1360733" y="675490"/>
                </a:moveTo>
                <a:cubicBezTo>
                  <a:pt x="1375434" y="678082"/>
                  <a:pt x="1385250" y="692101"/>
                  <a:pt x="1382657" y="706802"/>
                </a:cubicBezTo>
                <a:cubicBezTo>
                  <a:pt x="1380065" y="721503"/>
                  <a:pt x="1366047" y="731319"/>
                  <a:pt x="1351346" y="728727"/>
                </a:cubicBezTo>
                <a:cubicBezTo>
                  <a:pt x="1336644" y="726134"/>
                  <a:pt x="1326828" y="712116"/>
                  <a:pt x="1329421" y="697415"/>
                </a:cubicBezTo>
                <a:cubicBezTo>
                  <a:pt x="1332013" y="682714"/>
                  <a:pt x="1346031" y="672898"/>
                  <a:pt x="1360733" y="675490"/>
                </a:cubicBezTo>
                <a:close/>
                <a:moveTo>
                  <a:pt x="1958672" y="671018"/>
                </a:moveTo>
                <a:cubicBezTo>
                  <a:pt x="1961609" y="671536"/>
                  <a:pt x="1963570" y="674337"/>
                  <a:pt x="1963052" y="677274"/>
                </a:cubicBezTo>
                <a:cubicBezTo>
                  <a:pt x="1962535" y="680210"/>
                  <a:pt x="1959733" y="682172"/>
                  <a:pt x="1956797" y="681654"/>
                </a:cubicBezTo>
                <a:cubicBezTo>
                  <a:pt x="1953860" y="681136"/>
                  <a:pt x="1951899" y="678335"/>
                  <a:pt x="1952417" y="675398"/>
                </a:cubicBezTo>
                <a:cubicBezTo>
                  <a:pt x="1952934" y="672462"/>
                  <a:pt x="1955735" y="670500"/>
                  <a:pt x="1958672" y="671018"/>
                </a:cubicBezTo>
                <a:close/>
                <a:moveTo>
                  <a:pt x="635791" y="663844"/>
                </a:moveTo>
                <a:cubicBezTo>
                  <a:pt x="658893" y="667918"/>
                  <a:pt x="674319" y="689948"/>
                  <a:pt x="670245" y="713050"/>
                </a:cubicBezTo>
                <a:cubicBezTo>
                  <a:pt x="666172" y="736151"/>
                  <a:pt x="644142" y="751577"/>
                  <a:pt x="621040" y="747504"/>
                </a:cubicBezTo>
                <a:cubicBezTo>
                  <a:pt x="597938" y="743430"/>
                  <a:pt x="582512" y="721400"/>
                  <a:pt x="586586" y="698298"/>
                </a:cubicBezTo>
                <a:cubicBezTo>
                  <a:pt x="590659" y="675197"/>
                  <a:pt x="612690" y="659771"/>
                  <a:pt x="635791" y="663844"/>
                </a:cubicBezTo>
                <a:close/>
                <a:moveTo>
                  <a:pt x="1924073" y="663090"/>
                </a:moveTo>
                <a:cubicBezTo>
                  <a:pt x="1927989" y="663780"/>
                  <a:pt x="1930604" y="667515"/>
                  <a:pt x="1929914" y="671430"/>
                </a:cubicBezTo>
                <a:cubicBezTo>
                  <a:pt x="1929223" y="675346"/>
                  <a:pt x="1925488" y="677961"/>
                  <a:pt x="1921573" y="677271"/>
                </a:cubicBezTo>
                <a:cubicBezTo>
                  <a:pt x="1917657" y="676580"/>
                  <a:pt x="1915042" y="672846"/>
                  <a:pt x="1915732" y="668930"/>
                </a:cubicBezTo>
                <a:cubicBezTo>
                  <a:pt x="1916423" y="665014"/>
                  <a:pt x="1920158" y="662399"/>
                  <a:pt x="1924073" y="663090"/>
                </a:cubicBezTo>
                <a:close/>
                <a:moveTo>
                  <a:pt x="1283425" y="659897"/>
                </a:moveTo>
                <a:cubicBezTo>
                  <a:pt x="1299176" y="662674"/>
                  <a:pt x="1309693" y="677695"/>
                  <a:pt x="1306916" y="693446"/>
                </a:cubicBezTo>
                <a:cubicBezTo>
                  <a:pt x="1304138" y="709196"/>
                  <a:pt x="1289118" y="719714"/>
                  <a:pt x="1273367" y="716937"/>
                </a:cubicBezTo>
                <a:cubicBezTo>
                  <a:pt x="1257616" y="714159"/>
                  <a:pt x="1247099" y="699139"/>
                  <a:pt x="1249875" y="683388"/>
                </a:cubicBezTo>
                <a:cubicBezTo>
                  <a:pt x="1252652" y="667637"/>
                  <a:pt x="1267673" y="657119"/>
                  <a:pt x="1283425" y="659897"/>
                </a:cubicBezTo>
                <a:close/>
                <a:moveTo>
                  <a:pt x="1885397" y="653779"/>
                </a:moveTo>
                <a:cubicBezTo>
                  <a:pt x="1890647" y="654705"/>
                  <a:pt x="1894153" y="659712"/>
                  <a:pt x="1893228" y="664962"/>
                </a:cubicBezTo>
                <a:cubicBezTo>
                  <a:pt x="1892302" y="670212"/>
                  <a:pt x="1887295" y="673718"/>
                  <a:pt x="1882044" y="672792"/>
                </a:cubicBezTo>
                <a:cubicBezTo>
                  <a:pt x="1876793" y="671866"/>
                  <a:pt x="1873287" y="666859"/>
                  <a:pt x="1874213" y="661609"/>
                </a:cubicBezTo>
                <a:cubicBezTo>
                  <a:pt x="1875139" y="656359"/>
                  <a:pt x="1880146" y="652853"/>
                  <a:pt x="1885397" y="653779"/>
                </a:cubicBezTo>
                <a:close/>
                <a:moveTo>
                  <a:pt x="1842310" y="644222"/>
                </a:moveTo>
                <a:cubicBezTo>
                  <a:pt x="1848611" y="645333"/>
                  <a:pt x="1852819" y="651341"/>
                  <a:pt x="1851708" y="657641"/>
                </a:cubicBezTo>
                <a:cubicBezTo>
                  <a:pt x="1850597" y="663941"/>
                  <a:pt x="1844589" y="668147"/>
                  <a:pt x="1838288" y="667036"/>
                </a:cubicBezTo>
                <a:cubicBezTo>
                  <a:pt x="1831987" y="665925"/>
                  <a:pt x="1827779" y="659917"/>
                  <a:pt x="1828890" y="653617"/>
                </a:cubicBezTo>
                <a:cubicBezTo>
                  <a:pt x="1830001" y="647318"/>
                  <a:pt x="1836010" y="643111"/>
                  <a:pt x="1842310" y="644222"/>
                </a:cubicBezTo>
                <a:close/>
                <a:moveTo>
                  <a:pt x="1202313" y="643635"/>
                </a:moveTo>
                <a:cubicBezTo>
                  <a:pt x="1219115" y="646598"/>
                  <a:pt x="1230333" y="662620"/>
                  <a:pt x="1227371" y="679420"/>
                </a:cubicBezTo>
                <a:cubicBezTo>
                  <a:pt x="1224409" y="696220"/>
                  <a:pt x="1208387" y="707440"/>
                  <a:pt x="1191585" y="704477"/>
                </a:cubicBezTo>
                <a:cubicBezTo>
                  <a:pt x="1174784" y="701514"/>
                  <a:pt x="1163565" y="685493"/>
                  <a:pt x="1166528" y="668692"/>
                </a:cubicBezTo>
                <a:cubicBezTo>
                  <a:pt x="1169490" y="651891"/>
                  <a:pt x="1185512" y="640672"/>
                  <a:pt x="1202313" y="643635"/>
                </a:cubicBezTo>
                <a:close/>
                <a:moveTo>
                  <a:pt x="528060" y="642890"/>
                </a:moveTo>
                <a:cubicBezTo>
                  <a:pt x="552211" y="647148"/>
                  <a:pt x="568338" y="670179"/>
                  <a:pt x="564079" y="694331"/>
                </a:cubicBezTo>
                <a:cubicBezTo>
                  <a:pt x="559820" y="718482"/>
                  <a:pt x="536790" y="734609"/>
                  <a:pt x="512639" y="730350"/>
                </a:cubicBezTo>
                <a:cubicBezTo>
                  <a:pt x="488488" y="726092"/>
                  <a:pt x="472362" y="703061"/>
                  <a:pt x="476620" y="678909"/>
                </a:cubicBezTo>
                <a:cubicBezTo>
                  <a:pt x="480879" y="654758"/>
                  <a:pt x="503909" y="638631"/>
                  <a:pt x="528060" y="642890"/>
                </a:cubicBezTo>
                <a:close/>
                <a:moveTo>
                  <a:pt x="1795423" y="633994"/>
                </a:moveTo>
                <a:cubicBezTo>
                  <a:pt x="1802774" y="635290"/>
                  <a:pt x="1807682" y="642299"/>
                  <a:pt x="1806386" y="649649"/>
                </a:cubicBezTo>
                <a:cubicBezTo>
                  <a:pt x="1805090" y="657000"/>
                  <a:pt x="1798081" y="661907"/>
                  <a:pt x="1790730" y="660611"/>
                </a:cubicBezTo>
                <a:cubicBezTo>
                  <a:pt x="1783379" y="659315"/>
                  <a:pt x="1778471" y="652306"/>
                  <a:pt x="1779767" y="644956"/>
                </a:cubicBezTo>
                <a:cubicBezTo>
                  <a:pt x="1781063" y="637605"/>
                  <a:pt x="1788073" y="632698"/>
                  <a:pt x="1795423" y="633994"/>
                </a:cubicBezTo>
                <a:close/>
                <a:moveTo>
                  <a:pt x="1117399" y="626701"/>
                </a:moveTo>
                <a:cubicBezTo>
                  <a:pt x="1135251" y="629849"/>
                  <a:pt x="1147170" y="646871"/>
                  <a:pt x="1144022" y="664723"/>
                </a:cubicBezTo>
                <a:cubicBezTo>
                  <a:pt x="1140874" y="682575"/>
                  <a:pt x="1123852" y="694494"/>
                  <a:pt x="1106000" y="691346"/>
                </a:cubicBezTo>
                <a:cubicBezTo>
                  <a:pt x="1088149" y="688198"/>
                  <a:pt x="1076229" y="671176"/>
                  <a:pt x="1079377" y="653324"/>
                </a:cubicBezTo>
                <a:cubicBezTo>
                  <a:pt x="1082525" y="635473"/>
                  <a:pt x="1099547" y="623554"/>
                  <a:pt x="1117399" y="626701"/>
                </a:cubicBezTo>
                <a:close/>
                <a:moveTo>
                  <a:pt x="1744733" y="623095"/>
                </a:moveTo>
                <a:cubicBezTo>
                  <a:pt x="1753134" y="624576"/>
                  <a:pt x="1758743" y="632587"/>
                  <a:pt x="1757262" y="640987"/>
                </a:cubicBezTo>
                <a:cubicBezTo>
                  <a:pt x="1755781" y="649388"/>
                  <a:pt x="1747770" y="654997"/>
                  <a:pt x="1739369" y="653516"/>
                </a:cubicBezTo>
                <a:cubicBezTo>
                  <a:pt x="1730967" y="652034"/>
                  <a:pt x="1725358" y="644023"/>
                  <a:pt x="1726839" y="635623"/>
                </a:cubicBezTo>
                <a:cubicBezTo>
                  <a:pt x="1728321" y="627223"/>
                  <a:pt x="1736331" y="621613"/>
                  <a:pt x="1744733" y="623095"/>
                </a:cubicBezTo>
                <a:close/>
                <a:moveTo>
                  <a:pt x="416529" y="621262"/>
                </a:moveTo>
                <a:cubicBezTo>
                  <a:pt x="441731" y="625706"/>
                  <a:pt x="458558" y="649738"/>
                  <a:pt x="454115" y="674940"/>
                </a:cubicBezTo>
                <a:cubicBezTo>
                  <a:pt x="449671" y="700142"/>
                  <a:pt x="425639" y="716970"/>
                  <a:pt x="400436" y="712526"/>
                </a:cubicBezTo>
                <a:cubicBezTo>
                  <a:pt x="375234" y="708082"/>
                  <a:pt x="358407" y="684050"/>
                  <a:pt x="362850" y="658848"/>
                </a:cubicBezTo>
                <a:cubicBezTo>
                  <a:pt x="367294" y="633645"/>
                  <a:pt x="391326" y="616818"/>
                  <a:pt x="416529" y="621262"/>
                </a:cubicBezTo>
                <a:close/>
                <a:moveTo>
                  <a:pt x="1690238" y="611525"/>
                </a:moveTo>
                <a:cubicBezTo>
                  <a:pt x="1699688" y="613191"/>
                  <a:pt x="1705999" y="622204"/>
                  <a:pt x="1704333" y="631654"/>
                </a:cubicBezTo>
                <a:cubicBezTo>
                  <a:pt x="1702666" y="641105"/>
                  <a:pt x="1693654" y="647416"/>
                  <a:pt x="1684203" y="645749"/>
                </a:cubicBezTo>
                <a:cubicBezTo>
                  <a:pt x="1674753" y="644083"/>
                  <a:pt x="1668442" y="635070"/>
                  <a:pt x="1670109" y="625620"/>
                </a:cubicBezTo>
                <a:cubicBezTo>
                  <a:pt x="1671775" y="616170"/>
                  <a:pt x="1680788" y="609859"/>
                  <a:pt x="1690238" y="611525"/>
                </a:cubicBezTo>
                <a:close/>
                <a:moveTo>
                  <a:pt x="1028682" y="609098"/>
                </a:moveTo>
                <a:cubicBezTo>
                  <a:pt x="1047583" y="612431"/>
                  <a:pt x="1060204" y="630456"/>
                  <a:pt x="1056871" y="649357"/>
                </a:cubicBezTo>
                <a:cubicBezTo>
                  <a:pt x="1053538" y="668258"/>
                  <a:pt x="1035514" y="680879"/>
                  <a:pt x="1016613" y="677546"/>
                </a:cubicBezTo>
                <a:cubicBezTo>
                  <a:pt x="997711" y="674214"/>
                  <a:pt x="985090" y="656189"/>
                  <a:pt x="988423" y="637288"/>
                </a:cubicBezTo>
                <a:cubicBezTo>
                  <a:pt x="991756" y="618386"/>
                  <a:pt x="1009780" y="605765"/>
                  <a:pt x="1028682" y="609098"/>
                </a:cubicBezTo>
                <a:close/>
                <a:moveTo>
                  <a:pt x="1631943" y="599286"/>
                </a:moveTo>
                <a:cubicBezTo>
                  <a:pt x="1642444" y="601138"/>
                  <a:pt x="1649455" y="611152"/>
                  <a:pt x="1647604" y="621652"/>
                </a:cubicBezTo>
                <a:cubicBezTo>
                  <a:pt x="1645752" y="632152"/>
                  <a:pt x="1635739" y="639163"/>
                  <a:pt x="1625238" y="637312"/>
                </a:cubicBezTo>
                <a:cubicBezTo>
                  <a:pt x="1614737" y="635460"/>
                  <a:pt x="1607725" y="625446"/>
                  <a:pt x="1609576" y="614946"/>
                </a:cubicBezTo>
                <a:cubicBezTo>
                  <a:pt x="1611428" y="604446"/>
                  <a:pt x="1621442" y="597435"/>
                  <a:pt x="1631943" y="599286"/>
                </a:cubicBezTo>
                <a:close/>
                <a:moveTo>
                  <a:pt x="301194" y="598964"/>
                </a:moveTo>
                <a:cubicBezTo>
                  <a:pt x="327446" y="603593"/>
                  <a:pt x="344976" y="628628"/>
                  <a:pt x="340347" y="654880"/>
                </a:cubicBezTo>
                <a:cubicBezTo>
                  <a:pt x="335718" y="681132"/>
                  <a:pt x="310683" y="698661"/>
                  <a:pt x="284431" y="694032"/>
                </a:cubicBezTo>
                <a:cubicBezTo>
                  <a:pt x="258179" y="689403"/>
                  <a:pt x="240650" y="664369"/>
                  <a:pt x="245279" y="638117"/>
                </a:cubicBezTo>
                <a:cubicBezTo>
                  <a:pt x="249907" y="611864"/>
                  <a:pt x="274942" y="594335"/>
                  <a:pt x="301194" y="598964"/>
                </a:cubicBezTo>
                <a:close/>
                <a:moveTo>
                  <a:pt x="936168" y="590824"/>
                </a:moveTo>
                <a:cubicBezTo>
                  <a:pt x="956120" y="594342"/>
                  <a:pt x="969437" y="613367"/>
                  <a:pt x="965920" y="633319"/>
                </a:cubicBezTo>
                <a:cubicBezTo>
                  <a:pt x="962402" y="653270"/>
                  <a:pt x="943379" y="666593"/>
                  <a:pt x="923428" y="663074"/>
                </a:cubicBezTo>
                <a:cubicBezTo>
                  <a:pt x="903477" y="659557"/>
                  <a:pt x="890155" y="640530"/>
                  <a:pt x="893672" y="620579"/>
                </a:cubicBezTo>
                <a:cubicBezTo>
                  <a:pt x="897191" y="600628"/>
                  <a:pt x="916216" y="587306"/>
                  <a:pt x="936168" y="590824"/>
                </a:cubicBezTo>
                <a:close/>
                <a:moveTo>
                  <a:pt x="1569844" y="586376"/>
                </a:moveTo>
                <a:cubicBezTo>
                  <a:pt x="1581395" y="588413"/>
                  <a:pt x="1589107" y="599427"/>
                  <a:pt x="1587071" y="610978"/>
                </a:cubicBezTo>
                <a:cubicBezTo>
                  <a:pt x="1585034" y="622529"/>
                  <a:pt x="1574019" y="630241"/>
                  <a:pt x="1562468" y="628205"/>
                </a:cubicBezTo>
                <a:cubicBezTo>
                  <a:pt x="1550918" y="626168"/>
                  <a:pt x="1543205" y="615153"/>
                  <a:pt x="1545242" y="603602"/>
                </a:cubicBezTo>
                <a:cubicBezTo>
                  <a:pt x="1547279" y="592052"/>
                  <a:pt x="1558293" y="584339"/>
                  <a:pt x="1569844" y="586376"/>
                </a:cubicBezTo>
                <a:close/>
                <a:moveTo>
                  <a:pt x="182054" y="575998"/>
                </a:moveTo>
                <a:cubicBezTo>
                  <a:pt x="209356" y="580811"/>
                  <a:pt x="227586" y="606846"/>
                  <a:pt x="222772" y="634148"/>
                </a:cubicBezTo>
                <a:cubicBezTo>
                  <a:pt x="217958" y="661450"/>
                  <a:pt x="191923" y="679680"/>
                  <a:pt x="164621" y="674866"/>
                </a:cubicBezTo>
                <a:cubicBezTo>
                  <a:pt x="137320" y="670052"/>
                  <a:pt x="119089" y="644017"/>
                  <a:pt x="123904" y="616715"/>
                </a:cubicBezTo>
                <a:cubicBezTo>
                  <a:pt x="128718" y="589413"/>
                  <a:pt x="154753" y="571183"/>
                  <a:pt x="182054" y="575998"/>
                </a:cubicBezTo>
                <a:close/>
                <a:moveTo>
                  <a:pt x="1503943" y="572795"/>
                </a:moveTo>
                <a:cubicBezTo>
                  <a:pt x="1516544" y="575017"/>
                  <a:pt x="1524959" y="587034"/>
                  <a:pt x="1522736" y="599634"/>
                </a:cubicBezTo>
                <a:cubicBezTo>
                  <a:pt x="1520514" y="612235"/>
                  <a:pt x="1508498" y="620649"/>
                  <a:pt x="1495897" y="618427"/>
                </a:cubicBezTo>
                <a:cubicBezTo>
                  <a:pt x="1483296" y="616205"/>
                  <a:pt x="1474882" y="604189"/>
                  <a:pt x="1477104" y="591588"/>
                </a:cubicBezTo>
                <a:cubicBezTo>
                  <a:pt x="1479326" y="578987"/>
                  <a:pt x="1491342" y="570573"/>
                  <a:pt x="1503943" y="572795"/>
                </a:cubicBezTo>
                <a:close/>
                <a:moveTo>
                  <a:pt x="839846" y="571880"/>
                </a:moveTo>
                <a:cubicBezTo>
                  <a:pt x="860847" y="575583"/>
                  <a:pt x="874870" y="595610"/>
                  <a:pt x="871166" y="616611"/>
                </a:cubicBezTo>
                <a:cubicBezTo>
                  <a:pt x="867463" y="637612"/>
                  <a:pt x="847436" y="651635"/>
                  <a:pt x="826436" y="647933"/>
                </a:cubicBezTo>
                <a:cubicBezTo>
                  <a:pt x="805434" y="644229"/>
                  <a:pt x="791410" y="624202"/>
                  <a:pt x="795113" y="603201"/>
                </a:cubicBezTo>
                <a:cubicBezTo>
                  <a:pt x="798817" y="582200"/>
                  <a:pt x="818844" y="568177"/>
                  <a:pt x="839846" y="571880"/>
                </a:cubicBezTo>
                <a:close/>
                <a:moveTo>
                  <a:pt x="1434240" y="558545"/>
                </a:moveTo>
                <a:cubicBezTo>
                  <a:pt x="1447891" y="560952"/>
                  <a:pt x="1457006" y="573969"/>
                  <a:pt x="1454599" y="587620"/>
                </a:cubicBezTo>
                <a:cubicBezTo>
                  <a:pt x="1452192" y="601270"/>
                  <a:pt x="1439175" y="610385"/>
                  <a:pt x="1425523" y="607978"/>
                </a:cubicBezTo>
                <a:cubicBezTo>
                  <a:pt x="1411872" y="605571"/>
                  <a:pt x="1402757" y="592553"/>
                  <a:pt x="1405164" y="578903"/>
                </a:cubicBezTo>
                <a:cubicBezTo>
                  <a:pt x="1407571" y="565253"/>
                  <a:pt x="1420588" y="556138"/>
                  <a:pt x="1434240" y="558545"/>
                </a:cubicBezTo>
                <a:close/>
                <a:moveTo>
                  <a:pt x="59963" y="553571"/>
                </a:moveTo>
                <a:cubicBezTo>
                  <a:pt x="87746" y="558470"/>
                  <a:pt x="106297" y="584964"/>
                  <a:pt x="101399" y="612748"/>
                </a:cubicBezTo>
                <a:cubicBezTo>
                  <a:pt x="96499" y="640531"/>
                  <a:pt x="70006" y="659082"/>
                  <a:pt x="42222" y="654183"/>
                </a:cubicBezTo>
                <a:cubicBezTo>
                  <a:pt x="14439" y="649284"/>
                  <a:pt x="-4112" y="622790"/>
                  <a:pt x="787" y="595007"/>
                </a:cubicBezTo>
                <a:cubicBezTo>
                  <a:pt x="5686" y="567224"/>
                  <a:pt x="32180" y="548672"/>
                  <a:pt x="59963" y="553571"/>
                </a:cubicBezTo>
                <a:close/>
                <a:moveTo>
                  <a:pt x="739720" y="552264"/>
                </a:moveTo>
                <a:cubicBezTo>
                  <a:pt x="761772" y="556152"/>
                  <a:pt x="776496" y="577181"/>
                  <a:pt x="772608" y="599233"/>
                </a:cubicBezTo>
                <a:cubicBezTo>
                  <a:pt x="768719" y="621284"/>
                  <a:pt x="747691" y="636009"/>
                  <a:pt x="725639" y="632120"/>
                </a:cubicBezTo>
                <a:cubicBezTo>
                  <a:pt x="703587" y="628232"/>
                  <a:pt x="688863" y="607204"/>
                  <a:pt x="692752" y="585152"/>
                </a:cubicBezTo>
                <a:cubicBezTo>
                  <a:pt x="696640" y="563100"/>
                  <a:pt x="717668" y="548376"/>
                  <a:pt x="739720" y="552264"/>
                </a:cubicBezTo>
                <a:close/>
                <a:moveTo>
                  <a:pt x="1360733" y="543623"/>
                </a:moveTo>
                <a:cubicBezTo>
                  <a:pt x="1375434" y="546215"/>
                  <a:pt x="1385250" y="560233"/>
                  <a:pt x="1382658" y="574935"/>
                </a:cubicBezTo>
                <a:cubicBezTo>
                  <a:pt x="1380066" y="589636"/>
                  <a:pt x="1366047" y="599452"/>
                  <a:pt x="1351346" y="596859"/>
                </a:cubicBezTo>
                <a:cubicBezTo>
                  <a:pt x="1336645" y="594267"/>
                  <a:pt x="1326829" y="580249"/>
                  <a:pt x="1329421" y="565547"/>
                </a:cubicBezTo>
                <a:cubicBezTo>
                  <a:pt x="1332013" y="550846"/>
                  <a:pt x="1346032" y="541030"/>
                  <a:pt x="1360733" y="543623"/>
                </a:cubicBezTo>
                <a:close/>
                <a:moveTo>
                  <a:pt x="1958673" y="539152"/>
                </a:moveTo>
                <a:cubicBezTo>
                  <a:pt x="1961608" y="539668"/>
                  <a:pt x="1963571" y="542471"/>
                  <a:pt x="1963053" y="545406"/>
                </a:cubicBezTo>
                <a:cubicBezTo>
                  <a:pt x="1962535" y="548344"/>
                  <a:pt x="1959734" y="550306"/>
                  <a:pt x="1956796" y="549788"/>
                </a:cubicBezTo>
                <a:cubicBezTo>
                  <a:pt x="1953860" y="549270"/>
                  <a:pt x="1951899" y="546469"/>
                  <a:pt x="1952417" y="543532"/>
                </a:cubicBezTo>
                <a:cubicBezTo>
                  <a:pt x="1952935" y="540594"/>
                  <a:pt x="1955736" y="538633"/>
                  <a:pt x="1958673" y="539152"/>
                </a:cubicBezTo>
                <a:close/>
                <a:moveTo>
                  <a:pt x="635792" y="531978"/>
                </a:moveTo>
                <a:cubicBezTo>
                  <a:pt x="658893" y="536051"/>
                  <a:pt x="674319" y="558081"/>
                  <a:pt x="670246" y="581182"/>
                </a:cubicBezTo>
                <a:cubicBezTo>
                  <a:pt x="666172" y="604284"/>
                  <a:pt x="644142" y="619710"/>
                  <a:pt x="621040" y="615636"/>
                </a:cubicBezTo>
                <a:cubicBezTo>
                  <a:pt x="597939" y="611564"/>
                  <a:pt x="582513" y="589533"/>
                  <a:pt x="586587" y="566431"/>
                </a:cubicBezTo>
                <a:cubicBezTo>
                  <a:pt x="590660" y="543330"/>
                  <a:pt x="612690" y="527905"/>
                  <a:pt x="635792" y="531978"/>
                </a:cubicBezTo>
                <a:close/>
                <a:moveTo>
                  <a:pt x="1924074" y="531222"/>
                </a:moveTo>
                <a:cubicBezTo>
                  <a:pt x="1927989" y="531913"/>
                  <a:pt x="1930605" y="535648"/>
                  <a:pt x="1929914" y="539563"/>
                </a:cubicBezTo>
                <a:cubicBezTo>
                  <a:pt x="1929224" y="543479"/>
                  <a:pt x="1925489" y="546094"/>
                  <a:pt x="1921573" y="545404"/>
                </a:cubicBezTo>
                <a:cubicBezTo>
                  <a:pt x="1917658" y="544713"/>
                  <a:pt x="1915043" y="540978"/>
                  <a:pt x="1915733" y="537063"/>
                </a:cubicBezTo>
                <a:cubicBezTo>
                  <a:pt x="1916423" y="533147"/>
                  <a:pt x="1920158" y="530532"/>
                  <a:pt x="1924074" y="531222"/>
                </a:cubicBezTo>
                <a:close/>
                <a:moveTo>
                  <a:pt x="1283424" y="528030"/>
                </a:moveTo>
                <a:cubicBezTo>
                  <a:pt x="1299175" y="530808"/>
                  <a:pt x="1309693" y="545828"/>
                  <a:pt x="1306915" y="561579"/>
                </a:cubicBezTo>
                <a:cubicBezTo>
                  <a:pt x="1304138" y="577330"/>
                  <a:pt x="1289118" y="587848"/>
                  <a:pt x="1273367" y="585070"/>
                </a:cubicBezTo>
                <a:cubicBezTo>
                  <a:pt x="1257616" y="582293"/>
                  <a:pt x="1247098" y="567272"/>
                  <a:pt x="1249875" y="551521"/>
                </a:cubicBezTo>
                <a:cubicBezTo>
                  <a:pt x="1252653" y="535770"/>
                  <a:pt x="1267673" y="525253"/>
                  <a:pt x="1283424" y="528030"/>
                </a:cubicBezTo>
                <a:close/>
                <a:moveTo>
                  <a:pt x="1885397" y="521914"/>
                </a:moveTo>
                <a:cubicBezTo>
                  <a:pt x="1890648" y="522840"/>
                  <a:pt x="1894154" y="527844"/>
                  <a:pt x="1893228" y="533094"/>
                </a:cubicBezTo>
                <a:cubicBezTo>
                  <a:pt x="1892302" y="538344"/>
                  <a:pt x="1887296" y="541850"/>
                  <a:pt x="1882045" y="540924"/>
                </a:cubicBezTo>
                <a:cubicBezTo>
                  <a:pt x="1876794" y="539999"/>
                  <a:pt x="1873288" y="534992"/>
                  <a:pt x="1874213" y="529742"/>
                </a:cubicBezTo>
                <a:cubicBezTo>
                  <a:pt x="1875139" y="524492"/>
                  <a:pt x="1880146" y="520988"/>
                  <a:pt x="1885397" y="521914"/>
                </a:cubicBezTo>
                <a:close/>
                <a:moveTo>
                  <a:pt x="1842311" y="512357"/>
                </a:moveTo>
                <a:cubicBezTo>
                  <a:pt x="1848611" y="513469"/>
                  <a:pt x="1852819" y="519476"/>
                  <a:pt x="1851708" y="525774"/>
                </a:cubicBezTo>
                <a:cubicBezTo>
                  <a:pt x="1850598" y="532074"/>
                  <a:pt x="1844589" y="536281"/>
                  <a:pt x="1838288" y="535170"/>
                </a:cubicBezTo>
                <a:cubicBezTo>
                  <a:pt x="1831987" y="534059"/>
                  <a:pt x="1827780" y="528051"/>
                  <a:pt x="1828890" y="521753"/>
                </a:cubicBezTo>
                <a:cubicBezTo>
                  <a:pt x="1830001" y="515453"/>
                  <a:pt x="1836010" y="511246"/>
                  <a:pt x="1842311" y="512357"/>
                </a:cubicBezTo>
                <a:close/>
                <a:moveTo>
                  <a:pt x="1202313" y="511770"/>
                </a:moveTo>
                <a:cubicBezTo>
                  <a:pt x="1219115" y="514733"/>
                  <a:pt x="1230334" y="530753"/>
                  <a:pt x="1227372" y="547553"/>
                </a:cubicBezTo>
                <a:cubicBezTo>
                  <a:pt x="1224409" y="564354"/>
                  <a:pt x="1208388" y="575573"/>
                  <a:pt x="1191586" y="572610"/>
                </a:cubicBezTo>
                <a:cubicBezTo>
                  <a:pt x="1174784" y="569647"/>
                  <a:pt x="1163566" y="553626"/>
                  <a:pt x="1166528" y="536825"/>
                </a:cubicBezTo>
                <a:cubicBezTo>
                  <a:pt x="1169490" y="520026"/>
                  <a:pt x="1185512" y="508808"/>
                  <a:pt x="1202313" y="511770"/>
                </a:cubicBezTo>
                <a:close/>
                <a:moveTo>
                  <a:pt x="528060" y="511025"/>
                </a:moveTo>
                <a:cubicBezTo>
                  <a:pt x="552212" y="515283"/>
                  <a:pt x="568338" y="538312"/>
                  <a:pt x="564079" y="562463"/>
                </a:cubicBezTo>
                <a:cubicBezTo>
                  <a:pt x="559821" y="586615"/>
                  <a:pt x="536791" y="602742"/>
                  <a:pt x="512638" y="598483"/>
                </a:cubicBezTo>
                <a:cubicBezTo>
                  <a:pt x="488489" y="594225"/>
                  <a:pt x="472362" y="571194"/>
                  <a:pt x="476621" y="547042"/>
                </a:cubicBezTo>
                <a:cubicBezTo>
                  <a:pt x="480880" y="522893"/>
                  <a:pt x="503909" y="506766"/>
                  <a:pt x="528060" y="511025"/>
                </a:cubicBezTo>
                <a:close/>
                <a:moveTo>
                  <a:pt x="1795423" y="502128"/>
                </a:moveTo>
                <a:cubicBezTo>
                  <a:pt x="1802774" y="503425"/>
                  <a:pt x="1807683" y="510433"/>
                  <a:pt x="1806386" y="517784"/>
                </a:cubicBezTo>
                <a:cubicBezTo>
                  <a:pt x="1805090" y="525132"/>
                  <a:pt x="1798080" y="530041"/>
                  <a:pt x="1790729" y="528744"/>
                </a:cubicBezTo>
                <a:cubicBezTo>
                  <a:pt x="1783379" y="527449"/>
                  <a:pt x="1778471" y="520441"/>
                  <a:pt x="1779767" y="513090"/>
                </a:cubicBezTo>
                <a:cubicBezTo>
                  <a:pt x="1781063" y="505740"/>
                  <a:pt x="1788073" y="500832"/>
                  <a:pt x="1795423" y="502128"/>
                </a:cubicBezTo>
                <a:close/>
                <a:moveTo>
                  <a:pt x="1117399" y="494838"/>
                </a:moveTo>
                <a:cubicBezTo>
                  <a:pt x="1135251" y="497985"/>
                  <a:pt x="1147170" y="515007"/>
                  <a:pt x="1144022" y="532857"/>
                </a:cubicBezTo>
                <a:cubicBezTo>
                  <a:pt x="1140875" y="550708"/>
                  <a:pt x="1123851" y="562627"/>
                  <a:pt x="1106001" y="559480"/>
                </a:cubicBezTo>
                <a:cubicBezTo>
                  <a:pt x="1088149" y="556332"/>
                  <a:pt x="1076230" y="539310"/>
                  <a:pt x="1079377" y="521460"/>
                </a:cubicBezTo>
                <a:cubicBezTo>
                  <a:pt x="1082525" y="503608"/>
                  <a:pt x="1099547" y="491690"/>
                  <a:pt x="1117399" y="494838"/>
                </a:cubicBezTo>
                <a:close/>
                <a:moveTo>
                  <a:pt x="1744733" y="491231"/>
                </a:moveTo>
                <a:cubicBezTo>
                  <a:pt x="1753134" y="492712"/>
                  <a:pt x="1758743" y="500722"/>
                  <a:pt x="1757262" y="509122"/>
                </a:cubicBezTo>
                <a:cubicBezTo>
                  <a:pt x="1755781" y="517523"/>
                  <a:pt x="1747770" y="523133"/>
                  <a:pt x="1739369" y="521650"/>
                </a:cubicBezTo>
                <a:cubicBezTo>
                  <a:pt x="1730968" y="520169"/>
                  <a:pt x="1725357" y="512158"/>
                  <a:pt x="1726840" y="503758"/>
                </a:cubicBezTo>
                <a:cubicBezTo>
                  <a:pt x="1728321" y="495358"/>
                  <a:pt x="1736331" y="489749"/>
                  <a:pt x="1744733" y="491231"/>
                </a:cubicBezTo>
                <a:close/>
                <a:moveTo>
                  <a:pt x="416530" y="489398"/>
                </a:moveTo>
                <a:cubicBezTo>
                  <a:pt x="441732" y="493841"/>
                  <a:pt x="458559" y="517874"/>
                  <a:pt x="454115" y="543074"/>
                </a:cubicBezTo>
                <a:cubicBezTo>
                  <a:pt x="449671" y="568275"/>
                  <a:pt x="425639" y="585102"/>
                  <a:pt x="400437" y="580659"/>
                </a:cubicBezTo>
                <a:cubicBezTo>
                  <a:pt x="375235" y="576215"/>
                  <a:pt x="358407" y="552183"/>
                  <a:pt x="362851" y="526981"/>
                </a:cubicBezTo>
                <a:cubicBezTo>
                  <a:pt x="367295" y="501781"/>
                  <a:pt x="391327" y="484955"/>
                  <a:pt x="416530" y="489398"/>
                </a:cubicBezTo>
                <a:close/>
                <a:moveTo>
                  <a:pt x="1690238" y="479661"/>
                </a:moveTo>
                <a:cubicBezTo>
                  <a:pt x="1699688" y="481327"/>
                  <a:pt x="1705999" y="490340"/>
                  <a:pt x="1704333" y="499789"/>
                </a:cubicBezTo>
                <a:cubicBezTo>
                  <a:pt x="1702666" y="509239"/>
                  <a:pt x="1693654" y="515550"/>
                  <a:pt x="1684203" y="513884"/>
                </a:cubicBezTo>
                <a:cubicBezTo>
                  <a:pt x="1674753" y="512218"/>
                  <a:pt x="1668442" y="503205"/>
                  <a:pt x="1670109" y="493756"/>
                </a:cubicBezTo>
                <a:cubicBezTo>
                  <a:pt x="1671775" y="484305"/>
                  <a:pt x="1680788" y="477995"/>
                  <a:pt x="1690238" y="479661"/>
                </a:cubicBezTo>
                <a:close/>
                <a:moveTo>
                  <a:pt x="1028682" y="477234"/>
                </a:moveTo>
                <a:cubicBezTo>
                  <a:pt x="1047583" y="480567"/>
                  <a:pt x="1060204" y="498590"/>
                  <a:pt x="1056871" y="517492"/>
                </a:cubicBezTo>
                <a:cubicBezTo>
                  <a:pt x="1053539" y="536391"/>
                  <a:pt x="1035515" y="549012"/>
                  <a:pt x="1016613" y="545679"/>
                </a:cubicBezTo>
                <a:cubicBezTo>
                  <a:pt x="997712" y="542346"/>
                  <a:pt x="985091" y="524322"/>
                  <a:pt x="988423" y="505422"/>
                </a:cubicBezTo>
                <a:cubicBezTo>
                  <a:pt x="991756" y="486522"/>
                  <a:pt x="1009780" y="473901"/>
                  <a:pt x="1028682" y="477234"/>
                </a:cubicBezTo>
                <a:close/>
                <a:moveTo>
                  <a:pt x="1631943" y="467422"/>
                </a:moveTo>
                <a:cubicBezTo>
                  <a:pt x="1642444" y="469274"/>
                  <a:pt x="1649455" y="479287"/>
                  <a:pt x="1647604" y="489787"/>
                </a:cubicBezTo>
                <a:cubicBezTo>
                  <a:pt x="1645752" y="500287"/>
                  <a:pt x="1635739" y="507299"/>
                  <a:pt x="1625238" y="505446"/>
                </a:cubicBezTo>
                <a:cubicBezTo>
                  <a:pt x="1614737" y="503596"/>
                  <a:pt x="1607725" y="493582"/>
                  <a:pt x="1609576" y="483083"/>
                </a:cubicBezTo>
                <a:cubicBezTo>
                  <a:pt x="1611428" y="472582"/>
                  <a:pt x="1621442" y="465570"/>
                  <a:pt x="1631943" y="467422"/>
                </a:cubicBezTo>
                <a:close/>
                <a:moveTo>
                  <a:pt x="301195" y="467100"/>
                </a:moveTo>
                <a:cubicBezTo>
                  <a:pt x="327447" y="471730"/>
                  <a:pt x="344976" y="496763"/>
                  <a:pt x="340347" y="523014"/>
                </a:cubicBezTo>
                <a:cubicBezTo>
                  <a:pt x="335718" y="549264"/>
                  <a:pt x="310684" y="566794"/>
                  <a:pt x="284432" y="562165"/>
                </a:cubicBezTo>
                <a:cubicBezTo>
                  <a:pt x="258180" y="557536"/>
                  <a:pt x="240651" y="532501"/>
                  <a:pt x="245279" y="506251"/>
                </a:cubicBezTo>
                <a:cubicBezTo>
                  <a:pt x="249908" y="480000"/>
                  <a:pt x="274942" y="462471"/>
                  <a:pt x="301195" y="467100"/>
                </a:cubicBezTo>
                <a:close/>
                <a:moveTo>
                  <a:pt x="936169" y="458960"/>
                </a:moveTo>
                <a:cubicBezTo>
                  <a:pt x="956121" y="462478"/>
                  <a:pt x="969437" y="481504"/>
                  <a:pt x="965920" y="501454"/>
                </a:cubicBezTo>
                <a:cubicBezTo>
                  <a:pt x="962402" y="521406"/>
                  <a:pt x="943380" y="534726"/>
                  <a:pt x="923429" y="531208"/>
                </a:cubicBezTo>
                <a:cubicBezTo>
                  <a:pt x="903477" y="527690"/>
                  <a:pt x="890155" y="508666"/>
                  <a:pt x="893673" y="488715"/>
                </a:cubicBezTo>
                <a:cubicBezTo>
                  <a:pt x="897192" y="468764"/>
                  <a:pt x="916217" y="455442"/>
                  <a:pt x="936169" y="458960"/>
                </a:cubicBezTo>
                <a:close/>
                <a:moveTo>
                  <a:pt x="1569844" y="454512"/>
                </a:moveTo>
                <a:cubicBezTo>
                  <a:pt x="1581395" y="456548"/>
                  <a:pt x="1589107" y="467563"/>
                  <a:pt x="1587071" y="479114"/>
                </a:cubicBezTo>
                <a:cubicBezTo>
                  <a:pt x="1585034" y="490665"/>
                  <a:pt x="1574019" y="498376"/>
                  <a:pt x="1562468" y="496340"/>
                </a:cubicBezTo>
                <a:cubicBezTo>
                  <a:pt x="1550918" y="494304"/>
                  <a:pt x="1543205" y="483289"/>
                  <a:pt x="1545242" y="471738"/>
                </a:cubicBezTo>
                <a:cubicBezTo>
                  <a:pt x="1547279" y="460187"/>
                  <a:pt x="1558293" y="452475"/>
                  <a:pt x="1569844" y="454512"/>
                </a:cubicBezTo>
                <a:close/>
                <a:moveTo>
                  <a:pt x="182056" y="444133"/>
                </a:moveTo>
                <a:cubicBezTo>
                  <a:pt x="209357" y="448948"/>
                  <a:pt x="227587" y="474983"/>
                  <a:pt x="222772" y="502284"/>
                </a:cubicBezTo>
                <a:cubicBezTo>
                  <a:pt x="217959" y="529584"/>
                  <a:pt x="191924" y="547814"/>
                  <a:pt x="164622" y="543000"/>
                </a:cubicBezTo>
                <a:cubicBezTo>
                  <a:pt x="137320" y="538186"/>
                  <a:pt x="119090" y="512153"/>
                  <a:pt x="123904" y="484852"/>
                </a:cubicBezTo>
                <a:cubicBezTo>
                  <a:pt x="128718" y="457550"/>
                  <a:pt x="154754" y="439320"/>
                  <a:pt x="182056" y="444133"/>
                </a:cubicBezTo>
                <a:close/>
                <a:moveTo>
                  <a:pt x="1503944" y="440931"/>
                </a:moveTo>
                <a:cubicBezTo>
                  <a:pt x="1516544" y="443152"/>
                  <a:pt x="1524959" y="455169"/>
                  <a:pt x="1522737" y="467770"/>
                </a:cubicBezTo>
                <a:cubicBezTo>
                  <a:pt x="1520514" y="480370"/>
                  <a:pt x="1508499" y="488785"/>
                  <a:pt x="1495898" y="486563"/>
                </a:cubicBezTo>
                <a:cubicBezTo>
                  <a:pt x="1483297" y="484341"/>
                  <a:pt x="1474883" y="472324"/>
                  <a:pt x="1477105" y="459724"/>
                </a:cubicBezTo>
                <a:cubicBezTo>
                  <a:pt x="1479327" y="447123"/>
                  <a:pt x="1491342" y="438709"/>
                  <a:pt x="1503944" y="440931"/>
                </a:cubicBezTo>
                <a:close/>
                <a:moveTo>
                  <a:pt x="839846" y="440016"/>
                </a:moveTo>
                <a:cubicBezTo>
                  <a:pt x="860847" y="443719"/>
                  <a:pt x="874871" y="463746"/>
                  <a:pt x="871167" y="484747"/>
                </a:cubicBezTo>
                <a:cubicBezTo>
                  <a:pt x="867464" y="505748"/>
                  <a:pt x="847437" y="519770"/>
                  <a:pt x="826436" y="516067"/>
                </a:cubicBezTo>
                <a:cubicBezTo>
                  <a:pt x="805435" y="512364"/>
                  <a:pt x="791411" y="492338"/>
                  <a:pt x="795114" y="471337"/>
                </a:cubicBezTo>
                <a:cubicBezTo>
                  <a:pt x="798817" y="450336"/>
                  <a:pt x="818845" y="436312"/>
                  <a:pt x="839846" y="440016"/>
                </a:cubicBezTo>
                <a:close/>
                <a:moveTo>
                  <a:pt x="1434240" y="426680"/>
                </a:moveTo>
                <a:cubicBezTo>
                  <a:pt x="1447891" y="429087"/>
                  <a:pt x="1457006" y="442105"/>
                  <a:pt x="1454599" y="455755"/>
                </a:cubicBezTo>
                <a:cubicBezTo>
                  <a:pt x="1452192" y="469406"/>
                  <a:pt x="1439175" y="478521"/>
                  <a:pt x="1425523" y="476114"/>
                </a:cubicBezTo>
                <a:cubicBezTo>
                  <a:pt x="1411872" y="473707"/>
                  <a:pt x="1402757" y="460689"/>
                  <a:pt x="1405164" y="447039"/>
                </a:cubicBezTo>
                <a:cubicBezTo>
                  <a:pt x="1407571" y="433388"/>
                  <a:pt x="1420588" y="424273"/>
                  <a:pt x="1434240" y="426680"/>
                </a:cubicBezTo>
                <a:close/>
                <a:moveTo>
                  <a:pt x="59963" y="421707"/>
                </a:moveTo>
                <a:cubicBezTo>
                  <a:pt x="87746" y="426606"/>
                  <a:pt x="106298" y="453100"/>
                  <a:pt x="101399" y="480883"/>
                </a:cubicBezTo>
                <a:cubicBezTo>
                  <a:pt x="96500" y="508666"/>
                  <a:pt x="70006" y="527215"/>
                  <a:pt x="42222" y="522318"/>
                </a:cubicBezTo>
                <a:cubicBezTo>
                  <a:pt x="14439" y="517419"/>
                  <a:pt x="-4111" y="490926"/>
                  <a:pt x="788" y="463143"/>
                </a:cubicBezTo>
                <a:cubicBezTo>
                  <a:pt x="5687" y="435360"/>
                  <a:pt x="32180" y="416808"/>
                  <a:pt x="59963" y="421707"/>
                </a:cubicBezTo>
                <a:close/>
                <a:moveTo>
                  <a:pt x="739721" y="420400"/>
                </a:moveTo>
                <a:cubicBezTo>
                  <a:pt x="761773" y="424288"/>
                  <a:pt x="776497" y="445317"/>
                  <a:pt x="772609" y="467368"/>
                </a:cubicBezTo>
                <a:cubicBezTo>
                  <a:pt x="768720" y="489420"/>
                  <a:pt x="747692" y="504143"/>
                  <a:pt x="725640" y="500255"/>
                </a:cubicBezTo>
                <a:cubicBezTo>
                  <a:pt x="703588" y="496368"/>
                  <a:pt x="688863" y="475339"/>
                  <a:pt x="692752" y="453287"/>
                </a:cubicBezTo>
                <a:cubicBezTo>
                  <a:pt x="696641" y="431236"/>
                  <a:pt x="717669" y="416512"/>
                  <a:pt x="739721" y="420400"/>
                </a:cubicBezTo>
                <a:close/>
                <a:moveTo>
                  <a:pt x="1360733" y="411758"/>
                </a:moveTo>
                <a:cubicBezTo>
                  <a:pt x="1375434" y="414351"/>
                  <a:pt x="1385250" y="428369"/>
                  <a:pt x="1382658" y="443071"/>
                </a:cubicBezTo>
                <a:cubicBezTo>
                  <a:pt x="1380066" y="457771"/>
                  <a:pt x="1366047" y="467587"/>
                  <a:pt x="1351346" y="464995"/>
                </a:cubicBezTo>
                <a:cubicBezTo>
                  <a:pt x="1336645" y="462403"/>
                  <a:pt x="1326829" y="448384"/>
                  <a:pt x="1329421" y="433683"/>
                </a:cubicBezTo>
                <a:cubicBezTo>
                  <a:pt x="1332013" y="418982"/>
                  <a:pt x="1346032" y="409166"/>
                  <a:pt x="1360733" y="411758"/>
                </a:cubicBezTo>
                <a:close/>
                <a:moveTo>
                  <a:pt x="1958673" y="407288"/>
                </a:moveTo>
                <a:cubicBezTo>
                  <a:pt x="1961609" y="407805"/>
                  <a:pt x="1963571" y="410606"/>
                  <a:pt x="1963053" y="413543"/>
                </a:cubicBezTo>
                <a:cubicBezTo>
                  <a:pt x="1962535" y="416480"/>
                  <a:pt x="1959734" y="418441"/>
                  <a:pt x="1956797" y="417923"/>
                </a:cubicBezTo>
                <a:cubicBezTo>
                  <a:pt x="1953860" y="417406"/>
                  <a:pt x="1951899" y="414604"/>
                  <a:pt x="1952417" y="411668"/>
                </a:cubicBezTo>
                <a:cubicBezTo>
                  <a:pt x="1952935" y="408731"/>
                  <a:pt x="1955736" y="406770"/>
                  <a:pt x="1958673" y="407288"/>
                </a:cubicBezTo>
                <a:close/>
                <a:moveTo>
                  <a:pt x="635793" y="400113"/>
                </a:moveTo>
                <a:cubicBezTo>
                  <a:pt x="658894" y="404187"/>
                  <a:pt x="674320" y="426218"/>
                  <a:pt x="670247" y="449319"/>
                </a:cubicBezTo>
                <a:cubicBezTo>
                  <a:pt x="666173" y="472421"/>
                  <a:pt x="644143" y="487847"/>
                  <a:pt x="621041" y="483773"/>
                </a:cubicBezTo>
                <a:cubicBezTo>
                  <a:pt x="597939" y="479700"/>
                  <a:pt x="582513" y="457669"/>
                  <a:pt x="586586" y="434568"/>
                </a:cubicBezTo>
                <a:cubicBezTo>
                  <a:pt x="590660" y="411466"/>
                  <a:pt x="612690" y="396040"/>
                  <a:pt x="635793" y="400113"/>
                </a:cubicBezTo>
                <a:close/>
                <a:moveTo>
                  <a:pt x="1924074" y="399359"/>
                </a:moveTo>
                <a:cubicBezTo>
                  <a:pt x="1927989" y="400048"/>
                  <a:pt x="1930605" y="403783"/>
                  <a:pt x="1929914" y="407700"/>
                </a:cubicBezTo>
                <a:cubicBezTo>
                  <a:pt x="1929224" y="411615"/>
                  <a:pt x="1925489" y="414230"/>
                  <a:pt x="1921573" y="413540"/>
                </a:cubicBezTo>
                <a:cubicBezTo>
                  <a:pt x="1917658" y="412850"/>
                  <a:pt x="1915042" y="409115"/>
                  <a:pt x="1915733" y="405199"/>
                </a:cubicBezTo>
                <a:cubicBezTo>
                  <a:pt x="1916423" y="401283"/>
                  <a:pt x="1920158" y="398669"/>
                  <a:pt x="1924074" y="399359"/>
                </a:cubicBezTo>
                <a:close/>
                <a:moveTo>
                  <a:pt x="1283424" y="396166"/>
                </a:moveTo>
                <a:cubicBezTo>
                  <a:pt x="1299175" y="398943"/>
                  <a:pt x="1309693" y="413964"/>
                  <a:pt x="1306915" y="429715"/>
                </a:cubicBezTo>
                <a:cubicBezTo>
                  <a:pt x="1304138" y="445466"/>
                  <a:pt x="1289118" y="455983"/>
                  <a:pt x="1273367" y="453206"/>
                </a:cubicBezTo>
                <a:cubicBezTo>
                  <a:pt x="1257616" y="450429"/>
                  <a:pt x="1247098" y="435408"/>
                  <a:pt x="1249875" y="419657"/>
                </a:cubicBezTo>
                <a:cubicBezTo>
                  <a:pt x="1252653" y="403906"/>
                  <a:pt x="1267673" y="393389"/>
                  <a:pt x="1283424" y="396166"/>
                </a:cubicBezTo>
                <a:close/>
                <a:moveTo>
                  <a:pt x="1885397" y="390048"/>
                </a:moveTo>
                <a:cubicBezTo>
                  <a:pt x="1890648" y="390973"/>
                  <a:pt x="1894154" y="395980"/>
                  <a:pt x="1893228" y="401230"/>
                </a:cubicBezTo>
                <a:cubicBezTo>
                  <a:pt x="1892302" y="406481"/>
                  <a:pt x="1887296" y="409986"/>
                  <a:pt x="1882045" y="409060"/>
                </a:cubicBezTo>
                <a:cubicBezTo>
                  <a:pt x="1876794" y="408134"/>
                  <a:pt x="1873288" y="403128"/>
                  <a:pt x="1874213" y="397877"/>
                </a:cubicBezTo>
                <a:cubicBezTo>
                  <a:pt x="1875139" y="392628"/>
                  <a:pt x="1880146" y="389122"/>
                  <a:pt x="1885397" y="390048"/>
                </a:cubicBezTo>
                <a:close/>
                <a:moveTo>
                  <a:pt x="1842311" y="380491"/>
                </a:moveTo>
                <a:cubicBezTo>
                  <a:pt x="1848612" y="381602"/>
                  <a:pt x="1852819" y="387610"/>
                  <a:pt x="1851708" y="393910"/>
                </a:cubicBezTo>
                <a:cubicBezTo>
                  <a:pt x="1850598" y="400210"/>
                  <a:pt x="1844589" y="404416"/>
                  <a:pt x="1838288" y="403305"/>
                </a:cubicBezTo>
                <a:cubicBezTo>
                  <a:pt x="1831987" y="402194"/>
                  <a:pt x="1827780" y="396187"/>
                  <a:pt x="1828890" y="389887"/>
                </a:cubicBezTo>
                <a:cubicBezTo>
                  <a:pt x="1830001" y="383587"/>
                  <a:pt x="1836010" y="379380"/>
                  <a:pt x="1842311" y="380491"/>
                </a:cubicBezTo>
                <a:close/>
                <a:moveTo>
                  <a:pt x="1202314" y="379905"/>
                </a:moveTo>
                <a:cubicBezTo>
                  <a:pt x="1219115" y="382868"/>
                  <a:pt x="1230334" y="398888"/>
                  <a:pt x="1227372" y="415689"/>
                </a:cubicBezTo>
                <a:cubicBezTo>
                  <a:pt x="1224409" y="432490"/>
                  <a:pt x="1208388" y="443708"/>
                  <a:pt x="1191586" y="440746"/>
                </a:cubicBezTo>
                <a:cubicBezTo>
                  <a:pt x="1174784" y="437783"/>
                  <a:pt x="1163566" y="421762"/>
                  <a:pt x="1166528" y="404961"/>
                </a:cubicBezTo>
                <a:cubicBezTo>
                  <a:pt x="1169491" y="388160"/>
                  <a:pt x="1185512" y="376943"/>
                  <a:pt x="1202314" y="379905"/>
                </a:cubicBezTo>
                <a:close/>
                <a:moveTo>
                  <a:pt x="528061" y="379159"/>
                </a:moveTo>
                <a:cubicBezTo>
                  <a:pt x="552212" y="383418"/>
                  <a:pt x="568339" y="406449"/>
                  <a:pt x="564080" y="430600"/>
                </a:cubicBezTo>
                <a:cubicBezTo>
                  <a:pt x="559822" y="454752"/>
                  <a:pt x="536791" y="470877"/>
                  <a:pt x="512639" y="466620"/>
                </a:cubicBezTo>
                <a:cubicBezTo>
                  <a:pt x="488490" y="462361"/>
                  <a:pt x="472363" y="439329"/>
                  <a:pt x="476622" y="415178"/>
                </a:cubicBezTo>
                <a:cubicBezTo>
                  <a:pt x="480880" y="391027"/>
                  <a:pt x="503909" y="374901"/>
                  <a:pt x="528061" y="379159"/>
                </a:cubicBezTo>
                <a:close/>
                <a:moveTo>
                  <a:pt x="1795423" y="370263"/>
                </a:moveTo>
                <a:cubicBezTo>
                  <a:pt x="1802773" y="371558"/>
                  <a:pt x="1807682" y="378567"/>
                  <a:pt x="1806386" y="385918"/>
                </a:cubicBezTo>
                <a:cubicBezTo>
                  <a:pt x="1805090" y="393269"/>
                  <a:pt x="1798080" y="398175"/>
                  <a:pt x="1790729" y="396880"/>
                </a:cubicBezTo>
                <a:cubicBezTo>
                  <a:pt x="1783379" y="395583"/>
                  <a:pt x="1778470" y="388575"/>
                  <a:pt x="1779766" y="381224"/>
                </a:cubicBezTo>
                <a:cubicBezTo>
                  <a:pt x="1781062" y="373874"/>
                  <a:pt x="1788072" y="368966"/>
                  <a:pt x="1795423" y="370263"/>
                </a:cubicBezTo>
                <a:close/>
                <a:moveTo>
                  <a:pt x="1117399" y="362971"/>
                </a:moveTo>
                <a:cubicBezTo>
                  <a:pt x="1135251" y="366118"/>
                  <a:pt x="1147170" y="383141"/>
                  <a:pt x="1144022" y="400992"/>
                </a:cubicBezTo>
                <a:cubicBezTo>
                  <a:pt x="1140875" y="418844"/>
                  <a:pt x="1123852" y="430763"/>
                  <a:pt x="1106001" y="427615"/>
                </a:cubicBezTo>
                <a:cubicBezTo>
                  <a:pt x="1088149" y="424468"/>
                  <a:pt x="1076230" y="407445"/>
                  <a:pt x="1079378" y="389594"/>
                </a:cubicBezTo>
                <a:cubicBezTo>
                  <a:pt x="1082525" y="371742"/>
                  <a:pt x="1099547" y="359824"/>
                  <a:pt x="1117399" y="362971"/>
                </a:cubicBezTo>
                <a:close/>
                <a:moveTo>
                  <a:pt x="1744732" y="359364"/>
                </a:moveTo>
                <a:cubicBezTo>
                  <a:pt x="1753134" y="360845"/>
                  <a:pt x="1758743" y="368856"/>
                  <a:pt x="1757261" y="377257"/>
                </a:cubicBezTo>
                <a:cubicBezTo>
                  <a:pt x="1755780" y="385657"/>
                  <a:pt x="1747770" y="391266"/>
                  <a:pt x="1739368" y="389785"/>
                </a:cubicBezTo>
                <a:cubicBezTo>
                  <a:pt x="1730967" y="388303"/>
                  <a:pt x="1725358" y="380293"/>
                  <a:pt x="1726839" y="371892"/>
                </a:cubicBezTo>
                <a:cubicBezTo>
                  <a:pt x="1728320" y="363492"/>
                  <a:pt x="1736331" y="357883"/>
                  <a:pt x="1744732" y="359364"/>
                </a:cubicBezTo>
                <a:close/>
                <a:moveTo>
                  <a:pt x="416530" y="357531"/>
                </a:moveTo>
                <a:cubicBezTo>
                  <a:pt x="441732" y="361975"/>
                  <a:pt x="458560" y="386007"/>
                  <a:pt x="454116" y="411210"/>
                </a:cubicBezTo>
                <a:cubicBezTo>
                  <a:pt x="449672" y="436412"/>
                  <a:pt x="425640" y="453239"/>
                  <a:pt x="400438" y="448795"/>
                </a:cubicBezTo>
                <a:cubicBezTo>
                  <a:pt x="375235" y="444352"/>
                  <a:pt x="358408" y="420319"/>
                  <a:pt x="362852" y="395117"/>
                </a:cubicBezTo>
                <a:cubicBezTo>
                  <a:pt x="367296" y="369915"/>
                  <a:pt x="391328" y="353088"/>
                  <a:pt x="416530" y="357531"/>
                </a:cubicBezTo>
                <a:close/>
                <a:moveTo>
                  <a:pt x="1690238" y="347795"/>
                </a:moveTo>
                <a:cubicBezTo>
                  <a:pt x="1699688" y="349461"/>
                  <a:pt x="1705999" y="358474"/>
                  <a:pt x="1704333" y="367924"/>
                </a:cubicBezTo>
                <a:cubicBezTo>
                  <a:pt x="1702667" y="377374"/>
                  <a:pt x="1693654" y="383685"/>
                  <a:pt x="1684204" y="382019"/>
                </a:cubicBezTo>
                <a:cubicBezTo>
                  <a:pt x="1674752" y="380352"/>
                  <a:pt x="1668443" y="371339"/>
                  <a:pt x="1670109" y="361889"/>
                </a:cubicBezTo>
                <a:cubicBezTo>
                  <a:pt x="1671774" y="352439"/>
                  <a:pt x="1680788" y="346128"/>
                  <a:pt x="1690238" y="347795"/>
                </a:cubicBezTo>
                <a:close/>
                <a:moveTo>
                  <a:pt x="1028682" y="345368"/>
                </a:moveTo>
                <a:cubicBezTo>
                  <a:pt x="1047584" y="348701"/>
                  <a:pt x="1060205" y="366724"/>
                  <a:pt x="1056872" y="385626"/>
                </a:cubicBezTo>
                <a:cubicBezTo>
                  <a:pt x="1053539" y="404528"/>
                  <a:pt x="1035515" y="417148"/>
                  <a:pt x="1016613" y="413816"/>
                </a:cubicBezTo>
                <a:cubicBezTo>
                  <a:pt x="997712" y="410482"/>
                  <a:pt x="985091" y="392458"/>
                  <a:pt x="988423" y="373557"/>
                </a:cubicBezTo>
                <a:cubicBezTo>
                  <a:pt x="991756" y="354656"/>
                  <a:pt x="1009781" y="342035"/>
                  <a:pt x="1028682" y="345368"/>
                </a:cubicBezTo>
                <a:close/>
                <a:moveTo>
                  <a:pt x="1631943" y="335556"/>
                </a:moveTo>
                <a:cubicBezTo>
                  <a:pt x="1642444" y="337407"/>
                  <a:pt x="1649455" y="347422"/>
                  <a:pt x="1647604" y="357921"/>
                </a:cubicBezTo>
                <a:cubicBezTo>
                  <a:pt x="1645753" y="368421"/>
                  <a:pt x="1635739" y="375433"/>
                  <a:pt x="1625238" y="373581"/>
                </a:cubicBezTo>
                <a:cubicBezTo>
                  <a:pt x="1614737" y="371730"/>
                  <a:pt x="1607725" y="361716"/>
                  <a:pt x="1609577" y="351216"/>
                </a:cubicBezTo>
                <a:cubicBezTo>
                  <a:pt x="1611428" y="340716"/>
                  <a:pt x="1621442" y="333704"/>
                  <a:pt x="1631943" y="335556"/>
                </a:cubicBezTo>
                <a:close/>
                <a:moveTo>
                  <a:pt x="301196" y="335234"/>
                </a:moveTo>
                <a:cubicBezTo>
                  <a:pt x="327448" y="339863"/>
                  <a:pt x="344977" y="364897"/>
                  <a:pt x="340348" y="391149"/>
                </a:cubicBezTo>
                <a:cubicBezTo>
                  <a:pt x="335719" y="417400"/>
                  <a:pt x="310685" y="434929"/>
                  <a:pt x="284433" y="430300"/>
                </a:cubicBezTo>
                <a:cubicBezTo>
                  <a:pt x="258181" y="425673"/>
                  <a:pt x="240652" y="400637"/>
                  <a:pt x="245280" y="374386"/>
                </a:cubicBezTo>
                <a:cubicBezTo>
                  <a:pt x="249909" y="348134"/>
                  <a:pt x="274944" y="330605"/>
                  <a:pt x="301196" y="335234"/>
                </a:cubicBezTo>
                <a:close/>
                <a:moveTo>
                  <a:pt x="936169" y="327092"/>
                </a:moveTo>
                <a:cubicBezTo>
                  <a:pt x="956121" y="330610"/>
                  <a:pt x="969438" y="349637"/>
                  <a:pt x="965920" y="369588"/>
                </a:cubicBezTo>
                <a:cubicBezTo>
                  <a:pt x="962403" y="389539"/>
                  <a:pt x="943381" y="402862"/>
                  <a:pt x="923429" y="399344"/>
                </a:cubicBezTo>
                <a:cubicBezTo>
                  <a:pt x="903478" y="395826"/>
                  <a:pt x="890157" y="376799"/>
                  <a:pt x="893674" y="356848"/>
                </a:cubicBezTo>
                <a:cubicBezTo>
                  <a:pt x="897192" y="336898"/>
                  <a:pt x="916218" y="323574"/>
                  <a:pt x="936169" y="327092"/>
                </a:cubicBezTo>
                <a:close/>
                <a:moveTo>
                  <a:pt x="1569844" y="322645"/>
                </a:moveTo>
                <a:cubicBezTo>
                  <a:pt x="1581395" y="324682"/>
                  <a:pt x="1589108" y="335697"/>
                  <a:pt x="1587071" y="347247"/>
                </a:cubicBezTo>
                <a:cubicBezTo>
                  <a:pt x="1585034" y="358798"/>
                  <a:pt x="1574020" y="366511"/>
                  <a:pt x="1562469" y="364474"/>
                </a:cubicBezTo>
                <a:cubicBezTo>
                  <a:pt x="1550918" y="362437"/>
                  <a:pt x="1543206" y="351422"/>
                  <a:pt x="1545242" y="339872"/>
                </a:cubicBezTo>
                <a:cubicBezTo>
                  <a:pt x="1547279" y="328321"/>
                  <a:pt x="1558294" y="320609"/>
                  <a:pt x="1569844" y="322645"/>
                </a:cubicBezTo>
                <a:close/>
                <a:moveTo>
                  <a:pt x="182056" y="312267"/>
                </a:moveTo>
                <a:cubicBezTo>
                  <a:pt x="209358" y="317081"/>
                  <a:pt x="227588" y="343117"/>
                  <a:pt x="222774" y="370418"/>
                </a:cubicBezTo>
                <a:cubicBezTo>
                  <a:pt x="217960" y="397720"/>
                  <a:pt x="191924" y="415950"/>
                  <a:pt x="164623" y="411135"/>
                </a:cubicBezTo>
                <a:cubicBezTo>
                  <a:pt x="137321" y="406321"/>
                  <a:pt x="119091" y="380286"/>
                  <a:pt x="123905" y="352984"/>
                </a:cubicBezTo>
                <a:cubicBezTo>
                  <a:pt x="128719" y="325683"/>
                  <a:pt x="154754" y="307453"/>
                  <a:pt x="182056" y="312267"/>
                </a:cubicBezTo>
                <a:close/>
                <a:moveTo>
                  <a:pt x="1503943" y="309064"/>
                </a:moveTo>
                <a:cubicBezTo>
                  <a:pt x="1516544" y="311286"/>
                  <a:pt x="1524958" y="323303"/>
                  <a:pt x="1522736" y="335903"/>
                </a:cubicBezTo>
                <a:cubicBezTo>
                  <a:pt x="1520515" y="348504"/>
                  <a:pt x="1508498" y="356918"/>
                  <a:pt x="1495897" y="354696"/>
                </a:cubicBezTo>
                <a:cubicBezTo>
                  <a:pt x="1483297" y="352475"/>
                  <a:pt x="1474883" y="340458"/>
                  <a:pt x="1477104" y="327857"/>
                </a:cubicBezTo>
                <a:cubicBezTo>
                  <a:pt x="1479326" y="315257"/>
                  <a:pt x="1491343" y="306843"/>
                  <a:pt x="1503943" y="309064"/>
                </a:cubicBezTo>
                <a:close/>
                <a:moveTo>
                  <a:pt x="839847" y="308149"/>
                </a:moveTo>
                <a:cubicBezTo>
                  <a:pt x="860848" y="311852"/>
                  <a:pt x="874872" y="331880"/>
                  <a:pt x="871168" y="352881"/>
                </a:cubicBezTo>
                <a:cubicBezTo>
                  <a:pt x="867464" y="373882"/>
                  <a:pt x="847438" y="387905"/>
                  <a:pt x="826437" y="384202"/>
                </a:cubicBezTo>
                <a:cubicBezTo>
                  <a:pt x="805435" y="380499"/>
                  <a:pt x="791412" y="360472"/>
                  <a:pt x="795115" y="339471"/>
                </a:cubicBezTo>
                <a:cubicBezTo>
                  <a:pt x="798818" y="318470"/>
                  <a:pt x="818846" y="304446"/>
                  <a:pt x="839847" y="308149"/>
                </a:cubicBezTo>
                <a:close/>
                <a:moveTo>
                  <a:pt x="1434240" y="294814"/>
                </a:moveTo>
                <a:cubicBezTo>
                  <a:pt x="1447891" y="297221"/>
                  <a:pt x="1457006" y="310239"/>
                  <a:pt x="1454600" y="323889"/>
                </a:cubicBezTo>
                <a:cubicBezTo>
                  <a:pt x="1452193" y="337540"/>
                  <a:pt x="1439175" y="346655"/>
                  <a:pt x="1425524" y="344247"/>
                </a:cubicBezTo>
                <a:cubicBezTo>
                  <a:pt x="1411872" y="341840"/>
                  <a:pt x="1402757" y="328823"/>
                  <a:pt x="1405163" y="315172"/>
                </a:cubicBezTo>
                <a:cubicBezTo>
                  <a:pt x="1407571" y="301522"/>
                  <a:pt x="1420589" y="292407"/>
                  <a:pt x="1434240" y="294814"/>
                </a:cubicBezTo>
                <a:close/>
                <a:moveTo>
                  <a:pt x="59964" y="289840"/>
                </a:moveTo>
                <a:cubicBezTo>
                  <a:pt x="87748" y="294740"/>
                  <a:pt x="106298" y="321234"/>
                  <a:pt x="101400" y="349017"/>
                </a:cubicBezTo>
                <a:cubicBezTo>
                  <a:pt x="96501" y="376800"/>
                  <a:pt x="70007" y="395352"/>
                  <a:pt x="42224" y="390452"/>
                </a:cubicBezTo>
                <a:cubicBezTo>
                  <a:pt x="14440" y="385554"/>
                  <a:pt x="-4111" y="359059"/>
                  <a:pt x="788" y="331277"/>
                </a:cubicBezTo>
                <a:cubicBezTo>
                  <a:pt x="5687" y="303492"/>
                  <a:pt x="32181" y="284942"/>
                  <a:pt x="59964" y="289840"/>
                </a:cubicBezTo>
                <a:close/>
                <a:moveTo>
                  <a:pt x="739721" y="288534"/>
                </a:moveTo>
                <a:cubicBezTo>
                  <a:pt x="761773" y="292422"/>
                  <a:pt x="776497" y="313450"/>
                  <a:pt x="772609" y="335502"/>
                </a:cubicBezTo>
                <a:cubicBezTo>
                  <a:pt x="768721" y="357553"/>
                  <a:pt x="747692" y="372278"/>
                  <a:pt x="725640" y="368390"/>
                </a:cubicBezTo>
                <a:cubicBezTo>
                  <a:pt x="703589" y="364500"/>
                  <a:pt x="688865" y="343472"/>
                  <a:pt x="692753" y="321420"/>
                </a:cubicBezTo>
                <a:cubicBezTo>
                  <a:pt x="696641" y="299370"/>
                  <a:pt x="717670" y="284645"/>
                  <a:pt x="739721" y="288534"/>
                </a:cubicBezTo>
                <a:close/>
                <a:moveTo>
                  <a:pt x="1959144" y="283959"/>
                </a:moveTo>
                <a:cubicBezTo>
                  <a:pt x="1962080" y="284476"/>
                  <a:pt x="1964042" y="287278"/>
                  <a:pt x="1963524" y="290214"/>
                </a:cubicBezTo>
                <a:cubicBezTo>
                  <a:pt x="1963006" y="293151"/>
                  <a:pt x="1960205" y="295112"/>
                  <a:pt x="1957268" y="294595"/>
                </a:cubicBezTo>
                <a:cubicBezTo>
                  <a:pt x="1954331" y="294077"/>
                  <a:pt x="1952370" y="291276"/>
                  <a:pt x="1952888" y="288339"/>
                </a:cubicBezTo>
                <a:cubicBezTo>
                  <a:pt x="1953406" y="285402"/>
                  <a:pt x="1956207" y="283441"/>
                  <a:pt x="1959144" y="283959"/>
                </a:cubicBezTo>
                <a:close/>
                <a:moveTo>
                  <a:pt x="1360733" y="279892"/>
                </a:moveTo>
                <a:cubicBezTo>
                  <a:pt x="1375435" y="282484"/>
                  <a:pt x="1385251" y="296503"/>
                  <a:pt x="1382658" y="311204"/>
                </a:cubicBezTo>
                <a:cubicBezTo>
                  <a:pt x="1380066" y="325905"/>
                  <a:pt x="1366048" y="335721"/>
                  <a:pt x="1351345" y="333129"/>
                </a:cubicBezTo>
                <a:cubicBezTo>
                  <a:pt x="1336645" y="330537"/>
                  <a:pt x="1326829" y="316518"/>
                  <a:pt x="1329422" y="301817"/>
                </a:cubicBezTo>
                <a:cubicBezTo>
                  <a:pt x="1332014" y="287116"/>
                  <a:pt x="1346032" y="277300"/>
                  <a:pt x="1360733" y="279892"/>
                </a:cubicBezTo>
                <a:close/>
                <a:moveTo>
                  <a:pt x="1924545" y="276029"/>
                </a:moveTo>
                <a:cubicBezTo>
                  <a:pt x="1928460" y="276720"/>
                  <a:pt x="1931076" y="280454"/>
                  <a:pt x="1930385" y="284371"/>
                </a:cubicBezTo>
                <a:cubicBezTo>
                  <a:pt x="1929695" y="288286"/>
                  <a:pt x="1925960" y="290901"/>
                  <a:pt x="1922044" y="290210"/>
                </a:cubicBezTo>
                <a:cubicBezTo>
                  <a:pt x="1918129" y="289520"/>
                  <a:pt x="1915514" y="285785"/>
                  <a:pt x="1916204" y="281870"/>
                </a:cubicBezTo>
                <a:cubicBezTo>
                  <a:pt x="1916894" y="277954"/>
                  <a:pt x="1920629" y="275339"/>
                  <a:pt x="1924545" y="276029"/>
                </a:cubicBezTo>
                <a:close/>
                <a:moveTo>
                  <a:pt x="635793" y="268247"/>
                </a:moveTo>
                <a:cubicBezTo>
                  <a:pt x="658895" y="272320"/>
                  <a:pt x="674321" y="294350"/>
                  <a:pt x="670247" y="317452"/>
                </a:cubicBezTo>
                <a:cubicBezTo>
                  <a:pt x="666174" y="340554"/>
                  <a:pt x="644143" y="355979"/>
                  <a:pt x="621042" y="351906"/>
                </a:cubicBezTo>
                <a:cubicBezTo>
                  <a:pt x="597940" y="347833"/>
                  <a:pt x="582513" y="325802"/>
                  <a:pt x="586588" y="302701"/>
                </a:cubicBezTo>
                <a:cubicBezTo>
                  <a:pt x="590661" y="279600"/>
                  <a:pt x="612692" y="264173"/>
                  <a:pt x="635793" y="268247"/>
                </a:cubicBezTo>
                <a:close/>
                <a:moveTo>
                  <a:pt x="1885868" y="266719"/>
                </a:moveTo>
                <a:cubicBezTo>
                  <a:pt x="1891119" y="267644"/>
                  <a:pt x="1894625" y="272651"/>
                  <a:pt x="1893699" y="277901"/>
                </a:cubicBezTo>
                <a:cubicBezTo>
                  <a:pt x="1892773" y="283151"/>
                  <a:pt x="1887767" y="286657"/>
                  <a:pt x="1882516" y="285731"/>
                </a:cubicBezTo>
                <a:cubicBezTo>
                  <a:pt x="1877265" y="284805"/>
                  <a:pt x="1873759" y="279800"/>
                  <a:pt x="1874684" y="274548"/>
                </a:cubicBezTo>
                <a:cubicBezTo>
                  <a:pt x="1875610" y="269299"/>
                  <a:pt x="1880617" y="265793"/>
                  <a:pt x="1885868" y="266719"/>
                </a:cubicBezTo>
                <a:close/>
                <a:moveTo>
                  <a:pt x="1283425" y="264300"/>
                </a:moveTo>
                <a:cubicBezTo>
                  <a:pt x="1299176" y="267077"/>
                  <a:pt x="1309693" y="282097"/>
                  <a:pt x="1306916" y="297849"/>
                </a:cubicBezTo>
                <a:cubicBezTo>
                  <a:pt x="1304138" y="313600"/>
                  <a:pt x="1289118" y="324117"/>
                  <a:pt x="1273367" y="321339"/>
                </a:cubicBezTo>
                <a:cubicBezTo>
                  <a:pt x="1257616" y="318562"/>
                  <a:pt x="1247098" y="303542"/>
                  <a:pt x="1249876" y="287791"/>
                </a:cubicBezTo>
                <a:cubicBezTo>
                  <a:pt x="1252653" y="272040"/>
                  <a:pt x="1267674" y="261522"/>
                  <a:pt x="1283425" y="264300"/>
                </a:cubicBezTo>
                <a:close/>
                <a:moveTo>
                  <a:pt x="1842782" y="257162"/>
                </a:moveTo>
                <a:cubicBezTo>
                  <a:pt x="1849083" y="258273"/>
                  <a:pt x="1853290" y="264281"/>
                  <a:pt x="1852179" y="270581"/>
                </a:cubicBezTo>
                <a:cubicBezTo>
                  <a:pt x="1851069" y="276881"/>
                  <a:pt x="1845060" y="281088"/>
                  <a:pt x="1838759" y="279977"/>
                </a:cubicBezTo>
                <a:cubicBezTo>
                  <a:pt x="1832458" y="278866"/>
                  <a:pt x="1828251" y="272858"/>
                  <a:pt x="1829361" y="266558"/>
                </a:cubicBezTo>
                <a:cubicBezTo>
                  <a:pt x="1830472" y="260257"/>
                  <a:pt x="1836481" y="256051"/>
                  <a:pt x="1842782" y="257162"/>
                </a:cubicBezTo>
                <a:close/>
                <a:moveTo>
                  <a:pt x="1202313" y="248038"/>
                </a:moveTo>
                <a:cubicBezTo>
                  <a:pt x="1219115" y="251000"/>
                  <a:pt x="1230333" y="267022"/>
                  <a:pt x="1227371" y="283823"/>
                </a:cubicBezTo>
                <a:cubicBezTo>
                  <a:pt x="1224408" y="300623"/>
                  <a:pt x="1208387" y="311842"/>
                  <a:pt x="1191585" y="308879"/>
                </a:cubicBezTo>
                <a:cubicBezTo>
                  <a:pt x="1174783" y="305917"/>
                  <a:pt x="1163565" y="289895"/>
                  <a:pt x="1166527" y="273094"/>
                </a:cubicBezTo>
                <a:cubicBezTo>
                  <a:pt x="1169490" y="256293"/>
                  <a:pt x="1185511" y="245075"/>
                  <a:pt x="1202313" y="248038"/>
                </a:cubicBezTo>
                <a:close/>
                <a:moveTo>
                  <a:pt x="528062" y="247292"/>
                </a:moveTo>
                <a:cubicBezTo>
                  <a:pt x="552213" y="251550"/>
                  <a:pt x="568339" y="274582"/>
                  <a:pt x="564081" y="298734"/>
                </a:cubicBezTo>
                <a:cubicBezTo>
                  <a:pt x="559822" y="322884"/>
                  <a:pt x="536792" y="339011"/>
                  <a:pt x="512640" y="334753"/>
                </a:cubicBezTo>
                <a:cubicBezTo>
                  <a:pt x="488490" y="330494"/>
                  <a:pt x="472363" y="307463"/>
                  <a:pt x="476622" y="283312"/>
                </a:cubicBezTo>
                <a:cubicBezTo>
                  <a:pt x="480881" y="259160"/>
                  <a:pt x="503911" y="243033"/>
                  <a:pt x="528062" y="247292"/>
                </a:cubicBezTo>
                <a:close/>
                <a:moveTo>
                  <a:pt x="1795894" y="246933"/>
                </a:moveTo>
                <a:cubicBezTo>
                  <a:pt x="1803244" y="248229"/>
                  <a:pt x="1808153" y="255238"/>
                  <a:pt x="1806857" y="262589"/>
                </a:cubicBezTo>
                <a:cubicBezTo>
                  <a:pt x="1805561" y="269939"/>
                  <a:pt x="1798551" y="274847"/>
                  <a:pt x="1791200" y="273551"/>
                </a:cubicBezTo>
                <a:cubicBezTo>
                  <a:pt x="1783850" y="272254"/>
                  <a:pt x="1778941" y="265246"/>
                  <a:pt x="1780237" y="257895"/>
                </a:cubicBezTo>
                <a:cubicBezTo>
                  <a:pt x="1781534" y="250544"/>
                  <a:pt x="1788543" y="245637"/>
                  <a:pt x="1795894" y="246933"/>
                </a:cubicBezTo>
                <a:close/>
                <a:moveTo>
                  <a:pt x="1745203" y="236034"/>
                </a:moveTo>
                <a:cubicBezTo>
                  <a:pt x="1753605" y="237516"/>
                  <a:pt x="1759214" y="245526"/>
                  <a:pt x="1757733" y="253927"/>
                </a:cubicBezTo>
                <a:cubicBezTo>
                  <a:pt x="1756251" y="262328"/>
                  <a:pt x="1748241" y="267937"/>
                  <a:pt x="1739839" y="266456"/>
                </a:cubicBezTo>
                <a:cubicBezTo>
                  <a:pt x="1731438" y="264975"/>
                  <a:pt x="1725829" y="256963"/>
                  <a:pt x="1727310" y="248562"/>
                </a:cubicBezTo>
                <a:cubicBezTo>
                  <a:pt x="1728791" y="240162"/>
                  <a:pt x="1736802" y="234554"/>
                  <a:pt x="1745203" y="236034"/>
                </a:cubicBezTo>
                <a:close/>
                <a:moveTo>
                  <a:pt x="1117399" y="231104"/>
                </a:moveTo>
                <a:cubicBezTo>
                  <a:pt x="1135250" y="234252"/>
                  <a:pt x="1147169" y="251274"/>
                  <a:pt x="1144022" y="269126"/>
                </a:cubicBezTo>
                <a:cubicBezTo>
                  <a:pt x="1140874" y="286977"/>
                  <a:pt x="1123852" y="298897"/>
                  <a:pt x="1106000" y="295749"/>
                </a:cubicBezTo>
                <a:cubicBezTo>
                  <a:pt x="1088148" y="292601"/>
                  <a:pt x="1076229" y="275579"/>
                  <a:pt x="1079377" y="257727"/>
                </a:cubicBezTo>
                <a:cubicBezTo>
                  <a:pt x="1082525" y="239876"/>
                  <a:pt x="1099547" y="227956"/>
                  <a:pt x="1117399" y="231104"/>
                </a:cubicBezTo>
                <a:close/>
                <a:moveTo>
                  <a:pt x="416530" y="225664"/>
                </a:moveTo>
                <a:cubicBezTo>
                  <a:pt x="441733" y="230108"/>
                  <a:pt x="458561" y="254140"/>
                  <a:pt x="454117" y="279342"/>
                </a:cubicBezTo>
                <a:cubicBezTo>
                  <a:pt x="449674" y="304545"/>
                  <a:pt x="425640" y="321372"/>
                  <a:pt x="400439" y="316928"/>
                </a:cubicBezTo>
                <a:cubicBezTo>
                  <a:pt x="375236" y="312484"/>
                  <a:pt x="358409" y="288452"/>
                  <a:pt x="362852" y="263250"/>
                </a:cubicBezTo>
                <a:cubicBezTo>
                  <a:pt x="367296" y="238049"/>
                  <a:pt x="391328" y="221220"/>
                  <a:pt x="416530" y="225664"/>
                </a:cubicBezTo>
                <a:close/>
                <a:moveTo>
                  <a:pt x="1690708" y="224465"/>
                </a:moveTo>
                <a:cubicBezTo>
                  <a:pt x="1700159" y="226131"/>
                  <a:pt x="1706469" y="235144"/>
                  <a:pt x="1704803" y="244594"/>
                </a:cubicBezTo>
                <a:cubicBezTo>
                  <a:pt x="1703137" y="254044"/>
                  <a:pt x="1694124" y="260355"/>
                  <a:pt x="1684674" y="258689"/>
                </a:cubicBezTo>
                <a:cubicBezTo>
                  <a:pt x="1675224" y="257022"/>
                  <a:pt x="1668913" y="248009"/>
                  <a:pt x="1670580" y="238559"/>
                </a:cubicBezTo>
                <a:cubicBezTo>
                  <a:pt x="1672245" y="229109"/>
                  <a:pt x="1681258" y="222798"/>
                  <a:pt x="1690708" y="224465"/>
                </a:cubicBezTo>
                <a:close/>
                <a:moveTo>
                  <a:pt x="1028682" y="213500"/>
                </a:moveTo>
                <a:cubicBezTo>
                  <a:pt x="1047583" y="216833"/>
                  <a:pt x="1060204" y="234857"/>
                  <a:pt x="1056871" y="253759"/>
                </a:cubicBezTo>
                <a:cubicBezTo>
                  <a:pt x="1053538" y="272660"/>
                  <a:pt x="1035514" y="285281"/>
                  <a:pt x="1016612" y="281948"/>
                </a:cubicBezTo>
                <a:cubicBezTo>
                  <a:pt x="997711" y="278615"/>
                  <a:pt x="985090" y="260591"/>
                  <a:pt x="988423" y="241690"/>
                </a:cubicBezTo>
                <a:cubicBezTo>
                  <a:pt x="991756" y="222788"/>
                  <a:pt x="1009780" y="210167"/>
                  <a:pt x="1028682" y="213500"/>
                </a:cubicBezTo>
                <a:close/>
                <a:moveTo>
                  <a:pt x="1632414" y="212227"/>
                </a:moveTo>
                <a:cubicBezTo>
                  <a:pt x="1642915" y="214078"/>
                  <a:pt x="1649927" y="224092"/>
                  <a:pt x="1648075" y="234592"/>
                </a:cubicBezTo>
                <a:cubicBezTo>
                  <a:pt x="1646224" y="245092"/>
                  <a:pt x="1636210" y="252104"/>
                  <a:pt x="1625709" y="250252"/>
                </a:cubicBezTo>
                <a:cubicBezTo>
                  <a:pt x="1615208" y="248401"/>
                  <a:pt x="1608196" y="238387"/>
                  <a:pt x="1610048" y="227887"/>
                </a:cubicBezTo>
                <a:cubicBezTo>
                  <a:pt x="1611899" y="217387"/>
                  <a:pt x="1621913" y="210375"/>
                  <a:pt x="1632414" y="212227"/>
                </a:cubicBezTo>
                <a:close/>
                <a:moveTo>
                  <a:pt x="301196" y="203367"/>
                </a:moveTo>
                <a:cubicBezTo>
                  <a:pt x="327448" y="207996"/>
                  <a:pt x="344977" y="233030"/>
                  <a:pt x="340348" y="259282"/>
                </a:cubicBezTo>
                <a:cubicBezTo>
                  <a:pt x="335720" y="285534"/>
                  <a:pt x="310685" y="303063"/>
                  <a:pt x="284433" y="298434"/>
                </a:cubicBezTo>
                <a:cubicBezTo>
                  <a:pt x="258181" y="293805"/>
                  <a:pt x="240652" y="268771"/>
                  <a:pt x="245281" y="242519"/>
                </a:cubicBezTo>
                <a:cubicBezTo>
                  <a:pt x="249910" y="216267"/>
                  <a:pt x="274944" y="198738"/>
                  <a:pt x="301196" y="203367"/>
                </a:cubicBezTo>
                <a:close/>
                <a:moveTo>
                  <a:pt x="1570315" y="199315"/>
                </a:moveTo>
                <a:cubicBezTo>
                  <a:pt x="1581866" y="201352"/>
                  <a:pt x="1589579" y="212367"/>
                  <a:pt x="1587542" y="223918"/>
                </a:cubicBezTo>
                <a:cubicBezTo>
                  <a:pt x="1585505" y="235468"/>
                  <a:pt x="1574491" y="243181"/>
                  <a:pt x="1562940" y="241144"/>
                </a:cubicBezTo>
                <a:cubicBezTo>
                  <a:pt x="1551389" y="239107"/>
                  <a:pt x="1543677" y="228093"/>
                  <a:pt x="1545713" y="216542"/>
                </a:cubicBezTo>
                <a:cubicBezTo>
                  <a:pt x="1547750" y="204991"/>
                  <a:pt x="1558765" y="197279"/>
                  <a:pt x="1570315" y="199315"/>
                </a:cubicBezTo>
                <a:close/>
                <a:moveTo>
                  <a:pt x="936169" y="195226"/>
                </a:moveTo>
                <a:cubicBezTo>
                  <a:pt x="956122" y="198744"/>
                  <a:pt x="969437" y="217770"/>
                  <a:pt x="965919" y="237722"/>
                </a:cubicBezTo>
                <a:cubicBezTo>
                  <a:pt x="962402" y="257673"/>
                  <a:pt x="943381" y="270995"/>
                  <a:pt x="923431" y="267478"/>
                </a:cubicBezTo>
                <a:cubicBezTo>
                  <a:pt x="903478" y="263960"/>
                  <a:pt x="890157" y="244933"/>
                  <a:pt x="893675" y="224982"/>
                </a:cubicBezTo>
                <a:cubicBezTo>
                  <a:pt x="897193" y="205031"/>
                  <a:pt x="916218" y="191708"/>
                  <a:pt x="936169" y="195226"/>
                </a:cubicBezTo>
                <a:close/>
                <a:moveTo>
                  <a:pt x="1504414" y="185736"/>
                </a:moveTo>
                <a:cubicBezTo>
                  <a:pt x="1517015" y="187956"/>
                  <a:pt x="1525429" y="199973"/>
                  <a:pt x="1523208" y="212574"/>
                </a:cubicBezTo>
                <a:cubicBezTo>
                  <a:pt x="1520986" y="225175"/>
                  <a:pt x="1508969" y="233588"/>
                  <a:pt x="1496368" y="231367"/>
                </a:cubicBezTo>
                <a:cubicBezTo>
                  <a:pt x="1483768" y="229146"/>
                  <a:pt x="1475354" y="217128"/>
                  <a:pt x="1477575" y="204528"/>
                </a:cubicBezTo>
                <a:cubicBezTo>
                  <a:pt x="1479797" y="191927"/>
                  <a:pt x="1491814" y="183514"/>
                  <a:pt x="1504414" y="185736"/>
                </a:cubicBezTo>
                <a:close/>
                <a:moveTo>
                  <a:pt x="182056" y="180400"/>
                </a:moveTo>
                <a:cubicBezTo>
                  <a:pt x="209358" y="185214"/>
                  <a:pt x="227588" y="211250"/>
                  <a:pt x="222774" y="238551"/>
                </a:cubicBezTo>
                <a:cubicBezTo>
                  <a:pt x="217960" y="265853"/>
                  <a:pt x="191925" y="284083"/>
                  <a:pt x="164623" y="279268"/>
                </a:cubicBezTo>
                <a:cubicBezTo>
                  <a:pt x="137321" y="274455"/>
                  <a:pt x="119091" y="248420"/>
                  <a:pt x="123905" y="221118"/>
                </a:cubicBezTo>
                <a:cubicBezTo>
                  <a:pt x="128719" y="193816"/>
                  <a:pt x="154754" y="175586"/>
                  <a:pt x="182056" y="180400"/>
                </a:cubicBezTo>
                <a:close/>
                <a:moveTo>
                  <a:pt x="839848" y="176282"/>
                </a:moveTo>
                <a:cubicBezTo>
                  <a:pt x="860849" y="179985"/>
                  <a:pt x="874872" y="200013"/>
                  <a:pt x="871169" y="221014"/>
                </a:cubicBezTo>
                <a:cubicBezTo>
                  <a:pt x="867466" y="242015"/>
                  <a:pt x="847439" y="256038"/>
                  <a:pt x="826438" y="252335"/>
                </a:cubicBezTo>
                <a:cubicBezTo>
                  <a:pt x="805437" y="248632"/>
                  <a:pt x="791413" y="228604"/>
                  <a:pt x="795116" y="207603"/>
                </a:cubicBezTo>
                <a:cubicBezTo>
                  <a:pt x="798819" y="186602"/>
                  <a:pt x="818847" y="172579"/>
                  <a:pt x="839848" y="176282"/>
                </a:cubicBezTo>
                <a:close/>
                <a:moveTo>
                  <a:pt x="1434711" y="171484"/>
                </a:moveTo>
                <a:cubicBezTo>
                  <a:pt x="1448363" y="173891"/>
                  <a:pt x="1457478" y="186909"/>
                  <a:pt x="1455070" y="200559"/>
                </a:cubicBezTo>
                <a:cubicBezTo>
                  <a:pt x="1452664" y="214210"/>
                  <a:pt x="1439645" y="223325"/>
                  <a:pt x="1425994" y="220917"/>
                </a:cubicBezTo>
                <a:cubicBezTo>
                  <a:pt x="1412343" y="218510"/>
                  <a:pt x="1403228" y="205493"/>
                  <a:pt x="1405634" y="191842"/>
                </a:cubicBezTo>
                <a:cubicBezTo>
                  <a:pt x="1408042" y="178192"/>
                  <a:pt x="1421059" y="169077"/>
                  <a:pt x="1434711" y="171484"/>
                </a:cubicBezTo>
                <a:close/>
                <a:moveTo>
                  <a:pt x="1959614" y="160631"/>
                </a:moveTo>
                <a:cubicBezTo>
                  <a:pt x="1962551" y="161149"/>
                  <a:pt x="1964512" y="163950"/>
                  <a:pt x="1963995" y="166886"/>
                </a:cubicBezTo>
                <a:cubicBezTo>
                  <a:pt x="1963477" y="169823"/>
                  <a:pt x="1960676" y="171785"/>
                  <a:pt x="1957739" y="171267"/>
                </a:cubicBezTo>
                <a:cubicBezTo>
                  <a:pt x="1954802" y="170749"/>
                  <a:pt x="1952841" y="167948"/>
                  <a:pt x="1953359" y="165011"/>
                </a:cubicBezTo>
                <a:cubicBezTo>
                  <a:pt x="1953876" y="162074"/>
                  <a:pt x="1956678" y="160113"/>
                  <a:pt x="1959614" y="160631"/>
                </a:cubicBezTo>
                <a:close/>
                <a:moveTo>
                  <a:pt x="59965" y="157974"/>
                </a:moveTo>
                <a:cubicBezTo>
                  <a:pt x="87748" y="162873"/>
                  <a:pt x="106299" y="189367"/>
                  <a:pt x="101400" y="217150"/>
                </a:cubicBezTo>
                <a:cubicBezTo>
                  <a:pt x="96501" y="244933"/>
                  <a:pt x="70008" y="263485"/>
                  <a:pt x="42224" y="258586"/>
                </a:cubicBezTo>
                <a:cubicBezTo>
                  <a:pt x="14441" y="253687"/>
                  <a:pt x="-4110" y="227193"/>
                  <a:pt x="788" y="199409"/>
                </a:cubicBezTo>
                <a:cubicBezTo>
                  <a:pt x="5687" y="171626"/>
                  <a:pt x="32181" y="153075"/>
                  <a:pt x="59965" y="157974"/>
                </a:cubicBezTo>
                <a:close/>
                <a:moveTo>
                  <a:pt x="739722" y="156666"/>
                </a:moveTo>
                <a:cubicBezTo>
                  <a:pt x="761775" y="160555"/>
                  <a:pt x="776499" y="181583"/>
                  <a:pt x="772610" y="203635"/>
                </a:cubicBezTo>
                <a:cubicBezTo>
                  <a:pt x="768722" y="225687"/>
                  <a:pt x="747694" y="240411"/>
                  <a:pt x="725641" y="236523"/>
                </a:cubicBezTo>
                <a:cubicBezTo>
                  <a:pt x="703589" y="232634"/>
                  <a:pt x="688865" y="211606"/>
                  <a:pt x="692753" y="189554"/>
                </a:cubicBezTo>
                <a:cubicBezTo>
                  <a:pt x="696642" y="167502"/>
                  <a:pt x="717670" y="152778"/>
                  <a:pt x="739722" y="156666"/>
                </a:cubicBezTo>
                <a:close/>
                <a:moveTo>
                  <a:pt x="1361204" y="156563"/>
                </a:moveTo>
                <a:cubicBezTo>
                  <a:pt x="1375906" y="159155"/>
                  <a:pt x="1385721" y="173174"/>
                  <a:pt x="1383129" y="187875"/>
                </a:cubicBezTo>
                <a:cubicBezTo>
                  <a:pt x="1380537" y="202576"/>
                  <a:pt x="1366518" y="212392"/>
                  <a:pt x="1351816" y="209800"/>
                </a:cubicBezTo>
                <a:cubicBezTo>
                  <a:pt x="1337116" y="207208"/>
                  <a:pt x="1327299" y="193189"/>
                  <a:pt x="1329893" y="178488"/>
                </a:cubicBezTo>
                <a:cubicBezTo>
                  <a:pt x="1332485" y="163787"/>
                  <a:pt x="1346502" y="153971"/>
                  <a:pt x="1361204" y="156563"/>
                </a:cubicBezTo>
                <a:close/>
                <a:moveTo>
                  <a:pt x="1925015" y="152702"/>
                </a:moveTo>
                <a:cubicBezTo>
                  <a:pt x="1928931" y="153393"/>
                  <a:pt x="1931546" y="157128"/>
                  <a:pt x="1930856" y="161042"/>
                </a:cubicBezTo>
                <a:cubicBezTo>
                  <a:pt x="1930166" y="164958"/>
                  <a:pt x="1926431" y="167574"/>
                  <a:pt x="1922515" y="166883"/>
                </a:cubicBezTo>
                <a:cubicBezTo>
                  <a:pt x="1918599" y="166193"/>
                  <a:pt x="1915984" y="162457"/>
                  <a:pt x="1916675" y="158543"/>
                </a:cubicBezTo>
                <a:cubicBezTo>
                  <a:pt x="1917365" y="154627"/>
                  <a:pt x="1921100" y="152012"/>
                  <a:pt x="1925015" y="152702"/>
                </a:cubicBezTo>
                <a:close/>
                <a:moveTo>
                  <a:pt x="1886339" y="143392"/>
                </a:moveTo>
                <a:cubicBezTo>
                  <a:pt x="1891590" y="144318"/>
                  <a:pt x="1895095" y="149324"/>
                  <a:pt x="1894170" y="154574"/>
                </a:cubicBezTo>
                <a:cubicBezTo>
                  <a:pt x="1893244" y="159823"/>
                  <a:pt x="1888237" y="163330"/>
                  <a:pt x="1882986" y="162404"/>
                </a:cubicBezTo>
                <a:cubicBezTo>
                  <a:pt x="1877735" y="161477"/>
                  <a:pt x="1874229" y="156472"/>
                  <a:pt x="1875155" y="151221"/>
                </a:cubicBezTo>
                <a:cubicBezTo>
                  <a:pt x="1876081" y="145972"/>
                  <a:pt x="1881088" y="142466"/>
                  <a:pt x="1886339" y="143392"/>
                </a:cubicBezTo>
                <a:close/>
                <a:moveTo>
                  <a:pt x="1283896" y="140970"/>
                </a:moveTo>
                <a:cubicBezTo>
                  <a:pt x="1299647" y="143747"/>
                  <a:pt x="1310164" y="158768"/>
                  <a:pt x="1307387" y="174519"/>
                </a:cubicBezTo>
                <a:cubicBezTo>
                  <a:pt x="1304610" y="190270"/>
                  <a:pt x="1289589" y="200787"/>
                  <a:pt x="1273838" y="198010"/>
                </a:cubicBezTo>
                <a:cubicBezTo>
                  <a:pt x="1258087" y="195233"/>
                  <a:pt x="1247570" y="180212"/>
                  <a:pt x="1250347" y="164461"/>
                </a:cubicBezTo>
                <a:cubicBezTo>
                  <a:pt x="1253124" y="148710"/>
                  <a:pt x="1268145" y="138192"/>
                  <a:pt x="1283896" y="140970"/>
                </a:cubicBezTo>
                <a:close/>
                <a:moveTo>
                  <a:pt x="635794" y="136380"/>
                </a:moveTo>
                <a:cubicBezTo>
                  <a:pt x="658895" y="140454"/>
                  <a:pt x="674322" y="162484"/>
                  <a:pt x="670248" y="185586"/>
                </a:cubicBezTo>
                <a:cubicBezTo>
                  <a:pt x="666174" y="208687"/>
                  <a:pt x="644144" y="224113"/>
                  <a:pt x="621042" y="220040"/>
                </a:cubicBezTo>
                <a:cubicBezTo>
                  <a:pt x="597941" y="215966"/>
                  <a:pt x="582515" y="193936"/>
                  <a:pt x="586588" y="170834"/>
                </a:cubicBezTo>
                <a:cubicBezTo>
                  <a:pt x="590662" y="147733"/>
                  <a:pt x="612692" y="132307"/>
                  <a:pt x="635794" y="136380"/>
                </a:cubicBezTo>
                <a:close/>
                <a:moveTo>
                  <a:pt x="1843253" y="133835"/>
                </a:moveTo>
                <a:cubicBezTo>
                  <a:pt x="1849553" y="134946"/>
                  <a:pt x="1853761" y="140954"/>
                  <a:pt x="1852650" y="147253"/>
                </a:cubicBezTo>
                <a:cubicBezTo>
                  <a:pt x="1851539" y="153553"/>
                  <a:pt x="1845531" y="157760"/>
                  <a:pt x="1839230" y="156649"/>
                </a:cubicBezTo>
                <a:cubicBezTo>
                  <a:pt x="1832929" y="155538"/>
                  <a:pt x="1828721" y="149530"/>
                  <a:pt x="1829832" y="143230"/>
                </a:cubicBezTo>
                <a:cubicBezTo>
                  <a:pt x="1830943" y="136930"/>
                  <a:pt x="1836952" y="132724"/>
                  <a:pt x="1843253" y="133835"/>
                </a:cubicBezTo>
                <a:close/>
                <a:moveTo>
                  <a:pt x="1202784" y="124709"/>
                </a:moveTo>
                <a:cubicBezTo>
                  <a:pt x="1219586" y="127671"/>
                  <a:pt x="1230804" y="143693"/>
                  <a:pt x="1227842" y="160494"/>
                </a:cubicBezTo>
                <a:cubicBezTo>
                  <a:pt x="1224879" y="177295"/>
                  <a:pt x="1208858" y="188513"/>
                  <a:pt x="1192056" y="185550"/>
                </a:cubicBezTo>
                <a:cubicBezTo>
                  <a:pt x="1175254" y="182588"/>
                  <a:pt x="1164036" y="166566"/>
                  <a:pt x="1166998" y="149765"/>
                </a:cubicBezTo>
                <a:cubicBezTo>
                  <a:pt x="1169961" y="132965"/>
                  <a:pt x="1185982" y="121746"/>
                  <a:pt x="1202784" y="124709"/>
                </a:cubicBezTo>
                <a:close/>
                <a:moveTo>
                  <a:pt x="1796365" y="123606"/>
                </a:moveTo>
                <a:cubicBezTo>
                  <a:pt x="1803716" y="124903"/>
                  <a:pt x="1808625" y="131911"/>
                  <a:pt x="1807328" y="139262"/>
                </a:cubicBezTo>
                <a:cubicBezTo>
                  <a:pt x="1806032" y="146613"/>
                  <a:pt x="1799023" y="151520"/>
                  <a:pt x="1791672" y="150224"/>
                </a:cubicBezTo>
                <a:cubicBezTo>
                  <a:pt x="1784321" y="148928"/>
                  <a:pt x="1779413" y="141919"/>
                  <a:pt x="1780709" y="134568"/>
                </a:cubicBezTo>
                <a:cubicBezTo>
                  <a:pt x="1782005" y="127218"/>
                  <a:pt x="1789015" y="122310"/>
                  <a:pt x="1796365" y="123606"/>
                </a:cubicBezTo>
                <a:close/>
                <a:moveTo>
                  <a:pt x="528063" y="115426"/>
                </a:moveTo>
                <a:cubicBezTo>
                  <a:pt x="552213" y="119684"/>
                  <a:pt x="568340" y="142715"/>
                  <a:pt x="564081" y="166867"/>
                </a:cubicBezTo>
                <a:cubicBezTo>
                  <a:pt x="559823" y="191018"/>
                  <a:pt x="536792" y="207145"/>
                  <a:pt x="512640" y="202886"/>
                </a:cubicBezTo>
                <a:cubicBezTo>
                  <a:pt x="488492" y="198627"/>
                  <a:pt x="472365" y="175596"/>
                  <a:pt x="476624" y="151445"/>
                </a:cubicBezTo>
                <a:cubicBezTo>
                  <a:pt x="480882" y="127293"/>
                  <a:pt x="503911" y="111167"/>
                  <a:pt x="528063" y="115426"/>
                </a:cubicBezTo>
                <a:close/>
                <a:moveTo>
                  <a:pt x="1745675" y="112708"/>
                </a:moveTo>
                <a:cubicBezTo>
                  <a:pt x="1754075" y="114189"/>
                  <a:pt x="1759684" y="122199"/>
                  <a:pt x="1758204" y="130600"/>
                </a:cubicBezTo>
                <a:cubicBezTo>
                  <a:pt x="1756723" y="139000"/>
                  <a:pt x="1748711" y="144609"/>
                  <a:pt x="1740310" y="143128"/>
                </a:cubicBezTo>
                <a:cubicBezTo>
                  <a:pt x="1731910" y="141647"/>
                  <a:pt x="1726299" y="133636"/>
                  <a:pt x="1727781" y="125236"/>
                </a:cubicBezTo>
                <a:cubicBezTo>
                  <a:pt x="1729262" y="116835"/>
                  <a:pt x="1737274" y="111226"/>
                  <a:pt x="1745675" y="112708"/>
                </a:cubicBezTo>
                <a:close/>
                <a:moveTo>
                  <a:pt x="1117870" y="107774"/>
                </a:moveTo>
                <a:cubicBezTo>
                  <a:pt x="1135721" y="110923"/>
                  <a:pt x="1147640" y="127945"/>
                  <a:pt x="1144493" y="145796"/>
                </a:cubicBezTo>
                <a:cubicBezTo>
                  <a:pt x="1141345" y="163648"/>
                  <a:pt x="1124323" y="175568"/>
                  <a:pt x="1106471" y="172419"/>
                </a:cubicBezTo>
                <a:cubicBezTo>
                  <a:pt x="1088620" y="169271"/>
                  <a:pt x="1076700" y="152249"/>
                  <a:pt x="1079848" y="134397"/>
                </a:cubicBezTo>
                <a:cubicBezTo>
                  <a:pt x="1082996" y="116547"/>
                  <a:pt x="1100018" y="104628"/>
                  <a:pt x="1117870" y="107774"/>
                </a:cubicBezTo>
                <a:close/>
                <a:moveTo>
                  <a:pt x="1691180" y="101138"/>
                </a:moveTo>
                <a:cubicBezTo>
                  <a:pt x="1700630" y="102804"/>
                  <a:pt x="1706941" y="111817"/>
                  <a:pt x="1705275" y="121267"/>
                </a:cubicBezTo>
                <a:cubicBezTo>
                  <a:pt x="1703608" y="130717"/>
                  <a:pt x="1694596" y="137028"/>
                  <a:pt x="1685145" y="135362"/>
                </a:cubicBezTo>
                <a:cubicBezTo>
                  <a:pt x="1675695" y="133696"/>
                  <a:pt x="1669384" y="124683"/>
                  <a:pt x="1671051" y="115233"/>
                </a:cubicBezTo>
                <a:cubicBezTo>
                  <a:pt x="1672717" y="105782"/>
                  <a:pt x="1681730" y="99471"/>
                  <a:pt x="1691180" y="101138"/>
                </a:cubicBezTo>
                <a:close/>
                <a:moveTo>
                  <a:pt x="416532" y="93798"/>
                </a:moveTo>
                <a:cubicBezTo>
                  <a:pt x="441734" y="98242"/>
                  <a:pt x="458562" y="122274"/>
                  <a:pt x="454118" y="147475"/>
                </a:cubicBezTo>
                <a:cubicBezTo>
                  <a:pt x="449674" y="172678"/>
                  <a:pt x="425642" y="189506"/>
                  <a:pt x="400439" y="185062"/>
                </a:cubicBezTo>
                <a:cubicBezTo>
                  <a:pt x="375236" y="180618"/>
                  <a:pt x="358410" y="156586"/>
                  <a:pt x="362854" y="131384"/>
                </a:cubicBezTo>
                <a:cubicBezTo>
                  <a:pt x="367297" y="106182"/>
                  <a:pt x="391330" y="89354"/>
                  <a:pt x="416532" y="93798"/>
                </a:cubicBezTo>
                <a:close/>
                <a:moveTo>
                  <a:pt x="1029153" y="90171"/>
                </a:moveTo>
                <a:cubicBezTo>
                  <a:pt x="1048054" y="93504"/>
                  <a:pt x="1060675" y="111529"/>
                  <a:pt x="1057342" y="130430"/>
                </a:cubicBezTo>
                <a:cubicBezTo>
                  <a:pt x="1054009" y="149331"/>
                  <a:pt x="1035985" y="161952"/>
                  <a:pt x="1017083" y="158619"/>
                </a:cubicBezTo>
                <a:cubicBezTo>
                  <a:pt x="998182" y="155287"/>
                  <a:pt x="985561" y="137262"/>
                  <a:pt x="988894" y="118361"/>
                </a:cubicBezTo>
                <a:cubicBezTo>
                  <a:pt x="992227" y="99459"/>
                  <a:pt x="1010251" y="86839"/>
                  <a:pt x="1029153" y="90171"/>
                </a:cubicBezTo>
                <a:close/>
                <a:moveTo>
                  <a:pt x="1632885" y="88899"/>
                </a:moveTo>
                <a:cubicBezTo>
                  <a:pt x="1643386" y="90751"/>
                  <a:pt x="1650397" y="100764"/>
                  <a:pt x="1648546" y="111264"/>
                </a:cubicBezTo>
                <a:cubicBezTo>
                  <a:pt x="1646694" y="121764"/>
                  <a:pt x="1636681" y="128776"/>
                  <a:pt x="1626180" y="126924"/>
                </a:cubicBezTo>
                <a:cubicBezTo>
                  <a:pt x="1615679" y="125073"/>
                  <a:pt x="1608667" y="115059"/>
                  <a:pt x="1610519" y="104559"/>
                </a:cubicBezTo>
                <a:cubicBezTo>
                  <a:pt x="1612370" y="94059"/>
                  <a:pt x="1622384" y="87047"/>
                  <a:pt x="1632885" y="88899"/>
                </a:cubicBezTo>
                <a:close/>
                <a:moveTo>
                  <a:pt x="1570786" y="75989"/>
                </a:moveTo>
                <a:cubicBezTo>
                  <a:pt x="1582337" y="78025"/>
                  <a:pt x="1590049" y="89040"/>
                  <a:pt x="1588013" y="100591"/>
                </a:cubicBezTo>
                <a:cubicBezTo>
                  <a:pt x="1585976" y="112141"/>
                  <a:pt x="1574961" y="119854"/>
                  <a:pt x="1563411" y="117817"/>
                </a:cubicBezTo>
                <a:cubicBezTo>
                  <a:pt x="1551860" y="115781"/>
                  <a:pt x="1544147" y="104766"/>
                  <a:pt x="1546184" y="93215"/>
                </a:cubicBezTo>
                <a:cubicBezTo>
                  <a:pt x="1548221" y="81664"/>
                  <a:pt x="1559235" y="73952"/>
                  <a:pt x="1570786" y="75989"/>
                </a:cubicBezTo>
                <a:close/>
                <a:moveTo>
                  <a:pt x="936636" y="71896"/>
                </a:moveTo>
                <a:cubicBezTo>
                  <a:pt x="956587" y="75414"/>
                  <a:pt x="969908" y="94442"/>
                  <a:pt x="966390" y="114393"/>
                </a:cubicBezTo>
                <a:cubicBezTo>
                  <a:pt x="962872" y="134344"/>
                  <a:pt x="943847" y="147666"/>
                  <a:pt x="923896" y="144148"/>
                </a:cubicBezTo>
                <a:cubicBezTo>
                  <a:pt x="903945" y="140630"/>
                  <a:pt x="890622" y="121603"/>
                  <a:pt x="894140" y="101652"/>
                </a:cubicBezTo>
                <a:cubicBezTo>
                  <a:pt x="897658" y="81701"/>
                  <a:pt x="916684" y="68378"/>
                  <a:pt x="936636" y="71896"/>
                </a:cubicBezTo>
                <a:close/>
                <a:moveTo>
                  <a:pt x="301197" y="71500"/>
                </a:moveTo>
                <a:cubicBezTo>
                  <a:pt x="327450" y="76130"/>
                  <a:pt x="344978" y="101163"/>
                  <a:pt x="340350" y="127415"/>
                </a:cubicBezTo>
                <a:cubicBezTo>
                  <a:pt x="335721" y="153667"/>
                  <a:pt x="310687" y="171196"/>
                  <a:pt x="284435" y="166567"/>
                </a:cubicBezTo>
                <a:cubicBezTo>
                  <a:pt x="258182" y="161939"/>
                  <a:pt x="240652" y="136905"/>
                  <a:pt x="245281" y="110653"/>
                </a:cubicBezTo>
                <a:cubicBezTo>
                  <a:pt x="249910" y="84401"/>
                  <a:pt x="274945" y="66872"/>
                  <a:pt x="301197" y="71500"/>
                </a:cubicBezTo>
                <a:close/>
                <a:moveTo>
                  <a:pt x="1504885" y="62408"/>
                </a:moveTo>
                <a:cubicBezTo>
                  <a:pt x="1517486" y="64629"/>
                  <a:pt x="1525900" y="76646"/>
                  <a:pt x="1523678" y="89247"/>
                </a:cubicBezTo>
                <a:cubicBezTo>
                  <a:pt x="1521456" y="101847"/>
                  <a:pt x="1509440" y="110262"/>
                  <a:pt x="1496839" y="108040"/>
                </a:cubicBezTo>
                <a:cubicBezTo>
                  <a:pt x="1484238" y="105818"/>
                  <a:pt x="1475824" y="93801"/>
                  <a:pt x="1478046" y="81201"/>
                </a:cubicBezTo>
                <a:cubicBezTo>
                  <a:pt x="1480268" y="68600"/>
                  <a:pt x="1492285" y="60186"/>
                  <a:pt x="1504885" y="62408"/>
                </a:cubicBezTo>
                <a:close/>
                <a:moveTo>
                  <a:pt x="840313" y="52953"/>
                </a:moveTo>
                <a:cubicBezTo>
                  <a:pt x="861314" y="56656"/>
                  <a:pt x="875337" y="76684"/>
                  <a:pt x="871634" y="97685"/>
                </a:cubicBezTo>
                <a:cubicBezTo>
                  <a:pt x="867931" y="118686"/>
                  <a:pt x="847904" y="132709"/>
                  <a:pt x="826903" y="129006"/>
                </a:cubicBezTo>
                <a:cubicBezTo>
                  <a:pt x="805901" y="125303"/>
                  <a:pt x="791878" y="105276"/>
                  <a:pt x="795581" y="84275"/>
                </a:cubicBezTo>
                <a:cubicBezTo>
                  <a:pt x="799284" y="63273"/>
                  <a:pt x="819312" y="49250"/>
                  <a:pt x="840313" y="52953"/>
                </a:cubicBezTo>
                <a:close/>
                <a:moveTo>
                  <a:pt x="182057" y="48533"/>
                </a:moveTo>
                <a:cubicBezTo>
                  <a:pt x="209359" y="53347"/>
                  <a:pt x="227589" y="79382"/>
                  <a:pt x="222775" y="106684"/>
                </a:cubicBezTo>
                <a:cubicBezTo>
                  <a:pt x="217960" y="133986"/>
                  <a:pt x="191925" y="152216"/>
                  <a:pt x="164625" y="147402"/>
                </a:cubicBezTo>
                <a:cubicBezTo>
                  <a:pt x="137323" y="142588"/>
                  <a:pt x="119093" y="116553"/>
                  <a:pt x="123907" y="89251"/>
                </a:cubicBezTo>
                <a:cubicBezTo>
                  <a:pt x="128721" y="61949"/>
                  <a:pt x="154756" y="43719"/>
                  <a:pt x="182057" y="48533"/>
                </a:cubicBezTo>
                <a:close/>
                <a:moveTo>
                  <a:pt x="1435182" y="48157"/>
                </a:moveTo>
                <a:cubicBezTo>
                  <a:pt x="1448833" y="50564"/>
                  <a:pt x="1457948" y="63582"/>
                  <a:pt x="1455541" y="77232"/>
                </a:cubicBezTo>
                <a:cubicBezTo>
                  <a:pt x="1453134" y="90883"/>
                  <a:pt x="1440117" y="99998"/>
                  <a:pt x="1426465" y="97591"/>
                </a:cubicBezTo>
                <a:cubicBezTo>
                  <a:pt x="1412814" y="95184"/>
                  <a:pt x="1403699" y="82166"/>
                  <a:pt x="1406106" y="68516"/>
                </a:cubicBezTo>
                <a:cubicBezTo>
                  <a:pt x="1408513" y="54865"/>
                  <a:pt x="1421530" y="45750"/>
                  <a:pt x="1435182" y="48157"/>
                </a:cubicBezTo>
                <a:close/>
                <a:moveTo>
                  <a:pt x="1960085" y="37307"/>
                </a:moveTo>
                <a:cubicBezTo>
                  <a:pt x="1963022" y="37825"/>
                  <a:pt x="1964984" y="40626"/>
                  <a:pt x="1964466" y="43563"/>
                </a:cubicBezTo>
                <a:cubicBezTo>
                  <a:pt x="1963948" y="46499"/>
                  <a:pt x="1961147" y="48461"/>
                  <a:pt x="1958210" y="47943"/>
                </a:cubicBezTo>
                <a:cubicBezTo>
                  <a:pt x="1955273" y="47425"/>
                  <a:pt x="1953312" y="44624"/>
                  <a:pt x="1953830" y="41687"/>
                </a:cubicBezTo>
                <a:cubicBezTo>
                  <a:pt x="1954348" y="38751"/>
                  <a:pt x="1957149" y="36789"/>
                  <a:pt x="1960085" y="37307"/>
                </a:cubicBezTo>
                <a:close/>
                <a:moveTo>
                  <a:pt x="740188" y="33338"/>
                </a:moveTo>
                <a:cubicBezTo>
                  <a:pt x="762240" y="37226"/>
                  <a:pt x="776964" y="58254"/>
                  <a:pt x="773075" y="80306"/>
                </a:cubicBezTo>
                <a:cubicBezTo>
                  <a:pt x="769187" y="102358"/>
                  <a:pt x="748159" y="117082"/>
                  <a:pt x="726107" y="113194"/>
                </a:cubicBezTo>
                <a:cubicBezTo>
                  <a:pt x="704055" y="109305"/>
                  <a:pt x="689331" y="88277"/>
                  <a:pt x="693219" y="66225"/>
                </a:cubicBezTo>
                <a:cubicBezTo>
                  <a:pt x="697108" y="44174"/>
                  <a:pt x="718136" y="29449"/>
                  <a:pt x="740188" y="33338"/>
                </a:cubicBezTo>
                <a:close/>
                <a:moveTo>
                  <a:pt x="1361675" y="33235"/>
                </a:moveTo>
                <a:cubicBezTo>
                  <a:pt x="1376376" y="35828"/>
                  <a:pt x="1386192" y="49846"/>
                  <a:pt x="1383600" y="64547"/>
                </a:cubicBezTo>
                <a:cubicBezTo>
                  <a:pt x="1381008" y="79248"/>
                  <a:pt x="1366989" y="89064"/>
                  <a:pt x="1352288" y="86472"/>
                </a:cubicBezTo>
                <a:cubicBezTo>
                  <a:pt x="1337587" y="83880"/>
                  <a:pt x="1327771" y="69861"/>
                  <a:pt x="1330363" y="55160"/>
                </a:cubicBezTo>
                <a:cubicBezTo>
                  <a:pt x="1332956" y="40459"/>
                  <a:pt x="1346974" y="30643"/>
                  <a:pt x="1361675" y="33235"/>
                </a:cubicBezTo>
                <a:close/>
                <a:moveTo>
                  <a:pt x="1925486" y="29374"/>
                </a:moveTo>
                <a:cubicBezTo>
                  <a:pt x="1929402" y="30065"/>
                  <a:pt x="1932017" y="33800"/>
                  <a:pt x="1931327" y="37715"/>
                </a:cubicBezTo>
                <a:cubicBezTo>
                  <a:pt x="1930636" y="41631"/>
                  <a:pt x="1926901" y="44246"/>
                  <a:pt x="1922986" y="43556"/>
                </a:cubicBezTo>
                <a:cubicBezTo>
                  <a:pt x="1919070" y="42865"/>
                  <a:pt x="1916455" y="39130"/>
                  <a:pt x="1917145" y="35215"/>
                </a:cubicBezTo>
                <a:cubicBezTo>
                  <a:pt x="1917836" y="31299"/>
                  <a:pt x="1921571" y="28684"/>
                  <a:pt x="1925486" y="29374"/>
                </a:cubicBezTo>
                <a:close/>
                <a:moveTo>
                  <a:pt x="59965" y="26106"/>
                </a:moveTo>
                <a:cubicBezTo>
                  <a:pt x="87749" y="31005"/>
                  <a:pt x="106300" y="57499"/>
                  <a:pt x="101401" y="85283"/>
                </a:cubicBezTo>
                <a:cubicBezTo>
                  <a:pt x="96502" y="113066"/>
                  <a:pt x="70008" y="131617"/>
                  <a:pt x="42225" y="126718"/>
                </a:cubicBezTo>
                <a:cubicBezTo>
                  <a:pt x="14441" y="121819"/>
                  <a:pt x="-4110" y="95325"/>
                  <a:pt x="789" y="67542"/>
                </a:cubicBezTo>
                <a:cubicBezTo>
                  <a:pt x="5688" y="39759"/>
                  <a:pt x="32182" y="21208"/>
                  <a:pt x="59965" y="26106"/>
                </a:cubicBezTo>
                <a:close/>
                <a:moveTo>
                  <a:pt x="1886809" y="20064"/>
                </a:moveTo>
                <a:cubicBezTo>
                  <a:pt x="1892060" y="20990"/>
                  <a:pt x="1895566" y="25997"/>
                  <a:pt x="1894641" y="31247"/>
                </a:cubicBezTo>
                <a:cubicBezTo>
                  <a:pt x="1893715" y="36497"/>
                  <a:pt x="1888708" y="40002"/>
                  <a:pt x="1883457" y="39076"/>
                </a:cubicBezTo>
                <a:cubicBezTo>
                  <a:pt x="1878206" y="38151"/>
                  <a:pt x="1874700" y="33144"/>
                  <a:pt x="1875626" y="27894"/>
                </a:cubicBezTo>
                <a:cubicBezTo>
                  <a:pt x="1876552" y="22644"/>
                  <a:pt x="1881558" y="19138"/>
                  <a:pt x="1886809" y="20064"/>
                </a:cubicBezTo>
                <a:close/>
                <a:moveTo>
                  <a:pt x="1284366" y="17643"/>
                </a:moveTo>
                <a:cubicBezTo>
                  <a:pt x="1300117" y="20420"/>
                  <a:pt x="1310635" y="35441"/>
                  <a:pt x="1307858" y="51192"/>
                </a:cubicBezTo>
                <a:cubicBezTo>
                  <a:pt x="1305080" y="66943"/>
                  <a:pt x="1290060" y="77460"/>
                  <a:pt x="1274309" y="74683"/>
                </a:cubicBezTo>
                <a:cubicBezTo>
                  <a:pt x="1258558" y="71906"/>
                  <a:pt x="1248040" y="56885"/>
                  <a:pt x="1250818" y="41134"/>
                </a:cubicBezTo>
                <a:cubicBezTo>
                  <a:pt x="1253595" y="25383"/>
                  <a:pt x="1268615" y="14866"/>
                  <a:pt x="1284366" y="17643"/>
                </a:cubicBezTo>
                <a:close/>
                <a:moveTo>
                  <a:pt x="636260" y="13051"/>
                </a:moveTo>
                <a:cubicBezTo>
                  <a:pt x="659361" y="17124"/>
                  <a:pt x="674787" y="39154"/>
                  <a:pt x="670714" y="62256"/>
                </a:cubicBezTo>
                <a:cubicBezTo>
                  <a:pt x="666640" y="85358"/>
                  <a:pt x="644610" y="100783"/>
                  <a:pt x="621508" y="96710"/>
                </a:cubicBezTo>
                <a:cubicBezTo>
                  <a:pt x="598407" y="92637"/>
                  <a:pt x="582981" y="70606"/>
                  <a:pt x="587054" y="47505"/>
                </a:cubicBezTo>
                <a:cubicBezTo>
                  <a:pt x="591128" y="24403"/>
                  <a:pt x="613158" y="8977"/>
                  <a:pt x="636260" y="13051"/>
                </a:cubicBezTo>
                <a:close/>
                <a:moveTo>
                  <a:pt x="1843723" y="10507"/>
                </a:moveTo>
                <a:cubicBezTo>
                  <a:pt x="1850024" y="11618"/>
                  <a:pt x="1854232" y="17626"/>
                  <a:pt x="1853121" y="23926"/>
                </a:cubicBezTo>
                <a:cubicBezTo>
                  <a:pt x="1852010" y="30225"/>
                  <a:pt x="1846002" y="34432"/>
                  <a:pt x="1839701" y="33321"/>
                </a:cubicBezTo>
                <a:cubicBezTo>
                  <a:pt x="1833400" y="32210"/>
                  <a:pt x="1829192" y="26202"/>
                  <a:pt x="1830303" y="19902"/>
                </a:cubicBezTo>
                <a:cubicBezTo>
                  <a:pt x="1831414" y="13602"/>
                  <a:pt x="1837423" y="9396"/>
                  <a:pt x="1843723" y="10507"/>
                </a:cubicBezTo>
                <a:close/>
                <a:moveTo>
                  <a:pt x="1203255" y="1381"/>
                </a:moveTo>
                <a:cubicBezTo>
                  <a:pt x="1220057" y="4344"/>
                  <a:pt x="1231275" y="20365"/>
                  <a:pt x="1228314" y="37166"/>
                </a:cubicBezTo>
                <a:cubicBezTo>
                  <a:pt x="1225350" y="53967"/>
                  <a:pt x="1209329" y="65185"/>
                  <a:pt x="1192527" y="62222"/>
                </a:cubicBezTo>
                <a:cubicBezTo>
                  <a:pt x="1175725" y="59260"/>
                  <a:pt x="1164507" y="43238"/>
                  <a:pt x="1167469" y="26438"/>
                </a:cubicBezTo>
                <a:cubicBezTo>
                  <a:pt x="1170432" y="9637"/>
                  <a:pt x="1186453" y="-1582"/>
                  <a:pt x="1203255" y="1381"/>
                </a:cubicBezTo>
                <a:close/>
                <a:moveTo>
                  <a:pt x="1796836" y="279"/>
                </a:moveTo>
                <a:cubicBezTo>
                  <a:pt x="1804187" y="1575"/>
                  <a:pt x="1809095" y="8583"/>
                  <a:pt x="1807799" y="15934"/>
                </a:cubicBezTo>
                <a:cubicBezTo>
                  <a:pt x="1806503" y="23285"/>
                  <a:pt x="1799493" y="28192"/>
                  <a:pt x="1792143" y="26896"/>
                </a:cubicBezTo>
                <a:cubicBezTo>
                  <a:pt x="1784792" y="25600"/>
                  <a:pt x="1779884" y="18591"/>
                  <a:pt x="1781180" y="11240"/>
                </a:cubicBezTo>
                <a:cubicBezTo>
                  <a:pt x="1782476" y="3890"/>
                  <a:pt x="1789486" y="-1018"/>
                  <a:pt x="1796836" y="279"/>
                </a:cubicBezTo>
                <a:close/>
                <a:moveTo>
                  <a:pt x="1729468" y="1"/>
                </a:moveTo>
                <a:lnTo>
                  <a:pt x="1757063" y="1"/>
                </a:lnTo>
                <a:lnTo>
                  <a:pt x="1758675" y="7272"/>
                </a:lnTo>
                <a:cubicBezTo>
                  <a:pt x="1757194" y="15673"/>
                  <a:pt x="1749183" y="21282"/>
                  <a:pt x="1740782" y="19800"/>
                </a:cubicBezTo>
                <a:cubicBezTo>
                  <a:pt x="1732380" y="18319"/>
                  <a:pt x="1726771" y="10308"/>
                  <a:pt x="1728252" y="1908"/>
                </a:cubicBezTo>
                <a:close/>
                <a:moveTo>
                  <a:pt x="495000" y="1"/>
                </a:moveTo>
                <a:lnTo>
                  <a:pt x="540937" y="1"/>
                </a:lnTo>
                <a:lnTo>
                  <a:pt x="557192" y="10357"/>
                </a:lnTo>
                <a:cubicBezTo>
                  <a:pt x="563711" y="19666"/>
                  <a:pt x="566678" y="31461"/>
                  <a:pt x="564548" y="43537"/>
                </a:cubicBezTo>
                <a:cubicBezTo>
                  <a:pt x="560290" y="67689"/>
                  <a:pt x="537258" y="83815"/>
                  <a:pt x="513107" y="79557"/>
                </a:cubicBezTo>
                <a:cubicBezTo>
                  <a:pt x="488957" y="75298"/>
                  <a:pt x="472830" y="52267"/>
                  <a:pt x="477088" y="28116"/>
                </a:cubicBezTo>
                <a:close/>
                <a:moveTo>
                  <a:pt x="131927" y="1"/>
                </a:moveTo>
                <a:lnTo>
                  <a:pt x="212636" y="1"/>
                </a:lnTo>
                <a:lnTo>
                  <a:pt x="202598" y="15758"/>
                </a:lnTo>
                <a:cubicBezTo>
                  <a:pt x="192075" y="23126"/>
                  <a:pt x="178741" y="26480"/>
                  <a:pt x="165089" y="24073"/>
                </a:cubicBezTo>
                <a:cubicBezTo>
                  <a:pt x="151439" y="21666"/>
                  <a:pt x="140055" y="13953"/>
                  <a:pt x="132687" y="3431"/>
                </a:cubicBezTo>
                <a:close/>
                <a:moveTo>
                  <a:pt x="1673317" y="0"/>
                </a:moveTo>
                <a:lnTo>
                  <a:pt x="1704433" y="1"/>
                </a:lnTo>
                <a:lnTo>
                  <a:pt x="1698600" y="9155"/>
                </a:lnTo>
                <a:cubicBezTo>
                  <a:pt x="1694957" y="11706"/>
                  <a:pt x="1690341" y="12867"/>
                  <a:pt x="1685616" y="12034"/>
                </a:cubicBezTo>
                <a:cubicBezTo>
                  <a:pt x="1680891" y="11201"/>
                  <a:pt x="1676951" y="8531"/>
                  <a:pt x="1674401" y="4888"/>
                </a:cubicBezTo>
                <a:close/>
                <a:moveTo>
                  <a:pt x="1641331" y="0"/>
                </a:moveTo>
                <a:lnTo>
                  <a:pt x="1641077" y="398"/>
                </a:lnTo>
                <a:cubicBezTo>
                  <a:pt x="1637030" y="3232"/>
                  <a:pt x="1631902" y="4522"/>
                  <a:pt x="1626651" y="3596"/>
                </a:cubicBezTo>
                <a:lnTo>
                  <a:pt x="1621006" y="1"/>
                </a:lnTo>
                <a:close/>
                <a:moveTo>
                  <a:pt x="1087371" y="0"/>
                </a:moveTo>
                <a:lnTo>
                  <a:pt x="1139982" y="1"/>
                </a:lnTo>
                <a:lnTo>
                  <a:pt x="1144963" y="22469"/>
                </a:lnTo>
                <a:cubicBezTo>
                  <a:pt x="1141816" y="40321"/>
                  <a:pt x="1124793" y="52240"/>
                  <a:pt x="1106942" y="49092"/>
                </a:cubicBezTo>
                <a:cubicBezTo>
                  <a:pt x="1089090" y="45944"/>
                  <a:pt x="1077171" y="28922"/>
                  <a:pt x="1080319" y="11071"/>
                </a:cubicBezTo>
                <a:close/>
                <a:moveTo>
                  <a:pt x="1056239" y="0"/>
                </a:moveTo>
                <a:lnTo>
                  <a:pt x="1057814" y="7102"/>
                </a:lnTo>
                <a:cubicBezTo>
                  <a:pt x="1054481" y="26004"/>
                  <a:pt x="1036457" y="38625"/>
                  <a:pt x="1017555" y="35292"/>
                </a:cubicBezTo>
                <a:cubicBezTo>
                  <a:pt x="1008105" y="33625"/>
                  <a:pt x="1000224" y="28286"/>
                  <a:pt x="995123" y="21000"/>
                </a:cubicBezTo>
                <a:lnTo>
                  <a:pt x="990467" y="1"/>
                </a:lnTo>
                <a:close/>
                <a:moveTo>
                  <a:pt x="961168" y="0"/>
                </a:moveTo>
                <a:lnTo>
                  <a:pt x="951776" y="14744"/>
                </a:lnTo>
                <a:cubicBezTo>
                  <a:pt x="944085" y="20128"/>
                  <a:pt x="934341" y="22580"/>
                  <a:pt x="924365" y="20821"/>
                </a:cubicBezTo>
                <a:cubicBezTo>
                  <a:pt x="914390" y="19062"/>
                  <a:pt x="906072" y="13426"/>
                  <a:pt x="900686" y="5736"/>
                </a:cubicBezTo>
                <a:lnTo>
                  <a:pt x="899415" y="1"/>
                </a:lnTo>
                <a:close/>
                <a:moveTo>
                  <a:pt x="818461" y="0"/>
                </a:moveTo>
                <a:lnTo>
                  <a:pt x="852981" y="1"/>
                </a:lnTo>
                <a:lnTo>
                  <a:pt x="827372" y="5678"/>
                </a:lnTo>
                <a:close/>
                <a:moveTo>
                  <a:pt x="368449" y="0"/>
                </a:moveTo>
                <a:lnTo>
                  <a:pt x="449230" y="0"/>
                </a:lnTo>
                <a:lnTo>
                  <a:pt x="454583" y="24146"/>
                </a:lnTo>
                <a:cubicBezTo>
                  <a:pt x="450139" y="49348"/>
                  <a:pt x="426107" y="66176"/>
                  <a:pt x="400905" y="61732"/>
                </a:cubicBezTo>
                <a:cubicBezTo>
                  <a:pt x="375702" y="57288"/>
                  <a:pt x="358875" y="33256"/>
                  <a:pt x="363319" y="8054"/>
                </a:cubicBezTo>
                <a:close/>
                <a:moveTo>
                  <a:pt x="248557" y="0"/>
                </a:moveTo>
                <a:lnTo>
                  <a:pt x="339909" y="1"/>
                </a:lnTo>
                <a:lnTo>
                  <a:pt x="340815" y="4086"/>
                </a:lnTo>
                <a:cubicBezTo>
                  <a:pt x="336186" y="30338"/>
                  <a:pt x="311152" y="47867"/>
                  <a:pt x="284899" y="43238"/>
                </a:cubicBezTo>
                <a:cubicBezTo>
                  <a:pt x="271773" y="40924"/>
                  <a:pt x="260828" y="33507"/>
                  <a:pt x="253742" y="23389"/>
                </a:cubicBezTo>
                <a:close/>
                <a:moveTo>
                  <a:pt x="34049" y="0"/>
                </a:moveTo>
                <a:lnTo>
                  <a:pt x="69460" y="1"/>
                </a:lnTo>
                <a:lnTo>
                  <a:pt x="62969" y="2889"/>
                </a:lnTo>
                <a:cubicBezTo>
                  <a:pt x="56501" y="4374"/>
                  <a:pt x="49636" y="4614"/>
                  <a:pt x="42691" y="339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3" name="자유형 62"/>
          <p:cNvSpPr/>
          <p:nvPr/>
        </p:nvSpPr>
        <p:spPr>
          <a:xfrm>
            <a:off x="0" y="2578097"/>
            <a:ext cx="3089222" cy="1612901"/>
          </a:xfrm>
          <a:custGeom>
            <a:avLst/>
            <a:gdLst>
              <a:gd name="connsiteX0" fmla="*/ 301192 w 1964548"/>
              <a:gd name="connsiteY0" fmla="*/ 994565 h 1025702"/>
              <a:gd name="connsiteX1" fmla="*/ 319036 w 1964548"/>
              <a:gd name="connsiteY1" fmla="*/ 1001563 h 1025702"/>
              <a:gd name="connsiteX2" fmla="*/ 327061 w 1964548"/>
              <a:gd name="connsiteY2" fmla="*/ 1009309 h 1025702"/>
              <a:gd name="connsiteX3" fmla="*/ 258581 w 1964548"/>
              <a:gd name="connsiteY3" fmla="*/ 1012834 h 1025702"/>
              <a:gd name="connsiteX4" fmla="*/ 265126 w 1964548"/>
              <a:gd name="connsiteY4" fmla="*/ 1002561 h 1025702"/>
              <a:gd name="connsiteX5" fmla="*/ 301192 w 1964548"/>
              <a:gd name="connsiteY5" fmla="*/ 994565 h 1025702"/>
              <a:gd name="connsiteX6" fmla="*/ 182052 w 1964548"/>
              <a:gd name="connsiteY6" fmla="*/ 971599 h 1025702"/>
              <a:gd name="connsiteX7" fmla="*/ 214455 w 1964548"/>
              <a:gd name="connsiteY7" fmla="*/ 992242 h 1025702"/>
              <a:gd name="connsiteX8" fmla="*/ 219466 w 1964548"/>
              <a:gd name="connsiteY8" fmla="*/ 1014847 h 1025702"/>
              <a:gd name="connsiteX9" fmla="*/ 125535 w 1964548"/>
              <a:gd name="connsiteY9" fmla="*/ 1019682 h 1025702"/>
              <a:gd name="connsiteX10" fmla="*/ 123902 w 1964548"/>
              <a:gd name="connsiteY10" fmla="*/ 1012317 h 1025702"/>
              <a:gd name="connsiteX11" fmla="*/ 182052 w 1964548"/>
              <a:gd name="connsiteY11" fmla="*/ 971599 h 1025702"/>
              <a:gd name="connsiteX12" fmla="*/ 839843 w 1964548"/>
              <a:gd name="connsiteY12" fmla="*/ 967480 h 1025702"/>
              <a:gd name="connsiteX13" fmla="*/ 862261 w 1964548"/>
              <a:gd name="connsiteY13" fmla="*/ 981762 h 1025702"/>
              <a:gd name="connsiteX14" fmla="*/ 804059 w 1964548"/>
              <a:gd name="connsiteY14" fmla="*/ 984758 h 1025702"/>
              <a:gd name="connsiteX15" fmla="*/ 810991 w 1964548"/>
              <a:gd name="connsiteY15" fmla="*/ 973877 h 1025702"/>
              <a:gd name="connsiteX16" fmla="*/ 839843 w 1964548"/>
              <a:gd name="connsiteY16" fmla="*/ 967480 h 1025702"/>
              <a:gd name="connsiteX17" fmla="*/ 59961 w 1964548"/>
              <a:gd name="connsiteY17" fmla="*/ 949172 h 1025702"/>
              <a:gd name="connsiteX18" fmla="*/ 101396 w 1964548"/>
              <a:gd name="connsiteY18" fmla="*/ 1008348 h 1025702"/>
              <a:gd name="connsiteX19" fmla="*/ 93113 w 1964548"/>
              <a:gd name="connsiteY19" fmla="*/ 1021351 h 1025702"/>
              <a:gd name="connsiteX20" fmla="*/ 8565 w 1964548"/>
              <a:gd name="connsiteY20" fmla="*/ 1025702 h 1025702"/>
              <a:gd name="connsiteX21" fmla="*/ 784 w 1964548"/>
              <a:gd name="connsiteY21" fmla="*/ 990608 h 1025702"/>
              <a:gd name="connsiteX22" fmla="*/ 59961 w 1964548"/>
              <a:gd name="connsiteY22" fmla="*/ 949172 h 1025702"/>
              <a:gd name="connsiteX23" fmla="*/ 739718 w 1964548"/>
              <a:gd name="connsiteY23" fmla="*/ 947865 h 1025702"/>
              <a:gd name="connsiteX24" fmla="*/ 765890 w 1964548"/>
              <a:gd name="connsiteY24" fmla="*/ 964538 h 1025702"/>
              <a:gd name="connsiteX25" fmla="*/ 770753 w 1964548"/>
              <a:gd name="connsiteY25" fmla="*/ 986472 h 1025702"/>
              <a:gd name="connsiteX26" fmla="*/ 694883 w 1964548"/>
              <a:gd name="connsiteY26" fmla="*/ 990377 h 1025702"/>
              <a:gd name="connsiteX27" fmla="*/ 692749 w 1964548"/>
              <a:gd name="connsiteY27" fmla="*/ 980752 h 1025702"/>
              <a:gd name="connsiteX28" fmla="*/ 739718 w 1964548"/>
              <a:gd name="connsiteY28" fmla="*/ 947865 h 1025702"/>
              <a:gd name="connsiteX29" fmla="*/ 1360733 w 1964548"/>
              <a:gd name="connsiteY29" fmla="*/ 939224 h 1025702"/>
              <a:gd name="connsiteX30" fmla="*/ 1378181 w 1964548"/>
              <a:gd name="connsiteY30" fmla="*/ 950339 h 1025702"/>
              <a:gd name="connsiteX31" fmla="*/ 1379248 w 1964548"/>
              <a:gd name="connsiteY31" fmla="*/ 955153 h 1025702"/>
              <a:gd name="connsiteX32" fmla="*/ 1331681 w 1964548"/>
              <a:gd name="connsiteY32" fmla="*/ 957601 h 1025702"/>
              <a:gd name="connsiteX33" fmla="*/ 1340536 w 1964548"/>
              <a:gd name="connsiteY33" fmla="*/ 943701 h 1025702"/>
              <a:gd name="connsiteX34" fmla="*/ 1360733 w 1964548"/>
              <a:gd name="connsiteY34" fmla="*/ 939224 h 1025702"/>
              <a:gd name="connsiteX35" fmla="*/ 635790 w 1964548"/>
              <a:gd name="connsiteY35" fmla="*/ 927579 h 1025702"/>
              <a:gd name="connsiteX36" fmla="*/ 670244 w 1964548"/>
              <a:gd name="connsiteY36" fmla="*/ 976784 h 1025702"/>
              <a:gd name="connsiteX37" fmla="*/ 660456 w 1964548"/>
              <a:gd name="connsiteY37" fmla="*/ 992149 h 1025702"/>
              <a:gd name="connsiteX38" fmla="*/ 596262 w 1964548"/>
              <a:gd name="connsiteY38" fmla="*/ 995454 h 1025702"/>
              <a:gd name="connsiteX39" fmla="*/ 593621 w 1964548"/>
              <a:gd name="connsiteY39" fmla="*/ 993771 h 1025702"/>
              <a:gd name="connsiteX40" fmla="*/ 586584 w 1964548"/>
              <a:gd name="connsiteY40" fmla="*/ 962033 h 1025702"/>
              <a:gd name="connsiteX41" fmla="*/ 635790 w 1964548"/>
              <a:gd name="connsiteY41" fmla="*/ 927579 h 1025702"/>
              <a:gd name="connsiteX42" fmla="*/ 1924073 w 1964548"/>
              <a:gd name="connsiteY42" fmla="*/ 926823 h 1025702"/>
              <a:gd name="connsiteX43" fmla="*/ 1924268 w 1964548"/>
              <a:gd name="connsiteY43" fmla="*/ 927101 h 1025702"/>
              <a:gd name="connsiteX44" fmla="*/ 1923630 w 1964548"/>
              <a:gd name="connsiteY44" fmla="*/ 927133 h 1025702"/>
              <a:gd name="connsiteX45" fmla="*/ 1283425 w 1964548"/>
              <a:gd name="connsiteY45" fmla="*/ 923631 h 1025702"/>
              <a:gd name="connsiteX46" fmla="*/ 1306915 w 1964548"/>
              <a:gd name="connsiteY46" fmla="*/ 957180 h 1025702"/>
              <a:gd name="connsiteX47" fmla="*/ 1305798 w 1964548"/>
              <a:gd name="connsiteY47" fmla="*/ 958933 h 1025702"/>
              <a:gd name="connsiteX48" fmla="*/ 1253095 w 1964548"/>
              <a:gd name="connsiteY48" fmla="*/ 961646 h 1025702"/>
              <a:gd name="connsiteX49" fmla="*/ 1249875 w 1964548"/>
              <a:gd name="connsiteY49" fmla="*/ 947122 h 1025702"/>
              <a:gd name="connsiteX50" fmla="*/ 1283425 w 1964548"/>
              <a:gd name="connsiteY50" fmla="*/ 923631 h 1025702"/>
              <a:gd name="connsiteX51" fmla="*/ 1885397 w 1964548"/>
              <a:gd name="connsiteY51" fmla="*/ 917513 h 1025702"/>
              <a:gd name="connsiteX52" fmla="*/ 1893228 w 1964548"/>
              <a:gd name="connsiteY52" fmla="*/ 928695 h 1025702"/>
              <a:gd name="connsiteX53" fmla="*/ 1893223 w 1964548"/>
              <a:gd name="connsiteY53" fmla="*/ 928698 h 1025702"/>
              <a:gd name="connsiteX54" fmla="*/ 1877143 w 1964548"/>
              <a:gd name="connsiteY54" fmla="*/ 929526 h 1025702"/>
              <a:gd name="connsiteX55" fmla="*/ 1874213 w 1964548"/>
              <a:gd name="connsiteY55" fmla="*/ 925343 h 1025702"/>
              <a:gd name="connsiteX56" fmla="*/ 1885397 w 1964548"/>
              <a:gd name="connsiteY56" fmla="*/ 917513 h 1025702"/>
              <a:gd name="connsiteX57" fmla="*/ 1842311 w 1964548"/>
              <a:gd name="connsiteY57" fmla="*/ 907956 h 1025702"/>
              <a:gd name="connsiteX58" fmla="*/ 1851708 w 1964548"/>
              <a:gd name="connsiteY58" fmla="*/ 921374 h 1025702"/>
              <a:gd name="connsiteX59" fmla="*/ 1838288 w 1964548"/>
              <a:gd name="connsiteY59" fmla="*/ 930770 h 1025702"/>
              <a:gd name="connsiteX60" fmla="*/ 1828890 w 1964548"/>
              <a:gd name="connsiteY60" fmla="*/ 917351 h 1025702"/>
              <a:gd name="connsiteX61" fmla="*/ 1842311 w 1964548"/>
              <a:gd name="connsiteY61" fmla="*/ 907956 h 1025702"/>
              <a:gd name="connsiteX62" fmla="*/ 1202313 w 1964548"/>
              <a:gd name="connsiteY62" fmla="*/ 907369 h 1025702"/>
              <a:gd name="connsiteX63" fmla="*/ 1227371 w 1964548"/>
              <a:gd name="connsiteY63" fmla="*/ 943154 h 1025702"/>
              <a:gd name="connsiteX64" fmla="*/ 1214668 w 1964548"/>
              <a:gd name="connsiteY64" fmla="*/ 963094 h 1025702"/>
              <a:gd name="connsiteX65" fmla="*/ 1211555 w 1964548"/>
              <a:gd name="connsiteY65" fmla="*/ 963784 h 1025702"/>
              <a:gd name="connsiteX66" fmla="*/ 1186649 w 1964548"/>
              <a:gd name="connsiteY66" fmla="*/ 965066 h 1025702"/>
              <a:gd name="connsiteX67" fmla="*/ 1171645 w 1964548"/>
              <a:gd name="connsiteY67" fmla="*/ 955508 h 1025702"/>
              <a:gd name="connsiteX68" fmla="*/ 1166528 w 1964548"/>
              <a:gd name="connsiteY68" fmla="*/ 932426 h 1025702"/>
              <a:gd name="connsiteX69" fmla="*/ 1202313 w 1964548"/>
              <a:gd name="connsiteY69" fmla="*/ 907369 h 1025702"/>
              <a:gd name="connsiteX70" fmla="*/ 528059 w 1964548"/>
              <a:gd name="connsiteY70" fmla="*/ 906623 h 1025702"/>
              <a:gd name="connsiteX71" fmla="*/ 564078 w 1964548"/>
              <a:gd name="connsiteY71" fmla="*/ 958064 h 1025702"/>
              <a:gd name="connsiteX72" fmla="*/ 512637 w 1964548"/>
              <a:gd name="connsiteY72" fmla="*/ 994084 h 1025702"/>
              <a:gd name="connsiteX73" fmla="*/ 476618 w 1964548"/>
              <a:gd name="connsiteY73" fmla="*/ 942643 h 1025702"/>
              <a:gd name="connsiteX74" fmla="*/ 528059 w 1964548"/>
              <a:gd name="connsiteY74" fmla="*/ 906623 h 1025702"/>
              <a:gd name="connsiteX75" fmla="*/ 1795423 w 1964548"/>
              <a:gd name="connsiteY75" fmla="*/ 897727 h 1025702"/>
              <a:gd name="connsiteX76" fmla="*/ 1806386 w 1964548"/>
              <a:gd name="connsiteY76" fmla="*/ 913383 h 1025702"/>
              <a:gd name="connsiteX77" fmla="*/ 1790730 w 1964548"/>
              <a:gd name="connsiteY77" fmla="*/ 924345 h 1025702"/>
              <a:gd name="connsiteX78" fmla="*/ 1779767 w 1964548"/>
              <a:gd name="connsiteY78" fmla="*/ 908689 h 1025702"/>
              <a:gd name="connsiteX79" fmla="*/ 1795423 w 1964548"/>
              <a:gd name="connsiteY79" fmla="*/ 897727 h 1025702"/>
              <a:gd name="connsiteX80" fmla="*/ 1117399 w 1964548"/>
              <a:gd name="connsiteY80" fmla="*/ 890436 h 1025702"/>
              <a:gd name="connsiteX81" fmla="*/ 1144022 w 1964548"/>
              <a:gd name="connsiteY81" fmla="*/ 928458 h 1025702"/>
              <a:gd name="connsiteX82" fmla="*/ 1106000 w 1964548"/>
              <a:gd name="connsiteY82" fmla="*/ 955081 h 1025702"/>
              <a:gd name="connsiteX83" fmla="*/ 1079377 w 1964548"/>
              <a:gd name="connsiteY83" fmla="*/ 917059 h 1025702"/>
              <a:gd name="connsiteX84" fmla="*/ 1117399 w 1964548"/>
              <a:gd name="connsiteY84" fmla="*/ 890436 h 1025702"/>
              <a:gd name="connsiteX85" fmla="*/ 1744733 w 1964548"/>
              <a:gd name="connsiteY85" fmla="*/ 886829 h 1025702"/>
              <a:gd name="connsiteX86" fmla="*/ 1757262 w 1964548"/>
              <a:gd name="connsiteY86" fmla="*/ 904721 h 1025702"/>
              <a:gd name="connsiteX87" fmla="*/ 1739369 w 1964548"/>
              <a:gd name="connsiteY87" fmla="*/ 917249 h 1025702"/>
              <a:gd name="connsiteX88" fmla="*/ 1726840 w 1964548"/>
              <a:gd name="connsiteY88" fmla="*/ 899357 h 1025702"/>
              <a:gd name="connsiteX89" fmla="*/ 1744733 w 1964548"/>
              <a:gd name="connsiteY89" fmla="*/ 886829 h 1025702"/>
              <a:gd name="connsiteX90" fmla="*/ 416527 w 1964548"/>
              <a:gd name="connsiteY90" fmla="*/ 884996 h 1025702"/>
              <a:gd name="connsiteX91" fmla="*/ 454113 w 1964548"/>
              <a:gd name="connsiteY91" fmla="*/ 938675 h 1025702"/>
              <a:gd name="connsiteX92" fmla="*/ 400435 w 1964548"/>
              <a:gd name="connsiteY92" fmla="*/ 976260 h 1025702"/>
              <a:gd name="connsiteX93" fmla="*/ 362848 w 1964548"/>
              <a:gd name="connsiteY93" fmla="*/ 922582 h 1025702"/>
              <a:gd name="connsiteX94" fmla="*/ 416527 w 1964548"/>
              <a:gd name="connsiteY94" fmla="*/ 884996 h 1025702"/>
              <a:gd name="connsiteX95" fmla="*/ 1690238 w 1964548"/>
              <a:gd name="connsiteY95" fmla="*/ 875259 h 1025702"/>
              <a:gd name="connsiteX96" fmla="*/ 1704333 w 1964548"/>
              <a:gd name="connsiteY96" fmla="*/ 895388 h 1025702"/>
              <a:gd name="connsiteX97" fmla="*/ 1684203 w 1964548"/>
              <a:gd name="connsiteY97" fmla="*/ 909483 h 1025702"/>
              <a:gd name="connsiteX98" fmla="*/ 1670109 w 1964548"/>
              <a:gd name="connsiteY98" fmla="*/ 889354 h 1025702"/>
              <a:gd name="connsiteX99" fmla="*/ 1690238 w 1964548"/>
              <a:gd name="connsiteY99" fmla="*/ 875259 h 1025702"/>
              <a:gd name="connsiteX100" fmla="*/ 1028682 w 1964548"/>
              <a:gd name="connsiteY100" fmla="*/ 872832 h 1025702"/>
              <a:gd name="connsiteX101" fmla="*/ 1056871 w 1964548"/>
              <a:gd name="connsiteY101" fmla="*/ 913091 h 1025702"/>
              <a:gd name="connsiteX102" fmla="*/ 1016613 w 1964548"/>
              <a:gd name="connsiteY102" fmla="*/ 941280 h 1025702"/>
              <a:gd name="connsiteX103" fmla="*/ 988423 w 1964548"/>
              <a:gd name="connsiteY103" fmla="*/ 901021 h 1025702"/>
              <a:gd name="connsiteX104" fmla="*/ 1028682 w 1964548"/>
              <a:gd name="connsiteY104" fmla="*/ 872832 h 1025702"/>
              <a:gd name="connsiteX105" fmla="*/ 1631943 w 1964548"/>
              <a:gd name="connsiteY105" fmla="*/ 863020 h 1025702"/>
              <a:gd name="connsiteX106" fmla="*/ 1647604 w 1964548"/>
              <a:gd name="connsiteY106" fmla="*/ 885385 h 1025702"/>
              <a:gd name="connsiteX107" fmla="*/ 1625238 w 1964548"/>
              <a:gd name="connsiteY107" fmla="*/ 901045 h 1025702"/>
              <a:gd name="connsiteX108" fmla="*/ 1609577 w 1964548"/>
              <a:gd name="connsiteY108" fmla="*/ 878680 h 1025702"/>
              <a:gd name="connsiteX109" fmla="*/ 1631943 w 1964548"/>
              <a:gd name="connsiteY109" fmla="*/ 863020 h 1025702"/>
              <a:gd name="connsiteX110" fmla="*/ 301192 w 1964548"/>
              <a:gd name="connsiteY110" fmla="*/ 862698 h 1025702"/>
              <a:gd name="connsiteX111" fmla="*/ 340345 w 1964548"/>
              <a:gd name="connsiteY111" fmla="*/ 918613 h 1025702"/>
              <a:gd name="connsiteX112" fmla="*/ 284430 w 1964548"/>
              <a:gd name="connsiteY112" fmla="*/ 957765 h 1025702"/>
              <a:gd name="connsiteX113" fmla="*/ 245277 w 1964548"/>
              <a:gd name="connsiteY113" fmla="*/ 901850 h 1025702"/>
              <a:gd name="connsiteX114" fmla="*/ 301192 w 1964548"/>
              <a:gd name="connsiteY114" fmla="*/ 862698 h 1025702"/>
              <a:gd name="connsiteX115" fmla="*/ 936166 w 1964548"/>
              <a:gd name="connsiteY115" fmla="*/ 854557 h 1025702"/>
              <a:gd name="connsiteX116" fmla="*/ 965920 w 1964548"/>
              <a:gd name="connsiteY116" fmla="*/ 897052 h 1025702"/>
              <a:gd name="connsiteX117" fmla="*/ 923427 w 1964548"/>
              <a:gd name="connsiteY117" fmla="*/ 926809 h 1025702"/>
              <a:gd name="connsiteX118" fmla="*/ 893671 w 1964548"/>
              <a:gd name="connsiteY118" fmla="*/ 884313 h 1025702"/>
              <a:gd name="connsiteX119" fmla="*/ 936166 w 1964548"/>
              <a:gd name="connsiteY119" fmla="*/ 854557 h 1025702"/>
              <a:gd name="connsiteX120" fmla="*/ 1569844 w 1964548"/>
              <a:gd name="connsiteY120" fmla="*/ 850110 h 1025702"/>
              <a:gd name="connsiteX121" fmla="*/ 1587071 w 1964548"/>
              <a:gd name="connsiteY121" fmla="*/ 874712 h 1025702"/>
              <a:gd name="connsiteX122" fmla="*/ 1562469 w 1964548"/>
              <a:gd name="connsiteY122" fmla="*/ 891938 h 1025702"/>
              <a:gd name="connsiteX123" fmla="*/ 1545242 w 1964548"/>
              <a:gd name="connsiteY123" fmla="*/ 867336 h 1025702"/>
              <a:gd name="connsiteX124" fmla="*/ 1569844 w 1964548"/>
              <a:gd name="connsiteY124" fmla="*/ 850110 h 1025702"/>
              <a:gd name="connsiteX125" fmla="*/ 182054 w 1964548"/>
              <a:gd name="connsiteY125" fmla="*/ 839732 h 1025702"/>
              <a:gd name="connsiteX126" fmla="*/ 222771 w 1964548"/>
              <a:gd name="connsiteY126" fmla="*/ 897883 h 1025702"/>
              <a:gd name="connsiteX127" fmla="*/ 164620 w 1964548"/>
              <a:gd name="connsiteY127" fmla="*/ 938600 h 1025702"/>
              <a:gd name="connsiteX128" fmla="*/ 123903 w 1964548"/>
              <a:gd name="connsiteY128" fmla="*/ 880449 h 1025702"/>
              <a:gd name="connsiteX129" fmla="*/ 182054 w 1964548"/>
              <a:gd name="connsiteY129" fmla="*/ 839732 h 1025702"/>
              <a:gd name="connsiteX130" fmla="*/ 1503943 w 1964548"/>
              <a:gd name="connsiteY130" fmla="*/ 836529 h 1025702"/>
              <a:gd name="connsiteX131" fmla="*/ 1522736 w 1964548"/>
              <a:gd name="connsiteY131" fmla="*/ 863368 h 1025702"/>
              <a:gd name="connsiteX132" fmla="*/ 1495897 w 1964548"/>
              <a:gd name="connsiteY132" fmla="*/ 882161 h 1025702"/>
              <a:gd name="connsiteX133" fmla="*/ 1477104 w 1964548"/>
              <a:gd name="connsiteY133" fmla="*/ 855322 h 1025702"/>
              <a:gd name="connsiteX134" fmla="*/ 1503943 w 1964548"/>
              <a:gd name="connsiteY134" fmla="*/ 836529 h 1025702"/>
              <a:gd name="connsiteX135" fmla="*/ 839844 w 1964548"/>
              <a:gd name="connsiteY135" fmla="*/ 835613 h 1025702"/>
              <a:gd name="connsiteX136" fmla="*/ 871165 w 1964548"/>
              <a:gd name="connsiteY136" fmla="*/ 880345 h 1025702"/>
              <a:gd name="connsiteX137" fmla="*/ 826434 w 1964548"/>
              <a:gd name="connsiteY137" fmla="*/ 911666 h 1025702"/>
              <a:gd name="connsiteX138" fmla="*/ 795113 w 1964548"/>
              <a:gd name="connsiteY138" fmla="*/ 866935 h 1025702"/>
              <a:gd name="connsiteX139" fmla="*/ 839844 w 1964548"/>
              <a:gd name="connsiteY139" fmla="*/ 835613 h 1025702"/>
              <a:gd name="connsiteX140" fmla="*/ 1434240 w 1964548"/>
              <a:gd name="connsiteY140" fmla="*/ 822278 h 1025702"/>
              <a:gd name="connsiteX141" fmla="*/ 1454599 w 1964548"/>
              <a:gd name="connsiteY141" fmla="*/ 851353 h 1025702"/>
              <a:gd name="connsiteX142" fmla="*/ 1425523 w 1964548"/>
              <a:gd name="connsiteY142" fmla="*/ 871712 h 1025702"/>
              <a:gd name="connsiteX143" fmla="*/ 1405164 w 1964548"/>
              <a:gd name="connsiteY143" fmla="*/ 842637 h 1025702"/>
              <a:gd name="connsiteX144" fmla="*/ 1434240 w 1964548"/>
              <a:gd name="connsiteY144" fmla="*/ 822278 h 1025702"/>
              <a:gd name="connsiteX145" fmla="*/ 59961 w 1964548"/>
              <a:gd name="connsiteY145" fmla="*/ 817305 h 1025702"/>
              <a:gd name="connsiteX146" fmla="*/ 101397 w 1964548"/>
              <a:gd name="connsiteY146" fmla="*/ 876481 h 1025702"/>
              <a:gd name="connsiteX147" fmla="*/ 42220 w 1964548"/>
              <a:gd name="connsiteY147" fmla="*/ 917917 h 1025702"/>
              <a:gd name="connsiteX148" fmla="*/ 785 w 1964548"/>
              <a:gd name="connsiteY148" fmla="*/ 858740 h 1025702"/>
              <a:gd name="connsiteX149" fmla="*/ 59961 w 1964548"/>
              <a:gd name="connsiteY149" fmla="*/ 817305 h 1025702"/>
              <a:gd name="connsiteX150" fmla="*/ 739719 w 1964548"/>
              <a:gd name="connsiteY150" fmla="*/ 815998 h 1025702"/>
              <a:gd name="connsiteX151" fmla="*/ 772607 w 1964548"/>
              <a:gd name="connsiteY151" fmla="*/ 862966 h 1025702"/>
              <a:gd name="connsiteX152" fmla="*/ 725638 w 1964548"/>
              <a:gd name="connsiteY152" fmla="*/ 895854 h 1025702"/>
              <a:gd name="connsiteX153" fmla="*/ 692750 w 1964548"/>
              <a:gd name="connsiteY153" fmla="*/ 848885 h 1025702"/>
              <a:gd name="connsiteX154" fmla="*/ 739719 w 1964548"/>
              <a:gd name="connsiteY154" fmla="*/ 815998 h 1025702"/>
              <a:gd name="connsiteX155" fmla="*/ 1360733 w 1964548"/>
              <a:gd name="connsiteY155" fmla="*/ 807356 h 1025702"/>
              <a:gd name="connsiteX156" fmla="*/ 1382658 w 1964548"/>
              <a:gd name="connsiteY156" fmla="*/ 838668 h 1025702"/>
              <a:gd name="connsiteX157" fmla="*/ 1351346 w 1964548"/>
              <a:gd name="connsiteY157" fmla="*/ 860593 h 1025702"/>
              <a:gd name="connsiteX158" fmla="*/ 1329421 w 1964548"/>
              <a:gd name="connsiteY158" fmla="*/ 829281 h 1025702"/>
              <a:gd name="connsiteX159" fmla="*/ 1360733 w 1964548"/>
              <a:gd name="connsiteY159" fmla="*/ 807356 h 1025702"/>
              <a:gd name="connsiteX160" fmla="*/ 1958672 w 1964548"/>
              <a:gd name="connsiteY160" fmla="*/ 802885 h 1025702"/>
              <a:gd name="connsiteX161" fmla="*/ 1963052 w 1964548"/>
              <a:gd name="connsiteY161" fmla="*/ 809140 h 1025702"/>
              <a:gd name="connsiteX162" fmla="*/ 1956796 w 1964548"/>
              <a:gd name="connsiteY162" fmla="*/ 813520 h 1025702"/>
              <a:gd name="connsiteX163" fmla="*/ 1952416 w 1964548"/>
              <a:gd name="connsiteY163" fmla="*/ 807266 h 1025702"/>
              <a:gd name="connsiteX164" fmla="*/ 1958672 w 1964548"/>
              <a:gd name="connsiteY164" fmla="*/ 802885 h 1025702"/>
              <a:gd name="connsiteX165" fmla="*/ 635791 w 1964548"/>
              <a:gd name="connsiteY165" fmla="*/ 795712 h 1025702"/>
              <a:gd name="connsiteX166" fmla="*/ 670245 w 1964548"/>
              <a:gd name="connsiteY166" fmla="*/ 844917 h 1025702"/>
              <a:gd name="connsiteX167" fmla="*/ 621039 w 1964548"/>
              <a:gd name="connsiteY167" fmla="*/ 879371 h 1025702"/>
              <a:gd name="connsiteX168" fmla="*/ 586585 w 1964548"/>
              <a:gd name="connsiteY168" fmla="*/ 830166 h 1025702"/>
              <a:gd name="connsiteX169" fmla="*/ 635791 w 1964548"/>
              <a:gd name="connsiteY169" fmla="*/ 795712 h 1025702"/>
              <a:gd name="connsiteX170" fmla="*/ 1924074 w 1964548"/>
              <a:gd name="connsiteY170" fmla="*/ 794956 h 1025702"/>
              <a:gd name="connsiteX171" fmla="*/ 1929914 w 1964548"/>
              <a:gd name="connsiteY171" fmla="*/ 803297 h 1025702"/>
              <a:gd name="connsiteX172" fmla="*/ 1921573 w 1964548"/>
              <a:gd name="connsiteY172" fmla="*/ 809137 h 1025702"/>
              <a:gd name="connsiteX173" fmla="*/ 1915733 w 1964548"/>
              <a:gd name="connsiteY173" fmla="*/ 800796 h 1025702"/>
              <a:gd name="connsiteX174" fmla="*/ 1924074 w 1964548"/>
              <a:gd name="connsiteY174" fmla="*/ 794956 h 1025702"/>
              <a:gd name="connsiteX175" fmla="*/ 1283424 w 1964548"/>
              <a:gd name="connsiteY175" fmla="*/ 791764 h 1025702"/>
              <a:gd name="connsiteX176" fmla="*/ 1306916 w 1964548"/>
              <a:gd name="connsiteY176" fmla="*/ 825313 h 1025702"/>
              <a:gd name="connsiteX177" fmla="*/ 1273367 w 1964548"/>
              <a:gd name="connsiteY177" fmla="*/ 848804 h 1025702"/>
              <a:gd name="connsiteX178" fmla="*/ 1249875 w 1964548"/>
              <a:gd name="connsiteY178" fmla="*/ 815255 h 1025702"/>
              <a:gd name="connsiteX179" fmla="*/ 1283424 w 1964548"/>
              <a:gd name="connsiteY179" fmla="*/ 791764 h 1025702"/>
              <a:gd name="connsiteX180" fmla="*/ 1885397 w 1964548"/>
              <a:gd name="connsiteY180" fmla="*/ 785645 h 1025702"/>
              <a:gd name="connsiteX181" fmla="*/ 1893228 w 1964548"/>
              <a:gd name="connsiteY181" fmla="*/ 796828 h 1025702"/>
              <a:gd name="connsiteX182" fmla="*/ 1882045 w 1964548"/>
              <a:gd name="connsiteY182" fmla="*/ 804658 h 1025702"/>
              <a:gd name="connsiteX183" fmla="*/ 1874214 w 1964548"/>
              <a:gd name="connsiteY183" fmla="*/ 793475 h 1025702"/>
              <a:gd name="connsiteX184" fmla="*/ 1885397 w 1964548"/>
              <a:gd name="connsiteY184" fmla="*/ 785645 h 1025702"/>
              <a:gd name="connsiteX185" fmla="*/ 1842311 w 1964548"/>
              <a:gd name="connsiteY185" fmla="*/ 776089 h 1025702"/>
              <a:gd name="connsiteX186" fmla="*/ 1851709 w 1964548"/>
              <a:gd name="connsiteY186" fmla="*/ 789508 h 1025702"/>
              <a:gd name="connsiteX187" fmla="*/ 1838288 w 1964548"/>
              <a:gd name="connsiteY187" fmla="*/ 798904 h 1025702"/>
              <a:gd name="connsiteX188" fmla="*/ 1828891 w 1964548"/>
              <a:gd name="connsiteY188" fmla="*/ 785485 h 1025702"/>
              <a:gd name="connsiteX189" fmla="*/ 1842311 w 1964548"/>
              <a:gd name="connsiteY189" fmla="*/ 776089 h 1025702"/>
              <a:gd name="connsiteX190" fmla="*/ 1202313 w 1964548"/>
              <a:gd name="connsiteY190" fmla="*/ 775502 h 1025702"/>
              <a:gd name="connsiteX191" fmla="*/ 1227372 w 1964548"/>
              <a:gd name="connsiteY191" fmla="*/ 811287 h 1025702"/>
              <a:gd name="connsiteX192" fmla="*/ 1191585 w 1964548"/>
              <a:gd name="connsiteY192" fmla="*/ 836343 h 1025702"/>
              <a:gd name="connsiteX193" fmla="*/ 1166527 w 1964548"/>
              <a:gd name="connsiteY193" fmla="*/ 800559 h 1025702"/>
              <a:gd name="connsiteX194" fmla="*/ 1202313 w 1964548"/>
              <a:gd name="connsiteY194" fmla="*/ 775502 h 1025702"/>
              <a:gd name="connsiteX195" fmla="*/ 528060 w 1964548"/>
              <a:gd name="connsiteY195" fmla="*/ 774757 h 1025702"/>
              <a:gd name="connsiteX196" fmla="*/ 564079 w 1964548"/>
              <a:gd name="connsiteY196" fmla="*/ 826198 h 1025702"/>
              <a:gd name="connsiteX197" fmla="*/ 512637 w 1964548"/>
              <a:gd name="connsiteY197" fmla="*/ 862218 h 1025702"/>
              <a:gd name="connsiteX198" fmla="*/ 476620 w 1964548"/>
              <a:gd name="connsiteY198" fmla="*/ 810776 h 1025702"/>
              <a:gd name="connsiteX199" fmla="*/ 528060 w 1964548"/>
              <a:gd name="connsiteY199" fmla="*/ 774757 h 1025702"/>
              <a:gd name="connsiteX200" fmla="*/ 1795423 w 1964548"/>
              <a:gd name="connsiteY200" fmla="*/ 765860 h 1025702"/>
              <a:gd name="connsiteX201" fmla="*/ 1806386 w 1964548"/>
              <a:gd name="connsiteY201" fmla="*/ 781516 h 1025702"/>
              <a:gd name="connsiteX202" fmla="*/ 1790730 w 1964548"/>
              <a:gd name="connsiteY202" fmla="*/ 792477 h 1025702"/>
              <a:gd name="connsiteX203" fmla="*/ 1779767 w 1964548"/>
              <a:gd name="connsiteY203" fmla="*/ 776822 h 1025702"/>
              <a:gd name="connsiteX204" fmla="*/ 1795423 w 1964548"/>
              <a:gd name="connsiteY204" fmla="*/ 765860 h 1025702"/>
              <a:gd name="connsiteX205" fmla="*/ 1117398 w 1964548"/>
              <a:gd name="connsiteY205" fmla="*/ 758569 h 1025702"/>
              <a:gd name="connsiteX206" fmla="*/ 1144021 w 1964548"/>
              <a:gd name="connsiteY206" fmla="*/ 796590 h 1025702"/>
              <a:gd name="connsiteX207" fmla="*/ 1106000 w 1964548"/>
              <a:gd name="connsiteY207" fmla="*/ 823213 h 1025702"/>
              <a:gd name="connsiteX208" fmla="*/ 1079377 w 1964548"/>
              <a:gd name="connsiteY208" fmla="*/ 785192 h 1025702"/>
              <a:gd name="connsiteX209" fmla="*/ 1117398 w 1964548"/>
              <a:gd name="connsiteY209" fmla="*/ 758569 h 1025702"/>
              <a:gd name="connsiteX210" fmla="*/ 1744732 w 1964548"/>
              <a:gd name="connsiteY210" fmla="*/ 754961 h 1025702"/>
              <a:gd name="connsiteX211" fmla="*/ 1757262 w 1964548"/>
              <a:gd name="connsiteY211" fmla="*/ 772854 h 1025702"/>
              <a:gd name="connsiteX212" fmla="*/ 1739368 w 1964548"/>
              <a:gd name="connsiteY212" fmla="*/ 785382 h 1025702"/>
              <a:gd name="connsiteX213" fmla="*/ 1726839 w 1964548"/>
              <a:gd name="connsiteY213" fmla="*/ 767490 h 1025702"/>
              <a:gd name="connsiteX214" fmla="*/ 1744732 w 1964548"/>
              <a:gd name="connsiteY214" fmla="*/ 754961 h 1025702"/>
              <a:gd name="connsiteX215" fmla="*/ 416528 w 1964548"/>
              <a:gd name="connsiteY215" fmla="*/ 753129 h 1025702"/>
              <a:gd name="connsiteX216" fmla="*/ 454114 w 1964548"/>
              <a:gd name="connsiteY216" fmla="*/ 806807 h 1025702"/>
              <a:gd name="connsiteX217" fmla="*/ 400436 w 1964548"/>
              <a:gd name="connsiteY217" fmla="*/ 844393 h 1025702"/>
              <a:gd name="connsiteX218" fmla="*/ 362850 w 1964548"/>
              <a:gd name="connsiteY218" fmla="*/ 790715 h 1025702"/>
              <a:gd name="connsiteX219" fmla="*/ 416528 w 1964548"/>
              <a:gd name="connsiteY219" fmla="*/ 753129 h 1025702"/>
              <a:gd name="connsiteX220" fmla="*/ 1690238 w 1964548"/>
              <a:gd name="connsiteY220" fmla="*/ 743391 h 1025702"/>
              <a:gd name="connsiteX221" fmla="*/ 1704332 w 1964548"/>
              <a:gd name="connsiteY221" fmla="*/ 763521 h 1025702"/>
              <a:gd name="connsiteX222" fmla="*/ 1684203 w 1964548"/>
              <a:gd name="connsiteY222" fmla="*/ 777615 h 1025702"/>
              <a:gd name="connsiteX223" fmla="*/ 1670108 w 1964548"/>
              <a:gd name="connsiteY223" fmla="*/ 757486 h 1025702"/>
              <a:gd name="connsiteX224" fmla="*/ 1690238 w 1964548"/>
              <a:gd name="connsiteY224" fmla="*/ 743391 h 1025702"/>
              <a:gd name="connsiteX225" fmla="*/ 1028682 w 1964548"/>
              <a:gd name="connsiteY225" fmla="*/ 740965 h 1025702"/>
              <a:gd name="connsiteX226" fmla="*/ 1056872 w 1964548"/>
              <a:gd name="connsiteY226" fmla="*/ 781223 h 1025702"/>
              <a:gd name="connsiteX227" fmla="*/ 1016613 w 1964548"/>
              <a:gd name="connsiteY227" fmla="*/ 809413 h 1025702"/>
              <a:gd name="connsiteX228" fmla="*/ 988424 w 1964548"/>
              <a:gd name="connsiteY228" fmla="*/ 769154 h 1025702"/>
              <a:gd name="connsiteX229" fmla="*/ 1028682 w 1964548"/>
              <a:gd name="connsiteY229" fmla="*/ 740965 h 1025702"/>
              <a:gd name="connsiteX230" fmla="*/ 1631943 w 1964548"/>
              <a:gd name="connsiteY230" fmla="*/ 731154 h 1025702"/>
              <a:gd name="connsiteX231" fmla="*/ 1647604 w 1964548"/>
              <a:gd name="connsiteY231" fmla="*/ 753519 h 1025702"/>
              <a:gd name="connsiteX232" fmla="*/ 1625238 w 1964548"/>
              <a:gd name="connsiteY232" fmla="*/ 769179 h 1025702"/>
              <a:gd name="connsiteX233" fmla="*/ 1609577 w 1964548"/>
              <a:gd name="connsiteY233" fmla="*/ 746814 h 1025702"/>
              <a:gd name="connsiteX234" fmla="*/ 1631943 w 1964548"/>
              <a:gd name="connsiteY234" fmla="*/ 731154 h 1025702"/>
              <a:gd name="connsiteX235" fmla="*/ 301193 w 1964548"/>
              <a:gd name="connsiteY235" fmla="*/ 730832 h 1025702"/>
              <a:gd name="connsiteX236" fmla="*/ 340346 w 1964548"/>
              <a:gd name="connsiteY236" fmla="*/ 786747 h 1025702"/>
              <a:gd name="connsiteX237" fmla="*/ 284430 w 1964548"/>
              <a:gd name="connsiteY237" fmla="*/ 825899 h 1025702"/>
              <a:gd name="connsiteX238" fmla="*/ 245278 w 1964548"/>
              <a:gd name="connsiteY238" fmla="*/ 769984 h 1025702"/>
              <a:gd name="connsiteX239" fmla="*/ 301193 w 1964548"/>
              <a:gd name="connsiteY239" fmla="*/ 730832 h 1025702"/>
              <a:gd name="connsiteX240" fmla="*/ 936167 w 1964548"/>
              <a:gd name="connsiteY240" fmla="*/ 722690 h 1025702"/>
              <a:gd name="connsiteX241" fmla="*/ 965920 w 1964548"/>
              <a:gd name="connsiteY241" fmla="*/ 765186 h 1025702"/>
              <a:gd name="connsiteX242" fmla="*/ 923427 w 1964548"/>
              <a:gd name="connsiteY242" fmla="*/ 794941 h 1025702"/>
              <a:gd name="connsiteX243" fmla="*/ 893672 w 1964548"/>
              <a:gd name="connsiteY243" fmla="*/ 752446 h 1025702"/>
              <a:gd name="connsiteX244" fmla="*/ 936167 w 1964548"/>
              <a:gd name="connsiteY244" fmla="*/ 722690 h 1025702"/>
              <a:gd name="connsiteX245" fmla="*/ 1569845 w 1964548"/>
              <a:gd name="connsiteY245" fmla="*/ 718242 h 1025702"/>
              <a:gd name="connsiteX246" fmla="*/ 1587071 w 1964548"/>
              <a:gd name="connsiteY246" fmla="*/ 742844 h 1025702"/>
              <a:gd name="connsiteX247" fmla="*/ 1562469 w 1964548"/>
              <a:gd name="connsiteY247" fmla="*/ 760071 h 1025702"/>
              <a:gd name="connsiteX248" fmla="*/ 1545242 w 1964548"/>
              <a:gd name="connsiteY248" fmla="*/ 735469 h 1025702"/>
              <a:gd name="connsiteX249" fmla="*/ 1569845 w 1964548"/>
              <a:gd name="connsiteY249" fmla="*/ 718242 h 1025702"/>
              <a:gd name="connsiteX250" fmla="*/ 182054 w 1964548"/>
              <a:gd name="connsiteY250" fmla="*/ 707864 h 1025702"/>
              <a:gd name="connsiteX251" fmla="*/ 222772 w 1964548"/>
              <a:gd name="connsiteY251" fmla="*/ 766015 h 1025702"/>
              <a:gd name="connsiteX252" fmla="*/ 164621 w 1964548"/>
              <a:gd name="connsiteY252" fmla="*/ 806733 h 1025702"/>
              <a:gd name="connsiteX253" fmla="*/ 123903 w 1964548"/>
              <a:gd name="connsiteY253" fmla="*/ 748582 h 1025702"/>
              <a:gd name="connsiteX254" fmla="*/ 182054 w 1964548"/>
              <a:gd name="connsiteY254" fmla="*/ 707864 h 1025702"/>
              <a:gd name="connsiteX255" fmla="*/ 1503944 w 1964548"/>
              <a:gd name="connsiteY255" fmla="*/ 704661 h 1025702"/>
              <a:gd name="connsiteX256" fmla="*/ 1522737 w 1964548"/>
              <a:gd name="connsiteY256" fmla="*/ 731501 h 1025702"/>
              <a:gd name="connsiteX257" fmla="*/ 1495898 w 1964548"/>
              <a:gd name="connsiteY257" fmla="*/ 750294 h 1025702"/>
              <a:gd name="connsiteX258" fmla="*/ 1477105 w 1964548"/>
              <a:gd name="connsiteY258" fmla="*/ 723454 h 1025702"/>
              <a:gd name="connsiteX259" fmla="*/ 1503944 w 1964548"/>
              <a:gd name="connsiteY259" fmla="*/ 704661 h 1025702"/>
              <a:gd name="connsiteX260" fmla="*/ 839844 w 1964548"/>
              <a:gd name="connsiteY260" fmla="*/ 703747 h 1025702"/>
              <a:gd name="connsiteX261" fmla="*/ 871166 w 1964548"/>
              <a:gd name="connsiteY261" fmla="*/ 748478 h 1025702"/>
              <a:gd name="connsiteX262" fmla="*/ 826434 w 1964548"/>
              <a:gd name="connsiteY262" fmla="*/ 779800 h 1025702"/>
              <a:gd name="connsiteX263" fmla="*/ 795113 w 1964548"/>
              <a:gd name="connsiteY263" fmla="*/ 735068 h 1025702"/>
              <a:gd name="connsiteX264" fmla="*/ 839844 w 1964548"/>
              <a:gd name="connsiteY264" fmla="*/ 703747 h 1025702"/>
              <a:gd name="connsiteX265" fmla="*/ 1434239 w 1964548"/>
              <a:gd name="connsiteY265" fmla="*/ 690411 h 1025702"/>
              <a:gd name="connsiteX266" fmla="*/ 1454599 w 1964548"/>
              <a:gd name="connsiteY266" fmla="*/ 719486 h 1025702"/>
              <a:gd name="connsiteX267" fmla="*/ 1425523 w 1964548"/>
              <a:gd name="connsiteY267" fmla="*/ 739844 h 1025702"/>
              <a:gd name="connsiteX268" fmla="*/ 1405163 w 1964548"/>
              <a:gd name="connsiteY268" fmla="*/ 710769 h 1025702"/>
              <a:gd name="connsiteX269" fmla="*/ 1434239 w 1964548"/>
              <a:gd name="connsiteY269" fmla="*/ 690411 h 1025702"/>
              <a:gd name="connsiteX270" fmla="*/ 59962 w 1964548"/>
              <a:gd name="connsiteY270" fmla="*/ 685438 h 1025702"/>
              <a:gd name="connsiteX271" fmla="*/ 101397 w 1964548"/>
              <a:gd name="connsiteY271" fmla="*/ 744614 h 1025702"/>
              <a:gd name="connsiteX272" fmla="*/ 42221 w 1964548"/>
              <a:gd name="connsiteY272" fmla="*/ 786049 h 1025702"/>
              <a:gd name="connsiteX273" fmla="*/ 785 w 1964548"/>
              <a:gd name="connsiteY273" fmla="*/ 726873 h 1025702"/>
              <a:gd name="connsiteX274" fmla="*/ 59962 w 1964548"/>
              <a:gd name="connsiteY274" fmla="*/ 685438 h 1025702"/>
              <a:gd name="connsiteX275" fmla="*/ 739720 w 1964548"/>
              <a:gd name="connsiteY275" fmla="*/ 684130 h 1025702"/>
              <a:gd name="connsiteX276" fmla="*/ 772607 w 1964548"/>
              <a:gd name="connsiteY276" fmla="*/ 731099 h 1025702"/>
              <a:gd name="connsiteX277" fmla="*/ 725639 w 1964548"/>
              <a:gd name="connsiteY277" fmla="*/ 763987 h 1025702"/>
              <a:gd name="connsiteX278" fmla="*/ 692751 w 1964548"/>
              <a:gd name="connsiteY278" fmla="*/ 717019 h 1025702"/>
              <a:gd name="connsiteX279" fmla="*/ 739720 w 1964548"/>
              <a:gd name="connsiteY279" fmla="*/ 684130 h 1025702"/>
              <a:gd name="connsiteX280" fmla="*/ 1360733 w 1964548"/>
              <a:gd name="connsiteY280" fmla="*/ 675490 h 1025702"/>
              <a:gd name="connsiteX281" fmla="*/ 1382657 w 1964548"/>
              <a:gd name="connsiteY281" fmla="*/ 706802 h 1025702"/>
              <a:gd name="connsiteX282" fmla="*/ 1351346 w 1964548"/>
              <a:gd name="connsiteY282" fmla="*/ 728727 h 1025702"/>
              <a:gd name="connsiteX283" fmla="*/ 1329421 w 1964548"/>
              <a:gd name="connsiteY283" fmla="*/ 697415 h 1025702"/>
              <a:gd name="connsiteX284" fmla="*/ 1360733 w 1964548"/>
              <a:gd name="connsiteY284" fmla="*/ 675490 h 1025702"/>
              <a:gd name="connsiteX285" fmla="*/ 1958672 w 1964548"/>
              <a:gd name="connsiteY285" fmla="*/ 671018 h 1025702"/>
              <a:gd name="connsiteX286" fmla="*/ 1963052 w 1964548"/>
              <a:gd name="connsiteY286" fmla="*/ 677274 h 1025702"/>
              <a:gd name="connsiteX287" fmla="*/ 1956797 w 1964548"/>
              <a:gd name="connsiteY287" fmla="*/ 681654 h 1025702"/>
              <a:gd name="connsiteX288" fmla="*/ 1952417 w 1964548"/>
              <a:gd name="connsiteY288" fmla="*/ 675398 h 1025702"/>
              <a:gd name="connsiteX289" fmla="*/ 1958672 w 1964548"/>
              <a:gd name="connsiteY289" fmla="*/ 671018 h 1025702"/>
              <a:gd name="connsiteX290" fmla="*/ 635791 w 1964548"/>
              <a:gd name="connsiteY290" fmla="*/ 663844 h 1025702"/>
              <a:gd name="connsiteX291" fmla="*/ 670245 w 1964548"/>
              <a:gd name="connsiteY291" fmla="*/ 713050 h 1025702"/>
              <a:gd name="connsiteX292" fmla="*/ 621040 w 1964548"/>
              <a:gd name="connsiteY292" fmla="*/ 747504 h 1025702"/>
              <a:gd name="connsiteX293" fmla="*/ 586586 w 1964548"/>
              <a:gd name="connsiteY293" fmla="*/ 698298 h 1025702"/>
              <a:gd name="connsiteX294" fmla="*/ 635791 w 1964548"/>
              <a:gd name="connsiteY294" fmla="*/ 663844 h 1025702"/>
              <a:gd name="connsiteX295" fmla="*/ 1924073 w 1964548"/>
              <a:gd name="connsiteY295" fmla="*/ 663090 h 1025702"/>
              <a:gd name="connsiteX296" fmla="*/ 1929914 w 1964548"/>
              <a:gd name="connsiteY296" fmla="*/ 671430 h 1025702"/>
              <a:gd name="connsiteX297" fmla="*/ 1921573 w 1964548"/>
              <a:gd name="connsiteY297" fmla="*/ 677271 h 1025702"/>
              <a:gd name="connsiteX298" fmla="*/ 1915732 w 1964548"/>
              <a:gd name="connsiteY298" fmla="*/ 668930 h 1025702"/>
              <a:gd name="connsiteX299" fmla="*/ 1924073 w 1964548"/>
              <a:gd name="connsiteY299" fmla="*/ 663090 h 1025702"/>
              <a:gd name="connsiteX300" fmla="*/ 1283425 w 1964548"/>
              <a:gd name="connsiteY300" fmla="*/ 659897 h 1025702"/>
              <a:gd name="connsiteX301" fmla="*/ 1306916 w 1964548"/>
              <a:gd name="connsiteY301" fmla="*/ 693446 h 1025702"/>
              <a:gd name="connsiteX302" fmla="*/ 1273367 w 1964548"/>
              <a:gd name="connsiteY302" fmla="*/ 716937 h 1025702"/>
              <a:gd name="connsiteX303" fmla="*/ 1249875 w 1964548"/>
              <a:gd name="connsiteY303" fmla="*/ 683388 h 1025702"/>
              <a:gd name="connsiteX304" fmla="*/ 1283425 w 1964548"/>
              <a:gd name="connsiteY304" fmla="*/ 659897 h 1025702"/>
              <a:gd name="connsiteX305" fmla="*/ 1885397 w 1964548"/>
              <a:gd name="connsiteY305" fmla="*/ 653779 h 1025702"/>
              <a:gd name="connsiteX306" fmla="*/ 1893228 w 1964548"/>
              <a:gd name="connsiteY306" fmla="*/ 664962 h 1025702"/>
              <a:gd name="connsiteX307" fmla="*/ 1882044 w 1964548"/>
              <a:gd name="connsiteY307" fmla="*/ 672792 h 1025702"/>
              <a:gd name="connsiteX308" fmla="*/ 1874213 w 1964548"/>
              <a:gd name="connsiteY308" fmla="*/ 661609 h 1025702"/>
              <a:gd name="connsiteX309" fmla="*/ 1885397 w 1964548"/>
              <a:gd name="connsiteY309" fmla="*/ 653779 h 1025702"/>
              <a:gd name="connsiteX310" fmla="*/ 1842310 w 1964548"/>
              <a:gd name="connsiteY310" fmla="*/ 644222 h 1025702"/>
              <a:gd name="connsiteX311" fmla="*/ 1851708 w 1964548"/>
              <a:gd name="connsiteY311" fmla="*/ 657641 h 1025702"/>
              <a:gd name="connsiteX312" fmla="*/ 1838288 w 1964548"/>
              <a:gd name="connsiteY312" fmla="*/ 667036 h 1025702"/>
              <a:gd name="connsiteX313" fmla="*/ 1828890 w 1964548"/>
              <a:gd name="connsiteY313" fmla="*/ 653617 h 1025702"/>
              <a:gd name="connsiteX314" fmla="*/ 1842310 w 1964548"/>
              <a:gd name="connsiteY314" fmla="*/ 644222 h 1025702"/>
              <a:gd name="connsiteX315" fmla="*/ 1202313 w 1964548"/>
              <a:gd name="connsiteY315" fmla="*/ 643635 h 1025702"/>
              <a:gd name="connsiteX316" fmla="*/ 1227371 w 1964548"/>
              <a:gd name="connsiteY316" fmla="*/ 679420 h 1025702"/>
              <a:gd name="connsiteX317" fmla="*/ 1191585 w 1964548"/>
              <a:gd name="connsiteY317" fmla="*/ 704477 h 1025702"/>
              <a:gd name="connsiteX318" fmla="*/ 1166528 w 1964548"/>
              <a:gd name="connsiteY318" fmla="*/ 668692 h 1025702"/>
              <a:gd name="connsiteX319" fmla="*/ 1202313 w 1964548"/>
              <a:gd name="connsiteY319" fmla="*/ 643635 h 1025702"/>
              <a:gd name="connsiteX320" fmla="*/ 528060 w 1964548"/>
              <a:gd name="connsiteY320" fmla="*/ 642890 h 1025702"/>
              <a:gd name="connsiteX321" fmla="*/ 564079 w 1964548"/>
              <a:gd name="connsiteY321" fmla="*/ 694331 h 1025702"/>
              <a:gd name="connsiteX322" fmla="*/ 512639 w 1964548"/>
              <a:gd name="connsiteY322" fmla="*/ 730350 h 1025702"/>
              <a:gd name="connsiteX323" fmla="*/ 476620 w 1964548"/>
              <a:gd name="connsiteY323" fmla="*/ 678909 h 1025702"/>
              <a:gd name="connsiteX324" fmla="*/ 528060 w 1964548"/>
              <a:gd name="connsiteY324" fmla="*/ 642890 h 1025702"/>
              <a:gd name="connsiteX325" fmla="*/ 1795423 w 1964548"/>
              <a:gd name="connsiteY325" fmla="*/ 633994 h 1025702"/>
              <a:gd name="connsiteX326" fmla="*/ 1806386 w 1964548"/>
              <a:gd name="connsiteY326" fmla="*/ 649649 h 1025702"/>
              <a:gd name="connsiteX327" fmla="*/ 1790730 w 1964548"/>
              <a:gd name="connsiteY327" fmla="*/ 660611 h 1025702"/>
              <a:gd name="connsiteX328" fmla="*/ 1779767 w 1964548"/>
              <a:gd name="connsiteY328" fmla="*/ 644956 h 1025702"/>
              <a:gd name="connsiteX329" fmla="*/ 1795423 w 1964548"/>
              <a:gd name="connsiteY329" fmla="*/ 633994 h 1025702"/>
              <a:gd name="connsiteX330" fmla="*/ 1117399 w 1964548"/>
              <a:gd name="connsiteY330" fmla="*/ 626701 h 1025702"/>
              <a:gd name="connsiteX331" fmla="*/ 1144022 w 1964548"/>
              <a:gd name="connsiteY331" fmla="*/ 664723 h 1025702"/>
              <a:gd name="connsiteX332" fmla="*/ 1106000 w 1964548"/>
              <a:gd name="connsiteY332" fmla="*/ 691346 h 1025702"/>
              <a:gd name="connsiteX333" fmla="*/ 1079377 w 1964548"/>
              <a:gd name="connsiteY333" fmla="*/ 653324 h 1025702"/>
              <a:gd name="connsiteX334" fmla="*/ 1117399 w 1964548"/>
              <a:gd name="connsiteY334" fmla="*/ 626701 h 1025702"/>
              <a:gd name="connsiteX335" fmla="*/ 1744733 w 1964548"/>
              <a:gd name="connsiteY335" fmla="*/ 623095 h 1025702"/>
              <a:gd name="connsiteX336" fmla="*/ 1757262 w 1964548"/>
              <a:gd name="connsiteY336" fmla="*/ 640987 h 1025702"/>
              <a:gd name="connsiteX337" fmla="*/ 1739369 w 1964548"/>
              <a:gd name="connsiteY337" fmla="*/ 653516 h 1025702"/>
              <a:gd name="connsiteX338" fmla="*/ 1726839 w 1964548"/>
              <a:gd name="connsiteY338" fmla="*/ 635623 h 1025702"/>
              <a:gd name="connsiteX339" fmla="*/ 1744733 w 1964548"/>
              <a:gd name="connsiteY339" fmla="*/ 623095 h 1025702"/>
              <a:gd name="connsiteX340" fmla="*/ 416529 w 1964548"/>
              <a:gd name="connsiteY340" fmla="*/ 621262 h 1025702"/>
              <a:gd name="connsiteX341" fmla="*/ 454115 w 1964548"/>
              <a:gd name="connsiteY341" fmla="*/ 674940 h 1025702"/>
              <a:gd name="connsiteX342" fmla="*/ 400436 w 1964548"/>
              <a:gd name="connsiteY342" fmla="*/ 712526 h 1025702"/>
              <a:gd name="connsiteX343" fmla="*/ 362850 w 1964548"/>
              <a:gd name="connsiteY343" fmla="*/ 658848 h 1025702"/>
              <a:gd name="connsiteX344" fmla="*/ 416529 w 1964548"/>
              <a:gd name="connsiteY344" fmla="*/ 621262 h 1025702"/>
              <a:gd name="connsiteX345" fmla="*/ 1690238 w 1964548"/>
              <a:gd name="connsiteY345" fmla="*/ 611525 h 1025702"/>
              <a:gd name="connsiteX346" fmla="*/ 1704333 w 1964548"/>
              <a:gd name="connsiteY346" fmla="*/ 631654 h 1025702"/>
              <a:gd name="connsiteX347" fmla="*/ 1684203 w 1964548"/>
              <a:gd name="connsiteY347" fmla="*/ 645749 h 1025702"/>
              <a:gd name="connsiteX348" fmla="*/ 1670109 w 1964548"/>
              <a:gd name="connsiteY348" fmla="*/ 625620 h 1025702"/>
              <a:gd name="connsiteX349" fmla="*/ 1690238 w 1964548"/>
              <a:gd name="connsiteY349" fmla="*/ 611525 h 1025702"/>
              <a:gd name="connsiteX350" fmla="*/ 1028682 w 1964548"/>
              <a:gd name="connsiteY350" fmla="*/ 609098 h 1025702"/>
              <a:gd name="connsiteX351" fmla="*/ 1056871 w 1964548"/>
              <a:gd name="connsiteY351" fmla="*/ 649357 h 1025702"/>
              <a:gd name="connsiteX352" fmla="*/ 1016613 w 1964548"/>
              <a:gd name="connsiteY352" fmla="*/ 677546 h 1025702"/>
              <a:gd name="connsiteX353" fmla="*/ 988423 w 1964548"/>
              <a:gd name="connsiteY353" fmla="*/ 637288 h 1025702"/>
              <a:gd name="connsiteX354" fmla="*/ 1028682 w 1964548"/>
              <a:gd name="connsiteY354" fmla="*/ 609098 h 1025702"/>
              <a:gd name="connsiteX355" fmla="*/ 1631943 w 1964548"/>
              <a:gd name="connsiteY355" fmla="*/ 599286 h 1025702"/>
              <a:gd name="connsiteX356" fmla="*/ 1647604 w 1964548"/>
              <a:gd name="connsiteY356" fmla="*/ 621652 h 1025702"/>
              <a:gd name="connsiteX357" fmla="*/ 1625238 w 1964548"/>
              <a:gd name="connsiteY357" fmla="*/ 637312 h 1025702"/>
              <a:gd name="connsiteX358" fmla="*/ 1609576 w 1964548"/>
              <a:gd name="connsiteY358" fmla="*/ 614946 h 1025702"/>
              <a:gd name="connsiteX359" fmla="*/ 1631943 w 1964548"/>
              <a:gd name="connsiteY359" fmla="*/ 599286 h 1025702"/>
              <a:gd name="connsiteX360" fmla="*/ 301194 w 1964548"/>
              <a:gd name="connsiteY360" fmla="*/ 598964 h 1025702"/>
              <a:gd name="connsiteX361" fmla="*/ 340347 w 1964548"/>
              <a:gd name="connsiteY361" fmla="*/ 654880 h 1025702"/>
              <a:gd name="connsiteX362" fmla="*/ 284431 w 1964548"/>
              <a:gd name="connsiteY362" fmla="*/ 694032 h 1025702"/>
              <a:gd name="connsiteX363" fmla="*/ 245279 w 1964548"/>
              <a:gd name="connsiteY363" fmla="*/ 638117 h 1025702"/>
              <a:gd name="connsiteX364" fmla="*/ 301194 w 1964548"/>
              <a:gd name="connsiteY364" fmla="*/ 598964 h 1025702"/>
              <a:gd name="connsiteX365" fmla="*/ 936168 w 1964548"/>
              <a:gd name="connsiteY365" fmla="*/ 590824 h 1025702"/>
              <a:gd name="connsiteX366" fmla="*/ 965920 w 1964548"/>
              <a:gd name="connsiteY366" fmla="*/ 633319 h 1025702"/>
              <a:gd name="connsiteX367" fmla="*/ 923428 w 1964548"/>
              <a:gd name="connsiteY367" fmla="*/ 663074 h 1025702"/>
              <a:gd name="connsiteX368" fmla="*/ 893672 w 1964548"/>
              <a:gd name="connsiteY368" fmla="*/ 620579 h 1025702"/>
              <a:gd name="connsiteX369" fmla="*/ 936168 w 1964548"/>
              <a:gd name="connsiteY369" fmla="*/ 590824 h 1025702"/>
              <a:gd name="connsiteX370" fmla="*/ 1569844 w 1964548"/>
              <a:gd name="connsiteY370" fmla="*/ 586376 h 1025702"/>
              <a:gd name="connsiteX371" fmla="*/ 1587071 w 1964548"/>
              <a:gd name="connsiteY371" fmla="*/ 610978 h 1025702"/>
              <a:gd name="connsiteX372" fmla="*/ 1562468 w 1964548"/>
              <a:gd name="connsiteY372" fmla="*/ 628205 h 1025702"/>
              <a:gd name="connsiteX373" fmla="*/ 1545242 w 1964548"/>
              <a:gd name="connsiteY373" fmla="*/ 603602 h 1025702"/>
              <a:gd name="connsiteX374" fmla="*/ 1569844 w 1964548"/>
              <a:gd name="connsiteY374" fmla="*/ 586376 h 1025702"/>
              <a:gd name="connsiteX375" fmla="*/ 182054 w 1964548"/>
              <a:gd name="connsiteY375" fmla="*/ 575998 h 1025702"/>
              <a:gd name="connsiteX376" fmla="*/ 222772 w 1964548"/>
              <a:gd name="connsiteY376" fmla="*/ 634148 h 1025702"/>
              <a:gd name="connsiteX377" fmla="*/ 164621 w 1964548"/>
              <a:gd name="connsiteY377" fmla="*/ 674866 h 1025702"/>
              <a:gd name="connsiteX378" fmla="*/ 123904 w 1964548"/>
              <a:gd name="connsiteY378" fmla="*/ 616715 h 1025702"/>
              <a:gd name="connsiteX379" fmla="*/ 182054 w 1964548"/>
              <a:gd name="connsiteY379" fmla="*/ 575998 h 1025702"/>
              <a:gd name="connsiteX380" fmla="*/ 1503943 w 1964548"/>
              <a:gd name="connsiteY380" fmla="*/ 572795 h 1025702"/>
              <a:gd name="connsiteX381" fmla="*/ 1522736 w 1964548"/>
              <a:gd name="connsiteY381" fmla="*/ 599634 h 1025702"/>
              <a:gd name="connsiteX382" fmla="*/ 1495897 w 1964548"/>
              <a:gd name="connsiteY382" fmla="*/ 618427 h 1025702"/>
              <a:gd name="connsiteX383" fmla="*/ 1477104 w 1964548"/>
              <a:gd name="connsiteY383" fmla="*/ 591588 h 1025702"/>
              <a:gd name="connsiteX384" fmla="*/ 1503943 w 1964548"/>
              <a:gd name="connsiteY384" fmla="*/ 572795 h 1025702"/>
              <a:gd name="connsiteX385" fmla="*/ 839846 w 1964548"/>
              <a:gd name="connsiteY385" fmla="*/ 571880 h 1025702"/>
              <a:gd name="connsiteX386" fmla="*/ 871166 w 1964548"/>
              <a:gd name="connsiteY386" fmla="*/ 616611 h 1025702"/>
              <a:gd name="connsiteX387" fmla="*/ 826436 w 1964548"/>
              <a:gd name="connsiteY387" fmla="*/ 647933 h 1025702"/>
              <a:gd name="connsiteX388" fmla="*/ 795113 w 1964548"/>
              <a:gd name="connsiteY388" fmla="*/ 603201 h 1025702"/>
              <a:gd name="connsiteX389" fmla="*/ 839846 w 1964548"/>
              <a:gd name="connsiteY389" fmla="*/ 571880 h 1025702"/>
              <a:gd name="connsiteX390" fmla="*/ 1434240 w 1964548"/>
              <a:gd name="connsiteY390" fmla="*/ 558545 h 1025702"/>
              <a:gd name="connsiteX391" fmla="*/ 1454599 w 1964548"/>
              <a:gd name="connsiteY391" fmla="*/ 587620 h 1025702"/>
              <a:gd name="connsiteX392" fmla="*/ 1425523 w 1964548"/>
              <a:gd name="connsiteY392" fmla="*/ 607978 h 1025702"/>
              <a:gd name="connsiteX393" fmla="*/ 1405164 w 1964548"/>
              <a:gd name="connsiteY393" fmla="*/ 578903 h 1025702"/>
              <a:gd name="connsiteX394" fmla="*/ 1434240 w 1964548"/>
              <a:gd name="connsiteY394" fmla="*/ 558545 h 1025702"/>
              <a:gd name="connsiteX395" fmla="*/ 59963 w 1964548"/>
              <a:gd name="connsiteY395" fmla="*/ 553571 h 1025702"/>
              <a:gd name="connsiteX396" fmla="*/ 101399 w 1964548"/>
              <a:gd name="connsiteY396" fmla="*/ 612748 h 1025702"/>
              <a:gd name="connsiteX397" fmla="*/ 42222 w 1964548"/>
              <a:gd name="connsiteY397" fmla="*/ 654183 h 1025702"/>
              <a:gd name="connsiteX398" fmla="*/ 787 w 1964548"/>
              <a:gd name="connsiteY398" fmla="*/ 595007 h 1025702"/>
              <a:gd name="connsiteX399" fmla="*/ 59963 w 1964548"/>
              <a:gd name="connsiteY399" fmla="*/ 553571 h 1025702"/>
              <a:gd name="connsiteX400" fmla="*/ 739720 w 1964548"/>
              <a:gd name="connsiteY400" fmla="*/ 552264 h 1025702"/>
              <a:gd name="connsiteX401" fmla="*/ 772608 w 1964548"/>
              <a:gd name="connsiteY401" fmla="*/ 599233 h 1025702"/>
              <a:gd name="connsiteX402" fmla="*/ 725639 w 1964548"/>
              <a:gd name="connsiteY402" fmla="*/ 632120 h 1025702"/>
              <a:gd name="connsiteX403" fmla="*/ 692752 w 1964548"/>
              <a:gd name="connsiteY403" fmla="*/ 585152 h 1025702"/>
              <a:gd name="connsiteX404" fmla="*/ 739720 w 1964548"/>
              <a:gd name="connsiteY404" fmla="*/ 552264 h 1025702"/>
              <a:gd name="connsiteX405" fmla="*/ 1360733 w 1964548"/>
              <a:gd name="connsiteY405" fmla="*/ 543623 h 1025702"/>
              <a:gd name="connsiteX406" fmla="*/ 1382658 w 1964548"/>
              <a:gd name="connsiteY406" fmla="*/ 574935 h 1025702"/>
              <a:gd name="connsiteX407" fmla="*/ 1351346 w 1964548"/>
              <a:gd name="connsiteY407" fmla="*/ 596859 h 1025702"/>
              <a:gd name="connsiteX408" fmla="*/ 1329421 w 1964548"/>
              <a:gd name="connsiteY408" fmla="*/ 565547 h 1025702"/>
              <a:gd name="connsiteX409" fmla="*/ 1360733 w 1964548"/>
              <a:gd name="connsiteY409" fmla="*/ 543623 h 1025702"/>
              <a:gd name="connsiteX410" fmla="*/ 1958673 w 1964548"/>
              <a:gd name="connsiteY410" fmla="*/ 539152 h 1025702"/>
              <a:gd name="connsiteX411" fmla="*/ 1963053 w 1964548"/>
              <a:gd name="connsiteY411" fmla="*/ 545406 h 1025702"/>
              <a:gd name="connsiteX412" fmla="*/ 1956796 w 1964548"/>
              <a:gd name="connsiteY412" fmla="*/ 549788 h 1025702"/>
              <a:gd name="connsiteX413" fmla="*/ 1952417 w 1964548"/>
              <a:gd name="connsiteY413" fmla="*/ 543532 h 1025702"/>
              <a:gd name="connsiteX414" fmla="*/ 1958673 w 1964548"/>
              <a:gd name="connsiteY414" fmla="*/ 539152 h 1025702"/>
              <a:gd name="connsiteX415" fmla="*/ 635792 w 1964548"/>
              <a:gd name="connsiteY415" fmla="*/ 531978 h 1025702"/>
              <a:gd name="connsiteX416" fmla="*/ 670246 w 1964548"/>
              <a:gd name="connsiteY416" fmla="*/ 581182 h 1025702"/>
              <a:gd name="connsiteX417" fmla="*/ 621040 w 1964548"/>
              <a:gd name="connsiteY417" fmla="*/ 615636 h 1025702"/>
              <a:gd name="connsiteX418" fmla="*/ 586587 w 1964548"/>
              <a:gd name="connsiteY418" fmla="*/ 566431 h 1025702"/>
              <a:gd name="connsiteX419" fmla="*/ 635792 w 1964548"/>
              <a:gd name="connsiteY419" fmla="*/ 531978 h 1025702"/>
              <a:gd name="connsiteX420" fmla="*/ 1924074 w 1964548"/>
              <a:gd name="connsiteY420" fmla="*/ 531222 h 1025702"/>
              <a:gd name="connsiteX421" fmla="*/ 1929914 w 1964548"/>
              <a:gd name="connsiteY421" fmla="*/ 539563 h 1025702"/>
              <a:gd name="connsiteX422" fmla="*/ 1921573 w 1964548"/>
              <a:gd name="connsiteY422" fmla="*/ 545404 h 1025702"/>
              <a:gd name="connsiteX423" fmla="*/ 1915733 w 1964548"/>
              <a:gd name="connsiteY423" fmla="*/ 537063 h 1025702"/>
              <a:gd name="connsiteX424" fmla="*/ 1924074 w 1964548"/>
              <a:gd name="connsiteY424" fmla="*/ 531222 h 1025702"/>
              <a:gd name="connsiteX425" fmla="*/ 1283424 w 1964548"/>
              <a:gd name="connsiteY425" fmla="*/ 528030 h 1025702"/>
              <a:gd name="connsiteX426" fmla="*/ 1306915 w 1964548"/>
              <a:gd name="connsiteY426" fmla="*/ 561579 h 1025702"/>
              <a:gd name="connsiteX427" fmla="*/ 1273367 w 1964548"/>
              <a:gd name="connsiteY427" fmla="*/ 585070 h 1025702"/>
              <a:gd name="connsiteX428" fmla="*/ 1249875 w 1964548"/>
              <a:gd name="connsiteY428" fmla="*/ 551521 h 1025702"/>
              <a:gd name="connsiteX429" fmla="*/ 1283424 w 1964548"/>
              <a:gd name="connsiteY429" fmla="*/ 528030 h 1025702"/>
              <a:gd name="connsiteX430" fmla="*/ 1885397 w 1964548"/>
              <a:gd name="connsiteY430" fmla="*/ 521914 h 1025702"/>
              <a:gd name="connsiteX431" fmla="*/ 1893228 w 1964548"/>
              <a:gd name="connsiteY431" fmla="*/ 533094 h 1025702"/>
              <a:gd name="connsiteX432" fmla="*/ 1882045 w 1964548"/>
              <a:gd name="connsiteY432" fmla="*/ 540924 h 1025702"/>
              <a:gd name="connsiteX433" fmla="*/ 1874213 w 1964548"/>
              <a:gd name="connsiteY433" fmla="*/ 529742 h 1025702"/>
              <a:gd name="connsiteX434" fmla="*/ 1885397 w 1964548"/>
              <a:gd name="connsiteY434" fmla="*/ 521914 h 1025702"/>
              <a:gd name="connsiteX435" fmla="*/ 1842311 w 1964548"/>
              <a:gd name="connsiteY435" fmla="*/ 512357 h 1025702"/>
              <a:gd name="connsiteX436" fmla="*/ 1851708 w 1964548"/>
              <a:gd name="connsiteY436" fmla="*/ 525774 h 1025702"/>
              <a:gd name="connsiteX437" fmla="*/ 1838288 w 1964548"/>
              <a:gd name="connsiteY437" fmla="*/ 535170 h 1025702"/>
              <a:gd name="connsiteX438" fmla="*/ 1828890 w 1964548"/>
              <a:gd name="connsiteY438" fmla="*/ 521753 h 1025702"/>
              <a:gd name="connsiteX439" fmla="*/ 1842311 w 1964548"/>
              <a:gd name="connsiteY439" fmla="*/ 512357 h 1025702"/>
              <a:gd name="connsiteX440" fmla="*/ 1202313 w 1964548"/>
              <a:gd name="connsiteY440" fmla="*/ 511770 h 1025702"/>
              <a:gd name="connsiteX441" fmla="*/ 1227372 w 1964548"/>
              <a:gd name="connsiteY441" fmla="*/ 547553 h 1025702"/>
              <a:gd name="connsiteX442" fmla="*/ 1191586 w 1964548"/>
              <a:gd name="connsiteY442" fmla="*/ 572610 h 1025702"/>
              <a:gd name="connsiteX443" fmla="*/ 1166528 w 1964548"/>
              <a:gd name="connsiteY443" fmla="*/ 536825 h 1025702"/>
              <a:gd name="connsiteX444" fmla="*/ 1202313 w 1964548"/>
              <a:gd name="connsiteY444" fmla="*/ 511770 h 1025702"/>
              <a:gd name="connsiteX445" fmla="*/ 528060 w 1964548"/>
              <a:gd name="connsiteY445" fmla="*/ 511025 h 1025702"/>
              <a:gd name="connsiteX446" fmla="*/ 564079 w 1964548"/>
              <a:gd name="connsiteY446" fmla="*/ 562463 h 1025702"/>
              <a:gd name="connsiteX447" fmla="*/ 512638 w 1964548"/>
              <a:gd name="connsiteY447" fmla="*/ 598483 h 1025702"/>
              <a:gd name="connsiteX448" fmla="*/ 476621 w 1964548"/>
              <a:gd name="connsiteY448" fmla="*/ 547042 h 1025702"/>
              <a:gd name="connsiteX449" fmla="*/ 528060 w 1964548"/>
              <a:gd name="connsiteY449" fmla="*/ 511025 h 1025702"/>
              <a:gd name="connsiteX450" fmla="*/ 1795423 w 1964548"/>
              <a:gd name="connsiteY450" fmla="*/ 502128 h 1025702"/>
              <a:gd name="connsiteX451" fmla="*/ 1806386 w 1964548"/>
              <a:gd name="connsiteY451" fmla="*/ 517784 h 1025702"/>
              <a:gd name="connsiteX452" fmla="*/ 1790729 w 1964548"/>
              <a:gd name="connsiteY452" fmla="*/ 528744 h 1025702"/>
              <a:gd name="connsiteX453" fmla="*/ 1779767 w 1964548"/>
              <a:gd name="connsiteY453" fmla="*/ 513090 h 1025702"/>
              <a:gd name="connsiteX454" fmla="*/ 1795423 w 1964548"/>
              <a:gd name="connsiteY454" fmla="*/ 502128 h 1025702"/>
              <a:gd name="connsiteX455" fmla="*/ 1117399 w 1964548"/>
              <a:gd name="connsiteY455" fmla="*/ 494838 h 1025702"/>
              <a:gd name="connsiteX456" fmla="*/ 1144022 w 1964548"/>
              <a:gd name="connsiteY456" fmla="*/ 532857 h 1025702"/>
              <a:gd name="connsiteX457" fmla="*/ 1106001 w 1964548"/>
              <a:gd name="connsiteY457" fmla="*/ 559480 h 1025702"/>
              <a:gd name="connsiteX458" fmla="*/ 1079377 w 1964548"/>
              <a:gd name="connsiteY458" fmla="*/ 521460 h 1025702"/>
              <a:gd name="connsiteX459" fmla="*/ 1117399 w 1964548"/>
              <a:gd name="connsiteY459" fmla="*/ 494838 h 1025702"/>
              <a:gd name="connsiteX460" fmla="*/ 1744733 w 1964548"/>
              <a:gd name="connsiteY460" fmla="*/ 491231 h 1025702"/>
              <a:gd name="connsiteX461" fmla="*/ 1757262 w 1964548"/>
              <a:gd name="connsiteY461" fmla="*/ 509122 h 1025702"/>
              <a:gd name="connsiteX462" fmla="*/ 1739369 w 1964548"/>
              <a:gd name="connsiteY462" fmla="*/ 521650 h 1025702"/>
              <a:gd name="connsiteX463" fmla="*/ 1726840 w 1964548"/>
              <a:gd name="connsiteY463" fmla="*/ 503758 h 1025702"/>
              <a:gd name="connsiteX464" fmla="*/ 1744733 w 1964548"/>
              <a:gd name="connsiteY464" fmla="*/ 491231 h 1025702"/>
              <a:gd name="connsiteX465" fmla="*/ 416530 w 1964548"/>
              <a:gd name="connsiteY465" fmla="*/ 489398 h 1025702"/>
              <a:gd name="connsiteX466" fmla="*/ 454115 w 1964548"/>
              <a:gd name="connsiteY466" fmla="*/ 543074 h 1025702"/>
              <a:gd name="connsiteX467" fmla="*/ 400437 w 1964548"/>
              <a:gd name="connsiteY467" fmla="*/ 580659 h 1025702"/>
              <a:gd name="connsiteX468" fmla="*/ 362851 w 1964548"/>
              <a:gd name="connsiteY468" fmla="*/ 526981 h 1025702"/>
              <a:gd name="connsiteX469" fmla="*/ 416530 w 1964548"/>
              <a:gd name="connsiteY469" fmla="*/ 489398 h 1025702"/>
              <a:gd name="connsiteX470" fmla="*/ 1690238 w 1964548"/>
              <a:gd name="connsiteY470" fmla="*/ 479661 h 1025702"/>
              <a:gd name="connsiteX471" fmla="*/ 1704333 w 1964548"/>
              <a:gd name="connsiteY471" fmla="*/ 499789 h 1025702"/>
              <a:gd name="connsiteX472" fmla="*/ 1684203 w 1964548"/>
              <a:gd name="connsiteY472" fmla="*/ 513884 h 1025702"/>
              <a:gd name="connsiteX473" fmla="*/ 1670109 w 1964548"/>
              <a:gd name="connsiteY473" fmla="*/ 493756 h 1025702"/>
              <a:gd name="connsiteX474" fmla="*/ 1690238 w 1964548"/>
              <a:gd name="connsiteY474" fmla="*/ 479661 h 1025702"/>
              <a:gd name="connsiteX475" fmla="*/ 1028682 w 1964548"/>
              <a:gd name="connsiteY475" fmla="*/ 477234 h 1025702"/>
              <a:gd name="connsiteX476" fmla="*/ 1056871 w 1964548"/>
              <a:gd name="connsiteY476" fmla="*/ 517492 h 1025702"/>
              <a:gd name="connsiteX477" fmla="*/ 1016613 w 1964548"/>
              <a:gd name="connsiteY477" fmla="*/ 545679 h 1025702"/>
              <a:gd name="connsiteX478" fmla="*/ 988423 w 1964548"/>
              <a:gd name="connsiteY478" fmla="*/ 505422 h 1025702"/>
              <a:gd name="connsiteX479" fmla="*/ 1028682 w 1964548"/>
              <a:gd name="connsiteY479" fmla="*/ 477234 h 1025702"/>
              <a:gd name="connsiteX480" fmla="*/ 1631943 w 1964548"/>
              <a:gd name="connsiteY480" fmla="*/ 467422 h 1025702"/>
              <a:gd name="connsiteX481" fmla="*/ 1647604 w 1964548"/>
              <a:gd name="connsiteY481" fmla="*/ 489787 h 1025702"/>
              <a:gd name="connsiteX482" fmla="*/ 1625238 w 1964548"/>
              <a:gd name="connsiteY482" fmla="*/ 505446 h 1025702"/>
              <a:gd name="connsiteX483" fmla="*/ 1609576 w 1964548"/>
              <a:gd name="connsiteY483" fmla="*/ 483083 h 1025702"/>
              <a:gd name="connsiteX484" fmla="*/ 1631943 w 1964548"/>
              <a:gd name="connsiteY484" fmla="*/ 467422 h 1025702"/>
              <a:gd name="connsiteX485" fmla="*/ 301195 w 1964548"/>
              <a:gd name="connsiteY485" fmla="*/ 467100 h 1025702"/>
              <a:gd name="connsiteX486" fmla="*/ 340347 w 1964548"/>
              <a:gd name="connsiteY486" fmla="*/ 523014 h 1025702"/>
              <a:gd name="connsiteX487" fmla="*/ 284432 w 1964548"/>
              <a:gd name="connsiteY487" fmla="*/ 562165 h 1025702"/>
              <a:gd name="connsiteX488" fmla="*/ 245279 w 1964548"/>
              <a:gd name="connsiteY488" fmla="*/ 506251 h 1025702"/>
              <a:gd name="connsiteX489" fmla="*/ 301195 w 1964548"/>
              <a:gd name="connsiteY489" fmla="*/ 467100 h 1025702"/>
              <a:gd name="connsiteX490" fmla="*/ 936169 w 1964548"/>
              <a:gd name="connsiteY490" fmla="*/ 458960 h 1025702"/>
              <a:gd name="connsiteX491" fmla="*/ 965920 w 1964548"/>
              <a:gd name="connsiteY491" fmla="*/ 501454 h 1025702"/>
              <a:gd name="connsiteX492" fmla="*/ 923429 w 1964548"/>
              <a:gd name="connsiteY492" fmla="*/ 531208 h 1025702"/>
              <a:gd name="connsiteX493" fmla="*/ 893673 w 1964548"/>
              <a:gd name="connsiteY493" fmla="*/ 488715 h 1025702"/>
              <a:gd name="connsiteX494" fmla="*/ 936169 w 1964548"/>
              <a:gd name="connsiteY494" fmla="*/ 458960 h 1025702"/>
              <a:gd name="connsiteX495" fmla="*/ 1569844 w 1964548"/>
              <a:gd name="connsiteY495" fmla="*/ 454512 h 1025702"/>
              <a:gd name="connsiteX496" fmla="*/ 1587071 w 1964548"/>
              <a:gd name="connsiteY496" fmla="*/ 479114 h 1025702"/>
              <a:gd name="connsiteX497" fmla="*/ 1562468 w 1964548"/>
              <a:gd name="connsiteY497" fmla="*/ 496340 h 1025702"/>
              <a:gd name="connsiteX498" fmla="*/ 1545242 w 1964548"/>
              <a:gd name="connsiteY498" fmla="*/ 471738 h 1025702"/>
              <a:gd name="connsiteX499" fmla="*/ 1569844 w 1964548"/>
              <a:gd name="connsiteY499" fmla="*/ 454512 h 1025702"/>
              <a:gd name="connsiteX500" fmla="*/ 182056 w 1964548"/>
              <a:gd name="connsiteY500" fmla="*/ 444133 h 1025702"/>
              <a:gd name="connsiteX501" fmla="*/ 222772 w 1964548"/>
              <a:gd name="connsiteY501" fmla="*/ 502284 h 1025702"/>
              <a:gd name="connsiteX502" fmla="*/ 164622 w 1964548"/>
              <a:gd name="connsiteY502" fmla="*/ 543000 h 1025702"/>
              <a:gd name="connsiteX503" fmla="*/ 123904 w 1964548"/>
              <a:gd name="connsiteY503" fmla="*/ 484852 h 1025702"/>
              <a:gd name="connsiteX504" fmla="*/ 182056 w 1964548"/>
              <a:gd name="connsiteY504" fmla="*/ 444133 h 1025702"/>
              <a:gd name="connsiteX505" fmla="*/ 1503944 w 1964548"/>
              <a:gd name="connsiteY505" fmla="*/ 440931 h 1025702"/>
              <a:gd name="connsiteX506" fmla="*/ 1522737 w 1964548"/>
              <a:gd name="connsiteY506" fmla="*/ 467770 h 1025702"/>
              <a:gd name="connsiteX507" fmla="*/ 1495898 w 1964548"/>
              <a:gd name="connsiteY507" fmla="*/ 486563 h 1025702"/>
              <a:gd name="connsiteX508" fmla="*/ 1477105 w 1964548"/>
              <a:gd name="connsiteY508" fmla="*/ 459724 h 1025702"/>
              <a:gd name="connsiteX509" fmla="*/ 1503944 w 1964548"/>
              <a:gd name="connsiteY509" fmla="*/ 440931 h 1025702"/>
              <a:gd name="connsiteX510" fmla="*/ 839846 w 1964548"/>
              <a:gd name="connsiteY510" fmla="*/ 440016 h 1025702"/>
              <a:gd name="connsiteX511" fmla="*/ 871167 w 1964548"/>
              <a:gd name="connsiteY511" fmla="*/ 484747 h 1025702"/>
              <a:gd name="connsiteX512" fmla="*/ 826436 w 1964548"/>
              <a:gd name="connsiteY512" fmla="*/ 516067 h 1025702"/>
              <a:gd name="connsiteX513" fmla="*/ 795114 w 1964548"/>
              <a:gd name="connsiteY513" fmla="*/ 471337 h 1025702"/>
              <a:gd name="connsiteX514" fmla="*/ 839846 w 1964548"/>
              <a:gd name="connsiteY514" fmla="*/ 440016 h 1025702"/>
              <a:gd name="connsiteX515" fmla="*/ 1434240 w 1964548"/>
              <a:gd name="connsiteY515" fmla="*/ 426680 h 1025702"/>
              <a:gd name="connsiteX516" fmla="*/ 1454599 w 1964548"/>
              <a:gd name="connsiteY516" fmla="*/ 455755 h 1025702"/>
              <a:gd name="connsiteX517" fmla="*/ 1425523 w 1964548"/>
              <a:gd name="connsiteY517" fmla="*/ 476114 h 1025702"/>
              <a:gd name="connsiteX518" fmla="*/ 1405164 w 1964548"/>
              <a:gd name="connsiteY518" fmla="*/ 447039 h 1025702"/>
              <a:gd name="connsiteX519" fmla="*/ 1434240 w 1964548"/>
              <a:gd name="connsiteY519" fmla="*/ 426680 h 1025702"/>
              <a:gd name="connsiteX520" fmla="*/ 59963 w 1964548"/>
              <a:gd name="connsiteY520" fmla="*/ 421707 h 1025702"/>
              <a:gd name="connsiteX521" fmla="*/ 101399 w 1964548"/>
              <a:gd name="connsiteY521" fmla="*/ 480883 h 1025702"/>
              <a:gd name="connsiteX522" fmla="*/ 42222 w 1964548"/>
              <a:gd name="connsiteY522" fmla="*/ 522318 h 1025702"/>
              <a:gd name="connsiteX523" fmla="*/ 788 w 1964548"/>
              <a:gd name="connsiteY523" fmla="*/ 463143 h 1025702"/>
              <a:gd name="connsiteX524" fmla="*/ 59963 w 1964548"/>
              <a:gd name="connsiteY524" fmla="*/ 421707 h 1025702"/>
              <a:gd name="connsiteX525" fmla="*/ 739721 w 1964548"/>
              <a:gd name="connsiteY525" fmla="*/ 420400 h 1025702"/>
              <a:gd name="connsiteX526" fmla="*/ 772609 w 1964548"/>
              <a:gd name="connsiteY526" fmla="*/ 467368 h 1025702"/>
              <a:gd name="connsiteX527" fmla="*/ 725640 w 1964548"/>
              <a:gd name="connsiteY527" fmla="*/ 500255 h 1025702"/>
              <a:gd name="connsiteX528" fmla="*/ 692752 w 1964548"/>
              <a:gd name="connsiteY528" fmla="*/ 453287 h 1025702"/>
              <a:gd name="connsiteX529" fmla="*/ 739721 w 1964548"/>
              <a:gd name="connsiteY529" fmla="*/ 420400 h 1025702"/>
              <a:gd name="connsiteX530" fmla="*/ 1360733 w 1964548"/>
              <a:gd name="connsiteY530" fmla="*/ 411758 h 1025702"/>
              <a:gd name="connsiteX531" fmla="*/ 1382658 w 1964548"/>
              <a:gd name="connsiteY531" fmla="*/ 443071 h 1025702"/>
              <a:gd name="connsiteX532" fmla="*/ 1351346 w 1964548"/>
              <a:gd name="connsiteY532" fmla="*/ 464995 h 1025702"/>
              <a:gd name="connsiteX533" fmla="*/ 1329421 w 1964548"/>
              <a:gd name="connsiteY533" fmla="*/ 433683 h 1025702"/>
              <a:gd name="connsiteX534" fmla="*/ 1360733 w 1964548"/>
              <a:gd name="connsiteY534" fmla="*/ 411758 h 1025702"/>
              <a:gd name="connsiteX535" fmla="*/ 1958673 w 1964548"/>
              <a:gd name="connsiteY535" fmla="*/ 407288 h 1025702"/>
              <a:gd name="connsiteX536" fmla="*/ 1963053 w 1964548"/>
              <a:gd name="connsiteY536" fmla="*/ 413543 h 1025702"/>
              <a:gd name="connsiteX537" fmla="*/ 1956797 w 1964548"/>
              <a:gd name="connsiteY537" fmla="*/ 417923 h 1025702"/>
              <a:gd name="connsiteX538" fmla="*/ 1952417 w 1964548"/>
              <a:gd name="connsiteY538" fmla="*/ 411668 h 1025702"/>
              <a:gd name="connsiteX539" fmla="*/ 1958673 w 1964548"/>
              <a:gd name="connsiteY539" fmla="*/ 407288 h 1025702"/>
              <a:gd name="connsiteX540" fmla="*/ 635793 w 1964548"/>
              <a:gd name="connsiteY540" fmla="*/ 400113 h 1025702"/>
              <a:gd name="connsiteX541" fmla="*/ 670247 w 1964548"/>
              <a:gd name="connsiteY541" fmla="*/ 449319 h 1025702"/>
              <a:gd name="connsiteX542" fmla="*/ 621041 w 1964548"/>
              <a:gd name="connsiteY542" fmla="*/ 483773 h 1025702"/>
              <a:gd name="connsiteX543" fmla="*/ 586586 w 1964548"/>
              <a:gd name="connsiteY543" fmla="*/ 434568 h 1025702"/>
              <a:gd name="connsiteX544" fmla="*/ 635793 w 1964548"/>
              <a:gd name="connsiteY544" fmla="*/ 400113 h 1025702"/>
              <a:gd name="connsiteX545" fmla="*/ 1924074 w 1964548"/>
              <a:gd name="connsiteY545" fmla="*/ 399359 h 1025702"/>
              <a:gd name="connsiteX546" fmla="*/ 1929914 w 1964548"/>
              <a:gd name="connsiteY546" fmla="*/ 407700 h 1025702"/>
              <a:gd name="connsiteX547" fmla="*/ 1921573 w 1964548"/>
              <a:gd name="connsiteY547" fmla="*/ 413540 h 1025702"/>
              <a:gd name="connsiteX548" fmla="*/ 1915733 w 1964548"/>
              <a:gd name="connsiteY548" fmla="*/ 405199 h 1025702"/>
              <a:gd name="connsiteX549" fmla="*/ 1924074 w 1964548"/>
              <a:gd name="connsiteY549" fmla="*/ 399359 h 1025702"/>
              <a:gd name="connsiteX550" fmla="*/ 1283424 w 1964548"/>
              <a:gd name="connsiteY550" fmla="*/ 396166 h 1025702"/>
              <a:gd name="connsiteX551" fmla="*/ 1306915 w 1964548"/>
              <a:gd name="connsiteY551" fmla="*/ 429715 h 1025702"/>
              <a:gd name="connsiteX552" fmla="*/ 1273367 w 1964548"/>
              <a:gd name="connsiteY552" fmla="*/ 453206 h 1025702"/>
              <a:gd name="connsiteX553" fmla="*/ 1249875 w 1964548"/>
              <a:gd name="connsiteY553" fmla="*/ 419657 h 1025702"/>
              <a:gd name="connsiteX554" fmla="*/ 1283424 w 1964548"/>
              <a:gd name="connsiteY554" fmla="*/ 396166 h 1025702"/>
              <a:gd name="connsiteX555" fmla="*/ 1885397 w 1964548"/>
              <a:gd name="connsiteY555" fmla="*/ 390048 h 1025702"/>
              <a:gd name="connsiteX556" fmla="*/ 1893228 w 1964548"/>
              <a:gd name="connsiteY556" fmla="*/ 401230 h 1025702"/>
              <a:gd name="connsiteX557" fmla="*/ 1882045 w 1964548"/>
              <a:gd name="connsiteY557" fmla="*/ 409060 h 1025702"/>
              <a:gd name="connsiteX558" fmla="*/ 1874213 w 1964548"/>
              <a:gd name="connsiteY558" fmla="*/ 397877 h 1025702"/>
              <a:gd name="connsiteX559" fmla="*/ 1885397 w 1964548"/>
              <a:gd name="connsiteY559" fmla="*/ 390048 h 1025702"/>
              <a:gd name="connsiteX560" fmla="*/ 1842311 w 1964548"/>
              <a:gd name="connsiteY560" fmla="*/ 380491 h 1025702"/>
              <a:gd name="connsiteX561" fmla="*/ 1851708 w 1964548"/>
              <a:gd name="connsiteY561" fmla="*/ 393910 h 1025702"/>
              <a:gd name="connsiteX562" fmla="*/ 1838288 w 1964548"/>
              <a:gd name="connsiteY562" fmla="*/ 403305 h 1025702"/>
              <a:gd name="connsiteX563" fmla="*/ 1828890 w 1964548"/>
              <a:gd name="connsiteY563" fmla="*/ 389887 h 1025702"/>
              <a:gd name="connsiteX564" fmla="*/ 1842311 w 1964548"/>
              <a:gd name="connsiteY564" fmla="*/ 380491 h 1025702"/>
              <a:gd name="connsiteX565" fmla="*/ 1202314 w 1964548"/>
              <a:gd name="connsiteY565" fmla="*/ 379905 h 1025702"/>
              <a:gd name="connsiteX566" fmla="*/ 1227372 w 1964548"/>
              <a:gd name="connsiteY566" fmla="*/ 415689 h 1025702"/>
              <a:gd name="connsiteX567" fmla="*/ 1191586 w 1964548"/>
              <a:gd name="connsiteY567" fmla="*/ 440746 h 1025702"/>
              <a:gd name="connsiteX568" fmla="*/ 1166528 w 1964548"/>
              <a:gd name="connsiteY568" fmla="*/ 404961 h 1025702"/>
              <a:gd name="connsiteX569" fmla="*/ 1202314 w 1964548"/>
              <a:gd name="connsiteY569" fmla="*/ 379905 h 1025702"/>
              <a:gd name="connsiteX570" fmla="*/ 528061 w 1964548"/>
              <a:gd name="connsiteY570" fmla="*/ 379159 h 1025702"/>
              <a:gd name="connsiteX571" fmla="*/ 564080 w 1964548"/>
              <a:gd name="connsiteY571" fmla="*/ 430600 h 1025702"/>
              <a:gd name="connsiteX572" fmla="*/ 512639 w 1964548"/>
              <a:gd name="connsiteY572" fmla="*/ 466620 h 1025702"/>
              <a:gd name="connsiteX573" fmla="*/ 476622 w 1964548"/>
              <a:gd name="connsiteY573" fmla="*/ 415178 h 1025702"/>
              <a:gd name="connsiteX574" fmla="*/ 528061 w 1964548"/>
              <a:gd name="connsiteY574" fmla="*/ 379159 h 1025702"/>
              <a:gd name="connsiteX575" fmla="*/ 1795423 w 1964548"/>
              <a:gd name="connsiteY575" fmla="*/ 370263 h 1025702"/>
              <a:gd name="connsiteX576" fmla="*/ 1806386 w 1964548"/>
              <a:gd name="connsiteY576" fmla="*/ 385918 h 1025702"/>
              <a:gd name="connsiteX577" fmla="*/ 1790729 w 1964548"/>
              <a:gd name="connsiteY577" fmla="*/ 396880 h 1025702"/>
              <a:gd name="connsiteX578" fmla="*/ 1779766 w 1964548"/>
              <a:gd name="connsiteY578" fmla="*/ 381224 h 1025702"/>
              <a:gd name="connsiteX579" fmla="*/ 1795423 w 1964548"/>
              <a:gd name="connsiteY579" fmla="*/ 370263 h 1025702"/>
              <a:gd name="connsiteX580" fmla="*/ 1117399 w 1964548"/>
              <a:gd name="connsiteY580" fmla="*/ 362971 h 1025702"/>
              <a:gd name="connsiteX581" fmla="*/ 1144022 w 1964548"/>
              <a:gd name="connsiteY581" fmla="*/ 400992 h 1025702"/>
              <a:gd name="connsiteX582" fmla="*/ 1106001 w 1964548"/>
              <a:gd name="connsiteY582" fmla="*/ 427615 h 1025702"/>
              <a:gd name="connsiteX583" fmla="*/ 1079378 w 1964548"/>
              <a:gd name="connsiteY583" fmla="*/ 389594 h 1025702"/>
              <a:gd name="connsiteX584" fmla="*/ 1117399 w 1964548"/>
              <a:gd name="connsiteY584" fmla="*/ 362971 h 1025702"/>
              <a:gd name="connsiteX585" fmla="*/ 1744732 w 1964548"/>
              <a:gd name="connsiteY585" fmla="*/ 359364 h 1025702"/>
              <a:gd name="connsiteX586" fmla="*/ 1757261 w 1964548"/>
              <a:gd name="connsiteY586" fmla="*/ 377257 h 1025702"/>
              <a:gd name="connsiteX587" fmla="*/ 1739368 w 1964548"/>
              <a:gd name="connsiteY587" fmla="*/ 389785 h 1025702"/>
              <a:gd name="connsiteX588" fmla="*/ 1726839 w 1964548"/>
              <a:gd name="connsiteY588" fmla="*/ 371892 h 1025702"/>
              <a:gd name="connsiteX589" fmla="*/ 1744732 w 1964548"/>
              <a:gd name="connsiteY589" fmla="*/ 359364 h 1025702"/>
              <a:gd name="connsiteX590" fmla="*/ 416530 w 1964548"/>
              <a:gd name="connsiteY590" fmla="*/ 357531 h 1025702"/>
              <a:gd name="connsiteX591" fmla="*/ 454116 w 1964548"/>
              <a:gd name="connsiteY591" fmla="*/ 411210 h 1025702"/>
              <a:gd name="connsiteX592" fmla="*/ 400438 w 1964548"/>
              <a:gd name="connsiteY592" fmla="*/ 448795 h 1025702"/>
              <a:gd name="connsiteX593" fmla="*/ 362852 w 1964548"/>
              <a:gd name="connsiteY593" fmla="*/ 395117 h 1025702"/>
              <a:gd name="connsiteX594" fmla="*/ 416530 w 1964548"/>
              <a:gd name="connsiteY594" fmla="*/ 357531 h 1025702"/>
              <a:gd name="connsiteX595" fmla="*/ 1690238 w 1964548"/>
              <a:gd name="connsiteY595" fmla="*/ 347795 h 1025702"/>
              <a:gd name="connsiteX596" fmla="*/ 1704333 w 1964548"/>
              <a:gd name="connsiteY596" fmla="*/ 367924 h 1025702"/>
              <a:gd name="connsiteX597" fmla="*/ 1684204 w 1964548"/>
              <a:gd name="connsiteY597" fmla="*/ 382019 h 1025702"/>
              <a:gd name="connsiteX598" fmla="*/ 1670109 w 1964548"/>
              <a:gd name="connsiteY598" fmla="*/ 361889 h 1025702"/>
              <a:gd name="connsiteX599" fmla="*/ 1690238 w 1964548"/>
              <a:gd name="connsiteY599" fmla="*/ 347795 h 1025702"/>
              <a:gd name="connsiteX600" fmla="*/ 1028682 w 1964548"/>
              <a:gd name="connsiteY600" fmla="*/ 345368 h 1025702"/>
              <a:gd name="connsiteX601" fmla="*/ 1056872 w 1964548"/>
              <a:gd name="connsiteY601" fmla="*/ 385626 h 1025702"/>
              <a:gd name="connsiteX602" fmla="*/ 1016613 w 1964548"/>
              <a:gd name="connsiteY602" fmla="*/ 413816 h 1025702"/>
              <a:gd name="connsiteX603" fmla="*/ 988423 w 1964548"/>
              <a:gd name="connsiteY603" fmla="*/ 373557 h 1025702"/>
              <a:gd name="connsiteX604" fmla="*/ 1028682 w 1964548"/>
              <a:gd name="connsiteY604" fmla="*/ 345368 h 1025702"/>
              <a:gd name="connsiteX605" fmla="*/ 1631943 w 1964548"/>
              <a:gd name="connsiteY605" fmla="*/ 335556 h 1025702"/>
              <a:gd name="connsiteX606" fmla="*/ 1647604 w 1964548"/>
              <a:gd name="connsiteY606" fmla="*/ 357921 h 1025702"/>
              <a:gd name="connsiteX607" fmla="*/ 1625238 w 1964548"/>
              <a:gd name="connsiteY607" fmla="*/ 373581 h 1025702"/>
              <a:gd name="connsiteX608" fmla="*/ 1609577 w 1964548"/>
              <a:gd name="connsiteY608" fmla="*/ 351216 h 1025702"/>
              <a:gd name="connsiteX609" fmla="*/ 1631943 w 1964548"/>
              <a:gd name="connsiteY609" fmla="*/ 335556 h 1025702"/>
              <a:gd name="connsiteX610" fmla="*/ 301196 w 1964548"/>
              <a:gd name="connsiteY610" fmla="*/ 335234 h 1025702"/>
              <a:gd name="connsiteX611" fmla="*/ 340348 w 1964548"/>
              <a:gd name="connsiteY611" fmla="*/ 391149 h 1025702"/>
              <a:gd name="connsiteX612" fmla="*/ 284433 w 1964548"/>
              <a:gd name="connsiteY612" fmla="*/ 430300 h 1025702"/>
              <a:gd name="connsiteX613" fmla="*/ 245280 w 1964548"/>
              <a:gd name="connsiteY613" fmla="*/ 374386 h 1025702"/>
              <a:gd name="connsiteX614" fmla="*/ 301196 w 1964548"/>
              <a:gd name="connsiteY614" fmla="*/ 335234 h 1025702"/>
              <a:gd name="connsiteX615" fmla="*/ 936169 w 1964548"/>
              <a:gd name="connsiteY615" fmla="*/ 327092 h 1025702"/>
              <a:gd name="connsiteX616" fmla="*/ 965920 w 1964548"/>
              <a:gd name="connsiteY616" fmla="*/ 369588 h 1025702"/>
              <a:gd name="connsiteX617" fmla="*/ 923429 w 1964548"/>
              <a:gd name="connsiteY617" fmla="*/ 399344 h 1025702"/>
              <a:gd name="connsiteX618" fmla="*/ 893674 w 1964548"/>
              <a:gd name="connsiteY618" fmla="*/ 356848 h 1025702"/>
              <a:gd name="connsiteX619" fmla="*/ 936169 w 1964548"/>
              <a:gd name="connsiteY619" fmla="*/ 327092 h 1025702"/>
              <a:gd name="connsiteX620" fmla="*/ 1569844 w 1964548"/>
              <a:gd name="connsiteY620" fmla="*/ 322645 h 1025702"/>
              <a:gd name="connsiteX621" fmla="*/ 1587071 w 1964548"/>
              <a:gd name="connsiteY621" fmla="*/ 347247 h 1025702"/>
              <a:gd name="connsiteX622" fmla="*/ 1562469 w 1964548"/>
              <a:gd name="connsiteY622" fmla="*/ 364474 h 1025702"/>
              <a:gd name="connsiteX623" fmla="*/ 1545242 w 1964548"/>
              <a:gd name="connsiteY623" fmla="*/ 339872 h 1025702"/>
              <a:gd name="connsiteX624" fmla="*/ 1569844 w 1964548"/>
              <a:gd name="connsiteY624" fmla="*/ 322645 h 1025702"/>
              <a:gd name="connsiteX625" fmla="*/ 182056 w 1964548"/>
              <a:gd name="connsiteY625" fmla="*/ 312267 h 1025702"/>
              <a:gd name="connsiteX626" fmla="*/ 222774 w 1964548"/>
              <a:gd name="connsiteY626" fmla="*/ 370418 h 1025702"/>
              <a:gd name="connsiteX627" fmla="*/ 164623 w 1964548"/>
              <a:gd name="connsiteY627" fmla="*/ 411135 h 1025702"/>
              <a:gd name="connsiteX628" fmla="*/ 123905 w 1964548"/>
              <a:gd name="connsiteY628" fmla="*/ 352984 h 1025702"/>
              <a:gd name="connsiteX629" fmla="*/ 182056 w 1964548"/>
              <a:gd name="connsiteY629" fmla="*/ 312267 h 1025702"/>
              <a:gd name="connsiteX630" fmla="*/ 1503943 w 1964548"/>
              <a:gd name="connsiteY630" fmla="*/ 309064 h 1025702"/>
              <a:gd name="connsiteX631" fmla="*/ 1522736 w 1964548"/>
              <a:gd name="connsiteY631" fmla="*/ 335903 h 1025702"/>
              <a:gd name="connsiteX632" fmla="*/ 1495897 w 1964548"/>
              <a:gd name="connsiteY632" fmla="*/ 354696 h 1025702"/>
              <a:gd name="connsiteX633" fmla="*/ 1477104 w 1964548"/>
              <a:gd name="connsiteY633" fmla="*/ 327857 h 1025702"/>
              <a:gd name="connsiteX634" fmla="*/ 1503943 w 1964548"/>
              <a:gd name="connsiteY634" fmla="*/ 309064 h 1025702"/>
              <a:gd name="connsiteX635" fmla="*/ 839847 w 1964548"/>
              <a:gd name="connsiteY635" fmla="*/ 308149 h 1025702"/>
              <a:gd name="connsiteX636" fmla="*/ 871168 w 1964548"/>
              <a:gd name="connsiteY636" fmla="*/ 352881 h 1025702"/>
              <a:gd name="connsiteX637" fmla="*/ 826437 w 1964548"/>
              <a:gd name="connsiteY637" fmla="*/ 384202 h 1025702"/>
              <a:gd name="connsiteX638" fmla="*/ 795115 w 1964548"/>
              <a:gd name="connsiteY638" fmla="*/ 339471 h 1025702"/>
              <a:gd name="connsiteX639" fmla="*/ 839847 w 1964548"/>
              <a:gd name="connsiteY639" fmla="*/ 308149 h 1025702"/>
              <a:gd name="connsiteX640" fmla="*/ 1434240 w 1964548"/>
              <a:gd name="connsiteY640" fmla="*/ 294814 h 1025702"/>
              <a:gd name="connsiteX641" fmla="*/ 1454600 w 1964548"/>
              <a:gd name="connsiteY641" fmla="*/ 323889 h 1025702"/>
              <a:gd name="connsiteX642" fmla="*/ 1425524 w 1964548"/>
              <a:gd name="connsiteY642" fmla="*/ 344247 h 1025702"/>
              <a:gd name="connsiteX643" fmla="*/ 1405163 w 1964548"/>
              <a:gd name="connsiteY643" fmla="*/ 315172 h 1025702"/>
              <a:gd name="connsiteX644" fmla="*/ 1434240 w 1964548"/>
              <a:gd name="connsiteY644" fmla="*/ 294814 h 1025702"/>
              <a:gd name="connsiteX645" fmla="*/ 59964 w 1964548"/>
              <a:gd name="connsiteY645" fmla="*/ 289840 h 1025702"/>
              <a:gd name="connsiteX646" fmla="*/ 101400 w 1964548"/>
              <a:gd name="connsiteY646" fmla="*/ 349017 h 1025702"/>
              <a:gd name="connsiteX647" fmla="*/ 42224 w 1964548"/>
              <a:gd name="connsiteY647" fmla="*/ 390452 h 1025702"/>
              <a:gd name="connsiteX648" fmla="*/ 788 w 1964548"/>
              <a:gd name="connsiteY648" fmla="*/ 331277 h 1025702"/>
              <a:gd name="connsiteX649" fmla="*/ 59964 w 1964548"/>
              <a:gd name="connsiteY649" fmla="*/ 289840 h 1025702"/>
              <a:gd name="connsiteX650" fmla="*/ 739721 w 1964548"/>
              <a:gd name="connsiteY650" fmla="*/ 288534 h 1025702"/>
              <a:gd name="connsiteX651" fmla="*/ 772609 w 1964548"/>
              <a:gd name="connsiteY651" fmla="*/ 335502 h 1025702"/>
              <a:gd name="connsiteX652" fmla="*/ 725640 w 1964548"/>
              <a:gd name="connsiteY652" fmla="*/ 368390 h 1025702"/>
              <a:gd name="connsiteX653" fmla="*/ 692753 w 1964548"/>
              <a:gd name="connsiteY653" fmla="*/ 321420 h 1025702"/>
              <a:gd name="connsiteX654" fmla="*/ 739721 w 1964548"/>
              <a:gd name="connsiteY654" fmla="*/ 288534 h 1025702"/>
              <a:gd name="connsiteX655" fmla="*/ 1959144 w 1964548"/>
              <a:gd name="connsiteY655" fmla="*/ 283959 h 1025702"/>
              <a:gd name="connsiteX656" fmla="*/ 1963524 w 1964548"/>
              <a:gd name="connsiteY656" fmla="*/ 290214 h 1025702"/>
              <a:gd name="connsiteX657" fmla="*/ 1957268 w 1964548"/>
              <a:gd name="connsiteY657" fmla="*/ 294595 h 1025702"/>
              <a:gd name="connsiteX658" fmla="*/ 1952888 w 1964548"/>
              <a:gd name="connsiteY658" fmla="*/ 288339 h 1025702"/>
              <a:gd name="connsiteX659" fmla="*/ 1959144 w 1964548"/>
              <a:gd name="connsiteY659" fmla="*/ 283959 h 1025702"/>
              <a:gd name="connsiteX660" fmla="*/ 1360733 w 1964548"/>
              <a:gd name="connsiteY660" fmla="*/ 279892 h 1025702"/>
              <a:gd name="connsiteX661" fmla="*/ 1382658 w 1964548"/>
              <a:gd name="connsiteY661" fmla="*/ 311204 h 1025702"/>
              <a:gd name="connsiteX662" fmla="*/ 1351345 w 1964548"/>
              <a:gd name="connsiteY662" fmla="*/ 333129 h 1025702"/>
              <a:gd name="connsiteX663" fmla="*/ 1329422 w 1964548"/>
              <a:gd name="connsiteY663" fmla="*/ 301817 h 1025702"/>
              <a:gd name="connsiteX664" fmla="*/ 1360733 w 1964548"/>
              <a:gd name="connsiteY664" fmla="*/ 279892 h 1025702"/>
              <a:gd name="connsiteX665" fmla="*/ 1924545 w 1964548"/>
              <a:gd name="connsiteY665" fmla="*/ 276029 h 1025702"/>
              <a:gd name="connsiteX666" fmla="*/ 1930385 w 1964548"/>
              <a:gd name="connsiteY666" fmla="*/ 284371 h 1025702"/>
              <a:gd name="connsiteX667" fmla="*/ 1922044 w 1964548"/>
              <a:gd name="connsiteY667" fmla="*/ 290210 h 1025702"/>
              <a:gd name="connsiteX668" fmla="*/ 1916204 w 1964548"/>
              <a:gd name="connsiteY668" fmla="*/ 281870 h 1025702"/>
              <a:gd name="connsiteX669" fmla="*/ 1924545 w 1964548"/>
              <a:gd name="connsiteY669" fmla="*/ 276029 h 1025702"/>
              <a:gd name="connsiteX670" fmla="*/ 635793 w 1964548"/>
              <a:gd name="connsiteY670" fmla="*/ 268247 h 1025702"/>
              <a:gd name="connsiteX671" fmla="*/ 670247 w 1964548"/>
              <a:gd name="connsiteY671" fmla="*/ 317452 h 1025702"/>
              <a:gd name="connsiteX672" fmla="*/ 621042 w 1964548"/>
              <a:gd name="connsiteY672" fmla="*/ 351906 h 1025702"/>
              <a:gd name="connsiteX673" fmla="*/ 586588 w 1964548"/>
              <a:gd name="connsiteY673" fmla="*/ 302701 h 1025702"/>
              <a:gd name="connsiteX674" fmla="*/ 635793 w 1964548"/>
              <a:gd name="connsiteY674" fmla="*/ 268247 h 1025702"/>
              <a:gd name="connsiteX675" fmla="*/ 1885868 w 1964548"/>
              <a:gd name="connsiteY675" fmla="*/ 266719 h 1025702"/>
              <a:gd name="connsiteX676" fmla="*/ 1893699 w 1964548"/>
              <a:gd name="connsiteY676" fmla="*/ 277901 h 1025702"/>
              <a:gd name="connsiteX677" fmla="*/ 1882516 w 1964548"/>
              <a:gd name="connsiteY677" fmla="*/ 285731 h 1025702"/>
              <a:gd name="connsiteX678" fmla="*/ 1874684 w 1964548"/>
              <a:gd name="connsiteY678" fmla="*/ 274548 h 1025702"/>
              <a:gd name="connsiteX679" fmla="*/ 1885868 w 1964548"/>
              <a:gd name="connsiteY679" fmla="*/ 266719 h 1025702"/>
              <a:gd name="connsiteX680" fmla="*/ 1283425 w 1964548"/>
              <a:gd name="connsiteY680" fmla="*/ 264300 h 1025702"/>
              <a:gd name="connsiteX681" fmla="*/ 1306916 w 1964548"/>
              <a:gd name="connsiteY681" fmla="*/ 297849 h 1025702"/>
              <a:gd name="connsiteX682" fmla="*/ 1273367 w 1964548"/>
              <a:gd name="connsiteY682" fmla="*/ 321339 h 1025702"/>
              <a:gd name="connsiteX683" fmla="*/ 1249876 w 1964548"/>
              <a:gd name="connsiteY683" fmla="*/ 287791 h 1025702"/>
              <a:gd name="connsiteX684" fmla="*/ 1283425 w 1964548"/>
              <a:gd name="connsiteY684" fmla="*/ 264300 h 1025702"/>
              <a:gd name="connsiteX685" fmla="*/ 1842782 w 1964548"/>
              <a:gd name="connsiteY685" fmla="*/ 257162 h 1025702"/>
              <a:gd name="connsiteX686" fmla="*/ 1852179 w 1964548"/>
              <a:gd name="connsiteY686" fmla="*/ 270581 h 1025702"/>
              <a:gd name="connsiteX687" fmla="*/ 1838759 w 1964548"/>
              <a:gd name="connsiteY687" fmla="*/ 279977 h 1025702"/>
              <a:gd name="connsiteX688" fmla="*/ 1829361 w 1964548"/>
              <a:gd name="connsiteY688" fmla="*/ 266558 h 1025702"/>
              <a:gd name="connsiteX689" fmla="*/ 1842782 w 1964548"/>
              <a:gd name="connsiteY689" fmla="*/ 257162 h 1025702"/>
              <a:gd name="connsiteX690" fmla="*/ 1202313 w 1964548"/>
              <a:gd name="connsiteY690" fmla="*/ 248038 h 1025702"/>
              <a:gd name="connsiteX691" fmla="*/ 1227371 w 1964548"/>
              <a:gd name="connsiteY691" fmla="*/ 283823 h 1025702"/>
              <a:gd name="connsiteX692" fmla="*/ 1191585 w 1964548"/>
              <a:gd name="connsiteY692" fmla="*/ 308879 h 1025702"/>
              <a:gd name="connsiteX693" fmla="*/ 1166527 w 1964548"/>
              <a:gd name="connsiteY693" fmla="*/ 273094 h 1025702"/>
              <a:gd name="connsiteX694" fmla="*/ 1202313 w 1964548"/>
              <a:gd name="connsiteY694" fmla="*/ 248038 h 1025702"/>
              <a:gd name="connsiteX695" fmla="*/ 528062 w 1964548"/>
              <a:gd name="connsiteY695" fmla="*/ 247292 h 1025702"/>
              <a:gd name="connsiteX696" fmla="*/ 564081 w 1964548"/>
              <a:gd name="connsiteY696" fmla="*/ 298734 h 1025702"/>
              <a:gd name="connsiteX697" fmla="*/ 512640 w 1964548"/>
              <a:gd name="connsiteY697" fmla="*/ 334753 h 1025702"/>
              <a:gd name="connsiteX698" fmla="*/ 476622 w 1964548"/>
              <a:gd name="connsiteY698" fmla="*/ 283312 h 1025702"/>
              <a:gd name="connsiteX699" fmla="*/ 528062 w 1964548"/>
              <a:gd name="connsiteY699" fmla="*/ 247292 h 1025702"/>
              <a:gd name="connsiteX700" fmla="*/ 1795894 w 1964548"/>
              <a:gd name="connsiteY700" fmla="*/ 246933 h 1025702"/>
              <a:gd name="connsiteX701" fmla="*/ 1806857 w 1964548"/>
              <a:gd name="connsiteY701" fmla="*/ 262589 h 1025702"/>
              <a:gd name="connsiteX702" fmla="*/ 1791200 w 1964548"/>
              <a:gd name="connsiteY702" fmla="*/ 273551 h 1025702"/>
              <a:gd name="connsiteX703" fmla="*/ 1780237 w 1964548"/>
              <a:gd name="connsiteY703" fmla="*/ 257895 h 1025702"/>
              <a:gd name="connsiteX704" fmla="*/ 1795894 w 1964548"/>
              <a:gd name="connsiteY704" fmla="*/ 246933 h 1025702"/>
              <a:gd name="connsiteX705" fmla="*/ 1745203 w 1964548"/>
              <a:gd name="connsiteY705" fmla="*/ 236034 h 1025702"/>
              <a:gd name="connsiteX706" fmla="*/ 1757733 w 1964548"/>
              <a:gd name="connsiteY706" fmla="*/ 253927 h 1025702"/>
              <a:gd name="connsiteX707" fmla="*/ 1739839 w 1964548"/>
              <a:gd name="connsiteY707" fmla="*/ 266456 h 1025702"/>
              <a:gd name="connsiteX708" fmla="*/ 1727310 w 1964548"/>
              <a:gd name="connsiteY708" fmla="*/ 248562 h 1025702"/>
              <a:gd name="connsiteX709" fmla="*/ 1745203 w 1964548"/>
              <a:gd name="connsiteY709" fmla="*/ 236034 h 1025702"/>
              <a:gd name="connsiteX710" fmla="*/ 1117399 w 1964548"/>
              <a:gd name="connsiteY710" fmla="*/ 231104 h 1025702"/>
              <a:gd name="connsiteX711" fmla="*/ 1144022 w 1964548"/>
              <a:gd name="connsiteY711" fmla="*/ 269126 h 1025702"/>
              <a:gd name="connsiteX712" fmla="*/ 1106000 w 1964548"/>
              <a:gd name="connsiteY712" fmla="*/ 295749 h 1025702"/>
              <a:gd name="connsiteX713" fmla="*/ 1079377 w 1964548"/>
              <a:gd name="connsiteY713" fmla="*/ 257727 h 1025702"/>
              <a:gd name="connsiteX714" fmla="*/ 1117399 w 1964548"/>
              <a:gd name="connsiteY714" fmla="*/ 231104 h 1025702"/>
              <a:gd name="connsiteX715" fmla="*/ 416530 w 1964548"/>
              <a:gd name="connsiteY715" fmla="*/ 225664 h 1025702"/>
              <a:gd name="connsiteX716" fmla="*/ 454117 w 1964548"/>
              <a:gd name="connsiteY716" fmla="*/ 279342 h 1025702"/>
              <a:gd name="connsiteX717" fmla="*/ 400439 w 1964548"/>
              <a:gd name="connsiteY717" fmla="*/ 316928 h 1025702"/>
              <a:gd name="connsiteX718" fmla="*/ 362852 w 1964548"/>
              <a:gd name="connsiteY718" fmla="*/ 263250 h 1025702"/>
              <a:gd name="connsiteX719" fmla="*/ 416530 w 1964548"/>
              <a:gd name="connsiteY719" fmla="*/ 225664 h 1025702"/>
              <a:gd name="connsiteX720" fmla="*/ 1690708 w 1964548"/>
              <a:gd name="connsiteY720" fmla="*/ 224465 h 1025702"/>
              <a:gd name="connsiteX721" fmla="*/ 1704803 w 1964548"/>
              <a:gd name="connsiteY721" fmla="*/ 244594 h 1025702"/>
              <a:gd name="connsiteX722" fmla="*/ 1684674 w 1964548"/>
              <a:gd name="connsiteY722" fmla="*/ 258689 h 1025702"/>
              <a:gd name="connsiteX723" fmla="*/ 1670580 w 1964548"/>
              <a:gd name="connsiteY723" fmla="*/ 238559 h 1025702"/>
              <a:gd name="connsiteX724" fmla="*/ 1690708 w 1964548"/>
              <a:gd name="connsiteY724" fmla="*/ 224465 h 1025702"/>
              <a:gd name="connsiteX725" fmla="*/ 1028682 w 1964548"/>
              <a:gd name="connsiteY725" fmla="*/ 213500 h 1025702"/>
              <a:gd name="connsiteX726" fmla="*/ 1056871 w 1964548"/>
              <a:gd name="connsiteY726" fmla="*/ 253759 h 1025702"/>
              <a:gd name="connsiteX727" fmla="*/ 1016612 w 1964548"/>
              <a:gd name="connsiteY727" fmla="*/ 281948 h 1025702"/>
              <a:gd name="connsiteX728" fmla="*/ 988423 w 1964548"/>
              <a:gd name="connsiteY728" fmla="*/ 241690 h 1025702"/>
              <a:gd name="connsiteX729" fmla="*/ 1028682 w 1964548"/>
              <a:gd name="connsiteY729" fmla="*/ 213500 h 1025702"/>
              <a:gd name="connsiteX730" fmla="*/ 1632414 w 1964548"/>
              <a:gd name="connsiteY730" fmla="*/ 212227 h 1025702"/>
              <a:gd name="connsiteX731" fmla="*/ 1648075 w 1964548"/>
              <a:gd name="connsiteY731" fmla="*/ 234592 h 1025702"/>
              <a:gd name="connsiteX732" fmla="*/ 1625709 w 1964548"/>
              <a:gd name="connsiteY732" fmla="*/ 250252 h 1025702"/>
              <a:gd name="connsiteX733" fmla="*/ 1610048 w 1964548"/>
              <a:gd name="connsiteY733" fmla="*/ 227887 h 1025702"/>
              <a:gd name="connsiteX734" fmla="*/ 1632414 w 1964548"/>
              <a:gd name="connsiteY734" fmla="*/ 212227 h 1025702"/>
              <a:gd name="connsiteX735" fmla="*/ 301196 w 1964548"/>
              <a:gd name="connsiteY735" fmla="*/ 203367 h 1025702"/>
              <a:gd name="connsiteX736" fmla="*/ 340348 w 1964548"/>
              <a:gd name="connsiteY736" fmla="*/ 259282 h 1025702"/>
              <a:gd name="connsiteX737" fmla="*/ 284433 w 1964548"/>
              <a:gd name="connsiteY737" fmla="*/ 298434 h 1025702"/>
              <a:gd name="connsiteX738" fmla="*/ 245281 w 1964548"/>
              <a:gd name="connsiteY738" fmla="*/ 242519 h 1025702"/>
              <a:gd name="connsiteX739" fmla="*/ 301196 w 1964548"/>
              <a:gd name="connsiteY739" fmla="*/ 203367 h 1025702"/>
              <a:gd name="connsiteX740" fmla="*/ 1570315 w 1964548"/>
              <a:gd name="connsiteY740" fmla="*/ 199315 h 1025702"/>
              <a:gd name="connsiteX741" fmla="*/ 1587542 w 1964548"/>
              <a:gd name="connsiteY741" fmla="*/ 223918 h 1025702"/>
              <a:gd name="connsiteX742" fmla="*/ 1562940 w 1964548"/>
              <a:gd name="connsiteY742" fmla="*/ 241144 h 1025702"/>
              <a:gd name="connsiteX743" fmla="*/ 1545713 w 1964548"/>
              <a:gd name="connsiteY743" fmla="*/ 216542 h 1025702"/>
              <a:gd name="connsiteX744" fmla="*/ 1570315 w 1964548"/>
              <a:gd name="connsiteY744" fmla="*/ 199315 h 1025702"/>
              <a:gd name="connsiteX745" fmla="*/ 936169 w 1964548"/>
              <a:gd name="connsiteY745" fmla="*/ 195226 h 1025702"/>
              <a:gd name="connsiteX746" fmla="*/ 965919 w 1964548"/>
              <a:gd name="connsiteY746" fmla="*/ 237722 h 1025702"/>
              <a:gd name="connsiteX747" fmla="*/ 923431 w 1964548"/>
              <a:gd name="connsiteY747" fmla="*/ 267478 h 1025702"/>
              <a:gd name="connsiteX748" fmla="*/ 893675 w 1964548"/>
              <a:gd name="connsiteY748" fmla="*/ 224982 h 1025702"/>
              <a:gd name="connsiteX749" fmla="*/ 936169 w 1964548"/>
              <a:gd name="connsiteY749" fmla="*/ 195226 h 1025702"/>
              <a:gd name="connsiteX750" fmla="*/ 1504414 w 1964548"/>
              <a:gd name="connsiteY750" fmla="*/ 185736 h 1025702"/>
              <a:gd name="connsiteX751" fmla="*/ 1523208 w 1964548"/>
              <a:gd name="connsiteY751" fmla="*/ 212574 h 1025702"/>
              <a:gd name="connsiteX752" fmla="*/ 1496368 w 1964548"/>
              <a:gd name="connsiteY752" fmla="*/ 231367 h 1025702"/>
              <a:gd name="connsiteX753" fmla="*/ 1477575 w 1964548"/>
              <a:gd name="connsiteY753" fmla="*/ 204528 h 1025702"/>
              <a:gd name="connsiteX754" fmla="*/ 1504414 w 1964548"/>
              <a:gd name="connsiteY754" fmla="*/ 185736 h 1025702"/>
              <a:gd name="connsiteX755" fmla="*/ 182056 w 1964548"/>
              <a:gd name="connsiteY755" fmla="*/ 180400 h 1025702"/>
              <a:gd name="connsiteX756" fmla="*/ 222774 w 1964548"/>
              <a:gd name="connsiteY756" fmla="*/ 238551 h 1025702"/>
              <a:gd name="connsiteX757" fmla="*/ 164623 w 1964548"/>
              <a:gd name="connsiteY757" fmla="*/ 279268 h 1025702"/>
              <a:gd name="connsiteX758" fmla="*/ 123905 w 1964548"/>
              <a:gd name="connsiteY758" fmla="*/ 221118 h 1025702"/>
              <a:gd name="connsiteX759" fmla="*/ 182056 w 1964548"/>
              <a:gd name="connsiteY759" fmla="*/ 180400 h 1025702"/>
              <a:gd name="connsiteX760" fmla="*/ 839848 w 1964548"/>
              <a:gd name="connsiteY760" fmla="*/ 176282 h 1025702"/>
              <a:gd name="connsiteX761" fmla="*/ 871169 w 1964548"/>
              <a:gd name="connsiteY761" fmla="*/ 221014 h 1025702"/>
              <a:gd name="connsiteX762" fmla="*/ 826438 w 1964548"/>
              <a:gd name="connsiteY762" fmla="*/ 252335 h 1025702"/>
              <a:gd name="connsiteX763" fmla="*/ 795116 w 1964548"/>
              <a:gd name="connsiteY763" fmla="*/ 207603 h 1025702"/>
              <a:gd name="connsiteX764" fmla="*/ 839848 w 1964548"/>
              <a:gd name="connsiteY764" fmla="*/ 176282 h 1025702"/>
              <a:gd name="connsiteX765" fmla="*/ 1434711 w 1964548"/>
              <a:gd name="connsiteY765" fmla="*/ 171484 h 1025702"/>
              <a:gd name="connsiteX766" fmla="*/ 1455070 w 1964548"/>
              <a:gd name="connsiteY766" fmla="*/ 200559 h 1025702"/>
              <a:gd name="connsiteX767" fmla="*/ 1425994 w 1964548"/>
              <a:gd name="connsiteY767" fmla="*/ 220917 h 1025702"/>
              <a:gd name="connsiteX768" fmla="*/ 1405634 w 1964548"/>
              <a:gd name="connsiteY768" fmla="*/ 191842 h 1025702"/>
              <a:gd name="connsiteX769" fmla="*/ 1434711 w 1964548"/>
              <a:gd name="connsiteY769" fmla="*/ 171484 h 1025702"/>
              <a:gd name="connsiteX770" fmla="*/ 1959614 w 1964548"/>
              <a:gd name="connsiteY770" fmla="*/ 160631 h 1025702"/>
              <a:gd name="connsiteX771" fmla="*/ 1963995 w 1964548"/>
              <a:gd name="connsiteY771" fmla="*/ 166886 h 1025702"/>
              <a:gd name="connsiteX772" fmla="*/ 1957739 w 1964548"/>
              <a:gd name="connsiteY772" fmla="*/ 171267 h 1025702"/>
              <a:gd name="connsiteX773" fmla="*/ 1953359 w 1964548"/>
              <a:gd name="connsiteY773" fmla="*/ 165011 h 1025702"/>
              <a:gd name="connsiteX774" fmla="*/ 1959614 w 1964548"/>
              <a:gd name="connsiteY774" fmla="*/ 160631 h 1025702"/>
              <a:gd name="connsiteX775" fmla="*/ 59965 w 1964548"/>
              <a:gd name="connsiteY775" fmla="*/ 157974 h 1025702"/>
              <a:gd name="connsiteX776" fmla="*/ 101400 w 1964548"/>
              <a:gd name="connsiteY776" fmla="*/ 217150 h 1025702"/>
              <a:gd name="connsiteX777" fmla="*/ 42224 w 1964548"/>
              <a:gd name="connsiteY777" fmla="*/ 258586 h 1025702"/>
              <a:gd name="connsiteX778" fmla="*/ 788 w 1964548"/>
              <a:gd name="connsiteY778" fmla="*/ 199409 h 1025702"/>
              <a:gd name="connsiteX779" fmla="*/ 59965 w 1964548"/>
              <a:gd name="connsiteY779" fmla="*/ 157974 h 1025702"/>
              <a:gd name="connsiteX780" fmla="*/ 739722 w 1964548"/>
              <a:gd name="connsiteY780" fmla="*/ 156666 h 1025702"/>
              <a:gd name="connsiteX781" fmla="*/ 772610 w 1964548"/>
              <a:gd name="connsiteY781" fmla="*/ 203635 h 1025702"/>
              <a:gd name="connsiteX782" fmla="*/ 725641 w 1964548"/>
              <a:gd name="connsiteY782" fmla="*/ 236523 h 1025702"/>
              <a:gd name="connsiteX783" fmla="*/ 692753 w 1964548"/>
              <a:gd name="connsiteY783" fmla="*/ 189554 h 1025702"/>
              <a:gd name="connsiteX784" fmla="*/ 739722 w 1964548"/>
              <a:gd name="connsiteY784" fmla="*/ 156666 h 1025702"/>
              <a:gd name="connsiteX785" fmla="*/ 1361204 w 1964548"/>
              <a:gd name="connsiteY785" fmla="*/ 156563 h 1025702"/>
              <a:gd name="connsiteX786" fmla="*/ 1383129 w 1964548"/>
              <a:gd name="connsiteY786" fmla="*/ 187875 h 1025702"/>
              <a:gd name="connsiteX787" fmla="*/ 1351816 w 1964548"/>
              <a:gd name="connsiteY787" fmla="*/ 209800 h 1025702"/>
              <a:gd name="connsiteX788" fmla="*/ 1329893 w 1964548"/>
              <a:gd name="connsiteY788" fmla="*/ 178488 h 1025702"/>
              <a:gd name="connsiteX789" fmla="*/ 1361204 w 1964548"/>
              <a:gd name="connsiteY789" fmla="*/ 156563 h 1025702"/>
              <a:gd name="connsiteX790" fmla="*/ 1925015 w 1964548"/>
              <a:gd name="connsiteY790" fmla="*/ 152702 h 1025702"/>
              <a:gd name="connsiteX791" fmla="*/ 1930856 w 1964548"/>
              <a:gd name="connsiteY791" fmla="*/ 161042 h 1025702"/>
              <a:gd name="connsiteX792" fmla="*/ 1922515 w 1964548"/>
              <a:gd name="connsiteY792" fmla="*/ 166883 h 1025702"/>
              <a:gd name="connsiteX793" fmla="*/ 1916675 w 1964548"/>
              <a:gd name="connsiteY793" fmla="*/ 158543 h 1025702"/>
              <a:gd name="connsiteX794" fmla="*/ 1925015 w 1964548"/>
              <a:gd name="connsiteY794" fmla="*/ 152702 h 1025702"/>
              <a:gd name="connsiteX795" fmla="*/ 1886339 w 1964548"/>
              <a:gd name="connsiteY795" fmla="*/ 143392 h 1025702"/>
              <a:gd name="connsiteX796" fmla="*/ 1894170 w 1964548"/>
              <a:gd name="connsiteY796" fmla="*/ 154574 h 1025702"/>
              <a:gd name="connsiteX797" fmla="*/ 1882986 w 1964548"/>
              <a:gd name="connsiteY797" fmla="*/ 162404 h 1025702"/>
              <a:gd name="connsiteX798" fmla="*/ 1875155 w 1964548"/>
              <a:gd name="connsiteY798" fmla="*/ 151221 h 1025702"/>
              <a:gd name="connsiteX799" fmla="*/ 1886339 w 1964548"/>
              <a:gd name="connsiteY799" fmla="*/ 143392 h 1025702"/>
              <a:gd name="connsiteX800" fmla="*/ 1283896 w 1964548"/>
              <a:gd name="connsiteY800" fmla="*/ 140970 h 1025702"/>
              <a:gd name="connsiteX801" fmla="*/ 1307387 w 1964548"/>
              <a:gd name="connsiteY801" fmla="*/ 174519 h 1025702"/>
              <a:gd name="connsiteX802" fmla="*/ 1273838 w 1964548"/>
              <a:gd name="connsiteY802" fmla="*/ 198010 h 1025702"/>
              <a:gd name="connsiteX803" fmla="*/ 1250347 w 1964548"/>
              <a:gd name="connsiteY803" fmla="*/ 164461 h 1025702"/>
              <a:gd name="connsiteX804" fmla="*/ 1283896 w 1964548"/>
              <a:gd name="connsiteY804" fmla="*/ 140970 h 1025702"/>
              <a:gd name="connsiteX805" fmla="*/ 635794 w 1964548"/>
              <a:gd name="connsiteY805" fmla="*/ 136380 h 1025702"/>
              <a:gd name="connsiteX806" fmla="*/ 670248 w 1964548"/>
              <a:gd name="connsiteY806" fmla="*/ 185586 h 1025702"/>
              <a:gd name="connsiteX807" fmla="*/ 621042 w 1964548"/>
              <a:gd name="connsiteY807" fmla="*/ 220040 h 1025702"/>
              <a:gd name="connsiteX808" fmla="*/ 586588 w 1964548"/>
              <a:gd name="connsiteY808" fmla="*/ 170834 h 1025702"/>
              <a:gd name="connsiteX809" fmla="*/ 635794 w 1964548"/>
              <a:gd name="connsiteY809" fmla="*/ 136380 h 1025702"/>
              <a:gd name="connsiteX810" fmla="*/ 1843253 w 1964548"/>
              <a:gd name="connsiteY810" fmla="*/ 133835 h 1025702"/>
              <a:gd name="connsiteX811" fmla="*/ 1852650 w 1964548"/>
              <a:gd name="connsiteY811" fmla="*/ 147253 h 1025702"/>
              <a:gd name="connsiteX812" fmla="*/ 1839230 w 1964548"/>
              <a:gd name="connsiteY812" fmla="*/ 156649 h 1025702"/>
              <a:gd name="connsiteX813" fmla="*/ 1829832 w 1964548"/>
              <a:gd name="connsiteY813" fmla="*/ 143230 h 1025702"/>
              <a:gd name="connsiteX814" fmla="*/ 1843253 w 1964548"/>
              <a:gd name="connsiteY814" fmla="*/ 133835 h 1025702"/>
              <a:gd name="connsiteX815" fmla="*/ 1202784 w 1964548"/>
              <a:gd name="connsiteY815" fmla="*/ 124709 h 1025702"/>
              <a:gd name="connsiteX816" fmla="*/ 1227842 w 1964548"/>
              <a:gd name="connsiteY816" fmla="*/ 160494 h 1025702"/>
              <a:gd name="connsiteX817" fmla="*/ 1192056 w 1964548"/>
              <a:gd name="connsiteY817" fmla="*/ 185550 h 1025702"/>
              <a:gd name="connsiteX818" fmla="*/ 1166998 w 1964548"/>
              <a:gd name="connsiteY818" fmla="*/ 149765 h 1025702"/>
              <a:gd name="connsiteX819" fmla="*/ 1202784 w 1964548"/>
              <a:gd name="connsiteY819" fmla="*/ 124709 h 1025702"/>
              <a:gd name="connsiteX820" fmla="*/ 1796365 w 1964548"/>
              <a:gd name="connsiteY820" fmla="*/ 123606 h 1025702"/>
              <a:gd name="connsiteX821" fmla="*/ 1807328 w 1964548"/>
              <a:gd name="connsiteY821" fmla="*/ 139262 h 1025702"/>
              <a:gd name="connsiteX822" fmla="*/ 1791672 w 1964548"/>
              <a:gd name="connsiteY822" fmla="*/ 150224 h 1025702"/>
              <a:gd name="connsiteX823" fmla="*/ 1780709 w 1964548"/>
              <a:gd name="connsiteY823" fmla="*/ 134568 h 1025702"/>
              <a:gd name="connsiteX824" fmla="*/ 1796365 w 1964548"/>
              <a:gd name="connsiteY824" fmla="*/ 123606 h 1025702"/>
              <a:gd name="connsiteX825" fmla="*/ 528063 w 1964548"/>
              <a:gd name="connsiteY825" fmla="*/ 115426 h 1025702"/>
              <a:gd name="connsiteX826" fmla="*/ 564081 w 1964548"/>
              <a:gd name="connsiteY826" fmla="*/ 166867 h 1025702"/>
              <a:gd name="connsiteX827" fmla="*/ 512640 w 1964548"/>
              <a:gd name="connsiteY827" fmla="*/ 202886 h 1025702"/>
              <a:gd name="connsiteX828" fmla="*/ 476624 w 1964548"/>
              <a:gd name="connsiteY828" fmla="*/ 151445 h 1025702"/>
              <a:gd name="connsiteX829" fmla="*/ 528063 w 1964548"/>
              <a:gd name="connsiteY829" fmla="*/ 115426 h 1025702"/>
              <a:gd name="connsiteX830" fmla="*/ 1745675 w 1964548"/>
              <a:gd name="connsiteY830" fmla="*/ 112708 h 1025702"/>
              <a:gd name="connsiteX831" fmla="*/ 1758204 w 1964548"/>
              <a:gd name="connsiteY831" fmla="*/ 130600 h 1025702"/>
              <a:gd name="connsiteX832" fmla="*/ 1740310 w 1964548"/>
              <a:gd name="connsiteY832" fmla="*/ 143128 h 1025702"/>
              <a:gd name="connsiteX833" fmla="*/ 1727781 w 1964548"/>
              <a:gd name="connsiteY833" fmla="*/ 125236 h 1025702"/>
              <a:gd name="connsiteX834" fmla="*/ 1745675 w 1964548"/>
              <a:gd name="connsiteY834" fmla="*/ 112708 h 1025702"/>
              <a:gd name="connsiteX835" fmla="*/ 1117870 w 1964548"/>
              <a:gd name="connsiteY835" fmla="*/ 107774 h 1025702"/>
              <a:gd name="connsiteX836" fmla="*/ 1144493 w 1964548"/>
              <a:gd name="connsiteY836" fmla="*/ 145796 h 1025702"/>
              <a:gd name="connsiteX837" fmla="*/ 1106471 w 1964548"/>
              <a:gd name="connsiteY837" fmla="*/ 172419 h 1025702"/>
              <a:gd name="connsiteX838" fmla="*/ 1079848 w 1964548"/>
              <a:gd name="connsiteY838" fmla="*/ 134397 h 1025702"/>
              <a:gd name="connsiteX839" fmla="*/ 1117870 w 1964548"/>
              <a:gd name="connsiteY839" fmla="*/ 107774 h 1025702"/>
              <a:gd name="connsiteX840" fmla="*/ 1691180 w 1964548"/>
              <a:gd name="connsiteY840" fmla="*/ 101138 h 1025702"/>
              <a:gd name="connsiteX841" fmla="*/ 1705275 w 1964548"/>
              <a:gd name="connsiteY841" fmla="*/ 121267 h 1025702"/>
              <a:gd name="connsiteX842" fmla="*/ 1685145 w 1964548"/>
              <a:gd name="connsiteY842" fmla="*/ 135362 h 1025702"/>
              <a:gd name="connsiteX843" fmla="*/ 1671051 w 1964548"/>
              <a:gd name="connsiteY843" fmla="*/ 115233 h 1025702"/>
              <a:gd name="connsiteX844" fmla="*/ 1691180 w 1964548"/>
              <a:gd name="connsiteY844" fmla="*/ 101138 h 1025702"/>
              <a:gd name="connsiteX845" fmla="*/ 416532 w 1964548"/>
              <a:gd name="connsiteY845" fmla="*/ 93798 h 1025702"/>
              <a:gd name="connsiteX846" fmla="*/ 454118 w 1964548"/>
              <a:gd name="connsiteY846" fmla="*/ 147475 h 1025702"/>
              <a:gd name="connsiteX847" fmla="*/ 400439 w 1964548"/>
              <a:gd name="connsiteY847" fmla="*/ 185062 h 1025702"/>
              <a:gd name="connsiteX848" fmla="*/ 362854 w 1964548"/>
              <a:gd name="connsiteY848" fmla="*/ 131384 h 1025702"/>
              <a:gd name="connsiteX849" fmla="*/ 416532 w 1964548"/>
              <a:gd name="connsiteY849" fmla="*/ 93798 h 1025702"/>
              <a:gd name="connsiteX850" fmla="*/ 1029153 w 1964548"/>
              <a:gd name="connsiteY850" fmla="*/ 90171 h 1025702"/>
              <a:gd name="connsiteX851" fmla="*/ 1057342 w 1964548"/>
              <a:gd name="connsiteY851" fmla="*/ 130430 h 1025702"/>
              <a:gd name="connsiteX852" fmla="*/ 1017083 w 1964548"/>
              <a:gd name="connsiteY852" fmla="*/ 158619 h 1025702"/>
              <a:gd name="connsiteX853" fmla="*/ 988894 w 1964548"/>
              <a:gd name="connsiteY853" fmla="*/ 118361 h 1025702"/>
              <a:gd name="connsiteX854" fmla="*/ 1029153 w 1964548"/>
              <a:gd name="connsiteY854" fmla="*/ 90171 h 1025702"/>
              <a:gd name="connsiteX855" fmla="*/ 1632885 w 1964548"/>
              <a:gd name="connsiteY855" fmla="*/ 88899 h 1025702"/>
              <a:gd name="connsiteX856" fmla="*/ 1648546 w 1964548"/>
              <a:gd name="connsiteY856" fmla="*/ 111264 h 1025702"/>
              <a:gd name="connsiteX857" fmla="*/ 1626180 w 1964548"/>
              <a:gd name="connsiteY857" fmla="*/ 126924 h 1025702"/>
              <a:gd name="connsiteX858" fmla="*/ 1610519 w 1964548"/>
              <a:gd name="connsiteY858" fmla="*/ 104559 h 1025702"/>
              <a:gd name="connsiteX859" fmla="*/ 1632885 w 1964548"/>
              <a:gd name="connsiteY859" fmla="*/ 88899 h 1025702"/>
              <a:gd name="connsiteX860" fmla="*/ 1570786 w 1964548"/>
              <a:gd name="connsiteY860" fmla="*/ 75989 h 1025702"/>
              <a:gd name="connsiteX861" fmla="*/ 1588013 w 1964548"/>
              <a:gd name="connsiteY861" fmla="*/ 100591 h 1025702"/>
              <a:gd name="connsiteX862" fmla="*/ 1563411 w 1964548"/>
              <a:gd name="connsiteY862" fmla="*/ 117817 h 1025702"/>
              <a:gd name="connsiteX863" fmla="*/ 1546184 w 1964548"/>
              <a:gd name="connsiteY863" fmla="*/ 93215 h 1025702"/>
              <a:gd name="connsiteX864" fmla="*/ 1570786 w 1964548"/>
              <a:gd name="connsiteY864" fmla="*/ 75989 h 1025702"/>
              <a:gd name="connsiteX865" fmla="*/ 936636 w 1964548"/>
              <a:gd name="connsiteY865" fmla="*/ 71896 h 1025702"/>
              <a:gd name="connsiteX866" fmla="*/ 966390 w 1964548"/>
              <a:gd name="connsiteY866" fmla="*/ 114393 h 1025702"/>
              <a:gd name="connsiteX867" fmla="*/ 923896 w 1964548"/>
              <a:gd name="connsiteY867" fmla="*/ 144148 h 1025702"/>
              <a:gd name="connsiteX868" fmla="*/ 894140 w 1964548"/>
              <a:gd name="connsiteY868" fmla="*/ 101652 h 1025702"/>
              <a:gd name="connsiteX869" fmla="*/ 936636 w 1964548"/>
              <a:gd name="connsiteY869" fmla="*/ 71896 h 1025702"/>
              <a:gd name="connsiteX870" fmla="*/ 301197 w 1964548"/>
              <a:gd name="connsiteY870" fmla="*/ 71500 h 1025702"/>
              <a:gd name="connsiteX871" fmla="*/ 340350 w 1964548"/>
              <a:gd name="connsiteY871" fmla="*/ 127415 h 1025702"/>
              <a:gd name="connsiteX872" fmla="*/ 284435 w 1964548"/>
              <a:gd name="connsiteY872" fmla="*/ 166567 h 1025702"/>
              <a:gd name="connsiteX873" fmla="*/ 245281 w 1964548"/>
              <a:gd name="connsiteY873" fmla="*/ 110653 h 1025702"/>
              <a:gd name="connsiteX874" fmla="*/ 301197 w 1964548"/>
              <a:gd name="connsiteY874" fmla="*/ 71500 h 1025702"/>
              <a:gd name="connsiteX875" fmla="*/ 1504885 w 1964548"/>
              <a:gd name="connsiteY875" fmla="*/ 62408 h 1025702"/>
              <a:gd name="connsiteX876" fmla="*/ 1523678 w 1964548"/>
              <a:gd name="connsiteY876" fmla="*/ 89247 h 1025702"/>
              <a:gd name="connsiteX877" fmla="*/ 1496839 w 1964548"/>
              <a:gd name="connsiteY877" fmla="*/ 108040 h 1025702"/>
              <a:gd name="connsiteX878" fmla="*/ 1478046 w 1964548"/>
              <a:gd name="connsiteY878" fmla="*/ 81201 h 1025702"/>
              <a:gd name="connsiteX879" fmla="*/ 1504885 w 1964548"/>
              <a:gd name="connsiteY879" fmla="*/ 62408 h 1025702"/>
              <a:gd name="connsiteX880" fmla="*/ 840313 w 1964548"/>
              <a:gd name="connsiteY880" fmla="*/ 52953 h 1025702"/>
              <a:gd name="connsiteX881" fmla="*/ 871634 w 1964548"/>
              <a:gd name="connsiteY881" fmla="*/ 97685 h 1025702"/>
              <a:gd name="connsiteX882" fmla="*/ 826903 w 1964548"/>
              <a:gd name="connsiteY882" fmla="*/ 129006 h 1025702"/>
              <a:gd name="connsiteX883" fmla="*/ 795581 w 1964548"/>
              <a:gd name="connsiteY883" fmla="*/ 84275 h 1025702"/>
              <a:gd name="connsiteX884" fmla="*/ 840313 w 1964548"/>
              <a:gd name="connsiteY884" fmla="*/ 52953 h 1025702"/>
              <a:gd name="connsiteX885" fmla="*/ 182057 w 1964548"/>
              <a:gd name="connsiteY885" fmla="*/ 48533 h 1025702"/>
              <a:gd name="connsiteX886" fmla="*/ 222775 w 1964548"/>
              <a:gd name="connsiteY886" fmla="*/ 106684 h 1025702"/>
              <a:gd name="connsiteX887" fmla="*/ 164625 w 1964548"/>
              <a:gd name="connsiteY887" fmla="*/ 147402 h 1025702"/>
              <a:gd name="connsiteX888" fmla="*/ 123907 w 1964548"/>
              <a:gd name="connsiteY888" fmla="*/ 89251 h 1025702"/>
              <a:gd name="connsiteX889" fmla="*/ 182057 w 1964548"/>
              <a:gd name="connsiteY889" fmla="*/ 48533 h 1025702"/>
              <a:gd name="connsiteX890" fmla="*/ 1435182 w 1964548"/>
              <a:gd name="connsiteY890" fmla="*/ 48157 h 1025702"/>
              <a:gd name="connsiteX891" fmla="*/ 1455541 w 1964548"/>
              <a:gd name="connsiteY891" fmla="*/ 77232 h 1025702"/>
              <a:gd name="connsiteX892" fmla="*/ 1426465 w 1964548"/>
              <a:gd name="connsiteY892" fmla="*/ 97591 h 1025702"/>
              <a:gd name="connsiteX893" fmla="*/ 1406106 w 1964548"/>
              <a:gd name="connsiteY893" fmla="*/ 68516 h 1025702"/>
              <a:gd name="connsiteX894" fmla="*/ 1435182 w 1964548"/>
              <a:gd name="connsiteY894" fmla="*/ 48157 h 1025702"/>
              <a:gd name="connsiteX895" fmla="*/ 1960085 w 1964548"/>
              <a:gd name="connsiteY895" fmla="*/ 37307 h 1025702"/>
              <a:gd name="connsiteX896" fmla="*/ 1964466 w 1964548"/>
              <a:gd name="connsiteY896" fmla="*/ 43563 h 1025702"/>
              <a:gd name="connsiteX897" fmla="*/ 1958210 w 1964548"/>
              <a:gd name="connsiteY897" fmla="*/ 47943 h 1025702"/>
              <a:gd name="connsiteX898" fmla="*/ 1953830 w 1964548"/>
              <a:gd name="connsiteY898" fmla="*/ 41687 h 1025702"/>
              <a:gd name="connsiteX899" fmla="*/ 1960085 w 1964548"/>
              <a:gd name="connsiteY899" fmla="*/ 37307 h 1025702"/>
              <a:gd name="connsiteX900" fmla="*/ 740188 w 1964548"/>
              <a:gd name="connsiteY900" fmla="*/ 33338 h 1025702"/>
              <a:gd name="connsiteX901" fmla="*/ 773075 w 1964548"/>
              <a:gd name="connsiteY901" fmla="*/ 80306 h 1025702"/>
              <a:gd name="connsiteX902" fmla="*/ 726107 w 1964548"/>
              <a:gd name="connsiteY902" fmla="*/ 113194 h 1025702"/>
              <a:gd name="connsiteX903" fmla="*/ 693219 w 1964548"/>
              <a:gd name="connsiteY903" fmla="*/ 66225 h 1025702"/>
              <a:gd name="connsiteX904" fmla="*/ 740188 w 1964548"/>
              <a:gd name="connsiteY904" fmla="*/ 33338 h 1025702"/>
              <a:gd name="connsiteX905" fmla="*/ 1361675 w 1964548"/>
              <a:gd name="connsiteY905" fmla="*/ 33235 h 1025702"/>
              <a:gd name="connsiteX906" fmla="*/ 1383600 w 1964548"/>
              <a:gd name="connsiteY906" fmla="*/ 64547 h 1025702"/>
              <a:gd name="connsiteX907" fmla="*/ 1352288 w 1964548"/>
              <a:gd name="connsiteY907" fmla="*/ 86472 h 1025702"/>
              <a:gd name="connsiteX908" fmla="*/ 1330363 w 1964548"/>
              <a:gd name="connsiteY908" fmla="*/ 55160 h 1025702"/>
              <a:gd name="connsiteX909" fmla="*/ 1361675 w 1964548"/>
              <a:gd name="connsiteY909" fmla="*/ 33235 h 1025702"/>
              <a:gd name="connsiteX910" fmla="*/ 1925486 w 1964548"/>
              <a:gd name="connsiteY910" fmla="*/ 29374 h 1025702"/>
              <a:gd name="connsiteX911" fmla="*/ 1931327 w 1964548"/>
              <a:gd name="connsiteY911" fmla="*/ 37715 h 1025702"/>
              <a:gd name="connsiteX912" fmla="*/ 1922986 w 1964548"/>
              <a:gd name="connsiteY912" fmla="*/ 43556 h 1025702"/>
              <a:gd name="connsiteX913" fmla="*/ 1917145 w 1964548"/>
              <a:gd name="connsiteY913" fmla="*/ 35215 h 1025702"/>
              <a:gd name="connsiteX914" fmla="*/ 1925486 w 1964548"/>
              <a:gd name="connsiteY914" fmla="*/ 29374 h 1025702"/>
              <a:gd name="connsiteX915" fmla="*/ 59965 w 1964548"/>
              <a:gd name="connsiteY915" fmla="*/ 26106 h 1025702"/>
              <a:gd name="connsiteX916" fmla="*/ 101401 w 1964548"/>
              <a:gd name="connsiteY916" fmla="*/ 85283 h 1025702"/>
              <a:gd name="connsiteX917" fmla="*/ 42225 w 1964548"/>
              <a:gd name="connsiteY917" fmla="*/ 126718 h 1025702"/>
              <a:gd name="connsiteX918" fmla="*/ 789 w 1964548"/>
              <a:gd name="connsiteY918" fmla="*/ 67542 h 1025702"/>
              <a:gd name="connsiteX919" fmla="*/ 59965 w 1964548"/>
              <a:gd name="connsiteY919" fmla="*/ 26106 h 1025702"/>
              <a:gd name="connsiteX920" fmla="*/ 1886809 w 1964548"/>
              <a:gd name="connsiteY920" fmla="*/ 20064 h 1025702"/>
              <a:gd name="connsiteX921" fmla="*/ 1894641 w 1964548"/>
              <a:gd name="connsiteY921" fmla="*/ 31247 h 1025702"/>
              <a:gd name="connsiteX922" fmla="*/ 1883457 w 1964548"/>
              <a:gd name="connsiteY922" fmla="*/ 39076 h 1025702"/>
              <a:gd name="connsiteX923" fmla="*/ 1875626 w 1964548"/>
              <a:gd name="connsiteY923" fmla="*/ 27894 h 1025702"/>
              <a:gd name="connsiteX924" fmla="*/ 1886809 w 1964548"/>
              <a:gd name="connsiteY924" fmla="*/ 20064 h 1025702"/>
              <a:gd name="connsiteX925" fmla="*/ 1284366 w 1964548"/>
              <a:gd name="connsiteY925" fmla="*/ 17643 h 1025702"/>
              <a:gd name="connsiteX926" fmla="*/ 1307858 w 1964548"/>
              <a:gd name="connsiteY926" fmla="*/ 51192 h 1025702"/>
              <a:gd name="connsiteX927" fmla="*/ 1274309 w 1964548"/>
              <a:gd name="connsiteY927" fmla="*/ 74683 h 1025702"/>
              <a:gd name="connsiteX928" fmla="*/ 1250818 w 1964548"/>
              <a:gd name="connsiteY928" fmla="*/ 41134 h 1025702"/>
              <a:gd name="connsiteX929" fmla="*/ 1284366 w 1964548"/>
              <a:gd name="connsiteY929" fmla="*/ 17643 h 1025702"/>
              <a:gd name="connsiteX930" fmla="*/ 636260 w 1964548"/>
              <a:gd name="connsiteY930" fmla="*/ 13051 h 1025702"/>
              <a:gd name="connsiteX931" fmla="*/ 670714 w 1964548"/>
              <a:gd name="connsiteY931" fmla="*/ 62256 h 1025702"/>
              <a:gd name="connsiteX932" fmla="*/ 621508 w 1964548"/>
              <a:gd name="connsiteY932" fmla="*/ 96710 h 1025702"/>
              <a:gd name="connsiteX933" fmla="*/ 587054 w 1964548"/>
              <a:gd name="connsiteY933" fmla="*/ 47505 h 1025702"/>
              <a:gd name="connsiteX934" fmla="*/ 636260 w 1964548"/>
              <a:gd name="connsiteY934" fmla="*/ 13051 h 1025702"/>
              <a:gd name="connsiteX935" fmla="*/ 1843723 w 1964548"/>
              <a:gd name="connsiteY935" fmla="*/ 10507 h 1025702"/>
              <a:gd name="connsiteX936" fmla="*/ 1853121 w 1964548"/>
              <a:gd name="connsiteY936" fmla="*/ 23926 h 1025702"/>
              <a:gd name="connsiteX937" fmla="*/ 1839701 w 1964548"/>
              <a:gd name="connsiteY937" fmla="*/ 33321 h 1025702"/>
              <a:gd name="connsiteX938" fmla="*/ 1830303 w 1964548"/>
              <a:gd name="connsiteY938" fmla="*/ 19902 h 1025702"/>
              <a:gd name="connsiteX939" fmla="*/ 1843723 w 1964548"/>
              <a:gd name="connsiteY939" fmla="*/ 10507 h 1025702"/>
              <a:gd name="connsiteX940" fmla="*/ 1203255 w 1964548"/>
              <a:gd name="connsiteY940" fmla="*/ 1381 h 1025702"/>
              <a:gd name="connsiteX941" fmla="*/ 1228314 w 1964548"/>
              <a:gd name="connsiteY941" fmla="*/ 37166 h 1025702"/>
              <a:gd name="connsiteX942" fmla="*/ 1192527 w 1964548"/>
              <a:gd name="connsiteY942" fmla="*/ 62222 h 1025702"/>
              <a:gd name="connsiteX943" fmla="*/ 1167469 w 1964548"/>
              <a:gd name="connsiteY943" fmla="*/ 26438 h 1025702"/>
              <a:gd name="connsiteX944" fmla="*/ 1203255 w 1964548"/>
              <a:gd name="connsiteY944" fmla="*/ 1381 h 1025702"/>
              <a:gd name="connsiteX945" fmla="*/ 1796836 w 1964548"/>
              <a:gd name="connsiteY945" fmla="*/ 279 h 1025702"/>
              <a:gd name="connsiteX946" fmla="*/ 1807799 w 1964548"/>
              <a:gd name="connsiteY946" fmla="*/ 15934 h 1025702"/>
              <a:gd name="connsiteX947" fmla="*/ 1792143 w 1964548"/>
              <a:gd name="connsiteY947" fmla="*/ 26896 h 1025702"/>
              <a:gd name="connsiteX948" fmla="*/ 1781180 w 1964548"/>
              <a:gd name="connsiteY948" fmla="*/ 11240 h 1025702"/>
              <a:gd name="connsiteX949" fmla="*/ 1796836 w 1964548"/>
              <a:gd name="connsiteY949" fmla="*/ 279 h 1025702"/>
              <a:gd name="connsiteX950" fmla="*/ 1729468 w 1964548"/>
              <a:gd name="connsiteY950" fmla="*/ 1 h 1025702"/>
              <a:gd name="connsiteX951" fmla="*/ 1757063 w 1964548"/>
              <a:gd name="connsiteY951" fmla="*/ 1 h 1025702"/>
              <a:gd name="connsiteX952" fmla="*/ 1758675 w 1964548"/>
              <a:gd name="connsiteY952" fmla="*/ 7272 h 1025702"/>
              <a:gd name="connsiteX953" fmla="*/ 1740782 w 1964548"/>
              <a:gd name="connsiteY953" fmla="*/ 19800 h 1025702"/>
              <a:gd name="connsiteX954" fmla="*/ 1728252 w 1964548"/>
              <a:gd name="connsiteY954" fmla="*/ 1908 h 1025702"/>
              <a:gd name="connsiteX955" fmla="*/ 495000 w 1964548"/>
              <a:gd name="connsiteY955" fmla="*/ 1 h 1025702"/>
              <a:gd name="connsiteX956" fmla="*/ 540937 w 1964548"/>
              <a:gd name="connsiteY956" fmla="*/ 1 h 1025702"/>
              <a:gd name="connsiteX957" fmla="*/ 557192 w 1964548"/>
              <a:gd name="connsiteY957" fmla="*/ 10357 h 1025702"/>
              <a:gd name="connsiteX958" fmla="*/ 564548 w 1964548"/>
              <a:gd name="connsiteY958" fmla="*/ 43537 h 1025702"/>
              <a:gd name="connsiteX959" fmla="*/ 513107 w 1964548"/>
              <a:gd name="connsiteY959" fmla="*/ 79557 h 1025702"/>
              <a:gd name="connsiteX960" fmla="*/ 477088 w 1964548"/>
              <a:gd name="connsiteY960" fmla="*/ 28116 h 1025702"/>
              <a:gd name="connsiteX961" fmla="*/ 131927 w 1964548"/>
              <a:gd name="connsiteY961" fmla="*/ 1 h 1025702"/>
              <a:gd name="connsiteX962" fmla="*/ 212636 w 1964548"/>
              <a:gd name="connsiteY962" fmla="*/ 1 h 1025702"/>
              <a:gd name="connsiteX963" fmla="*/ 202598 w 1964548"/>
              <a:gd name="connsiteY963" fmla="*/ 15758 h 1025702"/>
              <a:gd name="connsiteX964" fmla="*/ 165089 w 1964548"/>
              <a:gd name="connsiteY964" fmla="*/ 24073 h 1025702"/>
              <a:gd name="connsiteX965" fmla="*/ 132687 w 1964548"/>
              <a:gd name="connsiteY965" fmla="*/ 3431 h 1025702"/>
              <a:gd name="connsiteX966" fmla="*/ 1673317 w 1964548"/>
              <a:gd name="connsiteY966" fmla="*/ 0 h 1025702"/>
              <a:gd name="connsiteX967" fmla="*/ 1704433 w 1964548"/>
              <a:gd name="connsiteY967" fmla="*/ 1 h 1025702"/>
              <a:gd name="connsiteX968" fmla="*/ 1698600 w 1964548"/>
              <a:gd name="connsiteY968" fmla="*/ 9155 h 1025702"/>
              <a:gd name="connsiteX969" fmla="*/ 1685616 w 1964548"/>
              <a:gd name="connsiteY969" fmla="*/ 12034 h 1025702"/>
              <a:gd name="connsiteX970" fmla="*/ 1674401 w 1964548"/>
              <a:gd name="connsiteY970" fmla="*/ 4888 h 1025702"/>
              <a:gd name="connsiteX971" fmla="*/ 1641331 w 1964548"/>
              <a:gd name="connsiteY971" fmla="*/ 0 h 1025702"/>
              <a:gd name="connsiteX972" fmla="*/ 1641077 w 1964548"/>
              <a:gd name="connsiteY972" fmla="*/ 398 h 1025702"/>
              <a:gd name="connsiteX973" fmla="*/ 1626651 w 1964548"/>
              <a:gd name="connsiteY973" fmla="*/ 3596 h 1025702"/>
              <a:gd name="connsiteX974" fmla="*/ 1621006 w 1964548"/>
              <a:gd name="connsiteY974" fmla="*/ 1 h 1025702"/>
              <a:gd name="connsiteX975" fmla="*/ 1087371 w 1964548"/>
              <a:gd name="connsiteY975" fmla="*/ 0 h 1025702"/>
              <a:gd name="connsiteX976" fmla="*/ 1139982 w 1964548"/>
              <a:gd name="connsiteY976" fmla="*/ 1 h 1025702"/>
              <a:gd name="connsiteX977" fmla="*/ 1144963 w 1964548"/>
              <a:gd name="connsiteY977" fmla="*/ 22469 h 1025702"/>
              <a:gd name="connsiteX978" fmla="*/ 1106942 w 1964548"/>
              <a:gd name="connsiteY978" fmla="*/ 49092 h 1025702"/>
              <a:gd name="connsiteX979" fmla="*/ 1080319 w 1964548"/>
              <a:gd name="connsiteY979" fmla="*/ 11071 h 1025702"/>
              <a:gd name="connsiteX980" fmla="*/ 1056239 w 1964548"/>
              <a:gd name="connsiteY980" fmla="*/ 0 h 1025702"/>
              <a:gd name="connsiteX981" fmla="*/ 1057814 w 1964548"/>
              <a:gd name="connsiteY981" fmla="*/ 7102 h 1025702"/>
              <a:gd name="connsiteX982" fmla="*/ 1017555 w 1964548"/>
              <a:gd name="connsiteY982" fmla="*/ 35292 h 1025702"/>
              <a:gd name="connsiteX983" fmla="*/ 995123 w 1964548"/>
              <a:gd name="connsiteY983" fmla="*/ 21000 h 1025702"/>
              <a:gd name="connsiteX984" fmla="*/ 990467 w 1964548"/>
              <a:gd name="connsiteY984" fmla="*/ 1 h 1025702"/>
              <a:gd name="connsiteX985" fmla="*/ 961168 w 1964548"/>
              <a:gd name="connsiteY985" fmla="*/ 0 h 1025702"/>
              <a:gd name="connsiteX986" fmla="*/ 951776 w 1964548"/>
              <a:gd name="connsiteY986" fmla="*/ 14744 h 1025702"/>
              <a:gd name="connsiteX987" fmla="*/ 924365 w 1964548"/>
              <a:gd name="connsiteY987" fmla="*/ 20821 h 1025702"/>
              <a:gd name="connsiteX988" fmla="*/ 900686 w 1964548"/>
              <a:gd name="connsiteY988" fmla="*/ 5736 h 1025702"/>
              <a:gd name="connsiteX989" fmla="*/ 899415 w 1964548"/>
              <a:gd name="connsiteY989" fmla="*/ 1 h 1025702"/>
              <a:gd name="connsiteX990" fmla="*/ 818461 w 1964548"/>
              <a:gd name="connsiteY990" fmla="*/ 0 h 1025702"/>
              <a:gd name="connsiteX991" fmla="*/ 852981 w 1964548"/>
              <a:gd name="connsiteY991" fmla="*/ 1 h 1025702"/>
              <a:gd name="connsiteX992" fmla="*/ 827372 w 1964548"/>
              <a:gd name="connsiteY992" fmla="*/ 5678 h 1025702"/>
              <a:gd name="connsiteX993" fmla="*/ 368449 w 1964548"/>
              <a:gd name="connsiteY993" fmla="*/ 0 h 1025702"/>
              <a:gd name="connsiteX994" fmla="*/ 449230 w 1964548"/>
              <a:gd name="connsiteY994" fmla="*/ 0 h 1025702"/>
              <a:gd name="connsiteX995" fmla="*/ 454583 w 1964548"/>
              <a:gd name="connsiteY995" fmla="*/ 24146 h 1025702"/>
              <a:gd name="connsiteX996" fmla="*/ 400905 w 1964548"/>
              <a:gd name="connsiteY996" fmla="*/ 61732 h 1025702"/>
              <a:gd name="connsiteX997" fmla="*/ 363319 w 1964548"/>
              <a:gd name="connsiteY997" fmla="*/ 8054 h 1025702"/>
              <a:gd name="connsiteX998" fmla="*/ 248557 w 1964548"/>
              <a:gd name="connsiteY998" fmla="*/ 0 h 1025702"/>
              <a:gd name="connsiteX999" fmla="*/ 339909 w 1964548"/>
              <a:gd name="connsiteY999" fmla="*/ 1 h 1025702"/>
              <a:gd name="connsiteX1000" fmla="*/ 340815 w 1964548"/>
              <a:gd name="connsiteY1000" fmla="*/ 4086 h 1025702"/>
              <a:gd name="connsiteX1001" fmla="*/ 284899 w 1964548"/>
              <a:gd name="connsiteY1001" fmla="*/ 43238 h 1025702"/>
              <a:gd name="connsiteX1002" fmla="*/ 253742 w 1964548"/>
              <a:gd name="connsiteY1002" fmla="*/ 23389 h 1025702"/>
              <a:gd name="connsiteX1003" fmla="*/ 34049 w 1964548"/>
              <a:gd name="connsiteY1003" fmla="*/ 0 h 1025702"/>
              <a:gd name="connsiteX1004" fmla="*/ 69460 w 1964548"/>
              <a:gd name="connsiteY1004" fmla="*/ 1 h 1025702"/>
              <a:gd name="connsiteX1005" fmla="*/ 62969 w 1964548"/>
              <a:gd name="connsiteY1005" fmla="*/ 2889 h 1025702"/>
              <a:gd name="connsiteX1006" fmla="*/ 42691 w 1964548"/>
              <a:gd name="connsiteY1006" fmla="*/ 3390 h 102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</a:cxnLst>
            <a:rect l="l" t="t" r="r" b="b"/>
            <a:pathLst>
              <a:path w="1964548" h="1025702">
                <a:moveTo>
                  <a:pt x="301192" y="994565"/>
                </a:moveTo>
                <a:cubicBezTo>
                  <a:pt x="307755" y="995722"/>
                  <a:pt x="313773" y="998155"/>
                  <a:pt x="319036" y="1001563"/>
                </a:cubicBezTo>
                <a:lnTo>
                  <a:pt x="327061" y="1009309"/>
                </a:lnTo>
                <a:lnTo>
                  <a:pt x="258581" y="1012834"/>
                </a:lnTo>
                <a:lnTo>
                  <a:pt x="265126" y="1002561"/>
                </a:lnTo>
                <a:cubicBezTo>
                  <a:pt x="275245" y="995476"/>
                  <a:pt x="288066" y="992251"/>
                  <a:pt x="301192" y="994565"/>
                </a:cubicBezTo>
                <a:close/>
                <a:moveTo>
                  <a:pt x="182052" y="971599"/>
                </a:moveTo>
                <a:cubicBezTo>
                  <a:pt x="195703" y="974006"/>
                  <a:pt x="207086" y="981718"/>
                  <a:pt x="214455" y="992242"/>
                </a:cubicBezTo>
                <a:lnTo>
                  <a:pt x="219466" y="1014847"/>
                </a:lnTo>
                <a:lnTo>
                  <a:pt x="125535" y="1019682"/>
                </a:lnTo>
                <a:lnTo>
                  <a:pt x="123902" y="1012317"/>
                </a:lnTo>
                <a:cubicBezTo>
                  <a:pt x="128716" y="985015"/>
                  <a:pt x="154751" y="966785"/>
                  <a:pt x="182052" y="971599"/>
                </a:cubicBezTo>
                <a:close/>
                <a:moveTo>
                  <a:pt x="839843" y="967480"/>
                </a:moveTo>
                <a:lnTo>
                  <a:pt x="862261" y="981762"/>
                </a:lnTo>
                <a:lnTo>
                  <a:pt x="804059" y="984758"/>
                </a:lnTo>
                <a:lnTo>
                  <a:pt x="810991" y="973877"/>
                </a:lnTo>
                <a:cubicBezTo>
                  <a:pt x="819086" y="968209"/>
                  <a:pt x="829343" y="965629"/>
                  <a:pt x="839843" y="967480"/>
                </a:cubicBezTo>
                <a:close/>
                <a:moveTo>
                  <a:pt x="59961" y="949172"/>
                </a:moveTo>
                <a:cubicBezTo>
                  <a:pt x="87744" y="954071"/>
                  <a:pt x="106295" y="980565"/>
                  <a:pt x="101396" y="1008348"/>
                </a:cubicBezTo>
                <a:lnTo>
                  <a:pt x="93113" y="1021351"/>
                </a:lnTo>
                <a:lnTo>
                  <a:pt x="8565" y="1025702"/>
                </a:lnTo>
                <a:lnTo>
                  <a:pt x="784" y="990608"/>
                </a:lnTo>
                <a:cubicBezTo>
                  <a:pt x="5683" y="962824"/>
                  <a:pt x="32177" y="944273"/>
                  <a:pt x="59961" y="949172"/>
                </a:cubicBezTo>
                <a:close/>
                <a:moveTo>
                  <a:pt x="739718" y="947865"/>
                </a:moveTo>
                <a:cubicBezTo>
                  <a:pt x="750744" y="949809"/>
                  <a:pt x="759938" y="956038"/>
                  <a:pt x="765890" y="964538"/>
                </a:cubicBezTo>
                <a:lnTo>
                  <a:pt x="770753" y="986472"/>
                </a:lnTo>
                <a:lnTo>
                  <a:pt x="694883" y="990377"/>
                </a:lnTo>
                <a:lnTo>
                  <a:pt x="692749" y="980752"/>
                </a:lnTo>
                <a:cubicBezTo>
                  <a:pt x="696638" y="958701"/>
                  <a:pt x="717666" y="943976"/>
                  <a:pt x="739718" y="947865"/>
                </a:cubicBezTo>
                <a:close/>
                <a:moveTo>
                  <a:pt x="1360733" y="939224"/>
                </a:moveTo>
                <a:cubicBezTo>
                  <a:pt x="1368084" y="940520"/>
                  <a:pt x="1374213" y="944673"/>
                  <a:pt x="1378181" y="950339"/>
                </a:cubicBezTo>
                <a:lnTo>
                  <a:pt x="1379248" y="955153"/>
                </a:lnTo>
                <a:lnTo>
                  <a:pt x="1331681" y="957601"/>
                </a:lnTo>
                <a:lnTo>
                  <a:pt x="1340536" y="943701"/>
                </a:lnTo>
                <a:cubicBezTo>
                  <a:pt x="1346203" y="939733"/>
                  <a:pt x="1353383" y="937928"/>
                  <a:pt x="1360733" y="939224"/>
                </a:cubicBezTo>
                <a:close/>
                <a:moveTo>
                  <a:pt x="635790" y="927579"/>
                </a:moveTo>
                <a:cubicBezTo>
                  <a:pt x="658892" y="931652"/>
                  <a:pt x="674318" y="953683"/>
                  <a:pt x="670244" y="976784"/>
                </a:cubicBezTo>
                <a:lnTo>
                  <a:pt x="660456" y="992149"/>
                </a:lnTo>
                <a:lnTo>
                  <a:pt x="596262" y="995454"/>
                </a:lnTo>
                <a:lnTo>
                  <a:pt x="593621" y="993771"/>
                </a:lnTo>
                <a:cubicBezTo>
                  <a:pt x="587386" y="984867"/>
                  <a:pt x="584548" y="973584"/>
                  <a:pt x="586584" y="962033"/>
                </a:cubicBezTo>
                <a:cubicBezTo>
                  <a:pt x="590657" y="938931"/>
                  <a:pt x="612689" y="923505"/>
                  <a:pt x="635790" y="927579"/>
                </a:cubicBezTo>
                <a:close/>
                <a:moveTo>
                  <a:pt x="1924073" y="926823"/>
                </a:moveTo>
                <a:lnTo>
                  <a:pt x="1924268" y="927101"/>
                </a:lnTo>
                <a:lnTo>
                  <a:pt x="1923630" y="927133"/>
                </a:lnTo>
                <a:close/>
                <a:moveTo>
                  <a:pt x="1283425" y="923631"/>
                </a:moveTo>
                <a:cubicBezTo>
                  <a:pt x="1299175" y="926409"/>
                  <a:pt x="1309692" y="941429"/>
                  <a:pt x="1306915" y="957180"/>
                </a:cubicBezTo>
                <a:lnTo>
                  <a:pt x="1305798" y="958933"/>
                </a:lnTo>
                <a:lnTo>
                  <a:pt x="1253095" y="961646"/>
                </a:lnTo>
                <a:lnTo>
                  <a:pt x="1249875" y="947122"/>
                </a:lnTo>
                <a:cubicBezTo>
                  <a:pt x="1252652" y="931371"/>
                  <a:pt x="1267673" y="920854"/>
                  <a:pt x="1283425" y="923631"/>
                </a:cubicBezTo>
                <a:close/>
                <a:moveTo>
                  <a:pt x="1885397" y="917513"/>
                </a:moveTo>
                <a:cubicBezTo>
                  <a:pt x="1890648" y="918439"/>
                  <a:pt x="1894153" y="923445"/>
                  <a:pt x="1893228" y="928695"/>
                </a:cubicBezTo>
                <a:lnTo>
                  <a:pt x="1893223" y="928698"/>
                </a:lnTo>
                <a:lnTo>
                  <a:pt x="1877143" y="929526"/>
                </a:lnTo>
                <a:lnTo>
                  <a:pt x="1874213" y="925343"/>
                </a:lnTo>
                <a:cubicBezTo>
                  <a:pt x="1875139" y="920093"/>
                  <a:pt x="1880146" y="916587"/>
                  <a:pt x="1885397" y="917513"/>
                </a:cubicBezTo>
                <a:close/>
                <a:moveTo>
                  <a:pt x="1842311" y="907956"/>
                </a:moveTo>
                <a:cubicBezTo>
                  <a:pt x="1848611" y="909067"/>
                  <a:pt x="1852819" y="915075"/>
                  <a:pt x="1851708" y="921374"/>
                </a:cubicBezTo>
                <a:cubicBezTo>
                  <a:pt x="1850597" y="927674"/>
                  <a:pt x="1844589" y="931881"/>
                  <a:pt x="1838288" y="930770"/>
                </a:cubicBezTo>
                <a:cubicBezTo>
                  <a:pt x="1831987" y="929659"/>
                  <a:pt x="1827779" y="923651"/>
                  <a:pt x="1828890" y="917351"/>
                </a:cubicBezTo>
                <a:cubicBezTo>
                  <a:pt x="1830001" y="911051"/>
                  <a:pt x="1836010" y="906845"/>
                  <a:pt x="1842311" y="907956"/>
                </a:cubicBezTo>
                <a:close/>
                <a:moveTo>
                  <a:pt x="1202313" y="907369"/>
                </a:moveTo>
                <a:cubicBezTo>
                  <a:pt x="1219115" y="910332"/>
                  <a:pt x="1230334" y="926354"/>
                  <a:pt x="1227371" y="943154"/>
                </a:cubicBezTo>
                <a:cubicBezTo>
                  <a:pt x="1225890" y="951555"/>
                  <a:pt x="1221144" y="958560"/>
                  <a:pt x="1214668" y="963094"/>
                </a:cubicBezTo>
                <a:lnTo>
                  <a:pt x="1211555" y="963784"/>
                </a:lnTo>
                <a:lnTo>
                  <a:pt x="1186649" y="965066"/>
                </a:lnTo>
                <a:lnTo>
                  <a:pt x="1171645" y="955508"/>
                </a:lnTo>
                <a:cubicBezTo>
                  <a:pt x="1167111" y="949032"/>
                  <a:pt x="1165047" y="940827"/>
                  <a:pt x="1166528" y="932426"/>
                </a:cubicBezTo>
                <a:cubicBezTo>
                  <a:pt x="1169490" y="915625"/>
                  <a:pt x="1185512" y="904407"/>
                  <a:pt x="1202313" y="907369"/>
                </a:cubicBezTo>
                <a:close/>
                <a:moveTo>
                  <a:pt x="528059" y="906623"/>
                </a:moveTo>
                <a:cubicBezTo>
                  <a:pt x="552210" y="910883"/>
                  <a:pt x="568337" y="933913"/>
                  <a:pt x="564078" y="958064"/>
                </a:cubicBezTo>
                <a:cubicBezTo>
                  <a:pt x="559820" y="982216"/>
                  <a:pt x="536788" y="998342"/>
                  <a:pt x="512637" y="994084"/>
                </a:cubicBezTo>
                <a:cubicBezTo>
                  <a:pt x="488486" y="989825"/>
                  <a:pt x="472360" y="966794"/>
                  <a:pt x="476618" y="942643"/>
                </a:cubicBezTo>
                <a:cubicBezTo>
                  <a:pt x="480877" y="918491"/>
                  <a:pt x="503908" y="902365"/>
                  <a:pt x="528059" y="906623"/>
                </a:cubicBezTo>
                <a:close/>
                <a:moveTo>
                  <a:pt x="1795423" y="897727"/>
                </a:moveTo>
                <a:cubicBezTo>
                  <a:pt x="1802774" y="899024"/>
                  <a:pt x="1807683" y="906032"/>
                  <a:pt x="1806386" y="913383"/>
                </a:cubicBezTo>
                <a:cubicBezTo>
                  <a:pt x="1805090" y="920734"/>
                  <a:pt x="1798081" y="925641"/>
                  <a:pt x="1790730" y="924345"/>
                </a:cubicBezTo>
                <a:cubicBezTo>
                  <a:pt x="1783379" y="923049"/>
                  <a:pt x="1778471" y="916040"/>
                  <a:pt x="1779767" y="908689"/>
                </a:cubicBezTo>
                <a:cubicBezTo>
                  <a:pt x="1781063" y="901339"/>
                  <a:pt x="1788073" y="896431"/>
                  <a:pt x="1795423" y="897727"/>
                </a:cubicBezTo>
                <a:close/>
                <a:moveTo>
                  <a:pt x="1117399" y="890436"/>
                </a:moveTo>
                <a:cubicBezTo>
                  <a:pt x="1135250" y="893584"/>
                  <a:pt x="1147170" y="910606"/>
                  <a:pt x="1144022" y="928458"/>
                </a:cubicBezTo>
                <a:cubicBezTo>
                  <a:pt x="1140874" y="946309"/>
                  <a:pt x="1123852" y="958228"/>
                  <a:pt x="1106000" y="955081"/>
                </a:cubicBezTo>
                <a:cubicBezTo>
                  <a:pt x="1088149" y="951933"/>
                  <a:pt x="1076229" y="934911"/>
                  <a:pt x="1079377" y="917059"/>
                </a:cubicBezTo>
                <a:cubicBezTo>
                  <a:pt x="1082525" y="899207"/>
                  <a:pt x="1099547" y="887288"/>
                  <a:pt x="1117399" y="890436"/>
                </a:cubicBezTo>
                <a:close/>
                <a:moveTo>
                  <a:pt x="1744733" y="886829"/>
                </a:moveTo>
                <a:cubicBezTo>
                  <a:pt x="1753134" y="888310"/>
                  <a:pt x="1758743" y="896321"/>
                  <a:pt x="1757262" y="904721"/>
                </a:cubicBezTo>
                <a:cubicBezTo>
                  <a:pt x="1755781" y="913122"/>
                  <a:pt x="1747770" y="918731"/>
                  <a:pt x="1739369" y="917249"/>
                </a:cubicBezTo>
                <a:cubicBezTo>
                  <a:pt x="1730967" y="915768"/>
                  <a:pt x="1725358" y="907757"/>
                  <a:pt x="1726840" y="899357"/>
                </a:cubicBezTo>
                <a:cubicBezTo>
                  <a:pt x="1728321" y="890956"/>
                  <a:pt x="1736331" y="885347"/>
                  <a:pt x="1744733" y="886829"/>
                </a:cubicBezTo>
                <a:close/>
                <a:moveTo>
                  <a:pt x="416527" y="884996"/>
                </a:moveTo>
                <a:cubicBezTo>
                  <a:pt x="441729" y="889440"/>
                  <a:pt x="458557" y="913472"/>
                  <a:pt x="454113" y="938675"/>
                </a:cubicBezTo>
                <a:cubicBezTo>
                  <a:pt x="449670" y="963877"/>
                  <a:pt x="425637" y="980704"/>
                  <a:pt x="400435" y="976260"/>
                </a:cubicBezTo>
                <a:cubicBezTo>
                  <a:pt x="375232" y="971816"/>
                  <a:pt x="358405" y="947784"/>
                  <a:pt x="362848" y="922582"/>
                </a:cubicBezTo>
                <a:cubicBezTo>
                  <a:pt x="367292" y="897380"/>
                  <a:pt x="391324" y="880552"/>
                  <a:pt x="416527" y="884996"/>
                </a:cubicBezTo>
                <a:close/>
                <a:moveTo>
                  <a:pt x="1690238" y="875259"/>
                </a:moveTo>
                <a:cubicBezTo>
                  <a:pt x="1699688" y="876925"/>
                  <a:pt x="1705999" y="885938"/>
                  <a:pt x="1704333" y="895388"/>
                </a:cubicBezTo>
                <a:cubicBezTo>
                  <a:pt x="1702666" y="904838"/>
                  <a:pt x="1693654" y="911149"/>
                  <a:pt x="1684203" y="909483"/>
                </a:cubicBezTo>
                <a:cubicBezTo>
                  <a:pt x="1674753" y="907817"/>
                  <a:pt x="1668442" y="898804"/>
                  <a:pt x="1670109" y="889354"/>
                </a:cubicBezTo>
                <a:cubicBezTo>
                  <a:pt x="1671775" y="879903"/>
                  <a:pt x="1680788" y="873593"/>
                  <a:pt x="1690238" y="875259"/>
                </a:cubicBezTo>
                <a:close/>
                <a:moveTo>
                  <a:pt x="1028682" y="872832"/>
                </a:moveTo>
                <a:cubicBezTo>
                  <a:pt x="1047583" y="876165"/>
                  <a:pt x="1060204" y="894189"/>
                  <a:pt x="1056871" y="913091"/>
                </a:cubicBezTo>
                <a:cubicBezTo>
                  <a:pt x="1053539" y="931992"/>
                  <a:pt x="1035514" y="944613"/>
                  <a:pt x="1016613" y="941280"/>
                </a:cubicBezTo>
                <a:cubicBezTo>
                  <a:pt x="997711" y="937947"/>
                  <a:pt x="985090" y="919923"/>
                  <a:pt x="988423" y="901021"/>
                </a:cubicBezTo>
                <a:cubicBezTo>
                  <a:pt x="991756" y="882120"/>
                  <a:pt x="1009780" y="869499"/>
                  <a:pt x="1028682" y="872832"/>
                </a:cubicBezTo>
                <a:close/>
                <a:moveTo>
                  <a:pt x="1631943" y="863020"/>
                </a:moveTo>
                <a:cubicBezTo>
                  <a:pt x="1642444" y="864872"/>
                  <a:pt x="1649455" y="874885"/>
                  <a:pt x="1647604" y="885385"/>
                </a:cubicBezTo>
                <a:cubicBezTo>
                  <a:pt x="1645752" y="895885"/>
                  <a:pt x="1635739" y="902897"/>
                  <a:pt x="1625238" y="901045"/>
                </a:cubicBezTo>
                <a:cubicBezTo>
                  <a:pt x="1614737" y="899194"/>
                  <a:pt x="1607725" y="889180"/>
                  <a:pt x="1609577" y="878680"/>
                </a:cubicBezTo>
                <a:cubicBezTo>
                  <a:pt x="1611428" y="868180"/>
                  <a:pt x="1621442" y="861168"/>
                  <a:pt x="1631943" y="863020"/>
                </a:cubicBezTo>
                <a:close/>
                <a:moveTo>
                  <a:pt x="301192" y="862698"/>
                </a:moveTo>
                <a:cubicBezTo>
                  <a:pt x="327445" y="867327"/>
                  <a:pt x="344974" y="892361"/>
                  <a:pt x="340345" y="918613"/>
                </a:cubicBezTo>
                <a:cubicBezTo>
                  <a:pt x="335716" y="944865"/>
                  <a:pt x="310682" y="962394"/>
                  <a:pt x="284430" y="957765"/>
                </a:cubicBezTo>
                <a:cubicBezTo>
                  <a:pt x="258178" y="953136"/>
                  <a:pt x="240648" y="928102"/>
                  <a:pt x="245277" y="901850"/>
                </a:cubicBezTo>
                <a:cubicBezTo>
                  <a:pt x="249906" y="875598"/>
                  <a:pt x="274940" y="858069"/>
                  <a:pt x="301192" y="862698"/>
                </a:cubicBezTo>
                <a:close/>
                <a:moveTo>
                  <a:pt x="936166" y="854557"/>
                </a:moveTo>
                <a:cubicBezTo>
                  <a:pt x="956118" y="858075"/>
                  <a:pt x="969437" y="877102"/>
                  <a:pt x="965920" y="897052"/>
                </a:cubicBezTo>
                <a:cubicBezTo>
                  <a:pt x="962403" y="917004"/>
                  <a:pt x="943377" y="930326"/>
                  <a:pt x="923427" y="926809"/>
                </a:cubicBezTo>
                <a:cubicBezTo>
                  <a:pt x="903476" y="923291"/>
                  <a:pt x="890153" y="904264"/>
                  <a:pt x="893671" y="884313"/>
                </a:cubicBezTo>
                <a:cubicBezTo>
                  <a:pt x="897189" y="864362"/>
                  <a:pt x="916216" y="851039"/>
                  <a:pt x="936166" y="854557"/>
                </a:cubicBezTo>
                <a:close/>
                <a:moveTo>
                  <a:pt x="1569844" y="850110"/>
                </a:moveTo>
                <a:cubicBezTo>
                  <a:pt x="1581395" y="852146"/>
                  <a:pt x="1589107" y="863161"/>
                  <a:pt x="1587071" y="874712"/>
                </a:cubicBezTo>
                <a:cubicBezTo>
                  <a:pt x="1585034" y="886263"/>
                  <a:pt x="1574019" y="893975"/>
                  <a:pt x="1562469" y="891938"/>
                </a:cubicBezTo>
                <a:cubicBezTo>
                  <a:pt x="1550918" y="889902"/>
                  <a:pt x="1543205" y="878887"/>
                  <a:pt x="1545242" y="867336"/>
                </a:cubicBezTo>
                <a:cubicBezTo>
                  <a:pt x="1547279" y="855785"/>
                  <a:pt x="1558293" y="848073"/>
                  <a:pt x="1569844" y="850110"/>
                </a:cubicBezTo>
                <a:close/>
                <a:moveTo>
                  <a:pt x="182054" y="839732"/>
                </a:moveTo>
                <a:cubicBezTo>
                  <a:pt x="209355" y="844546"/>
                  <a:pt x="227585" y="870581"/>
                  <a:pt x="222771" y="897883"/>
                </a:cubicBezTo>
                <a:cubicBezTo>
                  <a:pt x="217957" y="925184"/>
                  <a:pt x="191922" y="943414"/>
                  <a:pt x="164620" y="938600"/>
                </a:cubicBezTo>
                <a:cubicBezTo>
                  <a:pt x="137318" y="933786"/>
                  <a:pt x="119088" y="907751"/>
                  <a:pt x="123903" y="880449"/>
                </a:cubicBezTo>
                <a:cubicBezTo>
                  <a:pt x="128717" y="853148"/>
                  <a:pt x="154752" y="834918"/>
                  <a:pt x="182054" y="839732"/>
                </a:cubicBezTo>
                <a:close/>
                <a:moveTo>
                  <a:pt x="1503943" y="836529"/>
                </a:moveTo>
                <a:cubicBezTo>
                  <a:pt x="1516544" y="838751"/>
                  <a:pt x="1524958" y="850767"/>
                  <a:pt x="1522736" y="863368"/>
                </a:cubicBezTo>
                <a:cubicBezTo>
                  <a:pt x="1520514" y="875968"/>
                  <a:pt x="1508498" y="884383"/>
                  <a:pt x="1495897" y="882161"/>
                </a:cubicBezTo>
                <a:cubicBezTo>
                  <a:pt x="1483296" y="879939"/>
                  <a:pt x="1474882" y="867922"/>
                  <a:pt x="1477104" y="855322"/>
                </a:cubicBezTo>
                <a:cubicBezTo>
                  <a:pt x="1479326" y="842721"/>
                  <a:pt x="1491343" y="834307"/>
                  <a:pt x="1503943" y="836529"/>
                </a:cubicBezTo>
                <a:close/>
                <a:moveTo>
                  <a:pt x="839844" y="835613"/>
                </a:moveTo>
                <a:cubicBezTo>
                  <a:pt x="860845" y="839316"/>
                  <a:pt x="874868" y="859344"/>
                  <a:pt x="871165" y="880345"/>
                </a:cubicBezTo>
                <a:cubicBezTo>
                  <a:pt x="867461" y="901346"/>
                  <a:pt x="847435" y="915369"/>
                  <a:pt x="826434" y="911666"/>
                </a:cubicBezTo>
                <a:cubicBezTo>
                  <a:pt x="805433" y="907963"/>
                  <a:pt x="791409" y="887936"/>
                  <a:pt x="795113" y="866935"/>
                </a:cubicBezTo>
                <a:cubicBezTo>
                  <a:pt x="798816" y="845933"/>
                  <a:pt x="818843" y="831910"/>
                  <a:pt x="839844" y="835613"/>
                </a:cubicBezTo>
                <a:close/>
                <a:moveTo>
                  <a:pt x="1434240" y="822278"/>
                </a:moveTo>
                <a:cubicBezTo>
                  <a:pt x="1447891" y="824685"/>
                  <a:pt x="1457006" y="837703"/>
                  <a:pt x="1454599" y="851353"/>
                </a:cubicBezTo>
                <a:cubicBezTo>
                  <a:pt x="1452192" y="865004"/>
                  <a:pt x="1439175" y="874119"/>
                  <a:pt x="1425523" y="871712"/>
                </a:cubicBezTo>
                <a:cubicBezTo>
                  <a:pt x="1411872" y="869305"/>
                  <a:pt x="1402757" y="856287"/>
                  <a:pt x="1405164" y="842637"/>
                </a:cubicBezTo>
                <a:cubicBezTo>
                  <a:pt x="1407571" y="828986"/>
                  <a:pt x="1420588" y="819871"/>
                  <a:pt x="1434240" y="822278"/>
                </a:cubicBezTo>
                <a:close/>
                <a:moveTo>
                  <a:pt x="59961" y="817305"/>
                </a:moveTo>
                <a:cubicBezTo>
                  <a:pt x="87744" y="822204"/>
                  <a:pt x="106296" y="848698"/>
                  <a:pt x="101397" y="876481"/>
                </a:cubicBezTo>
                <a:cubicBezTo>
                  <a:pt x="96498" y="904264"/>
                  <a:pt x="70004" y="922816"/>
                  <a:pt x="42220" y="917917"/>
                </a:cubicBezTo>
                <a:cubicBezTo>
                  <a:pt x="14437" y="913018"/>
                  <a:pt x="-4114" y="886524"/>
                  <a:pt x="785" y="858740"/>
                </a:cubicBezTo>
                <a:cubicBezTo>
                  <a:pt x="5684" y="830957"/>
                  <a:pt x="32178" y="812406"/>
                  <a:pt x="59961" y="817305"/>
                </a:cubicBezTo>
                <a:close/>
                <a:moveTo>
                  <a:pt x="739719" y="815998"/>
                </a:moveTo>
                <a:cubicBezTo>
                  <a:pt x="761771" y="819886"/>
                  <a:pt x="776495" y="840914"/>
                  <a:pt x="772607" y="862966"/>
                </a:cubicBezTo>
                <a:cubicBezTo>
                  <a:pt x="768718" y="885018"/>
                  <a:pt x="747690" y="899742"/>
                  <a:pt x="725638" y="895854"/>
                </a:cubicBezTo>
                <a:cubicBezTo>
                  <a:pt x="703586" y="891965"/>
                  <a:pt x="688861" y="870937"/>
                  <a:pt x="692750" y="848885"/>
                </a:cubicBezTo>
                <a:cubicBezTo>
                  <a:pt x="696638" y="826833"/>
                  <a:pt x="717667" y="812109"/>
                  <a:pt x="739719" y="815998"/>
                </a:cubicBezTo>
                <a:close/>
                <a:moveTo>
                  <a:pt x="1360733" y="807356"/>
                </a:moveTo>
                <a:cubicBezTo>
                  <a:pt x="1375434" y="809949"/>
                  <a:pt x="1385250" y="823967"/>
                  <a:pt x="1382658" y="838668"/>
                </a:cubicBezTo>
                <a:cubicBezTo>
                  <a:pt x="1380066" y="853369"/>
                  <a:pt x="1366047" y="863185"/>
                  <a:pt x="1351346" y="860593"/>
                </a:cubicBezTo>
                <a:cubicBezTo>
                  <a:pt x="1336645" y="858001"/>
                  <a:pt x="1326829" y="843982"/>
                  <a:pt x="1329421" y="829281"/>
                </a:cubicBezTo>
                <a:cubicBezTo>
                  <a:pt x="1332014" y="814580"/>
                  <a:pt x="1346032" y="804764"/>
                  <a:pt x="1360733" y="807356"/>
                </a:cubicBezTo>
                <a:close/>
                <a:moveTo>
                  <a:pt x="1958672" y="802885"/>
                </a:moveTo>
                <a:cubicBezTo>
                  <a:pt x="1961608" y="803403"/>
                  <a:pt x="1963570" y="806203"/>
                  <a:pt x="1963052" y="809140"/>
                </a:cubicBezTo>
                <a:cubicBezTo>
                  <a:pt x="1962534" y="812077"/>
                  <a:pt x="1959733" y="814038"/>
                  <a:pt x="1956796" y="813520"/>
                </a:cubicBezTo>
                <a:cubicBezTo>
                  <a:pt x="1953860" y="813002"/>
                  <a:pt x="1951898" y="810201"/>
                  <a:pt x="1952416" y="807266"/>
                </a:cubicBezTo>
                <a:cubicBezTo>
                  <a:pt x="1952934" y="804329"/>
                  <a:pt x="1955735" y="802368"/>
                  <a:pt x="1958672" y="802885"/>
                </a:cubicBezTo>
                <a:close/>
                <a:moveTo>
                  <a:pt x="635791" y="795712"/>
                </a:moveTo>
                <a:cubicBezTo>
                  <a:pt x="658892" y="799785"/>
                  <a:pt x="674318" y="821815"/>
                  <a:pt x="670245" y="844917"/>
                </a:cubicBezTo>
                <a:cubicBezTo>
                  <a:pt x="666171" y="868019"/>
                  <a:pt x="644141" y="883444"/>
                  <a:pt x="621039" y="879371"/>
                </a:cubicBezTo>
                <a:cubicBezTo>
                  <a:pt x="597938" y="875298"/>
                  <a:pt x="582512" y="853267"/>
                  <a:pt x="586585" y="830166"/>
                </a:cubicBezTo>
                <a:cubicBezTo>
                  <a:pt x="590659" y="807064"/>
                  <a:pt x="612689" y="791638"/>
                  <a:pt x="635791" y="795712"/>
                </a:cubicBezTo>
                <a:close/>
                <a:moveTo>
                  <a:pt x="1924074" y="794956"/>
                </a:moveTo>
                <a:cubicBezTo>
                  <a:pt x="1927990" y="795646"/>
                  <a:pt x="1930605" y="799381"/>
                  <a:pt x="1929914" y="803297"/>
                </a:cubicBezTo>
                <a:cubicBezTo>
                  <a:pt x="1929224" y="807213"/>
                  <a:pt x="1925489" y="809828"/>
                  <a:pt x="1921573" y="809137"/>
                </a:cubicBezTo>
                <a:cubicBezTo>
                  <a:pt x="1917658" y="808447"/>
                  <a:pt x="1915043" y="804712"/>
                  <a:pt x="1915733" y="800796"/>
                </a:cubicBezTo>
                <a:cubicBezTo>
                  <a:pt x="1916424" y="796881"/>
                  <a:pt x="1920158" y="794266"/>
                  <a:pt x="1924074" y="794956"/>
                </a:cubicBezTo>
                <a:close/>
                <a:moveTo>
                  <a:pt x="1283424" y="791764"/>
                </a:moveTo>
                <a:cubicBezTo>
                  <a:pt x="1299175" y="794541"/>
                  <a:pt x="1309693" y="809562"/>
                  <a:pt x="1306916" y="825313"/>
                </a:cubicBezTo>
                <a:cubicBezTo>
                  <a:pt x="1304138" y="841064"/>
                  <a:pt x="1289118" y="851581"/>
                  <a:pt x="1273367" y="848804"/>
                </a:cubicBezTo>
                <a:cubicBezTo>
                  <a:pt x="1257616" y="846027"/>
                  <a:pt x="1247098" y="831006"/>
                  <a:pt x="1249875" y="815255"/>
                </a:cubicBezTo>
                <a:cubicBezTo>
                  <a:pt x="1252653" y="799504"/>
                  <a:pt x="1267673" y="788987"/>
                  <a:pt x="1283424" y="791764"/>
                </a:cubicBezTo>
                <a:close/>
                <a:moveTo>
                  <a:pt x="1885397" y="785645"/>
                </a:moveTo>
                <a:cubicBezTo>
                  <a:pt x="1890648" y="786571"/>
                  <a:pt x="1894154" y="791578"/>
                  <a:pt x="1893228" y="796828"/>
                </a:cubicBezTo>
                <a:cubicBezTo>
                  <a:pt x="1892303" y="802078"/>
                  <a:pt x="1887296" y="805584"/>
                  <a:pt x="1882045" y="804658"/>
                </a:cubicBezTo>
                <a:cubicBezTo>
                  <a:pt x="1876794" y="803732"/>
                  <a:pt x="1873288" y="798725"/>
                  <a:pt x="1874214" y="793475"/>
                </a:cubicBezTo>
                <a:cubicBezTo>
                  <a:pt x="1875139" y="788225"/>
                  <a:pt x="1880146" y="784720"/>
                  <a:pt x="1885397" y="785645"/>
                </a:cubicBezTo>
                <a:close/>
                <a:moveTo>
                  <a:pt x="1842311" y="776089"/>
                </a:moveTo>
                <a:cubicBezTo>
                  <a:pt x="1848612" y="777200"/>
                  <a:pt x="1852819" y="783208"/>
                  <a:pt x="1851709" y="789508"/>
                </a:cubicBezTo>
                <a:cubicBezTo>
                  <a:pt x="1850598" y="795808"/>
                  <a:pt x="1844589" y="800015"/>
                  <a:pt x="1838288" y="798904"/>
                </a:cubicBezTo>
                <a:cubicBezTo>
                  <a:pt x="1831987" y="797793"/>
                  <a:pt x="1827780" y="791785"/>
                  <a:pt x="1828891" y="785485"/>
                </a:cubicBezTo>
                <a:cubicBezTo>
                  <a:pt x="1830001" y="779185"/>
                  <a:pt x="1836010" y="774978"/>
                  <a:pt x="1842311" y="776089"/>
                </a:cubicBezTo>
                <a:close/>
                <a:moveTo>
                  <a:pt x="1202313" y="775502"/>
                </a:moveTo>
                <a:cubicBezTo>
                  <a:pt x="1219115" y="778465"/>
                  <a:pt x="1230333" y="794486"/>
                  <a:pt x="1227372" y="811287"/>
                </a:cubicBezTo>
                <a:cubicBezTo>
                  <a:pt x="1224408" y="828088"/>
                  <a:pt x="1208387" y="839306"/>
                  <a:pt x="1191585" y="836343"/>
                </a:cubicBezTo>
                <a:cubicBezTo>
                  <a:pt x="1174784" y="833381"/>
                  <a:pt x="1163565" y="817359"/>
                  <a:pt x="1166527" y="800559"/>
                </a:cubicBezTo>
                <a:cubicBezTo>
                  <a:pt x="1169490" y="783758"/>
                  <a:pt x="1185511" y="772539"/>
                  <a:pt x="1202313" y="775502"/>
                </a:cubicBezTo>
                <a:close/>
                <a:moveTo>
                  <a:pt x="528060" y="774757"/>
                </a:moveTo>
                <a:cubicBezTo>
                  <a:pt x="552210" y="779015"/>
                  <a:pt x="568337" y="802047"/>
                  <a:pt x="564079" y="826198"/>
                </a:cubicBezTo>
                <a:cubicBezTo>
                  <a:pt x="559820" y="850349"/>
                  <a:pt x="536790" y="866476"/>
                  <a:pt x="512637" y="862218"/>
                </a:cubicBezTo>
                <a:cubicBezTo>
                  <a:pt x="488488" y="857958"/>
                  <a:pt x="472361" y="834927"/>
                  <a:pt x="476620" y="810776"/>
                </a:cubicBezTo>
                <a:cubicBezTo>
                  <a:pt x="480878" y="786624"/>
                  <a:pt x="503909" y="770498"/>
                  <a:pt x="528060" y="774757"/>
                </a:cubicBezTo>
                <a:close/>
                <a:moveTo>
                  <a:pt x="1795423" y="765860"/>
                </a:moveTo>
                <a:cubicBezTo>
                  <a:pt x="1802774" y="767156"/>
                  <a:pt x="1807682" y="774165"/>
                  <a:pt x="1806386" y="781516"/>
                </a:cubicBezTo>
                <a:cubicBezTo>
                  <a:pt x="1805090" y="788866"/>
                  <a:pt x="1798080" y="793774"/>
                  <a:pt x="1790730" y="792477"/>
                </a:cubicBezTo>
                <a:cubicBezTo>
                  <a:pt x="1783379" y="791181"/>
                  <a:pt x="1778470" y="784172"/>
                  <a:pt x="1779767" y="776822"/>
                </a:cubicBezTo>
                <a:cubicBezTo>
                  <a:pt x="1781063" y="769471"/>
                  <a:pt x="1788072" y="764564"/>
                  <a:pt x="1795423" y="765860"/>
                </a:cubicBezTo>
                <a:close/>
                <a:moveTo>
                  <a:pt x="1117398" y="758569"/>
                </a:moveTo>
                <a:cubicBezTo>
                  <a:pt x="1135250" y="761716"/>
                  <a:pt x="1147169" y="778739"/>
                  <a:pt x="1144021" y="796590"/>
                </a:cubicBezTo>
                <a:cubicBezTo>
                  <a:pt x="1140874" y="814442"/>
                  <a:pt x="1123851" y="826361"/>
                  <a:pt x="1106000" y="823213"/>
                </a:cubicBezTo>
                <a:cubicBezTo>
                  <a:pt x="1088148" y="820066"/>
                  <a:pt x="1076229" y="803043"/>
                  <a:pt x="1079377" y="785192"/>
                </a:cubicBezTo>
                <a:cubicBezTo>
                  <a:pt x="1082524" y="767340"/>
                  <a:pt x="1099547" y="755421"/>
                  <a:pt x="1117398" y="758569"/>
                </a:cubicBezTo>
                <a:close/>
                <a:moveTo>
                  <a:pt x="1744732" y="754961"/>
                </a:moveTo>
                <a:cubicBezTo>
                  <a:pt x="1753134" y="756443"/>
                  <a:pt x="1758743" y="764454"/>
                  <a:pt x="1757262" y="772854"/>
                </a:cubicBezTo>
                <a:cubicBezTo>
                  <a:pt x="1755780" y="781255"/>
                  <a:pt x="1747770" y="786863"/>
                  <a:pt x="1739368" y="785382"/>
                </a:cubicBezTo>
                <a:cubicBezTo>
                  <a:pt x="1730967" y="783900"/>
                  <a:pt x="1725358" y="775890"/>
                  <a:pt x="1726839" y="767490"/>
                </a:cubicBezTo>
                <a:cubicBezTo>
                  <a:pt x="1728320" y="759089"/>
                  <a:pt x="1736331" y="753480"/>
                  <a:pt x="1744732" y="754961"/>
                </a:cubicBezTo>
                <a:close/>
                <a:moveTo>
                  <a:pt x="416528" y="753129"/>
                </a:moveTo>
                <a:cubicBezTo>
                  <a:pt x="441730" y="757573"/>
                  <a:pt x="458558" y="781605"/>
                  <a:pt x="454114" y="806807"/>
                </a:cubicBezTo>
                <a:cubicBezTo>
                  <a:pt x="449670" y="832009"/>
                  <a:pt x="425638" y="848837"/>
                  <a:pt x="400436" y="844393"/>
                </a:cubicBezTo>
                <a:cubicBezTo>
                  <a:pt x="375234" y="839949"/>
                  <a:pt x="358406" y="815917"/>
                  <a:pt x="362850" y="790715"/>
                </a:cubicBezTo>
                <a:cubicBezTo>
                  <a:pt x="367293" y="765513"/>
                  <a:pt x="391326" y="748685"/>
                  <a:pt x="416528" y="753129"/>
                </a:cubicBezTo>
                <a:close/>
                <a:moveTo>
                  <a:pt x="1690238" y="743391"/>
                </a:moveTo>
                <a:cubicBezTo>
                  <a:pt x="1699688" y="745058"/>
                  <a:pt x="1705999" y="754071"/>
                  <a:pt x="1704332" y="763521"/>
                </a:cubicBezTo>
                <a:cubicBezTo>
                  <a:pt x="1702666" y="772971"/>
                  <a:pt x="1693653" y="779282"/>
                  <a:pt x="1684203" y="777615"/>
                </a:cubicBezTo>
                <a:cubicBezTo>
                  <a:pt x="1674753" y="775949"/>
                  <a:pt x="1668442" y="766936"/>
                  <a:pt x="1670108" y="757486"/>
                </a:cubicBezTo>
                <a:cubicBezTo>
                  <a:pt x="1671775" y="748036"/>
                  <a:pt x="1680787" y="741725"/>
                  <a:pt x="1690238" y="743391"/>
                </a:cubicBezTo>
                <a:close/>
                <a:moveTo>
                  <a:pt x="1028682" y="740965"/>
                </a:moveTo>
                <a:cubicBezTo>
                  <a:pt x="1047584" y="744298"/>
                  <a:pt x="1060205" y="762322"/>
                  <a:pt x="1056872" y="781223"/>
                </a:cubicBezTo>
                <a:cubicBezTo>
                  <a:pt x="1053539" y="800125"/>
                  <a:pt x="1035515" y="812746"/>
                  <a:pt x="1016613" y="809413"/>
                </a:cubicBezTo>
                <a:cubicBezTo>
                  <a:pt x="997712" y="806080"/>
                  <a:pt x="985091" y="788056"/>
                  <a:pt x="988424" y="769154"/>
                </a:cubicBezTo>
                <a:cubicBezTo>
                  <a:pt x="991757" y="750253"/>
                  <a:pt x="1009781" y="737632"/>
                  <a:pt x="1028682" y="740965"/>
                </a:cubicBezTo>
                <a:close/>
                <a:moveTo>
                  <a:pt x="1631943" y="731154"/>
                </a:moveTo>
                <a:cubicBezTo>
                  <a:pt x="1642444" y="733005"/>
                  <a:pt x="1649456" y="743019"/>
                  <a:pt x="1647604" y="753519"/>
                </a:cubicBezTo>
                <a:cubicBezTo>
                  <a:pt x="1645753" y="764019"/>
                  <a:pt x="1635739" y="771031"/>
                  <a:pt x="1625238" y="769179"/>
                </a:cubicBezTo>
                <a:cubicBezTo>
                  <a:pt x="1614737" y="767328"/>
                  <a:pt x="1607725" y="757314"/>
                  <a:pt x="1609577" y="746814"/>
                </a:cubicBezTo>
                <a:cubicBezTo>
                  <a:pt x="1611428" y="736314"/>
                  <a:pt x="1621442" y="729302"/>
                  <a:pt x="1631943" y="731154"/>
                </a:cubicBezTo>
                <a:close/>
                <a:moveTo>
                  <a:pt x="301193" y="730832"/>
                </a:moveTo>
                <a:cubicBezTo>
                  <a:pt x="327446" y="735461"/>
                  <a:pt x="344974" y="760495"/>
                  <a:pt x="340346" y="786747"/>
                </a:cubicBezTo>
                <a:cubicBezTo>
                  <a:pt x="335717" y="812999"/>
                  <a:pt x="310682" y="830528"/>
                  <a:pt x="284430" y="825899"/>
                </a:cubicBezTo>
                <a:cubicBezTo>
                  <a:pt x="258178" y="821270"/>
                  <a:pt x="240649" y="796236"/>
                  <a:pt x="245278" y="769984"/>
                </a:cubicBezTo>
                <a:cubicBezTo>
                  <a:pt x="249907" y="743732"/>
                  <a:pt x="274941" y="726203"/>
                  <a:pt x="301193" y="730832"/>
                </a:cubicBezTo>
                <a:close/>
                <a:moveTo>
                  <a:pt x="936167" y="722690"/>
                </a:moveTo>
                <a:cubicBezTo>
                  <a:pt x="956118" y="726208"/>
                  <a:pt x="969437" y="745235"/>
                  <a:pt x="965920" y="765186"/>
                </a:cubicBezTo>
                <a:cubicBezTo>
                  <a:pt x="962403" y="785137"/>
                  <a:pt x="943379" y="798459"/>
                  <a:pt x="923427" y="794941"/>
                </a:cubicBezTo>
                <a:cubicBezTo>
                  <a:pt x="903476" y="791423"/>
                  <a:pt x="890154" y="772397"/>
                  <a:pt x="893672" y="752446"/>
                </a:cubicBezTo>
                <a:cubicBezTo>
                  <a:pt x="897190" y="732495"/>
                  <a:pt x="916216" y="719172"/>
                  <a:pt x="936167" y="722690"/>
                </a:cubicBezTo>
                <a:close/>
                <a:moveTo>
                  <a:pt x="1569845" y="718242"/>
                </a:moveTo>
                <a:cubicBezTo>
                  <a:pt x="1581395" y="720279"/>
                  <a:pt x="1589108" y="731294"/>
                  <a:pt x="1587071" y="742844"/>
                </a:cubicBezTo>
                <a:cubicBezTo>
                  <a:pt x="1585034" y="754395"/>
                  <a:pt x="1574020" y="762108"/>
                  <a:pt x="1562469" y="760071"/>
                </a:cubicBezTo>
                <a:cubicBezTo>
                  <a:pt x="1550918" y="758034"/>
                  <a:pt x="1543206" y="747020"/>
                  <a:pt x="1545242" y="735469"/>
                </a:cubicBezTo>
                <a:cubicBezTo>
                  <a:pt x="1547279" y="723918"/>
                  <a:pt x="1558294" y="716206"/>
                  <a:pt x="1569845" y="718242"/>
                </a:cubicBezTo>
                <a:close/>
                <a:moveTo>
                  <a:pt x="182054" y="707864"/>
                </a:moveTo>
                <a:cubicBezTo>
                  <a:pt x="209356" y="712678"/>
                  <a:pt x="227586" y="738714"/>
                  <a:pt x="222772" y="766015"/>
                </a:cubicBezTo>
                <a:cubicBezTo>
                  <a:pt x="217958" y="793317"/>
                  <a:pt x="191923" y="811547"/>
                  <a:pt x="164621" y="806733"/>
                </a:cubicBezTo>
                <a:cubicBezTo>
                  <a:pt x="137319" y="801919"/>
                  <a:pt x="119089" y="775884"/>
                  <a:pt x="123903" y="748582"/>
                </a:cubicBezTo>
                <a:cubicBezTo>
                  <a:pt x="128717" y="721280"/>
                  <a:pt x="154752" y="703050"/>
                  <a:pt x="182054" y="707864"/>
                </a:cubicBezTo>
                <a:close/>
                <a:moveTo>
                  <a:pt x="1503944" y="704661"/>
                </a:moveTo>
                <a:cubicBezTo>
                  <a:pt x="1516544" y="706883"/>
                  <a:pt x="1524959" y="718900"/>
                  <a:pt x="1522737" y="731501"/>
                </a:cubicBezTo>
                <a:cubicBezTo>
                  <a:pt x="1520515" y="744101"/>
                  <a:pt x="1508498" y="752515"/>
                  <a:pt x="1495898" y="750294"/>
                </a:cubicBezTo>
                <a:cubicBezTo>
                  <a:pt x="1483297" y="748072"/>
                  <a:pt x="1474883" y="736055"/>
                  <a:pt x="1477105" y="723454"/>
                </a:cubicBezTo>
                <a:cubicBezTo>
                  <a:pt x="1479326" y="710854"/>
                  <a:pt x="1491343" y="702440"/>
                  <a:pt x="1503944" y="704661"/>
                </a:cubicBezTo>
                <a:close/>
                <a:moveTo>
                  <a:pt x="839844" y="703747"/>
                </a:moveTo>
                <a:cubicBezTo>
                  <a:pt x="860845" y="707450"/>
                  <a:pt x="874869" y="727477"/>
                  <a:pt x="871166" y="748478"/>
                </a:cubicBezTo>
                <a:cubicBezTo>
                  <a:pt x="867463" y="769479"/>
                  <a:pt x="847435" y="783503"/>
                  <a:pt x="826434" y="779800"/>
                </a:cubicBezTo>
                <a:cubicBezTo>
                  <a:pt x="805433" y="776097"/>
                  <a:pt x="791410" y="756069"/>
                  <a:pt x="795113" y="735068"/>
                </a:cubicBezTo>
                <a:cubicBezTo>
                  <a:pt x="798816" y="714067"/>
                  <a:pt x="818843" y="700044"/>
                  <a:pt x="839844" y="703747"/>
                </a:cubicBezTo>
                <a:close/>
                <a:moveTo>
                  <a:pt x="1434239" y="690411"/>
                </a:moveTo>
                <a:cubicBezTo>
                  <a:pt x="1447891" y="692818"/>
                  <a:pt x="1457006" y="705836"/>
                  <a:pt x="1454599" y="719486"/>
                </a:cubicBezTo>
                <a:cubicBezTo>
                  <a:pt x="1452192" y="733136"/>
                  <a:pt x="1439174" y="742251"/>
                  <a:pt x="1425523" y="739844"/>
                </a:cubicBezTo>
                <a:cubicBezTo>
                  <a:pt x="1411872" y="737437"/>
                  <a:pt x="1402757" y="724420"/>
                  <a:pt x="1405163" y="710769"/>
                </a:cubicBezTo>
                <a:cubicBezTo>
                  <a:pt x="1407570" y="697119"/>
                  <a:pt x="1420588" y="688004"/>
                  <a:pt x="1434239" y="690411"/>
                </a:cubicBezTo>
                <a:close/>
                <a:moveTo>
                  <a:pt x="59962" y="685438"/>
                </a:moveTo>
                <a:cubicBezTo>
                  <a:pt x="87745" y="690336"/>
                  <a:pt x="106296" y="716830"/>
                  <a:pt x="101397" y="744614"/>
                </a:cubicBezTo>
                <a:cubicBezTo>
                  <a:pt x="96498" y="772397"/>
                  <a:pt x="70004" y="790948"/>
                  <a:pt x="42221" y="786049"/>
                </a:cubicBezTo>
                <a:cubicBezTo>
                  <a:pt x="14438" y="781150"/>
                  <a:pt x="-4114" y="754657"/>
                  <a:pt x="785" y="726873"/>
                </a:cubicBezTo>
                <a:cubicBezTo>
                  <a:pt x="5684" y="699090"/>
                  <a:pt x="32178" y="680539"/>
                  <a:pt x="59962" y="685438"/>
                </a:cubicBezTo>
                <a:close/>
                <a:moveTo>
                  <a:pt x="739720" y="684130"/>
                </a:moveTo>
                <a:cubicBezTo>
                  <a:pt x="761771" y="688019"/>
                  <a:pt x="776496" y="709047"/>
                  <a:pt x="772607" y="731099"/>
                </a:cubicBezTo>
                <a:cubicBezTo>
                  <a:pt x="768719" y="753151"/>
                  <a:pt x="747691" y="767875"/>
                  <a:pt x="725639" y="763987"/>
                </a:cubicBezTo>
                <a:cubicBezTo>
                  <a:pt x="703587" y="760098"/>
                  <a:pt x="688863" y="739071"/>
                  <a:pt x="692751" y="717019"/>
                </a:cubicBezTo>
                <a:cubicBezTo>
                  <a:pt x="696639" y="694967"/>
                  <a:pt x="717668" y="680242"/>
                  <a:pt x="739720" y="684130"/>
                </a:cubicBezTo>
                <a:close/>
                <a:moveTo>
                  <a:pt x="1360733" y="675490"/>
                </a:moveTo>
                <a:cubicBezTo>
                  <a:pt x="1375434" y="678082"/>
                  <a:pt x="1385250" y="692101"/>
                  <a:pt x="1382657" y="706802"/>
                </a:cubicBezTo>
                <a:cubicBezTo>
                  <a:pt x="1380065" y="721503"/>
                  <a:pt x="1366047" y="731319"/>
                  <a:pt x="1351346" y="728727"/>
                </a:cubicBezTo>
                <a:cubicBezTo>
                  <a:pt x="1336644" y="726134"/>
                  <a:pt x="1326828" y="712116"/>
                  <a:pt x="1329421" y="697415"/>
                </a:cubicBezTo>
                <a:cubicBezTo>
                  <a:pt x="1332013" y="682714"/>
                  <a:pt x="1346031" y="672898"/>
                  <a:pt x="1360733" y="675490"/>
                </a:cubicBezTo>
                <a:close/>
                <a:moveTo>
                  <a:pt x="1958672" y="671018"/>
                </a:moveTo>
                <a:cubicBezTo>
                  <a:pt x="1961609" y="671536"/>
                  <a:pt x="1963570" y="674337"/>
                  <a:pt x="1963052" y="677274"/>
                </a:cubicBezTo>
                <a:cubicBezTo>
                  <a:pt x="1962535" y="680210"/>
                  <a:pt x="1959733" y="682172"/>
                  <a:pt x="1956797" y="681654"/>
                </a:cubicBezTo>
                <a:cubicBezTo>
                  <a:pt x="1953860" y="681136"/>
                  <a:pt x="1951899" y="678335"/>
                  <a:pt x="1952417" y="675398"/>
                </a:cubicBezTo>
                <a:cubicBezTo>
                  <a:pt x="1952934" y="672462"/>
                  <a:pt x="1955735" y="670500"/>
                  <a:pt x="1958672" y="671018"/>
                </a:cubicBezTo>
                <a:close/>
                <a:moveTo>
                  <a:pt x="635791" y="663844"/>
                </a:moveTo>
                <a:cubicBezTo>
                  <a:pt x="658893" y="667918"/>
                  <a:pt x="674319" y="689948"/>
                  <a:pt x="670245" y="713050"/>
                </a:cubicBezTo>
                <a:cubicBezTo>
                  <a:pt x="666172" y="736151"/>
                  <a:pt x="644142" y="751577"/>
                  <a:pt x="621040" y="747504"/>
                </a:cubicBezTo>
                <a:cubicBezTo>
                  <a:pt x="597938" y="743430"/>
                  <a:pt x="582512" y="721400"/>
                  <a:pt x="586586" y="698298"/>
                </a:cubicBezTo>
                <a:cubicBezTo>
                  <a:pt x="590659" y="675197"/>
                  <a:pt x="612690" y="659771"/>
                  <a:pt x="635791" y="663844"/>
                </a:cubicBezTo>
                <a:close/>
                <a:moveTo>
                  <a:pt x="1924073" y="663090"/>
                </a:moveTo>
                <a:cubicBezTo>
                  <a:pt x="1927989" y="663780"/>
                  <a:pt x="1930604" y="667515"/>
                  <a:pt x="1929914" y="671430"/>
                </a:cubicBezTo>
                <a:cubicBezTo>
                  <a:pt x="1929223" y="675346"/>
                  <a:pt x="1925488" y="677961"/>
                  <a:pt x="1921573" y="677271"/>
                </a:cubicBezTo>
                <a:cubicBezTo>
                  <a:pt x="1917657" y="676580"/>
                  <a:pt x="1915042" y="672846"/>
                  <a:pt x="1915732" y="668930"/>
                </a:cubicBezTo>
                <a:cubicBezTo>
                  <a:pt x="1916423" y="665014"/>
                  <a:pt x="1920158" y="662399"/>
                  <a:pt x="1924073" y="663090"/>
                </a:cubicBezTo>
                <a:close/>
                <a:moveTo>
                  <a:pt x="1283425" y="659897"/>
                </a:moveTo>
                <a:cubicBezTo>
                  <a:pt x="1299176" y="662674"/>
                  <a:pt x="1309693" y="677695"/>
                  <a:pt x="1306916" y="693446"/>
                </a:cubicBezTo>
                <a:cubicBezTo>
                  <a:pt x="1304138" y="709196"/>
                  <a:pt x="1289118" y="719714"/>
                  <a:pt x="1273367" y="716937"/>
                </a:cubicBezTo>
                <a:cubicBezTo>
                  <a:pt x="1257616" y="714159"/>
                  <a:pt x="1247099" y="699139"/>
                  <a:pt x="1249875" y="683388"/>
                </a:cubicBezTo>
                <a:cubicBezTo>
                  <a:pt x="1252652" y="667637"/>
                  <a:pt x="1267673" y="657119"/>
                  <a:pt x="1283425" y="659897"/>
                </a:cubicBezTo>
                <a:close/>
                <a:moveTo>
                  <a:pt x="1885397" y="653779"/>
                </a:moveTo>
                <a:cubicBezTo>
                  <a:pt x="1890647" y="654705"/>
                  <a:pt x="1894153" y="659712"/>
                  <a:pt x="1893228" y="664962"/>
                </a:cubicBezTo>
                <a:cubicBezTo>
                  <a:pt x="1892302" y="670212"/>
                  <a:pt x="1887295" y="673718"/>
                  <a:pt x="1882044" y="672792"/>
                </a:cubicBezTo>
                <a:cubicBezTo>
                  <a:pt x="1876793" y="671866"/>
                  <a:pt x="1873287" y="666859"/>
                  <a:pt x="1874213" y="661609"/>
                </a:cubicBezTo>
                <a:cubicBezTo>
                  <a:pt x="1875139" y="656359"/>
                  <a:pt x="1880146" y="652853"/>
                  <a:pt x="1885397" y="653779"/>
                </a:cubicBezTo>
                <a:close/>
                <a:moveTo>
                  <a:pt x="1842310" y="644222"/>
                </a:moveTo>
                <a:cubicBezTo>
                  <a:pt x="1848611" y="645333"/>
                  <a:pt x="1852819" y="651341"/>
                  <a:pt x="1851708" y="657641"/>
                </a:cubicBezTo>
                <a:cubicBezTo>
                  <a:pt x="1850597" y="663941"/>
                  <a:pt x="1844589" y="668147"/>
                  <a:pt x="1838288" y="667036"/>
                </a:cubicBezTo>
                <a:cubicBezTo>
                  <a:pt x="1831987" y="665925"/>
                  <a:pt x="1827779" y="659917"/>
                  <a:pt x="1828890" y="653617"/>
                </a:cubicBezTo>
                <a:cubicBezTo>
                  <a:pt x="1830001" y="647318"/>
                  <a:pt x="1836010" y="643111"/>
                  <a:pt x="1842310" y="644222"/>
                </a:cubicBezTo>
                <a:close/>
                <a:moveTo>
                  <a:pt x="1202313" y="643635"/>
                </a:moveTo>
                <a:cubicBezTo>
                  <a:pt x="1219115" y="646598"/>
                  <a:pt x="1230333" y="662620"/>
                  <a:pt x="1227371" y="679420"/>
                </a:cubicBezTo>
                <a:cubicBezTo>
                  <a:pt x="1224409" y="696220"/>
                  <a:pt x="1208387" y="707440"/>
                  <a:pt x="1191585" y="704477"/>
                </a:cubicBezTo>
                <a:cubicBezTo>
                  <a:pt x="1174784" y="701514"/>
                  <a:pt x="1163565" y="685493"/>
                  <a:pt x="1166528" y="668692"/>
                </a:cubicBezTo>
                <a:cubicBezTo>
                  <a:pt x="1169490" y="651891"/>
                  <a:pt x="1185512" y="640672"/>
                  <a:pt x="1202313" y="643635"/>
                </a:cubicBezTo>
                <a:close/>
                <a:moveTo>
                  <a:pt x="528060" y="642890"/>
                </a:moveTo>
                <a:cubicBezTo>
                  <a:pt x="552211" y="647148"/>
                  <a:pt x="568338" y="670179"/>
                  <a:pt x="564079" y="694331"/>
                </a:cubicBezTo>
                <a:cubicBezTo>
                  <a:pt x="559820" y="718482"/>
                  <a:pt x="536790" y="734609"/>
                  <a:pt x="512639" y="730350"/>
                </a:cubicBezTo>
                <a:cubicBezTo>
                  <a:pt x="488488" y="726092"/>
                  <a:pt x="472362" y="703061"/>
                  <a:pt x="476620" y="678909"/>
                </a:cubicBezTo>
                <a:cubicBezTo>
                  <a:pt x="480879" y="654758"/>
                  <a:pt x="503909" y="638631"/>
                  <a:pt x="528060" y="642890"/>
                </a:cubicBezTo>
                <a:close/>
                <a:moveTo>
                  <a:pt x="1795423" y="633994"/>
                </a:moveTo>
                <a:cubicBezTo>
                  <a:pt x="1802774" y="635290"/>
                  <a:pt x="1807682" y="642299"/>
                  <a:pt x="1806386" y="649649"/>
                </a:cubicBezTo>
                <a:cubicBezTo>
                  <a:pt x="1805090" y="657000"/>
                  <a:pt x="1798081" y="661907"/>
                  <a:pt x="1790730" y="660611"/>
                </a:cubicBezTo>
                <a:cubicBezTo>
                  <a:pt x="1783379" y="659315"/>
                  <a:pt x="1778471" y="652306"/>
                  <a:pt x="1779767" y="644956"/>
                </a:cubicBezTo>
                <a:cubicBezTo>
                  <a:pt x="1781063" y="637605"/>
                  <a:pt x="1788073" y="632698"/>
                  <a:pt x="1795423" y="633994"/>
                </a:cubicBezTo>
                <a:close/>
                <a:moveTo>
                  <a:pt x="1117399" y="626701"/>
                </a:moveTo>
                <a:cubicBezTo>
                  <a:pt x="1135251" y="629849"/>
                  <a:pt x="1147170" y="646871"/>
                  <a:pt x="1144022" y="664723"/>
                </a:cubicBezTo>
                <a:cubicBezTo>
                  <a:pt x="1140874" y="682575"/>
                  <a:pt x="1123852" y="694494"/>
                  <a:pt x="1106000" y="691346"/>
                </a:cubicBezTo>
                <a:cubicBezTo>
                  <a:pt x="1088149" y="688198"/>
                  <a:pt x="1076229" y="671176"/>
                  <a:pt x="1079377" y="653324"/>
                </a:cubicBezTo>
                <a:cubicBezTo>
                  <a:pt x="1082525" y="635473"/>
                  <a:pt x="1099547" y="623554"/>
                  <a:pt x="1117399" y="626701"/>
                </a:cubicBezTo>
                <a:close/>
                <a:moveTo>
                  <a:pt x="1744733" y="623095"/>
                </a:moveTo>
                <a:cubicBezTo>
                  <a:pt x="1753134" y="624576"/>
                  <a:pt x="1758743" y="632587"/>
                  <a:pt x="1757262" y="640987"/>
                </a:cubicBezTo>
                <a:cubicBezTo>
                  <a:pt x="1755781" y="649388"/>
                  <a:pt x="1747770" y="654997"/>
                  <a:pt x="1739369" y="653516"/>
                </a:cubicBezTo>
                <a:cubicBezTo>
                  <a:pt x="1730967" y="652034"/>
                  <a:pt x="1725358" y="644023"/>
                  <a:pt x="1726839" y="635623"/>
                </a:cubicBezTo>
                <a:cubicBezTo>
                  <a:pt x="1728321" y="627223"/>
                  <a:pt x="1736331" y="621613"/>
                  <a:pt x="1744733" y="623095"/>
                </a:cubicBezTo>
                <a:close/>
                <a:moveTo>
                  <a:pt x="416529" y="621262"/>
                </a:moveTo>
                <a:cubicBezTo>
                  <a:pt x="441731" y="625706"/>
                  <a:pt x="458558" y="649738"/>
                  <a:pt x="454115" y="674940"/>
                </a:cubicBezTo>
                <a:cubicBezTo>
                  <a:pt x="449671" y="700142"/>
                  <a:pt x="425639" y="716970"/>
                  <a:pt x="400436" y="712526"/>
                </a:cubicBezTo>
                <a:cubicBezTo>
                  <a:pt x="375234" y="708082"/>
                  <a:pt x="358407" y="684050"/>
                  <a:pt x="362850" y="658848"/>
                </a:cubicBezTo>
                <a:cubicBezTo>
                  <a:pt x="367294" y="633645"/>
                  <a:pt x="391326" y="616818"/>
                  <a:pt x="416529" y="621262"/>
                </a:cubicBezTo>
                <a:close/>
                <a:moveTo>
                  <a:pt x="1690238" y="611525"/>
                </a:moveTo>
                <a:cubicBezTo>
                  <a:pt x="1699688" y="613191"/>
                  <a:pt x="1705999" y="622204"/>
                  <a:pt x="1704333" y="631654"/>
                </a:cubicBezTo>
                <a:cubicBezTo>
                  <a:pt x="1702666" y="641105"/>
                  <a:pt x="1693654" y="647416"/>
                  <a:pt x="1684203" y="645749"/>
                </a:cubicBezTo>
                <a:cubicBezTo>
                  <a:pt x="1674753" y="644083"/>
                  <a:pt x="1668442" y="635070"/>
                  <a:pt x="1670109" y="625620"/>
                </a:cubicBezTo>
                <a:cubicBezTo>
                  <a:pt x="1671775" y="616170"/>
                  <a:pt x="1680788" y="609859"/>
                  <a:pt x="1690238" y="611525"/>
                </a:cubicBezTo>
                <a:close/>
                <a:moveTo>
                  <a:pt x="1028682" y="609098"/>
                </a:moveTo>
                <a:cubicBezTo>
                  <a:pt x="1047583" y="612431"/>
                  <a:pt x="1060204" y="630456"/>
                  <a:pt x="1056871" y="649357"/>
                </a:cubicBezTo>
                <a:cubicBezTo>
                  <a:pt x="1053538" y="668258"/>
                  <a:pt x="1035514" y="680879"/>
                  <a:pt x="1016613" y="677546"/>
                </a:cubicBezTo>
                <a:cubicBezTo>
                  <a:pt x="997711" y="674214"/>
                  <a:pt x="985090" y="656189"/>
                  <a:pt x="988423" y="637288"/>
                </a:cubicBezTo>
                <a:cubicBezTo>
                  <a:pt x="991756" y="618386"/>
                  <a:pt x="1009780" y="605765"/>
                  <a:pt x="1028682" y="609098"/>
                </a:cubicBezTo>
                <a:close/>
                <a:moveTo>
                  <a:pt x="1631943" y="599286"/>
                </a:moveTo>
                <a:cubicBezTo>
                  <a:pt x="1642444" y="601138"/>
                  <a:pt x="1649455" y="611152"/>
                  <a:pt x="1647604" y="621652"/>
                </a:cubicBezTo>
                <a:cubicBezTo>
                  <a:pt x="1645752" y="632152"/>
                  <a:pt x="1635739" y="639163"/>
                  <a:pt x="1625238" y="637312"/>
                </a:cubicBezTo>
                <a:cubicBezTo>
                  <a:pt x="1614737" y="635460"/>
                  <a:pt x="1607725" y="625446"/>
                  <a:pt x="1609576" y="614946"/>
                </a:cubicBezTo>
                <a:cubicBezTo>
                  <a:pt x="1611428" y="604446"/>
                  <a:pt x="1621442" y="597435"/>
                  <a:pt x="1631943" y="599286"/>
                </a:cubicBezTo>
                <a:close/>
                <a:moveTo>
                  <a:pt x="301194" y="598964"/>
                </a:moveTo>
                <a:cubicBezTo>
                  <a:pt x="327446" y="603593"/>
                  <a:pt x="344976" y="628628"/>
                  <a:pt x="340347" y="654880"/>
                </a:cubicBezTo>
                <a:cubicBezTo>
                  <a:pt x="335718" y="681132"/>
                  <a:pt x="310683" y="698661"/>
                  <a:pt x="284431" y="694032"/>
                </a:cubicBezTo>
                <a:cubicBezTo>
                  <a:pt x="258179" y="689403"/>
                  <a:pt x="240650" y="664369"/>
                  <a:pt x="245279" y="638117"/>
                </a:cubicBezTo>
                <a:cubicBezTo>
                  <a:pt x="249907" y="611864"/>
                  <a:pt x="274942" y="594335"/>
                  <a:pt x="301194" y="598964"/>
                </a:cubicBezTo>
                <a:close/>
                <a:moveTo>
                  <a:pt x="936168" y="590824"/>
                </a:moveTo>
                <a:cubicBezTo>
                  <a:pt x="956120" y="594342"/>
                  <a:pt x="969437" y="613367"/>
                  <a:pt x="965920" y="633319"/>
                </a:cubicBezTo>
                <a:cubicBezTo>
                  <a:pt x="962402" y="653270"/>
                  <a:pt x="943379" y="666593"/>
                  <a:pt x="923428" y="663074"/>
                </a:cubicBezTo>
                <a:cubicBezTo>
                  <a:pt x="903477" y="659557"/>
                  <a:pt x="890155" y="640530"/>
                  <a:pt x="893672" y="620579"/>
                </a:cubicBezTo>
                <a:cubicBezTo>
                  <a:pt x="897191" y="600628"/>
                  <a:pt x="916216" y="587306"/>
                  <a:pt x="936168" y="590824"/>
                </a:cubicBezTo>
                <a:close/>
                <a:moveTo>
                  <a:pt x="1569844" y="586376"/>
                </a:moveTo>
                <a:cubicBezTo>
                  <a:pt x="1581395" y="588413"/>
                  <a:pt x="1589107" y="599427"/>
                  <a:pt x="1587071" y="610978"/>
                </a:cubicBezTo>
                <a:cubicBezTo>
                  <a:pt x="1585034" y="622529"/>
                  <a:pt x="1574019" y="630241"/>
                  <a:pt x="1562468" y="628205"/>
                </a:cubicBezTo>
                <a:cubicBezTo>
                  <a:pt x="1550918" y="626168"/>
                  <a:pt x="1543205" y="615153"/>
                  <a:pt x="1545242" y="603602"/>
                </a:cubicBezTo>
                <a:cubicBezTo>
                  <a:pt x="1547279" y="592052"/>
                  <a:pt x="1558293" y="584339"/>
                  <a:pt x="1569844" y="586376"/>
                </a:cubicBezTo>
                <a:close/>
                <a:moveTo>
                  <a:pt x="182054" y="575998"/>
                </a:moveTo>
                <a:cubicBezTo>
                  <a:pt x="209356" y="580811"/>
                  <a:pt x="227586" y="606846"/>
                  <a:pt x="222772" y="634148"/>
                </a:cubicBezTo>
                <a:cubicBezTo>
                  <a:pt x="217958" y="661450"/>
                  <a:pt x="191923" y="679680"/>
                  <a:pt x="164621" y="674866"/>
                </a:cubicBezTo>
                <a:cubicBezTo>
                  <a:pt x="137320" y="670052"/>
                  <a:pt x="119089" y="644017"/>
                  <a:pt x="123904" y="616715"/>
                </a:cubicBezTo>
                <a:cubicBezTo>
                  <a:pt x="128718" y="589413"/>
                  <a:pt x="154753" y="571183"/>
                  <a:pt x="182054" y="575998"/>
                </a:cubicBezTo>
                <a:close/>
                <a:moveTo>
                  <a:pt x="1503943" y="572795"/>
                </a:moveTo>
                <a:cubicBezTo>
                  <a:pt x="1516544" y="575017"/>
                  <a:pt x="1524959" y="587034"/>
                  <a:pt x="1522736" y="599634"/>
                </a:cubicBezTo>
                <a:cubicBezTo>
                  <a:pt x="1520514" y="612235"/>
                  <a:pt x="1508498" y="620649"/>
                  <a:pt x="1495897" y="618427"/>
                </a:cubicBezTo>
                <a:cubicBezTo>
                  <a:pt x="1483296" y="616205"/>
                  <a:pt x="1474882" y="604189"/>
                  <a:pt x="1477104" y="591588"/>
                </a:cubicBezTo>
                <a:cubicBezTo>
                  <a:pt x="1479326" y="578987"/>
                  <a:pt x="1491342" y="570573"/>
                  <a:pt x="1503943" y="572795"/>
                </a:cubicBezTo>
                <a:close/>
                <a:moveTo>
                  <a:pt x="839846" y="571880"/>
                </a:moveTo>
                <a:cubicBezTo>
                  <a:pt x="860847" y="575583"/>
                  <a:pt x="874870" y="595610"/>
                  <a:pt x="871166" y="616611"/>
                </a:cubicBezTo>
                <a:cubicBezTo>
                  <a:pt x="867463" y="637612"/>
                  <a:pt x="847436" y="651635"/>
                  <a:pt x="826436" y="647933"/>
                </a:cubicBezTo>
                <a:cubicBezTo>
                  <a:pt x="805434" y="644229"/>
                  <a:pt x="791410" y="624202"/>
                  <a:pt x="795113" y="603201"/>
                </a:cubicBezTo>
                <a:cubicBezTo>
                  <a:pt x="798817" y="582200"/>
                  <a:pt x="818844" y="568177"/>
                  <a:pt x="839846" y="571880"/>
                </a:cubicBezTo>
                <a:close/>
                <a:moveTo>
                  <a:pt x="1434240" y="558545"/>
                </a:moveTo>
                <a:cubicBezTo>
                  <a:pt x="1447891" y="560952"/>
                  <a:pt x="1457006" y="573969"/>
                  <a:pt x="1454599" y="587620"/>
                </a:cubicBezTo>
                <a:cubicBezTo>
                  <a:pt x="1452192" y="601270"/>
                  <a:pt x="1439175" y="610385"/>
                  <a:pt x="1425523" y="607978"/>
                </a:cubicBezTo>
                <a:cubicBezTo>
                  <a:pt x="1411872" y="605571"/>
                  <a:pt x="1402757" y="592553"/>
                  <a:pt x="1405164" y="578903"/>
                </a:cubicBezTo>
                <a:cubicBezTo>
                  <a:pt x="1407571" y="565253"/>
                  <a:pt x="1420588" y="556138"/>
                  <a:pt x="1434240" y="558545"/>
                </a:cubicBezTo>
                <a:close/>
                <a:moveTo>
                  <a:pt x="59963" y="553571"/>
                </a:moveTo>
                <a:cubicBezTo>
                  <a:pt x="87746" y="558470"/>
                  <a:pt x="106297" y="584964"/>
                  <a:pt x="101399" y="612748"/>
                </a:cubicBezTo>
                <a:cubicBezTo>
                  <a:pt x="96499" y="640531"/>
                  <a:pt x="70006" y="659082"/>
                  <a:pt x="42222" y="654183"/>
                </a:cubicBezTo>
                <a:cubicBezTo>
                  <a:pt x="14439" y="649284"/>
                  <a:pt x="-4112" y="622790"/>
                  <a:pt x="787" y="595007"/>
                </a:cubicBezTo>
                <a:cubicBezTo>
                  <a:pt x="5686" y="567224"/>
                  <a:pt x="32180" y="548672"/>
                  <a:pt x="59963" y="553571"/>
                </a:cubicBezTo>
                <a:close/>
                <a:moveTo>
                  <a:pt x="739720" y="552264"/>
                </a:moveTo>
                <a:cubicBezTo>
                  <a:pt x="761772" y="556152"/>
                  <a:pt x="776496" y="577181"/>
                  <a:pt x="772608" y="599233"/>
                </a:cubicBezTo>
                <a:cubicBezTo>
                  <a:pt x="768719" y="621284"/>
                  <a:pt x="747691" y="636009"/>
                  <a:pt x="725639" y="632120"/>
                </a:cubicBezTo>
                <a:cubicBezTo>
                  <a:pt x="703587" y="628232"/>
                  <a:pt x="688863" y="607204"/>
                  <a:pt x="692752" y="585152"/>
                </a:cubicBezTo>
                <a:cubicBezTo>
                  <a:pt x="696640" y="563100"/>
                  <a:pt x="717668" y="548376"/>
                  <a:pt x="739720" y="552264"/>
                </a:cubicBezTo>
                <a:close/>
                <a:moveTo>
                  <a:pt x="1360733" y="543623"/>
                </a:moveTo>
                <a:cubicBezTo>
                  <a:pt x="1375434" y="546215"/>
                  <a:pt x="1385250" y="560233"/>
                  <a:pt x="1382658" y="574935"/>
                </a:cubicBezTo>
                <a:cubicBezTo>
                  <a:pt x="1380066" y="589636"/>
                  <a:pt x="1366047" y="599452"/>
                  <a:pt x="1351346" y="596859"/>
                </a:cubicBezTo>
                <a:cubicBezTo>
                  <a:pt x="1336645" y="594267"/>
                  <a:pt x="1326829" y="580249"/>
                  <a:pt x="1329421" y="565547"/>
                </a:cubicBezTo>
                <a:cubicBezTo>
                  <a:pt x="1332013" y="550846"/>
                  <a:pt x="1346032" y="541030"/>
                  <a:pt x="1360733" y="543623"/>
                </a:cubicBezTo>
                <a:close/>
                <a:moveTo>
                  <a:pt x="1958673" y="539152"/>
                </a:moveTo>
                <a:cubicBezTo>
                  <a:pt x="1961608" y="539668"/>
                  <a:pt x="1963571" y="542471"/>
                  <a:pt x="1963053" y="545406"/>
                </a:cubicBezTo>
                <a:cubicBezTo>
                  <a:pt x="1962535" y="548344"/>
                  <a:pt x="1959734" y="550306"/>
                  <a:pt x="1956796" y="549788"/>
                </a:cubicBezTo>
                <a:cubicBezTo>
                  <a:pt x="1953860" y="549270"/>
                  <a:pt x="1951899" y="546469"/>
                  <a:pt x="1952417" y="543532"/>
                </a:cubicBezTo>
                <a:cubicBezTo>
                  <a:pt x="1952935" y="540594"/>
                  <a:pt x="1955736" y="538633"/>
                  <a:pt x="1958673" y="539152"/>
                </a:cubicBezTo>
                <a:close/>
                <a:moveTo>
                  <a:pt x="635792" y="531978"/>
                </a:moveTo>
                <a:cubicBezTo>
                  <a:pt x="658893" y="536051"/>
                  <a:pt x="674319" y="558081"/>
                  <a:pt x="670246" y="581182"/>
                </a:cubicBezTo>
                <a:cubicBezTo>
                  <a:pt x="666172" y="604284"/>
                  <a:pt x="644142" y="619710"/>
                  <a:pt x="621040" y="615636"/>
                </a:cubicBezTo>
                <a:cubicBezTo>
                  <a:pt x="597939" y="611564"/>
                  <a:pt x="582513" y="589533"/>
                  <a:pt x="586587" y="566431"/>
                </a:cubicBezTo>
                <a:cubicBezTo>
                  <a:pt x="590660" y="543330"/>
                  <a:pt x="612690" y="527905"/>
                  <a:pt x="635792" y="531978"/>
                </a:cubicBezTo>
                <a:close/>
                <a:moveTo>
                  <a:pt x="1924074" y="531222"/>
                </a:moveTo>
                <a:cubicBezTo>
                  <a:pt x="1927989" y="531913"/>
                  <a:pt x="1930605" y="535648"/>
                  <a:pt x="1929914" y="539563"/>
                </a:cubicBezTo>
                <a:cubicBezTo>
                  <a:pt x="1929224" y="543479"/>
                  <a:pt x="1925489" y="546094"/>
                  <a:pt x="1921573" y="545404"/>
                </a:cubicBezTo>
                <a:cubicBezTo>
                  <a:pt x="1917658" y="544713"/>
                  <a:pt x="1915043" y="540978"/>
                  <a:pt x="1915733" y="537063"/>
                </a:cubicBezTo>
                <a:cubicBezTo>
                  <a:pt x="1916423" y="533147"/>
                  <a:pt x="1920158" y="530532"/>
                  <a:pt x="1924074" y="531222"/>
                </a:cubicBezTo>
                <a:close/>
                <a:moveTo>
                  <a:pt x="1283424" y="528030"/>
                </a:moveTo>
                <a:cubicBezTo>
                  <a:pt x="1299175" y="530808"/>
                  <a:pt x="1309693" y="545828"/>
                  <a:pt x="1306915" y="561579"/>
                </a:cubicBezTo>
                <a:cubicBezTo>
                  <a:pt x="1304138" y="577330"/>
                  <a:pt x="1289118" y="587848"/>
                  <a:pt x="1273367" y="585070"/>
                </a:cubicBezTo>
                <a:cubicBezTo>
                  <a:pt x="1257616" y="582293"/>
                  <a:pt x="1247098" y="567272"/>
                  <a:pt x="1249875" y="551521"/>
                </a:cubicBezTo>
                <a:cubicBezTo>
                  <a:pt x="1252653" y="535770"/>
                  <a:pt x="1267673" y="525253"/>
                  <a:pt x="1283424" y="528030"/>
                </a:cubicBezTo>
                <a:close/>
                <a:moveTo>
                  <a:pt x="1885397" y="521914"/>
                </a:moveTo>
                <a:cubicBezTo>
                  <a:pt x="1890648" y="522840"/>
                  <a:pt x="1894154" y="527844"/>
                  <a:pt x="1893228" y="533094"/>
                </a:cubicBezTo>
                <a:cubicBezTo>
                  <a:pt x="1892302" y="538344"/>
                  <a:pt x="1887296" y="541850"/>
                  <a:pt x="1882045" y="540924"/>
                </a:cubicBezTo>
                <a:cubicBezTo>
                  <a:pt x="1876794" y="539999"/>
                  <a:pt x="1873288" y="534992"/>
                  <a:pt x="1874213" y="529742"/>
                </a:cubicBezTo>
                <a:cubicBezTo>
                  <a:pt x="1875139" y="524492"/>
                  <a:pt x="1880146" y="520988"/>
                  <a:pt x="1885397" y="521914"/>
                </a:cubicBezTo>
                <a:close/>
                <a:moveTo>
                  <a:pt x="1842311" y="512357"/>
                </a:moveTo>
                <a:cubicBezTo>
                  <a:pt x="1848611" y="513469"/>
                  <a:pt x="1852819" y="519476"/>
                  <a:pt x="1851708" y="525774"/>
                </a:cubicBezTo>
                <a:cubicBezTo>
                  <a:pt x="1850598" y="532074"/>
                  <a:pt x="1844589" y="536281"/>
                  <a:pt x="1838288" y="535170"/>
                </a:cubicBezTo>
                <a:cubicBezTo>
                  <a:pt x="1831987" y="534059"/>
                  <a:pt x="1827780" y="528051"/>
                  <a:pt x="1828890" y="521753"/>
                </a:cubicBezTo>
                <a:cubicBezTo>
                  <a:pt x="1830001" y="515453"/>
                  <a:pt x="1836010" y="511246"/>
                  <a:pt x="1842311" y="512357"/>
                </a:cubicBezTo>
                <a:close/>
                <a:moveTo>
                  <a:pt x="1202313" y="511770"/>
                </a:moveTo>
                <a:cubicBezTo>
                  <a:pt x="1219115" y="514733"/>
                  <a:pt x="1230334" y="530753"/>
                  <a:pt x="1227372" y="547553"/>
                </a:cubicBezTo>
                <a:cubicBezTo>
                  <a:pt x="1224409" y="564354"/>
                  <a:pt x="1208388" y="575573"/>
                  <a:pt x="1191586" y="572610"/>
                </a:cubicBezTo>
                <a:cubicBezTo>
                  <a:pt x="1174784" y="569647"/>
                  <a:pt x="1163566" y="553626"/>
                  <a:pt x="1166528" y="536825"/>
                </a:cubicBezTo>
                <a:cubicBezTo>
                  <a:pt x="1169490" y="520026"/>
                  <a:pt x="1185512" y="508808"/>
                  <a:pt x="1202313" y="511770"/>
                </a:cubicBezTo>
                <a:close/>
                <a:moveTo>
                  <a:pt x="528060" y="511025"/>
                </a:moveTo>
                <a:cubicBezTo>
                  <a:pt x="552212" y="515283"/>
                  <a:pt x="568338" y="538312"/>
                  <a:pt x="564079" y="562463"/>
                </a:cubicBezTo>
                <a:cubicBezTo>
                  <a:pt x="559821" y="586615"/>
                  <a:pt x="536791" y="602742"/>
                  <a:pt x="512638" y="598483"/>
                </a:cubicBezTo>
                <a:cubicBezTo>
                  <a:pt x="488489" y="594225"/>
                  <a:pt x="472362" y="571194"/>
                  <a:pt x="476621" y="547042"/>
                </a:cubicBezTo>
                <a:cubicBezTo>
                  <a:pt x="480880" y="522893"/>
                  <a:pt x="503909" y="506766"/>
                  <a:pt x="528060" y="511025"/>
                </a:cubicBezTo>
                <a:close/>
                <a:moveTo>
                  <a:pt x="1795423" y="502128"/>
                </a:moveTo>
                <a:cubicBezTo>
                  <a:pt x="1802774" y="503425"/>
                  <a:pt x="1807683" y="510433"/>
                  <a:pt x="1806386" y="517784"/>
                </a:cubicBezTo>
                <a:cubicBezTo>
                  <a:pt x="1805090" y="525132"/>
                  <a:pt x="1798080" y="530041"/>
                  <a:pt x="1790729" y="528744"/>
                </a:cubicBezTo>
                <a:cubicBezTo>
                  <a:pt x="1783379" y="527449"/>
                  <a:pt x="1778471" y="520441"/>
                  <a:pt x="1779767" y="513090"/>
                </a:cubicBezTo>
                <a:cubicBezTo>
                  <a:pt x="1781063" y="505740"/>
                  <a:pt x="1788073" y="500832"/>
                  <a:pt x="1795423" y="502128"/>
                </a:cubicBezTo>
                <a:close/>
                <a:moveTo>
                  <a:pt x="1117399" y="494838"/>
                </a:moveTo>
                <a:cubicBezTo>
                  <a:pt x="1135251" y="497985"/>
                  <a:pt x="1147170" y="515007"/>
                  <a:pt x="1144022" y="532857"/>
                </a:cubicBezTo>
                <a:cubicBezTo>
                  <a:pt x="1140875" y="550708"/>
                  <a:pt x="1123851" y="562627"/>
                  <a:pt x="1106001" y="559480"/>
                </a:cubicBezTo>
                <a:cubicBezTo>
                  <a:pt x="1088149" y="556332"/>
                  <a:pt x="1076230" y="539310"/>
                  <a:pt x="1079377" y="521460"/>
                </a:cubicBezTo>
                <a:cubicBezTo>
                  <a:pt x="1082525" y="503608"/>
                  <a:pt x="1099547" y="491690"/>
                  <a:pt x="1117399" y="494838"/>
                </a:cubicBezTo>
                <a:close/>
                <a:moveTo>
                  <a:pt x="1744733" y="491231"/>
                </a:moveTo>
                <a:cubicBezTo>
                  <a:pt x="1753134" y="492712"/>
                  <a:pt x="1758743" y="500722"/>
                  <a:pt x="1757262" y="509122"/>
                </a:cubicBezTo>
                <a:cubicBezTo>
                  <a:pt x="1755781" y="517523"/>
                  <a:pt x="1747770" y="523133"/>
                  <a:pt x="1739369" y="521650"/>
                </a:cubicBezTo>
                <a:cubicBezTo>
                  <a:pt x="1730968" y="520169"/>
                  <a:pt x="1725357" y="512158"/>
                  <a:pt x="1726840" y="503758"/>
                </a:cubicBezTo>
                <a:cubicBezTo>
                  <a:pt x="1728321" y="495358"/>
                  <a:pt x="1736331" y="489749"/>
                  <a:pt x="1744733" y="491231"/>
                </a:cubicBezTo>
                <a:close/>
                <a:moveTo>
                  <a:pt x="416530" y="489398"/>
                </a:moveTo>
                <a:cubicBezTo>
                  <a:pt x="441732" y="493841"/>
                  <a:pt x="458559" y="517874"/>
                  <a:pt x="454115" y="543074"/>
                </a:cubicBezTo>
                <a:cubicBezTo>
                  <a:pt x="449671" y="568275"/>
                  <a:pt x="425639" y="585102"/>
                  <a:pt x="400437" y="580659"/>
                </a:cubicBezTo>
                <a:cubicBezTo>
                  <a:pt x="375235" y="576215"/>
                  <a:pt x="358407" y="552183"/>
                  <a:pt x="362851" y="526981"/>
                </a:cubicBezTo>
                <a:cubicBezTo>
                  <a:pt x="367295" y="501781"/>
                  <a:pt x="391327" y="484955"/>
                  <a:pt x="416530" y="489398"/>
                </a:cubicBezTo>
                <a:close/>
                <a:moveTo>
                  <a:pt x="1690238" y="479661"/>
                </a:moveTo>
                <a:cubicBezTo>
                  <a:pt x="1699688" y="481327"/>
                  <a:pt x="1705999" y="490340"/>
                  <a:pt x="1704333" y="499789"/>
                </a:cubicBezTo>
                <a:cubicBezTo>
                  <a:pt x="1702666" y="509239"/>
                  <a:pt x="1693654" y="515550"/>
                  <a:pt x="1684203" y="513884"/>
                </a:cubicBezTo>
                <a:cubicBezTo>
                  <a:pt x="1674753" y="512218"/>
                  <a:pt x="1668442" y="503205"/>
                  <a:pt x="1670109" y="493756"/>
                </a:cubicBezTo>
                <a:cubicBezTo>
                  <a:pt x="1671775" y="484305"/>
                  <a:pt x="1680788" y="477995"/>
                  <a:pt x="1690238" y="479661"/>
                </a:cubicBezTo>
                <a:close/>
                <a:moveTo>
                  <a:pt x="1028682" y="477234"/>
                </a:moveTo>
                <a:cubicBezTo>
                  <a:pt x="1047583" y="480567"/>
                  <a:pt x="1060204" y="498590"/>
                  <a:pt x="1056871" y="517492"/>
                </a:cubicBezTo>
                <a:cubicBezTo>
                  <a:pt x="1053539" y="536391"/>
                  <a:pt x="1035515" y="549012"/>
                  <a:pt x="1016613" y="545679"/>
                </a:cubicBezTo>
                <a:cubicBezTo>
                  <a:pt x="997712" y="542346"/>
                  <a:pt x="985091" y="524322"/>
                  <a:pt x="988423" y="505422"/>
                </a:cubicBezTo>
                <a:cubicBezTo>
                  <a:pt x="991756" y="486522"/>
                  <a:pt x="1009780" y="473901"/>
                  <a:pt x="1028682" y="477234"/>
                </a:cubicBezTo>
                <a:close/>
                <a:moveTo>
                  <a:pt x="1631943" y="467422"/>
                </a:moveTo>
                <a:cubicBezTo>
                  <a:pt x="1642444" y="469274"/>
                  <a:pt x="1649455" y="479287"/>
                  <a:pt x="1647604" y="489787"/>
                </a:cubicBezTo>
                <a:cubicBezTo>
                  <a:pt x="1645752" y="500287"/>
                  <a:pt x="1635739" y="507299"/>
                  <a:pt x="1625238" y="505446"/>
                </a:cubicBezTo>
                <a:cubicBezTo>
                  <a:pt x="1614737" y="503596"/>
                  <a:pt x="1607725" y="493582"/>
                  <a:pt x="1609576" y="483083"/>
                </a:cubicBezTo>
                <a:cubicBezTo>
                  <a:pt x="1611428" y="472582"/>
                  <a:pt x="1621442" y="465570"/>
                  <a:pt x="1631943" y="467422"/>
                </a:cubicBezTo>
                <a:close/>
                <a:moveTo>
                  <a:pt x="301195" y="467100"/>
                </a:moveTo>
                <a:cubicBezTo>
                  <a:pt x="327447" y="471730"/>
                  <a:pt x="344976" y="496763"/>
                  <a:pt x="340347" y="523014"/>
                </a:cubicBezTo>
                <a:cubicBezTo>
                  <a:pt x="335718" y="549264"/>
                  <a:pt x="310684" y="566794"/>
                  <a:pt x="284432" y="562165"/>
                </a:cubicBezTo>
                <a:cubicBezTo>
                  <a:pt x="258180" y="557536"/>
                  <a:pt x="240651" y="532501"/>
                  <a:pt x="245279" y="506251"/>
                </a:cubicBezTo>
                <a:cubicBezTo>
                  <a:pt x="249908" y="480000"/>
                  <a:pt x="274942" y="462471"/>
                  <a:pt x="301195" y="467100"/>
                </a:cubicBezTo>
                <a:close/>
                <a:moveTo>
                  <a:pt x="936169" y="458960"/>
                </a:moveTo>
                <a:cubicBezTo>
                  <a:pt x="956121" y="462478"/>
                  <a:pt x="969437" y="481504"/>
                  <a:pt x="965920" y="501454"/>
                </a:cubicBezTo>
                <a:cubicBezTo>
                  <a:pt x="962402" y="521406"/>
                  <a:pt x="943380" y="534726"/>
                  <a:pt x="923429" y="531208"/>
                </a:cubicBezTo>
                <a:cubicBezTo>
                  <a:pt x="903477" y="527690"/>
                  <a:pt x="890155" y="508666"/>
                  <a:pt x="893673" y="488715"/>
                </a:cubicBezTo>
                <a:cubicBezTo>
                  <a:pt x="897192" y="468764"/>
                  <a:pt x="916217" y="455442"/>
                  <a:pt x="936169" y="458960"/>
                </a:cubicBezTo>
                <a:close/>
                <a:moveTo>
                  <a:pt x="1569844" y="454512"/>
                </a:moveTo>
                <a:cubicBezTo>
                  <a:pt x="1581395" y="456548"/>
                  <a:pt x="1589107" y="467563"/>
                  <a:pt x="1587071" y="479114"/>
                </a:cubicBezTo>
                <a:cubicBezTo>
                  <a:pt x="1585034" y="490665"/>
                  <a:pt x="1574019" y="498376"/>
                  <a:pt x="1562468" y="496340"/>
                </a:cubicBezTo>
                <a:cubicBezTo>
                  <a:pt x="1550918" y="494304"/>
                  <a:pt x="1543205" y="483289"/>
                  <a:pt x="1545242" y="471738"/>
                </a:cubicBezTo>
                <a:cubicBezTo>
                  <a:pt x="1547279" y="460187"/>
                  <a:pt x="1558293" y="452475"/>
                  <a:pt x="1569844" y="454512"/>
                </a:cubicBezTo>
                <a:close/>
                <a:moveTo>
                  <a:pt x="182056" y="444133"/>
                </a:moveTo>
                <a:cubicBezTo>
                  <a:pt x="209357" y="448948"/>
                  <a:pt x="227587" y="474983"/>
                  <a:pt x="222772" y="502284"/>
                </a:cubicBezTo>
                <a:cubicBezTo>
                  <a:pt x="217959" y="529584"/>
                  <a:pt x="191924" y="547814"/>
                  <a:pt x="164622" y="543000"/>
                </a:cubicBezTo>
                <a:cubicBezTo>
                  <a:pt x="137320" y="538186"/>
                  <a:pt x="119090" y="512153"/>
                  <a:pt x="123904" y="484852"/>
                </a:cubicBezTo>
                <a:cubicBezTo>
                  <a:pt x="128718" y="457550"/>
                  <a:pt x="154754" y="439320"/>
                  <a:pt x="182056" y="444133"/>
                </a:cubicBezTo>
                <a:close/>
                <a:moveTo>
                  <a:pt x="1503944" y="440931"/>
                </a:moveTo>
                <a:cubicBezTo>
                  <a:pt x="1516544" y="443152"/>
                  <a:pt x="1524959" y="455169"/>
                  <a:pt x="1522737" y="467770"/>
                </a:cubicBezTo>
                <a:cubicBezTo>
                  <a:pt x="1520514" y="480370"/>
                  <a:pt x="1508499" y="488785"/>
                  <a:pt x="1495898" y="486563"/>
                </a:cubicBezTo>
                <a:cubicBezTo>
                  <a:pt x="1483297" y="484341"/>
                  <a:pt x="1474883" y="472324"/>
                  <a:pt x="1477105" y="459724"/>
                </a:cubicBezTo>
                <a:cubicBezTo>
                  <a:pt x="1479327" y="447123"/>
                  <a:pt x="1491342" y="438709"/>
                  <a:pt x="1503944" y="440931"/>
                </a:cubicBezTo>
                <a:close/>
                <a:moveTo>
                  <a:pt x="839846" y="440016"/>
                </a:moveTo>
                <a:cubicBezTo>
                  <a:pt x="860847" y="443719"/>
                  <a:pt x="874871" y="463746"/>
                  <a:pt x="871167" y="484747"/>
                </a:cubicBezTo>
                <a:cubicBezTo>
                  <a:pt x="867464" y="505748"/>
                  <a:pt x="847437" y="519770"/>
                  <a:pt x="826436" y="516067"/>
                </a:cubicBezTo>
                <a:cubicBezTo>
                  <a:pt x="805435" y="512364"/>
                  <a:pt x="791411" y="492338"/>
                  <a:pt x="795114" y="471337"/>
                </a:cubicBezTo>
                <a:cubicBezTo>
                  <a:pt x="798817" y="450336"/>
                  <a:pt x="818845" y="436312"/>
                  <a:pt x="839846" y="440016"/>
                </a:cubicBezTo>
                <a:close/>
                <a:moveTo>
                  <a:pt x="1434240" y="426680"/>
                </a:moveTo>
                <a:cubicBezTo>
                  <a:pt x="1447891" y="429087"/>
                  <a:pt x="1457006" y="442105"/>
                  <a:pt x="1454599" y="455755"/>
                </a:cubicBezTo>
                <a:cubicBezTo>
                  <a:pt x="1452192" y="469406"/>
                  <a:pt x="1439175" y="478521"/>
                  <a:pt x="1425523" y="476114"/>
                </a:cubicBezTo>
                <a:cubicBezTo>
                  <a:pt x="1411872" y="473707"/>
                  <a:pt x="1402757" y="460689"/>
                  <a:pt x="1405164" y="447039"/>
                </a:cubicBezTo>
                <a:cubicBezTo>
                  <a:pt x="1407571" y="433388"/>
                  <a:pt x="1420588" y="424273"/>
                  <a:pt x="1434240" y="426680"/>
                </a:cubicBezTo>
                <a:close/>
                <a:moveTo>
                  <a:pt x="59963" y="421707"/>
                </a:moveTo>
                <a:cubicBezTo>
                  <a:pt x="87746" y="426606"/>
                  <a:pt x="106298" y="453100"/>
                  <a:pt x="101399" y="480883"/>
                </a:cubicBezTo>
                <a:cubicBezTo>
                  <a:pt x="96500" y="508666"/>
                  <a:pt x="70006" y="527215"/>
                  <a:pt x="42222" y="522318"/>
                </a:cubicBezTo>
                <a:cubicBezTo>
                  <a:pt x="14439" y="517419"/>
                  <a:pt x="-4111" y="490926"/>
                  <a:pt x="788" y="463143"/>
                </a:cubicBezTo>
                <a:cubicBezTo>
                  <a:pt x="5687" y="435360"/>
                  <a:pt x="32180" y="416808"/>
                  <a:pt x="59963" y="421707"/>
                </a:cubicBezTo>
                <a:close/>
                <a:moveTo>
                  <a:pt x="739721" y="420400"/>
                </a:moveTo>
                <a:cubicBezTo>
                  <a:pt x="761773" y="424288"/>
                  <a:pt x="776497" y="445317"/>
                  <a:pt x="772609" y="467368"/>
                </a:cubicBezTo>
                <a:cubicBezTo>
                  <a:pt x="768720" y="489420"/>
                  <a:pt x="747692" y="504143"/>
                  <a:pt x="725640" y="500255"/>
                </a:cubicBezTo>
                <a:cubicBezTo>
                  <a:pt x="703588" y="496368"/>
                  <a:pt x="688863" y="475339"/>
                  <a:pt x="692752" y="453287"/>
                </a:cubicBezTo>
                <a:cubicBezTo>
                  <a:pt x="696641" y="431236"/>
                  <a:pt x="717669" y="416512"/>
                  <a:pt x="739721" y="420400"/>
                </a:cubicBezTo>
                <a:close/>
                <a:moveTo>
                  <a:pt x="1360733" y="411758"/>
                </a:moveTo>
                <a:cubicBezTo>
                  <a:pt x="1375434" y="414351"/>
                  <a:pt x="1385250" y="428369"/>
                  <a:pt x="1382658" y="443071"/>
                </a:cubicBezTo>
                <a:cubicBezTo>
                  <a:pt x="1380066" y="457771"/>
                  <a:pt x="1366047" y="467587"/>
                  <a:pt x="1351346" y="464995"/>
                </a:cubicBezTo>
                <a:cubicBezTo>
                  <a:pt x="1336645" y="462403"/>
                  <a:pt x="1326829" y="448384"/>
                  <a:pt x="1329421" y="433683"/>
                </a:cubicBezTo>
                <a:cubicBezTo>
                  <a:pt x="1332013" y="418982"/>
                  <a:pt x="1346032" y="409166"/>
                  <a:pt x="1360733" y="411758"/>
                </a:cubicBezTo>
                <a:close/>
                <a:moveTo>
                  <a:pt x="1958673" y="407288"/>
                </a:moveTo>
                <a:cubicBezTo>
                  <a:pt x="1961609" y="407805"/>
                  <a:pt x="1963571" y="410606"/>
                  <a:pt x="1963053" y="413543"/>
                </a:cubicBezTo>
                <a:cubicBezTo>
                  <a:pt x="1962535" y="416480"/>
                  <a:pt x="1959734" y="418441"/>
                  <a:pt x="1956797" y="417923"/>
                </a:cubicBezTo>
                <a:cubicBezTo>
                  <a:pt x="1953860" y="417406"/>
                  <a:pt x="1951899" y="414604"/>
                  <a:pt x="1952417" y="411668"/>
                </a:cubicBezTo>
                <a:cubicBezTo>
                  <a:pt x="1952935" y="408731"/>
                  <a:pt x="1955736" y="406770"/>
                  <a:pt x="1958673" y="407288"/>
                </a:cubicBezTo>
                <a:close/>
                <a:moveTo>
                  <a:pt x="635793" y="400113"/>
                </a:moveTo>
                <a:cubicBezTo>
                  <a:pt x="658894" y="404187"/>
                  <a:pt x="674320" y="426218"/>
                  <a:pt x="670247" y="449319"/>
                </a:cubicBezTo>
                <a:cubicBezTo>
                  <a:pt x="666173" y="472421"/>
                  <a:pt x="644143" y="487847"/>
                  <a:pt x="621041" y="483773"/>
                </a:cubicBezTo>
                <a:cubicBezTo>
                  <a:pt x="597939" y="479700"/>
                  <a:pt x="582513" y="457669"/>
                  <a:pt x="586586" y="434568"/>
                </a:cubicBezTo>
                <a:cubicBezTo>
                  <a:pt x="590660" y="411466"/>
                  <a:pt x="612690" y="396040"/>
                  <a:pt x="635793" y="400113"/>
                </a:cubicBezTo>
                <a:close/>
                <a:moveTo>
                  <a:pt x="1924074" y="399359"/>
                </a:moveTo>
                <a:cubicBezTo>
                  <a:pt x="1927989" y="400048"/>
                  <a:pt x="1930605" y="403783"/>
                  <a:pt x="1929914" y="407700"/>
                </a:cubicBezTo>
                <a:cubicBezTo>
                  <a:pt x="1929224" y="411615"/>
                  <a:pt x="1925489" y="414230"/>
                  <a:pt x="1921573" y="413540"/>
                </a:cubicBezTo>
                <a:cubicBezTo>
                  <a:pt x="1917658" y="412850"/>
                  <a:pt x="1915042" y="409115"/>
                  <a:pt x="1915733" y="405199"/>
                </a:cubicBezTo>
                <a:cubicBezTo>
                  <a:pt x="1916423" y="401283"/>
                  <a:pt x="1920158" y="398669"/>
                  <a:pt x="1924074" y="399359"/>
                </a:cubicBezTo>
                <a:close/>
                <a:moveTo>
                  <a:pt x="1283424" y="396166"/>
                </a:moveTo>
                <a:cubicBezTo>
                  <a:pt x="1299175" y="398943"/>
                  <a:pt x="1309693" y="413964"/>
                  <a:pt x="1306915" y="429715"/>
                </a:cubicBezTo>
                <a:cubicBezTo>
                  <a:pt x="1304138" y="445466"/>
                  <a:pt x="1289118" y="455983"/>
                  <a:pt x="1273367" y="453206"/>
                </a:cubicBezTo>
                <a:cubicBezTo>
                  <a:pt x="1257616" y="450429"/>
                  <a:pt x="1247098" y="435408"/>
                  <a:pt x="1249875" y="419657"/>
                </a:cubicBezTo>
                <a:cubicBezTo>
                  <a:pt x="1252653" y="403906"/>
                  <a:pt x="1267673" y="393389"/>
                  <a:pt x="1283424" y="396166"/>
                </a:cubicBezTo>
                <a:close/>
                <a:moveTo>
                  <a:pt x="1885397" y="390048"/>
                </a:moveTo>
                <a:cubicBezTo>
                  <a:pt x="1890648" y="390973"/>
                  <a:pt x="1894154" y="395980"/>
                  <a:pt x="1893228" y="401230"/>
                </a:cubicBezTo>
                <a:cubicBezTo>
                  <a:pt x="1892302" y="406481"/>
                  <a:pt x="1887296" y="409986"/>
                  <a:pt x="1882045" y="409060"/>
                </a:cubicBezTo>
                <a:cubicBezTo>
                  <a:pt x="1876794" y="408134"/>
                  <a:pt x="1873288" y="403128"/>
                  <a:pt x="1874213" y="397877"/>
                </a:cubicBezTo>
                <a:cubicBezTo>
                  <a:pt x="1875139" y="392628"/>
                  <a:pt x="1880146" y="389122"/>
                  <a:pt x="1885397" y="390048"/>
                </a:cubicBezTo>
                <a:close/>
                <a:moveTo>
                  <a:pt x="1842311" y="380491"/>
                </a:moveTo>
                <a:cubicBezTo>
                  <a:pt x="1848612" y="381602"/>
                  <a:pt x="1852819" y="387610"/>
                  <a:pt x="1851708" y="393910"/>
                </a:cubicBezTo>
                <a:cubicBezTo>
                  <a:pt x="1850598" y="400210"/>
                  <a:pt x="1844589" y="404416"/>
                  <a:pt x="1838288" y="403305"/>
                </a:cubicBezTo>
                <a:cubicBezTo>
                  <a:pt x="1831987" y="402194"/>
                  <a:pt x="1827780" y="396187"/>
                  <a:pt x="1828890" y="389887"/>
                </a:cubicBezTo>
                <a:cubicBezTo>
                  <a:pt x="1830001" y="383587"/>
                  <a:pt x="1836010" y="379380"/>
                  <a:pt x="1842311" y="380491"/>
                </a:cubicBezTo>
                <a:close/>
                <a:moveTo>
                  <a:pt x="1202314" y="379905"/>
                </a:moveTo>
                <a:cubicBezTo>
                  <a:pt x="1219115" y="382868"/>
                  <a:pt x="1230334" y="398888"/>
                  <a:pt x="1227372" y="415689"/>
                </a:cubicBezTo>
                <a:cubicBezTo>
                  <a:pt x="1224409" y="432490"/>
                  <a:pt x="1208388" y="443708"/>
                  <a:pt x="1191586" y="440746"/>
                </a:cubicBezTo>
                <a:cubicBezTo>
                  <a:pt x="1174784" y="437783"/>
                  <a:pt x="1163566" y="421762"/>
                  <a:pt x="1166528" y="404961"/>
                </a:cubicBezTo>
                <a:cubicBezTo>
                  <a:pt x="1169491" y="388160"/>
                  <a:pt x="1185512" y="376943"/>
                  <a:pt x="1202314" y="379905"/>
                </a:cubicBezTo>
                <a:close/>
                <a:moveTo>
                  <a:pt x="528061" y="379159"/>
                </a:moveTo>
                <a:cubicBezTo>
                  <a:pt x="552212" y="383418"/>
                  <a:pt x="568339" y="406449"/>
                  <a:pt x="564080" y="430600"/>
                </a:cubicBezTo>
                <a:cubicBezTo>
                  <a:pt x="559822" y="454752"/>
                  <a:pt x="536791" y="470877"/>
                  <a:pt x="512639" y="466620"/>
                </a:cubicBezTo>
                <a:cubicBezTo>
                  <a:pt x="488490" y="462361"/>
                  <a:pt x="472363" y="439329"/>
                  <a:pt x="476622" y="415178"/>
                </a:cubicBezTo>
                <a:cubicBezTo>
                  <a:pt x="480880" y="391027"/>
                  <a:pt x="503909" y="374901"/>
                  <a:pt x="528061" y="379159"/>
                </a:cubicBezTo>
                <a:close/>
                <a:moveTo>
                  <a:pt x="1795423" y="370263"/>
                </a:moveTo>
                <a:cubicBezTo>
                  <a:pt x="1802773" y="371558"/>
                  <a:pt x="1807682" y="378567"/>
                  <a:pt x="1806386" y="385918"/>
                </a:cubicBezTo>
                <a:cubicBezTo>
                  <a:pt x="1805090" y="393269"/>
                  <a:pt x="1798080" y="398175"/>
                  <a:pt x="1790729" y="396880"/>
                </a:cubicBezTo>
                <a:cubicBezTo>
                  <a:pt x="1783379" y="395583"/>
                  <a:pt x="1778470" y="388575"/>
                  <a:pt x="1779766" y="381224"/>
                </a:cubicBezTo>
                <a:cubicBezTo>
                  <a:pt x="1781062" y="373874"/>
                  <a:pt x="1788072" y="368966"/>
                  <a:pt x="1795423" y="370263"/>
                </a:cubicBezTo>
                <a:close/>
                <a:moveTo>
                  <a:pt x="1117399" y="362971"/>
                </a:moveTo>
                <a:cubicBezTo>
                  <a:pt x="1135251" y="366118"/>
                  <a:pt x="1147170" y="383141"/>
                  <a:pt x="1144022" y="400992"/>
                </a:cubicBezTo>
                <a:cubicBezTo>
                  <a:pt x="1140875" y="418844"/>
                  <a:pt x="1123852" y="430763"/>
                  <a:pt x="1106001" y="427615"/>
                </a:cubicBezTo>
                <a:cubicBezTo>
                  <a:pt x="1088149" y="424468"/>
                  <a:pt x="1076230" y="407445"/>
                  <a:pt x="1079378" y="389594"/>
                </a:cubicBezTo>
                <a:cubicBezTo>
                  <a:pt x="1082525" y="371742"/>
                  <a:pt x="1099547" y="359824"/>
                  <a:pt x="1117399" y="362971"/>
                </a:cubicBezTo>
                <a:close/>
                <a:moveTo>
                  <a:pt x="1744732" y="359364"/>
                </a:moveTo>
                <a:cubicBezTo>
                  <a:pt x="1753134" y="360845"/>
                  <a:pt x="1758743" y="368856"/>
                  <a:pt x="1757261" y="377257"/>
                </a:cubicBezTo>
                <a:cubicBezTo>
                  <a:pt x="1755780" y="385657"/>
                  <a:pt x="1747770" y="391266"/>
                  <a:pt x="1739368" y="389785"/>
                </a:cubicBezTo>
                <a:cubicBezTo>
                  <a:pt x="1730967" y="388303"/>
                  <a:pt x="1725358" y="380293"/>
                  <a:pt x="1726839" y="371892"/>
                </a:cubicBezTo>
                <a:cubicBezTo>
                  <a:pt x="1728320" y="363492"/>
                  <a:pt x="1736331" y="357883"/>
                  <a:pt x="1744732" y="359364"/>
                </a:cubicBezTo>
                <a:close/>
                <a:moveTo>
                  <a:pt x="416530" y="357531"/>
                </a:moveTo>
                <a:cubicBezTo>
                  <a:pt x="441732" y="361975"/>
                  <a:pt x="458560" y="386007"/>
                  <a:pt x="454116" y="411210"/>
                </a:cubicBezTo>
                <a:cubicBezTo>
                  <a:pt x="449672" y="436412"/>
                  <a:pt x="425640" y="453239"/>
                  <a:pt x="400438" y="448795"/>
                </a:cubicBezTo>
                <a:cubicBezTo>
                  <a:pt x="375235" y="444352"/>
                  <a:pt x="358408" y="420319"/>
                  <a:pt x="362852" y="395117"/>
                </a:cubicBezTo>
                <a:cubicBezTo>
                  <a:pt x="367296" y="369915"/>
                  <a:pt x="391328" y="353088"/>
                  <a:pt x="416530" y="357531"/>
                </a:cubicBezTo>
                <a:close/>
                <a:moveTo>
                  <a:pt x="1690238" y="347795"/>
                </a:moveTo>
                <a:cubicBezTo>
                  <a:pt x="1699688" y="349461"/>
                  <a:pt x="1705999" y="358474"/>
                  <a:pt x="1704333" y="367924"/>
                </a:cubicBezTo>
                <a:cubicBezTo>
                  <a:pt x="1702667" y="377374"/>
                  <a:pt x="1693654" y="383685"/>
                  <a:pt x="1684204" y="382019"/>
                </a:cubicBezTo>
                <a:cubicBezTo>
                  <a:pt x="1674752" y="380352"/>
                  <a:pt x="1668443" y="371339"/>
                  <a:pt x="1670109" y="361889"/>
                </a:cubicBezTo>
                <a:cubicBezTo>
                  <a:pt x="1671774" y="352439"/>
                  <a:pt x="1680788" y="346128"/>
                  <a:pt x="1690238" y="347795"/>
                </a:cubicBezTo>
                <a:close/>
                <a:moveTo>
                  <a:pt x="1028682" y="345368"/>
                </a:moveTo>
                <a:cubicBezTo>
                  <a:pt x="1047584" y="348701"/>
                  <a:pt x="1060205" y="366724"/>
                  <a:pt x="1056872" y="385626"/>
                </a:cubicBezTo>
                <a:cubicBezTo>
                  <a:pt x="1053539" y="404528"/>
                  <a:pt x="1035515" y="417148"/>
                  <a:pt x="1016613" y="413816"/>
                </a:cubicBezTo>
                <a:cubicBezTo>
                  <a:pt x="997712" y="410482"/>
                  <a:pt x="985091" y="392458"/>
                  <a:pt x="988423" y="373557"/>
                </a:cubicBezTo>
                <a:cubicBezTo>
                  <a:pt x="991756" y="354656"/>
                  <a:pt x="1009781" y="342035"/>
                  <a:pt x="1028682" y="345368"/>
                </a:cubicBezTo>
                <a:close/>
                <a:moveTo>
                  <a:pt x="1631943" y="335556"/>
                </a:moveTo>
                <a:cubicBezTo>
                  <a:pt x="1642444" y="337407"/>
                  <a:pt x="1649455" y="347422"/>
                  <a:pt x="1647604" y="357921"/>
                </a:cubicBezTo>
                <a:cubicBezTo>
                  <a:pt x="1645753" y="368421"/>
                  <a:pt x="1635739" y="375433"/>
                  <a:pt x="1625238" y="373581"/>
                </a:cubicBezTo>
                <a:cubicBezTo>
                  <a:pt x="1614737" y="371730"/>
                  <a:pt x="1607725" y="361716"/>
                  <a:pt x="1609577" y="351216"/>
                </a:cubicBezTo>
                <a:cubicBezTo>
                  <a:pt x="1611428" y="340716"/>
                  <a:pt x="1621442" y="333704"/>
                  <a:pt x="1631943" y="335556"/>
                </a:cubicBezTo>
                <a:close/>
                <a:moveTo>
                  <a:pt x="301196" y="335234"/>
                </a:moveTo>
                <a:cubicBezTo>
                  <a:pt x="327448" y="339863"/>
                  <a:pt x="344977" y="364897"/>
                  <a:pt x="340348" y="391149"/>
                </a:cubicBezTo>
                <a:cubicBezTo>
                  <a:pt x="335719" y="417400"/>
                  <a:pt x="310685" y="434929"/>
                  <a:pt x="284433" y="430300"/>
                </a:cubicBezTo>
                <a:cubicBezTo>
                  <a:pt x="258181" y="425673"/>
                  <a:pt x="240652" y="400637"/>
                  <a:pt x="245280" y="374386"/>
                </a:cubicBezTo>
                <a:cubicBezTo>
                  <a:pt x="249909" y="348134"/>
                  <a:pt x="274944" y="330605"/>
                  <a:pt x="301196" y="335234"/>
                </a:cubicBezTo>
                <a:close/>
                <a:moveTo>
                  <a:pt x="936169" y="327092"/>
                </a:moveTo>
                <a:cubicBezTo>
                  <a:pt x="956121" y="330610"/>
                  <a:pt x="969438" y="349637"/>
                  <a:pt x="965920" y="369588"/>
                </a:cubicBezTo>
                <a:cubicBezTo>
                  <a:pt x="962403" y="389539"/>
                  <a:pt x="943381" y="402862"/>
                  <a:pt x="923429" y="399344"/>
                </a:cubicBezTo>
                <a:cubicBezTo>
                  <a:pt x="903478" y="395826"/>
                  <a:pt x="890157" y="376799"/>
                  <a:pt x="893674" y="356848"/>
                </a:cubicBezTo>
                <a:cubicBezTo>
                  <a:pt x="897192" y="336898"/>
                  <a:pt x="916218" y="323574"/>
                  <a:pt x="936169" y="327092"/>
                </a:cubicBezTo>
                <a:close/>
                <a:moveTo>
                  <a:pt x="1569844" y="322645"/>
                </a:moveTo>
                <a:cubicBezTo>
                  <a:pt x="1581395" y="324682"/>
                  <a:pt x="1589108" y="335697"/>
                  <a:pt x="1587071" y="347247"/>
                </a:cubicBezTo>
                <a:cubicBezTo>
                  <a:pt x="1585034" y="358798"/>
                  <a:pt x="1574020" y="366511"/>
                  <a:pt x="1562469" y="364474"/>
                </a:cubicBezTo>
                <a:cubicBezTo>
                  <a:pt x="1550918" y="362437"/>
                  <a:pt x="1543206" y="351422"/>
                  <a:pt x="1545242" y="339872"/>
                </a:cubicBezTo>
                <a:cubicBezTo>
                  <a:pt x="1547279" y="328321"/>
                  <a:pt x="1558294" y="320609"/>
                  <a:pt x="1569844" y="322645"/>
                </a:cubicBezTo>
                <a:close/>
                <a:moveTo>
                  <a:pt x="182056" y="312267"/>
                </a:moveTo>
                <a:cubicBezTo>
                  <a:pt x="209358" y="317081"/>
                  <a:pt x="227588" y="343117"/>
                  <a:pt x="222774" y="370418"/>
                </a:cubicBezTo>
                <a:cubicBezTo>
                  <a:pt x="217960" y="397720"/>
                  <a:pt x="191924" y="415950"/>
                  <a:pt x="164623" y="411135"/>
                </a:cubicBezTo>
                <a:cubicBezTo>
                  <a:pt x="137321" y="406321"/>
                  <a:pt x="119091" y="380286"/>
                  <a:pt x="123905" y="352984"/>
                </a:cubicBezTo>
                <a:cubicBezTo>
                  <a:pt x="128719" y="325683"/>
                  <a:pt x="154754" y="307453"/>
                  <a:pt x="182056" y="312267"/>
                </a:cubicBezTo>
                <a:close/>
                <a:moveTo>
                  <a:pt x="1503943" y="309064"/>
                </a:moveTo>
                <a:cubicBezTo>
                  <a:pt x="1516544" y="311286"/>
                  <a:pt x="1524958" y="323303"/>
                  <a:pt x="1522736" y="335903"/>
                </a:cubicBezTo>
                <a:cubicBezTo>
                  <a:pt x="1520515" y="348504"/>
                  <a:pt x="1508498" y="356918"/>
                  <a:pt x="1495897" y="354696"/>
                </a:cubicBezTo>
                <a:cubicBezTo>
                  <a:pt x="1483297" y="352475"/>
                  <a:pt x="1474883" y="340458"/>
                  <a:pt x="1477104" y="327857"/>
                </a:cubicBezTo>
                <a:cubicBezTo>
                  <a:pt x="1479326" y="315257"/>
                  <a:pt x="1491343" y="306843"/>
                  <a:pt x="1503943" y="309064"/>
                </a:cubicBezTo>
                <a:close/>
                <a:moveTo>
                  <a:pt x="839847" y="308149"/>
                </a:moveTo>
                <a:cubicBezTo>
                  <a:pt x="860848" y="311852"/>
                  <a:pt x="874872" y="331880"/>
                  <a:pt x="871168" y="352881"/>
                </a:cubicBezTo>
                <a:cubicBezTo>
                  <a:pt x="867464" y="373882"/>
                  <a:pt x="847438" y="387905"/>
                  <a:pt x="826437" y="384202"/>
                </a:cubicBezTo>
                <a:cubicBezTo>
                  <a:pt x="805435" y="380499"/>
                  <a:pt x="791412" y="360472"/>
                  <a:pt x="795115" y="339471"/>
                </a:cubicBezTo>
                <a:cubicBezTo>
                  <a:pt x="798818" y="318470"/>
                  <a:pt x="818846" y="304446"/>
                  <a:pt x="839847" y="308149"/>
                </a:cubicBezTo>
                <a:close/>
                <a:moveTo>
                  <a:pt x="1434240" y="294814"/>
                </a:moveTo>
                <a:cubicBezTo>
                  <a:pt x="1447891" y="297221"/>
                  <a:pt x="1457006" y="310239"/>
                  <a:pt x="1454600" y="323889"/>
                </a:cubicBezTo>
                <a:cubicBezTo>
                  <a:pt x="1452193" y="337540"/>
                  <a:pt x="1439175" y="346655"/>
                  <a:pt x="1425524" y="344247"/>
                </a:cubicBezTo>
                <a:cubicBezTo>
                  <a:pt x="1411872" y="341840"/>
                  <a:pt x="1402757" y="328823"/>
                  <a:pt x="1405163" y="315172"/>
                </a:cubicBezTo>
                <a:cubicBezTo>
                  <a:pt x="1407571" y="301522"/>
                  <a:pt x="1420589" y="292407"/>
                  <a:pt x="1434240" y="294814"/>
                </a:cubicBezTo>
                <a:close/>
                <a:moveTo>
                  <a:pt x="59964" y="289840"/>
                </a:moveTo>
                <a:cubicBezTo>
                  <a:pt x="87748" y="294740"/>
                  <a:pt x="106298" y="321234"/>
                  <a:pt x="101400" y="349017"/>
                </a:cubicBezTo>
                <a:cubicBezTo>
                  <a:pt x="96501" y="376800"/>
                  <a:pt x="70007" y="395352"/>
                  <a:pt x="42224" y="390452"/>
                </a:cubicBezTo>
                <a:cubicBezTo>
                  <a:pt x="14440" y="385554"/>
                  <a:pt x="-4111" y="359059"/>
                  <a:pt x="788" y="331277"/>
                </a:cubicBezTo>
                <a:cubicBezTo>
                  <a:pt x="5687" y="303492"/>
                  <a:pt x="32181" y="284942"/>
                  <a:pt x="59964" y="289840"/>
                </a:cubicBezTo>
                <a:close/>
                <a:moveTo>
                  <a:pt x="739721" y="288534"/>
                </a:moveTo>
                <a:cubicBezTo>
                  <a:pt x="761773" y="292422"/>
                  <a:pt x="776497" y="313450"/>
                  <a:pt x="772609" y="335502"/>
                </a:cubicBezTo>
                <a:cubicBezTo>
                  <a:pt x="768721" y="357553"/>
                  <a:pt x="747692" y="372278"/>
                  <a:pt x="725640" y="368390"/>
                </a:cubicBezTo>
                <a:cubicBezTo>
                  <a:pt x="703589" y="364500"/>
                  <a:pt x="688865" y="343472"/>
                  <a:pt x="692753" y="321420"/>
                </a:cubicBezTo>
                <a:cubicBezTo>
                  <a:pt x="696641" y="299370"/>
                  <a:pt x="717670" y="284645"/>
                  <a:pt x="739721" y="288534"/>
                </a:cubicBezTo>
                <a:close/>
                <a:moveTo>
                  <a:pt x="1959144" y="283959"/>
                </a:moveTo>
                <a:cubicBezTo>
                  <a:pt x="1962080" y="284476"/>
                  <a:pt x="1964042" y="287278"/>
                  <a:pt x="1963524" y="290214"/>
                </a:cubicBezTo>
                <a:cubicBezTo>
                  <a:pt x="1963006" y="293151"/>
                  <a:pt x="1960205" y="295112"/>
                  <a:pt x="1957268" y="294595"/>
                </a:cubicBezTo>
                <a:cubicBezTo>
                  <a:pt x="1954331" y="294077"/>
                  <a:pt x="1952370" y="291276"/>
                  <a:pt x="1952888" y="288339"/>
                </a:cubicBezTo>
                <a:cubicBezTo>
                  <a:pt x="1953406" y="285402"/>
                  <a:pt x="1956207" y="283441"/>
                  <a:pt x="1959144" y="283959"/>
                </a:cubicBezTo>
                <a:close/>
                <a:moveTo>
                  <a:pt x="1360733" y="279892"/>
                </a:moveTo>
                <a:cubicBezTo>
                  <a:pt x="1375435" y="282484"/>
                  <a:pt x="1385251" y="296503"/>
                  <a:pt x="1382658" y="311204"/>
                </a:cubicBezTo>
                <a:cubicBezTo>
                  <a:pt x="1380066" y="325905"/>
                  <a:pt x="1366048" y="335721"/>
                  <a:pt x="1351345" y="333129"/>
                </a:cubicBezTo>
                <a:cubicBezTo>
                  <a:pt x="1336645" y="330537"/>
                  <a:pt x="1326829" y="316518"/>
                  <a:pt x="1329422" y="301817"/>
                </a:cubicBezTo>
                <a:cubicBezTo>
                  <a:pt x="1332014" y="287116"/>
                  <a:pt x="1346032" y="277300"/>
                  <a:pt x="1360733" y="279892"/>
                </a:cubicBezTo>
                <a:close/>
                <a:moveTo>
                  <a:pt x="1924545" y="276029"/>
                </a:moveTo>
                <a:cubicBezTo>
                  <a:pt x="1928460" y="276720"/>
                  <a:pt x="1931076" y="280454"/>
                  <a:pt x="1930385" y="284371"/>
                </a:cubicBezTo>
                <a:cubicBezTo>
                  <a:pt x="1929695" y="288286"/>
                  <a:pt x="1925960" y="290901"/>
                  <a:pt x="1922044" y="290210"/>
                </a:cubicBezTo>
                <a:cubicBezTo>
                  <a:pt x="1918129" y="289520"/>
                  <a:pt x="1915514" y="285785"/>
                  <a:pt x="1916204" y="281870"/>
                </a:cubicBezTo>
                <a:cubicBezTo>
                  <a:pt x="1916894" y="277954"/>
                  <a:pt x="1920629" y="275339"/>
                  <a:pt x="1924545" y="276029"/>
                </a:cubicBezTo>
                <a:close/>
                <a:moveTo>
                  <a:pt x="635793" y="268247"/>
                </a:moveTo>
                <a:cubicBezTo>
                  <a:pt x="658895" y="272320"/>
                  <a:pt x="674321" y="294350"/>
                  <a:pt x="670247" y="317452"/>
                </a:cubicBezTo>
                <a:cubicBezTo>
                  <a:pt x="666174" y="340554"/>
                  <a:pt x="644143" y="355979"/>
                  <a:pt x="621042" y="351906"/>
                </a:cubicBezTo>
                <a:cubicBezTo>
                  <a:pt x="597940" y="347833"/>
                  <a:pt x="582513" y="325802"/>
                  <a:pt x="586588" y="302701"/>
                </a:cubicBezTo>
                <a:cubicBezTo>
                  <a:pt x="590661" y="279600"/>
                  <a:pt x="612692" y="264173"/>
                  <a:pt x="635793" y="268247"/>
                </a:cubicBezTo>
                <a:close/>
                <a:moveTo>
                  <a:pt x="1885868" y="266719"/>
                </a:moveTo>
                <a:cubicBezTo>
                  <a:pt x="1891119" y="267644"/>
                  <a:pt x="1894625" y="272651"/>
                  <a:pt x="1893699" y="277901"/>
                </a:cubicBezTo>
                <a:cubicBezTo>
                  <a:pt x="1892773" y="283151"/>
                  <a:pt x="1887767" y="286657"/>
                  <a:pt x="1882516" y="285731"/>
                </a:cubicBezTo>
                <a:cubicBezTo>
                  <a:pt x="1877265" y="284805"/>
                  <a:pt x="1873759" y="279800"/>
                  <a:pt x="1874684" y="274548"/>
                </a:cubicBezTo>
                <a:cubicBezTo>
                  <a:pt x="1875610" y="269299"/>
                  <a:pt x="1880617" y="265793"/>
                  <a:pt x="1885868" y="266719"/>
                </a:cubicBezTo>
                <a:close/>
                <a:moveTo>
                  <a:pt x="1283425" y="264300"/>
                </a:moveTo>
                <a:cubicBezTo>
                  <a:pt x="1299176" y="267077"/>
                  <a:pt x="1309693" y="282097"/>
                  <a:pt x="1306916" y="297849"/>
                </a:cubicBezTo>
                <a:cubicBezTo>
                  <a:pt x="1304138" y="313600"/>
                  <a:pt x="1289118" y="324117"/>
                  <a:pt x="1273367" y="321339"/>
                </a:cubicBezTo>
                <a:cubicBezTo>
                  <a:pt x="1257616" y="318562"/>
                  <a:pt x="1247098" y="303542"/>
                  <a:pt x="1249876" y="287791"/>
                </a:cubicBezTo>
                <a:cubicBezTo>
                  <a:pt x="1252653" y="272040"/>
                  <a:pt x="1267674" y="261522"/>
                  <a:pt x="1283425" y="264300"/>
                </a:cubicBezTo>
                <a:close/>
                <a:moveTo>
                  <a:pt x="1842782" y="257162"/>
                </a:moveTo>
                <a:cubicBezTo>
                  <a:pt x="1849083" y="258273"/>
                  <a:pt x="1853290" y="264281"/>
                  <a:pt x="1852179" y="270581"/>
                </a:cubicBezTo>
                <a:cubicBezTo>
                  <a:pt x="1851069" y="276881"/>
                  <a:pt x="1845060" y="281088"/>
                  <a:pt x="1838759" y="279977"/>
                </a:cubicBezTo>
                <a:cubicBezTo>
                  <a:pt x="1832458" y="278866"/>
                  <a:pt x="1828251" y="272858"/>
                  <a:pt x="1829361" y="266558"/>
                </a:cubicBezTo>
                <a:cubicBezTo>
                  <a:pt x="1830472" y="260257"/>
                  <a:pt x="1836481" y="256051"/>
                  <a:pt x="1842782" y="257162"/>
                </a:cubicBezTo>
                <a:close/>
                <a:moveTo>
                  <a:pt x="1202313" y="248038"/>
                </a:moveTo>
                <a:cubicBezTo>
                  <a:pt x="1219115" y="251000"/>
                  <a:pt x="1230333" y="267022"/>
                  <a:pt x="1227371" y="283823"/>
                </a:cubicBezTo>
                <a:cubicBezTo>
                  <a:pt x="1224408" y="300623"/>
                  <a:pt x="1208387" y="311842"/>
                  <a:pt x="1191585" y="308879"/>
                </a:cubicBezTo>
                <a:cubicBezTo>
                  <a:pt x="1174783" y="305917"/>
                  <a:pt x="1163565" y="289895"/>
                  <a:pt x="1166527" y="273094"/>
                </a:cubicBezTo>
                <a:cubicBezTo>
                  <a:pt x="1169490" y="256293"/>
                  <a:pt x="1185511" y="245075"/>
                  <a:pt x="1202313" y="248038"/>
                </a:cubicBezTo>
                <a:close/>
                <a:moveTo>
                  <a:pt x="528062" y="247292"/>
                </a:moveTo>
                <a:cubicBezTo>
                  <a:pt x="552213" y="251550"/>
                  <a:pt x="568339" y="274582"/>
                  <a:pt x="564081" y="298734"/>
                </a:cubicBezTo>
                <a:cubicBezTo>
                  <a:pt x="559822" y="322884"/>
                  <a:pt x="536792" y="339011"/>
                  <a:pt x="512640" y="334753"/>
                </a:cubicBezTo>
                <a:cubicBezTo>
                  <a:pt x="488490" y="330494"/>
                  <a:pt x="472363" y="307463"/>
                  <a:pt x="476622" y="283312"/>
                </a:cubicBezTo>
                <a:cubicBezTo>
                  <a:pt x="480881" y="259160"/>
                  <a:pt x="503911" y="243033"/>
                  <a:pt x="528062" y="247292"/>
                </a:cubicBezTo>
                <a:close/>
                <a:moveTo>
                  <a:pt x="1795894" y="246933"/>
                </a:moveTo>
                <a:cubicBezTo>
                  <a:pt x="1803244" y="248229"/>
                  <a:pt x="1808153" y="255238"/>
                  <a:pt x="1806857" y="262589"/>
                </a:cubicBezTo>
                <a:cubicBezTo>
                  <a:pt x="1805561" y="269939"/>
                  <a:pt x="1798551" y="274847"/>
                  <a:pt x="1791200" y="273551"/>
                </a:cubicBezTo>
                <a:cubicBezTo>
                  <a:pt x="1783850" y="272254"/>
                  <a:pt x="1778941" y="265246"/>
                  <a:pt x="1780237" y="257895"/>
                </a:cubicBezTo>
                <a:cubicBezTo>
                  <a:pt x="1781534" y="250544"/>
                  <a:pt x="1788543" y="245637"/>
                  <a:pt x="1795894" y="246933"/>
                </a:cubicBezTo>
                <a:close/>
                <a:moveTo>
                  <a:pt x="1745203" y="236034"/>
                </a:moveTo>
                <a:cubicBezTo>
                  <a:pt x="1753605" y="237516"/>
                  <a:pt x="1759214" y="245526"/>
                  <a:pt x="1757733" y="253927"/>
                </a:cubicBezTo>
                <a:cubicBezTo>
                  <a:pt x="1756251" y="262328"/>
                  <a:pt x="1748241" y="267937"/>
                  <a:pt x="1739839" y="266456"/>
                </a:cubicBezTo>
                <a:cubicBezTo>
                  <a:pt x="1731438" y="264975"/>
                  <a:pt x="1725829" y="256963"/>
                  <a:pt x="1727310" y="248562"/>
                </a:cubicBezTo>
                <a:cubicBezTo>
                  <a:pt x="1728791" y="240162"/>
                  <a:pt x="1736802" y="234554"/>
                  <a:pt x="1745203" y="236034"/>
                </a:cubicBezTo>
                <a:close/>
                <a:moveTo>
                  <a:pt x="1117399" y="231104"/>
                </a:moveTo>
                <a:cubicBezTo>
                  <a:pt x="1135250" y="234252"/>
                  <a:pt x="1147169" y="251274"/>
                  <a:pt x="1144022" y="269126"/>
                </a:cubicBezTo>
                <a:cubicBezTo>
                  <a:pt x="1140874" y="286977"/>
                  <a:pt x="1123852" y="298897"/>
                  <a:pt x="1106000" y="295749"/>
                </a:cubicBezTo>
                <a:cubicBezTo>
                  <a:pt x="1088148" y="292601"/>
                  <a:pt x="1076229" y="275579"/>
                  <a:pt x="1079377" y="257727"/>
                </a:cubicBezTo>
                <a:cubicBezTo>
                  <a:pt x="1082525" y="239876"/>
                  <a:pt x="1099547" y="227956"/>
                  <a:pt x="1117399" y="231104"/>
                </a:cubicBezTo>
                <a:close/>
                <a:moveTo>
                  <a:pt x="416530" y="225664"/>
                </a:moveTo>
                <a:cubicBezTo>
                  <a:pt x="441733" y="230108"/>
                  <a:pt x="458561" y="254140"/>
                  <a:pt x="454117" y="279342"/>
                </a:cubicBezTo>
                <a:cubicBezTo>
                  <a:pt x="449674" y="304545"/>
                  <a:pt x="425640" y="321372"/>
                  <a:pt x="400439" y="316928"/>
                </a:cubicBezTo>
                <a:cubicBezTo>
                  <a:pt x="375236" y="312484"/>
                  <a:pt x="358409" y="288452"/>
                  <a:pt x="362852" y="263250"/>
                </a:cubicBezTo>
                <a:cubicBezTo>
                  <a:pt x="367296" y="238049"/>
                  <a:pt x="391328" y="221220"/>
                  <a:pt x="416530" y="225664"/>
                </a:cubicBezTo>
                <a:close/>
                <a:moveTo>
                  <a:pt x="1690708" y="224465"/>
                </a:moveTo>
                <a:cubicBezTo>
                  <a:pt x="1700159" y="226131"/>
                  <a:pt x="1706469" y="235144"/>
                  <a:pt x="1704803" y="244594"/>
                </a:cubicBezTo>
                <a:cubicBezTo>
                  <a:pt x="1703137" y="254044"/>
                  <a:pt x="1694124" y="260355"/>
                  <a:pt x="1684674" y="258689"/>
                </a:cubicBezTo>
                <a:cubicBezTo>
                  <a:pt x="1675224" y="257022"/>
                  <a:pt x="1668913" y="248009"/>
                  <a:pt x="1670580" y="238559"/>
                </a:cubicBezTo>
                <a:cubicBezTo>
                  <a:pt x="1672245" y="229109"/>
                  <a:pt x="1681258" y="222798"/>
                  <a:pt x="1690708" y="224465"/>
                </a:cubicBezTo>
                <a:close/>
                <a:moveTo>
                  <a:pt x="1028682" y="213500"/>
                </a:moveTo>
                <a:cubicBezTo>
                  <a:pt x="1047583" y="216833"/>
                  <a:pt x="1060204" y="234857"/>
                  <a:pt x="1056871" y="253759"/>
                </a:cubicBezTo>
                <a:cubicBezTo>
                  <a:pt x="1053538" y="272660"/>
                  <a:pt x="1035514" y="285281"/>
                  <a:pt x="1016612" y="281948"/>
                </a:cubicBezTo>
                <a:cubicBezTo>
                  <a:pt x="997711" y="278615"/>
                  <a:pt x="985090" y="260591"/>
                  <a:pt x="988423" y="241690"/>
                </a:cubicBezTo>
                <a:cubicBezTo>
                  <a:pt x="991756" y="222788"/>
                  <a:pt x="1009780" y="210167"/>
                  <a:pt x="1028682" y="213500"/>
                </a:cubicBezTo>
                <a:close/>
                <a:moveTo>
                  <a:pt x="1632414" y="212227"/>
                </a:moveTo>
                <a:cubicBezTo>
                  <a:pt x="1642915" y="214078"/>
                  <a:pt x="1649927" y="224092"/>
                  <a:pt x="1648075" y="234592"/>
                </a:cubicBezTo>
                <a:cubicBezTo>
                  <a:pt x="1646224" y="245092"/>
                  <a:pt x="1636210" y="252104"/>
                  <a:pt x="1625709" y="250252"/>
                </a:cubicBezTo>
                <a:cubicBezTo>
                  <a:pt x="1615208" y="248401"/>
                  <a:pt x="1608196" y="238387"/>
                  <a:pt x="1610048" y="227887"/>
                </a:cubicBezTo>
                <a:cubicBezTo>
                  <a:pt x="1611899" y="217387"/>
                  <a:pt x="1621913" y="210375"/>
                  <a:pt x="1632414" y="212227"/>
                </a:cubicBezTo>
                <a:close/>
                <a:moveTo>
                  <a:pt x="301196" y="203367"/>
                </a:moveTo>
                <a:cubicBezTo>
                  <a:pt x="327448" y="207996"/>
                  <a:pt x="344977" y="233030"/>
                  <a:pt x="340348" y="259282"/>
                </a:cubicBezTo>
                <a:cubicBezTo>
                  <a:pt x="335720" y="285534"/>
                  <a:pt x="310685" y="303063"/>
                  <a:pt x="284433" y="298434"/>
                </a:cubicBezTo>
                <a:cubicBezTo>
                  <a:pt x="258181" y="293805"/>
                  <a:pt x="240652" y="268771"/>
                  <a:pt x="245281" y="242519"/>
                </a:cubicBezTo>
                <a:cubicBezTo>
                  <a:pt x="249910" y="216267"/>
                  <a:pt x="274944" y="198738"/>
                  <a:pt x="301196" y="203367"/>
                </a:cubicBezTo>
                <a:close/>
                <a:moveTo>
                  <a:pt x="1570315" y="199315"/>
                </a:moveTo>
                <a:cubicBezTo>
                  <a:pt x="1581866" y="201352"/>
                  <a:pt x="1589579" y="212367"/>
                  <a:pt x="1587542" y="223918"/>
                </a:cubicBezTo>
                <a:cubicBezTo>
                  <a:pt x="1585505" y="235468"/>
                  <a:pt x="1574491" y="243181"/>
                  <a:pt x="1562940" y="241144"/>
                </a:cubicBezTo>
                <a:cubicBezTo>
                  <a:pt x="1551389" y="239107"/>
                  <a:pt x="1543677" y="228093"/>
                  <a:pt x="1545713" y="216542"/>
                </a:cubicBezTo>
                <a:cubicBezTo>
                  <a:pt x="1547750" y="204991"/>
                  <a:pt x="1558765" y="197279"/>
                  <a:pt x="1570315" y="199315"/>
                </a:cubicBezTo>
                <a:close/>
                <a:moveTo>
                  <a:pt x="936169" y="195226"/>
                </a:moveTo>
                <a:cubicBezTo>
                  <a:pt x="956122" y="198744"/>
                  <a:pt x="969437" y="217770"/>
                  <a:pt x="965919" y="237722"/>
                </a:cubicBezTo>
                <a:cubicBezTo>
                  <a:pt x="962402" y="257673"/>
                  <a:pt x="943381" y="270995"/>
                  <a:pt x="923431" y="267478"/>
                </a:cubicBezTo>
                <a:cubicBezTo>
                  <a:pt x="903478" y="263960"/>
                  <a:pt x="890157" y="244933"/>
                  <a:pt x="893675" y="224982"/>
                </a:cubicBezTo>
                <a:cubicBezTo>
                  <a:pt x="897193" y="205031"/>
                  <a:pt x="916218" y="191708"/>
                  <a:pt x="936169" y="195226"/>
                </a:cubicBezTo>
                <a:close/>
                <a:moveTo>
                  <a:pt x="1504414" y="185736"/>
                </a:moveTo>
                <a:cubicBezTo>
                  <a:pt x="1517015" y="187956"/>
                  <a:pt x="1525429" y="199973"/>
                  <a:pt x="1523208" y="212574"/>
                </a:cubicBezTo>
                <a:cubicBezTo>
                  <a:pt x="1520986" y="225175"/>
                  <a:pt x="1508969" y="233588"/>
                  <a:pt x="1496368" y="231367"/>
                </a:cubicBezTo>
                <a:cubicBezTo>
                  <a:pt x="1483768" y="229146"/>
                  <a:pt x="1475354" y="217128"/>
                  <a:pt x="1477575" y="204528"/>
                </a:cubicBezTo>
                <a:cubicBezTo>
                  <a:pt x="1479797" y="191927"/>
                  <a:pt x="1491814" y="183514"/>
                  <a:pt x="1504414" y="185736"/>
                </a:cubicBezTo>
                <a:close/>
                <a:moveTo>
                  <a:pt x="182056" y="180400"/>
                </a:moveTo>
                <a:cubicBezTo>
                  <a:pt x="209358" y="185214"/>
                  <a:pt x="227588" y="211250"/>
                  <a:pt x="222774" y="238551"/>
                </a:cubicBezTo>
                <a:cubicBezTo>
                  <a:pt x="217960" y="265853"/>
                  <a:pt x="191925" y="284083"/>
                  <a:pt x="164623" y="279268"/>
                </a:cubicBezTo>
                <a:cubicBezTo>
                  <a:pt x="137321" y="274455"/>
                  <a:pt x="119091" y="248420"/>
                  <a:pt x="123905" y="221118"/>
                </a:cubicBezTo>
                <a:cubicBezTo>
                  <a:pt x="128719" y="193816"/>
                  <a:pt x="154754" y="175586"/>
                  <a:pt x="182056" y="180400"/>
                </a:cubicBezTo>
                <a:close/>
                <a:moveTo>
                  <a:pt x="839848" y="176282"/>
                </a:moveTo>
                <a:cubicBezTo>
                  <a:pt x="860849" y="179985"/>
                  <a:pt x="874872" y="200013"/>
                  <a:pt x="871169" y="221014"/>
                </a:cubicBezTo>
                <a:cubicBezTo>
                  <a:pt x="867466" y="242015"/>
                  <a:pt x="847439" y="256038"/>
                  <a:pt x="826438" y="252335"/>
                </a:cubicBezTo>
                <a:cubicBezTo>
                  <a:pt x="805437" y="248632"/>
                  <a:pt x="791413" y="228604"/>
                  <a:pt x="795116" y="207603"/>
                </a:cubicBezTo>
                <a:cubicBezTo>
                  <a:pt x="798819" y="186602"/>
                  <a:pt x="818847" y="172579"/>
                  <a:pt x="839848" y="176282"/>
                </a:cubicBezTo>
                <a:close/>
                <a:moveTo>
                  <a:pt x="1434711" y="171484"/>
                </a:moveTo>
                <a:cubicBezTo>
                  <a:pt x="1448363" y="173891"/>
                  <a:pt x="1457478" y="186909"/>
                  <a:pt x="1455070" y="200559"/>
                </a:cubicBezTo>
                <a:cubicBezTo>
                  <a:pt x="1452664" y="214210"/>
                  <a:pt x="1439645" y="223325"/>
                  <a:pt x="1425994" y="220917"/>
                </a:cubicBezTo>
                <a:cubicBezTo>
                  <a:pt x="1412343" y="218510"/>
                  <a:pt x="1403228" y="205493"/>
                  <a:pt x="1405634" y="191842"/>
                </a:cubicBezTo>
                <a:cubicBezTo>
                  <a:pt x="1408042" y="178192"/>
                  <a:pt x="1421059" y="169077"/>
                  <a:pt x="1434711" y="171484"/>
                </a:cubicBezTo>
                <a:close/>
                <a:moveTo>
                  <a:pt x="1959614" y="160631"/>
                </a:moveTo>
                <a:cubicBezTo>
                  <a:pt x="1962551" y="161149"/>
                  <a:pt x="1964512" y="163950"/>
                  <a:pt x="1963995" y="166886"/>
                </a:cubicBezTo>
                <a:cubicBezTo>
                  <a:pt x="1963477" y="169823"/>
                  <a:pt x="1960676" y="171785"/>
                  <a:pt x="1957739" y="171267"/>
                </a:cubicBezTo>
                <a:cubicBezTo>
                  <a:pt x="1954802" y="170749"/>
                  <a:pt x="1952841" y="167948"/>
                  <a:pt x="1953359" y="165011"/>
                </a:cubicBezTo>
                <a:cubicBezTo>
                  <a:pt x="1953876" y="162074"/>
                  <a:pt x="1956678" y="160113"/>
                  <a:pt x="1959614" y="160631"/>
                </a:cubicBezTo>
                <a:close/>
                <a:moveTo>
                  <a:pt x="59965" y="157974"/>
                </a:moveTo>
                <a:cubicBezTo>
                  <a:pt x="87748" y="162873"/>
                  <a:pt x="106299" y="189367"/>
                  <a:pt x="101400" y="217150"/>
                </a:cubicBezTo>
                <a:cubicBezTo>
                  <a:pt x="96501" y="244933"/>
                  <a:pt x="70008" y="263485"/>
                  <a:pt x="42224" y="258586"/>
                </a:cubicBezTo>
                <a:cubicBezTo>
                  <a:pt x="14441" y="253687"/>
                  <a:pt x="-4110" y="227193"/>
                  <a:pt x="788" y="199409"/>
                </a:cubicBezTo>
                <a:cubicBezTo>
                  <a:pt x="5687" y="171626"/>
                  <a:pt x="32181" y="153075"/>
                  <a:pt x="59965" y="157974"/>
                </a:cubicBezTo>
                <a:close/>
                <a:moveTo>
                  <a:pt x="739722" y="156666"/>
                </a:moveTo>
                <a:cubicBezTo>
                  <a:pt x="761775" y="160555"/>
                  <a:pt x="776499" y="181583"/>
                  <a:pt x="772610" y="203635"/>
                </a:cubicBezTo>
                <a:cubicBezTo>
                  <a:pt x="768722" y="225687"/>
                  <a:pt x="747694" y="240411"/>
                  <a:pt x="725641" y="236523"/>
                </a:cubicBezTo>
                <a:cubicBezTo>
                  <a:pt x="703589" y="232634"/>
                  <a:pt x="688865" y="211606"/>
                  <a:pt x="692753" y="189554"/>
                </a:cubicBezTo>
                <a:cubicBezTo>
                  <a:pt x="696642" y="167502"/>
                  <a:pt x="717670" y="152778"/>
                  <a:pt x="739722" y="156666"/>
                </a:cubicBezTo>
                <a:close/>
                <a:moveTo>
                  <a:pt x="1361204" y="156563"/>
                </a:moveTo>
                <a:cubicBezTo>
                  <a:pt x="1375906" y="159155"/>
                  <a:pt x="1385721" y="173174"/>
                  <a:pt x="1383129" y="187875"/>
                </a:cubicBezTo>
                <a:cubicBezTo>
                  <a:pt x="1380537" y="202576"/>
                  <a:pt x="1366518" y="212392"/>
                  <a:pt x="1351816" y="209800"/>
                </a:cubicBezTo>
                <a:cubicBezTo>
                  <a:pt x="1337116" y="207208"/>
                  <a:pt x="1327299" y="193189"/>
                  <a:pt x="1329893" y="178488"/>
                </a:cubicBezTo>
                <a:cubicBezTo>
                  <a:pt x="1332485" y="163787"/>
                  <a:pt x="1346502" y="153971"/>
                  <a:pt x="1361204" y="156563"/>
                </a:cubicBezTo>
                <a:close/>
                <a:moveTo>
                  <a:pt x="1925015" y="152702"/>
                </a:moveTo>
                <a:cubicBezTo>
                  <a:pt x="1928931" y="153393"/>
                  <a:pt x="1931546" y="157128"/>
                  <a:pt x="1930856" y="161042"/>
                </a:cubicBezTo>
                <a:cubicBezTo>
                  <a:pt x="1930166" y="164958"/>
                  <a:pt x="1926431" y="167574"/>
                  <a:pt x="1922515" y="166883"/>
                </a:cubicBezTo>
                <a:cubicBezTo>
                  <a:pt x="1918599" y="166193"/>
                  <a:pt x="1915984" y="162457"/>
                  <a:pt x="1916675" y="158543"/>
                </a:cubicBezTo>
                <a:cubicBezTo>
                  <a:pt x="1917365" y="154627"/>
                  <a:pt x="1921100" y="152012"/>
                  <a:pt x="1925015" y="152702"/>
                </a:cubicBezTo>
                <a:close/>
                <a:moveTo>
                  <a:pt x="1886339" y="143392"/>
                </a:moveTo>
                <a:cubicBezTo>
                  <a:pt x="1891590" y="144318"/>
                  <a:pt x="1895095" y="149324"/>
                  <a:pt x="1894170" y="154574"/>
                </a:cubicBezTo>
                <a:cubicBezTo>
                  <a:pt x="1893244" y="159823"/>
                  <a:pt x="1888237" y="163330"/>
                  <a:pt x="1882986" y="162404"/>
                </a:cubicBezTo>
                <a:cubicBezTo>
                  <a:pt x="1877735" y="161477"/>
                  <a:pt x="1874229" y="156472"/>
                  <a:pt x="1875155" y="151221"/>
                </a:cubicBezTo>
                <a:cubicBezTo>
                  <a:pt x="1876081" y="145972"/>
                  <a:pt x="1881088" y="142466"/>
                  <a:pt x="1886339" y="143392"/>
                </a:cubicBezTo>
                <a:close/>
                <a:moveTo>
                  <a:pt x="1283896" y="140970"/>
                </a:moveTo>
                <a:cubicBezTo>
                  <a:pt x="1299647" y="143747"/>
                  <a:pt x="1310164" y="158768"/>
                  <a:pt x="1307387" y="174519"/>
                </a:cubicBezTo>
                <a:cubicBezTo>
                  <a:pt x="1304610" y="190270"/>
                  <a:pt x="1289589" y="200787"/>
                  <a:pt x="1273838" y="198010"/>
                </a:cubicBezTo>
                <a:cubicBezTo>
                  <a:pt x="1258087" y="195233"/>
                  <a:pt x="1247570" y="180212"/>
                  <a:pt x="1250347" y="164461"/>
                </a:cubicBezTo>
                <a:cubicBezTo>
                  <a:pt x="1253124" y="148710"/>
                  <a:pt x="1268145" y="138192"/>
                  <a:pt x="1283896" y="140970"/>
                </a:cubicBezTo>
                <a:close/>
                <a:moveTo>
                  <a:pt x="635794" y="136380"/>
                </a:moveTo>
                <a:cubicBezTo>
                  <a:pt x="658895" y="140454"/>
                  <a:pt x="674322" y="162484"/>
                  <a:pt x="670248" y="185586"/>
                </a:cubicBezTo>
                <a:cubicBezTo>
                  <a:pt x="666174" y="208687"/>
                  <a:pt x="644144" y="224113"/>
                  <a:pt x="621042" y="220040"/>
                </a:cubicBezTo>
                <a:cubicBezTo>
                  <a:pt x="597941" y="215966"/>
                  <a:pt x="582515" y="193936"/>
                  <a:pt x="586588" y="170834"/>
                </a:cubicBezTo>
                <a:cubicBezTo>
                  <a:pt x="590662" y="147733"/>
                  <a:pt x="612692" y="132307"/>
                  <a:pt x="635794" y="136380"/>
                </a:cubicBezTo>
                <a:close/>
                <a:moveTo>
                  <a:pt x="1843253" y="133835"/>
                </a:moveTo>
                <a:cubicBezTo>
                  <a:pt x="1849553" y="134946"/>
                  <a:pt x="1853761" y="140954"/>
                  <a:pt x="1852650" y="147253"/>
                </a:cubicBezTo>
                <a:cubicBezTo>
                  <a:pt x="1851539" y="153553"/>
                  <a:pt x="1845531" y="157760"/>
                  <a:pt x="1839230" y="156649"/>
                </a:cubicBezTo>
                <a:cubicBezTo>
                  <a:pt x="1832929" y="155538"/>
                  <a:pt x="1828721" y="149530"/>
                  <a:pt x="1829832" y="143230"/>
                </a:cubicBezTo>
                <a:cubicBezTo>
                  <a:pt x="1830943" y="136930"/>
                  <a:pt x="1836952" y="132724"/>
                  <a:pt x="1843253" y="133835"/>
                </a:cubicBezTo>
                <a:close/>
                <a:moveTo>
                  <a:pt x="1202784" y="124709"/>
                </a:moveTo>
                <a:cubicBezTo>
                  <a:pt x="1219586" y="127671"/>
                  <a:pt x="1230804" y="143693"/>
                  <a:pt x="1227842" y="160494"/>
                </a:cubicBezTo>
                <a:cubicBezTo>
                  <a:pt x="1224879" y="177295"/>
                  <a:pt x="1208858" y="188513"/>
                  <a:pt x="1192056" y="185550"/>
                </a:cubicBezTo>
                <a:cubicBezTo>
                  <a:pt x="1175254" y="182588"/>
                  <a:pt x="1164036" y="166566"/>
                  <a:pt x="1166998" y="149765"/>
                </a:cubicBezTo>
                <a:cubicBezTo>
                  <a:pt x="1169961" y="132965"/>
                  <a:pt x="1185982" y="121746"/>
                  <a:pt x="1202784" y="124709"/>
                </a:cubicBezTo>
                <a:close/>
                <a:moveTo>
                  <a:pt x="1796365" y="123606"/>
                </a:moveTo>
                <a:cubicBezTo>
                  <a:pt x="1803716" y="124903"/>
                  <a:pt x="1808625" y="131911"/>
                  <a:pt x="1807328" y="139262"/>
                </a:cubicBezTo>
                <a:cubicBezTo>
                  <a:pt x="1806032" y="146613"/>
                  <a:pt x="1799023" y="151520"/>
                  <a:pt x="1791672" y="150224"/>
                </a:cubicBezTo>
                <a:cubicBezTo>
                  <a:pt x="1784321" y="148928"/>
                  <a:pt x="1779413" y="141919"/>
                  <a:pt x="1780709" y="134568"/>
                </a:cubicBezTo>
                <a:cubicBezTo>
                  <a:pt x="1782005" y="127218"/>
                  <a:pt x="1789015" y="122310"/>
                  <a:pt x="1796365" y="123606"/>
                </a:cubicBezTo>
                <a:close/>
                <a:moveTo>
                  <a:pt x="528063" y="115426"/>
                </a:moveTo>
                <a:cubicBezTo>
                  <a:pt x="552213" y="119684"/>
                  <a:pt x="568340" y="142715"/>
                  <a:pt x="564081" y="166867"/>
                </a:cubicBezTo>
                <a:cubicBezTo>
                  <a:pt x="559823" y="191018"/>
                  <a:pt x="536792" y="207145"/>
                  <a:pt x="512640" y="202886"/>
                </a:cubicBezTo>
                <a:cubicBezTo>
                  <a:pt x="488492" y="198627"/>
                  <a:pt x="472365" y="175596"/>
                  <a:pt x="476624" y="151445"/>
                </a:cubicBezTo>
                <a:cubicBezTo>
                  <a:pt x="480882" y="127293"/>
                  <a:pt x="503911" y="111167"/>
                  <a:pt x="528063" y="115426"/>
                </a:cubicBezTo>
                <a:close/>
                <a:moveTo>
                  <a:pt x="1745675" y="112708"/>
                </a:moveTo>
                <a:cubicBezTo>
                  <a:pt x="1754075" y="114189"/>
                  <a:pt x="1759684" y="122199"/>
                  <a:pt x="1758204" y="130600"/>
                </a:cubicBezTo>
                <a:cubicBezTo>
                  <a:pt x="1756723" y="139000"/>
                  <a:pt x="1748711" y="144609"/>
                  <a:pt x="1740310" y="143128"/>
                </a:cubicBezTo>
                <a:cubicBezTo>
                  <a:pt x="1731910" y="141647"/>
                  <a:pt x="1726299" y="133636"/>
                  <a:pt x="1727781" y="125236"/>
                </a:cubicBezTo>
                <a:cubicBezTo>
                  <a:pt x="1729262" y="116835"/>
                  <a:pt x="1737274" y="111226"/>
                  <a:pt x="1745675" y="112708"/>
                </a:cubicBezTo>
                <a:close/>
                <a:moveTo>
                  <a:pt x="1117870" y="107774"/>
                </a:moveTo>
                <a:cubicBezTo>
                  <a:pt x="1135721" y="110923"/>
                  <a:pt x="1147640" y="127945"/>
                  <a:pt x="1144493" y="145796"/>
                </a:cubicBezTo>
                <a:cubicBezTo>
                  <a:pt x="1141345" y="163648"/>
                  <a:pt x="1124323" y="175568"/>
                  <a:pt x="1106471" y="172419"/>
                </a:cubicBezTo>
                <a:cubicBezTo>
                  <a:pt x="1088620" y="169271"/>
                  <a:pt x="1076700" y="152249"/>
                  <a:pt x="1079848" y="134397"/>
                </a:cubicBezTo>
                <a:cubicBezTo>
                  <a:pt x="1082996" y="116547"/>
                  <a:pt x="1100018" y="104628"/>
                  <a:pt x="1117870" y="107774"/>
                </a:cubicBezTo>
                <a:close/>
                <a:moveTo>
                  <a:pt x="1691180" y="101138"/>
                </a:moveTo>
                <a:cubicBezTo>
                  <a:pt x="1700630" y="102804"/>
                  <a:pt x="1706941" y="111817"/>
                  <a:pt x="1705275" y="121267"/>
                </a:cubicBezTo>
                <a:cubicBezTo>
                  <a:pt x="1703608" y="130717"/>
                  <a:pt x="1694596" y="137028"/>
                  <a:pt x="1685145" y="135362"/>
                </a:cubicBezTo>
                <a:cubicBezTo>
                  <a:pt x="1675695" y="133696"/>
                  <a:pt x="1669384" y="124683"/>
                  <a:pt x="1671051" y="115233"/>
                </a:cubicBezTo>
                <a:cubicBezTo>
                  <a:pt x="1672717" y="105782"/>
                  <a:pt x="1681730" y="99471"/>
                  <a:pt x="1691180" y="101138"/>
                </a:cubicBezTo>
                <a:close/>
                <a:moveTo>
                  <a:pt x="416532" y="93798"/>
                </a:moveTo>
                <a:cubicBezTo>
                  <a:pt x="441734" y="98242"/>
                  <a:pt x="458562" y="122274"/>
                  <a:pt x="454118" y="147475"/>
                </a:cubicBezTo>
                <a:cubicBezTo>
                  <a:pt x="449674" y="172678"/>
                  <a:pt x="425642" y="189506"/>
                  <a:pt x="400439" y="185062"/>
                </a:cubicBezTo>
                <a:cubicBezTo>
                  <a:pt x="375236" y="180618"/>
                  <a:pt x="358410" y="156586"/>
                  <a:pt x="362854" y="131384"/>
                </a:cubicBezTo>
                <a:cubicBezTo>
                  <a:pt x="367297" y="106182"/>
                  <a:pt x="391330" y="89354"/>
                  <a:pt x="416532" y="93798"/>
                </a:cubicBezTo>
                <a:close/>
                <a:moveTo>
                  <a:pt x="1029153" y="90171"/>
                </a:moveTo>
                <a:cubicBezTo>
                  <a:pt x="1048054" y="93504"/>
                  <a:pt x="1060675" y="111529"/>
                  <a:pt x="1057342" y="130430"/>
                </a:cubicBezTo>
                <a:cubicBezTo>
                  <a:pt x="1054009" y="149331"/>
                  <a:pt x="1035985" y="161952"/>
                  <a:pt x="1017083" y="158619"/>
                </a:cubicBezTo>
                <a:cubicBezTo>
                  <a:pt x="998182" y="155287"/>
                  <a:pt x="985561" y="137262"/>
                  <a:pt x="988894" y="118361"/>
                </a:cubicBezTo>
                <a:cubicBezTo>
                  <a:pt x="992227" y="99459"/>
                  <a:pt x="1010251" y="86839"/>
                  <a:pt x="1029153" y="90171"/>
                </a:cubicBezTo>
                <a:close/>
                <a:moveTo>
                  <a:pt x="1632885" y="88899"/>
                </a:moveTo>
                <a:cubicBezTo>
                  <a:pt x="1643386" y="90751"/>
                  <a:pt x="1650397" y="100764"/>
                  <a:pt x="1648546" y="111264"/>
                </a:cubicBezTo>
                <a:cubicBezTo>
                  <a:pt x="1646694" y="121764"/>
                  <a:pt x="1636681" y="128776"/>
                  <a:pt x="1626180" y="126924"/>
                </a:cubicBezTo>
                <a:cubicBezTo>
                  <a:pt x="1615679" y="125073"/>
                  <a:pt x="1608667" y="115059"/>
                  <a:pt x="1610519" y="104559"/>
                </a:cubicBezTo>
                <a:cubicBezTo>
                  <a:pt x="1612370" y="94059"/>
                  <a:pt x="1622384" y="87047"/>
                  <a:pt x="1632885" y="88899"/>
                </a:cubicBezTo>
                <a:close/>
                <a:moveTo>
                  <a:pt x="1570786" y="75989"/>
                </a:moveTo>
                <a:cubicBezTo>
                  <a:pt x="1582337" y="78025"/>
                  <a:pt x="1590049" y="89040"/>
                  <a:pt x="1588013" y="100591"/>
                </a:cubicBezTo>
                <a:cubicBezTo>
                  <a:pt x="1585976" y="112141"/>
                  <a:pt x="1574961" y="119854"/>
                  <a:pt x="1563411" y="117817"/>
                </a:cubicBezTo>
                <a:cubicBezTo>
                  <a:pt x="1551860" y="115781"/>
                  <a:pt x="1544147" y="104766"/>
                  <a:pt x="1546184" y="93215"/>
                </a:cubicBezTo>
                <a:cubicBezTo>
                  <a:pt x="1548221" y="81664"/>
                  <a:pt x="1559235" y="73952"/>
                  <a:pt x="1570786" y="75989"/>
                </a:cubicBezTo>
                <a:close/>
                <a:moveTo>
                  <a:pt x="936636" y="71896"/>
                </a:moveTo>
                <a:cubicBezTo>
                  <a:pt x="956587" y="75414"/>
                  <a:pt x="969908" y="94442"/>
                  <a:pt x="966390" y="114393"/>
                </a:cubicBezTo>
                <a:cubicBezTo>
                  <a:pt x="962872" y="134344"/>
                  <a:pt x="943847" y="147666"/>
                  <a:pt x="923896" y="144148"/>
                </a:cubicBezTo>
                <a:cubicBezTo>
                  <a:pt x="903945" y="140630"/>
                  <a:pt x="890622" y="121603"/>
                  <a:pt x="894140" y="101652"/>
                </a:cubicBezTo>
                <a:cubicBezTo>
                  <a:pt x="897658" y="81701"/>
                  <a:pt x="916684" y="68378"/>
                  <a:pt x="936636" y="71896"/>
                </a:cubicBezTo>
                <a:close/>
                <a:moveTo>
                  <a:pt x="301197" y="71500"/>
                </a:moveTo>
                <a:cubicBezTo>
                  <a:pt x="327450" y="76130"/>
                  <a:pt x="344978" y="101163"/>
                  <a:pt x="340350" y="127415"/>
                </a:cubicBezTo>
                <a:cubicBezTo>
                  <a:pt x="335721" y="153667"/>
                  <a:pt x="310687" y="171196"/>
                  <a:pt x="284435" y="166567"/>
                </a:cubicBezTo>
                <a:cubicBezTo>
                  <a:pt x="258182" y="161939"/>
                  <a:pt x="240652" y="136905"/>
                  <a:pt x="245281" y="110653"/>
                </a:cubicBezTo>
                <a:cubicBezTo>
                  <a:pt x="249910" y="84401"/>
                  <a:pt x="274945" y="66872"/>
                  <a:pt x="301197" y="71500"/>
                </a:cubicBezTo>
                <a:close/>
                <a:moveTo>
                  <a:pt x="1504885" y="62408"/>
                </a:moveTo>
                <a:cubicBezTo>
                  <a:pt x="1517486" y="64629"/>
                  <a:pt x="1525900" y="76646"/>
                  <a:pt x="1523678" y="89247"/>
                </a:cubicBezTo>
                <a:cubicBezTo>
                  <a:pt x="1521456" y="101847"/>
                  <a:pt x="1509440" y="110262"/>
                  <a:pt x="1496839" y="108040"/>
                </a:cubicBezTo>
                <a:cubicBezTo>
                  <a:pt x="1484238" y="105818"/>
                  <a:pt x="1475824" y="93801"/>
                  <a:pt x="1478046" y="81201"/>
                </a:cubicBezTo>
                <a:cubicBezTo>
                  <a:pt x="1480268" y="68600"/>
                  <a:pt x="1492285" y="60186"/>
                  <a:pt x="1504885" y="62408"/>
                </a:cubicBezTo>
                <a:close/>
                <a:moveTo>
                  <a:pt x="840313" y="52953"/>
                </a:moveTo>
                <a:cubicBezTo>
                  <a:pt x="861314" y="56656"/>
                  <a:pt x="875337" y="76684"/>
                  <a:pt x="871634" y="97685"/>
                </a:cubicBezTo>
                <a:cubicBezTo>
                  <a:pt x="867931" y="118686"/>
                  <a:pt x="847904" y="132709"/>
                  <a:pt x="826903" y="129006"/>
                </a:cubicBezTo>
                <a:cubicBezTo>
                  <a:pt x="805901" y="125303"/>
                  <a:pt x="791878" y="105276"/>
                  <a:pt x="795581" y="84275"/>
                </a:cubicBezTo>
                <a:cubicBezTo>
                  <a:pt x="799284" y="63273"/>
                  <a:pt x="819312" y="49250"/>
                  <a:pt x="840313" y="52953"/>
                </a:cubicBezTo>
                <a:close/>
                <a:moveTo>
                  <a:pt x="182057" y="48533"/>
                </a:moveTo>
                <a:cubicBezTo>
                  <a:pt x="209359" y="53347"/>
                  <a:pt x="227589" y="79382"/>
                  <a:pt x="222775" y="106684"/>
                </a:cubicBezTo>
                <a:cubicBezTo>
                  <a:pt x="217960" y="133986"/>
                  <a:pt x="191925" y="152216"/>
                  <a:pt x="164625" y="147402"/>
                </a:cubicBezTo>
                <a:cubicBezTo>
                  <a:pt x="137323" y="142588"/>
                  <a:pt x="119093" y="116553"/>
                  <a:pt x="123907" y="89251"/>
                </a:cubicBezTo>
                <a:cubicBezTo>
                  <a:pt x="128721" y="61949"/>
                  <a:pt x="154756" y="43719"/>
                  <a:pt x="182057" y="48533"/>
                </a:cubicBezTo>
                <a:close/>
                <a:moveTo>
                  <a:pt x="1435182" y="48157"/>
                </a:moveTo>
                <a:cubicBezTo>
                  <a:pt x="1448833" y="50564"/>
                  <a:pt x="1457948" y="63582"/>
                  <a:pt x="1455541" y="77232"/>
                </a:cubicBezTo>
                <a:cubicBezTo>
                  <a:pt x="1453134" y="90883"/>
                  <a:pt x="1440117" y="99998"/>
                  <a:pt x="1426465" y="97591"/>
                </a:cubicBezTo>
                <a:cubicBezTo>
                  <a:pt x="1412814" y="95184"/>
                  <a:pt x="1403699" y="82166"/>
                  <a:pt x="1406106" y="68516"/>
                </a:cubicBezTo>
                <a:cubicBezTo>
                  <a:pt x="1408513" y="54865"/>
                  <a:pt x="1421530" y="45750"/>
                  <a:pt x="1435182" y="48157"/>
                </a:cubicBezTo>
                <a:close/>
                <a:moveTo>
                  <a:pt x="1960085" y="37307"/>
                </a:moveTo>
                <a:cubicBezTo>
                  <a:pt x="1963022" y="37825"/>
                  <a:pt x="1964984" y="40626"/>
                  <a:pt x="1964466" y="43563"/>
                </a:cubicBezTo>
                <a:cubicBezTo>
                  <a:pt x="1963948" y="46499"/>
                  <a:pt x="1961147" y="48461"/>
                  <a:pt x="1958210" y="47943"/>
                </a:cubicBezTo>
                <a:cubicBezTo>
                  <a:pt x="1955273" y="47425"/>
                  <a:pt x="1953312" y="44624"/>
                  <a:pt x="1953830" y="41687"/>
                </a:cubicBezTo>
                <a:cubicBezTo>
                  <a:pt x="1954348" y="38751"/>
                  <a:pt x="1957149" y="36789"/>
                  <a:pt x="1960085" y="37307"/>
                </a:cubicBezTo>
                <a:close/>
                <a:moveTo>
                  <a:pt x="740188" y="33338"/>
                </a:moveTo>
                <a:cubicBezTo>
                  <a:pt x="762240" y="37226"/>
                  <a:pt x="776964" y="58254"/>
                  <a:pt x="773075" y="80306"/>
                </a:cubicBezTo>
                <a:cubicBezTo>
                  <a:pt x="769187" y="102358"/>
                  <a:pt x="748159" y="117082"/>
                  <a:pt x="726107" y="113194"/>
                </a:cubicBezTo>
                <a:cubicBezTo>
                  <a:pt x="704055" y="109305"/>
                  <a:pt x="689331" y="88277"/>
                  <a:pt x="693219" y="66225"/>
                </a:cubicBezTo>
                <a:cubicBezTo>
                  <a:pt x="697108" y="44174"/>
                  <a:pt x="718136" y="29449"/>
                  <a:pt x="740188" y="33338"/>
                </a:cubicBezTo>
                <a:close/>
                <a:moveTo>
                  <a:pt x="1361675" y="33235"/>
                </a:moveTo>
                <a:cubicBezTo>
                  <a:pt x="1376376" y="35828"/>
                  <a:pt x="1386192" y="49846"/>
                  <a:pt x="1383600" y="64547"/>
                </a:cubicBezTo>
                <a:cubicBezTo>
                  <a:pt x="1381008" y="79248"/>
                  <a:pt x="1366989" y="89064"/>
                  <a:pt x="1352288" y="86472"/>
                </a:cubicBezTo>
                <a:cubicBezTo>
                  <a:pt x="1337587" y="83880"/>
                  <a:pt x="1327771" y="69861"/>
                  <a:pt x="1330363" y="55160"/>
                </a:cubicBezTo>
                <a:cubicBezTo>
                  <a:pt x="1332956" y="40459"/>
                  <a:pt x="1346974" y="30643"/>
                  <a:pt x="1361675" y="33235"/>
                </a:cubicBezTo>
                <a:close/>
                <a:moveTo>
                  <a:pt x="1925486" y="29374"/>
                </a:moveTo>
                <a:cubicBezTo>
                  <a:pt x="1929402" y="30065"/>
                  <a:pt x="1932017" y="33800"/>
                  <a:pt x="1931327" y="37715"/>
                </a:cubicBezTo>
                <a:cubicBezTo>
                  <a:pt x="1930636" y="41631"/>
                  <a:pt x="1926901" y="44246"/>
                  <a:pt x="1922986" y="43556"/>
                </a:cubicBezTo>
                <a:cubicBezTo>
                  <a:pt x="1919070" y="42865"/>
                  <a:pt x="1916455" y="39130"/>
                  <a:pt x="1917145" y="35215"/>
                </a:cubicBezTo>
                <a:cubicBezTo>
                  <a:pt x="1917836" y="31299"/>
                  <a:pt x="1921571" y="28684"/>
                  <a:pt x="1925486" y="29374"/>
                </a:cubicBezTo>
                <a:close/>
                <a:moveTo>
                  <a:pt x="59965" y="26106"/>
                </a:moveTo>
                <a:cubicBezTo>
                  <a:pt x="87749" y="31005"/>
                  <a:pt x="106300" y="57499"/>
                  <a:pt x="101401" y="85283"/>
                </a:cubicBezTo>
                <a:cubicBezTo>
                  <a:pt x="96502" y="113066"/>
                  <a:pt x="70008" y="131617"/>
                  <a:pt x="42225" y="126718"/>
                </a:cubicBezTo>
                <a:cubicBezTo>
                  <a:pt x="14441" y="121819"/>
                  <a:pt x="-4110" y="95325"/>
                  <a:pt x="789" y="67542"/>
                </a:cubicBezTo>
                <a:cubicBezTo>
                  <a:pt x="5688" y="39759"/>
                  <a:pt x="32182" y="21208"/>
                  <a:pt x="59965" y="26106"/>
                </a:cubicBezTo>
                <a:close/>
                <a:moveTo>
                  <a:pt x="1886809" y="20064"/>
                </a:moveTo>
                <a:cubicBezTo>
                  <a:pt x="1892060" y="20990"/>
                  <a:pt x="1895566" y="25997"/>
                  <a:pt x="1894641" y="31247"/>
                </a:cubicBezTo>
                <a:cubicBezTo>
                  <a:pt x="1893715" y="36497"/>
                  <a:pt x="1888708" y="40002"/>
                  <a:pt x="1883457" y="39076"/>
                </a:cubicBezTo>
                <a:cubicBezTo>
                  <a:pt x="1878206" y="38151"/>
                  <a:pt x="1874700" y="33144"/>
                  <a:pt x="1875626" y="27894"/>
                </a:cubicBezTo>
                <a:cubicBezTo>
                  <a:pt x="1876552" y="22644"/>
                  <a:pt x="1881558" y="19138"/>
                  <a:pt x="1886809" y="20064"/>
                </a:cubicBezTo>
                <a:close/>
                <a:moveTo>
                  <a:pt x="1284366" y="17643"/>
                </a:moveTo>
                <a:cubicBezTo>
                  <a:pt x="1300117" y="20420"/>
                  <a:pt x="1310635" y="35441"/>
                  <a:pt x="1307858" y="51192"/>
                </a:cubicBezTo>
                <a:cubicBezTo>
                  <a:pt x="1305080" y="66943"/>
                  <a:pt x="1290060" y="77460"/>
                  <a:pt x="1274309" y="74683"/>
                </a:cubicBezTo>
                <a:cubicBezTo>
                  <a:pt x="1258558" y="71906"/>
                  <a:pt x="1248040" y="56885"/>
                  <a:pt x="1250818" y="41134"/>
                </a:cubicBezTo>
                <a:cubicBezTo>
                  <a:pt x="1253595" y="25383"/>
                  <a:pt x="1268615" y="14866"/>
                  <a:pt x="1284366" y="17643"/>
                </a:cubicBezTo>
                <a:close/>
                <a:moveTo>
                  <a:pt x="636260" y="13051"/>
                </a:moveTo>
                <a:cubicBezTo>
                  <a:pt x="659361" y="17124"/>
                  <a:pt x="674787" y="39154"/>
                  <a:pt x="670714" y="62256"/>
                </a:cubicBezTo>
                <a:cubicBezTo>
                  <a:pt x="666640" y="85358"/>
                  <a:pt x="644610" y="100783"/>
                  <a:pt x="621508" y="96710"/>
                </a:cubicBezTo>
                <a:cubicBezTo>
                  <a:pt x="598407" y="92637"/>
                  <a:pt x="582981" y="70606"/>
                  <a:pt x="587054" y="47505"/>
                </a:cubicBezTo>
                <a:cubicBezTo>
                  <a:pt x="591128" y="24403"/>
                  <a:pt x="613158" y="8977"/>
                  <a:pt x="636260" y="13051"/>
                </a:cubicBezTo>
                <a:close/>
                <a:moveTo>
                  <a:pt x="1843723" y="10507"/>
                </a:moveTo>
                <a:cubicBezTo>
                  <a:pt x="1850024" y="11618"/>
                  <a:pt x="1854232" y="17626"/>
                  <a:pt x="1853121" y="23926"/>
                </a:cubicBezTo>
                <a:cubicBezTo>
                  <a:pt x="1852010" y="30225"/>
                  <a:pt x="1846002" y="34432"/>
                  <a:pt x="1839701" y="33321"/>
                </a:cubicBezTo>
                <a:cubicBezTo>
                  <a:pt x="1833400" y="32210"/>
                  <a:pt x="1829192" y="26202"/>
                  <a:pt x="1830303" y="19902"/>
                </a:cubicBezTo>
                <a:cubicBezTo>
                  <a:pt x="1831414" y="13602"/>
                  <a:pt x="1837423" y="9396"/>
                  <a:pt x="1843723" y="10507"/>
                </a:cubicBezTo>
                <a:close/>
                <a:moveTo>
                  <a:pt x="1203255" y="1381"/>
                </a:moveTo>
                <a:cubicBezTo>
                  <a:pt x="1220057" y="4344"/>
                  <a:pt x="1231275" y="20365"/>
                  <a:pt x="1228314" y="37166"/>
                </a:cubicBezTo>
                <a:cubicBezTo>
                  <a:pt x="1225350" y="53967"/>
                  <a:pt x="1209329" y="65185"/>
                  <a:pt x="1192527" y="62222"/>
                </a:cubicBezTo>
                <a:cubicBezTo>
                  <a:pt x="1175725" y="59260"/>
                  <a:pt x="1164507" y="43238"/>
                  <a:pt x="1167469" y="26438"/>
                </a:cubicBezTo>
                <a:cubicBezTo>
                  <a:pt x="1170432" y="9637"/>
                  <a:pt x="1186453" y="-1582"/>
                  <a:pt x="1203255" y="1381"/>
                </a:cubicBezTo>
                <a:close/>
                <a:moveTo>
                  <a:pt x="1796836" y="279"/>
                </a:moveTo>
                <a:cubicBezTo>
                  <a:pt x="1804187" y="1575"/>
                  <a:pt x="1809095" y="8583"/>
                  <a:pt x="1807799" y="15934"/>
                </a:cubicBezTo>
                <a:cubicBezTo>
                  <a:pt x="1806503" y="23285"/>
                  <a:pt x="1799493" y="28192"/>
                  <a:pt x="1792143" y="26896"/>
                </a:cubicBezTo>
                <a:cubicBezTo>
                  <a:pt x="1784792" y="25600"/>
                  <a:pt x="1779884" y="18591"/>
                  <a:pt x="1781180" y="11240"/>
                </a:cubicBezTo>
                <a:cubicBezTo>
                  <a:pt x="1782476" y="3890"/>
                  <a:pt x="1789486" y="-1018"/>
                  <a:pt x="1796836" y="279"/>
                </a:cubicBezTo>
                <a:close/>
                <a:moveTo>
                  <a:pt x="1729468" y="1"/>
                </a:moveTo>
                <a:lnTo>
                  <a:pt x="1757063" y="1"/>
                </a:lnTo>
                <a:lnTo>
                  <a:pt x="1758675" y="7272"/>
                </a:lnTo>
                <a:cubicBezTo>
                  <a:pt x="1757194" y="15673"/>
                  <a:pt x="1749183" y="21282"/>
                  <a:pt x="1740782" y="19800"/>
                </a:cubicBezTo>
                <a:cubicBezTo>
                  <a:pt x="1732380" y="18319"/>
                  <a:pt x="1726771" y="10308"/>
                  <a:pt x="1728252" y="1908"/>
                </a:cubicBezTo>
                <a:close/>
                <a:moveTo>
                  <a:pt x="495000" y="1"/>
                </a:moveTo>
                <a:lnTo>
                  <a:pt x="540937" y="1"/>
                </a:lnTo>
                <a:lnTo>
                  <a:pt x="557192" y="10357"/>
                </a:lnTo>
                <a:cubicBezTo>
                  <a:pt x="563711" y="19666"/>
                  <a:pt x="566678" y="31461"/>
                  <a:pt x="564548" y="43537"/>
                </a:cubicBezTo>
                <a:cubicBezTo>
                  <a:pt x="560290" y="67689"/>
                  <a:pt x="537258" y="83815"/>
                  <a:pt x="513107" y="79557"/>
                </a:cubicBezTo>
                <a:cubicBezTo>
                  <a:pt x="488957" y="75298"/>
                  <a:pt x="472830" y="52267"/>
                  <a:pt x="477088" y="28116"/>
                </a:cubicBezTo>
                <a:close/>
                <a:moveTo>
                  <a:pt x="131927" y="1"/>
                </a:moveTo>
                <a:lnTo>
                  <a:pt x="212636" y="1"/>
                </a:lnTo>
                <a:lnTo>
                  <a:pt x="202598" y="15758"/>
                </a:lnTo>
                <a:cubicBezTo>
                  <a:pt x="192075" y="23126"/>
                  <a:pt x="178741" y="26480"/>
                  <a:pt x="165089" y="24073"/>
                </a:cubicBezTo>
                <a:cubicBezTo>
                  <a:pt x="151439" y="21666"/>
                  <a:pt x="140055" y="13953"/>
                  <a:pt x="132687" y="3431"/>
                </a:cubicBezTo>
                <a:close/>
                <a:moveTo>
                  <a:pt x="1673317" y="0"/>
                </a:moveTo>
                <a:lnTo>
                  <a:pt x="1704433" y="1"/>
                </a:lnTo>
                <a:lnTo>
                  <a:pt x="1698600" y="9155"/>
                </a:lnTo>
                <a:cubicBezTo>
                  <a:pt x="1694957" y="11706"/>
                  <a:pt x="1690341" y="12867"/>
                  <a:pt x="1685616" y="12034"/>
                </a:cubicBezTo>
                <a:cubicBezTo>
                  <a:pt x="1680891" y="11201"/>
                  <a:pt x="1676951" y="8531"/>
                  <a:pt x="1674401" y="4888"/>
                </a:cubicBezTo>
                <a:close/>
                <a:moveTo>
                  <a:pt x="1641331" y="0"/>
                </a:moveTo>
                <a:lnTo>
                  <a:pt x="1641077" y="398"/>
                </a:lnTo>
                <a:cubicBezTo>
                  <a:pt x="1637030" y="3232"/>
                  <a:pt x="1631902" y="4522"/>
                  <a:pt x="1626651" y="3596"/>
                </a:cubicBezTo>
                <a:lnTo>
                  <a:pt x="1621006" y="1"/>
                </a:lnTo>
                <a:close/>
                <a:moveTo>
                  <a:pt x="1087371" y="0"/>
                </a:moveTo>
                <a:lnTo>
                  <a:pt x="1139982" y="1"/>
                </a:lnTo>
                <a:lnTo>
                  <a:pt x="1144963" y="22469"/>
                </a:lnTo>
                <a:cubicBezTo>
                  <a:pt x="1141816" y="40321"/>
                  <a:pt x="1124793" y="52240"/>
                  <a:pt x="1106942" y="49092"/>
                </a:cubicBezTo>
                <a:cubicBezTo>
                  <a:pt x="1089090" y="45944"/>
                  <a:pt x="1077171" y="28922"/>
                  <a:pt x="1080319" y="11071"/>
                </a:cubicBezTo>
                <a:close/>
                <a:moveTo>
                  <a:pt x="1056239" y="0"/>
                </a:moveTo>
                <a:lnTo>
                  <a:pt x="1057814" y="7102"/>
                </a:lnTo>
                <a:cubicBezTo>
                  <a:pt x="1054481" y="26004"/>
                  <a:pt x="1036457" y="38625"/>
                  <a:pt x="1017555" y="35292"/>
                </a:cubicBezTo>
                <a:cubicBezTo>
                  <a:pt x="1008105" y="33625"/>
                  <a:pt x="1000224" y="28286"/>
                  <a:pt x="995123" y="21000"/>
                </a:cubicBezTo>
                <a:lnTo>
                  <a:pt x="990467" y="1"/>
                </a:lnTo>
                <a:close/>
                <a:moveTo>
                  <a:pt x="961168" y="0"/>
                </a:moveTo>
                <a:lnTo>
                  <a:pt x="951776" y="14744"/>
                </a:lnTo>
                <a:cubicBezTo>
                  <a:pt x="944085" y="20128"/>
                  <a:pt x="934341" y="22580"/>
                  <a:pt x="924365" y="20821"/>
                </a:cubicBezTo>
                <a:cubicBezTo>
                  <a:pt x="914390" y="19062"/>
                  <a:pt x="906072" y="13426"/>
                  <a:pt x="900686" y="5736"/>
                </a:cubicBezTo>
                <a:lnTo>
                  <a:pt x="899415" y="1"/>
                </a:lnTo>
                <a:close/>
                <a:moveTo>
                  <a:pt x="818461" y="0"/>
                </a:moveTo>
                <a:lnTo>
                  <a:pt x="852981" y="1"/>
                </a:lnTo>
                <a:lnTo>
                  <a:pt x="827372" y="5678"/>
                </a:lnTo>
                <a:close/>
                <a:moveTo>
                  <a:pt x="368449" y="0"/>
                </a:moveTo>
                <a:lnTo>
                  <a:pt x="449230" y="0"/>
                </a:lnTo>
                <a:lnTo>
                  <a:pt x="454583" y="24146"/>
                </a:lnTo>
                <a:cubicBezTo>
                  <a:pt x="450139" y="49348"/>
                  <a:pt x="426107" y="66176"/>
                  <a:pt x="400905" y="61732"/>
                </a:cubicBezTo>
                <a:cubicBezTo>
                  <a:pt x="375702" y="57288"/>
                  <a:pt x="358875" y="33256"/>
                  <a:pt x="363319" y="8054"/>
                </a:cubicBezTo>
                <a:close/>
                <a:moveTo>
                  <a:pt x="248557" y="0"/>
                </a:moveTo>
                <a:lnTo>
                  <a:pt x="339909" y="1"/>
                </a:lnTo>
                <a:lnTo>
                  <a:pt x="340815" y="4086"/>
                </a:lnTo>
                <a:cubicBezTo>
                  <a:pt x="336186" y="30338"/>
                  <a:pt x="311152" y="47867"/>
                  <a:pt x="284899" y="43238"/>
                </a:cubicBezTo>
                <a:cubicBezTo>
                  <a:pt x="271773" y="40924"/>
                  <a:pt x="260828" y="33507"/>
                  <a:pt x="253742" y="23389"/>
                </a:cubicBezTo>
                <a:close/>
                <a:moveTo>
                  <a:pt x="34049" y="0"/>
                </a:moveTo>
                <a:lnTo>
                  <a:pt x="69460" y="1"/>
                </a:lnTo>
                <a:lnTo>
                  <a:pt x="62969" y="2889"/>
                </a:lnTo>
                <a:cubicBezTo>
                  <a:pt x="56501" y="4374"/>
                  <a:pt x="49636" y="4614"/>
                  <a:pt x="42691" y="339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9956291" y="6170712"/>
            <a:ext cx="15888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12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経営 </a:t>
            </a:r>
            <a:r>
              <a:rPr lang="en-US" altLang="ko-KR" sz="12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20123457 </a:t>
            </a:r>
            <a:r>
              <a:rPr lang="ko-KR" altLang="en-US" sz="12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炫錫</a:t>
            </a:r>
          </a:p>
        </p:txBody>
      </p:sp>
    </p:spTree>
    <p:extLst>
      <p:ext uri="{BB962C8B-B14F-4D97-AF65-F5344CB8AC3E}">
        <p14:creationId xmlns:p14="http://schemas.microsoft.com/office/powerpoint/2010/main" val="400336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자유형 38"/>
          <p:cNvSpPr/>
          <p:nvPr/>
        </p:nvSpPr>
        <p:spPr>
          <a:xfrm rot="5400000" flipH="1" flipV="1">
            <a:off x="9521966" y="-1801869"/>
            <a:ext cx="348972" cy="4991102"/>
          </a:xfrm>
          <a:custGeom>
            <a:avLst/>
            <a:gdLst>
              <a:gd name="connsiteX0" fmla="*/ 344434 w 348972"/>
              <a:gd name="connsiteY0" fmla="*/ 2578187 h 4991102"/>
              <a:gd name="connsiteX1" fmla="*/ 265999 w 348972"/>
              <a:gd name="connsiteY1" fmla="*/ 1081549 h 4991102"/>
              <a:gd name="connsiteX2" fmla="*/ 339585 w 348972"/>
              <a:gd name="connsiteY2" fmla="*/ 0 h 4991102"/>
              <a:gd name="connsiteX3" fmla="*/ 348972 w 348972"/>
              <a:gd name="connsiteY3" fmla="*/ 4991102 h 4991102"/>
              <a:gd name="connsiteX4" fmla="*/ 0 w 348972"/>
              <a:gd name="connsiteY4" fmla="*/ 4991102 h 4991102"/>
              <a:gd name="connsiteX5" fmla="*/ 255817 w 348972"/>
              <a:gd name="connsiteY5" fmla="*/ 1231199 h 4991102"/>
              <a:gd name="connsiteX6" fmla="*/ 345105 w 348972"/>
              <a:gd name="connsiteY6" fmla="*/ 2934920 h 4991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972" h="4991102">
                <a:moveTo>
                  <a:pt x="344434" y="2578187"/>
                </a:moveTo>
                <a:lnTo>
                  <a:pt x="265999" y="1081549"/>
                </a:lnTo>
                <a:lnTo>
                  <a:pt x="339585" y="0"/>
                </a:lnTo>
                <a:close/>
                <a:moveTo>
                  <a:pt x="348972" y="4991102"/>
                </a:moveTo>
                <a:lnTo>
                  <a:pt x="0" y="4991102"/>
                </a:lnTo>
                <a:lnTo>
                  <a:pt x="255817" y="1231199"/>
                </a:lnTo>
                <a:lnTo>
                  <a:pt x="345105" y="293492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자유형 28"/>
          <p:cNvSpPr/>
          <p:nvPr/>
        </p:nvSpPr>
        <p:spPr>
          <a:xfrm flipV="1">
            <a:off x="0" y="-4"/>
            <a:ext cx="12192000" cy="1030515"/>
          </a:xfrm>
          <a:custGeom>
            <a:avLst/>
            <a:gdLst>
              <a:gd name="connsiteX0" fmla="*/ 11641929 w 12192000"/>
              <a:gd name="connsiteY0" fmla="*/ 647402 h 1030515"/>
              <a:gd name="connsiteX1" fmla="*/ 11668947 w 12192000"/>
              <a:gd name="connsiteY1" fmla="*/ 600604 h 1030515"/>
              <a:gd name="connsiteX2" fmla="*/ 11613256 w 12192000"/>
              <a:gd name="connsiteY2" fmla="*/ 597738 h 1030515"/>
              <a:gd name="connsiteX3" fmla="*/ 10498929 w 12192000"/>
              <a:gd name="connsiteY3" fmla="*/ 647402 h 1030515"/>
              <a:gd name="connsiteX4" fmla="*/ 10558933 w 12192000"/>
              <a:gd name="connsiteY4" fmla="*/ 543472 h 1030515"/>
              <a:gd name="connsiteX5" fmla="*/ 10435250 w 12192000"/>
              <a:gd name="connsiteY5" fmla="*/ 537106 h 1030515"/>
              <a:gd name="connsiteX6" fmla="*/ 10956130 w 12192000"/>
              <a:gd name="connsiteY6" fmla="*/ 647402 h 1030515"/>
              <a:gd name="connsiteX7" fmla="*/ 11002940 w 12192000"/>
              <a:gd name="connsiteY7" fmla="*/ 566325 h 1030515"/>
              <a:gd name="connsiteX8" fmla="*/ 10906453 w 12192000"/>
              <a:gd name="connsiteY8" fmla="*/ 561359 h 1030515"/>
              <a:gd name="connsiteX9" fmla="*/ 11413330 w 12192000"/>
              <a:gd name="connsiteY9" fmla="*/ 647402 h 1030515"/>
              <a:gd name="connsiteX10" fmla="*/ 11446946 w 12192000"/>
              <a:gd name="connsiteY10" fmla="*/ 589178 h 1030515"/>
              <a:gd name="connsiteX11" fmla="*/ 11377655 w 12192000"/>
              <a:gd name="connsiteY11" fmla="*/ 585611 h 1030515"/>
              <a:gd name="connsiteX12" fmla="*/ 11870530 w 12192000"/>
              <a:gd name="connsiteY12" fmla="*/ 647402 h 1030515"/>
              <a:gd name="connsiteX13" fmla="*/ 11890952 w 12192000"/>
              <a:gd name="connsiteY13" fmla="*/ 612031 h 1030515"/>
              <a:gd name="connsiteX14" fmla="*/ 11848858 w 12192000"/>
              <a:gd name="connsiteY14" fmla="*/ 609864 h 1030515"/>
              <a:gd name="connsiteX15" fmla="*/ 10727530 w 12192000"/>
              <a:gd name="connsiteY15" fmla="*/ 647402 h 1030515"/>
              <a:gd name="connsiteX16" fmla="*/ 10780937 w 12192000"/>
              <a:gd name="connsiteY16" fmla="*/ 554898 h 1030515"/>
              <a:gd name="connsiteX17" fmla="*/ 10670851 w 12192000"/>
              <a:gd name="connsiteY17" fmla="*/ 549232 h 1030515"/>
              <a:gd name="connsiteX18" fmla="*/ 11184730 w 12192000"/>
              <a:gd name="connsiteY18" fmla="*/ 647402 h 1030515"/>
              <a:gd name="connsiteX19" fmla="*/ 11224943 w 12192000"/>
              <a:gd name="connsiteY19" fmla="*/ 577751 h 1030515"/>
              <a:gd name="connsiteX20" fmla="*/ 11142054 w 12192000"/>
              <a:gd name="connsiteY20" fmla="*/ 573485 h 1030515"/>
              <a:gd name="connsiteX21" fmla="*/ 9813129 w 12192000"/>
              <a:gd name="connsiteY21" fmla="*/ 647403 h 1030515"/>
              <a:gd name="connsiteX22" fmla="*/ 9892925 w 12192000"/>
              <a:gd name="connsiteY22" fmla="*/ 509192 h 1030515"/>
              <a:gd name="connsiteX23" fmla="*/ 9728445 w 12192000"/>
              <a:gd name="connsiteY23" fmla="*/ 500726 h 1030515"/>
              <a:gd name="connsiteX24" fmla="*/ 10270329 w 12192000"/>
              <a:gd name="connsiteY24" fmla="*/ 647403 h 1030515"/>
              <a:gd name="connsiteX25" fmla="*/ 10336931 w 12192000"/>
              <a:gd name="connsiteY25" fmla="*/ 532045 h 1030515"/>
              <a:gd name="connsiteX26" fmla="*/ 10199648 w 12192000"/>
              <a:gd name="connsiteY26" fmla="*/ 524979 h 1030515"/>
              <a:gd name="connsiteX27" fmla="*/ 10041730 w 12192000"/>
              <a:gd name="connsiteY27" fmla="*/ 647403 h 1030515"/>
              <a:gd name="connsiteX28" fmla="*/ 10114928 w 12192000"/>
              <a:gd name="connsiteY28" fmla="*/ 520618 h 1030515"/>
              <a:gd name="connsiteX29" fmla="*/ 9964047 w 12192000"/>
              <a:gd name="connsiteY29" fmla="*/ 512853 h 1030515"/>
              <a:gd name="connsiteX30" fmla="*/ 11984829 w 12192000"/>
              <a:gd name="connsiteY30" fmla="*/ 845375 h 1030515"/>
              <a:gd name="connsiteX31" fmla="*/ 12112954 w 12192000"/>
              <a:gd name="connsiteY31" fmla="*/ 623457 h 1030515"/>
              <a:gd name="connsiteX32" fmla="*/ 11899024 w 12192000"/>
              <a:gd name="connsiteY32" fmla="*/ 612446 h 1030515"/>
              <a:gd name="connsiteX33" fmla="*/ 11874686 w 12192000"/>
              <a:gd name="connsiteY33" fmla="*/ 654602 h 1030515"/>
              <a:gd name="connsiteX34" fmla="*/ 10841830 w 12192000"/>
              <a:gd name="connsiteY34" fmla="*/ 845375 h 1030515"/>
              <a:gd name="connsiteX35" fmla="*/ 10951973 w 12192000"/>
              <a:gd name="connsiteY35" fmla="*/ 654602 h 1030515"/>
              <a:gd name="connsiteX36" fmla="*/ 10897884 w 12192000"/>
              <a:gd name="connsiteY36" fmla="*/ 560917 h 1030515"/>
              <a:gd name="connsiteX37" fmla="*/ 10789011 w 12192000"/>
              <a:gd name="connsiteY37" fmla="*/ 555314 h 1030515"/>
              <a:gd name="connsiteX38" fmla="*/ 10731687 w 12192000"/>
              <a:gd name="connsiteY38" fmla="*/ 654602 h 1030515"/>
              <a:gd name="connsiteX39" fmla="*/ 9698830 w 12192000"/>
              <a:gd name="connsiteY39" fmla="*/ 845375 h 1030515"/>
              <a:gd name="connsiteX40" fmla="*/ 9808973 w 12192000"/>
              <a:gd name="connsiteY40" fmla="*/ 654602 h 1030515"/>
              <a:gd name="connsiteX41" fmla="*/ 9719878 w 12192000"/>
              <a:gd name="connsiteY41" fmla="*/ 500285 h 1030515"/>
              <a:gd name="connsiteX42" fmla="*/ 9492844 w 12192000"/>
              <a:gd name="connsiteY42" fmla="*/ 488600 h 1030515"/>
              <a:gd name="connsiteX43" fmla="*/ 11299030 w 12192000"/>
              <a:gd name="connsiteY43" fmla="*/ 845375 h 1030515"/>
              <a:gd name="connsiteX44" fmla="*/ 11409173 w 12192000"/>
              <a:gd name="connsiteY44" fmla="*/ 654602 h 1030515"/>
              <a:gd name="connsiteX45" fmla="*/ 11369087 w 12192000"/>
              <a:gd name="connsiteY45" fmla="*/ 585170 h 1030515"/>
              <a:gd name="connsiteX46" fmla="*/ 11233017 w 12192000"/>
              <a:gd name="connsiteY46" fmla="*/ 578167 h 1030515"/>
              <a:gd name="connsiteX47" fmla="*/ 11188887 w 12192000"/>
              <a:gd name="connsiteY47" fmla="*/ 654602 h 1030515"/>
              <a:gd name="connsiteX48" fmla="*/ 11756230 w 12192000"/>
              <a:gd name="connsiteY48" fmla="*/ 845376 h 1030515"/>
              <a:gd name="connsiteX49" fmla="*/ 11866373 w 12192000"/>
              <a:gd name="connsiteY49" fmla="*/ 654602 h 1030515"/>
              <a:gd name="connsiteX50" fmla="*/ 11840289 w 12192000"/>
              <a:gd name="connsiteY50" fmla="*/ 609423 h 1030515"/>
              <a:gd name="connsiteX51" fmla="*/ 11677022 w 12192000"/>
              <a:gd name="connsiteY51" fmla="*/ 601020 h 1030515"/>
              <a:gd name="connsiteX52" fmla="*/ 11646086 w 12192000"/>
              <a:gd name="connsiteY52" fmla="*/ 654602 h 1030515"/>
              <a:gd name="connsiteX53" fmla="*/ 11070430 w 12192000"/>
              <a:gd name="connsiteY53" fmla="*/ 845376 h 1030515"/>
              <a:gd name="connsiteX54" fmla="*/ 11180573 w 12192000"/>
              <a:gd name="connsiteY54" fmla="*/ 654602 h 1030515"/>
              <a:gd name="connsiteX55" fmla="*/ 11133485 w 12192000"/>
              <a:gd name="connsiteY55" fmla="*/ 573044 h 1030515"/>
              <a:gd name="connsiteX56" fmla="*/ 11011013 w 12192000"/>
              <a:gd name="connsiteY56" fmla="*/ 566740 h 1030515"/>
              <a:gd name="connsiteX57" fmla="*/ 10960286 w 12192000"/>
              <a:gd name="connsiteY57" fmla="*/ 654602 h 1030515"/>
              <a:gd name="connsiteX58" fmla="*/ 11527630 w 12192000"/>
              <a:gd name="connsiteY58" fmla="*/ 845376 h 1030515"/>
              <a:gd name="connsiteX59" fmla="*/ 11637772 w 12192000"/>
              <a:gd name="connsiteY59" fmla="*/ 654602 h 1030515"/>
              <a:gd name="connsiteX60" fmla="*/ 11604687 w 12192000"/>
              <a:gd name="connsiteY60" fmla="*/ 597297 h 1030515"/>
              <a:gd name="connsiteX61" fmla="*/ 11455020 w 12192000"/>
              <a:gd name="connsiteY61" fmla="*/ 589593 h 1030515"/>
              <a:gd name="connsiteX62" fmla="*/ 11417487 w 12192000"/>
              <a:gd name="connsiteY62" fmla="*/ 654602 h 1030515"/>
              <a:gd name="connsiteX63" fmla="*/ 10156029 w 12192000"/>
              <a:gd name="connsiteY63" fmla="*/ 845376 h 1030515"/>
              <a:gd name="connsiteX64" fmla="*/ 10266173 w 12192000"/>
              <a:gd name="connsiteY64" fmla="*/ 654602 h 1030515"/>
              <a:gd name="connsiteX65" fmla="*/ 10191080 w 12192000"/>
              <a:gd name="connsiteY65" fmla="*/ 524538 h 1030515"/>
              <a:gd name="connsiteX66" fmla="*/ 10123002 w 12192000"/>
              <a:gd name="connsiteY66" fmla="*/ 521034 h 1030515"/>
              <a:gd name="connsiteX67" fmla="*/ 10045886 w 12192000"/>
              <a:gd name="connsiteY67" fmla="*/ 654603 h 1030515"/>
              <a:gd name="connsiteX68" fmla="*/ 10613229 w 12192000"/>
              <a:gd name="connsiteY68" fmla="*/ 845376 h 1030515"/>
              <a:gd name="connsiteX69" fmla="*/ 10723373 w 12192000"/>
              <a:gd name="connsiteY69" fmla="*/ 654602 h 1030515"/>
              <a:gd name="connsiteX70" fmla="*/ 10662282 w 12192000"/>
              <a:gd name="connsiteY70" fmla="*/ 548791 h 1030515"/>
              <a:gd name="connsiteX71" fmla="*/ 10567007 w 12192000"/>
              <a:gd name="connsiteY71" fmla="*/ 543887 h 1030515"/>
              <a:gd name="connsiteX72" fmla="*/ 10503086 w 12192000"/>
              <a:gd name="connsiteY72" fmla="*/ 654602 h 1030515"/>
              <a:gd name="connsiteX73" fmla="*/ 9927430 w 12192000"/>
              <a:gd name="connsiteY73" fmla="*/ 845376 h 1030515"/>
              <a:gd name="connsiteX74" fmla="*/ 10037572 w 12192000"/>
              <a:gd name="connsiteY74" fmla="*/ 654602 h 1030515"/>
              <a:gd name="connsiteX75" fmla="*/ 9955478 w 12192000"/>
              <a:gd name="connsiteY75" fmla="*/ 512412 h 1030515"/>
              <a:gd name="connsiteX76" fmla="*/ 9900998 w 12192000"/>
              <a:gd name="connsiteY76" fmla="*/ 509607 h 1030515"/>
              <a:gd name="connsiteX77" fmla="*/ 9817285 w 12192000"/>
              <a:gd name="connsiteY77" fmla="*/ 654602 h 1030515"/>
              <a:gd name="connsiteX78" fmla="*/ 10384630 w 12192000"/>
              <a:gd name="connsiteY78" fmla="*/ 845377 h 1030515"/>
              <a:gd name="connsiteX79" fmla="*/ 10494772 w 12192000"/>
              <a:gd name="connsiteY79" fmla="*/ 654602 h 1030515"/>
              <a:gd name="connsiteX80" fmla="*/ 10426681 w 12192000"/>
              <a:gd name="connsiteY80" fmla="*/ 536665 h 1030515"/>
              <a:gd name="connsiteX81" fmla="*/ 10345005 w 12192000"/>
              <a:gd name="connsiteY81" fmla="*/ 532461 h 1030515"/>
              <a:gd name="connsiteX82" fmla="*/ 10274485 w 12192000"/>
              <a:gd name="connsiteY82" fmla="*/ 654602 h 1030515"/>
              <a:gd name="connsiteX83" fmla="*/ 12091719 w 12192000"/>
              <a:gd name="connsiteY83" fmla="*/ 1030515 h 1030515"/>
              <a:gd name="connsiteX84" fmla="*/ 12192000 w 12192000"/>
              <a:gd name="connsiteY84" fmla="*/ 1030515 h 1030515"/>
              <a:gd name="connsiteX85" fmla="*/ 12192000 w 12192000"/>
              <a:gd name="connsiteY85" fmla="*/ 627526 h 1030515"/>
              <a:gd name="connsiteX86" fmla="*/ 12121028 w 12192000"/>
              <a:gd name="connsiteY86" fmla="*/ 623873 h 1030515"/>
              <a:gd name="connsiteX87" fmla="*/ 11989594 w 12192000"/>
              <a:gd name="connsiteY87" fmla="*/ 851523 h 1030515"/>
              <a:gd name="connsiteX88" fmla="*/ 11987771 w 12192000"/>
              <a:gd name="connsiteY88" fmla="*/ 850471 h 1030515"/>
              <a:gd name="connsiteX89" fmla="*/ 11863119 w 12192000"/>
              <a:gd name="connsiteY89" fmla="*/ 1030515 h 1030515"/>
              <a:gd name="connsiteX90" fmla="*/ 12083406 w 12192000"/>
              <a:gd name="connsiteY90" fmla="*/ 1030515 h 1030515"/>
              <a:gd name="connsiteX91" fmla="*/ 11870530 w 12192000"/>
              <a:gd name="connsiteY91" fmla="*/ 661802 h 1030515"/>
              <a:gd name="connsiteX92" fmla="*/ 11760993 w 12192000"/>
              <a:gd name="connsiteY92" fmla="*/ 851523 h 1030515"/>
              <a:gd name="connsiteX93" fmla="*/ 11759170 w 12192000"/>
              <a:gd name="connsiteY93" fmla="*/ 850470 h 1030515"/>
              <a:gd name="connsiteX94" fmla="*/ 11634519 w 12192000"/>
              <a:gd name="connsiteY94" fmla="*/ 1030515 h 1030515"/>
              <a:gd name="connsiteX95" fmla="*/ 11854805 w 12192000"/>
              <a:gd name="connsiteY95" fmla="*/ 1030515 h 1030515"/>
              <a:gd name="connsiteX96" fmla="*/ 11641929 w 12192000"/>
              <a:gd name="connsiteY96" fmla="*/ 661802 h 1030515"/>
              <a:gd name="connsiteX97" fmla="*/ 11532394 w 12192000"/>
              <a:gd name="connsiteY97" fmla="*/ 851523 h 1030515"/>
              <a:gd name="connsiteX98" fmla="*/ 11530571 w 12192000"/>
              <a:gd name="connsiteY98" fmla="*/ 850471 h 1030515"/>
              <a:gd name="connsiteX99" fmla="*/ 11405919 w 12192000"/>
              <a:gd name="connsiteY99" fmla="*/ 1030515 h 1030515"/>
              <a:gd name="connsiteX100" fmla="*/ 11626206 w 12192000"/>
              <a:gd name="connsiteY100" fmla="*/ 1030515 h 1030515"/>
              <a:gd name="connsiteX101" fmla="*/ 11413330 w 12192000"/>
              <a:gd name="connsiteY101" fmla="*/ 661802 h 1030515"/>
              <a:gd name="connsiteX102" fmla="*/ 11303793 w 12192000"/>
              <a:gd name="connsiteY102" fmla="*/ 851523 h 1030515"/>
              <a:gd name="connsiteX103" fmla="*/ 11301970 w 12192000"/>
              <a:gd name="connsiteY103" fmla="*/ 850470 h 1030515"/>
              <a:gd name="connsiteX104" fmla="*/ 11177320 w 12192000"/>
              <a:gd name="connsiteY104" fmla="*/ 1030515 h 1030515"/>
              <a:gd name="connsiteX105" fmla="*/ 11397606 w 12192000"/>
              <a:gd name="connsiteY105" fmla="*/ 1030515 h 1030515"/>
              <a:gd name="connsiteX106" fmla="*/ 11184729 w 12192000"/>
              <a:gd name="connsiteY106" fmla="*/ 661802 h 1030515"/>
              <a:gd name="connsiteX107" fmla="*/ 11075194 w 12192000"/>
              <a:gd name="connsiteY107" fmla="*/ 851523 h 1030515"/>
              <a:gd name="connsiteX108" fmla="*/ 11073371 w 12192000"/>
              <a:gd name="connsiteY108" fmla="*/ 850470 h 1030515"/>
              <a:gd name="connsiteX109" fmla="*/ 10948719 w 12192000"/>
              <a:gd name="connsiteY109" fmla="*/ 1030515 h 1030515"/>
              <a:gd name="connsiteX110" fmla="*/ 11169006 w 12192000"/>
              <a:gd name="connsiteY110" fmla="*/ 1030515 h 1030515"/>
              <a:gd name="connsiteX111" fmla="*/ 10956129 w 12192000"/>
              <a:gd name="connsiteY111" fmla="*/ 661802 h 1030515"/>
              <a:gd name="connsiteX112" fmla="*/ 10846594 w 12192000"/>
              <a:gd name="connsiteY112" fmla="*/ 851523 h 1030515"/>
              <a:gd name="connsiteX113" fmla="*/ 10844771 w 12192000"/>
              <a:gd name="connsiteY113" fmla="*/ 850471 h 1030515"/>
              <a:gd name="connsiteX114" fmla="*/ 10720119 w 12192000"/>
              <a:gd name="connsiteY114" fmla="*/ 1030515 h 1030515"/>
              <a:gd name="connsiteX115" fmla="*/ 10940406 w 12192000"/>
              <a:gd name="connsiteY115" fmla="*/ 1030515 h 1030515"/>
              <a:gd name="connsiteX116" fmla="*/ 10727530 w 12192000"/>
              <a:gd name="connsiteY116" fmla="*/ 661802 h 1030515"/>
              <a:gd name="connsiteX117" fmla="*/ 10617993 w 12192000"/>
              <a:gd name="connsiteY117" fmla="*/ 851523 h 1030515"/>
              <a:gd name="connsiteX118" fmla="*/ 10616170 w 12192000"/>
              <a:gd name="connsiteY118" fmla="*/ 850470 h 1030515"/>
              <a:gd name="connsiteX119" fmla="*/ 10491519 w 12192000"/>
              <a:gd name="connsiteY119" fmla="*/ 1030515 h 1030515"/>
              <a:gd name="connsiteX120" fmla="*/ 10711806 w 12192000"/>
              <a:gd name="connsiteY120" fmla="*/ 1030515 h 1030515"/>
              <a:gd name="connsiteX121" fmla="*/ 10498929 w 12192000"/>
              <a:gd name="connsiteY121" fmla="*/ 661802 h 1030515"/>
              <a:gd name="connsiteX122" fmla="*/ 10389394 w 12192000"/>
              <a:gd name="connsiteY122" fmla="*/ 851523 h 1030515"/>
              <a:gd name="connsiteX123" fmla="*/ 10387571 w 12192000"/>
              <a:gd name="connsiteY123" fmla="*/ 850471 h 1030515"/>
              <a:gd name="connsiteX124" fmla="*/ 10262919 w 12192000"/>
              <a:gd name="connsiteY124" fmla="*/ 1030515 h 1030515"/>
              <a:gd name="connsiteX125" fmla="*/ 10483206 w 12192000"/>
              <a:gd name="connsiteY125" fmla="*/ 1030515 h 1030515"/>
              <a:gd name="connsiteX126" fmla="*/ 10270330 w 12192000"/>
              <a:gd name="connsiteY126" fmla="*/ 661802 h 1030515"/>
              <a:gd name="connsiteX127" fmla="*/ 10160793 w 12192000"/>
              <a:gd name="connsiteY127" fmla="*/ 851523 h 1030515"/>
              <a:gd name="connsiteX128" fmla="*/ 10158970 w 12192000"/>
              <a:gd name="connsiteY128" fmla="*/ 850470 h 1030515"/>
              <a:gd name="connsiteX129" fmla="*/ 10034320 w 12192000"/>
              <a:gd name="connsiteY129" fmla="*/ 1030515 h 1030515"/>
              <a:gd name="connsiteX130" fmla="*/ 10254606 w 12192000"/>
              <a:gd name="connsiteY130" fmla="*/ 1030515 h 1030515"/>
              <a:gd name="connsiteX131" fmla="*/ 10041729 w 12192000"/>
              <a:gd name="connsiteY131" fmla="*/ 661802 h 1030515"/>
              <a:gd name="connsiteX132" fmla="*/ 9932194 w 12192000"/>
              <a:gd name="connsiteY132" fmla="*/ 851523 h 1030515"/>
              <a:gd name="connsiteX133" fmla="*/ 9930371 w 12192000"/>
              <a:gd name="connsiteY133" fmla="*/ 850470 h 1030515"/>
              <a:gd name="connsiteX134" fmla="*/ 9805719 w 12192000"/>
              <a:gd name="connsiteY134" fmla="*/ 1030515 h 1030515"/>
              <a:gd name="connsiteX135" fmla="*/ 10026006 w 12192000"/>
              <a:gd name="connsiteY135" fmla="*/ 1030515 h 1030515"/>
              <a:gd name="connsiteX136" fmla="*/ 9813129 w 12192000"/>
              <a:gd name="connsiteY136" fmla="*/ 661802 h 1030515"/>
              <a:gd name="connsiteX137" fmla="*/ 9703593 w 12192000"/>
              <a:gd name="connsiteY137" fmla="*/ 851523 h 1030515"/>
              <a:gd name="connsiteX138" fmla="*/ 9701770 w 12192000"/>
              <a:gd name="connsiteY138" fmla="*/ 850470 h 1030515"/>
              <a:gd name="connsiteX139" fmla="*/ 0 w 12192000"/>
              <a:gd name="connsiteY139" fmla="*/ 1030515 h 1030515"/>
              <a:gd name="connsiteX140" fmla="*/ 9797405 w 12192000"/>
              <a:gd name="connsiteY140" fmla="*/ 1030515 h 1030515"/>
              <a:gd name="connsiteX141" fmla="*/ 9484275 w 12192000"/>
              <a:gd name="connsiteY141" fmla="*/ 488159 h 1030515"/>
              <a:gd name="connsiteX142" fmla="*/ 0 w 12192000"/>
              <a:gd name="connsiteY142" fmla="*/ 0 h 103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1030515">
                <a:moveTo>
                  <a:pt x="11641929" y="647402"/>
                </a:moveTo>
                <a:lnTo>
                  <a:pt x="11668947" y="600604"/>
                </a:lnTo>
                <a:lnTo>
                  <a:pt x="11613256" y="597738"/>
                </a:lnTo>
                <a:close/>
                <a:moveTo>
                  <a:pt x="10498929" y="647402"/>
                </a:moveTo>
                <a:lnTo>
                  <a:pt x="10558933" y="543472"/>
                </a:lnTo>
                <a:lnTo>
                  <a:pt x="10435250" y="537106"/>
                </a:lnTo>
                <a:close/>
                <a:moveTo>
                  <a:pt x="10956130" y="647402"/>
                </a:moveTo>
                <a:lnTo>
                  <a:pt x="11002940" y="566325"/>
                </a:lnTo>
                <a:lnTo>
                  <a:pt x="10906453" y="561359"/>
                </a:lnTo>
                <a:close/>
                <a:moveTo>
                  <a:pt x="11413330" y="647402"/>
                </a:moveTo>
                <a:lnTo>
                  <a:pt x="11446946" y="589178"/>
                </a:lnTo>
                <a:lnTo>
                  <a:pt x="11377655" y="585611"/>
                </a:lnTo>
                <a:close/>
                <a:moveTo>
                  <a:pt x="11870530" y="647402"/>
                </a:moveTo>
                <a:lnTo>
                  <a:pt x="11890952" y="612031"/>
                </a:lnTo>
                <a:lnTo>
                  <a:pt x="11848858" y="609864"/>
                </a:lnTo>
                <a:close/>
                <a:moveTo>
                  <a:pt x="10727530" y="647402"/>
                </a:moveTo>
                <a:lnTo>
                  <a:pt x="10780937" y="554898"/>
                </a:lnTo>
                <a:lnTo>
                  <a:pt x="10670851" y="549232"/>
                </a:lnTo>
                <a:close/>
                <a:moveTo>
                  <a:pt x="11184730" y="647402"/>
                </a:moveTo>
                <a:lnTo>
                  <a:pt x="11224943" y="577751"/>
                </a:lnTo>
                <a:lnTo>
                  <a:pt x="11142054" y="573485"/>
                </a:lnTo>
                <a:close/>
                <a:moveTo>
                  <a:pt x="9813129" y="647403"/>
                </a:moveTo>
                <a:lnTo>
                  <a:pt x="9892925" y="509192"/>
                </a:lnTo>
                <a:lnTo>
                  <a:pt x="9728445" y="500726"/>
                </a:lnTo>
                <a:close/>
                <a:moveTo>
                  <a:pt x="10270329" y="647403"/>
                </a:moveTo>
                <a:lnTo>
                  <a:pt x="10336931" y="532045"/>
                </a:lnTo>
                <a:lnTo>
                  <a:pt x="10199648" y="524979"/>
                </a:lnTo>
                <a:close/>
                <a:moveTo>
                  <a:pt x="10041730" y="647403"/>
                </a:moveTo>
                <a:lnTo>
                  <a:pt x="10114928" y="520618"/>
                </a:lnTo>
                <a:lnTo>
                  <a:pt x="9964047" y="512853"/>
                </a:lnTo>
                <a:close/>
                <a:moveTo>
                  <a:pt x="11984829" y="845375"/>
                </a:moveTo>
                <a:lnTo>
                  <a:pt x="12112954" y="623457"/>
                </a:lnTo>
                <a:lnTo>
                  <a:pt x="11899024" y="612446"/>
                </a:lnTo>
                <a:lnTo>
                  <a:pt x="11874686" y="654602"/>
                </a:lnTo>
                <a:close/>
                <a:moveTo>
                  <a:pt x="10841830" y="845375"/>
                </a:moveTo>
                <a:lnTo>
                  <a:pt x="10951973" y="654602"/>
                </a:lnTo>
                <a:lnTo>
                  <a:pt x="10897884" y="560917"/>
                </a:lnTo>
                <a:lnTo>
                  <a:pt x="10789011" y="555314"/>
                </a:lnTo>
                <a:lnTo>
                  <a:pt x="10731687" y="654602"/>
                </a:lnTo>
                <a:close/>
                <a:moveTo>
                  <a:pt x="9698830" y="845375"/>
                </a:moveTo>
                <a:lnTo>
                  <a:pt x="9808973" y="654602"/>
                </a:lnTo>
                <a:lnTo>
                  <a:pt x="9719878" y="500285"/>
                </a:lnTo>
                <a:lnTo>
                  <a:pt x="9492844" y="488600"/>
                </a:lnTo>
                <a:close/>
                <a:moveTo>
                  <a:pt x="11299030" y="845375"/>
                </a:moveTo>
                <a:lnTo>
                  <a:pt x="11409173" y="654602"/>
                </a:lnTo>
                <a:lnTo>
                  <a:pt x="11369087" y="585170"/>
                </a:lnTo>
                <a:lnTo>
                  <a:pt x="11233017" y="578167"/>
                </a:lnTo>
                <a:lnTo>
                  <a:pt x="11188887" y="654602"/>
                </a:lnTo>
                <a:close/>
                <a:moveTo>
                  <a:pt x="11756230" y="845376"/>
                </a:moveTo>
                <a:lnTo>
                  <a:pt x="11866373" y="654602"/>
                </a:lnTo>
                <a:lnTo>
                  <a:pt x="11840289" y="609423"/>
                </a:lnTo>
                <a:lnTo>
                  <a:pt x="11677022" y="601020"/>
                </a:lnTo>
                <a:lnTo>
                  <a:pt x="11646086" y="654602"/>
                </a:lnTo>
                <a:close/>
                <a:moveTo>
                  <a:pt x="11070430" y="845376"/>
                </a:moveTo>
                <a:lnTo>
                  <a:pt x="11180573" y="654602"/>
                </a:lnTo>
                <a:lnTo>
                  <a:pt x="11133485" y="573044"/>
                </a:lnTo>
                <a:lnTo>
                  <a:pt x="11011013" y="566740"/>
                </a:lnTo>
                <a:lnTo>
                  <a:pt x="10960286" y="654602"/>
                </a:lnTo>
                <a:close/>
                <a:moveTo>
                  <a:pt x="11527630" y="845376"/>
                </a:moveTo>
                <a:lnTo>
                  <a:pt x="11637772" y="654602"/>
                </a:lnTo>
                <a:lnTo>
                  <a:pt x="11604687" y="597297"/>
                </a:lnTo>
                <a:lnTo>
                  <a:pt x="11455020" y="589593"/>
                </a:lnTo>
                <a:lnTo>
                  <a:pt x="11417487" y="654602"/>
                </a:lnTo>
                <a:close/>
                <a:moveTo>
                  <a:pt x="10156029" y="845376"/>
                </a:moveTo>
                <a:lnTo>
                  <a:pt x="10266173" y="654602"/>
                </a:lnTo>
                <a:lnTo>
                  <a:pt x="10191080" y="524538"/>
                </a:lnTo>
                <a:lnTo>
                  <a:pt x="10123002" y="521034"/>
                </a:lnTo>
                <a:lnTo>
                  <a:pt x="10045886" y="654603"/>
                </a:lnTo>
                <a:close/>
                <a:moveTo>
                  <a:pt x="10613229" y="845376"/>
                </a:moveTo>
                <a:lnTo>
                  <a:pt x="10723373" y="654602"/>
                </a:lnTo>
                <a:lnTo>
                  <a:pt x="10662282" y="548791"/>
                </a:lnTo>
                <a:lnTo>
                  <a:pt x="10567007" y="543887"/>
                </a:lnTo>
                <a:lnTo>
                  <a:pt x="10503086" y="654602"/>
                </a:lnTo>
                <a:close/>
                <a:moveTo>
                  <a:pt x="9927430" y="845376"/>
                </a:moveTo>
                <a:lnTo>
                  <a:pt x="10037572" y="654602"/>
                </a:lnTo>
                <a:lnTo>
                  <a:pt x="9955478" y="512412"/>
                </a:lnTo>
                <a:lnTo>
                  <a:pt x="9900998" y="509607"/>
                </a:lnTo>
                <a:lnTo>
                  <a:pt x="9817285" y="654602"/>
                </a:lnTo>
                <a:close/>
                <a:moveTo>
                  <a:pt x="10384630" y="845377"/>
                </a:moveTo>
                <a:lnTo>
                  <a:pt x="10494772" y="654602"/>
                </a:lnTo>
                <a:lnTo>
                  <a:pt x="10426681" y="536665"/>
                </a:lnTo>
                <a:lnTo>
                  <a:pt x="10345005" y="532461"/>
                </a:lnTo>
                <a:lnTo>
                  <a:pt x="10274485" y="654602"/>
                </a:lnTo>
                <a:close/>
                <a:moveTo>
                  <a:pt x="12091719" y="1030515"/>
                </a:moveTo>
                <a:lnTo>
                  <a:pt x="12192000" y="1030515"/>
                </a:lnTo>
                <a:lnTo>
                  <a:pt x="12192000" y="627526"/>
                </a:lnTo>
                <a:lnTo>
                  <a:pt x="12121028" y="623873"/>
                </a:lnTo>
                <a:lnTo>
                  <a:pt x="11989594" y="851523"/>
                </a:lnTo>
                <a:lnTo>
                  <a:pt x="11987771" y="850471"/>
                </a:lnTo>
                <a:close/>
                <a:moveTo>
                  <a:pt x="11863119" y="1030515"/>
                </a:moveTo>
                <a:lnTo>
                  <a:pt x="12083406" y="1030515"/>
                </a:lnTo>
                <a:lnTo>
                  <a:pt x="11870530" y="661802"/>
                </a:lnTo>
                <a:lnTo>
                  <a:pt x="11760993" y="851523"/>
                </a:lnTo>
                <a:lnTo>
                  <a:pt x="11759170" y="850470"/>
                </a:lnTo>
                <a:close/>
                <a:moveTo>
                  <a:pt x="11634519" y="1030515"/>
                </a:moveTo>
                <a:lnTo>
                  <a:pt x="11854805" y="1030515"/>
                </a:lnTo>
                <a:lnTo>
                  <a:pt x="11641929" y="661802"/>
                </a:lnTo>
                <a:lnTo>
                  <a:pt x="11532394" y="851523"/>
                </a:lnTo>
                <a:lnTo>
                  <a:pt x="11530571" y="850471"/>
                </a:lnTo>
                <a:close/>
                <a:moveTo>
                  <a:pt x="11405919" y="1030515"/>
                </a:moveTo>
                <a:lnTo>
                  <a:pt x="11626206" y="1030515"/>
                </a:lnTo>
                <a:lnTo>
                  <a:pt x="11413330" y="661802"/>
                </a:lnTo>
                <a:lnTo>
                  <a:pt x="11303793" y="851523"/>
                </a:lnTo>
                <a:lnTo>
                  <a:pt x="11301970" y="850470"/>
                </a:lnTo>
                <a:close/>
                <a:moveTo>
                  <a:pt x="11177320" y="1030515"/>
                </a:moveTo>
                <a:lnTo>
                  <a:pt x="11397606" y="1030515"/>
                </a:lnTo>
                <a:lnTo>
                  <a:pt x="11184729" y="661802"/>
                </a:lnTo>
                <a:lnTo>
                  <a:pt x="11075194" y="851523"/>
                </a:lnTo>
                <a:lnTo>
                  <a:pt x="11073371" y="850470"/>
                </a:lnTo>
                <a:close/>
                <a:moveTo>
                  <a:pt x="10948719" y="1030515"/>
                </a:moveTo>
                <a:lnTo>
                  <a:pt x="11169006" y="1030515"/>
                </a:lnTo>
                <a:lnTo>
                  <a:pt x="10956129" y="661802"/>
                </a:lnTo>
                <a:lnTo>
                  <a:pt x="10846594" y="851523"/>
                </a:lnTo>
                <a:lnTo>
                  <a:pt x="10844771" y="850471"/>
                </a:lnTo>
                <a:close/>
                <a:moveTo>
                  <a:pt x="10720119" y="1030515"/>
                </a:moveTo>
                <a:lnTo>
                  <a:pt x="10940406" y="1030515"/>
                </a:lnTo>
                <a:lnTo>
                  <a:pt x="10727530" y="661802"/>
                </a:lnTo>
                <a:lnTo>
                  <a:pt x="10617993" y="851523"/>
                </a:lnTo>
                <a:lnTo>
                  <a:pt x="10616170" y="850470"/>
                </a:lnTo>
                <a:close/>
                <a:moveTo>
                  <a:pt x="10491519" y="1030515"/>
                </a:moveTo>
                <a:lnTo>
                  <a:pt x="10711806" y="1030515"/>
                </a:lnTo>
                <a:lnTo>
                  <a:pt x="10498929" y="661802"/>
                </a:lnTo>
                <a:lnTo>
                  <a:pt x="10389394" y="851523"/>
                </a:lnTo>
                <a:lnTo>
                  <a:pt x="10387571" y="850471"/>
                </a:lnTo>
                <a:close/>
                <a:moveTo>
                  <a:pt x="10262919" y="1030515"/>
                </a:moveTo>
                <a:lnTo>
                  <a:pt x="10483206" y="1030515"/>
                </a:lnTo>
                <a:lnTo>
                  <a:pt x="10270330" y="661802"/>
                </a:lnTo>
                <a:lnTo>
                  <a:pt x="10160793" y="851523"/>
                </a:lnTo>
                <a:lnTo>
                  <a:pt x="10158970" y="850470"/>
                </a:lnTo>
                <a:close/>
                <a:moveTo>
                  <a:pt x="10034320" y="1030515"/>
                </a:moveTo>
                <a:lnTo>
                  <a:pt x="10254606" y="1030515"/>
                </a:lnTo>
                <a:lnTo>
                  <a:pt x="10041729" y="661802"/>
                </a:lnTo>
                <a:lnTo>
                  <a:pt x="9932194" y="851523"/>
                </a:lnTo>
                <a:lnTo>
                  <a:pt x="9930371" y="850470"/>
                </a:lnTo>
                <a:close/>
                <a:moveTo>
                  <a:pt x="9805719" y="1030515"/>
                </a:moveTo>
                <a:lnTo>
                  <a:pt x="10026006" y="1030515"/>
                </a:lnTo>
                <a:lnTo>
                  <a:pt x="9813129" y="661802"/>
                </a:lnTo>
                <a:lnTo>
                  <a:pt x="9703593" y="851523"/>
                </a:lnTo>
                <a:lnTo>
                  <a:pt x="9701770" y="850470"/>
                </a:lnTo>
                <a:close/>
                <a:moveTo>
                  <a:pt x="0" y="1030515"/>
                </a:moveTo>
                <a:lnTo>
                  <a:pt x="9797405" y="1030515"/>
                </a:lnTo>
                <a:lnTo>
                  <a:pt x="9484275" y="4881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553F92"/>
              </a:gs>
              <a:gs pos="100000">
                <a:srgbClr val="754B9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2" name="자유형 431"/>
          <p:cNvSpPr/>
          <p:nvPr/>
        </p:nvSpPr>
        <p:spPr>
          <a:xfrm>
            <a:off x="29566" y="-4"/>
            <a:ext cx="1964548" cy="1025702"/>
          </a:xfrm>
          <a:custGeom>
            <a:avLst/>
            <a:gdLst>
              <a:gd name="connsiteX0" fmla="*/ 301192 w 1964548"/>
              <a:gd name="connsiteY0" fmla="*/ 994565 h 1025702"/>
              <a:gd name="connsiteX1" fmla="*/ 319036 w 1964548"/>
              <a:gd name="connsiteY1" fmla="*/ 1001563 h 1025702"/>
              <a:gd name="connsiteX2" fmla="*/ 327061 w 1964548"/>
              <a:gd name="connsiteY2" fmla="*/ 1009309 h 1025702"/>
              <a:gd name="connsiteX3" fmla="*/ 258581 w 1964548"/>
              <a:gd name="connsiteY3" fmla="*/ 1012834 h 1025702"/>
              <a:gd name="connsiteX4" fmla="*/ 265126 w 1964548"/>
              <a:gd name="connsiteY4" fmla="*/ 1002561 h 1025702"/>
              <a:gd name="connsiteX5" fmla="*/ 301192 w 1964548"/>
              <a:gd name="connsiteY5" fmla="*/ 994565 h 1025702"/>
              <a:gd name="connsiteX6" fmla="*/ 182052 w 1964548"/>
              <a:gd name="connsiteY6" fmla="*/ 971599 h 1025702"/>
              <a:gd name="connsiteX7" fmla="*/ 214455 w 1964548"/>
              <a:gd name="connsiteY7" fmla="*/ 992242 h 1025702"/>
              <a:gd name="connsiteX8" fmla="*/ 219466 w 1964548"/>
              <a:gd name="connsiteY8" fmla="*/ 1014847 h 1025702"/>
              <a:gd name="connsiteX9" fmla="*/ 125535 w 1964548"/>
              <a:gd name="connsiteY9" fmla="*/ 1019682 h 1025702"/>
              <a:gd name="connsiteX10" fmla="*/ 123902 w 1964548"/>
              <a:gd name="connsiteY10" fmla="*/ 1012317 h 1025702"/>
              <a:gd name="connsiteX11" fmla="*/ 182052 w 1964548"/>
              <a:gd name="connsiteY11" fmla="*/ 971599 h 1025702"/>
              <a:gd name="connsiteX12" fmla="*/ 839843 w 1964548"/>
              <a:gd name="connsiteY12" fmla="*/ 967480 h 1025702"/>
              <a:gd name="connsiteX13" fmla="*/ 862261 w 1964548"/>
              <a:gd name="connsiteY13" fmla="*/ 981762 h 1025702"/>
              <a:gd name="connsiteX14" fmla="*/ 804059 w 1964548"/>
              <a:gd name="connsiteY14" fmla="*/ 984758 h 1025702"/>
              <a:gd name="connsiteX15" fmla="*/ 810991 w 1964548"/>
              <a:gd name="connsiteY15" fmla="*/ 973877 h 1025702"/>
              <a:gd name="connsiteX16" fmla="*/ 839843 w 1964548"/>
              <a:gd name="connsiteY16" fmla="*/ 967480 h 1025702"/>
              <a:gd name="connsiteX17" fmla="*/ 59961 w 1964548"/>
              <a:gd name="connsiteY17" fmla="*/ 949172 h 1025702"/>
              <a:gd name="connsiteX18" fmla="*/ 101396 w 1964548"/>
              <a:gd name="connsiteY18" fmla="*/ 1008348 h 1025702"/>
              <a:gd name="connsiteX19" fmla="*/ 93113 w 1964548"/>
              <a:gd name="connsiteY19" fmla="*/ 1021351 h 1025702"/>
              <a:gd name="connsiteX20" fmla="*/ 8565 w 1964548"/>
              <a:gd name="connsiteY20" fmla="*/ 1025702 h 1025702"/>
              <a:gd name="connsiteX21" fmla="*/ 784 w 1964548"/>
              <a:gd name="connsiteY21" fmla="*/ 990608 h 1025702"/>
              <a:gd name="connsiteX22" fmla="*/ 59961 w 1964548"/>
              <a:gd name="connsiteY22" fmla="*/ 949172 h 1025702"/>
              <a:gd name="connsiteX23" fmla="*/ 739718 w 1964548"/>
              <a:gd name="connsiteY23" fmla="*/ 947865 h 1025702"/>
              <a:gd name="connsiteX24" fmla="*/ 765890 w 1964548"/>
              <a:gd name="connsiteY24" fmla="*/ 964538 h 1025702"/>
              <a:gd name="connsiteX25" fmla="*/ 770753 w 1964548"/>
              <a:gd name="connsiteY25" fmla="*/ 986472 h 1025702"/>
              <a:gd name="connsiteX26" fmla="*/ 694883 w 1964548"/>
              <a:gd name="connsiteY26" fmla="*/ 990377 h 1025702"/>
              <a:gd name="connsiteX27" fmla="*/ 692749 w 1964548"/>
              <a:gd name="connsiteY27" fmla="*/ 980752 h 1025702"/>
              <a:gd name="connsiteX28" fmla="*/ 739718 w 1964548"/>
              <a:gd name="connsiteY28" fmla="*/ 947865 h 1025702"/>
              <a:gd name="connsiteX29" fmla="*/ 1360733 w 1964548"/>
              <a:gd name="connsiteY29" fmla="*/ 939224 h 1025702"/>
              <a:gd name="connsiteX30" fmla="*/ 1378181 w 1964548"/>
              <a:gd name="connsiteY30" fmla="*/ 950339 h 1025702"/>
              <a:gd name="connsiteX31" fmla="*/ 1379248 w 1964548"/>
              <a:gd name="connsiteY31" fmla="*/ 955153 h 1025702"/>
              <a:gd name="connsiteX32" fmla="*/ 1331681 w 1964548"/>
              <a:gd name="connsiteY32" fmla="*/ 957601 h 1025702"/>
              <a:gd name="connsiteX33" fmla="*/ 1340536 w 1964548"/>
              <a:gd name="connsiteY33" fmla="*/ 943701 h 1025702"/>
              <a:gd name="connsiteX34" fmla="*/ 1360733 w 1964548"/>
              <a:gd name="connsiteY34" fmla="*/ 939224 h 1025702"/>
              <a:gd name="connsiteX35" fmla="*/ 635790 w 1964548"/>
              <a:gd name="connsiteY35" fmla="*/ 927579 h 1025702"/>
              <a:gd name="connsiteX36" fmla="*/ 670244 w 1964548"/>
              <a:gd name="connsiteY36" fmla="*/ 976784 h 1025702"/>
              <a:gd name="connsiteX37" fmla="*/ 660456 w 1964548"/>
              <a:gd name="connsiteY37" fmla="*/ 992149 h 1025702"/>
              <a:gd name="connsiteX38" fmla="*/ 596262 w 1964548"/>
              <a:gd name="connsiteY38" fmla="*/ 995454 h 1025702"/>
              <a:gd name="connsiteX39" fmla="*/ 593621 w 1964548"/>
              <a:gd name="connsiteY39" fmla="*/ 993771 h 1025702"/>
              <a:gd name="connsiteX40" fmla="*/ 586584 w 1964548"/>
              <a:gd name="connsiteY40" fmla="*/ 962033 h 1025702"/>
              <a:gd name="connsiteX41" fmla="*/ 635790 w 1964548"/>
              <a:gd name="connsiteY41" fmla="*/ 927579 h 1025702"/>
              <a:gd name="connsiteX42" fmla="*/ 1924073 w 1964548"/>
              <a:gd name="connsiteY42" fmla="*/ 926823 h 1025702"/>
              <a:gd name="connsiteX43" fmla="*/ 1924268 w 1964548"/>
              <a:gd name="connsiteY43" fmla="*/ 927101 h 1025702"/>
              <a:gd name="connsiteX44" fmla="*/ 1923630 w 1964548"/>
              <a:gd name="connsiteY44" fmla="*/ 927133 h 1025702"/>
              <a:gd name="connsiteX45" fmla="*/ 1283425 w 1964548"/>
              <a:gd name="connsiteY45" fmla="*/ 923631 h 1025702"/>
              <a:gd name="connsiteX46" fmla="*/ 1306915 w 1964548"/>
              <a:gd name="connsiteY46" fmla="*/ 957180 h 1025702"/>
              <a:gd name="connsiteX47" fmla="*/ 1305798 w 1964548"/>
              <a:gd name="connsiteY47" fmla="*/ 958933 h 1025702"/>
              <a:gd name="connsiteX48" fmla="*/ 1253095 w 1964548"/>
              <a:gd name="connsiteY48" fmla="*/ 961646 h 1025702"/>
              <a:gd name="connsiteX49" fmla="*/ 1249875 w 1964548"/>
              <a:gd name="connsiteY49" fmla="*/ 947122 h 1025702"/>
              <a:gd name="connsiteX50" fmla="*/ 1283425 w 1964548"/>
              <a:gd name="connsiteY50" fmla="*/ 923631 h 1025702"/>
              <a:gd name="connsiteX51" fmla="*/ 1885397 w 1964548"/>
              <a:gd name="connsiteY51" fmla="*/ 917513 h 1025702"/>
              <a:gd name="connsiteX52" fmla="*/ 1893228 w 1964548"/>
              <a:gd name="connsiteY52" fmla="*/ 928695 h 1025702"/>
              <a:gd name="connsiteX53" fmla="*/ 1893223 w 1964548"/>
              <a:gd name="connsiteY53" fmla="*/ 928698 h 1025702"/>
              <a:gd name="connsiteX54" fmla="*/ 1877143 w 1964548"/>
              <a:gd name="connsiteY54" fmla="*/ 929526 h 1025702"/>
              <a:gd name="connsiteX55" fmla="*/ 1874213 w 1964548"/>
              <a:gd name="connsiteY55" fmla="*/ 925343 h 1025702"/>
              <a:gd name="connsiteX56" fmla="*/ 1885397 w 1964548"/>
              <a:gd name="connsiteY56" fmla="*/ 917513 h 1025702"/>
              <a:gd name="connsiteX57" fmla="*/ 1842311 w 1964548"/>
              <a:gd name="connsiteY57" fmla="*/ 907956 h 1025702"/>
              <a:gd name="connsiteX58" fmla="*/ 1851708 w 1964548"/>
              <a:gd name="connsiteY58" fmla="*/ 921374 h 1025702"/>
              <a:gd name="connsiteX59" fmla="*/ 1838288 w 1964548"/>
              <a:gd name="connsiteY59" fmla="*/ 930770 h 1025702"/>
              <a:gd name="connsiteX60" fmla="*/ 1828890 w 1964548"/>
              <a:gd name="connsiteY60" fmla="*/ 917351 h 1025702"/>
              <a:gd name="connsiteX61" fmla="*/ 1842311 w 1964548"/>
              <a:gd name="connsiteY61" fmla="*/ 907956 h 1025702"/>
              <a:gd name="connsiteX62" fmla="*/ 1202313 w 1964548"/>
              <a:gd name="connsiteY62" fmla="*/ 907369 h 1025702"/>
              <a:gd name="connsiteX63" fmla="*/ 1227371 w 1964548"/>
              <a:gd name="connsiteY63" fmla="*/ 943154 h 1025702"/>
              <a:gd name="connsiteX64" fmla="*/ 1214668 w 1964548"/>
              <a:gd name="connsiteY64" fmla="*/ 963094 h 1025702"/>
              <a:gd name="connsiteX65" fmla="*/ 1211555 w 1964548"/>
              <a:gd name="connsiteY65" fmla="*/ 963784 h 1025702"/>
              <a:gd name="connsiteX66" fmla="*/ 1186649 w 1964548"/>
              <a:gd name="connsiteY66" fmla="*/ 965066 h 1025702"/>
              <a:gd name="connsiteX67" fmla="*/ 1171645 w 1964548"/>
              <a:gd name="connsiteY67" fmla="*/ 955508 h 1025702"/>
              <a:gd name="connsiteX68" fmla="*/ 1166528 w 1964548"/>
              <a:gd name="connsiteY68" fmla="*/ 932426 h 1025702"/>
              <a:gd name="connsiteX69" fmla="*/ 1202313 w 1964548"/>
              <a:gd name="connsiteY69" fmla="*/ 907369 h 1025702"/>
              <a:gd name="connsiteX70" fmla="*/ 528059 w 1964548"/>
              <a:gd name="connsiteY70" fmla="*/ 906623 h 1025702"/>
              <a:gd name="connsiteX71" fmla="*/ 564078 w 1964548"/>
              <a:gd name="connsiteY71" fmla="*/ 958064 h 1025702"/>
              <a:gd name="connsiteX72" fmla="*/ 512637 w 1964548"/>
              <a:gd name="connsiteY72" fmla="*/ 994084 h 1025702"/>
              <a:gd name="connsiteX73" fmla="*/ 476618 w 1964548"/>
              <a:gd name="connsiteY73" fmla="*/ 942643 h 1025702"/>
              <a:gd name="connsiteX74" fmla="*/ 528059 w 1964548"/>
              <a:gd name="connsiteY74" fmla="*/ 906623 h 1025702"/>
              <a:gd name="connsiteX75" fmla="*/ 1795423 w 1964548"/>
              <a:gd name="connsiteY75" fmla="*/ 897727 h 1025702"/>
              <a:gd name="connsiteX76" fmla="*/ 1806386 w 1964548"/>
              <a:gd name="connsiteY76" fmla="*/ 913383 h 1025702"/>
              <a:gd name="connsiteX77" fmla="*/ 1790730 w 1964548"/>
              <a:gd name="connsiteY77" fmla="*/ 924345 h 1025702"/>
              <a:gd name="connsiteX78" fmla="*/ 1779767 w 1964548"/>
              <a:gd name="connsiteY78" fmla="*/ 908689 h 1025702"/>
              <a:gd name="connsiteX79" fmla="*/ 1795423 w 1964548"/>
              <a:gd name="connsiteY79" fmla="*/ 897727 h 1025702"/>
              <a:gd name="connsiteX80" fmla="*/ 1117399 w 1964548"/>
              <a:gd name="connsiteY80" fmla="*/ 890436 h 1025702"/>
              <a:gd name="connsiteX81" fmla="*/ 1144022 w 1964548"/>
              <a:gd name="connsiteY81" fmla="*/ 928458 h 1025702"/>
              <a:gd name="connsiteX82" fmla="*/ 1106000 w 1964548"/>
              <a:gd name="connsiteY82" fmla="*/ 955081 h 1025702"/>
              <a:gd name="connsiteX83" fmla="*/ 1079377 w 1964548"/>
              <a:gd name="connsiteY83" fmla="*/ 917059 h 1025702"/>
              <a:gd name="connsiteX84" fmla="*/ 1117399 w 1964548"/>
              <a:gd name="connsiteY84" fmla="*/ 890436 h 1025702"/>
              <a:gd name="connsiteX85" fmla="*/ 1744733 w 1964548"/>
              <a:gd name="connsiteY85" fmla="*/ 886829 h 1025702"/>
              <a:gd name="connsiteX86" fmla="*/ 1757262 w 1964548"/>
              <a:gd name="connsiteY86" fmla="*/ 904721 h 1025702"/>
              <a:gd name="connsiteX87" fmla="*/ 1739369 w 1964548"/>
              <a:gd name="connsiteY87" fmla="*/ 917249 h 1025702"/>
              <a:gd name="connsiteX88" fmla="*/ 1726840 w 1964548"/>
              <a:gd name="connsiteY88" fmla="*/ 899357 h 1025702"/>
              <a:gd name="connsiteX89" fmla="*/ 1744733 w 1964548"/>
              <a:gd name="connsiteY89" fmla="*/ 886829 h 1025702"/>
              <a:gd name="connsiteX90" fmla="*/ 416527 w 1964548"/>
              <a:gd name="connsiteY90" fmla="*/ 884996 h 1025702"/>
              <a:gd name="connsiteX91" fmla="*/ 454113 w 1964548"/>
              <a:gd name="connsiteY91" fmla="*/ 938675 h 1025702"/>
              <a:gd name="connsiteX92" fmla="*/ 400435 w 1964548"/>
              <a:gd name="connsiteY92" fmla="*/ 976260 h 1025702"/>
              <a:gd name="connsiteX93" fmla="*/ 362848 w 1964548"/>
              <a:gd name="connsiteY93" fmla="*/ 922582 h 1025702"/>
              <a:gd name="connsiteX94" fmla="*/ 416527 w 1964548"/>
              <a:gd name="connsiteY94" fmla="*/ 884996 h 1025702"/>
              <a:gd name="connsiteX95" fmla="*/ 1690238 w 1964548"/>
              <a:gd name="connsiteY95" fmla="*/ 875259 h 1025702"/>
              <a:gd name="connsiteX96" fmla="*/ 1704333 w 1964548"/>
              <a:gd name="connsiteY96" fmla="*/ 895388 h 1025702"/>
              <a:gd name="connsiteX97" fmla="*/ 1684203 w 1964548"/>
              <a:gd name="connsiteY97" fmla="*/ 909483 h 1025702"/>
              <a:gd name="connsiteX98" fmla="*/ 1670109 w 1964548"/>
              <a:gd name="connsiteY98" fmla="*/ 889354 h 1025702"/>
              <a:gd name="connsiteX99" fmla="*/ 1690238 w 1964548"/>
              <a:gd name="connsiteY99" fmla="*/ 875259 h 1025702"/>
              <a:gd name="connsiteX100" fmla="*/ 1028682 w 1964548"/>
              <a:gd name="connsiteY100" fmla="*/ 872832 h 1025702"/>
              <a:gd name="connsiteX101" fmla="*/ 1056871 w 1964548"/>
              <a:gd name="connsiteY101" fmla="*/ 913091 h 1025702"/>
              <a:gd name="connsiteX102" fmla="*/ 1016613 w 1964548"/>
              <a:gd name="connsiteY102" fmla="*/ 941280 h 1025702"/>
              <a:gd name="connsiteX103" fmla="*/ 988423 w 1964548"/>
              <a:gd name="connsiteY103" fmla="*/ 901021 h 1025702"/>
              <a:gd name="connsiteX104" fmla="*/ 1028682 w 1964548"/>
              <a:gd name="connsiteY104" fmla="*/ 872832 h 1025702"/>
              <a:gd name="connsiteX105" fmla="*/ 1631943 w 1964548"/>
              <a:gd name="connsiteY105" fmla="*/ 863020 h 1025702"/>
              <a:gd name="connsiteX106" fmla="*/ 1647604 w 1964548"/>
              <a:gd name="connsiteY106" fmla="*/ 885385 h 1025702"/>
              <a:gd name="connsiteX107" fmla="*/ 1625238 w 1964548"/>
              <a:gd name="connsiteY107" fmla="*/ 901045 h 1025702"/>
              <a:gd name="connsiteX108" fmla="*/ 1609577 w 1964548"/>
              <a:gd name="connsiteY108" fmla="*/ 878680 h 1025702"/>
              <a:gd name="connsiteX109" fmla="*/ 1631943 w 1964548"/>
              <a:gd name="connsiteY109" fmla="*/ 863020 h 1025702"/>
              <a:gd name="connsiteX110" fmla="*/ 301192 w 1964548"/>
              <a:gd name="connsiteY110" fmla="*/ 862698 h 1025702"/>
              <a:gd name="connsiteX111" fmla="*/ 340345 w 1964548"/>
              <a:gd name="connsiteY111" fmla="*/ 918613 h 1025702"/>
              <a:gd name="connsiteX112" fmla="*/ 284430 w 1964548"/>
              <a:gd name="connsiteY112" fmla="*/ 957765 h 1025702"/>
              <a:gd name="connsiteX113" fmla="*/ 245277 w 1964548"/>
              <a:gd name="connsiteY113" fmla="*/ 901850 h 1025702"/>
              <a:gd name="connsiteX114" fmla="*/ 301192 w 1964548"/>
              <a:gd name="connsiteY114" fmla="*/ 862698 h 1025702"/>
              <a:gd name="connsiteX115" fmla="*/ 936166 w 1964548"/>
              <a:gd name="connsiteY115" fmla="*/ 854557 h 1025702"/>
              <a:gd name="connsiteX116" fmla="*/ 965920 w 1964548"/>
              <a:gd name="connsiteY116" fmla="*/ 897052 h 1025702"/>
              <a:gd name="connsiteX117" fmla="*/ 923427 w 1964548"/>
              <a:gd name="connsiteY117" fmla="*/ 926809 h 1025702"/>
              <a:gd name="connsiteX118" fmla="*/ 893671 w 1964548"/>
              <a:gd name="connsiteY118" fmla="*/ 884313 h 1025702"/>
              <a:gd name="connsiteX119" fmla="*/ 936166 w 1964548"/>
              <a:gd name="connsiteY119" fmla="*/ 854557 h 1025702"/>
              <a:gd name="connsiteX120" fmla="*/ 1569844 w 1964548"/>
              <a:gd name="connsiteY120" fmla="*/ 850110 h 1025702"/>
              <a:gd name="connsiteX121" fmla="*/ 1587071 w 1964548"/>
              <a:gd name="connsiteY121" fmla="*/ 874712 h 1025702"/>
              <a:gd name="connsiteX122" fmla="*/ 1562469 w 1964548"/>
              <a:gd name="connsiteY122" fmla="*/ 891938 h 1025702"/>
              <a:gd name="connsiteX123" fmla="*/ 1545242 w 1964548"/>
              <a:gd name="connsiteY123" fmla="*/ 867336 h 1025702"/>
              <a:gd name="connsiteX124" fmla="*/ 1569844 w 1964548"/>
              <a:gd name="connsiteY124" fmla="*/ 850110 h 1025702"/>
              <a:gd name="connsiteX125" fmla="*/ 182054 w 1964548"/>
              <a:gd name="connsiteY125" fmla="*/ 839732 h 1025702"/>
              <a:gd name="connsiteX126" fmla="*/ 222771 w 1964548"/>
              <a:gd name="connsiteY126" fmla="*/ 897883 h 1025702"/>
              <a:gd name="connsiteX127" fmla="*/ 164620 w 1964548"/>
              <a:gd name="connsiteY127" fmla="*/ 938600 h 1025702"/>
              <a:gd name="connsiteX128" fmla="*/ 123903 w 1964548"/>
              <a:gd name="connsiteY128" fmla="*/ 880449 h 1025702"/>
              <a:gd name="connsiteX129" fmla="*/ 182054 w 1964548"/>
              <a:gd name="connsiteY129" fmla="*/ 839732 h 1025702"/>
              <a:gd name="connsiteX130" fmla="*/ 1503943 w 1964548"/>
              <a:gd name="connsiteY130" fmla="*/ 836529 h 1025702"/>
              <a:gd name="connsiteX131" fmla="*/ 1522736 w 1964548"/>
              <a:gd name="connsiteY131" fmla="*/ 863368 h 1025702"/>
              <a:gd name="connsiteX132" fmla="*/ 1495897 w 1964548"/>
              <a:gd name="connsiteY132" fmla="*/ 882161 h 1025702"/>
              <a:gd name="connsiteX133" fmla="*/ 1477104 w 1964548"/>
              <a:gd name="connsiteY133" fmla="*/ 855322 h 1025702"/>
              <a:gd name="connsiteX134" fmla="*/ 1503943 w 1964548"/>
              <a:gd name="connsiteY134" fmla="*/ 836529 h 1025702"/>
              <a:gd name="connsiteX135" fmla="*/ 839844 w 1964548"/>
              <a:gd name="connsiteY135" fmla="*/ 835613 h 1025702"/>
              <a:gd name="connsiteX136" fmla="*/ 871165 w 1964548"/>
              <a:gd name="connsiteY136" fmla="*/ 880345 h 1025702"/>
              <a:gd name="connsiteX137" fmla="*/ 826434 w 1964548"/>
              <a:gd name="connsiteY137" fmla="*/ 911666 h 1025702"/>
              <a:gd name="connsiteX138" fmla="*/ 795113 w 1964548"/>
              <a:gd name="connsiteY138" fmla="*/ 866935 h 1025702"/>
              <a:gd name="connsiteX139" fmla="*/ 839844 w 1964548"/>
              <a:gd name="connsiteY139" fmla="*/ 835613 h 1025702"/>
              <a:gd name="connsiteX140" fmla="*/ 1434240 w 1964548"/>
              <a:gd name="connsiteY140" fmla="*/ 822278 h 1025702"/>
              <a:gd name="connsiteX141" fmla="*/ 1454599 w 1964548"/>
              <a:gd name="connsiteY141" fmla="*/ 851353 h 1025702"/>
              <a:gd name="connsiteX142" fmla="*/ 1425523 w 1964548"/>
              <a:gd name="connsiteY142" fmla="*/ 871712 h 1025702"/>
              <a:gd name="connsiteX143" fmla="*/ 1405164 w 1964548"/>
              <a:gd name="connsiteY143" fmla="*/ 842637 h 1025702"/>
              <a:gd name="connsiteX144" fmla="*/ 1434240 w 1964548"/>
              <a:gd name="connsiteY144" fmla="*/ 822278 h 1025702"/>
              <a:gd name="connsiteX145" fmla="*/ 59961 w 1964548"/>
              <a:gd name="connsiteY145" fmla="*/ 817305 h 1025702"/>
              <a:gd name="connsiteX146" fmla="*/ 101397 w 1964548"/>
              <a:gd name="connsiteY146" fmla="*/ 876481 h 1025702"/>
              <a:gd name="connsiteX147" fmla="*/ 42220 w 1964548"/>
              <a:gd name="connsiteY147" fmla="*/ 917917 h 1025702"/>
              <a:gd name="connsiteX148" fmla="*/ 785 w 1964548"/>
              <a:gd name="connsiteY148" fmla="*/ 858740 h 1025702"/>
              <a:gd name="connsiteX149" fmla="*/ 59961 w 1964548"/>
              <a:gd name="connsiteY149" fmla="*/ 817305 h 1025702"/>
              <a:gd name="connsiteX150" fmla="*/ 739719 w 1964548"/>
              <a:gd name="connsiteY150" fmla="*/ 815998 h 1025702"/>
              <a:gd name="connsiteX151" fmla="*/ 772607 w 1964548"/>
              <a:gd name="connsiteY151" fmla="*/ 862966 h 1025702"/>
              <a:gd name="connsiteX152" fmla="*/ 725638 w 1964548"/>
              <a:gd name="connsiteY152" fmla="*/ 895854 h 1025702"/>
              <a:gd name="connsiteX153" fmla="*/ 692750 w 1964548"/>
              <a:gd name="connsiteY153" fmla="*/ 848885 h 1025702"/>
              <a:gd name="connsiteX154" fmla="*/ 739719 w 1964548"/>
              <a:gd name="connsiteY154" fmla="*/ 815998 h 1025702"/>
              <a:gd name="connsiteX155" fmla="*/ 1360733 w 1964548"/>
              <a:gd name="connsiteY155" fmla="*/ 807356 h 1025702"/>
              <a:gd name="connsiteX156" fmla="*/ 1382658 w 1964548"/>
              <a:gd name="connsiteY156" fmla="*/ 838668 h 1025702"/>
              <a:gd name="connsiteX157" fmla="*/ 1351346 w 1964548"/>
              <a:gd name="connsiteY157" fmla="*/ 860593 h 1025702"/>
              <a:gd name="connsiteX158" fmla="*/ 1329421 w 1964548"/>
              <a:gd name="connsiteY158" fmla="*/ 829281 h 1025702"/>
              <a:gd name="connsiteX159" fmla="*/ 1360733 w 1964548"/>
              <a:gd name="connsiteY159" fmla="*/ 807356 h 1025702"/>
              <a:gd name="connsiteX160" fmla="*/ 1958672 w 1964548"/>
              <a:gd name="connsiteY160" fmla="*/ 802885 h 1025702"/>
              <a:gd name="connsiteX161" fmla="*/ 1963052 w 1964548"/>
              <a:gd name="connsiteY161" fmla="*/ 809140 h 1025702"/>
              <a:gd name="connsiteX162" fmla="*/ 1956796 w 1964548"/>
              <a:gd name="connsiteY162" fmla="*/ 813520 h 1025702"/>
              <a:gd name="connsiteX163" fmla="*/ 1952416 w 1964548"/>
              <a:gd name="connsiteY163" fmla="*/ 807266 h 1025702"/>
              <a:gd name="connsiteX164" fmla="*/ 1958672 w 1964548"/>
              <a:gd name="connsiteY164" fmla="*/ 802885 h 1025702"/>
              <a:gd name="connsiteX165" fmla="*/ 635791 w 1964548"/>
              <a:gd name="connsiteY165" fmla="*/ 795712 h 1025702"/>
              <a:gd name="connsiteX166" fmla="*/ 670245 w 1964548"/>
              <a:gd name="connsiteY166" fmla="*/ 844917 h 1025702"/>
              <a:gd name="connsiteX167" fmla="*/ 621039 w 1964548"/>
              <a:gd name="connsiteY167" fmla="*/ 879371 h 1025702"/>
              <a:gd name="connsiteX168" fmla="*/ 586585 w 1964548"/>
              <a:gd name="connsiteY168" fmla="*/ 830166 h 1025702"/>
              <a:gd name="connsiteX169" fmla="*/ 635791 w 1964548"/>
              <a:gd name="connsiteY169" fmla="*/ 795712 h 1025702"/>
              <a:gd name="connsiteX170" fmla="*/ 1924074 w 1964548"/>
              <a:gd name="connsiteY170" fmla="*/ 794956 h 1025702"/>
              <a:gd name="connsiteX171" fmla="*/ 1929914 w 1964548"/>
              <a:gd name="connsiteY171" fmla="*/ 803297 h 1025702"/>
              <a:gd name="connsiteX172" fmla="*/ 1921573 w 1964548"/>
              <a:gd name="connsiteY172" fmla="*/ 809137 h 1025702"/>
              <a:gd name="connsiteX173" fmla="*/ 1915733 w 1964548"/>
              <a:gd name="connsiteY173" fmla="*/ 800796 h 1025702"/>
              <a:gd name="connsiteX174" fmla="*/ 1924074 w 1964548"/>
              <a:gd name="connsiteY174" fmla="*/ 794956 h 1025702"/>
              <a:gd name="connsiteX175" fmla="*/ 1283424 w 1964548"/>
              <a:gd name="connsiteY175" fmla="*/ 791764 h 1025702"/>
              <a:gd name="connsiteX176" fmla="*/ 1306916 w 1964548"/>
              <a:gd name="connsiteY176" fmla="*/ 825313 h 1025702"/>
              <a:gd name="connsiteX177" fmla="*/ 1273367 w 1964548"/>
              <a:gd name="connsiteY177" fmla="*/ 848804 h 1025702"/>
              <a:gd name="connsiteX178" fmla="*/ 1249875 w 1964548"/>
              <a:gd name="connsiteY178" fmla="*/ 815255 h 1025702"/>
              <a:gd name="connsiteX179" fmla="*/ 1283424 w 1964548"/>
              <a:gd name="connsiteY179" fmla="*/ 791764 h 1025702"/>
              <a:gd name="connsiteX180" fmla="*/ 1885397 w 1964548"/>
              <a:gd name="connsiteY180" fmla="*/ 785645 h 1025702"/>
              <a:gd name="connsiteX181" fmla="*/ 1893228 w 1964548"/>
              <a:gd name="connsiteY181" fmla="*/ 796828 h 1025702"/>
              <a:gd name="connsiteX182" fmla="*/ 1882045 w 1964548"/>
              <a:gd name="connsiteY182" fmla="*/ 804658 h 1025702"/>
              <a:gd name="connsiteX183" fmla="*/ 1874214 w 1964548"/>
              <a:gd name="connsiteY183" fmla="*/ 793475 h 1025702"/>
              <a:gd name="connsiteX184" fmla="*/ 1885397 w 1964548"/>
              <a:gd name="connsiteY184" fmla="*/ 785645 h 1025702"/>
              <a:gd name="connsiteX185" fmla="*/ 1842311 w 1964548"/>
              <a:gd name="connsiteY185" fmla="*/ 776089 h 1025702"/>
              <a:gd name="connsiteX186" fmla="*/ 1851709 w 1964548"/>
              <a:gd name="connsiteY186" fmla="*/ 789508 h 1025702"/>
              <a:gd name="connsiteX187" fmla="*/ 1838288 w 1964548"/>
              <a:gd name="connsiteY187" fmla="*/ 798904 h 1025702"/>
              <a:gd name="connsiteX188" fmla="*/ 1828891 w 1964548"/>
              <a:gd name="connsiteY188" fmla="*/ 785485 h 1025702"/>
              <a:gd name="connsiteX189" fmla="*/ 1842311 w 1964548"/>
              <a:gd name="connsiteY189" fmla="*/ 776089 h 1025702"/>
              <a:gd name="connsiteX190" fmla="*/ 1202313 w 1964548"/>
              <a:gd name="connsiteY190" fmla="*/ 775502 h 1025702"/>
              <a:gd name="connsiteX191" fmla="*/ 1227372 w 1964548"/>
              <a:gd name="connsiteY191" fmla="*/ 811287 h 1025702"/>
              <a:gd name="connsiteX192" fmla="*/ 1191585 w 1964548"/>
              <a:gd name="connsiteY192" fmla="*/ 836343 h 1025702"/>
              <a:gd name="connsiteX193" fmla="*/ 1166527 w 1964548"/>
              <a:gd name="connsiteY193" fmla="*/ 800559 h 1025702"/>
              <a:gd name="connsiteX194" fmla="*/ 1202313 w 1964548"/>
              <a:gd name="connsiteY194" fmla="*/ 775502 h 1025702"/>
              <a:gd name="connsiteX195" fmla="*/ 528060 w 1964548"/>
              <a:gd name="connsiteY195" fmla="*/ 774757 h 1025702"/>
              <a:gd name="connsiteX196" fmla="*/ 564079 w 1964548"/>
              <a:gd name="connsiteY196" fmla="*/ 826198 h 1025702"/>
              <a:gd name="connsiteX197" fmla="*/ 512637 w 1964548"/>
              <a:gd name="connsiteY197" fmla="*/ 862218 h 1025702"/>
              <a:gd name="connsiteX198" fmla="*/ 476620 w 1964548"/>
              <a:gd name="connsiteY198" fmla="*/ 810776 h 1025702"/>
              <a:gd name="connsiteX199" fmla="*/ 528060 w 1964548"/>
              <a:gd name="connsiteY199" fmla="*/ 774757 h 1025702"/>
              <a:gd name="connsiteX200" fmla="*/ 1795423 w 1964548"/>
              <a:gd name="connsiteY200" fmla="*/ 765860 h 1025702"/>
              <a:gd name="connsiteX201" fmla="*/ 1806386 w 1964548"/>
              <a:gd name="connsiteY201" fmla="*/ 781516 h 1025702"/>
              <a:gd name="connsiteX202" fmla="*/ 1790730 w 1964548"/>
              <a:gd name="connsiteY202" fmla="*/ 792477 h 1025702"/>
              <a:gd name="connsiteX203" fmla="*/ 1779767 w 1964548"/>
              <a:gd name="connsiteY203" fmla="*/ 776822 h 1025702"/>
              <a:gd name="connsiteX204" fmla="*/ 1795423 w 1964548"/>
              <a:gd name="connsiteY204" fmla="*/ 765860 h 1025702"/>
              <a:gd name="connsiteX205" fmla="*/ 1117398 w 1964548"/>
              <a:gd name="connsiteY205" fmla="*/ 758569 h 1025702"/>
              <a:gd name="connsiteX206" fmla="*/ 1144021 w 1964548"/>
              <a:gd name="connsiteY206" fmla="*/ 796590 h 1025702"/>
              <a:gd name="connsiteX207" fmla="*/ 1106000 w 1964548"/>
              <a:gd name="connsiteY207" fmla="*/ 823213 h 1025702"/>
              <a:gd name="connsiteX208" fmla="*/ 1079377 w 1964548"/>
              <a:gd name="connsiteY208" fmla="*/ 785192 h 1025702"/>
              <a:gd name="connsiteX209" fmla="*/ 1117398 w 1964548"/>
              <a:gd name="connsiteY209" fmla="*/ 758569 h 1025702"/>
              <a:gd name="connsiteX210" fmla="*/ 1744732 w 1964548"/>
              <a:gd name="connsiteY210" fmla="*/ 754961 h 1025702"/>
              <a:gd name="connsiteX211" fmla="*/ 1757262 w 1964548"/>
              <a:gd name="connsiteY211" fmla="*/ 772854 h 1025702"/>
              <a:gd name="connsiteX212" fmla="*/ 1739368 w 1964548"/>
              <a:gd name="connsiteY212" fmla="*/ 785382 h 1025702"/>
              <a:gd name="connsiteX213" fmla="*/ 1726839 w 1964548"/>
              <a:gd name="connsiteY213" fmla="*/ 767490 h 1025702"/>
              <a:gd name="connsiteX214" fmla="*/ 1744732 w 1964548"/>
              <a:gd name="connsiteY214" fmla="*/ 754961 h 1025702"/>
              <a:gd name="connsiteX215" fmla="*/ 416528 w 1964548"/>
              <a:gd name="connsiteY215" fmla="*/ 753129 h 1025702"/>
              <a:gd name="connsiteX216" fmla="*/ 454114 w 1964548"/>
              <a:gd name="connsiteY216" fmla="*/ 806807 h 1025702"/>
              <a:gd name="connsiteX217" fmla="*/ 400436 w 1964548"/>
              <a:gd name="connsiteY217" fmla="*/ 844393 h 1025702"/>
              <a:gd name="connsiteX218" fmla="*/ 362850 w 1964548"/>
              <a:gd name="connsiteY218" fmla="*/ 790715 h 1025702"/>
              <a:gd name="connsiteX219" fmla="*/ 416528 w 1964548"/>
              <a:gd name="connsiteY219" fmla="*/ 753129 h 1025702"/>
              <a:gd name="connsiteX220" fmla="*/ 1690238 w 1964548"/>
              <a:gd name="connsiteY220" fmla="*/ 743391 h 1025702"/>
              <a:gd name="connsiteX221" fmla="*/ 1704332 w 1964548"/>
              <a:gd name="connsiteY221" fmla="*/ 763521 h 1025702"/>
              <a:gd name="connsiteX222" fmla="*/ 1684203 w 1964548"/>
              <a:gd name="connsiteY222" fmla="*/ 777615 h 1025702"/>
              <a:gd name="connsiteX223" fmla="*/ 1670108 w 1964548"/>
              <a:gd name="connsiteY223" fmla="*/ 757486 h 1025702"/>
              <a:gd name="connsiteX224" fmla="*/ 1690238 w 1964548"/>
              <a:gd name="connsiteY224" fmla="*/ 743391 h 1025702"/>
              <a:gd name="connsiteX225" fmla="*/ 1028682 w 1964548"/>
              <a:gd name="connsiteY225" fmla="*/ 740965 h 1025702"/>
              <a:gd name="connsiteX226" fmla="*/ 1056872 w 1964548"/>
              <a:gd name="connsiteY226" fmla="*/ 781223 h 1025702"/>
              <a:gd name="connsiteX227" fmla="*/ 1016613 w 1964548"/>
              <a:gd name="connsiteY227" fmla="*/ 809413 h 1025702"/>
              <a:gd name="connsiteX228" fmla="*/ 988424 w 1964548"/>
              <a:gd name="connsiteY228" fmla="*/ 769154 h 1025702"/>
              <a:gd name="connsiteX229" fmla="*/ 1028682 w 1964548"/>
              <a:gd name="connsiteY229" fmla="*/ 740965 h 1025702"/>
              <a:gd name="connsiteX230" fmla="*/ 1631943 w 1964548"/>
              <a:gd name="connsiteY230" fmla="*/ 731154 h 1025702"/>
              <a:gd name="connsiteX231" fmla="*/ 1647604 w 1964548"/>
              <a:gd name="connsiteY231" fmla="*/ 753519 h 1025702"/>
              <a:gd name="connsiteX232" fmla="*/ 1625238 w 1964548"/>
              <a:gd name="connsiteY232" fmla="*/ 769179 h 1025702"/>
              <a:gd name="connsiteX233" fmla="*/ 1609577 w 1964548"/>
              <a:gd name="connsiteY233" fmla="*/ 746814 h 1025702"/>
              <a:gd name="connsiteX234" fmla="*/ 1631943 w 1964548"/>
              <a:gd name="connsiteY234" fmla="*/ 731154 h 1025702"/>
              <a:gd name="connsiteX235" fmla="*/ 301193 w 1964548"/>
              <a:gd name="connsiteY235" fmla="*/ 730832 h 1025702"/>
              <a:gd name="connsiteX236" fmla="*/ 340346 w 1964548"/>
              <a:gd name="connsiteY236" fmla="*/ 786747 h 1025702"/>
              <a:gd name="connsiteX237" fmla="*/ 284430 w 1964548"/>
              <a:gd name="connsiteY237" fmla="*/ 825899 h 1025702"/>
              <a:gd name="connsiteX238" fmla="*/ 245278 w 1964548"/>
              <a:gd name="connsiteY238" fmla="*/ 769984 h 1025702"/>
              <a:gd name="connsiteX239" fmla="*/ 301193 w 1964548"/>
              <a:gd name="connsiteY239" fmla="*/ 730832 h 1025702"/>
              <a:gd name="connsiteX240" fmla="*/ 936167 w 1964548"/>
              <a:gd name="connsiteY240" fmla="*/ 722690 h 1025702"/>
              <a:gd name="connsiteX241" fmla="*/ 965920 w 1964548"/>
              <a:gd name="connsiteY241" fmla="*/ 765186 h 1025702"/>
              <a:gd name="connsiteX242" fmla="*/ 923427 w 1964548"/>
              <a:gd name="connsiteY242" fmla="*/ 794941 h 1025702"/>
              <a:gd name="connsiteX243" fmla="*/ 893672 w 1964548"/>
              <a:gd name="connsiteY243" fmla="*/ 752446 h 1025702"/>
              <a:gd name="connsiteX244" fmla="*/ 936167 w 1964548"/>
              <a:gd name="connsiteY244" fmla="*/ 722690 h 1025702"/>
              <a:gd name="connsiteX245" fmla="*/ 1569845 w 1964548"/>
              <a:gd name="connsiteY245" fmla="*/ 718242 h 1025702"/>
              <a:gd name="connsiteX246" fmla="*/ 1587071 w 1964548"/>
              <a:gd name="connsiteY246" fmla="*/ 742844 h 1025702"/>
              <a:gd name="connsiteX247" fmla="*/ 1562469 w 1964548"/>
              <a:gd name="connsiteY247" fmla="*/ 760071 h 1025702"/>
              <a:gd name="connsiteX248" fmla="*/ 1545242 w 1964548"/>
              <a:gd name="connsiteY248" fmla="*/ 735469 h 1025702"/>
              <a:gd name="connsiteX249" fmla="*/ 1569845 w 1964548"/>
              <a:gd name="connsiteY249" fmla="*/ 718242 h 1025702"/>
              <a:gd name="connsiteX250" fmla="*/ 182054 w 1964548"/>
              <a:gd name="connsiteY250" fmla="*/ 707864 h 1025702"/>
              <a:gd name="connsiteX251" fmla="*/ 222772 w 1964548"/>
              <a:gd name="connsiteY251" fmla="*/ 766015 h 1025702"/>
              <a:gd name="connsiteX252" fmla="*/ 164621 w 1964548"/>
              <a:gd name="connsiteY252" fmla="*/ 806733 h 1025702"/>
              <a:gd name="connsiteX253" fmla="*/ 123903 w 1964548"/>
              <a:gd name="connsiteY253" fmla="*/ 748582 h 1025702"/>
              <a:gd name="connsiteX254" fmla="*/ 182054 w 1964548"/>
              <a:gd name="connsiteY254" fmla="*/ 707864 h 1025702"/>
              <a:gd name="connsiteX255" fmla="*/ 1503944 w 1964548"/>
              <a:gd name="connsiteY255" fmla="*/ 704661 h 1025702"/>
              <a:gd name="connsiteX256" fmla="*/ 1522737 w 1964548"/>
              <a:gd name="connsiteY256" fmla="*/ 731501 h 1025702"/>
              <a:gd name="connsiteX257" fmla="*/ 1495898 w 1964548"/>
              <a:gd name="connsiteY257" fmla="*/ 750294 h 1025702"/>
              <a:gd name="connsiteX258" fmla="*/ 1477105 w 1964548"/>
              <a:gd name="connsiteY258" fmla="*/ 723454 h 1025702"/>
              <a:gd name="connsiteX259" fmla="*/ 1503944 w 1964548"/>
              <a:gd name="connsiteY259" fmla="*/ 704661 h 1025702"/>
              <a:gd name="connsiteX260" fmla="*/ 839844 w 1964548"/>
              <a:gd name="connsiteY260" fmla="*/ 703747 h 1025702"/>
              <a:gd name="connsiteX261" fmla="*/ 871166 w 1964548"/>
              <a:gd name="connsiteY261" fmla="*/ 748478 h 1025702"/>
              <a:gd name="connsiteX262" fmla="*/ 826434 w 1964548"/>
              <a:gd name="connsiteY262" fmla="*/ 779800 h 1025702"/>
              <a:gd name="connsiteX263" fmla="*/ 795113 w 1964548"/>
              <a:gd name="connsiteY263" fmla="*/ 735068 h 1025702"/>
              <a:gd name="connsiteX264" fmla="*/ 839844 w 1964548"/>
              <a:gd name="connsiteY264" fmla="*/ 703747 h 1025702"/>
              <a:gd name="connsiteX265" fmla="*/ 1434239 w 1964548"/>
              <a:gd name="connsiteY265" fmla="*/ 690411 h 1025702"/>
              <a:gd name="connsiteX266" fmla="*/ 1454599 w 1964548"/>
              <a:gd name="connsiteY266" fmla="*/ 719486 h 1025702"/>
              <a:gd name="connsiteX267" fmla="*/ 1425523 w 1964548"/>
              <a:gd name="connsiteY267" fmla="*/ 739844 h 1025702"/>
              <a:gd name="connsiteX268" fmla="*/ 1405163 w 1964548"/>
              <a:gd name="connsiteY268" fmla="*/ 710769 h 1025702"/>
              <a:gd name="connsiteX269" fmla="*/ 1434239 w 1964548"/>
              <a:gd name="connsiteY269" fmla="*/ 690411 h 1025702"/>
              <a:gd name="connsiteX270" fmla="*/ 59962 w 1964548"/>
              <a:gd name="connsiteY270" fmla="*/ 685438 h 1025702"/>
              <a:gd name="connsiteX271" fmla="*/ 101397 w 1964548"/>
              <a:gd name="connsiteY271" fmla="*/ 744614 h 1025702"/>
              <a:gd name="connsiteX272" fmla="*/ 42221 w 1964548"/>
              <a:gd name="connsiteY272" fmla="*/ 786049 h 1025702"/>
              <a:gd name="connsiteX273" fmla="*/ 785 w 1964548"/>
              <a:gd name="connsiteY273" fmla="*/ 726873 h 1025702"/>
              <a:gd name="connsiteX274" fmla="*/ 59962 w 1964548"/>
              <a:gd name="connsiteY274" fmla="*/ 685438 h 1025702"/>
              <a:gd name="connsiteX275" fmla="*/ 739720 w 1964548"/>
              <a:gd name="connsiteY275" fmla="*/ 684130 h 1025702"/>
              <a:gd name="connsiteX276" fmla="*/ 772607 w 1964548"/>
              <a:gd name="connsiteY276" fmla="*/ 731099 h 1025702"/>
              <a:gd name="connsiteX277" fmla="*/ 725639 w 1964548"/>
              <a:gd name="connsiteY277" fmla="*/ 763987 h 1025702"/>
              <a:gd name="connsiteX278" fmla="*/ 692751 w 1964548"/>
              <a:gd name="connsiteY278" fmla="*/ 717019 h 1025702"/>
              <a:gd name="connsiteX279" fmla="*/ 739720 w 1964548"/>
              <a:gd name="connsiteY279" fmla="*/ 684130 h 1025702"/>
              <a:gd name="connsiteX280" fmla="*/ 1360733 w 1964548"/>
              <a:gd name="connsiteY280" fmla="*/ 675490 h 1025702"/>
              <a:gd name="connsiteX281" fmla="*/ 1382657 w 1964548"/>
              <a:gd name="connsiteY281" fmla="*/ 706802 h 1025702"/>
              <a:gd name="connsiteX282" fmla="*/ 1351346 w 1964548"/>
              <a:gd name="connsiteY282" fmla="*/ 728727 h 1025702"/>
              <a:gd name="connsiteX283" fmla="*/ 1329421 w 1964548"/>
              <a:gd name="connsiteY283" fmla="*/ 697415 h 1025702"/>
              <a:gd name="connsiteX284" fmla="*/ 1360733 w 1964548"/>
              <a:gd name="connsiteY284" fmla="*/ 675490 h 1025702"/>
              <a:gd name="connsiteX285" fmla="*/ 1958672 w 1964548"/>
              <a:gd name="connsiteY285" fmla="*/ 671018 h 1025702"/>
              <a:gd name="connsiteX286" fmla="*/ 1963052 w 1964548"/>
              <a:gd name="connsiteY286" fmla="*/ 677274 h 1025702"/>
              <a:gd name="connsiteX287" fmla="*/ 1956797 w 1964548"/>
              <a:gd name="connsiteY287" fmla="*/ 681654 h 1025702"/>
              <a:gd name="connsiteX288" fmla="*/ 1952417 w 1964548"/>
              <a:gd name="connsiteY288" fmla="*/ 675398 h 1025702"/>
              <a:gd name="connsiteX289" fmla="*/ 1958672 w 1964548"/>
              <a:gd name="connsiteY289" fmla="*/ 671018 h 1025702"/>
              <a:gd name="connsiteX290" fmla="*/ 635791 w 1964548"/>
              <a:gd name="connsiteY290" fmla="*/ 663844 h 1025702"/>
              <a:gd name="connsiteX291" fmla="*/ 670245 w 1964548"/>
              <a:gd name="connsiteY291" fmla="*/ 713050 h 1025702"/>
              <a:gd name="connsiteX292" fmla="*/ 621040 w 1964548"/>
              <a:gd name="connsiteY292" fmla="*/ 747504 h 1025702"/>
              <a:gd name="connsiteX293" fmla="*/ 586586 w 1964548"/>
              <a:gd name="connsiteY293" fmla="*/ 698298 h 1025702"/>
              <a:gd name="connsiteX294" fmla="*/ 635791 w 1964548"/>
              <a:gd name="connsiteY294" fmla="*/ 663844 h 1025702"/>
              <a:gd name="connsiteX295" fmla="*/ 1924073 w 1964548"/>
              <a:gd name="connsiteY295" fmla="*/ 663090 h 1025702"/>
              <a:gd name="connsiteX296" fmla="*/ 1929914 w 1964548"/>
              <a:gd name="connsiteY296" fmla="*/ 671430 h 1025702"/>
              <a:gd name="connsiteX297" fmla="*/ 1921573 w 1964548"/>
              <a:gd name="connsiteY297" fmla="*/ 677271 h 1025702"/>
              <a:gd name="connsiteX298" fmla="*/ 1915732 w 1964548"/>
              <a:gd name="connsiteY298" fmla="*/ 668930 h 1025702"/>
              <a:gd name="connsiteX299" fmla="*/ 1924073 w 1964548"/>
              <a:gd name="connsiteY299" fmla="*/ 663090 h 1025702"/>
              <a:gd name="connsiteX300" fmla="*/ 1283425 w 1964548"/>
              <a:gd name="connsiteY300" fmla="*/ 659897 h 1025702"/>
              <a:gd name="connsiteX301" fmla="*/ 1306916 w 1964548"/>
              <a:gd name="connsiteY301" fmla="*/ 693446 h 1025702"/>
              <a:gd name="connsiteX302" fmla="*/ 1273367 w 1964548"/>
              <a:gd name="connsiteY302" fmla="*/ 716937 h 1025702"/>
              <a:gd name="connsiteX303" fmla="*/ 1249875 w 1964548"/>
              <a:gd name="connsiteY303" fmla="*/ 683388 h 1025702"/>
              <a:gd name="connsiteX304" fmla="*/ 1283425 w 1964548"/>
              <a:gd name="connsiteY304" fmla="*/ 659897 h 1025702"/>
              <a:gd name="connsiteX305" fmla="*/ 1885397 w 1964548"/>
              <a:gd name="connsiteY305" fmla="*/ 653779 h 1025702"/>
              <a:gd name="connsiteX306" fmla="*/ 1893228 w 1964548"/>
              <a:gd name="connsiteY306" fmla="*/ 664962 h 1025702"/>
              <a:gd name="connsiteX307" fmla="*/ 1882044 w 1964548"/>
              <a:gd name="connsiteY307" fmla="*/ 672792 h 1025702"/>
              <a:gd name="connsiteX308" fmla="*/ 1874213 w 1964548"/>
              <a:gd name="connsiteY308" fmla="*/ 661609 h 1025702"/>
              <a:gd name="connsiteX309" fmla="*/ 1885397 w 1964548"/>
              <a:gd name="connsiteY309" fmla="*/ 653779 h 1025702"/>
              <a:gd name="connsiteX310" fmla="*/ 1842310 w 1964548"/>
              <a:gd name="connsiteY310" fmla="*/ 644222 h 1025702"/>
              <a:gd name="connsiteX311" fmla="*/ 1851708 w 1964548"/>
              <a:gd name="connsiteY311" fmla="*/ 657641 h 1025702"/>
              <a:gd name="connsiteX312" fmla="*/ 1838288 w 1964548"/>
              <a:gd name="connsiteY312" fmla="*/ 667036 h 1025702"/>
              <a:gd name="connsiteX313" fmla="*/ 1828890 w 1964548"/>
              <a:gd name="connsiteY313" fmla="*/ 653617 h 1025702"/>
              <a:gd name="connsiteX314" fmla="*/ 1842310 w 1964548"/>
              <a:gd name="connsiteY314" fmla="*/ 644222 h 1025702"/>
              <a:gd name="connsiteX315" fmla="*/ 1202313 w 1964548"/>
              <a:gd name="connsiteY315" fmla="*/ 643635 h 1025702"/>
              <a:gd name="connsiteX316" fmla="*/ 1227371 w 1964548"/>
              <a:gd name="connsiteY316" fmla="*/ 679420 h 1025702"/>
              <a:gd name="connsiteX317" fmla="*/ 1191585 w 1964548"/>
              <a:gd name="connsiteY317" fmla="*/ 704477 h 1025702"/>
              <a:gd name="connsiteX318" fmla="*/ 1166528 w 1964548"/>
              <a:gd name="connsiteY318" fmla="*/ 668692 h 1025702"/>
              <a:gd name="connsiteX319" fmla="*/ 1202313 w 1964548"/>
              <a:gd name="connsiteY319" fmla="*/ 643635 h 1025702"/>
              <a:gd name="connsiteX320" fmla="*/ 528060 w 1964548"/>
              <a:gd name="connsiteY320" fmla="*/ 642890 h 1025702"/>
              <a:gd name="connsiteX321" fmla="*/ 564079 w 1964548"/>
              <a:gd name="connsiteY321" fmla="*/ 694331 h 1025702"/>
              <a:gd name="connsiteX322" fmla="*/ 512639 w 1964548"/>
              <a:gd name="connsiteY322" fmla="*/ 730350 h 1025702"/>
              <a:gd name="connsiteX323" fmla="*/ 476620 w 1964548"/>
              <a:gd name="connsiteY323" fmla="*/ 678909 h 1025702"/>
              <a:gd name="connsiteX324" fmla="*/ 528060 w 1964548"/>
              <a:gd name="connsiteY324" fmla="*/ 642890 h 1025702"/>
              <a:gd name="connsiteX325" fmla="*/ 1795423 w 1964548"/>
              <a:gd name="connsiteY325" fmla="*/ 633994 h 1025702"/>
              <a:gd name="connsiteX326" fmla="*/ 1806386 w 1964548"/>
              <a:gd name="connsiteY326" fmla="*/ 649649 h 1025702"/>
              <a:gd name="connsiteX327" fmla="*/ 1790730 w 1964548"/>
              <a:gd name="connsiteY327" fmla="*/ 660611 h 1025702"/>
              <a:gd name="connsiteX328" fmla="*/ 1779767 w 1964548"/>
              <a:gd name="connsiteY328" fmla="*/ 644956 h 1025702"/>
              <a:gd name="connsiteX329" fmla="*/ 1795423 w 1964548"/>
              <a:gd name="connsiteY329" fmla="*/ 633994 h 1025702"/>
              <a:gd name="connsiteX330" fmla="*/ 1117399 w 1964548"/>
              <a:gd name="connsiteY330" fmla="*/ 626701 h 1025702"/>
              <a:gd name="connsiteX331" fmla="*/ 1144022 w 1964548"/>
              <a:gd name="connsiteY331" fmla="*/ 664723 h 1025702"/>
              <a:gd name="connsiteX332" fmla="*/ 1106000 w 1964548"/>
              <a:gd name="connsiteY332" fmla="*/ 691346 h 1025702"/>
              <a:gd name="connsiteX333" fmla="*/ 1079377 w 1964548"/>
              <a:gd name="connsiteY333" fmla="*/ 653324 h 1025702"/>
              <a:gd name="connsiteX334" fmla="*/ 1117399 w 1964548"/>
              <a:gd name="connsiteY334" fmla="*/ 626701 h 1025702"/>
              <a:gd name="connsiteX335" fmla="*/ 1744733 w 1964548"/>
              <a:gd name="connsiteY335" fmla="*/ 623095 h 1025702"/>
              <a:gd name="connsiteX336" fmla="*/ 1757262 w 1964548"/>
              <a:gd name="connsiteY336" fmla="*/ 640987 h 1025702"/>
              <a:gd name="connsiteX337" fmla="*/ 1739369 w 1964548"/>
              <a:gd name="connsiteY337" fmla="*/ 653516 h 1025702"/>
              <a:gd name="connsiteX338" fmla="*/ 1726839 w 1964548"/>
              <a:gd name="connsiteY338" fmla="*/ 635623 h 1025702"/>
              <a:gd name="connsiteX339" fmla="*/ 1744733 w 1964548"/>
              <a:gd name="connsiteY339" fmla="*/ 623095 h 1025702"/>
              <a:gd name="connsiteX340" fmla="*/ 416529 w 1964548"/>
              <a:gd name="connsiteY340" fmla="*/ 621262 h 1025702"/>
              <a:gd name="connsiteX341" fmla="*/ 454115 w 1964548"/>
              <a:gd name="connsiteY341" fmla="*/ 674940 h 1025702"/>
              <a:gd name="connsiteX342" fmla="*/ 400436 w 1964548"/>
              <a:gd name="connsiteY342" fmla="*/ 712526 h 1025702"/>
              <a:gd name="connsiteX343" fmla="*/ 362850 w 1964548"/>
              <a:gd name="connsiteY343" fmla="*/ 658848 h 1025702"/>
              <a:gd name="connsiteX344" fmla="*/ 416529 w 1964548"/>
              <a:gd name="connsiteY344" fmla="*/ 621262 h 1025702"/>
              <a:gd name="connsiteX345" fmla="*/ 1690238 w 1964548"/>
              <a:gd name="connsiteY345" fmla="*/ 611525 h 1025702"/>
              <a:gd name="connsiteX346" fmla="*/ 1704333 w 1964548"/>
              <a:gd name="connsiteY346" fmla="*/ 631654 h 1025702"/>
              <a:gd name="connsiteX347" fmla="*/ 1684203 w 1964548"/>
              <a:gd name="connsiteY347" fmla="*/ 645749 h 1025702"/>
              <a:gd name="connsiteX348" fmla="*/ 1670109 w 1964548"/>
              <a:gd name="connsiteY348" fmla="*/ 625620 h 1025702"/>
              <a:gd name="connsiteX349" fmla="*/ 1690238 w 1964548"/>
              <a:gd name="connsiteY349" fmla="*/ 611525 h 1025702"/>
              <a:gd name="connsiteX350" fmla="*/ 1028682 w 1964548"/>
              <a:gd name="connsiteY350" fmla="*/ 609098 h 1025702"/>
              <a:gd name="connsiteX351" fmla="*/ 1056871 w 1964548"/>
              <a:gd name="connsiteY351" fmla="*/ 649357 h 1025702"/>
              <a:gd name="connsiteX352" fmla="*/ 1016613 w 1964548"/>
              <a:gd name="connsiteY352" fmla="*/ 677546 h 1025702"/>
              <a:gd name="connsiteX353" fmla="*/ 988423 w 1964548"/>
              <a:gd name="connsiteY353" fmla="*/ 637288 h 1025702"/>
              <a:gd name="connsiteX354" fmla="*/ 1028682 w 1964548"/>
              <a:gd name="connsiteY354" fmla="*/ 609098 h 1025702"/>
              <a:gd name="connsiteX355" fmla="*/ 1631943 w 1964548"/>
              <a:gd name="connsiteY355" fmla="*/ 599286 h 1025702"/>
              <a:gd name="connsiteX356" fmla="*/ 1647604 w 1964548"/>
              <a:gd name="connsiteY356" fmla="*/ 621652 h 1025702"/>
              <a:gd name="connsiteX357" fmla="*/ 1625238 w 1964548"/>
              <a:gd name="connsiteY357" fmla="*/ 637312 h 1025702"/>
              <a:gd name="connsiteX358" fmla="*/ 1609576 w 1964548"/>
              <a:gd name="connsiteY358" fmla="*/ 614946 h 1025702"/>
              <a:gd name="connsiteX359" fmla="*/ 1631943 w 1964548"/>
              <a:gd name="connsiteY359" fmla="*/ 599286 h 1025702"/>
              <a:gd name="connsiteX360" fmla="*/ 301194 w 1964548"/>
              <a:gd name="connsiteY360" fmla="*/ 598964 h 1025702"/>
              <a:gd name="connsiteX361" fmla="*/ 340347 w 1964548"/>
              <a:gd name="connsiteY361" fmla="*/ 654880 h 1025702"/>
              <a:gd name="connsiteX362" fmla="*/ 284431 w 1964548"/>
              <a:gd name="connsiteY362" fmla="*/ 694032 h 1025702"/>
              <a:gd name="connsiteX363" fmla="*/ 245279 w 1964548"/>
              <a:gd name="connsiteY363" fmla="*/ 638117 h 1025702"/>
              <a:gd name="connsiteX364" fmla="*/ 301194 w 1964548"/>
              <a:gd name="connsiteY364" fmla="*/ 598964 h 1025702"/>
              <a:gd name="connsiteX365" fmla="*/ 936168 w 1964548"/>
              <a:gd name="connsiteY365" fmla="*/ 590824 h 1025702"/>
              <a:gd name="connsiteX366" fmla="*/ 965920 w 1964548"/>
              <a:gd name="connsiteY366" fmla="*/ 633319 h 1025702"/>
              <a:gd name="connsiteX367" fmla="*/ 923428 w 1964548"/>
              <a:gd name="connsiteY367" fmla="*/ 663074 h 1025702"/>
              <a:gd name="connsiteX368" fmla="*/ 893672 w 1964548"/>
              <a:gd name="connsiteY368" fmla="*/ 620579 h 1025702"/>
              <a:gd name="connsiteX369" fmla="*/ 936168 w 1964548"/>
              <a:gd name="connsiteY369" fmla="*/ 590824 h 1025702"/>
              <a:gd name="connsiteX370" fmla="*/ 1569844 w 1964548"/>
              <a:gd name="connsiteY370" fmla="*/ 586376 h 1025702"/>
              <a:gd name="connsiteX371" fmla="*/ 1587071 w 1964548"/>
              <a:gd name="connsiteY371" fmla="*/ 610978 h 1025702"/>
              <a:gd name="connsiteX372" fmla="*/ 1562468 w 1964548"/>
              <a:gd name="connsiteY372" fmla="*/ 628205 h 1025702"/>
              <a:gd name="connsiteX373" fmla="*/ 1545242 w 1964548"/>
              <a:gd name="connsiteY373" fmla="*/ 603602 h 1025702"/>
              <a:gd name="connsiteX374" fmla="*/ 1569844 w 1964548"/>
              <a:gd name="connsiteY374" fmla="*/ 586376 h 1025702"/>
              <a:gd name="connsiteX375" fmla="*/ 182054 w 1964548"/>
              <a:gd name="connsiteY375" fmla="*/ 575998 h 1025702"/>
              <a:gd name="connsiteX376" fmla="*/ 222772 w 1964548"/>
              <a:gd name="connsiteY376" fmla="*/ 634148 h 1025702"/>
              <a:gd name="connsiteX377" fmla="*/ 164621 w 1964548"/>
              <a:gd name="connsiteY377" fmla="*/ 674866 h 1025702"/>
              <a:gd name="connsiteX378" fmla="*/ 123904 w 1964548"/>
              <a:gd name="connsiteY378" fmla="*/ 616715 h 1025702"/>
              <a:gd name="connsiteX379" fmla="*/ 182054 w 1964548"/>
              <a:gd name="connsiteY379" fmla="*/ 575998 h 1025702"/>
              <a:gd name="connsiteX380" fmla="*/ 1503943 w 1964548"/>
              <a:gd name="connsiteY380" fmla="*/ 572795 h 1025702"/>
              <a:gd name="connsiteX381" fmla="*/ 1522736 w 1964548"/>
              <a:gd name="connsiteY381" fmla="*/ 599634 h 1025702"/>
              <a:gd name="connsiteX382" fmla="*/ 1495897 w 1964548"/>
              <a:gd name="connsiteY382" fmla="*/ 618427 h 1025702"/>
              <a:gd name="connsiteX383" fmla="*/ 1477104 w 1964548"/>
              <a:gd name="connsiteY383" fmla="*/ 591588 h 1025702"/>
              <a:gd name="connsiteX384" fmla="*/ 1503943 w 1964548"/>
              <a:gd name="connsiteY384" fmla="*/ 572795 h 1025702"/>
              <a:gd name="connsiteX385" fmla="*/ 839846 w 1964548"/>
              <a:gd name="connsiteY385" fmla="*/ 571880 h 1025702"/>
              <a:gd name="connsiteX386" fmla="*/ 871166 w 1964548"/>
              <a:gd name="connsiteY386" fmla="*/ 616611 h 1025702"/>
              <a:gd name="connsiteX387" fmla="*/ 826436 w 1964548"/>
              <a:gd name="connsiteY387" fmla="*/ 647933 h 1025702"/>
              <a:gd name="connsiteX388" fmla="*/ 795113 w 1964548"/>
              <a:gd name="connsiteY388" fmla="*/ 603201 h 1025702"/>
              <a:gd name="connsiteX389" fmla="*/ 839846 w 1964548"/>
              <a:gd name="connsiteY389" fmla="*/ 571880 h 1025702"/>
              <a:gd name="connsiteX390" fmla="*/ 1434240 w 1964548"/>
              <a:gd name="connsiteY390" fmla="*/ 558545 h 1025702"/>
              <a:gd name="connsiteX391" fmla="*/ 1454599 w 1964548"/>
              <a:gd name="connsiteY391" fmla="*/ 587620 h 1025702"/>
              <a:gd name="connsiteX392" fmla="*/ 1425523 w 1964548"/>
              <a:gd name="connsiteY392" fmla="*/ 607978 h 1025702"/>
              <a:gd name="connsiteX393" fmla="*/ 1405164 w 1964548"/>
              <a:gd name="connsiteY393" fmla="*/ 578903 h 1025702"/>
              <a:gd name="connsiteX394" fmla="*/ 1434240 w 1964548"/>
              <a:gd name="connsiteY394" fmla="*/ 558545 h 1025702"/>
              <a:gd name="connsiteX395" fmla="*/ 59963 w 1964548"/>
              <a:gd name="connsiteY395" fmla="*/ 553571 h 1025702"/>
              <a:gd name="connsiteX396" fmla="*/ 101399 w 1964548"/>
              <a:gd name="connsiteY396" fmla="*/ 612748 h 1025702"/>
              <a:gd name="connsiteX397" fmla="*/ 42222 w 1964548"/>
              <a:gd name="connsiteY397" fmla="*/ 654183 h 1025702"/>
              <a:gd name="connsiteX398" fmla="*/ 787 w 1964548"/>
              <a:gd name="connsiteY398" fmla="*/ 595007 h 1025702"/>
              <a:gd name="connsiteX399" fmla="*/ 59963 w 1964548"/>
              <a:gd name="connsiteY399" fmla="*/ 553571 h 1025702"/>
              <a:gd name="connsiteX400" fmla="*/ 739720 w 1964548"/>
              <a:gd name="connsiteY400" fmla="*/ 552264 h 1025702"/>
              <a:gd name="connsiteX401" fmla="*/ 772608 w 1964548"/>
              <a:gd name="connsiteY401" fmla="*/ 599233 h 1025702"/>
              <a:gd name="connsiteX402" fmla="*/ 725639 w 1964548"/>
              <a:gd name="connsiteY402" fmla="*/ 632120 h 1025702"/>
              <a:gd name="connsiteX403" fmla="*/ 692752 w 1964548"/>
              <a:gd name="connsiteY403" fmla="*/ 585152 h 1025702"/>
              <a:gd name="connsiteX404" fmla="*/ 739720 w 1964548"/>
              <a:gd name="connsiteY404" fmla="*/ 552264 h 1025702"/>
              <a:gd name="connsiteX405" fmla="*/ 1360733 w 1964548"/>
              <a:gd name="connsiteY405" fmla="*/ 543623 h 1025702"/>
              <a:gd name="connsiteX406" fmla="*/ 1382658 w 1964548"/>
              <a:gd name="connsiteY406" fmla="*/ 574935 h 1025702"/>
              <a:gd name="connsiteX407" fmla="*/ 1351346 w 1964548"/>
              <a:gd name="connsiteY407" fmla="*/ 596859 h 1025702"/>
              <a:gd name="connsiteX408" fmla="*/ 1329421 w 1964548"/>
              <a:gd name="connsiteY408" fmla="*/ 565547 h 1025702"/>
              <a:gd name="connsiteX409" fmla="*/ 1360733 w 1964548"/>
              <a:gd name="connsiteY409" fmla="*/ 543623 h 1025702"/>
              <a:gd name="connsiteX410" fmla="*/ 1958673 w 1964548"/>
              <a:gd name="connsiteY410" fmla="*/ 539152 h 1025702"/>
              <a:gd name="connsiteX411" fmla="*/ 1963053 w 1964548"/>
              <a:gd name="connsiteY411" fmla="*/ 545406 h 1025702"/>
              <a:gd name="connsiteX412" fmla="*/ 1956796 w 1964548"/>
              <a:gd name="connsiteY412" fmla="*/ 549788 h 1025702"/>
              <a:gd name="connsiteX413" fmla="*/ 1952417 w 1964548"/>
              <a:gd name="connsiteY413" fmla="*/ 543532 h 1025702"/>
              <a:gd name="connsiteX414" fmla="*/ 1958673 w 1964548"/>
              <a:gd name="connsiteY414" fmla="*/ 539152 h 1025702"/>
              <a:gd name="connsiteX415" fmla="*/ 635792 w 1964548"/>
              <a:gd name="connsiteY415" fmla="*/ 531978 h 1025702"/>
              <a:gd name="connsiteX416" fmla="*/ 670246 w 1964548"/>
              <a:gd name="connsiteY416" fmla="*/ 581182 h 1025702"/>
              <a:gd name="connsiteX417" fmla="*/ 621040 w 1964548"/>
              <a:gd name="connsiteY417" fmla="*/ 615636 h 1025702"/>
              <a:gd name="connsiteX418" fmla="*/ 586587 w 1964548"/>
              <a:gd name="connsiteY418" fmla="*/ 566431 h 1025702"/>
              <a:gd name="connsiteX419" fmla="*/ 635792 w 1964548"/>
              <a:gd name="connsiteY419" fmla="*/ 531978 h 1025702"/>
              <a:gd name="connsiteX420" fmla="*/ 1924074 w 1964548"/>
              <a:gd name="connsiteY420" fmla="*/ 531222 h 1025702"/>
              <a:gd name="connsiteX421" fmla="*/ 1929914 w 1964548"/>
              <a:gd name="connsiteY421" fmla="*/ 539563 h 1025702"/>
              <a:gd name="connsiteX422" fmla="*/ 1921573 w 1964548"/>
              <a:gd name="connsiteY422" fmla="*/ 545404 h 1025702"/>
              <a:gd name="connsiteX423" fmla="*/ 1915733 w 1964548"/>
              <a:gd name="connsiteY423" fmla="*/ 537063 h 1025702"/>
              <a:gd name="connsiteX424" fmla="*/ 1924074 w 1964548"/>
              <a:gd name="connsiteY424" fmla="*/ 531222 h 1025702"/>
              <a:gd name="connsiteX425" fmla="*/ 1283424 w 1964548"/>
              <a:gd name="connsiteY425" fmla="*/ 528030 h 1025702"/>
              <a:gd name="connsiteX426" fmla="*/ 1306915 w 1964548"/>
              <a:gd name="connsiteY426" fmla="*/ 561579 h 1025702"/>
              <a:gd name="connsiteX427" fmla="*/ 1273367 w 1964548"/>
              <a:gd name="connsiteY427" fmla="*/ 585070 h 1025702"/>
              <a:gd name="connsiteX428" fmla="*/ 1249875 w 1964548"/>
              <a:gd name="connsiteY428" fmla="*/ 551521 h 1025702"/>
              <a:gd name="connsiteX429" fmla="*/ 1283424 w 1964548"/>
              <a:gd name="connsiteY429" fmla="*/ 528030 h 1025702"/>
              <a:gd name="connsiteX430" fmla="*/ 1885397 w 1964548"/>
              <a:gd name="connsiteY430" fmla="*/ 521914 h 1025702"/>
              <a:gd name="connsiteX431" fmla="*/ 1893228 w 1964548"/>
              <a:gd name="connsiteY431" fmla="*/ 533094 h 1025702"/>
              <a:gd name="connsiteX432" fmla="*/ 1882045 w 1964548"/>
              <a:gd name="connsiteY432" fmla="*/ 540924 h 1025702"/>
              <a:gd name="connsiteX433" fmla="*/ 1874213 w 1964548"/>
              <a:gd name="connsiteY433" fmla="*/ 529742 h 1025702"/>
              <a:gd name="connsiteX434" fmla="*/ 1885397 w 1964548"/>
              <a:gd name="connsiteY434" fmla="*/ 521914 h 1025702"/>
              <a:gd name="connsiteX435" fmla="*/ 1842311 w 1964548"/>
              <a:gd name="connsiteY435" fmla="*/ 512357 h 1025702"/>
              <a:gd name="connsiteX436" fmla="*/ 1851708 w 1964548"/>
              <a:gd name="connsiteY436" fmla="*/ 525774 h 1025702"/>
              <a:gd name="connsiteX437" fmla="*/ 1838288 w 1964548"/>
              <a:gd name="connsiteY437" fmla="*/ 535170 h 1025702"/>
              <a:gd name="connsiteX438" fmla="*/ 1828890 w 1964548"/>
              <a:gd name="connsiteY438" fmla="*/ 521753 h 1025702"/>
              <a:gd name="connsiteX439" fmla="*/ 1842311 w 1964548"/>
              <a:gd name="connsiteY439" fmla="*/ 512357 h 1025702"/>
              <a:gd name="connsiteX440" fmla="*/ 1202313 w 1964548"/>
              <a:gd name="connsiteY440" fmla="*/ 511770 h 1025702"/>
              <a:gd name="connsiteX441" fmla="*/ 1227372 w 1964548"/>
              <a:gd name="connsiteY441" fmla="*/ 547553 h 1025702"/>
              <a:gd name="connsiteX442" fmla="*/ 1191586 w 1964548"/>
              <a:gd name="connsiteY442" fmla="*/ 572610 h 1025702"/>
              <a:gd name="connsiteX443" fmla="*/ 1166528 w 1964548"/>
              <a:gd name="connsiteY443" fmla="*/ 536825 h 1025702"/>
              <a:gd name="connsiteX444" fmla="*/ 1202313 w 1964548"/>
              <a:gd name="connsiteY444" fmla="*/ 511770 h 1025702"/>
              <a:gd name="connsiteX445" fmla="*/ 528060 w 1964548"/>
              <a:gd name="connsiteY445" fmla="*/ 511025 h 1025702"/>
              <a:gd name="connsiteX446" fmla="*/ 564079 w 1964548"/>
              <a:gd name="connsiteY446" fmla="*/ 562463 h 1025702"/>
              <a:gd name="connsiteX447" fmla="*/ 512638 w 1964548"/>
              <a:gd name="connsiteY447" fmla="*/ 598483 h 1025702"/>
              <a:gd name="connsiteX448" fmla="*/ 476621 w 1964548"/>
              <a:gd name="connsiteY448" fmla="*/ 547042 h 1025702"/>
              <a:gd name="connsiteX449" fmla="*/ 528060 w 1964548"/>
              <a:gd name="connsiteY449" fmla="*/ 511025 h 1025702"/>
              <a:gd name="connsiteX450" fmla="*/ 1795423 w 1964548"/>
              <a:gd name="connsiteY450" fmla="*/ 502128 h 1025702"/>
              <a:gd name="connsiteX451" fmla="*/ 1806386 w 1964548"/>
              <a:gd name="connsiteY451" fmla="*/ 517784 h 1025702"/>
              <a:gd name="connsiteX452" fmla="*/ 1790729 w 1964548"/>
              <a:gd name="connsiteY452" fmla="*/ 528744 h 1025702"/>
              <a:gd name="connsiteX453" fmla="*/ 1779767 w 1964548"/>
              <a:gd name="connsiteY453" fmla="*/ 513090 h 1025702"/>
              <a:gd name="connsiteX454" fmla="*/ 1795423 w 1964548"/>
              <a:gd name="connsiteY454" fmla="*/ 502128 h 1025702"/>
              <a:gd name="connsiteX455" fmla="*/ 1117399 w 1964548"/>
              <a:gd name="connsiteY455" fmla="*/ 494838 h 1025702"/>
              <a:gd name="connsiteX456" fmla="*/ 1144022 w 1964548"/>
              <a:gd name="connsiteY456" fmla="*/ 532857 h 1025702"/>
              <a:gd name="connsiteX457" fmla="*/ 1106001 w 1964548"/>
              <a:gd name="connsiteY457" fmla="*/ 559480 h 1025702"/>
              <a:gd name="connsiteX458" fmla="*/ 1079377 w 1964548"/>
              <a:gd name="connsiteY458" fmla="*/ 521460 h 1025702"/>
              <a:gd name="connsiteX459" fmla="*/ 1117399 w 1964548"/>
              <a:gd name="connsiteY459" fmla="*/ 494838 h 1025702"/>
              <a:gd name="connsiteX460" fmla="*/ 1744733 w 1964548"/>
              <a:gd name="connsiteY460" fmla="*/ 491231 h 1025702"/>
              <a:gd name="connsiteX461" fmla="*/ 1757262 w 1964548"/>
              <a:gd name="connsiteY461" fmla="*/ 509122 h 1025702"/>
              <a:gd name="connsiteX462" fmla="*/ 1739369 w 1964548"/>
              <a:gd name="connsiteY462" fmla="*/ 521650 h 1025702"/>
              <a:gd name="connsiteX463" fmla="*/ 1726840 w 1964548"/>
              <a:gd name="connsiteY463" fmla="*/ 503758 h 1025702"/>
              <a:gd name="connsiteX464" fmla="*/ 1744733 w 1964548"/>
              <a:gd name="connsiteY464" fmla="*/ 491231 h 1025702"/>
              <a:gd name="connsiteX465" fmla="*/ 416530 w 1964548"/>
              <a:gd name="connsiteY465" fmla="*/ 489398 h 1025702"/>
              <a:gd name="connsiteX466" fmla="*/ 454115 w 1964548"/>
              <a:gd name="connsiteY466" fmla="*/ 543074 h 1025702"/>
              <a:gd name="connsiteX467" fmla="*/ 400437 w 1964548"/>
              <a:gd name="connsiteY467" fmla="*/ 580659 h 1025702"/>
              <a:gd name="connsiteX468" fmla="*/ 362851 w 1964548"/>
              <a:gd name="connsiteY468" fmla="*/ 526981 h 1025702"/>
              <a:gd name="connsiteX469" fmla="*/ 416530 w 1964548"/>
              <a:gd name="connsiteY469" fmla="*/ 489398 h 1025702"/>
              <a:gd name="connsiteX470" fmla="*/ 1690238 w 1964548"/>
              <a:gd name="connsiteY470" fmla="*/ 479661 h 1025702"/>
              <a:gd name="connsiteX471" fmla="*/ 1704333 w 1964548"/>
              <a:gd name="connsiteY471" fmla="*/ 499789 h 1025702"/>
              <a:gd name="connsiteX472" fmla="*/ 1684203 w 1964548"/>
              <a:gd name="connsiteY472" fmla="*/ 513884 h 1025702"/>
              <a:gd name="connsiteX473" fmla="*/ 1670109 w 1964548"/>
              <a:gd name="connsiteY473" fmla="*/ 493756 h 1025702"/>
              <a:gd name="connsiteX474" fmla="*/ 1690238 w 1964548"/>
              <a:gd name="connsiteY474" fmla="*/ 479661 h 1025702"/>
              <a:gd name="connsiteX475" fmla="*/ 1028682 w 1964548"/>
              <a:gd name="connsiteY475" fmla="*/ 477234 h 1025702"/>
              <a:gd name="connsiteX476" fmla="*/ 1056871 w 1964548"/>
              <a:gd name="connsiteY476" fmla="*/ 517492 h 1025702"/>
              <a:gd name="connsiteX477" fmla="*/ 1016613 w 1964548"/>
              <a:gd name="connsiteY477" fmla="*/ 545679 h 1025702"/>
              <a:gd name="connsiteX478" fmla="*/ 988423 w 1964548"/>
              <a:gd name="connsiteY478" fmla="*/ 505422 h 1025702"/>
              <a:gd name="connsiteX479" fmla="*/ 1028682 w 1964548"/>
              <a:gd name="connsiteY479" fmla="*/ 477234 h 1025702"/>
              <a:gd name="connsiteX480" fmla="*/ 1631943 w 1964548"/>
              <a:gd name="connsiteY480" fmla="*/ 467422 h 1025702"/>
              <a:gd name="connsiteX481" fmla="*/ 1647604 w 1964548"/>
              <a:gd name="connsiteY481" fmla="*/ 489787 h 1025702"/>
              <a:gd name="connsiteX482" fmla="*/ 1625238 w 1964548"/>
              <a:gd name="connsiteY482" fmla="*/ 505446 h 1025702"/>
              <a:gd name="connsiteX483" fmla="*/ 1609576 w 1964548"/>
              <a:gd name="connsiteY483" fmla="*/ 483083 h 1025702"/>
              <a:gd name="connsiteX484" fmla="*/ 1631943 w 1964548"/>
              <a:gd name="connsiteY484" fmla="*/ 467422 h 1025702"/>
              <a:gd name="connsiteX485" fmla="*/ 301195 w 1964548"/>
              <a:gd name="connsiteY485" fmla="*/ 467100 h 1025702"/>
              <a:gd name="connsiteX486" fmla="*/ 340347 w 1964548"/>
              <a:gd name="connsiteY486" fmla="*/ 523014 h 1025702"/>
              <a:gd name="connsiteX487" fmla="*/ 284432 w 1964548"/>
              <a:gd name="connsiteY487" fmla="*/ 562165 h 1025702"/>
              <a:gd name="connsiteX488" fmla="*/ 245279 w 1964548"/>
              <a:gd name="connsiteY488" fmla="*/ 506251 h 1025702"/>
              <a:gd name="connsiteX489" fmla="*/ 301195 w 1964548"/>
              <a:gd name="connsiteY489" fmla="*/ 467100 h 1025702"/>
              <a:gd name="connsiteX490" fmla="*/ 936169 w 1964548"/>
              <a:gd name="connsiteY490" fmla="*/ 458960 h 1025702"/>
              <a:gd name="connsiteX491" fmla="*/ 965920 w 1964548"/>
              <a:gd name="connsiteY491" fmla="*/ 501454 h 1025702"/>
              <a:gd name="connsiteX492" fmla="*/ 923429 w 1964548"/>
              <a:gd name="connsiteY492" fmla="*/ 531208 h 1025702"/>
              <a:gd name="connsiteX493" fmla="*/ 893673 w 1964548"/>
              <a:gd name="connsiteY493" fmla="*/ 488715 h 1025702"/>
              <a:gd name="connsiteX494" fmla="*/ 936169 w 1964548"/>
              <a:gd name="connsiteY494" fmla="*/ 458960 h 1025702"/>
              <a:gd name="connsiteX495" fmla="*/ 1569844 w 1964548"/>
              <a:gd name="connsiteY495" fmla="*/ 454512 h 1025702"/>
              <a:gd name="connsiteX496" fmla="*/ 1587071 w 1964548"/>
              <a:gd name="connsiteY496" fmla="*/ 479114 h 1025702"/>
              <a:gd name="connsiteX497" fmla="*/ 1562468 w 1964548"/>
              <a:gd name="connsiteY497" fmla="*/ 496340 h 1025702"/>
              <a:gd name="connsiteX498" fmla="*/ 1545242 w 1964548"/>
              <a:gd name="connsiteY498" fmla="*/ 471738 h 1025702"/>
              <a:gd name="connsiteX499" fmla="*/ 1569844 w 1964548"/>
              <a:gd name="connsiteY499" fmla="*/ 454512 h 1025702"/>
              <a:gd name="connsiteX500" fmla="*/ 182056 w 1964548"/>
              <a:gd name="connsiteY500" fmla="*/ 444133 h 1025702"/>
              <a:gd name="connsiteX501" fmla="*/ 222772 w 1964548"/>
              <a:gd name="connsiteY501" fmla="*/ 502284 h 1025702"/>
              <a:gd name="connsiteX502" fmla="*/ 164622 w 1964548"/>
              <a:gd name="connsiteY502" fmla="*/ 543000 h 1025702"/>
              <a:gd name="connsiteX503" fmla="*/ 123904 w 1964548"/>
              <a:gd name="connsiteY503" fmla="*/ 484852 h 1025702"/>
              <a:gd name="connsiteX504" fmla="*/ 182056 w 1964548"/>
              <a:gd name="connsiteY504" fmla="*/ 444133 h 1025702"/>
              <a:gd name="connsiteX505" fmla="*/ 1503944 w 1964548"/>
              <a:gd name="connsiteY505" fmla="*/ 440931 h 1025702"/>
              <a:gd name="connsiteX506" fmla="*/ 1522737 w 1964548"/>
              <a:gd name="connsiteY506" fmla="*/ 467770 h 1025702"/>
              <a:gd name="connsiteX507" fmla="*/ 1495898 w 1964548"/>
              <a:gd name="connsiteY507" fmla="*/ 486563 h 1025702"/>
              <a:gd name="connsiteX508" fmla="*/ 1477105 w 1964548"/>
              <a:gd name="connsiteY508" fmla="*/ 459724 h 1025702"/>
              <a:gd name="connsiteX509" fmla="*/ 1503944 w 1964548"/>
              <a:gd name="connsiteY509" fmla="*/ 440931 h 1025702"/>
              <a:gd name="connsiteX510" fmla="*/ 839846 w 1964548"/>
              <a:gd name="connsiteY510" fmla="*/ 440016 h 1025702"/>
              <a:gd name="connsiteX511" fmla="*/ 871167 w 1964548"/>
              <a:gd name="connsiteY511" fmla="*/ 484747 h 1025702"/>
              <a:gd name="connsiteX512" fmla="*/ 826436 w 1964548"/>
              <a:gd name="connsiteY512" fmla="*/ 516067 h 1025702"/>
              <a:gd name="connsiteX513" fmla="*/ 795114 w 1964548"/>
              <a:gd name="connsiteY513" fmla="*/ 471337 h 1025702"/>
              <a:gd name="connsiteX514" fmla="*/ 839846 w 1964548"/>
              <a:gd name="connsiteY514" fmla="*/ 440016 h 1025702"/>
              <a:gd name="connsiteX515" fmla="*/ 1434240 w 1964548"/>
              <a:gd name="connsiteY515" fmla="*/ 426680 h 1025702"/>
              <a:gd name="connsiteX516" fmla="*/ 1454599 w 1964548"/>
              <a:gd name="connsiteY516" fmla="*/ 455755 h 1025702"/>
              <a:gd name="connsiteX517" fmla="*/ 1425523 w 1964548"/>
              <a:gd name="connsiteY517" fmla="*/ 476114 h 1025702"/>
              <a:gd name="connsiteX518" fmla="*/ 1405164 w 1964548"/>
              <a:gd name="connsiteY518" fmla="*/ 447039 h 1025702"/>
              <a:gd name="connsiteX519" fmla="*/ 1434240 w 1964548"/>
              <a:gd name="connsiteY519" fmla="*/ 426680 h 1025702"/>
              <a:gd name="connsiteX520" fmla="*/ 59963 w 1964548"/>
              <a:gd name="connsiteY520" fmla="*/ 421707 h 1025702"/>
              <a:gd name="connsiteX521" fmla="*/ 101399 w 1964548"/>
              <a:gd name="connsiteY521" fmla="*/ 480883 h 1025702"/>
              <a:gd name="connsiteX522" fmla="*/ 42222 w 1964548"/>
              <a:gd name="connsiteY522" fmla="*/ 522318 h 1025702"/>
              <a:gd name="connsiteX523" fmla="*/ 788 w 1964548"/>
              <a:gd name="connsiteY523" fmla="*/ 463143 h 1025702"/>
              <a:gd name="connsiteX524" fmla="*/ 59963 w 1964548"/>
              <a:gd name="connsiteY524" fmla="*/ 421707 h 1025702"/>
              <a:gd name="connsiteX525" fmla="*/ 739721 w 1964548"/>
              <a:gd name="connsiteY525" fmla="*/ 420400 h 1025702"/>
              <a:gd name="connsiteX526" fmla="*/ 772609 w 1964548"/>
              <a:gd name="connsiteY526" fmla="*/ 467368 h 1025702"/>
              <a:gd name="connsiteX527" fmla="*/ 725640 w 1964548"/>
              <a:gd name="connsiteY527" fmla="*/ 500255 h 1025702"/>
              <a:gd name="connsiteX528" fmla="*/ 692752 w 1964548"/>
              <a:gd name="connsiteY528" fmla="*/ 453287 h 1025702"/>
              <a:gd name="connsiteX529" fmla="*/ 739721 w 1964548"/>
              <a:gd name="connsiteY529" fmla="*/ 420400 h 1025702"/>
              <a:gd name="connsiteX530" fmla="*/ 1360733 w 1964548"/>
              <a:gd name="connsiteY530" fmla="*/ 411758 h 1025702"/>
              <a:gd name="connsiteX531" fmla="*/ 1382658 w 1964548"/>
              <a:gd name="connsiteY531" fmla="*/ 443071 h 1025702"/>
              <a:gd name="connsiteX532" fmla="*/ 1351346 w 1964548"/>
              <a:gd name="connsiteY532" fmla="*/ 464995 h 1025702"/>
              <a:gd name="connsiteX533" fmla="*/ 1329421 w 1964548"/>
              <a:gd name="connsiteY533" fmla="*/ 433683 h 1025702"/>
              <a:gd name="connsiteX534" fmla="*/ 1360733 w 1964548"/>
              <a:gd name="connsiteY534" fmla="*/ 411758 h 1025702"/>
              <a:gd name="connsiteX535" fmla="*/ 1958673 w 1964548"/>
              <a:gd name="connsiteY535" fmla="*/ 407288 h 1025702"/>
              <a:gd name="connsiteX536" fmla="*/ 1963053 w 1964548"/>
              <a:gd name="connsiteY536" fmla="*/ 413543 h 1025702"/>
              <a:gd name="connsiteX537" fmla="*/ 1956797 w 1964548"/>
              <a:gd name="connsiteY537" fmla="*/ 417923 h 1025702"/>
              <a:gd name="connsiteX538" fmla="*/ 1952417 w 1964548"/>
              <a:gd name="connsiteY538" fmla="*/ 411668 h 1025702"/>
              <a:gd name="connsiteX539" fmla="*/ 1958673 w 1964548"/>
              <a:gd name="connsiteY539" fmla="*/ 407288 h 1025702"/>
              <a:gd name="connsiteX540" fmla="*/ 635793 w 1964548"/>
              <a:gd name="connsiteY540" fmla="*/ 400113 h 1025702"/>
              <a:gd name="connsiteX541" fmla="*/ 670247 w 1964548"/>
              <a:gd name="connsiteY541" fmla="*/ 449319 h 1025702"/>
              <a:gd name="connsiteX542" fmla="*/ 621041 w 1964548"/>
              <a:gd name="connsiteY542" fmla="*/ 483773 h 1025702"/>
              <a:gd name="connsiteX543" fmla="*/ 586586 w 1964548"/>
              <a:gd name="connsiteY543" fmla="*/ 434568 h 1025702"/>
              <a:gd name="connsiteX544" fmla="*/ 635793 w 1964548"/>
              <a:gd name="connsiteY544" fmla="*/ 400113 h 1025702"/>
              <a:gd name="connsiteX545" fmla="*/ 1924074 w 1964548"/>
              <a:gd name="connsiteY545" fmla="*/ 399359 h 1025702"/>
              <a:gd name="connsiteX546" fmla="*/ 1929914 w 1964548"/>
              <a:gd name="connsiteY546" fmla="*/ 407700 h 1025702"/>
              <a:gd name="connsiteX547" fmla="*/ 1921573 w 1964548"/>
              <a:gd name="connsiteY547" fmla="*/ 413540 h 1025702"/>
              <a:gd name="connsiteX548" fmla="*/ 1915733 w 1964548"/>
              <a:gd name="connsiteY548" fmla="*/ 405199 h 1025702"/>
              <a:gd name="connsiteX549" fmla="*/ 1924074 w 1964548"/>
              <a:gd name="connsiteY549" fmla="*/ 399359 h 1025702"/>
              <a:gd name="connsiteX550" fmla="*/ 1283424 w 1964548"/>
              <a:gd name="connsiteY550" fmla="*/ 396166 h 1025702"/>
              <a:gd name="connsiteX551" fmla="*/ 1306915 w 1964548"/>
              <a:gd name="connsiteY551" fmla="*/ 429715 h 1025702"/>
              <a:gd name="connsiteX552" fmla="*/ 1273367 w 1964548"/>
              <a:gd name="connsiteY552" fmla="*/ 453206 h 1025702"/>
              <a:gd name="connsiteX553" fmla="*/ 1249875 w 1964548"/>
              <a:gd name="connsiteY553" fmla="*/ 419657 h 1025702"/>
              <a:gd name="connsiteX554" fmla="*/ 1283424 w 1964548"/>
              <a:gd name="connsiteY554" fmla="*/ 396166 h 1025702"/>
              <a:gd name="connsiteX555" fmla="*/ 1885397 w 1964548"/>
              <a:gd name="connsiteY555" fmla="*/ 390048 h 1025702"/>
              <a:gd name="connsiteX556" fmla="*/ 1893228 w 1964548"/>
              <a:gd name="connsiteY556" fmla="*/ 401230 h 1025702"/>
              <a:gd name="connsiteX557" fmla="*/ 1882045 w 1964548"/>
              <a:gd name="connsiteY557" fmla="*/ 409060 h 1025702"/>
              <a:gd name="connsiteX558" fmla="*/ 1874213 w 1964548"/>
              <a:gd name="connsiteY558" fmla="*/ 397877 h 1025702"/>
              <a:gd name="connsiteX559" fmla="*/ 1885397 w 1964548"/>
              <a:gd name="connsiteY559" fmla="*/ 390048 h 1025702"/>
              <a:gd name="connsiteX560" fmla="*/ 1842311 w 1964548"/>
              <a:gd name="connsiteY560" fmla="*/ 380491 h 1025702"/>
              <a:gd name="connsiteX561" fmla="*/ 1851708 w 1964548"/>
              <a:gd name="connsiteY561" fmla="*/ 393910 h 1025702"/>
              <a:gd name="connsiteX562" fmla="*/ 1838288 w 1964548"/>
              <a:gd name="connsiteY562" fmla="*/ 403305 h 1025702"/>
              <a:gd name="connsiteX563" fmla="*/ 1828890 w 1964548"/>
              <a:gd name="connsiteY563" fmla="*/ 389887 h 1025702"/>
              <a:gd name="connsiteX564" fmla="*/ 1842311 w 1964548"/>
              <a:gd name="connsiteY564" fmla="*/ 380491 h 1025702"/>
              <a:gd name="connsiteX565" fmla="*/ 1202314 w 1964548"/>
              <a:gd name="connsiteY565" fmla="*/ 379905 h 1025702"/>
              <a:gd name="connsiteX566" fmla="*/ 1227372 w 1964548"/>
              <a:gd name="connsiteY566" fmla="*/ 415689 h 1025702"/>
              <a:gd name="connsiteX567" fmla="*/ 1191586 w 1964548"/>
              <a:gd name="connsiteY567" fmla="*/ 440746 h 1025702"/>
              <a:gd name="connsiteX568" fmla="*/ 1166528 w 1964548"/>
              <a:gd name="connsiteY568" fmla="*/ 404961 h 1025702"/>
              <a:gd name="connsiteX569" fmla="*/ 1202314 w 1964548"/>
              <a:gd name="connsiteY569" fmla="*/ 379905 h 1025702"/>
              <a:gd name="connsiteX570" fmla="*/ 528061 w 1964548"/>
              <a:gd name="connsiteY570" fmla="*/ 379159 h 1025702"/>
              <a:gd name="connsiteX571" fmla="*/ 564080 w 1964548"/>
              <a:gd name="connsiteY571" fmla="*/ 430600 h 1025702"/>
              <a:gd name="connsiteX572" fmla="*/ 512639 w 1964548"/>
              <a:gd name="connsiteY572" fmla="*/ 466620 h 1025702"/>
              <a:gd name="connsiteX573" fmla="*/ 476622 w 1964548"/>
              <a:gd name="connsiteY573" fmla="*/ 415178 h 1025702"/>
              <a:gd name="connsiteX574" fmla="*/ 528061 w 1964548"/>
              <a:gd name="connsiteY574" fmla="*/ 379159 h 1025702"/>
              <a:gd name="connsiteX575" fmla="*/ 1795423 w 1964548"/>
              <a:gd name="connsiteY575" fmla="*/ 370263 h 1025702"/>
              <a:gd name="connsiteX576" fmla="*/ 1806386 w 1964548"/>
              <a:gd name="connsiteY576" fmla="*/ 385918 h 1025702"/>
              <a:gd name="connsiteX577" fmla="*/ 1790729 w 1964548"/>
              <a:gd name="connsiteY577" fmla="*/ 396880 h 1025702"/>
              <a:gd name="connsiteX578" fmla="*/ 1779766 w 1964548"/>
              <a:gd name="connsiteY578" fmla="*/ 381224 h 1025702"/>
              <a:gd name="connsiteX579" fmla="*/ 1795423 w 1964548"/>
              <a:gd name="connsiteY579" fmla="*/ 370263 h 1025702"/>
              <a:gd name="connsiteX580" fmla="*/ 1117399 w 1964548"/>
              <a:gd name="connsiteY580" fmla="*/ 362971 h 1025702"/>
              <a:gd name="connsiteX581" fmla="*/ 1144022 w 1964548"/>
              <a:gd name="connsiteY581" fmla="*/ 400992 h 1025702"/>
              <a:gd name="connsiteX582" fmla="*/ 1106001 w 1964548"/>
              <a:gd name="connsiteY582" fmla="*/ 427615 h 1025702"/>
              <a:gd name="connsiteX583" fmla="*/ 1079378 w 1964548"/>
              <a:gd name="connsiteY583" fmla="*/ 389594 h 1025702"/>
              <a:gd name="connsiteX584" fmla="*/ 1117399 w 1964548"/>
              <a:gd name="connsiteY584" fmla="*/ 362971 h 1025702"/>
              <a:gd name="connsiteX585" fmla="*/ 1744732 w 1964548"/>
              <a:gd name="connsiteY585" fmla="*/ 359364 h 1025702"/>
              <a:gd name="connsiteX586" fmla="*/ 1757261 w 1964548"/>
              <a:gd name="connsiteY586" fmla="*/ 377257 h 1025702"/>
              <a:gd name="connsiteX587" fmla="*/ 1739368 w 1964548"/>
              <a:gd name="connsiteY587" fmla="*/ 389785 h 1025702"/>
              <a:gd name="connsiteX588" fmla="*/ 1726839 w 1964548"/>
              <a:gd name="connsiteY588" fmla="*/ 371892 h 1025702"/>
              <a:gd name="connsiteX589" fmla="*/ 1744732 w 1964548"/>
              <a:gd name="connsiteY589" fmla="*/ 359364 h 1025702"/>
              <a:gd name="connsiteX590" fmla="*/ 416530 w 1964548"/>
              <a:gd name="connsiteY590" fmla="*/ 357531 h 1025702"/>
              <a:gd name="connsiteX591" fmla="*/ 454116 w 1964548"/>
              <a:gd name="connsiteY591" fmla="*/ 411210 h 1025702"/>
              <a:gd name="connsiteX592" fmla="*/ 400438 w 1964548"/>
              <a:gd name="connsiteY592" fmla="*/ 448795 h 1025702"/>
              <a:gd name="connsiteX593" fmla="*/ 362852 w 1964548"/>
              <a:gd name="connsiteY593" fmla="*/ 395117 h 1025702"/>
              <a:gd name="connsiteX594" fmla="*/ 416530 w 1964548"/>
              <a:gd name="connsiteY594" fmla="*/ 357531 h 1025702"/>
              <a:gd name="connsiteX595" fmla="*/ 1690238 w 1964548"/>
              <a:gd name="connsiteY595" fmla="*/ 347795 h 1025702"/>
              <a:gd name="connsiteX596" fmla="*/ 1704333 w 1964548"/>
              <a:gd name="connsiteY596" fmla="*/ 367924 h 1025702"/>
              <a:gd name="connsiteX597" fmla="*/ 1684204 w 1964548"/>
              <a:gd name="connsiteY597" fmla="*/ 382019 h 1025702"/>
              <a:gd name="connsiteX598" fmla="*/ 1670109 w 1964548"/>
              <a:gd name="connsiteY598" fmla="*/ 361889 h 1025702"/>
              <a:gd name="connsiteX599" fmla="*/ 1690238 w 1964548"/>
              <a:gd name="connsiteY599" fmla="*/ 347795 h 1025702"/>
              <a:gd name="connsiteX600" fmla="*/ 1028682 w 1964548"/>
              <a:gd name="connsiteY600" fmla="*/ 345368 h 1025702"/>
              <a:gd name="connsiteX601" fmla="*/ 1056872 w 1964548"/>
              <a:gd name="connsiteY601" fmla="*/ 385626 h 1025702"/>
              <a:gd name="connsiteX602" fmla="*/ 1016613 w 1964548"/>
              <a:gd name="connsiteY602" fmla="*/ 413816 h 1025702"/>
              <a:gd name="connsiteX603" fmla="*/ 988423 w 1964548"/>
              <a:gd name="connsiteY603" fmla="*/ 373557 h 1025702"/>
              <a:gd name="connsiteX604" fmla="*/ 1028682 w 1964548"/>
              <a:gd name="connsiteY604" fmla="*/ 345368 h 1025702"/>
              <a:gd name="connsiteX605" fmla="*/ 1631943 w 1964548"/>
              <a:gd name="connsiteY605" fmla="*/ 335556 h 1025702"/>
              <a:gd name="connsiteX606" fmla="*/ 1647604 w 1964548"/>
              <a:gd name="connsiteY606" fmla="*/ 357921 h 1025702"/>
              <a:gd name="connsiteX607" fmla="*/ 1625238 w 1964548"/>
              <a:gd name="connsiteY607" fmla="*/ 373581 h 1025702"/>
              <a:gd name="connsiteX608" fmla="*/ 1609577 w 1964548"/>
              <a:gd name="connsiteY608" fmla="*/ 351216 h 1025702"/>
              <a:gd name="connsiteX609" fmla="*/ 1631943 w 1964548"/>
              <a:gd name="connsiteY609" fmla="*/ 335556 h 1025702"/>
              <a:gd name="connsiteX610" fmla="*/ 301196 w 1964548"/>
              <a:gd name="connsiteY610" fmla="*/ 335234 h 1025702"/>
              <a:gd name="connsiteX611" fmla="*/ 340348 w 1964548"/>
              <a:gd name="connsiteY611" fmla="*/ 391149 h 1025702"/>
              <a:gd name="connsiteX612" fmla="*/ 284433 w 1964548"/>
              <a:gd name="connsiteY612" fmla="*/ 430300 h 1025702"/>
              <a:gd name="connsiteX613" fmla="*/ 245280 w 1964548"/>
              <a:gd name="connsiteY613" fmla="*/ 374386 h 1025702"/>
              <a:gd name="connsiteX614" fmla="*/ 301196 w 1964548"/>
              <a:gd name="connsiteY614" fmla="*/ 335234 h 1025702"/>
              <a:gd name="connsiteX615" fmla="*/ 936169 w 1964548"/>
              <a:gd name="connsiteY615" fmla="*/ 327092 h 1025702"/>
              <a:gd name="connsiteX616" fmla="*/ 965920 w 1964548"/>
              <a:gd name="connsiteY616" fmla="*/ 369588 h 1025702"/>
              <a:gd name="connsiteX617" fmla="*/ 923429 w 1964548"/>
              <a:gd name="connsiteY617" fmla="*/ 399344 h 1025702"/>
              <a:gd name="connsiteX618" fmla="*/ 893674 w 1964548"/>
              <a:gd name="connsiteY618" fmla="*/ 356848 h 1025702"/>
              <a:gd name="connsiteX619" fmla="*/ 936169 w 1964548"/>
              <a:gd name="connsiteY619" fmla="*/ 327092 h 1025702"/>
              <a:gd name="connsiteX620" fmla="*/ 1569844 w 1964548"/>
              <a:gd name="connsiteY620" fmla="*/ 322645 h 1025702"/>
              <a:gd name="connsiteX621" fmla="*/ 1587071 w 1964548"/>
              <a:gd name="connsiteY621" fmla="*/ 347247 h 1025702"/>
              <a:gd name="connsiteX622" fmla="*/ 1562469 w 1964548"/>
              <a:gd name="connsiteY622" fmla="*/ 364474 h 1025702"/>
              <a:gd name="connsiteX623" fmla="*/ 1545242 w 1964548"/>
              <a:gd name="connsiteY623" fmla="*/ 339872 h 1025702"/>
              <a:gd name="connsiteX624" fmla="*/ 1569844 w 1964548"/>
              <a:gd name="connsiteY624" fmla="*/ 322645 h 1025702"/>
              <a:gd name="connsiteX625" fmla="*/ 182056 w 1964548"/>
              <a:gd name="connsiteY625" fmla="*/ 312267 h 1025702"/>
              <a:gd name="connsiteX626" fmla="*/ 222774 w 1964548"/>
              <a:gd name="connsiteY626" fmla="*/ 370418 h 1025702"/>
              <a:gd name="connsiteX627" fmla="*/ 164623 w 1964548"/>
              <a:gd name="connsiteY627" fmla="*/ 411135 h 1025702"/>
              <a:gd name="connsiteX628" fmla="*/ 123905 w 1964548"/>
              <a:gd name="connsiteY628" fmla="*/ 352984 h 1025702"/>
              <a:gd name="connsiteX629" fmla="*/ 182056 w 1964548"/>
              <a:gd name="connsiteY629" fmla="*/ 312267 h 1025702"/>
              <a:gd name="connsiteX630" fmla="*/ 1503943 w 1964548"/>
              <a:gd name="connsiteY630" fmla="*/ 309064 h 1025702"/>
              <a:gd name="connsiteX631" fmla="*/ 1522736 w 1964548"/>
              <a:gd name="connsiteY631" fmla="*/ 335903 h 1025702"/>
              <a:gd name="connsiteX632" fmla="*/ 1495897 w 1964548"/>
              <a:gd name="connsiteY632" fmla="*/ 354696 h 1025702"/>
              <a:gd name="connsiteX633" fmla="*/ 1477104 w 1964548"/>
              <a:gd name="connsiteY633" fmla="*/ 327857 h 1025702"/>
              <a:gd name="connsiteX634" fmla="*/ 1503943 w 1964548"/>
              <a:gd name="connsiteY634" fmla="*/ 309064 h 1025702"/>
              <a:gd name="connsiteX635" fmla="*/ 839847 w 1964548"/>
              <a:gd name="connsiteY635" fmla="*/ 308149 h 1025702"/>
              <a:gd name="connsiteX636" fmla="*/ 871168 w 1964548"/>
              <a:gd name="connsiteY636" fmla="*/ 352881 h 1025702"/>
              <a:gd name="connsiteX637" fmla="*/ 826437 w 1964548"/>
              <a:gd name="connsiteY637" fmla="*/ 384202 h 1025702"/>
              <a:gd name="connsiteX638" fmla="*/ 795115 w 1964548"/>
              <a:gd name="connsiteY638" fmla="*/ 339471 h 1025702"/>
              <a:gd name="connsiteX639" fmla="*/ 839847 w 1964548"/>
              <a:gd name="connsiteY639" fmla="*/ 308149 h 1025702"/>
              <a:gd name="connsiteX640" fmla="*/ 1434240 w 1964548"/>
              <a:gd name="connsiteY640" fmla="*/ 294814 h 1025702"/>
              <a:gd name="connsiteX641" fmla="*/ 1454600 w 1964548"/>
              <a:gd name="connsiteY641" fmla="*/ 323889 h 1025702"/>
              <a:gd name="connsiteX642" fmla="*/ 1425524 w 1964548"/>
              <a:gd name="connsiteY642" fmla="*/ 344247 h 1025702"/>
              <a:gd name="connsiteX643" fmla="*/ 1405163 w 1964548"/>
              <a:gd name="connsiteY643" fmla="*/ 315172 h 1025702"/>
              <a:gd name="connsiteX644" fmla="*/ 1434240 w 1964548"/>
              <a:gd name="connsiteY644" fmla="*/ 294814 h 1025702"/>
              <a:gd name="connsiteX645" fmla="*/ 59964 w 1964548"/>
              <a:gd name="connsiteY645" fmla="*/ 289840 h 1025702"/>
              <a:gd name="connsiteX646" fmla="*/ 101400 w 1964548"/>
              <a:gd name="connsiteY646" fmla="*/ 349017 h 1025702"/>
              <a:gd name="connsiteX647" fmla="*/ 42224 w 1964548"/>
              <a:gd name="connsiteY647" fmla="*/ 390452 h 1025702"/>
              <a:gd name="connsiteX648" fmla="*/ 788 w 1964548"/>
              <a:gd name="connsiteY648" fmla="*/ 331277 h 1025702"/>
              <a:gd name="connsiteX649" fmla="*/ 59964 w 1964548"/>
              <a:gd name="connsiteY649" fmla="*/ 289840 h 1025702"/>
              <a:gd name="connsiteX650" fmla="*/ 739721 w 1964548"/>
              <a:gd name="connsiteY650" fmla="*/ 288534 h 1025702"/>
              <a:gd name="connsiteX651" fmla="*/ 772609 w 1964548"/>
              <a:gd name="connsiteY651" fmla="*/ 335502 h 1025702"/>
              <a:gd name="connsiteX652" fmla="*/ 725640 w 1964548"/>
              <a:gd name="connsiteY652" fmla="*/ 368390 h 1025702"/>
              <a:gd name="connsiteX653" fmla="*/ 692753 w 1964548"/>
              <a:gd name="connsiteY653" fmla="*/ 321420 h 1025702"/>
              <a:gd name="connsiteX654" fmla="*/ 739721 w 1964548"/>
              <a:gd name="connsiteY654" fmla="*/ 288534 h 1025702"/>
              <a:gd name="connsiteX655" fmla="*/ 1959144 w 1964548"/>
              <a:gd name="connsiteY655" fmla="*/ 283959 h 1025702"/>
              <a:gd name="connsiteX656" fmla="*/ 1963524 w 1964548"/>
              <a:gd name="connsiteY656" fmla="*/ 290214 h 1025702"/>
              <a:gd name="connsiteX657" fmla="*/ 1957268 w 1964548"/>
              <a:gd name="connsiteY657" fmla="*/ 294595 h 1025702"/>
              <a:gd name="connsiteX658" fmla="*/ 1952888 w 1964548"/>
              <a:gd name="connsiteY658" fmla="*/ 288339 h 1025702"/>
              <a:gd name="connsiteX659" fmla="*/ 1959144 w 1964548"/>
              <a:gd name="connsiteY659" fmla="*/ 283959 h 1025702"/>
              <a:gd name="connsiteX660" fmla="*/ 1360733 w 1964548"/>
              <a:gd name="connsiteY660" fmla="*/ 279892 h 1025702"/>
              <a:gd name="connsiteX661" fmla="*/ 1382658 w 1964548"/>
              <a:gd name="connsiteY661" fmla="*/ 311204 h 1025702"/>
              <a:gd name="connsiteX662" fmla="*/ 1351345 w 1964548"/>
              <a:gd name="connsiteY662" fmla="*/ 333129 h 1025702"/>
              <a:gd name="connsiteX663" fmla="*/ 1329422 w 1964548"/>
              <a:gd name="connsiteY663" fmla="*/ 301817 h 1025702"/>
              <a:gd name="connsiteX664" fmla="*/ 1360733 w 1964548"/>
              <a:gd name="connsiteY664" fmla="*/ 279892 h 1025702"/>
              <a:gd name="connsiteX665" fmla="*/ 1924545 w 1964548"/>
              <a:gd name="connsiteY665" fmla="*/ 276029 h 1025702"/>
              <a:gd name="connsiteX666" fmla="*/ 1930385 w 1964548"/>
              <a:gd name="connsiteY666" fmla="*/ 284371 h 1025702"/>
              <a:gd name="connsiteX667" fmla="*/ 1922044 w 1964548"/>
              <a:gd name="connsiteY667" fmla="*/ 290210 h 1025702"/>
              <a:gd name="connsiteX668" fmla="*/ 1916204 w 1964548"/>
              <a:gd name="connsiteY668" fmla="*/ 281870 h 1025702"/>
              <a:gd name="connsiteX669" fmla="*/ 1924545 w 1964548"/>
              <a:gd name="connsiteY669" fmla="*/ 276029 h 1025702"/>
              <a:gd name="connsiteX670" fmla="*/ 635793 w 1964548"/>
              <a:gd name="connsiteY670" fmla="*/ 268247 h 1025702"/>
              <a:gd name="connsiteX671" fmla="*/ 670247 w 1964548"/>
              <a:gd name="connsiteY671" fmla="*/ 317452 h 1025702"/>
              <a:gd name="connsiteX672" fmla="*/ 621042 w 1964548"/>
              <a:gd name="connsiteY672" fmla="*/ 351906 h 1025702"/>
              <a:gd name="connsiteX673" fmla="*/ 586588 w 1964548"/>
              <a:gd name="connsiteY673" fmla="*/ 302701 h 1025702"/>
              <a:gd name="connsiteX674" fmla="*/ 635793 w 1964548"/>
              <a:gd name="connsiteY674" fmla="*/ 268247 h 1025702"/>
              <a:gd name="connsiteX675" fmla="*/ 1885868 w 1964548"/>
              <a:gd name="connsiteY675" fmla="*/ 266719 h 1025702"/>
              <a:gd name="connsiteX676" fmla="*/ 1893699 w 1964548"/>
              <a:gd name="connsiteY676" fmla="*/ 277901 h 1025702"/>
              <a:gd name="connsiteX677" fmla="*/ 1882516 w 1964548"/>
              <a:gd name="connsiteY677" fmla="*/ 285731 h 1025702"/>
              <a:gd name="connsiteX678" fmla="*/ 1874684 w 1964548"/>
              <a:gd name="connsiteY678" fmla="*/ 274548 h 1025702"/>
              <a:gd name="connsiteX679" fmla="*/ 1885868 w 1964548"/>
              <a:gd name="connsiteY679" fmla="*/ 266719 h 1025702"/>
              <a:gd name="connsiteX680" fmla="*/ 1283425 w 1964548"/>
              <a:gd name="connsiteY680" fmla="*/ 264300 h 1025702"/>
              <a:gd name="connsiteX681" fmla="*/ 1306916 w 1964548"/>
              <a:gd name="connsiteY681" fmla="*/ 297849 h 1025702"/>
              <a:gd name="connsiteX682" fmla="*/ 1273367 w 1964548"/>
              <a:gd name="connsiteY682" fmla="*/ 321339 h 1025702"/>
              <a:gd name="connsiteX683" fmla="*/ 1249876 w 1964548"/>
              <a:gd name="connsiteY683" fmla="*/ 287791 h 1025702"/>
              <a:gd name="connsiteX684" fmla="*/ 1283425 w 1964548"/>
              <a:gd name="connsiteY684" fmla="*/ 264300 h 1025702"/>
              <a:gd name="connsiteX685" fmla="*/ 1842782 w 1964548"/>
              <a:gd name="connsiteY685" fmla="*/ 257162 h 1025702"/>
              <a:gd name="connsiteX686" fmla="*/ 1852179 w 1964548"/>
              <a:gd name="connsiteY686" fmla="*/ 270581 h 1025702"/>
              <a:gd name="connsiteX687" fmla="*/ 1838759 w 1964548"/>
              <a:gd name="connsiteY687" fmla="*/ 279977 h 1025702"/>
              <a:gd name="connsiteX688" fmla="*/ 1829361 w 1964548"/>
              <a:gd name="connsiteY688" fmla="*/ 266558 h 1025702"/>
              <a:gd name="connsiteX689" fmla="*/ 1842782 w 1964548"/>
              <a:gd name="connsiteY689" fmla="*/ 257162 h 1025702"/>
              <a:gd name="connsiteX690" fmla="*/ 1202313 w 1964548"/>
              <a:gd name="connsiteY690" fmla="*/ 248038 h 1025702"/>
              <a:gd name="connsiteX691" fmla="*/ 1227371 w 1964548"/>
              <a:gd name="connsiteY691" fmla="*/ 283823 h 1025702"/>
              <a:gd name="connsiteX692" fmla="*/ 1191585 w 1964548"/>
              <a:gd name="connsiteY692" fmla="*/ 308879 h 1025702"/>
              <a:gd name="connsiteX693" fmla="*/ 1166527 w 1964548"/>
              <a:gd name="connsiteY693" fmla="*/ 273094 h 1025702"/>
              <a:gd name="connsiteX694" fmla="*/ 1202313 w 1964548"/>
              <a:gd name="connsiteY694" fmla="*/ 248038 h 1025702"/>
              <a:gd name="connsiteX695" fmla="*/ 528062 w 1964548"/>
              <a:gd name="connsiteY695" fmla="*/ 247292 h 1025702"/>
              <a:gd name="connsiteX696" fmla="*/ 564081 w 1964548"/>
              <a:gd name="connsiteY696" fmla="*/ 298734 h 1025702"/>
              <a:gd name="connsiteX697" fmla="*/ 512640 w 1964548"/>
              <a:gd name="connsiteY697" fmla="*/ 334753 h 1025702"/>
              <a:gd name="connsiteX698" fmla="*/ 476622 w 1964548"/>
              <a:gd name="connsiteY698" fmla="*/ 283312 h 1025702"/>
              <a:gd name="connsiteX699" fmla="*/ 528062 w 1964548"/>
              <a:gd name="connsiteY699" fmla="*/ 247292 h 1025702"/>
              <a:gd name="connsiteX700" fmla="*/ 1795894 w 1964548"/>
              <a:gd name="connsiteY700" fmla="*/ 246933 h 1025702"/>
              <a:gd name="connsiteX701" fmla="*/ 1806857 w 1964548"/>
              <a:gd name="connsiteY701" fmla="*/ 262589 h 1025702"/>
              <a:gd name="connsiteX702" fmla="*/ 1791200 w 1964548"/>
              <a:gd name="connsiteY702" fmla="*/ 273551 h 1025702"/>
              <a:gd name="connsiteX703" fmla="*/ 1780237 w 1964548"/>
              <a:gd name="connsiteY703" fmla="*/ 257895 h 1025702"/>
              <a:gd name="connsiteX704" fmla="*/ 1795894 w 1964548"/>
              <a:gd name="connsiteY704" fmla="*/ 246933 h 1025702"/>
              <a:gd name="connsiteX705" fmla="*/ 1745203 w 1964548"/>
              <a:gd name="connsiteY705" fmla="*/ 236034 h 1025702"/>
              <a:gd name="connsiteX706" fmla="*/ 1757733 w 1964548"/>
              <a:gd name="connsiteY706" fmla="*/ 253927 h 1025702"/>
              <a:gd name="connsiteX707" fmla="*/ 1739839 w 1964548"/>
              <a:gd name="connsiteY707" fmla="*/ 266456 h 1025702"/>
              <a:gd name="connsiteX708" fmla="*/ 1727310 w 1964548"/>
              <a:gd name="connsiteY708" fmla="*/ 248562 h 1025702"/>
              <a:gd name="connsiteX709" fmla="*/ 1745203 w 1964548"/>
              <a:gd name="connsiteY709" fmla="*/ 236034 h 1025702"/>
              <a:gd name="connsiteX710" fmla="*/ 1117399 w 1964548"/>
              <a:gd name="connsiteY710" fmla="*/ 231104 h 1025702"/>
              <a:gd name="connsiteX711" fmla="*/ 1144022 w 1964548"/>
              <a:gd name="connsiteY711" fmla="*/ 269126 h 1025702"/>
              <a:gd name="connsiteX712" fmla="*/ 1106000 w 1964548"/>
              <a:gd name="connsiteY712" fmla="*/ 295749 h 1025702"/>
              <a:gd name="connsiteX713" fmla="*/ 1079377 w 1964548"/>
              <a:gd name="connsiteY713" fmla="*/ 257727 h 1025702"/>
              <a:gd name="connsiteX714" fmla="*/ 1117399 w 1964548"/>
              <a:gd name="connsiteY714" fmla="*/ 231104 h 1025702"/>
              <a:gd name="connsiteX715" fmla="*/ 416530 w 1964548"/>
              <a:gd name="connsiteY715" fmla="*/ 225664 h 1025702"/>
              <a:gd name="connsiteX716" fmla="*/ 454117 w 1964548"/>
              <a:gd name="connsiteY716" fmla="*/ 279342 h 1025702"/>
              <a:gd name="connsiteX717" fmla="*/ 400439 w 1964548"/>
              <a:gd name="connsiteY717" fmla="*/ 316928 h 1025702"/>
              <a:gd name="connsiteX718" fmla="*/ 362852 w 1964548"/>
              <a:gd name="connsiteY718" fmla="*/ 263250 h 1025702"/>
              <a:gd name="connsiteX719" fmla="*/ 416530 w 1964548"/>
              <a:gd name="connsiteY719" fmla="*/ 225664 h 1025702"/>
              <a:gd name="connsiteX720" fmla="*/ 1690708 w 1964548"/>
              <a:gd name="connsiteY720" fmla="*/ 224465 h 1025702"/>
              <a:gd name="connsiteX721" fmla="*/ 1704803 w 1964548"/>
              <a:gd name="connsiteY721" fmla="*/ 244594 h 1025702"/>
              <a:gd name="connsiteX722" fmla="*/ 1684674 w 1964548"/>
              <a:gd name="connsiteY722" fmla="*/ 258689 h 1025702"/>
              <a:gd name="connsiteX723" fmla="*/ 1670580 w 1964548"/>
              <a:gd name="connsiteY723" fmla="*/ 238559 h 1025702"/>
              <a:gd name="connsiteX724" fmla="*/ 1690708 w 1964548"/>
              <a:gd name="connsiteY724" fmla="*/ 224465 h 1025702"/>
              <a:gd name="connsiteX725" fmla="*/ 1028682 w 1964548"/>
              <a:gd name="connsiteY725" fmla="*/ 213500 h 1025702"/>
              <a:gd name="connsiteX726" fmla="*/ 1056871 w 1964548"/>
              <a:gd name="connsiteY726" fmla="*/ 253759 h 1025702"/>
              <a:gd name="connsiteX727" fmla="*/ 1016612 w 1964548"/>
              <a:gd name="connsiteY727" fmla="*/ 281948 h 1025702"/>
              <a:gd name="connsiteX728" fmla="*/ 988423 w 1964548"/>
              <a:gd name="connsiteY728" fmla="*/ 241690 h 1025702"/>
              <a:gd name="connsiteX729" fmla="*/ 1028682 w 1964548"/>
              <a:gd name="connsiteY729" fmla="*/ 213500 h 1025702"/>
              <a:gd name="connsiteX730" fmla="*/ 1632414 w 1964548"/>
              <a:gd name="connsiteY730" fmla="*/ 212227 h 1025702"/>
              <a:gd name="connsiteX731" fmla="*/ 1648075 w 1964548"/>
              <a:gd name="connsiteY731" fmla="*/ 234592 h 1025702"/>
              <a:gd name="connsiteX732" fmla="*/ 1625709 w 1964548"/>
              <a:gd name="connsiteY732" fmla="*/ 250252 h 1025702"/>
              <a:gd name="connsiteX733" fmla="*/ 1610048 w 1964548"/>
              <a:gd name="connsiteY733" fmla="*/ 227887 h 1025702"/>
              <a:gd name="connsiteX734" fmla="*/ 1632414 w 1964548"/>
              <a:gd name="connsiteY734" fmla="*/ 212227 h 1025702"/>
              <a:gd name="connsiteX735" fmla="*/ 301196 w 1964548"/>
              <a:gd name="connsiteY735" fmla="*/ 203367 h 1025702"/>
              <a:gd name="connsiteX736" fmla="*/ 340348 w 1964548"/>
              <a:gd name="connsiteY736" fmla="*/ 259282 h 1025702"/>
              <a:gd name="connsiteX737" fmla="*/ 284433 w 1964548"/>
              <a:gd name="connsiteY737" fmla="*/ 298434 h 1025702"/>
              <a:gd name="connsiteX738" fmla="*/ 245281 w 1964548"/>
              <a:gd name="connsiteY738" fmla="*/ 242519 h 1025702"/>
              <a:gd name="connsiteX739" fmla="*/ 301196 w 1964548"/>
              <a:gd name="connsiteY739" fmla="*/ 203367 h 1025702"/>
              <a:gd name="connsiteX740" fmla="*/ 1570315 w 1964548"/>
              <a:gd name="connsiteY740" fmla="*/ 199315 h 1025702"/>
              <a:gd name="connsiteX741" fmla="*/ 1587542 w 1964548"/>
              <a:gd name="connsiteY741" fmla="*/ 223918 h 1025702"/>
              <a:gd name="connsiteX742" fmla="*/ 1562940 w 1964548"/>
              <a:gd name="connsiteY742" fmla="*/ 241144 h 1025702"/>
              <a:gd name="connsiteX743" fmla="*/ 1545713 w 1964548"/>
              <a:gd name="connsiteY743" fmla="*/ 216542 h 1025702"/>
              <a:gd name="connsiteX744" fmla="*/ 1570315 w 1964548"/>
              <a:gd name="connsiteY744" fmla="*/ 199315 h 1025702"/>
              <a:gd name="connsiteX745" fmla="*/ 936169 w 1964548"/>
              <a:gd name="connsiteY745" fmla="*/ 195226 h 1025702"/>
              <a:gd name="connsiteX746" fmla="*/ 965919 w 1964548"/>
              <a:gd name="connsiteY746" fmla="*/ 237722 h 1025702"/>
              <a:gd name="connsiteX747" fmla="*/ 923431 w 1964548"/>
              <a:gd name="connsiteY747" fmla="*/ 267478 h 1025702"/>
              <a:gd name="connsiteX748" fmla="*/ 893675 w 1964548"/>
              <a:gd name="connsiteY748" fmla="*/ 224982 h 1025702"/>
              <a:gd name="connsiteX749" fmla="*/ 936169 w 1964548"/>
              <a:gd name="connsiteY749" fmla="*/ 195226 h 1025702"/>
              <a:gd name="connsiteX750" fmla="*/ 1504414 w 1964548"/>
              <a:gd name="connsiteY750" fmla="*/ 185736 h 1025702"/>
              <a:gd name="connsiteX751" fmla="*/ 1523208 w 1964548"/>
              <a:gd name="connsiteY751" fmla="*/ 212574 h 1025702"/>
              <a:gd name="connsiteX752" fmla="*/ 1496368 w 1964548"/>
              <a:gd name="connsiteY752" fmla="*/ 231367 h 1025702"/>
              <a:gd name="connsiteX753" fmla="*/ 1477575 w 1964548"/>
              <a:gd name="connsiteY753" fmla="*/ 204528 h 1025702"/>
              <a:gd name="connsiteX754" fmla="*/ 1504414 w 1964548"/>
              <a:gd name="connsiteY754" fmla="*/ 185736 h 1025702"/>
              <a:gd name="connsiteX755" fmla="*/ 182056 w 1964548"/>
              <a:gd name="connsiteY755" fmla="*/ 180400 h 1025702"/>
              <a:gd name="connsiteX756" fmla="*/ 222774 w 1964548"/>
              <a:gd name="connsiteY756" fmla="*/ 238551 h 1025702"/>
              <a:gd name="connsiteX757" fmla="*/ 164623 w 1964548"/>
              <a:gd name="connsiteY757" fmla="*/ 279268 h 1025702"/>
              <a:gd name="connsiteX758" fmla="*/ 123905 w 1964548"/>
              <a:gd name="connsiteY758" fmla="*/ 221118 h 1025702"/>
              <a:gd name="connsiteX759" fmla="*/ 182056 w 1964548"/>
              <a:gd name="connsiteY759" fmla="*/ 180400 h 1025702"/>
              <a:gd name="connsiteX760" fmla="*/ 839848 w 1964548"/>
              <a:gd name="connsiteY760" fmla="*/ 176282 h 1025702"/>
              <a:gd name="connsiteX761" fmla="*/ 871169 w 1964548"/>
              <a:gd name="connsiteY761" fmla="*/ 221014 h 1025702"/>
              <a:gd name="connsiteX762" fmla="*/ 826438 w 1964548"/>
              <a:gd name="connsiteY762" fmla="*/ 252335 h 1025702"/>
              <a:gd name="connsiteX763" fmla="*/ 795116 w 1964548"/>
              <a:gd name="connsiteY763" fmla="*/ 207603 h 1025702"/>
              <a:gd name="connsiteX764" fmla="*/ 839848 w 1964548"/>
              <a:gd name="connsiteY764" fmla="*/ 176282 h 1025702"/>
              <a:gd name="connsiteX765" fmla="*/ 1434711 w 1964548"/>
              <a:gd name="connsiteY765" fmla="*/ 171484 h 1025702"/>
              <a:gd name="connsiteX766" fmla="*/ 1455070 w 1964548"/>
              <a:gd name="connsiteY766" fmla="*/ 200559 h 1025702"/>
              <a:gd name="connsiteX767" fmla="*/ 1425994 w 1964548"/>
              <a:gd name="connsiteY767" fmla="*/ 220917 h 1025702"/>
              <a:gd name="connsiteX768" fmla="*/ 1405634 w 1964548"/>
              <a:gd name="connsiteY768" fmla="*/ 191842 h 1025702"/>
              <a:gd name="connsiteX769" fmla="*/ 1434711 w 1964548"/>
              <a:gd name="connsiteY769" fmla="*/ 171484 h 1025702"/>
              <a:gd name="connsiteX770" fmla="*/ 1959614 w 1964548"/>
              <a:gd name="connsiteY770" fmla="*/ 160631 h 1025702"/>
              <a:gd name="connsiteX771" fmla="*/ 1963995 w 1964548"/>
              <a:gd name="connsiteY771" fmla="*/ 166886 h 1025702"/>
              <a:gd name="connsiteX772" fmla="*/ 1957739 w 1964548"/>
              <a:gd name="connsiteY772" fmla="*/ 171267 h 1025702"/>
              <a:gd name="connsiteX773" fmla="*/ 1953359 w 1964548"/>
              <a:gd name="connsiteY773" fmla="*/ 165011 h 1025702"/>
              <a:gd name="connsiteX774" fmla="*/ 1959614 w 1964548"/>
              <a:gd name="connsiteY774" fmla="*/ 160631 h 1025702"/>
              <a:gd name="connsiteX775" fmla="*/ 59965 w 1964548"/>
              <a:gd name="connsiteY775" fmla="*/ 157974 h 1025702"/>
              <a:gd name="connsiteX776" fmla="*/ 101400 w 1964548"/>
              <a:gd name="connsiteY776" fmla="*/ 217150 h 1025702"/>
              <a:gd name="connsiteX777" fmla="*/ 42224 w 1964548"/>
              <a:gd name="connsiteY777" fmla="*/ 258586 h 1025702"/>
              <a:gd name="connsiteX778" fmla="*/ 788 w 1964548"/>
              <a:gd name="connsiteY778" fmla="*/ 199409 h 1025702"/>
              <a:gd name="connsiteX779" fmla="*/ 59965 w 1964548"/>
              <a:gd name="connsiteY779" fmla="*/ 157974 h 1025702"/>
              <a:gd name="connsiteX780" fmla="*/ 739722 w 1964548"/>
              <a:gd name="connsiteY780" fmla="*/ 156666 h 1025702"/>
              <a:gd name="connsiteX781" fmla="*/ 772610 w 1964548"/>
              <a:gd name="connsiteY781" fmla="*/ 203635 h 1025702"/>
              <a:gd name="connsiteX782" fmla="*/ 725641 w 1964548"/>
              <a:gd name="connsiteY782" fmla="*/ 236523 h 1025702"/>
              <a:gd name="connsiteX783" fmla="*/ 692753 w 1964548"/>
              <a:gd name="connsiteY783" fmla="*/ 189554 h 1025702"/>
              <a:gd name="connsiteX784" fmla="*/ 739722 w 1964548"/>
              <a:gd name="connsiteY784" fmla="*/ 156666 h 1025702"/>
              <a:gd name="connsiteX785" fmla="*/ 1361204 w 1964548"/>
              <a:gd name="connsiteY785" fmla="*/ 156563 h 1025702"/>
              <a:gd name="connsiteX786" fmla="*/ 1383129 w 1964548"/>
              <a:gd name="connsiteY786" fmla="*/ 187875 h 1025702"/>
              <a:gd name="connsiteX787" fmla="*/ 1351816 w 1964548"/>
              <a:gd name="connsiteY787" fmla="*/ 209800 h 1025702"/>
              <a:gd name="connsiteX788" fmla="*/ 1329893 w 1964548"/>
              <a:gd name="connsiteY788" fmla="*/ 178488 h 1025702"/>
              <a:gd name="connsiteX789" fmla="*/ 1361204 w 1964548"/>
              <a:gd name="connsiteY789" fmla="*/ 156563 h 1025702"/>
              <a:gd name="connsiteX790" fmla="*/ 1925015 w 1964548"/>
              <a:gd name="connsiteY790" fmla="*/ 152702 h 1025702"/>
              <a:gd name="connsiteX791" fmla="*/ 1930856 w 1964548"/>
              <a:gd name="connsiteY791" fmla="*/ 161042 h 1025702"/>
              <a:gd name="connsiteX792" fmla="*/ 1922515 w 1964548"/>
              <a:gd name="connsiteY792" fmla="*/ 166883 h 1025702"/>
              <a:gd name="connsiteX793" fmla="*/ 1916675 w 1964548"/>
              <a:gd name="connsiteY793" fmla="*/ 158543 h 1025702"/>
              <a:gd name="connsiteX794" fmla="*/ 1925015 w 1964548"/>
              <a:gd name="connsiteY794" fmla="*/ 152702 h 1025702"/>
              <a:gd name="connsiteX795" fmla="*/ 1886339 w 1964548"/>
              <a:gd name="connsiteY795" fmla="*/ 143392 h 1025702"/>
              <a:gd name="connsiteX796" fmla="*/ 1894170 w 1964548"/>
              <a:gd name="connsiteY796" fmla="*/ 154574 h 1025702"/>
              <a:gd name="connsiteX797" fmla="*/ 1882986 w 1964548"/>
              <a:gd name="connsiteY797" fmla="*/ 162404 h 1025702"/>
              <a:gd name="connsiteX798" fmla="*/ 1875155 w 1964548"/>
              <a:gd name="connsiteY798" fmla="*/ 151221 h 1025702"/>
              <a:gd name="connsiteX799" fmla="*/ 1886339 w 1964548"/>
              <a:gd name="connsiteY799" fmla="*/ 143392 h 1025702"/>
              <a:gd name="connsiteX800" fmla="*/ 1283896 w 1964548"/>
              <a:gd name="connsiteY800" fmla="*/ 140970 h 1025702"/>
              <a:gd name="connsiteX801" fmla="*/ 1307387 w 1964548"/>
              <a:gd name="connsiteY801" fmla="*/ 174519 h 1025702"/>
              <a:gd name="connsiteX802" fmla="*/ 1273838 w 1964548"/>
              <a:gd name="connsiteY802" fmla="*/ 198010 h 1025702"/>
              <a:gd name="connsiteX803" fmla="*/ 1250347 w 1964548"/>
              <a:gd name="connsiteY803" fmla="*/ 164461 h 1025702"/>
              <a:gd name="connsiteX804" fmla="*/ 1283896 w 1964548"/>
              <a:gd name="connsiteY804" fmla="*/ 140970 h 1025702"/>
              <a:gd name="connsiteX805" fmla="*/ 635794 w 1964548"/>
              <a:gd name="connsiteY805" fmla="*/ 136380 h 1025702"/>
              <a:gd name="connsiteX806" fmla="*/ 670248 w 1964548"/>
              <a:gd name="connsiteY806" fmla="*/ 185586 h 1025702"/>
              <a:gd name="connsiteX807" fmla="*/ 621042 w 1964548"/>
              <a:gd name="connsiteY807" fmla="*/ 220040 h 1025702"/>
              <a:gd name="connsiteX808" fmla="*/ 586588 w 1964548"/>
              <a:gd name="connsiteY808" fmla="*/ 170834 h 1025702"/>
              <a:gd name="connsiteX809" fmla="*/ 635794 w 1964548"/>
              <a:gd name="connsiteY809" fmla="*/ 136380 h 1025702"/>
              <a:gd name="connsiteX810" fmla="*/ 1843253 w 1964548"/>
              <a:gd name="connsiteY810" fmla="*/ 133835 h 1025702"/>
              <a:gd name="connsiteX811" fmla="*/ 1852650 w 1964548"/>
              <a:gd name="connsiteY811" fmla="*/ 147253 h 1025702"/>
              <a:gd name="connsiteX812" fmla="*/ 1839230 w 1964548"/>
              <a:gd name="connsiteY812" fmla="*/ 156649 h 1025702"/>
              <a:gd name="connsiteX813" fmla="*/ 1829832 w 1964548"/>
              <a:gd name="connsiteY813" fmla="*/ 143230 h 1025702"/>
              <a:gd name="connsiteX814" fmla="*/ 1843253 w 1964548"/>
              <a:gd name="connsiteY814" fmla="*/ 133835 h 1025702"/>
              <a:gd name="connsiteX815" fmla="*/ 1202784 w 1964548"/>
              <a:gd name="connsiteY815" fmla="*/ 124709 h 1025702"/>
              <a:gd name="connsiteX816" fmla="*/ 1227842 w 1964548"/>
              <a:gd name="connsiteY816" fmla="*/ 160494 h 1025702"/>
              <a:gd name="connsiteX817" fmla="*/ 1192056 w 1964548"/>
              <a:gd name="connsiteY817" fmla="*/ 185550 h 1025702"/>
              <a:gd name="connsiteX818" fmla="*/ 1166998 w 1964548"/>
              <a:gd name="connsiteY818" fmla="*/ 149765 h 1025702"/>
              <a:gd name="connsiteX819" fmla="*/ 1202784 w 1964548"/>
              <a:gd name="connsiteY819" fmla="*/ 124709 h 1025702"/>
              <a:gd name="connsiteX820" fmla="*/ 1796365 w 1964548"/>
              <a:gd name="connsiteY820" fmla="*/ 123606 h 1025702"/>
              <a:gd name="connsiteX821" fmla="*/ 1807328 w 1964548"/>
              <a:gd name="connsiteY821" fmla="*/ 139262 h 1025702"/>
              <a:gd name="connsiteX822" fmla="*/ 1791672 w 1964548"/>
              <a:gd name="connsiteY822" fmla="*/ 150224 h 1025702"/>
              <a:gd name="connsiteX823" fmla="*/ 1780709 w 1964548"/>
              <a:gd name="connsiteY823" fmla="*/ 134568 h 1025702"/>
              <a:gd name="connsiteX824" fmla="*/ 1796365 w 1964548"/>
              <a:gd name="connsiteY824" fmla="*/ 123606 h 1025702"/>
              <a:gd name="connsiteX825" fmla="*/ 528063 w 1964548"/>
              <a:gd name="connsiteY825" fmla="*/ 115426 h 1025702"/>
              <a:gd name="connsiteX826" fmla="*/ 564081 w 1964548"/>
              <a:gd name="connsiteY826" fmla="*/ 166867 h 1025702"/>
              <a:gd name="connsiteX827" fmla="*/ 512640 w 1964548"/>
              <a:gd name="connsiteY827" fmla="*/ 202886 h 1025702"/>
              <a:gd name="connsiteX828" fmla="*/ 476624 w 1964548"/>
              <a:gd name="connsiteY828" fmla="*/ 151445 h 1025702"/>
              <a:gd name="connsiteX829" fmla="*/ 528063 w 1964548"/>
              <a:gd name="connsiteY829" fmla="*/ 115426 h 1025702"/>
              <a:gd name="connsiteX830" fmla="*/ 1745675 w 1964548"/>
              <a:gd name="connsiteY830" fmla="*/ 112708 h 1025702"/>
              <a:gd name="connsiteX831" fmla="*/ 1758204 w 1964548"/>
              <a:gd name="connsiteY831" fmla="*/ 130600 h 1025702"/>
              <a:gd name="connsiteX832" fmla="*/ 1740310 w 1964548"/>
              <a:gd name="connsiteY832" fmla="*/ 143128 h 1025702"/>
              <a:gd name="connsiteX833" fmla="*/ 1727781 w 1964548"/>
              <a:gd name="connsiteY833" fmla="*/ 125236 h 1025702"/>
              <a:gd name="connsiteX834" fmla="*/ 1745675 w 1964548"/>
              <a:gd name="connsiteY834" fmla="*/ 112708 h 1025702"/>
              <a:gd name="connsiteX835" fmla="*/ 1117870 w 1964548"/>
              <a:gd name="connsiteY835" fmla="*/ 107774 h 1025702"/>
              <a:gd name="connsiteX836" fmla="*/ 1144493 w 1964548"/>
              <a:gd name="connsiteY836" fmla="*/ 145796 h 1025702"/>
              <a:gd name="connsiteX837" fmla="*/ 1106471 w 1964548"/>
              <a:gd name="connsiteY837" fmla="*/ 172419 h 1025702"/>
              <a:gd name="connsiteX838" fmla="*/ 1079848 w 1964548"/>
              <a:gd name="connsiteY838" fmla="*/ 134397 h 1025702"/>
              <a:gd name="connsiteX839" fmla="*/ 1117870 w 1964548"/>
              <a:gd name="connsiteY839" fmla="*/ 107774 h 1025702"/>
              <a:gd name="connsiteX840" fmla="*/ 1691180 w 1964548"/>
              <a:gd name="connsiteY840" fmla="*/ 101138 h 1025702"/>
              <a:gd name="connsiteX841" fmla="*/ 1705275 w 1964548"/>
              <a:gd name="connsiteY841" fmla="*/ 121267 h 1025702"/>
              <a:gd name="connsiteX842" fmla="*/ 1685145 w 1964548"/>
              <a:gd name="connsiteY842" fmla="*/ 135362 h 1025702"/>
              <a:gd name="connsiteX843" fmla="*/ 1671051 w 1964548"/>
              <a:gd name="connsiteY843" fmla="*/ 115233 h 1025702"/>
              <a:gd name="connsiteX844" fmla="*/ 1691180 w 1964548"/>
              <a:gd name="connsiteY844" fmla="*/ 101138 h 1025702"/>
              <a:gd name="connsiteX845" fmla="*/ 416532 w 1964548"/>
              <a:gd name="connsiteY845" fmla="*/ 93798 h 1025702"/>
              <a:gd name="connsiteX846" fmla="*/ 454118 w 1964548"/>
              <a:gd name="connsiteY846" fmla="*/ 147475 h 1025702"/>
              <a:gd name="connsiteX847" fmla="*/ 400439 w 1964548"/>
              <a:gd name="connsiteY847" fmla="*/ 185062 h 1025702"/>
              <a:gd name="connsiteX848" fmla="*/ 362854 w 1964548"/>
              <a:gd name="connsiteY848" fmla="*/ 131384 h 1025702"/>
              <a:gd name="connsiteX849" fmla="*/ 416532 w 1964548"/>
              <a:gd name="connsiteY849" fmla="*/ 93798 h 1025702"/>
              <a:gd name="connsiteX850" fmla="*/ 1029153 w 1964548"/>
              <a:gd name="connsiteY850" fmla="*/ 90171 h 1025702"/>
              <a:gd name="connsiteX851" fmla="*/ 1057342 w 1964548"/>
              <a:gd name="connsiteY851" fmla="*/ 130430 h 1025702"/>
              <a:gd name="connsiteX852" fmla="*/ 1017083 w 1964548"/>
              <a:gd name="connsiteY852" fmla="*/ 158619 h 1025702"/>
              <a:gd name="connsiteX853" fmla="*/ 988894 w 1964548"/>
              <a:gd name="connsiteY853" fmla="*/ 118361 h 1025702"/>
              <a:gd name="connsiteX854" fmla="*/ 1029153 w 1964548"/>
              <a:gd name="connsiteY854" fmla="*/ 90171 h 1025702"/>
              <a:gd name="connsiteX855" fmla="*/ 1632885 w 1964548"/>
              <a:gd name="connsiteY855" fmla="*/ 88899 h 1025702"/>
              <a:gd name="connsiteX856" fmla="*/ 1648546 w 1964548"/>
              <a:gd name="connsiteY856" fmla="*/ 111264 h 1025702"/>
              <a:gd name="connsiteX857" fmla="*/ 1626180 w 1964548"/>
              <a:gd name="connsiteY857" fmla="*/ 126924 h 1025702"/>
              <a:gd name="connsiteX858" fmla="*/ 1610519 w 1964548"/>
              <a:gd name="connsiteY858" fmla="*/ 104559 h 1025702"/>
              <a:gd name="connsiteX859" fmla="*/ 1632885 w 1964548"/>
              <a:gd name="connsiteY859" fmla="*/ 88899 h 1025702"/>
              <a:gd name="connsiteX860" fmla="*/ 1570786 w 1964548"/>
              <a:gd name="connsiteY860" fmla="*/ 75989 h 1025702"/>
              <a:gd name="connsiteX861" fmla="*/ 1588013 w 1964548"/>
              <a:gd name="connsiteY861" fmla="*/ 100591 h 1025702"/>
              <a:gd name="connsiteX862" fmla="*/ 1563411 w 1964548"/>
              <a:gd name="connsiteY862" fmla="*/ 117817 h 1025702"/>
              <a:gd name="connsiteX863" fmla="*/ 1546184 w 1964548"/>
              <a:gd name="connsiteY863" fmla="*/ 93215 h 1025702"/>
              <a:gd name="connsiteX864" fmla="*/ 1570786 w 1964548"/>
              <a:gd name="connsiteY864" fmla="*/ 75989 h 1025702"/>
              <a:gd name="connsiteX865" fmla="*/ 936636 w 1964548"/>
              <a:gd name="connsiteY865" fmla="*/ 71896 h 1025702"/>
              <a:gd name="connsiteX866" fmla="*/ 966390 w 1964548"/>
              <a:gd name="connsiteY866" fmla="*/ 114393 h 1025702"/>
              <a:gd name="connsiteX867" fmla="*/ 923896 w 1964548"/>
              <a:gd name="connsiteY867" fmla="*/ 144148 h 1025702"/>
              <a:gd name="connsiteX868" fmla="*/ 894140 w 1964548"/>
              <a:gd name="connsiteY868" fmla="*/ 101652 h 1025702"/>
              <a:gd name="connsiteX869" fmla="*/ 936636 w 1964548"/>
              <a:gd name="connsiteY869" fmla="*/ 71896 h 1025702"/>
              <a:gd name="connsiteX870" fmla="*/ 301197 w 1964548"/>
              <a:gd name="connsiteY870" fmla="*/ 71500 h 1025702"/>
              <a:gd name="connsiteX871" fmla="*/ 340350 w 1964548"/>
              <a:gd name="connsiteY871" fmla="*/ 127415 h 1025702"/>
              <a:gd name="connsiteX872" fmla="*/ 284435 w 1964548"/>
              <a:gd name="connsiteY872" fmla="*/ 166567 h 1025702"/>
              <a:gd name="connsiteX873" fmla="*/ 245281 w 1964548"/>
              <a:gd name="connsiteY873" fmla="*/ 110653 h 1025702"/>
              <a:gd name="connsiteX874" fmla="*/ 301197 w 1964548"/>
              <a:gd name="connsiteY874" fmla="*/ 71500 h 1025702"/>
              <a:gd name="connsiteX875" fmla="*/ 1504885 w 1964548"/>
              <a:gd name="connsiteY875" fmla="*/ 62408 h 1025702"/>
              <a:gd name="connsiteX876" fmla="*/ 1523678 w 1964548"/>
              <a:gd name="connsiteY876" fmla="*/ 89247 h 1025702"/>
              <a:gd name="connsiteX877" fmla="*/ 1496839 w 1964548"/>
              <a:gd name="connsiteY877" fmla="*/ 108040 h 1025702"/>
              <a:gd name="connsiteX878" fmla="*/ 1478046 w 1964548"/>
              <a:gd name="connsiteY878" fmla="*/ 81201 h 1025702"/>
              <a:gd name="connsiteX879" fmla="*/ 1504885 w 1964548"/>
              <a:gd name="connsiteY879" fmla="*/ 62408 h 1025702"/>
              <a:gd name="connsiteX880" fmla="*/ 840313 w 1964548"/>
              <a:gd name="connsiteY880" fmla="*/ 52953 h 1025702"/>
              <a:gd name="connsiteX881" fmla="*/ 871634 w 1964548"/>
              <a:gd name="connsiteY881" fmla="*/ 97685 h 1025702"/>
              <a:gd name="connsiteX882" fmla="*/ 826903 w 1964548"/>
              <a:gd name="connsiteY882" fmla="*/ 129006 h 1025702"/>
              <a:gd name="connsiteX883" fmla="*/ 795581 w 1964548"/>
              <a:gd name="connsiteY883" fmla="*/ 84275 h 1025702"/>
              <a:gd name="connsiteX884" fmla="*/ 840313 w 1964548"/>
              <a:gd name="connsiteY884" fmla="*/ 52953 h 1025702"/>
              <a:gd name="connsiteX885" fmla="*/ 182057 w 1964548"/>
              <a:gd name="connsiteY885" fmla="*/ 48533 h 1025702"/>
              <a:gd name="connsiteX886" fmla="*/ 222775 w 1964548"/>
              <a:gd name="connsiteY886" fmla="*/ 106684 h 1025702"/>
              <a:gd name="connsiteX887" fmla="*/ 164625 w 1964548"/>
              <a:gd name="connsiteY887" fmla="*/ 147402 h 1025702"/>
              <a:gd name="connsiteX888" fmla="*/ 123907 w 1964548"/>
              <a:gd name="connsiteY888" fmla="*/ 89251 h 1025702"/>
              <a:gd name="connsiteX889" fmla="*/ 182057 w 1964548"/>
              <a:gd name="connsiteY889" fmla="*/ 48533 h 1025702"/>
              <a:gd name="connsiteX890" fmla="*/ 1435182 w 1964548"/>
              <a:gd name="connsiteY890" fmla="*/ 48157 h 1025702"/>
              <a:gd name="connsiteX891" fmla="*/ 1455541 w 1964548"/>
              <a:gd name="connsiteY891" fmla="*/ 77232 h 1025702"/>
              <a:gd name="connsiteX892" fmla="*/ 1426465 w 1964548"/>
              <a:gd name="connsiteY892" fmla="*/ 97591 h 1025702"/>
              <a:gd name="connsiteX893" fmla="*/ 1406106 w 1964548"/>
              <a:gd name="connsiteY893" fmla="*/ 68516 h 1025702"/>
              <a:gd name="connsiteX894" fmla="*/ 1435182 w 1964548"/>
              <a:gd name="connsiteY894" fmla="*/ 48157 h 1025702"/>
              <a:gd name="connsiteX895" fmla="*/ 1960085 w 1964548"/>
              <a:gd name="connsiteY895" fmla="*/ 37307 h 1025702"/>
              <a:gd name="connsiteX896" fmla="*/ 1964466 w 1964548"/>
              <a:gd name="connsiteY896" fmla="*/ 43563 h 1025702"/>
              <a:gd name="connsiteX897" fmla="*/ 1958210 w 1964548"/>
              <a:gd name="connsiteY897" fmla="*/ 47943 h 1025702"/>
              <a:gd name="connsiteX898" fmla="*/ 1953830 w 1964548"/>
              <a:gd name="connsiteY898" fmla="*/ 41687 h 1025702"/>
              <a:gd name="connsiteX899" fmla="*/ 1960085 w 1964548"/>
              <a:gd name="connsiteY899" fmla="*/ 37307 h 1025702"/>
              <a:gd name="connsiteX900" fmla="*/ 740188 w 1964548"/>
              <a:gd name="connsiteY900" fmla="*/ 33338 h 1025702"/>
              <a:gd name="connsiteX901" fmla="*/ 773075 w 1964548"/>
              <a:gd name="connsiteY901" fmla="*/ 80306 h 1025702"/>
              <a:gd name="connsiteX902" fmla="*/ 726107 w 1964548"/>
              <a:gd name="connsiteY902" fmla="*/ 113194 h 1025702"/>
              <a:gd name="connsiteX903" fmla="*/ 693219 w 1964548"/>
              <a:gd name="connsiteY903" fmla="*/ 66225 h 1025702"/>
              <a:gd name="connsiteX904" fmla="*/ 740188 w 1964548"/>
              <a:gd name="connsiteY904" fmla="*/ 33338 h 1025702"/>
              <a:gd name="connsiteX905" fmla="*/ 1361675 w 1964548"/>
              <a:gd name="connsiteY905" fmla="*/ 33235 h 1025702"/>
              <a:gd name="connsiteX906" fmla="*/ 1383600 w 1964548"/>
              <a:gd name="connsiteY906" fmla="*/ 64547 h 1025702"/>
              <a:gd name="connsiteX907" fmla="*/ 1352288 w 1964548"/>
              <a:gd name="connsiteY907" fmla="*/ 86472 h 1025702"/>
              <a:gd name="connsiteX908" fmla="*/ 1330363 w 1964548"/>
              <a:gd name="connsiteY908" fmla="*/ 55160 h 1025702"/>
              <a:gd name="connsiteX909" fmla="*/ 1361675 w 1964548"/>
              <a:gd name="connsiteY909" fmla="*/ 33235 h 1025702"/>
              <a:gd name="connsiteX910" fmla="*/ 1925486 w 1964548"/>
              <a:gd name="connsiteY910" fmla="*/ 29374 h 1025702"/>
              <a:gd name="connsiteX911" fmla="*/ 1931327 w 1964548"/>
              <a:gd name="connsiteY911" fmla="*/ 37715 h 1025702"/>
              <a:gd name="connsiteX912" fmla="*/ 1922986 w 1964548"/>
              <a:gd name="connsiteY912" fmla="*/ 43556 h 1025702"/>
              <a:gd name="connsiteX913" fmla="*/ 1917145 w 1964548"/>
              <a:gd name="connsiteY913" fmla="*/ 35215 h 1025702"/>
              <a:gd name="connsiteX914" fmla="*/ 1925486 w 1964548"/>
              <a:gd name="connsiteY914" fmla="*/ 29374 h 1025702"/>
              <a:gd name="connsiteX915" fmla="*/ 59965 w 1964548"/>
              <a:gd name="connsiteY915" fmla="*/ 26106 h 1025702"/>
              <a:gd name="connsiteX916" fmla="*/ 101401 w 1964548"/>
              <a:gd name="connsiteY916" fmla="*/ 85283 h 1025702"/>
              <a:gd name="connsiteX917" fmla="*/ 42225 w 1964548"/>
              <a:gd name="connsiteY917" fmla="*/ 126718 h 1025702"/>
              <a:gd name="connsiteX918" fmla="*/ 789 w 1964548"/>
              <a:gd name="connsiteY918" fmla="*/ 67542 h 1025702"/>
              <a:gd name="connsiteX919" fmla="*/ 59965 w 1964548"/>
              <a:gd name="connsiteY919" fmla="*/ 26106 h 1025702"/>
              <a:gd name="connsiteX920" fmla="*/ 1886809 w 1964548"/>
              <a:gd name="connsiteY920" fmla="*/ 20064 h 1025702"/>
              <a:gd name="connsiteX921" fmla="*/ 1894641 w 1964548"/>
              <a:gd name="connsiteY921" fmla="*/ 31247 h 1025702"/>
              <a:gd name="connsiteX922" fmla="*/ 1883457 w 1964548"/>
              <a:gd name="connsiteY922" fmla="*/ 39076 h 1025702"/>
              <a:gd name="connsiteX923" fmla="*/ 1875626 w 1964548"/>
              <a:gd name="connsiteY923" fmla="*/ 27894 h 1025702"/>
              <a:gd name="connsiteX924" fmla="*/ 1886809 w 1964548"/>
              <a:gd name="connsiteY924" fmla="*/ 20064 h 1025702"/>
              <a:gd name="connsiteX925" fmla="*/ 1284366 w 1964548"/>
              <a:gd name="connsiteY925" fmla="*/ 17643 h 1025702"/>
              <a:gd name="connsiteX926" fmla="*/ 1307858 w 1964548"/>
              <a:gd name="connsiteY926" fmla="*/ 51192 h 1025702"/>
              <a:gd name="connsiteX927" fmla="*/ 1274309 w 1964548"/>
              <a:gd name="connsiteY927" fmla="*/ 74683 h 1025702"/>
              <a:gd name="connsiteX928" fmla="*/ 1250818 w 1964548"/>
              <a:gd name="connsiteY928" fmla="*/ 41134 h 1025702"/>
              <a:gd name="connsiteX929" fmla="*/ 1284366 w 1964548"/>
              <a:gd name="connsiteY929" fmla="*/ 17643 h 1025702"/>
              <a:gd name="connsiteX930" fmla="*/ 636260 w 1964548"/>
              <a:gd name="connsiteY930" fmla="*/ 13051 h 1025702"/>
              <a:gd name="connsiteX931" fmla="*/ 670714 w 1964548"/>
              <a:gd name="connsiteY931" fmla="*/ 62256 h 1025702"/>
              <a:gd name="connsiteX932" fmla="*/ 621508 w 1964548"/>
              <a:gd name="connsiteY932" fmla="*/ 96710 h 1025702"/>
              <a:gd name="connsiteX933" fmla="*/ 587054 w 1964548"/>
              <a:gd name="connsiteY933" fmla="*/ 47505 h 1025702"/>
              <a:gd name="connsiteX934" fmla="*/ 636260 w 1964548"/>
              <a:gd name="connsiteY934" fmla="*/ 13051 h 1025702"/>
              <a:gd name="connsiteX935" fmla="*/ 1843723 w 1964548"/>
              <a:gd name="connsiteY935" fmla="*/ 10507 h 1025702"/>
              <a:gd name="connsiteX936" fmla="*/ 1853121 w 1964548"/>
              <a:gd name="connsiteY936" fmla="*/ 23926 h 1025702"/>
              <a:gd name="connsiteX937" fmla="*/ 1839701 w 1964548"/>
              <a:gd name="connsiteY937" fmla="*/ 33321 h 1025702"/>
              <a:gd name="connsiteX938" fmla="*/ 1830303 w 1964548"/>
              <a:gd name="connsiteY938" fmla="*/ 19902 h 1025702"/>
              <a:gd name="connsiteX939" fmla="*/ 1843723 w 1964548"/>
              <a:gd name="connsiteY939" fmla="*/ 10507 h 1025702"/>
              <a:gd name="connsiteX940" fmla="*/ 1203255 w 1964548"/>
              <a:gd name="connsiteY940" fmla="*/ 1381 h 1025702"/>
              <a:gd name="connsiteX941" fmla="*/ 1228314 w 1964548"/>
              <a:gd name="connsiteY941" fmla="*/ 37166 h 1025702"/>
              <a:gd name="connsiteX942" fmla="*/ 1192527 w 1964548"/>
              <a:gd name="connsiteY942" fmla="*/ 62222 h 1025702"/>
              <a:gd name="connsiteX943" fmla="*/ 1167469 w 1964548"/>
              <a:gd name="connsiteY943" fmla="*/ 26438 h 1025702"/>
              <a:gd name="connsiteX944" fmla="*/ 1203255 w 1964548"/>
              <a:gd name="connsiteY944" fmla="*/ 1381 h 1025702"/>
              <a:gd name="connsiteX945" fmla="*/ 1796836 w 1964548"/>
              <a:gd name="connsiteY945" fmla="*/ 279 h 1025702"/>
              <a:gd name="connsiteX946" fmla="*/ 1807799 w 1964548"/>
              <a:gd name="connsiteY946" fmla="*/ 15934 h 1025702"/>
              <a:gd name="connsiteX947" fmla="*/ 1792143 w 1964548"/>
              <a:gd name="connsiteY947" fmla="*/ 26896 h 1025702"/>
              <a:gd name="connsiteX948" fmla="*/ 1781180 w 1964548"/>
              <a:gd name="connsiteY948" fmla="*/ 11240 h 1025702"/>
              <a:gd name="connsiteX949" fmla="*/ 1796836 w 1964548"/>
              <a:gd name="connsiteY949" fmla="*/ 279 h 1025702"/>
              <a:gd name="connsiteX950" fmla="*/ 1729468 w 1964548"/>
              <a:gd name="connsiteY950" fmla="*/ 1 h 1025702"/>
              <a:gd name="connsiteX951" fmla="*/ 1757063 w 1964548"/>
              <a:gd name="connsiteY951" fmla="*/ 1 h 1025702"/>
              <a:gd name="connsiteX952" fmla="*/ 1758675 w 1964548"/>
              <a:gd name="connsiteY952" fmla="*/ 7272 h 1025702"/>
              <a:gd name="connsiteX953" fmla="*/ 1740782 w 1964548"/>
              <a:gd name="connsiteY953" fmla="*/ 19800 h 1025702"/>
              <a:gd name="connsiteX954" fmla="*/ 1728252 w 1964548"/>
              <a:gd name="connsiteY954" fmla="*/ 1908 h 1025702"/>
              <a:gd name="connsiteX955" fmla="*/ 495000 w 1964548"/>
              <a:gd name="connsiteY955" fmla="*/ 1 h 1025702"/>
              <a:gd name="connsiteX956" fmla="*/ 540937 w 1964548"/>
              <a:gd name="connsiteY956" fmla="*/ 1 h 1025702"/>
              <a:gd name="connsiteX957" fmla="*/ 557192 w 1964548"/>
              <a:gd name="connsiteY957" fmla="*/ 10357 h 1025702"/>
              <a:gd name="connsiteX958" fmla="*/ 564548 w 1964548"/>
              <a:gd name="connsiteY958" fmla="*/ 43537 h 1025702"/>
              <a:gd name="connsiteX959" fmla="*/ 513107 w 1964548"/>
              <a:gd name="connsiteY959" fmla="*/ 79557 h 1025702"/>
              <a:gd name="connsiteX960" fmla="*/ 477088 w 1964548"/>
              <a:gd name="connsiteY960" fmla="*/ 28116 h 1025702"/>
              <a:gd name="connsiteX961" fmla="*/ 131927 w 1964548"/>
              <a:gd name="connsiteY961" fmla="*/ 1 h 1025702"/>
              <a:gd name="connsiteX962" fmla="*/ 212636 w 1964548"/>
              <a:gd name="connsiteY962" fmla="*/ 1 h 1025702"/>
              <a:gd name="connsiteX963" fmla="*/ 202598 w 1964548"/>
              <a:gd name="connsiteY963" fmla="*/ 15758 h 1025702"/>
              <a:gd name="connsiteX964" fmla="*/ 165089 w 1964548"/>
              <a:gd name="connsiteY964" fmla="*/ 24073 h 1025702"/>
              <a:gd name="connsiteX965" fmla="*/ 132687 w 1964548"/>
              <a:gd name="connsiteY965" fmla="*/ 3431 h 1025702"/>
              <a:gd name="connsiteX966" fmla="*/ 1673317 w 1964548"/>
              <a:gd name="connsiteY966" fmla="*/ 0 h 1025702"/>
              <a:gd name="connsiteX967" fmla="*/ 1704433 w 1964548"/>
              <a:gd name="connsiteY967" fmla="*/ 1 h 1025702"/>
              <a:gd name="connsiteX968" fmla="*/ 1698600 w 1964548"/>
              <a:gd name="connsiteY968" fmla="*/ 9155 h 1025702"/>
              <a:gd name="connsiteX969" fmla="*/ 1685616 w 1964548"/>
              <a:gd name="connsiteY969" fmla="*/ 12034 h 1025702"/>
              <a:gd name="connsiteX970" fmla="*/ 1674401 w 1964548"/>
              <a:gd name="connsiteY970" fmla="*/ 4888 h 1025702"/>
              <a:gd name="connsiteX971" fmla="*/ 1641331 w 1964548"/>
              <a:gd name="connsiteY971" fmla="*/ 0 h 1025702"/>
              <a:gd name="connsiteX972" fmla="*/ 1641077 w 1964548"/>
              <a:gd name="connsiteY972" fmla="*/ 398 h 1025702"/>
              <a:gd name="connsiteX973" fmla="*/ 1626651 w 1964548"/>
              <a:gd name="connsiteY973" fmla="*/ 3596 h 1025702"/>
              <a:gd name="connsiteX974" fmla="*/ 1621006 w 1964548"/>
              <a:gd name="connsiteY974" fmla="*/ 1 h 1025702"/>
              <a:gd name="connsiteX975" fmla="*/ 1087371 w 1964548"/>
              <a:gd name="connsiteY975" fmla="*/ 0 h 1025702"/>
              <a:gd name="connsiteX976" fmla="*/ 1139982 w 1964548"/>
              <a:gd name="connsiteY976" fmla="*/ 1 h 1025702"/>
              <a:gd name="connsiteX977" fmla="*/ 1144963 w 1964548"/>
              <a:gd name="connsiteY977" fmla="*/ 22469 h 1025702"/>
              <a:gd name="connsiteX978" fmla="*/ 1106942 w 1964548"/>
              <a:gd name="connsiteY978" fmla="*/ 49092 h 1025702"/>
              <a:gd name="connsiteX979" fmla="*/ 1080319 w 1964548"/>
              <a:gd name="connsiteY979" fmla="*/ 11071 h 1025702"/>
              <a:gd name="connsiteX980" fmla="*/ 1056239 w 1964548"/>
              <a:gd name="connsiteY980" fmla="*/ 0 h 1025702"/>
              <a:gd name="connsiteX981" fmla="*/ 1057814 w 1964548"/>
              <a:gd name="connsiteY981" fmla="*/ 7102 h 1025702"/>
              <a:gd name="connsiteX982" fmla="*/ 1017555 w 1964548"/>
              <a:gd name="connsiteY982" fmla="*/ 35292 h 1025702"/>
              <a:gd name="connsiteX983" fmla="*/ 995123 w 1964548"/>
              <a:gd name="connsiteY983" fmla="*/ 21000 h 1025702"/>
              <a:gd name="connsiteX984" fmla="*/ 990467 w 1964548"/>
              <a:gd name="connsiteY984" fmla="*/ 1 h 1025702"/>
              <a:gd name="connsiteX985" fmla="*/ 961168 w 1964548"/>
              <a:gd name="connsiteY985" fmla="*/ 0 h 1025702"/>
              <a:gd name="connsiteX986" fmla="*/ 951776 w 1964548"/>
              <a:gd name="connsiteY986" fmla="*/ 14744 h 1025702"/>
              <a:gd name="connsiteX987" fmla="*/ 924365 w 1964548"/>
              <a:gd name="connsiteY987" fmla="*/ 20821 h 1025702"/>
              <a:gd name="connsiteX988" fmla="*/ 900686 w 1964548"/>
              <a:gd name="connsiteY988" fmla="*/ 5736 h 1025702"/>
              <a:gd name="connsiteX989" fmla="*/ 899415 w 1964548"/>
              <a:gd name="connsiteY989" fmla="*/ 1 h 1025702"/>
              <a:gd name="connsiteX990" fmla="*/ 818461 w 1964548"/>
              <a:gd name="connsiteY990" fmla="*/ 0 h 1025702"/>
              <a:gd name="connsiteX991" fmla="*/ 852981 w 1964548"/>
              <a:gd name="connsiteY991" fmla="*/ 1 h 1025702"/>
              <a:gd name="connsiteX992" fmla="*/ 827372 w 1964548"/>
              <a:gd name="connsiteY992" fmla="*/ 5678 h 1025702"/>
              <a:gd name="connsiteX993" fmla="*/ 368449 w 1964548"/>
              <a:gd name="connsiteY993" fmla="*/ 0 h 1025702"/>
              <a:gd name="connsiteX994" fmla="*/ 449230 w 1964548"/>
              <a:gd name="connsiteY994" fmla="*/ 0 h 1025702"/>
              <a:gd name="connsiteX995" fmla="*/ 454583 w 1964548"/>
              <a:gd name="connsiteY995" fmla="*/ 24146 h 1025702"/>
              <a:gd name="connsiteX996" fmla="*/ 400905 w 1964548"/>
              <a:gd name="connsiteY996" fmla="*/ 61732 h 1025702"/>
              <a:gd name="connsiteX997" fmla="*/ 363319 w 1964548"/>
              <a:gd name="connsiteY997" fmla="*/ 8054 h 1025702"/>
              <a:gd name="connsiteX998" fmla="*/ 248557 w 1964548"/>
              <a:gd name="connsiteY998" fmla="*/ 0 h 1025702"/>
              <a:gd name="connsiteX999" fmla="*/ 339909 w 1964548"/>
              <a:gd name="connsiteY999" fmla="*/ 1 h 1025702"/>
              <a:gd name="connsiteX1000" fmla="*/ 340815 w 1964548"/>
              <a:gd name="connsiteY1000" fmla="*/ 4086 h 1025702"/>
              <a:gd name="connsiteX1001" fmla="*/ 284899 w 1964548"/>
              <a:gd name="connsiteY1001" fmla="*/ 43238 h 1025702"/>
              <a:gd name="connsiteX1002" fmla="*/ 253742 w 1964548"/>
              <a:gd name="connsiteY1002" fmla="*/ 23389 h 1025702"/>
              <a:gd name="connsiteX1003" fmla="*/ 34049 w 1964548"/>
              <a:gd name="connsiteY1003" fmla="*/ 0 h 1025702"/>
              <a:gd name="connsiteX1004" fmla="*/ 69460 w 1964548"/>
              <a:gd name="connsiteY1004" fmla="*/ 1 h 1025702"/>
              <a:gd name="connsiteX1005" fmla="*/ 62969 w 1964548"/>
              <a:gd name="connsiteY1005" fmla="*/ 2889 h 1025702"/>
              <a:gd name="connsiteX1006" fmla="*/ 42691 w 1964548"/>
              <a:gd name="connsiteY1006" fmla="*/ 3390 h 102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</a:cxnLst>
            <a:rect l="l" t="t" r="r" b="b"/>
            <a:pathLst>
              <a:path w="1964548" h="1025702">
                <a:moveTo>
                  <a:pt x="301192" y="994565"/>
                </a:moveTo>
                <a:cubicBezTo>
                  <a:pt x="307755" y="995722"/>
                  <a:pt x="313773" y="998155"/>
                  <a:pt x="319036" y="1001563"/>
                </a:cubicBezTo>
                <a:lnTo>
                  <a:pt x="327061" y="1009309"/>
                </a:lnTo>
                <a:lnTo>
                  <a:pt x="258581" y="1012834"/>
                </a:lnTo>
                <a:lnTo>
                  <a:pt x="265126" y="1002561"/>
                </a:lnTo>
                <a:cubicBezTo>
                  <a:pt x="275245" y="995476"/>
                  <a:pt x="288066" y="992251"/>
                  <a:pt x="301192" y="994565"/>
                </a:cubicBezTo>
                <a:close/>
                <a:moveTo>
                  <a:pt x="182052" y="971599"/>
                </a:moveTo>
                <a:cubicBezTo>
                  <a:pt x="195703" y="974006"/>
                  <a:pt x="207086" y="981718"/>
                  <a:pt x="214455" y="992242"/>
                </a:cubicBezTo>
                <a:lnTo>
                  <a:pt x="219466" y="1014847"/>
                </a:lnTo>
                <a:lnTo>
                  <a:pt x="125535" y="1019682"/>
                </a:lnTo>
                <a:lnTo>
                  <a:pt x="123902" y="1012317"/>
                </a:lnTo>
                <a:cubicBezTo>
                  <a:pt x="128716" y="985015"/>
                  <a:pt x="154751" y="966785"/>
                  <a:pt x="182052" y="971599"/>
                </a:cubicBezTo>
                <a:close/>
                <a:moveTo>
                  <a:pt x="839843" y="967480"/>
                </a:moveTo>
                <a:lnTo>
                  <a:pt x="862261" y="981762"/>
                </a:lnTo>
                <a:lnTo>
                  <a:pt x="804059" y="984758"/>
                </a:lnTo>
                <a:lnTo>
                  <a:pt x="810991" y="973877"/>
                </a:lnTo>
                <a:cubicBezTo>
                  <a:pt x="819086" y="968209"/>
                  <a:pt x="829343" y="965629"/>
                  <a:pt x="839843" y="967480"/>
                </a:cubicBezTo>
                <a:close/>
                <a:moveTo>
                  <a:pt x="59961" y="949172"/>
                </a:moveTo>
                <a:cubicBezTo>
                  <a:pt x="87744" y="954071"/>
                  <a:pt x="106295" y="980565"/>
                  <a:pt x="101396" y="1008348"/>
                </a:cubicBezTo>
                <a:lnTo>
                  <a:pt x="93113" y="1021351"/>
                </a:lnTo>
                <a:lnTo>
                  <a:pt x="8565" y="1025702"/>
                </a:lnTo>
                <a:lnTo>
                  <a:pt x="784" y="990608"/>
                </a:lnTo>
                <a:cubicBezTo>
                  <a:pt x="5683" y="962824"/>
                  <a:pt x="32177" y="944273"/>
                  <a:pt x="59961" y="949172"/>
                </a:cubicBezTo>
                <a:close/>
                <a:moveTo>
                  <a:pt x="739718" y="947865"/>
                </a:moveTo>
                <a:cubicBezTo>
                  <a:pt x="750744" y="949809"/>
                  <a:pt x="759938" y="956038"/>
                  <a:pt x="765890" y="964538"/>
                </a:cubicBezTo>
                <a:lnTo>
                  <a:pt x="770753" y="986472"/>
                </a:lnTo>
                <a:lnTo>
                  <a:pt x="694883" y="990377"/>
                </a:lnTo>
                <a:lnTo>
                  <a:pt x="692749" y="980752"/>
                </a:lnTo>
                <a:cubicBezTo>
                  <a:pt x="696638" y="958701"/>
                  <a:pt x="717666" y="943976"/>
                  <a:pt x="739718" y="947865"/>
                </a:cubicBezTo>
                <a:close/>
                <a:moveTo>
                  <a:pt x="1360733" y="939224"/>
                </a:moveTo>
                <a:cubicBezTo>
                  <a:pt x="1368084" y="940520"/>
                  <a:pt x="1374213" y="944673"/>
                  <a:pt x="1378181" y="950339"/>
                </a:cubicBezTo>
                <a:lnTo>
                  <a:pt x="1379248" y="955153"/>
                </a:lnTo>
                <a:lnTo>
                  <a:pt x="1331681" y="957601"/>
                </a:lnTo>
                <a:lnTo>
                  <a:pt x="1340536" y="943701"/>
                </a:lnTo>
                <a:cubicBezTo>
                  <a:pt x="1346203" y="939733"/>
                  <a:pt x="1353383" y="937928"/>
                  <a:pt x="1360733" y="939224"/>
                </a:cubicBezTo>
                <a:close/>
                <a:moveTo>
                  <a:pt x="635790" y="927579"/>
                </a:moveTo>
                <a:cubicBezTo>
                  <a:pt x="658892" y="931652"/>
                  <a:pt x="674318" y="953683"/>
                  <a:pt x="670244" y="976784"/>
                </a:cubicBezTo>
                <a:lnTo>
                  <a:pt x="660456" y="992149"/>
                </a:lnTo>
                <a:lnTo>
                  <a:pt x="596262" y="995454"/>
                </a:lnTo>
                <a:lnTo>
                  <a:pt x="593621" y="993771"/>
                </a:lnTo>
                <a:cubicBezTo>
                  <a:pt x="587386" y="984867"/>
                  <a:pt x="584548" y="973584"/>
                  <a:pt x="586584" y="962033"/>
                </a:cubicBezTo>
                <a:cubicBezTo>
                  <a:pt x="590657" y="938931"/>
                  <a:pt x="612689" y="923505"/>
                  <a:pt x="635790" y="927579"/>
                </a:cubicBezTo>
                <a:close/>
                <a:moveTo>
                  <a:pt x="1924073" y="926823"/>
                </a:moveTo>
                <a:lnTo>
                  <a:pt x="1924268" y="927101"/>
                </a:lnTo>
                <a:lnTo>
                  <a:pt x="1923630" y="927133"/>
                </a:lnTo>
                <a:close/>
                <a:moveTo>
                  <a:pt x="1283425" y="923631"/>
                </a:moveTo>
                <a:cubicBezTo>
                  <a:pt x="1299175" y="926409"/>
                  <a:pt x="1309692" y="941429"/>
                  <a:pt x="1306915" y="957180"/>
                </a:cubicBezTo>
                <a:lnTo>
                  <a:pt x="1305798" y="958933"/>
                </a:lnTo>
                <a:lnTo>
                  <a:pt x="1253095" y="961646"/>
                </a:lnTo>
                <a:lnTo>
                  <a:pt x="1249875" y="947122"/>
                </a:lnTo>
                <a:cubicBezTo>
                  <a:pt x="1252652" y="931371"/>
                  <a:pt x="1267673" y="920854"/>
                  <a:pt x="1283425" y="923631"/>
                </a:cubicBezTo>
                <a:close/>
                <a:moveTo>
                  <a:pt x="1885397" y="917513"/>
                </a:moveTo>
                <a:cubicBezTo>
                  <a:pt x="1890648" y="918439"/>
                  <a:pt x="1894153" y="923445"/>
                  <a:pt x="1893228" y="928695"/>
                </a:cubicBezTo>
                <a:lnTo>
                  <a:pt x="1893223" y="928698"/>
                </a:lnTo>
                <a:lnTo>
                  <a:pt x="1877143" y="929526"/>
                </a:lnTo>
                <a:lnTo>
                  <a:pt x="1874213" y="925343"/>
                </a:lnTo>
                <a:cubicBezTo>
                  <a:pt x="1875139" y="920093"/>
                  <a:pt x="1880146" y="916587"/>
                  <a:pt x="1885397" y="917513"/>
                </a:cubicBezTo>
                <a:close/>
                <a:moveTo>
                  <a:pt x="1842311" y="907956"/>
                </a:moveTo>
                <a:cubicBezTo>
                  <a:pt x="1848611" y="909067"/>
                  <a:pt x="1852819" y="915075"/>
                  <a:pt x="1851708" y="921374"/>
                </a:cubicBezTo>
                <a:cubicBezTo>
                  <a:pt x="1850597" y="927674"/>
                  <a:pt x="1844589" y="931881"/>
                  <a:pt x="1838288" y="930770"/>
                </a:cubicBezTo>
                <a:cubicBezTo>
                  <a:pt x="1831987" y="929659"/>
                  <a:pt x="1827779" y="923651"/>
                  <a:pt x="1828890" y="917351"/>
                </a:cubicBezTo>
                <a:cubicBezTo>
                  <a:pt x="1830001" y="911051"/>
                  <a:pt x="1836010" y="906845"/>
                  <a:pt x="1842311" y="907956"/>
                </a:cubicBezTo>
                <a:close/>
                <a:moveTo>
                  <a:pt x="1202313" y="907369"/>
                </a:moveTo>
                <a:cubicBezTo>
                  <a:pt x="1219115" y="910332"/>
                  <a:pt x="1230334" y="926354"/>
                  <a:pt x="1227371" y="943154"/>
                </a:cubicBezTo>
                <a:cubicBezTo>
                  <a:pt x="1225890" y="951555"/>
                  <a:pt x="1221144" y="958560"/>
                  <a:pt x="1214668" y="963094"/>
                </a:cubicBezTo>
                <a:lnTo>
                  <a:pt x="1211555" y="963784"/>
                </a:lnTo>
                <a:lnTo>
                  <a:pt x="1186649" y="965066"/>
                </a:lnTo>
                <a:lnTo>
                  <a:pt x="1171645" y="955508"/>
                </a:lnTo>
                <a:cubicBezTo>
                  <a:pt x="1167111" y="949032"/>
                  <a:pt x="1165047" y="940827"/>
                  <a:pt x="1166528" y="932426"/>
                </a:cubicBezTo>
                <a:cubicBezTo>
                  <a:pt x="1169490" y="915625"/>
                  <a:pt x="1185512" y="904407"/>
                  <a:pt x="1202313" y="907369"/>
                </a:cubicBezTo>
                <a:close/>
                <a:moveTo>
                  <a:pt x="528059" y="906623"/>
                </a:moveTo>
                <a:cubicBezTo>
                  <a:pt x="552210" y="910883"/>
                  <a:pt x="568337" y="933913"/>
                  <a:pt x="564078" y="958064"/>
                </a:cubicBezTo>
                <a:cubicBezTo>
                  <a:pt x="559820" y="982216"/>
                  <a:pt x="536788" y="998342"/>
                  <a:pt x="512637" y="994084"/>
                </a:cubicBezTo>
                <a:cubicBezTo>
                  <a:pt x="488486" y="989825"/>
                  <a:pt x="472360" y="966794"/>
                  <a:pt x="476618" y="942643"/>
                </a:cubicBezTo>
                <a:cubicBezTo>
                  <a:pt x="480877" y="918491"/>
                  <a:pt x="503908" y="902365"/>
                  <a:pt x="528059" y="906623"/>
                </a:cubicBezTo>
                <a:close/>
                <a:moveTo>
                  <a:pt x="1795423" y="897727"/>
                </a:moveTo>
                <a:cubicBezTo>
                  <a:pt x="1802774" y="899024"/>
                  <a:pt x="1807683" y="906032"/>
                  <a:pt x="1806386" y="913383"/>
                </a:cubicBezTo>
                <a:cubicBezTo>
                  <a:pt x="1805090" y="920734"/>
                  <a:pt x="1798081" y="925641"/>
                  <a:pt x="1790730" y="924345"/>
                </a:cubicBezTo>
                <a:cubicBezTo>
                  <a:pt x="1783379" y="923049"/>
                  <a:pt x="1778471" y="916040"/>
                  <a:pt x="1779767" y="908689"/>
                </a:cubicBezTo>
                <a:cubicBezTo>
                  <a:pt x="1781063" y="901339"/>
                  <a:pt x="1788073" y="896431"/>
                  <a:pt x="1795423" y="897727"/>
                </a:cubicBezTo>
                <a:close/>
                <a:moveTo>
                  <a:pt x="1117399" y="890436"/>
                </a:moveTo>
                <a:cubicBezTo>
                  <a:pt x="1135250" y="893584"/>
                  <a:pt x="1147170" y="910606"/>
                  <a:pt x="1144022" y="928458"/>
                </a:cubicBezTo>
                <a:cubicBezTo>
                  <a:pt x="1140874" y="946309"/>
                  <a:pt x="1123852" y="958228"/>
                  <a:pt x="1106000" y="955081"/>
                </a:cubicBezTo>
                <a:cubicBezTo>
                  <a:pt x="1088149" y="951933"/>
                  <a:pt x="1076229" y="934911"/>
                  <a:pt x="1079377" y="917059"/>
                </a:cubicBezTo>
                <a:cubicBezTo>
                  <a:pt x="1082525" y="899207"/>
                  <a:pt x="1099547" y="887288"/>
                  <a:pt x="1117399" y="890436"/>
                </a:cubicBezTo>
                <a:close/>
                <a:moveTo>
                  <a:pt x="1744733" y="886829"/>
                </a:moveTo>
                <a:cubicBezTo>
                  <a:pt x="1753134" y="888310"/>
                  <a:pt x="1758743" y="896321"/>
                  <a:pt x="1757262" y="904721"/>
                </a:cubicBezTo>
                <a:cubicBezTo>
                  <a:pt x="1755781" y="913122"/>
                  <a:pt x="1747770" y="918731"/>
                  <a:pt x="1739369" y="917249"/>
                </a:cubicBezTo>
                <a:cubicBezTo>
                  <a:pt x="1730967" y="915768"/>
                  <a:pt x="1725358" y="907757"/>
                  <a:pt x="1726840" y="899357"/>
                </a:cubicBezTo>
                <a:cubicBezTo>
                  <a:pt x="1728321" y="890956"/>
                  <a:pt x="1736331" y="885347"/>
                  <a:pt x="1744733" y="886829"/>
                </a:cubicBezTo>
                <a:close/>
                <a:moveTo>
                  <a:pt x="416527" y="884996"/>
                </a:moveTo>
                <a:cubicBezTo>
                  <a:pt x="441729" y="889440"/>
                  <a:pt x="458557" y="913472"/>
                  <a:pt x="454113" y="938675"/>
                </a:cubicBezTo>
                <a:cubicBezTo>
                  <a:pt x="449670" y="963877"/>
                  <a:pt x="425637" y="980704"/>
                  <a:pt x="400435" y="976260"/>
                </a:cubicBezTo>
                <a:cubicBezTo>
                  <a:pt x="375232" y="971816"/>
                  <a:pt x="358405" y="947784"/>
                  <a:pt x="362848" y="922582"/>
                </a:cubicBezTo>
                <a:cubicBezTo>
                  <a:pt x="367292" y="897380"/>
                  <a:pt x="391324" y="880552"/>
                  <a:pt x="416527" y="884996"/>
                </a:cubicBezTo>
                <a:close/>
                <a:moveTo>
                  <a:pt x="1690238" y="875259"/>
                </a:moveTo>
                <a:cubicBezTo>
                  <a:pt x="1699688" y="876925"/>
                  <a:pt x="1705999" y="885938"/>
                  <a:pt x="1704333" y="895388"/>
                </a:cubicBezTo>
                <a:cubicBezTo>
                  <a:pt x="1702666" y="904838"/>
                  <a:pt x="1693654" y="911149"/>
                  <a:pt x="1684203" y="909483"/>
                </a:cubicBezTo>
                <a:cubicBezTo>
                  <a:pt x="1674753" y="907817"/>
                  <a:pt x="1668442" y="898804"/>
                  <a:pt x="1670109" y="889354"/>
                </a:cubicBezTo>
                <a:cubicBezTo>
                  <a:pt x="1671775" y="879903"/>
                  <a:pt x="1680788" y="873593"/>
                  <a:pt x="1690238" y="875259"/>
                </a:cubicBezTo>
                <a:close/>
                <a:moveTo>
                  <a:pt x="1028682" y="872832"/>
                </a:moveTo>
                <a:cubicBezTo>
                  <a:pt x="1047583" y="876165"/>
                  <a:pt x="1060204" y="894189"/>
                  <a:pt x="1056871" y="913091"/>
                </a:cubicBezTo>
                <a:cubicBezTo>
                  <a:pt x="1053539" y="931992"/>
                  <a:pt x="1035514" y="944613"/>
                  <a:pt x="1016613" y="941280"/>
                </a:cubicBezTo>
                <a:cubicBezTo>
                  <a:pt x="997711" y="937947"/>
                  <a:pt x="985090" y="919923"/>
                  <a:pt x="988423" y="901021"/>
                </a:cubicBezTo>
                <a:cubicBezTo>
                  <a:pt x="991756" y="882120"/>
                  <a:pt x="1009780" y="869499"/>
                  <a:pt x="1028682" y="872832"/>
                </a:cubicBezTo>
                <a:close/>
                <a:moveTo>
                  <a:pt x="1631943" y="863020"/>
                </a:moveTo>
                <a:cubicBezTo>
                  <a:pt x="1642444" y="864872"/>
                  <a:pt x="1649455" y="874885"/>
                  <a:pt x="1647604" y="885385"/>
                </a:cubicBezTo>
                <a:cubicBezTo>
                  <a:pt x="1645752" y="895885"/>
                  <a:pt x="1635739" y="902897"/>
                  <a:pt x="1625238" y="901045"/>
                </a:cubicBezTo>
                <a:cubicBezTo>
                  <a:pt x="1614737" y="899194"/>
                  <a:pt x="1607725" y="889180"/>
                  <a:pt x="1609577" y="878680"/>
                </a:cubicBezTo>
                <a:cubicBezTo>
                  <a:pt x="1611428" y="868180"/>
                  <a:pt x="1621442" y="861168"/>
                  <a:pt x="1631943" y="863020"/>
                </a:cubicBezTo>
                <a:close/>
                <a:moveTo>
                  <a:pt x="301192" y="862698"/>
                </a:moveTo>
                <a:cubicBezTo>
                  <a:pt x="327445" y="867327"/>
                  <a:pt x="344974" y="892361"/>
                  <a:pt x="340345" y="918613"/>
                </a:cubicBezTo>
                <a:cubicBezTo>
                  <a:pt x="335716" y="944865"/>
                  <a:pt x="310682" y="962394"/>
                  <a:pt x="284430" y="957765"/>
                </a:cubicBezTo>
                <a:cubicBezTo>
                  <a:pt x="258178" y="953136"/>
                  <a:pt x="240648" y="928102"/>
                  <a:pt x="245277" y="901850"/>
                </a:cubicBezTo>
                <a:cubicBezTo>
                  <a:pt x="249906" y="875598"/>
                  <a:pt x="274940" y="858069"/>
                  <a:pt x="301192" y="862698"/>
                </a:cubicBezTo>
                <a:close/>
                <a:moveTo>
                  <a:pt x="936166" y="854557"/>
                </a:moveTo>
                <a:cubicBezTo>
                  <a:pt x="956118" y="858075"/>
                  <a:pt x="969437" y="877102"/>
                  <a:pt x="965920" y="897052"/>
                </a:cubicBezTo>
                <a:cubicBezTo>
                  <a:pt x="962403" y="917004"/>
                  <a:pt x="943377" y="930326"/>
                  <a:pt x="923427" y="926809"/>
                </a:cubicBezTo>
                <a:cubicBezTo>
                  <a:pt x="903476" y="923291"/>
                  <a:pt x="890153" y="904264"/>
                  <a:pt x="893671" y="884313"/>
                </a:cubicBezTo>
                <a:cubicBezTo>
                  <a:pt x="897189" y="864362"/>
                  <a:pt x="916216" y="851039"/>
                  <a:pt x="936166" y="854557"/>
                </a:cubicBezTo>
                <a:close/>
                <a:moveTo>
                  <a:pt x="1569844" y="850110"/>
                </a:moveTo>
                <a:cubicBezTo>
                  <a:pt x="1581395" y="852146"/>
                  <a:pt x="1589107" y="863161"/>
                  <a:pt x="1587071" y="874712"/>
                </a:cubicBezTo>
                <a:cubicBezTo>
                  <a:pt x="1585034" y="886263"/>
                  <a:pt x="1574019" y="893975"/>
                  <a:pt x="1562469" y="891938"/>
                </a:cubicBezTo>
                <a:cubicBezTo>
                  <a:pt x="1550918" y="889902"/>
                  <a:pt x="1543205" y="878887"/>
                  <a:pt x="1545242" y="867336"/>
                </a:cubicBezTo>
                <a:cubicBezTo>
                  <a:pt x="1547279" y="855785"/>
                  <a:pt x="1558293" y="848073"/>
                  <a:pt x="1569844" y="850110"/>
                </a:cubicBezTo>
                <a:close/>
                <a:moveTo>
                  <a:pt x="182054" y="839732"/>
                </a:moveTo>
                <a:cubicBezTo>
                  <a:pt x="209355" y="844546"/>
                  <a:pt x="227585" y="870581"/>
                  <a:pt x="222771" y="897883"/>
                </a:cubicBezTo>
                <a:cubicBezTo>
                  <a:pt x="217957" y="925184"/>
                  <a:pt x="191922" y="943414"/>
                  <a:pt x="164620" y="938600"/>
                </a:cubicBezTo>
                <a:cubicBezTo>
                  <a:pt x="137318" y="933786"/>
                  <a:pt x="119088" y="907751"/>
                  <a:pt x="123903" y="880449"/>
                </a:cubicBezTo>
                <a:cubicBezTo>
                  <a:pt x="128717" y="853148"/>
                  <a:pt x="154752" y="834918"/>
                  <a:pt x="182054" y="839732"/>
                </a:cubicBezTo>
                <a:close/>
                <a:moveTo>
                  <a:pt x="1503943" y="836529"/>
                </a:moveTo>
                <a:cubicBezTo>
                  <a:pt x="1516544" y="838751"/>
                  <a:pt x="1524958" y="850767"/>
                  <a:pt x="1522736" y="863368"/>
                </a:cubicBezTo>
                <a:cubicBezTo>
                  <a:pt x="1520514" y="875968"/>
                  <a:pt x="1508498" y="884383"/>
                  <a:pt x="1495897" y="882161"/>
                </a:cubicBezTo>
                <a:cubicBezTo>
                  <a:pt x="1483296" y="879939"/>
                  <a:pt x="1474882" y="867922"/>
                  <a:pt x="1477104" y="855322"/>
                </a:cubicBezTo>
                <a:cubicBezTo>
                  <a:pt x="1479326" y="842721"/>
                  <a:pt x="1491343" y="834307"/>
                  <a:pt x="1503943" y="836529"/>
                </a:cubicBezTo>
                <a:close/>
                <a:moveTo>
                  <a:pt x="839844" y="835613"/>
                </a:moveTo>
                <a:cubicBezTo>
                  <a:pt x="860845" y="839316"/>
                  <a:pt x="874868" y="859344"/>
                  <a:pt x="871165" y="880345"/>
                </a:cubicBezTo>
                <a:cubicBezTo>
                  <a:pt x="867461" y="901346"/>
                  <a:pt x="847435" y="915369"/>
                  <a:pt x="826434" y="911666"/>
                </a:cubicBezTo>
                <a:cubicBezTo>
                  <a:pt x="805433" y="907963"/>
                  <a:pt x="791409" y="887936"/>
                  <a:pt x="795113" y="866935"/>
                </a:cubicBezTo>
                <a:cubicBezTo>
                  <a:pt x="798816" y="845933"/>
                  <a:pt x="818843" y="831910"/>
                  <a:pt x="839844" y="835613"/>
                </a:cubicBezTo>
                <a:close/>
                <a:moveTo>
                  <a:pt x="1434240" y="822278"/>
                </a:moveTo>
                <a:cubicBezTo>
                  <a:pt x="1447891" y="824685"/>
                  <a:pt x="1457006" y="837703"/>
                  <a:pt x="1454599" y="851353"/>
                </a:cubicBezTo>
                <a:cubicBezTo>
                  <a:pt x="1452192" y="865004"/>
                  <a:pt x="1439175" y="874119"/>
                  <a:pt x="1425523" y="871712"/>
                </a:cubicBezTo>
                <a:cubicBezTo>
                  <a:pt x="1411872" y="869305"/>
                  <a:pt x="1402757" y="856287"/>
                  <a:pt x="1405164" y="842637"/>
                </a:cubicBezTo>
                <a:cubicBezTo>
                  <a:pt x="1407571" y="828986"/>
                  <a:pt x="1420588" y="819871"/>
                  <a:pt x="1434240" y="822278"/>
                </a:cubicBezTo>
                <a:close/>
                <a:moveTo>
                  <a:pt x="59961" y="817305"/>
                </a:moveTo>
                <a:cubicBezTo>
                  <a:pt x="87744" y="822204"/>
                  <a:pt x="106296" y="848698"/>
                  <a:pt x="101397" y="876481"/>
                </a:cubicBezTo>
                <a:cubicBezTo>
                  <a:pt x="96498" y="904264"/>
                  <a:pt x="70004" y="922816"/>
                  <a:pt x="42220" y="917917"/>
                </a:cubicBezTo>
                <a:cubicBezTo>
                  <a:pt x="14437" y="913018"/>
                  <a:pt x="-4114" y="886524"/>
                  <a:pt x="785" y="858740"/>
                </a:cubicBezTo>
                <a:cubicBezTo>
                  <a:pt x="5684" y="830957"/>
                  <a:pt x="32178" y="812406"/>
                  <a:pt x="59961" y="817305"/>
                </a:cubicBezTo>
                <a:close/>
                <a:moveTo>
                  <a:pt x="739719" y="815998"/>
                </a:moveTo>
                <a:cubicBezTo>
                  <a:pt x="761771" y="819886"/>
                  <a:pt x="776495" y="840914"/>
                  <a:pt x="772607" y="862966"/>
                </a:cubicBezTo>
                <a:cubicBezTo>
                  <a:pt x="768718" y="885018"/>
                  <a:pt x="747690" y="899742"/>
                  <a:pt x="725638" y="895854"/>
                </a:cubicBezTo>
                <a:cubicBezTo>
                  <a:pt x="703586" y="891965"/>
                  <a:pt x="688861" y="870937"/>
                  <a:pt x="692750" y="848885"/>
                </a:cubicBezTo>
                <a:cubicBezTo>
                  <a:pt x="696638" y="826833"/>
                  <a:pt x="717667" y="812109"/>
                  <a:pt x="739719" y="815998"/>
                </a:cubicBezTo>
                <a:close/>
                <a:moveTo>
                  <a:pt x="1360733" y="807356"/>
                </a:moveTo>
                <a:cubicBezTo>
                  <a:pt x="1375434" y="809949"/>
                  <a:pt x="1385250" y="823967"/>
                  <a:pt x="1382658" y="838668"/>
                </a:cubicBezTo>
                <a:cubicBezTo>
                  <a:pt x="1380066" y="853369"/>
                  <a:pt x="1366047" y="863185"/>
                  <a:pt x="1351346" y="860593"/>
                </a:cubicBezTo>
                <a:cubicBezTo>
                  <a:pt x="1336645" y="858001"/>
                  <a:pt x="1326829" y="843982"/>
                  <a:pt x="1329421" y="829281"/>
                </a:cubicBezTo>
                <a:cubicBezTo>
                  <a:pt x="1332014" y="814580"/>
                  <a:pt x="1346032" y="804764"/>
                  <a:pt x="1360733" y="807356"/>
                </a:cubicBezTo>
                <a:close/>
                <a:moveTo>
                  <a:pt x="1958672" y="802885"/>
                </a:moveTo>
                <a:cubicBezTo>
                  <a:pt x="1961608" y="803403"/>
                  <a:pt x="1963570" y="806203"/>
                  <a:pt x="1963052" y="809140"/>
                </a:cubicBezTo>
                <a:cubicBezTo>
                  <a:pt x="1962534" y="812077"/>
                  <a:pt x="1959733" y="814038"/>
                  <a:pt x="1956796" y="813520"/>
                </a:cubicBezTo>
                <a:cubicBezTo>
                  <a:pt x="1953860" y="813002"/>
                  <a:pt x="1951898" y="810201"/>
                  <a:pt x="1952416" y="807266"/>
                </a:cubicBezTo>
                <a:cubicBezTo>
                  <a:pt x="1952934" y="804329"/>
                  <a:pt x="1955735" y="802368"/>
                  <a:pt x="1958672" y="802885"/>
                </a:cubicBezTo>
                <a:close/>
                <a:moveTo>
                  <a:pt x="635791" y="795712"/>
                </a:moveTo>
                <a:cubicBezTo>
                  <a:pt x="658892" y="799785"/>
                  <a:pt x="674318" y="821815"/>
                  <a:pt x="670245" y="844917"/>
                </a:cubicBezTo>
                <a:cubicBezTo>
                  <a:pt x="666171" y="868019"/>
                  <a:pt x="644141" y="883444"/>
                  <a:pt x="621039" y="879371"/>
                </a:cubicBezTo>
                <a:cubicBezTo>
                  <a:pt x="597938" y="875298"/>
                  <a:pt x="582512" y="853267"/>
                  <a:pt x="586585" y="830166"/>
                </a:cubicBezTo>
                <a:cubicBezTo>
                  <a:pt x="590659" y="807064"/>
                  <a:pt x="612689" y="791638"/>
                  <a:pt x="635791" y="795712"/>
                </a:cubicBezTo>
                <a:close/>
                <a:moveTo>
                  <a:pt x="1924074" y="794956"/>
                </a:moveTo>
                <a:cubicBezTo>
                  <a:pt x="1927990" y="795646"/>
                  <a:pt x="1930605" y="799381"/>
                  <a:pt x="1929914" y="803297"/>
                </a:cubicBezTo>
                <a:cubicBezTo>
                  <a:pt x="1929224" y="807213"/>
                  <a:pt x="1925489" y="809828"/>
                  <a:pt x="1921573" y="809137"/>
                </a:cubicBezTo>
                <a:cubicBezTo>
                  <a:pt x="1917658" y="808447"/>
                  <a:pt x="1915043" y="804712"/>
                  <a:pt x="1915733" y="800796"/>
                </a:cubicBezTo>
                <a:cubicBezTo>
                  <a:pt x="1916424" y="796881"/>
                  <a:pt x="1920158" y="794266"/>
                  <a:pt x="1924074" y="794956"/>
                </a:cubicBezTo>
                <a:close/>
                <a:moveTo>
                  <a:pt x="1283424" y="791764"/>
                </a:moveTo>
                <a:cubicBezTo>
                  <a:pt x="1299175" y="794541"/>
                  <a:pt x="1309693" y="809562"/>
                  <a:pt x="1306916" y="825313"/>
                </a:cubicBezTo>
                <a:cubicBezTo>
                  <a:pt x="1304138" y="841064"/>
                  <a:pt x="1289118" y="851581"/>
                  <a:pt x="1273367" y="848804"/>
                </a:cubicBezTo>
                <a:cubicBezTo>
                  <a:pt x="1257616" y="846027"/>
                  <a:pt x="1247098" y="831006"/>
                  <a:pt x="1249875" y="815255"/>
                </a:cubicBezTo>
                <a:cubicBezTo>
                  <a:pt x="1252653" y="799504"/>
                  <a:pt x="1267673" y="788987"/>
                  <a:pt x="1283424" y="791764"/>
                </a:cubicBezTo>
                <a:close/>
                <a:moveTo>
                  <a:pt x="1885397" y="785645"/>
                </a:moveTo>
                <a:cubicBezTo>
                  <a:pt x="1890648" y="786571"/>
                  <a:pt x="1894154" y="791578"/>
                  <a:pt x="1893228" y="796828"/>
                </a:cubicBezTo>
                <a:cubicBezTo>
                  <a:pt x="1892303" y="802078"/>
                  <a:pt x="1887296" y="805584"/>
                  <a:pt x="1882045" y="804658"/>
                </a:cubicBezTo>
                <a:cubicBezTo>
                  <a:pt x="1876794" y="803732"/>
                  <a:pt x="1873288" y="798725"/>
                  <a:pt x="1874214" y="793475"/>
                </a:cubicBezTo>
                <a:cubicBezTo>
                  <a:pt x="1875139" y="788225"/>
                  <a:pt x="1880146" y="784720"/>
                  <a:pt x="1885397" y="785645"/>
                </a:cubicBezTo>
                <a:close/>
                <a:moveTo>
                  <a:pt x="1842311" y="776089"/>
                </a:moveTo>
                <a:cubicBezTo>
                  <a:pt x="1848612" y="777200"/>
                  <a:pt x="1852819" y="783208"/>
                  <a:pt x="1851709" y="789508"/>
                </a:cubicBezTo>
                <a:cubicBezTo>
                  <a:pt x="1850598" y="795808"/>
                  <a:pt x="1844589" y="800015"/>
                  <a:pt x="1838288" y="798904"/>
                </a:cubicBezTo>
                <a:cubicBezTo>
                  <a:pt x="1831987" y="797793"/>
                  <a:pt x="1827780" y="791785"/>
                  <a:pt x="1828891" y="785485"/>
                </a:cubicBezTo>
                <a:cubicBezTo>
                  <a:pt x="1830001" y="779185"/>
                  <a:pt x="1836010" y="774978"/>
                  <a:pt x="1842311" y="776089"/>
                </a:cubicBezTo>
                <a:close/>
                <a:moveTo>
                  <a:pt x="1202313" y="775502"/>
                </a:moveTo>
                <a:cubicBezTo>
                  <a:pt x="1219115" y="778465"/>
                  <a:pt x="1230333" y="794486"/>
                  <a:pt x="1227372" y="811287"/>
                </a:cubicBezTo>
                <a:cubicBezTo>
                  <a:pt x="1224408" y="828088"/>
                  <a:pt x="1208387" y="839306"/>
                  <a:pt x="1191585" y="836343"/>
                </a:cubicBezTo>
                <a:cubicBezTo>
                  <a:pt x="1174784" y="833381"/>
                  <a:pt x="1163565" y="817359"/>
                  <a:pt x="1166527" y="800559"/>
                </a:cubicBezTo>
                <a:cubicBezTo>
                  <a:pt x="1169490" y="783758"/>
                  <a:pt x="1185511" y="772539"/>
                  <a:pt x="1202313" y="775502"/>
                </a:cubicBezTo>
                <a:close/>
                <a:moveTo>
                  <a:pt x="528060" y="774757"/>
                </a:moveTo>
                <a:cubicBezTo>
                  <a:pt x="552210" y="779015"/>
                  <a:pt x="568337" y="802047"/>
                  <a:pt x="564079" y="826198"/>
                </a:cubicBezTo>
                <a:cubicBezTo>
                  <a:pt x="559820" y="850349"/>
                  <a:pt x="536790" y="866476"/>
                  <a:pt x="512637" y="862218"/>
                </a:cubicBezTo>
                <a:cubicBezTo>
                  <a:pt x="488488" y="857958"/>
                  <a:pt x="472361" y="834927"/>
                  <a:pt x="476620" y="810776"/>
                </a:cubicBezTo>
                <a:cubicBezTo>
                  <a:pt x="480878" y="786624"/>
                  <a:pt x="503909" y="770498"/>
                  <a:pt x="528060" y="774757"/>
                </a:cubicBezTo>
                <a:close/>
                <a:moveTo>
                  <a:pt x="1795423" y="765860"/>
                </a:moveTo>
                <a:cubicBezTo>
                  <a:pt x="1802774" y="767156"/>
                  <a:pt x="1807682" y="774165"/>
                  <a:pt x="1806386" y="781516"/>
                </a:cubicBezTo>
                <a:cubicBezTo>
                  <a:pt x="1805090" y="788866"/>
                  <a:pt x="1798080" y="793774"/>
                  <a:pt x="1790730" y="792477"/>
                </a:cubicBezTo>
                <a:cubicBezTo>
                  <a:pt x="1783379" y="791181"/>
                  <a:pt x="1778470" y="784172"/>
                  <a:pt x="1779767" y="776822"/>
                </a:cubicBezTo>
                <a:cubicBezTo>
                  <a:pt x="1781063" y="769471"/>
                  <a:pt x="1788072" y="764564"/>
                  <a:pt x="1795423" y="765860"/>
                </a:cubicBezTo>
                <a:close/>
                <a:moveTo>
                  <a:pt x="1117398" y="758569"/>
                </a:moveTo>
                <a:cubicBezTo>
                  <a:pt x="1135250" y="761716"/>
                  <a:pt x="1147169" y="778739"/>
                  <a:pt x="1144021" y="796590"/>
                </a:cubicBezTo>
                <a:cubicBezTo>
                  <a:pt x="1140874" y="814442"/>
                  <a:pt x="1123851" y="826361"/>
                  <a:pt x="1106000" y="823213"/>
                </a:cubicBezTo>
                <a:cubicBezTo>
                  <a:pt x="1088148" y="820066"/>
                  <a:pt x="1076229" y="803043"/>
                  <a:pt x="1079377" y="785192"/>
                </a:cubicBezTo>
                <a:cubicBezTo>
                  <a:pt x="1082524" y="767340"/>
                  <a:pt x="1099547" y="755421"/>
                  <a:pt x="1117398" y="758569"/>
                </a:cubicBezTo>
                <a:close/>
                <a:moveTo>
                  <a:pt x="1744732" y="754961"/>
                </a:moveTo>
                <a:cubicBezTo>
                  <a:pt x="1753134" y="756443"/>
                  <a:pt x="1758743" y="764454"/>
                  <a:pt x="1757262" y="772854"/>
                </a:cubicBezTo>
                <a:cubicBezTo>
                  <a:pt x="1755780" y="781255"/>
                  <a:pt x="1747770" y="786863"/>
                  <a:pt x="1739368" y="785382"/>
                </a:cubicBezTo>
                <a:cubicBezTo>
                  <a:pt x="1730967" y="783900"/>
                  <a:pt x="1725358" y="775890"/>
                  <a:pt x="1726839" y="767490"/>
                </a:cubicBezTo>
                <a:cubicBezTo>
                  <a:pt x="1728320" y="759089"/>
                  <a:pt x="1736331" y="753480"/>
                  <a:pt x="1744732" y="754961"/>
                </a:cubicBezTo>
                <a:close/>
                <a:moveTo>
                  <a:pt x="416528" y="753129"/>
                </a:moveTo>
                <a:cubicBezTo>
                  <a:pt x="441730" y="757573"/>
                  <a:pt x="458558" y="781605"/>
                  <a:pt x="454114" y="806807"/>
                </a:cubicBezTo>
                <a:cubicBezTo>
                  <a:pt x="449670" y="832009"/>
                  <a:pt x="425638" y="848837"/>
                  <a:pt x="400436" y="844393"/>
                </a:cubicBezTo>
                <a:cubicBezTo>
                  <a:pt x="375234" y="839949"/>
                  <a:pt x="358406" y="815917"/>
                  <a:pt x="362850" y="790715"/>
                </a:cubicBezTo>
                <a:cubicBezTo>
                  <a:pt x="367293" y="765513"/>
                  <a:pt x="391326" y="748685"/>
                  <a:pt x="416528" y="753129"/>
                </a:cubicBezTo>
                <a:close/>
                <a:moveTo>
                  <a:pt x="1690238" y="743391"/>
                </a:moveTo>
                <a:cubicBezTo>
                  <a:pt x="1699688" y="745058"/>
                  <a:pt x="1705999" y="754071"/>
                  <a:pt x="1704332" y="763521"/>
                </a:cubicBezTo>
                <a:cubicBezTo>
                  <a:pt x="1702666" y="772971"/>
                  <a:pt x="1693653" y="779282"/>
                  <a:pt x="1684203" y="777615"/>
                </a:cubicBezTo>
                <a:cubicBezTo>
                  <a:pt x="1674753" y="775949"/>
                  <a:pt x="1668442" y="766936"/>
                  <a:pt x="1670108" y="757486"/>
                </a:cubicBezTo>
                <a:cubicBezTo>
                  <a:pt x="1671775" y="748036"/>
                  <a:pt x="1680787" y="741725"/>
                  <a:pt x="1690238" y="743391"/>
                </a:cubicBezTo>
                <a:close/>
                <a:moveTo>
                  <a:pt x="1028682" y="740965"/>
                </a:moveTo>
                <a:cubicBezTo>
                  <a:pt x="1047584" y="744298"/>
                  <a:pt x="1060205" y="762322"/>
                  <a:pt x="1056872" y="781223"/>
                </a:cubicBezTo>
                <a:cubicBezTo>
                  <a:pt x="1053539" y="800125"/>
                  <a:pt x="1035515" y="812746"/>
                  <a:pt x="1016613" y="809413"/>
                </a:cubicBezTo>
                <a:cubicBezTo>
                  <a:pt x="997712" y="806080"/>
                  <a:pt x="985091" y="788056"/>
                  <a:pt x="988424" y="769154"/>
                </a:cubicBezTo>
                <a:cubicBezTo>
                  <a:pt x="991757" y="750253"/>
                  <a:pt x="1009781" y="737632"/>
                  <a:pt x="1028682" y="740965"/>
                </a:cubicBezTo>
                <a:close/>
                <a:moveTo>
                  <a:pt x="1631943" y="731154"/>
                </a:moveTo>
                <a:cubicBezTo>
                  <a:pt x="1642444" y="733005"/>
                  <a:pt x="1649456" y="743019"/>
                  <a:pt x="1647604" y="753519"/>
                </a:cubicBezTo>
                <a:cubicBezTo>
                  <a:pt x="1645753" y="764019"/>
                  <a:pt x="1635739" y="771031"/>
                  <a:pt x="1625238" y="769179"/>
                </a:cubicBezTo>
                <a:cubicBezTo>
                  <a:pt x="1614737" y="767328"/>
                  <a:pt x="1607725" y="757314"/>
                  <a:pt x="1609577" y="746814"/>
                </a:cubicBezTo>
                <a:cubicBezTo>
                  <a:pt x="1611428" y="736314"/>
                  <a:pt x="1621442" y="729302"/>
                  <a:pt x="1631943" y="731154"/>
                </a:cubicBezTo>
                <a:close/>
                <a:moveTo>
                  <a:pt x="301193" y="730832"/>
                </a:moveTo>
                <a:cubicBezTo>
                  <a:pt x="327446" y="735461"/>
                  <a:pt x="344974" y="760495"/>
                  <a:pt x="340346" y="786747"/>
                </a:cubicBezTo>
                <a:cubicBezTo>
                  <a:pt x="335717" y="812999"/>
                  <a:pt x="310682" y="830528"/>
                  <a:pt x="284430" y="825899"/>
                </a:cubicBezTo>
                <a:cubicBezTo>
                  <a:pt x="258178" y="821270"/>
                  <a:pt x="240649" y="796236"/>
                  <a:pt x="245278" y="769984"/>
                </a:cubicBezTo>
                <a:cubicBezTo>
                  <a:pt x="249907" y="743732"/>
                  <a:pt x="274941" y="726203"/>
                  <a:pt x="301193" y="730832"/>
                </a:cubicBezTo>
                <a:close/>
                <a:moveTo>
                  <a:pt x="936167" y="722690"/>
                </a:moveTo>
                <a:cubicBezTo>
                  <a:pt x="956118" y="726208"/>
                  <a:pt x="969437" y="745235"/>
                  <a:pt x="965920" y="765186"/>
                </a:cubicBezTo>
                <a:cubicBezTo>
                  <a:pt x="962403" y="785137"/>
                  <a:pt x="943379" y="798459"/>
                  <a:pt x="923427" y="794941"/>
                </a:cubicBezTo>
                <a:cubicBezTo>
                  <a:pt x="903476" y="791423"/>
                  <a:pt x="890154" y="772397"/>
                  <a:pt x="893672" y="752446"/>
                </a:cubicBezTo>
                <a:cubicBezTo>
                  <a:pt x="897190" y="732495"/>
                  <a:pt x="916216" y="719172"/>
                  <a:pt x="936167" y="722690"/>
                </a:cubicBezTo>
                <a:close/>
                <a:moveTo>
                  <a:pt x="1569845" y="718242"/>
                </a:moveTo>
                <a:cubicBezTo>
                  <a:pt x="1581395" y="720279"/>
                  <a:pt x="1589108" y="731294"/>
                  <a:pt x="1587071" y="742844"/>
                </a:cubicBezTo>
                <a:cubicBezTo>
                  <a:pt x="1585034" y="754395"/>
                  <a:pt x="1574020" y="762108"/>
                  <a:pt x="1562469" y="760071"/>
                </a:cubicBezTo>
                <a:cubicBezTo>
                  <a:pt x="1550918" y="758034"/>
                  <a:pt x="1543206" y="747020"/>
                  <a:pt x="1545242" y="735469"/>
                </a:cubicBezTo>
                <a:cubicBezTo>
                  <a:pt x="1547279" y="723918"/>
                  <a:pt x="1558294" y="716206"/>
                  <a:pt x="1569845" y="718242"/>
                </a:cubicBezTo>
                <a:close/>
                <a:moveTo>
                  <a:pt x="182054" y="707864"/>
                </a:moveTo>
                <a:cubicBezTo>
                  <a:pt x="209356" y="712678"/>
                  <a:pt x="227586" y="738714"/>
                  <a:pt x="222772" y="766015"/>
                </a:cubicBezTo>
                <a:cubicBezTo>
                  <a:pt x="217958" y="793317"/>
                  <a:pt x="191923" y="811547"/>
                  <a:pt x="164621" y="806733"/>
                </a:cubicBezTo>
                <a:cubicBezTo>
                  <a:pt x="137319" y="801919"/>
                  <a:pt x="119089" y="775884"/>
                  <a:pt x="123903" y="748582"/>
                </a:cubicBezTo>
                <a:cubicBezTo>
                  <a:pt x="128717" y="721280"/>
                  <a:pt x="154752" y="703050"/>
                  <a:pt x="182054" y="707864"/>
                </a:cubicBezTo>
                <a:close/>
                <a:moveTo>
                  <a:pt x="1503944" y="704661"/>
                </a:moveTo>
                <a:cubicBezTo>
                  <a:pt x="1516544" y="706883"/>
                  <a:pt x="1524959" y="718900"/>
                  <a:pt x="1522737" y="731501"/>
                </a:cubicBezTo>
                <a:cubicBezTo>
                  <a:pt x="1520515" y="744101"/>
                  <a:pt x="1508498" y="752515"/>
                  <a:pt x="1495898" y="750294"/>
                </a:cubicBezTo>
                <a:cubicBezTo>
                  <a:pt x="1483297" y="748072"/>
                  <a:pt x="1474883" y="736055"/>
                  <a:pt x="1477105" y="723454"/>
                </a:cubicBezTo>
                <a:cubicBezTo>
                  <a:pt x="1479326" y="710854"/>
                  <a:pt x="1491343" y="702440"/>
                  <a:pt x="1503944" y="704661"/>
                </a:cubicBezTo>
                <a:close/>
                <a:moveTo>
                  <a:pt x="839844" y="703747"/>
                </a:moveTo>
                <a:cubicBezTo>
                  <a:pt x="860845" y="707450"/>
                  <a:pt x="874869" y="727477"/>
                  <a:pt x="871166" y="748478"/>
                </a:cubicBezTo>
                <a:cubicBezTo>
                  <a:pt x="867463" y="769479"/>
                  <a:pt x="847435" y="783503"/>
                  <a:pt x="826434" y="779800"/>
                </a:cubicBezTo>
                <a:cubicBezTo>
                  <a:pt x="805433" y="776097"/>
                  <a:pt x="791410" y="756069"/>
                  <a:pt x="795113" y="735068"/>
                </a:cubicBezTo>
                <a:cubicBezTo>
                  <a:pt x="798816" y="714067"/>
                  <a:pt x="818843" y="700044"/>
                  <a:pt x="839844" y="703747"/>
                </a:cubicBezTo>
                <a:close/>
                <a:moveTo>
                  <a:pt x="1434239" y="690411"/>
                </a:moveTo>
                <a:cubicBezTo>
                  <a:pt x="1447891" y="692818"/>
                  <a:pt x="1457006" y="705836"/>
                  <a:pt x="1454599" y="719486"/>
                </a:cubicBezTo>
                <a:cubicBezTo>
                  <a:pt x="1452192" y="733136"/>
                  <a:pt x="1439174" y="742251"/>
                  <a:pt x="1425523" y="739844"/>
                </a:cubicBezTo>
                <a:cubicBezTo>
                  <a:pt x="1411872" y="737437"/>
                  <a:pt x="1402757" y="724420"/>
                  <a:pt x="1405163" y="710769"/>
                </a:cubicBezTo>
                <a:cubicBezTo>
                  <a:pt x="1407570" y="697119"/>
                  <a:pt x="1420588" y="688004"/>
                  <a:pt x="1434239" y="690411"/>
                </a:cubicBezTo>
                <a:close/>
                <a:moveTo>
                  <a:pt x="59962" y="685438"/>
                </a:moveTo>
                <a:cubicBezTo>
                  <a:pt x="87745" y="690336"/>
                  <a:pt x="106296" y="716830"/>
                  <a:pt x="101397" y="744614"/>
                </a:cubicBezTo>
                <a:cubicBezTo>
                  <a:pt x="96498" y="772397"/>
                  <a:pt x="70004" y="790948"/>
                  <a:pt x="42221" y="786049"/>
                </a:cubicBezTo>
                <a:cubicBezTo>
                  <a:pt x="14438" y="781150"/>
                  <a:pt x="-4114" y="754657"/>
                  <a:pt x="785" y="726873"/>
                </a:cubicBezTo>
                <a:cubicBezTo>
                  <a:pt x="5684" y="699090"/>
                  <a:pt x="32178" y="680539"/>
                  <a:pt x="59962" y="685438"/>
                </a:cubicBezTo>
                <a:close/>
                <a:moveTo>
                  <a:pt x="739720" y="684130"/>
                </a:moveTo>
                <a:cubicBezTo>
                  <a:pt x="761771" y="688019"/>
                  <a:pt x="776496" y="709047"/>
                  <a:pt x="772607" y="731099"/>
                </a:cubicBezTo>
                <a:cubicBezTo>
                  <a:pt x="768719" y="753151"/>
                  <a:pt x="747691" y="767875"/>
                  <a:pt x="725639" y="763987"/>
                </a:cubicBezTo>
                <a:cubicBezTo>
                  <a:pt x="703587" y="760098"/>
                  <a:pt x="688863" y="739071"/>
                  <a:pt x="692751" y="717019"/>
                </a:cubicBezTo>
                <a:cubicBezTo>
                  <a:pt x="696639" y="694967"/>
                  <a:pt x="717668" y="680242"/>
                  <a:pt x="739720" y="684130"/>
                </a:cubicBezTo>
                <a:close/>
                <a:moveTo>
                  <a:pt x="1360733" y="675490"/>
                </a:moveTo>
                <a:cubicBezTo>
                  <a:pt x="1375434" y="678082"/>
                  <a:pt x="1385250" y="692101"/>
                  <a:pt x="1382657" y="706802"/>
                </a:cubicBezTo>
                <a:cubicBezTo>
                  <a:pt x="1380065" y="721503"/>
                  <a:pt x="1366047" y="731319"/>
                  <a:pt x="1351346" y="728727"/>
                </a:cubicBezTo>
                <a:cubicBezTo>
                  <a:pt x="1336644" y="726134"/>
                  <a:pt x="1326828" y="712116"/>
                  <a:pt x="1329421" y="697415"/>
                </a:cubicBezTo>
                <a:cubicBezTo>
                  <a:pt x="1332013" y="682714"/>
                  <a:pt x="1346031" y="672898"/>
                  <a:pt x="1360733" y="675490"/>
                </a:cubicBezTo>
                <a:close/>
                <a:moveTo>
                  <a:pt x="1958672" y="671018"/>
                </a:moveTo>
                <a:cubicBezTo>
                  <a:pt x="1961609" y="671536"/>
                  <a:pt x="1963570" y="674337"/>
                  <a:pt x="1963052" y="677274"/>
                </a:cubicBezTo>
                <a:cubicBezTo>
                  <a:pt x="1962535" y="680210"/>
                  <a:pt x="1959733" y="682172"/>
                  <a:pt x="1956797" y="681654"/>
                </a:cubicBezTo>
                <a:cubicBezTo>
                  <a:pt x="1953860" y="681136"/>
                  <a:pt x="1951899" y="678335"/>
                  <a:pt x="1952417" y="675398"/>
                </a:cubicBezTo>
                <a:cubicBezTo>
                  <a:pt x="1952934" y="672462"/>
                  <a:pt x="1955735" y="670500"/>
                  <a:pt x="1958672" y="671018"/>
                </a:cubicBezTo>
                <a:close/>
                <a:moveTo>
                  <a:pt x="635791" y="663844"/>
                </a:moveTo>
                <a:cubicBezTo>
                  <a:pt x="658893" y="667918"/>
                  <a:pt x="674319" y="689948"/>
                  <a:pt x="670245" y="713050"/>
                </a:cubicBezTo>
                <a:cubicBezTo>
                  <a:pt x="666172" y="736151"/>
                  <a:pt x="644142" y="751577"/>
                  <a:pt x="621040" y="747504"/>
                </a:cubicBezTo>
                <a:cubicBezTo>
                  <a:pt x="597938" y="743430"/>
                  <a:pt x="582512" y="721400"/>
                  <a:pt x="586586" y="698298"/>
                </a:cubicBezTo>
                <a:cubicBezTo>
                  <a:pt x="590659" y="675197"/>
                  <a:pt x="612690" y="659771"/>
                  <a:pt x="635791" y="663844"/>
                </a:cubicBezTo>
                <a:close/>
                <a:moveTo>
                  <a:pt x="1924073" y="663090"/>
                </a:moveTo>
                <a:cubicBezTo>
                  <a:pt x="1927989" y="663780"/>
                  <a:pt x="1930604" y="667515"/>
                  <a:pt x="1929914" y="671430"/>
                </a:cubicBezTo>
                <a:cubicBezTo>
                  <a:pt x="1929223" y="675346"/>
                  <a:pt x="1925488" y="677961"/>
                  <a:pt x="1921573" y="677271"/>
                </a:cubicBezTo>
                <a:cubicBezTo>
                  <a:pt x="1917657" y="676580"/>
                  <a:pt x="1915042" y="672846"/>
                  <a:pt x="1915732" y="668930"/>
                </a:cubicBezTo>
                <a:cubicBezTo>
                  <a:pt x="1916423" y="665014"/>
                  <a:pt x="1920158" y="662399"/>
                  <a:pt x="1924073" y="663090"/>
                </a:cubicBezTo>
                <a:close/>
                <a:moveTo>
                  <a:pt x="1283425" y="659897"/>
                </a:moveTo>
                <a:cubicBezTo>
                  <a:pt x="1299176" y="662674"/>
                  <a:pt x="1309693" y="677695"/>
                  <a:pt x="1306916" y="693446"/>
                </a:cubicBezTo>
                <a:cubicBezTo>
                  <a:pt x="1304138" y="709196"/>
                  <a:pt x="1289118" y="719714"/>
                  <a:pt x="1273367" y="716937"/>
                </a:cubicBezTo>
                <a:cubicBezTo>
                  <a:pt x="1257616" y="714159"/>
                  <a:pt x="1247099" y="699139"/>
                  <a:pt x="1249875" y="683388"/>
                </a:cubicBezTo>
                <a:cubicBezTo>
                  <a:pt x="1252652" y="667637"/>
                  <a:pt x="1267673" y="657119"/>
                  <a:pt x="1283425" y="659897"/>
                </a:cubicBezTo>
                <a:close/>
                <a:moveTo>
                  <a:pt x="1885397" y="653779"/>
                </a:moveTo>
                <a:cubicBezTo>
                  <a:pt x="1890647" y="654705"/>
                  <a:pt x="1894153" y="659712"/>
                  <a:pt x="1893228" y="664962"/>
                </a:cubicBezTo>
                <a:cubicBezTo>
                  <a:pt x="1892302" y="670212"/>
                  <a:pt x="1887295" y="673718"/>
                  <a:pt x="1882044" y="672792"/>
                </a:cubicBezTo>
                <a:cubicBezTo>
                  <a:pt x="1876793" y="671866"/>
                  <a:pt x="1873287" y="666859"/>
                  <a:pt x="1874213" y="661609"/>
                </a:cubicBezTo>
                <a:cubicBezTo>
                  <a:pt x="1875139" y="656359"/>
                  <a:pt x="1880146" y="652853"/>
                  <a:pt x="1885397" y="653779"/>
                </a:cubicBezTo>
                <a:close/>
                <a:moveTo>
                  <a:pt x="1842310" y="644222"/>
                </a:moveTo>
                <a:cubicBezTo>
                  <a:pt x="1848611" y="645333"/>
                  <a:pt x="1852819" y="651341"/>
                  <a:pt x="1851708" y="657641"/>
                </a:cubicBezTo>
                <a:cubicBezTo>
                  <a:pt x="1850597" y="663941"/>
                  <a:pt x="1844589" y="668147"/>
                  <a:pt x="1838288" y="667036"/>
                </a:cubicBezTo>
                <a:cubicBezTo>
                  <a:pt x="1831987" y="665925"/>
                  <a:pt x="1827779" y="659917"/>
                  <a:pt x="1828890" y="653617"/>
                </a:cubicBezTo>
                <a:cubicBezTo>
                  <a:pt x="1830001" y="647318"/>
                  <a:pt x="1836010" y="643111"/>
                  <a:pt x="1842310" y="644222"/>
                </a:cubicBezTo>
                <a:close/>
                <a:moveTo>
                  <a:pt x="1202313" y="643635"/>
                </a:moveTo>
                <a:cubicBezTo>
                  <a:pt x="1219115" y="646598"/>
                  <a:pt x="1230333" y="662620"/>
                  <a:pt x="1227371" y="679420"/>
                </a:cubicBezTo>
                <a:cubicBezTo>
                  <a:pt x="1224409" y="696220"/>
                  <a:pt x="1208387" y="707440"/>
                  <a:pt x="1191585" y="704477"/>
                </a:cubicBezTo>
                <a:cubicBezTo>
                  <a:pt x="1174784" y="701514"/>
                  <a:pt x="1163565" y="685493"/>
                  <a:pt x="1166528" y="668692"/>
                </a:cubicBezTo>
                <a:cubicBezTo>
                  <a:pt x="1169490" y="651891"/>
                  <a:pt x="1185512" y="640672"/>
                  <a:pt x="1202313" y="643635"/>
                </a:cubicBezTo>
                <a:close/>
                <a:moveTo>
                  <a:pt x="528060" y="642890"/>
                </a:moveTo>
                <a:cubicBezTo>
                  <a:pt x="552211" y="647148"/>
                  <a:pt x="568338" y="670179"/>
                  <a:pt x="564079" y="694331"/>
                </a:cubicBezTo>
                <a:cubicBezTo>
                  <a:pt x="559820" y="718482"/>
                  <a:pt x="536790" y="734609"/>
                  <a:pt x="512639" y="730350"/>
                </a:cubicBezTo>
                <a:cubicBezTo>
                  <a:pt x="488488" y="726092"/>
                  <a:pt x="472362" y="703061"/>
                  <a:pt x="476620" y="678909"/>
                </a:cubicBezTo>
                <a:cubicBezTo>
                  <a:pt x="480879" y="654758"/>
                  <a:pt x="503909" y="638631"/>
                  <a:pt x="528060" y="642890"/>
                </a:cubicBezTo>
                <a:close/>
                <a:moveTo>
                  <a:pt x="1795423" y="633994"/>
                </a:moveTo>
                <a:cubicBezTo>
                  <a:pt x="1802774" y="635290"/>
                  <a:pt x="1807682" y="642299"/>
                  <a:pt x="1806386" y="649649"/>
                </a:cubicBezTo>
                <a:cubicBezTo>
                  <a:pt x="1805090" y="657000"/>
                  <a:pt x="1798081" y="661907"/>
                  <a:pt x="1790730" y="660611"/>
                </a:cubicBezTo>
                <a:cubicBezTo>
                  <a:pt x="1783379" y="659315"/>
                  <a:pt x="1778471" y="652306"/>
                  <a:pt x="1779767" y="644956"/>
                </a:cubicBezTo>
                <a:cubicBezTo>
                  <a:pt x="1781063" y="637605"/>
                  <a:pt x="1788073" y="632698"/>
                  <a:pt x="1795423" y="633994"/>
                </a:cubicBezTo>
                <a:close/>
                <a:moveTo>
                  <a:pt x="1117399" y="626701"/>
                </a:moveTo>
                <a:cubicBezTo>
                  <a:pt x="1135251" y="629849"/>
                  <a:pt x="1147170" y="646871"/>
                  <a:pt x="1144022" y="664723"/>
                </a:cubicBezTo>
                <a:cubicBezTo>
                  <a:pt x="1140874" y="682575"/>
                  <a:pt x="1123852" y="694494"/>
                  <a:pt x="1106000" y="691346"/>
                </a:cubicBezTo>
                <a:cubicBezTo>
                  <a:pt x="1088149" y="688198"/>
                  <a:pt x="1076229" y="671176"/>
                  <a:pt x="1079377" y="653324"/>
                </a:cubicBezTo>
                <a:cubicBezTo>
                  <a:pt x="1082525" y="635473"/>
                  <a:pt x="1099547" y="623554"/>
                  <a:pt x="1117399" y="626701"/>
                </a:cubicBezTo>
                <a:close/>
                <a:moveTo>
                  <a:pt x="1744733" y="623095"/>
                </a:moveTo>
                <a:cubicBezTo>
                  <a:pt x="1753134" y="624576"/>
                  <a:pt x="1758743" y="632587"/>
                  <a:pt x="1757262" y="640987"/>
                </a:cubicBezTo>
                <a:cubicBezTo>
                  <a:pt x="1755781" y="649388"/>
                  <a:pt x="1747770" y="654997"/>
                  <a:pt x="1739369" y="653516"/>
                </a:cubicBezTo>
                <a:cubicBezTo>
                  <a:pt x="1730967" y="652034"/>
                  <a:pt x="1725358" y="644023"/>
                  <a:pt x="1726839" y="635623"/>
                </a:cubicBezTo>
                <a:cubicBezTo>
                  <a:pt x="1728321" y="627223"/>
                  <a:pt x="1736331" y="621613"/>
                  <a:pt x="1744733" y="623095"/>
                </a:cubicBezTo>
                <a:close/>
                <a:moveTo>
                  <a:pt x="416529" y="621262"/>
                </a:moveTo>
                <a:cubicBezTo>
                  <a:pt x="441731" y="625706"/>
                  <a:pt x="458558" y="649738"/>
                  <a:pt x="454115" y="674940"/>
                </a:cubicBezTo>
                <a:cubicBezTo>
                  <a:pt x="449671" y="700142"/>
                  <a:pt x="425639" y="716970"/>
                  <a:pt x="400436" y="712526"/>
                </a:cubicBezTo>
                <a:cubicBezTo>
                  <a:pt x="375234" y="708082"/>
                  <a:pt x="358407" y="684050"/>
                  <a:pt x="362850" y="658848"/>
                </a:cubicBezTo>
                <a:cubicBezTo>
                  <a:pt x="367294" y="633645"/>
                  <a:pt x="391326" y="616818"/>
                  <a:pt x="416529" y="621262"/>
                </a:cubicBezTo>
                <a:close/>
                <a:moveTo>
                  <a:pt x="1690238" y="611525"/>
                </a:moveTo>
                <a:cubicBezTo>
                  <a:pt x="1699688" y="613191"/>
                  <a:pt x="1705999" y="622204"/>
                  <a:pt x="1704333" y="631654"/>
                </a:cubicBezTo>
                <a:cubicBezTo>
                  <a:pt x="1702666" y="641105"/>
                  <a:pt x="1693654" y="647416"/>
                  <a:pt x="1684203" y="645749"/>
                </a:cubicBezTo>
                <a:cubicBezTo>
                  <a:pt x="1674753" y="644083"/>
                  <a:pt x="1668442" y="635070"/>
                  <a:pt x="1670109" y="625620"/>
                </a:cubicBezTo>
                <a:cubicBezTo>
                  <a:pt x="1671775" y="616170"/>
                  <a:pt x="1680788" y="609859"/>
                  <a:pt x="1690238" y="611525"/>
                </a:cubicBezTo>
                <a:close/>
                <a:moveTo>
                  <a:pt x="1028682" y="609098"/>
                </a:moveTo>
                <a:cubicBezTo>
                  <a:pt x="1047583" y="612431"/>
                  <a:pt x="1060204" y="630456"/>
                  <a:pt x="1056871" y="649357"/>
                </a:cubicBezTo>
                <a:cubicBezTo>
                  <a:pt x="1053538" y="668258"/>
                  <a:pt x="1035514" y="680879"/>
                  <a:pt x="1016613" y="677546"/>
                </a:cubicBezTo>
                <a:cubicBezTo>
                  <a:pt x="997711" y="674214"/>
                  <a:pt x="985090" y="656189"/>
                  <a:pt x="988423" y="637288"/>
                </a:cubicBezTo>
                <a:cubicBezTo>
                  <a:pt x="991756" y="618386"/>
                  <a:pt x="1009780" y="605765"/>
                  <a:pt x="1028682" y="609098"/>
                </a:cubicBezTo>
                <a:close/>
                <a:moveTo>
                  <a:pt x="1631943" y="599286"/>
                </a:moveTo>
                <a:cubicBezTo>
                  <a:pt x="1642444" y="601138"/>
                  <a:pt x="1649455" y="611152"/>
                  <a:pt x="1647604" y="621652"/>
                </a:cubicBezTo>
                <a:cubicBezTo>
                  <a:pt x="1645752" y="632152"/>
                  <a:pt x="1635739" y="639163"/>
                  <a:pt x="1625238" y="637312"/>
                </a:cubicBezTo>
                <a:cubicBezTo>
                  <a:pt x="1614737" y="635460"/>
                  <a:pt x="1607725" y="625446"/>
                  <a:pt x="1609576" y="614946"/>
                </a:cubicBezTo>
                <a:cubicBezTo>
                  <a:pt x="1611428" y="604446"/>
                  <a:pt x="1621442" y="597435"/>
                  <a:pt x="1631943" y="599286"/>
                </a:cubicBezTo>
                <a:close/>
                <a:moveTo>
                  <a:pt x="301194" y="598964"/>
                </a:moveTo>
                <a:cubicBezTo>
                  <a:pt x="327446" y="603593"/>
                  <a:pt x="344976" y="628628"/>
                  <a:pt x="340347" y="654880"/>
                </a:cubicBezTo>
                <a:cubicBezTo>
                  <a:pt x="335718" y="681132"/>
                  <a:pt x="310683" y="698661"/>
                  <a:pt x="284431" y="694032"/>
                </a:cubicBezTo>
                <a:cubicBezTo>
                  <a:pt x="258179" y="689403"/>
                  <a:pt x="240650" y="664369"/>
                  <a:pt x="245279" y="638117"/>
                </a:cubicBezTo>
                <a:cubicBezTo>
                  <a:pt x="249907" y="611864"/>
                  <a:pt x="274942" y="594335"/>
                  <a:pt x="301194" y="598964"/>
                </a:cubicBezTo>
                <a:close/>
                <a:moveTo>
                  <a:pt x="936168" y="590824"/>
                </a:moveTo>
                <a:cubicBezTo>
                  <a:pt x="956120" y="594342"/>
                  <a:pt x="969437" y="613367"/>
                  <a:pt x="965920" y="633319"/>
                </a:cubicBezTo>
                <a:cubicBezTo>
                  <a:pt x="962402" y="653270"/>
                  <a:pt x="943379" y="666593"/>
                  <a:pt x="923428" y="663074"/>
                </a:cubicBezTo>
                <a:cubicBezTo>
                  <a:pt x="903477" y="659557"/>
                  <a:pt x="890155" y="640530"/>
                  <a:pt x="893672" y="620579"/>
                </a:cubicBezTo>
                <a:cubicBezTo>
                  <a:pt x="897191" y="600628"/>
                  <a:pt x="916216" y="587306"/>
                  <a:pt x="936168" y="590824"/>
                </a:cubicBezTo>
                <a:close/>
                <a:moveTo>
                  <a:pt x="1569844" y="586376"/>
                </a:moveTo>
                <a:cubicBezTo>
                  <a:pt x="1581395" y="588413"/>
                  <a:pt x="1589107" y="599427"/>
                  <a:pt x="1587071" y="610978"/>
                </a:cubicBezTo>
                <a:cubicBezTo>
                  <a:pt x="1585034" y="622529"/>
                  <a:pt x="1574019" y="630241"/>
                  <a:pt x="1562468" y="628205"/>
                </a:cubicBezTo>
                <a:cubicBezTo>
                  <a:pt x="1550918" y="626168"/>
                  <a:pt x="1543205" y="615153"/>
                  <a:pt x="1545242" y="603602"/>
                </a:cubicBezTo>
                <a:cubicBezTo>
                  <a:pt x="1547279" y="592052"/>
                  <a:pt x="1558293" y="584339"/>
                  <a:pt x="1569844" y="586376"/>
                </a:cubicBezTo>
                <a:close/>
                <a:moveTo>
                  <a:pt x="182054" y="575998"/>
                </a:moveTo>
                <a:cubicBezTo>
                  <a:pt x="209356" y="580811"/>
                  <a:pt x="227586" y="606846"/>
                  <a:pt x="222772" y="634148"/>
                </a:cubicBezTo>
                <a:cubicBezTo>
                  <a:pt x="217958" y="661450"/>
                  <a:pt x="191923" y="679680"/>
                  <a:pt x="164621" y="674866"/>
                </a:cubicBezTo>
                <a:cubicBezTo>
                  <a:pt x="137320" y="670052"/>
                  <a:pt x="119089" y="644017"/>
                  <a:pt x="123904" y="616715"/>
                </a:cubicBezTo>
                <a:cubicBezTo>
                  <a:pt x="128718" y="589413"/>
                  <a:pt x="154753" y="571183"/>
                  <a:pt x="182054" y="575998"/>
                </a:cubicBezTo>
                <a:close/>
                <a:moveTo>
                  <a:pt x="1503943" y="572795"/>
                </a:moveTo>
                <a:cubicBezTo>
                  <a:pt x="1516544" y="575017"/>
                  <a:pt x="1524959" y="587034"/>
                  <a:pt x="1522736" y="599634"/>
                </a:cubicBezTo>
                <a:cubicBezTo>
                  <a:pt x="1520514" y="612235"/>
                  <a:pt x="1508498" y="620649"/>
                  <a:pt x="1495897" y="618427"/>
                </a:cubicBezTo>
                <a:cubicBezTo>
                  <a:pt x="1483296" y="616205"/>
                  <a:pt x="1474882" y="604189"/>
                  <a:pt x="1477104" y="591588"/>
                </a:cubicBezTo>
                <a:cubicBezTo>
                  <a:pt x="1479326" y="578987"/>
                  <a:pt x="1491342" y="570573"/>
                  <a:pt x="1503943" y="572795"/>
                </a:cubicBezTo>
                <a:close/>
                <a:moveTo>
                  <a:pt x="839846" y="571880"/>
                </a:moveTo>
                <a:cubicBezTo>
                  <a:pt x="860847" y="575583"/>
                  <a:pt x="874870" y="595610"/>
                  <a:pt x="871166" y="616611"/>
                </a:cubicBezTo>
                <a:cubicBezTo>
                  <a:pt x="867463" y="637612"/>
                  <a:pt x="847436" y="651635"/>
                  <a:pt x="826436" y="647933"/>
                </a:cubicBezTo>
                <a:cubicBezTo>
                  <a:pt x="805434" y="644229"/>
                  <a:pt x="791410" y="624202"/>
                  <a:pt x="795113" y="603201"/>
                </a:cubicBezTo>
                <a:cubicBezTo>
                  <a:pt x="798817" y="582200"/>
                  <a:pt x="818844" y="568177"/>
                  <a:pt x="839846" y="571880"/>
                </a:cubicBezTo>
                <a:close/>
                <a:moveTo>
                  <a:pt x="1434240" y="558545"/>
                </a:moveTo>
                <a:cubicBezTo>
                  <a:pt x="1447891" y="560952"/>
                  <a:pt x="1457006" y="573969"/>
                  <a:pt x="1454599" y="587620"/>
                </a:cubicBezTo>
                <a:cubicBezTo>
                  <a:pt x="1452192" y="601270"/>
                  <a:pt x="1439175" y="610385"/>
                  <a:pt x="1425523" y="607978"/>
                </a:cubicBezTo>
                <a:cubicBezTo>
                  <a:pt x="1411872" y="605571"/>
                  <a:pt x="1402757" y="592553"/>
                  <a:pt x="1405164" y="578903"/>
                </a:cubicBezTo>
                <a:cubicBezTo>
                  <a:pt x="1407571" y="565253"/>
                  <a:pt x="1420588" y="556138"/>
                  <a:pt x="1434240" y="558545"/>
                </a:cubicBezTo>
                <a:close/>
                <a:moveTo>
                  <a:pt x="59963" y="553571"/>
                </a:moveTo>
                <a:cubicBezTo>
                  <a:pt x="87746" y="558470"/>
                  <a:pt x="106297" y="584964"/>
                  <a:pt x="101399" y="612748"/>
                </a:cubicBezTo>
                <a:cubicBezTo>
                  <a:pt x="96499" y="640531"/>
                  <a:pt x="70006" y="659082"/>
                  <a:pt x="42222" y="654183"/>
                </a:cubicBezTo>
                <a:cubicBezTo>
                  <a:pt x="14439" y="649284"/>
                  <a:pt x="-4112" y="622790"/>
                  <a:pt x="787" y="595007"/>
                </a:cubicBezTo>
                <a:cubicBezTo>
                  <a:pt x="5686" y="567224"/>
                  <a:pt x="32180" y="548672"/>
                  <a:pt x="59963" y="553571"/>
                </a:cubicBezTo>
                <a:close/>
                <a:moveTo>
                  <a:pt x="739720" y="552264"/>
                </a:moveTo>
                <a:cubicBezTo>
                  <a:pt x="761772" y="556152"/>
                  <a:pt x="776496" y="577181"/>
                  <a:pt x="772608" y="599233"/>
                </a:cubicBezTo>
                <a:cubicBezTo>
                  <a:pt x="768719" y="621284"/>
                  <a:pt x="747691" y="636009"/>
                  <a:pt x="725639" y="632120"/>
                </a:cubicBezTo>
                <a:cubicBezTo>
                  <a:pt x="703587" y="628232"/>
                  <a:pt x="688863" y="607204"/>
                  <a:pt x="692752" y="585152"/>
                </a:cubicBezTo>
                <a:cubicBezTo>
                  <a:pt x="696640" y="563100"/>
                  <a:pt x="717668" y="548376"/>
                  <a:pt x="739720" y="552264"/>
                </a:cubicBezTo>
                <a:close/>
                <a:moveTo>
                  <a:pt x="1360733" y="543623"/>
                </a:moveTo>
                <a:cubicBezTo>
                  <a:pt x="1375434" y="546215"/>
                  <a:pt x="1385250" y="560233"/>
                  <a:pt x="1382658" y="574935"/>
                </a:cubicBezTo>
                <a:cubicBezTo>
                  <a:pt x="1380066" y="589636"/>
                  <a:pt x="1366047" y="599452"/>
                  <a:pt x="1351346" y="596859"/>
                </a:cubicBezTo>
                <a:cubicBezTo>
                  <a:pt x="1336645" y="594267"/>
                  <a:pt x="1326829" y="580249"/>
                  <a:pt x="1329421" y="565547"/>
                </a:cubicBezTo>
                <a:cubicBezTo>
                  <a:pt x="1332013" y="550846"/>
                  <a:pt x="1346032" y="541030"/>
                  <a:pt x="1360733" y="543623"/>
                </a:cubicBezTo>
                <a:close/>
                <a:moveTo>
                  <a:pt x="1958673" y="539152"/>
                </a:moveTo>
                <a:cubicBezTo>
                  <a:pt x="1961608" y="539668"/>
                  <a:pt x="1963571" y="542471"/>
                  <a:pt x="1963053" y="545406"/>
                </a:cubicBezTo>
                <a:cubicBezTo>
                  <a:pt x="1962535" y="548344"/>
                  <a:pt x="1959734" y="550306"/>
                  <a:pt x="1956796" y="549788"/>
                </a:cubicBezTo>
                <a:cubicBezTo>
                  <a:pt x="1953860" y="549270"/>
                  <a:pt x="1951899" y="546469"/>
                  <a:pt x="1952417" y="543532"/>
                </a:cubicBezTo>
                <a:cubicBezTo>
                  <a:pt x="1952935" y="540594"/>
                  <a:pt x="1955736" y="538633"/>
                  <a:pt x="1958673" y="539152"/>
                </a:cubicBezTo>
                <a:close/>
                <a:moveTo>
                  <a:pt x="635792" y="531978"/>
                </a:moveTo>
                <a:cubicBezTo>
                  <a:pt x="658893" y="536051"/>
                  <a:pt x="674319" y="558081"/>
                  <a:pt x="670246" y="581182"/>
                </a:cubicBezTo>
                <a:cubicBezTo>
                  <a:pt x="666172" y="604284"/>
                  <a:pt x="644142" y="619710"/>
                  <a:pt x="621040" y="615636"/>
                </a:cubicBezTo>
                <a:cubicBezTo>
                  <a:pt x="597939" y="611564"/>
                  <a:pt x="582513" y="589533"/>
                  <a:pt x="586587" y="566431"/>
                </a:cubicBezTo>
                <a:cubicBezTo>
                  <a:pt x="590660" y="543330"/>
                  <a:pt x="612690" y="527905"/>
                  <a:pt x="635792" y="531978"/>
                </a:cubicBezTo>
                <a:close/>
                <a:moveTo>
                  <a:pt x="1924074" y="531222"/>
                </a:moveTo>
                <a:cubicBezTo>
                  <a:pt x="1927989" y="531913"/>
                  <a:pt x="1930605" y="535648"/>
                  <a:pt x="1929914" y="539563"/>
                </a:cubicBezTo>
                <a:cubicBezTo>
                  <a:pt x="1929224" y="543479"/>
                  <a:pt x="1925489" y="546094"/>
                  <a:pt x="1921573" y="545404"/>
                </a:cubicBezTo>
                <a:cubicBezTo>
                  <a:pt x="1917658" y="544713"/>
                  <a:pt x="1915043" y="540978"/>
                  <a:pt x="1915733" y="537063"/>
                </a:cubicBezTo>
                <a:cubicBezTo>
                  <a:pt x="1916423" y="533147"/>
                  <a:pt x="1920158" y="530532"/>
                  <a:pt x="1924074" y="531222"/>
                </a:cubicBezTo>
                <a:close/>
                <a:moveTo>
                  <a:pt x="1283424" y="528030"/>
                </a:moveTo>
                <a:cubicBezTo>
                  <a:pt x="1299175" y="530808"/>
                  <a:pt x="1309693" y="545828"/>
                  <a:pt x="1306915" y="561579"/>
                </a:cubicBezTo>
                <a:cubicBezTo>
                  <a:pt x="1304138" y="577330"/>
                  <a:pt x="1289118" y="587848"/>
                  <a:pt x="1273367" y="585070"/>
                </a:cubicBezTo>
                <a:cubicBezTo>
                  <a:pt x="1257616" y="582293"/>
                  <a:pt x="1247098" y="567272"/>
                  <a:pt x="1249875" y="551521"/>
                </a:cubicBezTo>
                <a:cubicBezTo>
                  <a:pt x="1252653" y="535770"/>
                  <a:pt x="1267673" y="525253"/>
                  <a:pt x="1283424" y="528030"/>
                </a:cubicBezTo>
                <a:close/>
                <a:moveTo>
                  <a:pt x="1885397" y="521914"/>
                </a:moveTo>
                <a:cubicBezTo>
                  <a:pt x="1890648" y="522840"/>
                  <a:pt x="1894154" y="527844"/>
                  <a:pt x="1893228" y="533094"/>
                </a:cubicBezTo>
                <a:cubicBezTo>
                  <a:pt x="1892302" y="538344"/>
                  <a:pt x="1887296" y="541850"/>
                  <a:pt x="1882045" y="540924"/>
                </a:cubicBezTo>
                <a:cubicBezTo>
                  <a:pt x="1876794" y="539999"/>
                  <a:pt x="1873288" y="534992"/>
                  <a:pt x="1874213" y="529742"/>
                </a:cubicBezTo>
                <a:cubicBezTo>
                  <a:pt x="1875139" y="524492"/>
                  <a:pt x="1880146" y="520988"/>
                  <a:pt x="1885397" y="521914"/>
                </a:cubicBezTo>
                <a:close/>
                <a:moveTo>
                  <a:pt x="1842311" y="512357"/>
                </a:moveTo>
                <a:cubicBezTo>
                  <a:pt x="1848611" y="513469"/>
                  <a:pt x="1852819" y="519476"/>
                  <a:pt x="1851708" y="525774"/>
                </a:cubicBezTo>
                <a:cubicBezTo>
                  <a:pt x="1850598" y="532074"/>
                  <a:pt x="1844589" y="536281"/>
                  <a:pt x="1838288" y="535170"/>
                </a:cubicBezTo>
                <a:cubicBezTo>
                  <a:pt x="1831987" y="534059"/>
                  <a:pt x="1827780" y="528051"/>
                  <a:pt x="1828890" y="521753"/>
                </a:cubicBezTo>
                <a:cubicBezTo>
                  <a:pt x="1830001" y="515453"/>
                  <a:pt x="1836010" y="511246"/>
                  <a:pt x="1842311" y="512357"/>
                </a:cubicBezTo>
                <a:close/>
                <a:moveTo>
                  <a:pt x="1202313" y="511770"/>
                </a:moveTo>
                <a:cubicBezTo>
                  <a:pt x="1219115" y="514733"/>
                  <a:pt x="1230334" y="530753"/>
                  <a:pt x="1227372" y="547553"/>
                </a:cubicBezTo>
                <a:cubicBezTo>
                  <a:pt x="1224409" y="564354"/>
                  <a:pt x="1208388" y="575573"/>
                  <a:pt x="1191586" y="572610"/>
                </a:cubicBezTo>
                <a:cubicBezTo>
                  <a:pt x="1174784" y="569647"/>
                  <a:pt x="1163566" y="553626"/>
                  <a:pt x="1166528" y="536825"/>
                </a:cubicBezTo>
                <a:cubicBezTo>
                  <a:pt x="1169490" y="520026"/>
                  <a:pt x="1185512" y="508808"/>
                  <a:pt x="1202313" y="511770"/>
                </a:cubicBezTo>
                <a:close/>
                <a:moveTo>
                  <a:pt x="528060" y="511025"/>
                </a:moveTo>
                <a:cubicBezTo>
                  <a:pt x="552212" y="515283"/>
                  <a:pt x="568338" y="538312"/>
                  <a:pt x="564079" y="562463"/>
                </a:cubicBezTo>
                <a:cubicBezTo>
                  <a:pt x="559821" y="586615"/>
                  <a:pt x="536791" y="602742"/>
                  <a:pt x="512638" y="598483"/>
                </a:cubicBezTo>
                <a:cubicBezTo>
                  <a:pt x="488489" y="594225"/>
                  <a:pt x="472362" y="571194"/>
                  <a:pt x="476621" y="547042"/>
                </a:cubicBezTo>
                <a:cubicBezTo>
                  <a:pt x="480880" y="522893"/>
                  <a:pt x="503909" y="506766"/>
                  <a:pt x="528060" y="511025"/>
                </a:cubicBezTo>
                <a:close/>
                <a:moveTo>
                  <a:pt x="1795423" y="502128"/>
                </a:moveTo>
                <a:cubicBezTo>
                  <a:pt x="1802774" y="503425"/>
                  <a:pt x="1807683" y="510433"/>
                  <a:pt x="1806386" y="517784"/>
                </a:cubicBezTo>
                <a:cubicBezTo>
                  <a:pt x="1805090" y="525132"/>
                  <a:pt x="1798080" y="530041"/>
                  <a:pt x="1790729" y="528744"/>
                </a:cubicBezTo>
                <a:cubicBezTo>
                  <a:pt x="1783379" y="527449"/>
                  <a:pt x="1778471" y="520441"/>
                  <a:pt x="1779767" y="513090"/>
                </a:cubicBezTo>
                <a:cubicBezTo>
                  <a:pt x="1781063" y="505740"/>
                  <a:pt x="1788073" y="500832"/>
                  <a:pt x="1795423" y="502128"/>
                </a:cubicBezTo>
                <a:close/>
                <a:moveTo>
                  <a:pt x="1117399" y="494838"/>
                </a:moveTo>
                <a:cubicBezTo>
                  <a:pt x="1135251" y="497985"/>
                  <a:pt x="1147170" y="515007"/>
                  <a:pt x="1144022" y="532857"/>
                </a:cubicBezTo>
                <a:cubicBezTo>
                  <a:pt x="1140875" y="550708"/>
                  <a:pt x="1123851" y="562627"/>
                  <a:pt x="1106001" y="559480"/>
                </a:cubicBezTo>
                <a:cubicBezTo>
                  <a:pt x="1088149" y="556332"/>
                  <a:pt x="1076230" y="539310"/>
                  <a:pt x="1079377" y="521460"/>
                </a:cubicBezTo>
                <a:cubicBezTo>
                  <a:pt x="1082525" y="503608"/>
                  <a:pt x="1099547" y="491690"/>
                  <a:pt x="1117399" y="494838"/>
                </a:cubicBezTo>
                <a:close/>
                <a:moveTo>
                  <a:pt x="1744733" y="491231"/>
                </a:moveTo>
                <a:cubicBezTo>
                  <a:pt x="1753134" y="492712"/>
                  <a:pt x="1758743" y="500722"/>
                  <a:pt x="1757262" y="509122"/>
                </a:cubicBezTo>
                <a:cubicBezTo>
                  <a:pt x="1755781" y="517523"/>
                  <a:pt x="1747770" y="523133"/>
                  <a:pt x="1739369" y="521650"/>
                </a:cubicBezTo>
                <a:cubicBezTo>
                  <a:pt x="1730968" y="520169"/>
                  <a:pt x="1725357" y="512158"/>
                  <a:pt x="1726840" y="503758"/>
                </a:cubicBezTo>
                <a:cubicBezTo>
                  <a:pt x="1728321" y="495358"/>
                  <a:pt x="1736331" y="489749"/>
                  <a:pt x="1744733" y="491231"/>
                </a:cubicBezTo>
                <a:close/>
                <a:moveTo>
                  <a:pt x="416530" y="489398"/>
                </a:moveTo>
                <a:cubicBezTo>
                  <a:pt x="441732" y="493841"/>
                  <a:pt x="458559" y="517874"/>
                  <a:pt x="454115" y="543074"/>
                </a:cubicBezTo>
                <a:cubicBezTo>
                  <a:pt x="449671" y="568275"/>
                  <a:pt x="425639" y="585102"/>
                  <a:pt x="400437" y="580659"/>
                </a:cubicBezTo>
                <a:cubicBezTo>
                  <a:pt x="375235" y="576215"/>
                  <a:pt x="358407" y="552183"/>
                  <a:pt x="362851" y="526981"/>
                </a:cubicBezTo>
                <a:cubicBezTo>
                  <a:pt x="367295" y="501781"/>
                  <a:pt x="391327" y="484955"/>
                  <a:pt x="416530" y="489398"/>
                </a:cubicBezTo>
                <a:close/>
                <a:moveTo>
                  <a:pt x="1690238" y="479661"/>
                </a:moveTo>
                <a:cubicBezTo>
                  <a:pt x="1699688" y="481327"/>
                  <a:pt x="1705999" y="490340"/>
                  <a:pt x="1704333" y="499789"/>
                </a:cubicBezTo>
                <a:cubicBezTo>
                  <a:pt x="1702666" y="509239"/>
                  <a:pt x="1693654" y="515550"/>
                  <a:pt x="1684203" y="513884"/>
                </a:cubicBezTo>
                <a:cubicBezTo>
                  <a:pt x="1674753" y="512218"/>
                  <a:pt x="1668442" y="503205"/>
                  <a:pt x="1670109" y="493756"/>
                </a:cubicBezTo>
                <a:cubicBezTo>
                  <a:pt x="1671775" y="484305"/>
                  <a:pt x="1680788" y="477995"/>
                  <a:pt x="1690238" y="479661"/>
                </a:cubicBezTo>
                <a:close/>
                <a:moveTo>
                  <a:pt x="1028682" y="477234"/>
                </a:moveTo>
                <a:cubicBezTo>
                  <a:pt x="1047583" y="480567"/>
                  <a:pt x="1060204" y="498590"/>
                  <a:pt x="1056871" y="517492"/>
                </a:cubicBezTo>
                <a:cubicBezTo>
                  <a:pt x="1053539" y="536391"/>
                  <a:pt x="1035515" y="549012"/>
                  <a:pt x="1016613" y="545679"/>
                </a:cubicBezTo>
                <a:cubicBezTo>
                  <a:pt x="997712" y="542346"/>
                  <a:pt x="985091" y="524322"/>
                  <a:pt x="988423" y="505422"/>
                </a:cubicBezTo>
                <a:cubicBezTo>
                  <a:pt x="991756" y="486522"/>
                  <a:pt x="1009780" y="473901"/>
                  <a:pt x="1028682" y="477234"/>
                </a:cubicBezTo>
                <a:close/>
                <a:moveTo>
                  <a:pt x="1631943" y="467422"/>
                </a:moveTo>
                <a:cubicBezTo>
                  <a:pt x="1642444" y="469274"/>
                  <a:pt x="1649455" y="479287"/>
                  <a:pt x="1647604" y="489787"/>
                </a:cubicBezTo>
                <a:cubicBezTo>
                  <a:pt x="1645752" y="500287"/>
                  <a:pt x="1635739" y="507299"/>
                  <a:pt x="1625238" y="505446"/>
                </a:cubicBezTo>
                <a:cubicBezTo>
                  <a:pt x="1614737" y="503596"/>
                  <a:pt x="1607725" y="493582"/>
                  <a:pt x="1609576" y="483083"/>
                </a:cubicBezTo>
                <a:cubicBezTo>
                  <a:pt x="1611428" y="472582"/>
                  <a:pt x="1621442" y="465570"/>
                  <a:pt x="1631943" y="467422"/>
                </a:cubicBezTo>
                <a:close/>
                <a:moveTo>
                  <a:pt x="301195" y="467100"/>
                </a:moveTo>
                <a:cubicBezTo>
                  <a:pt x="327447" y="471730"/>
                  <a:pt x="344976" y="496763"/>
                  <a:pt x="340347" y="523014"/>
                </a:cubicBezTo>
                <a:cubicBezTo>
                  <a:pt x="335718" y="549264"/>
                  <a:pt x="310684" y="566794"/>
                  <a:pt x="284432" y="562165"/>
                </a:cubicBezTo>
                <a:cubicBezTo>
                  <a:pt x="258180" y="557536"/>
                  <a:pt x="240651" y="532501"/>
                  <a:pt x="245279" y="506251"/>
                </a:cubicBezTo>
                <a:cubicBezTo>
                  <a:pt x="249908" y="480000"/>
                  <a:pt x="274942" y="462471"/>
                  <a:pt x="301195" y="467100"/>
                </a:cubicBezTo>
                <a:close/>
                <a:moveTo>
                  <a:pt x="936169" y="458960"/>
                </a:moveTo>
                <a:cubicBezTo>
                  <a:pt x="956121" y="462478"/>
                  <a:pt x="969437" y="481504"/>
                  <a:pt x="965920" y="501454"/>
                </a:cubicBezTo>
                <a:cubicBezTo>
                  <a:pt x="962402" y="521406"/>
                  <a:pt x="943380" y="534726"/>
                  <a:pt x="923429" y="531208"/>
                </a:cubicBezTo>
                <a:cubicBezTo>
                  <a:pt x="903477" y="527690"/>
                  <a:pt x="890155" y="508666"/>
                  <a:pt x="893673" y="488715"/>
                </a:cubicBezTo>
                <a:cubicBezTo>
                  <a:pt x="897192" y="468764"/>
                  <a:pt x="916217" y="455442"/>
                  <a:pt x="936169" y="458960"/>
                </a:cubicBezTo>
                <a:close/>
                <a:moveTo>
                  <a:pt x="1569844" y="454512"/>
                </a:moveTo>
                <a:cubicBezTo>
                  <a:pt x="1581395" y="456548"/>
                  <a:pt x="1589107" y="467563"/>
                  <a:pt x="1587071" y="479114"/>
                </a:cubicBezTo>
                <a:cubicBezTo>
                  <a:pt x="1585034" y="490665"/>
                  <a:pt x="1574019" y="498376"/>
                  <a:pt x="1562468" y="496340"/>
                </a:cubicBezTo>
                <a:cubicBezTo>
                  <a:pt x="1550918" y="494304"/>
                  <a:pt x="1543205" y="483289"/>
                  <a:pt x="1545242" y="471738"/>
                </a:cubicBezTo>
                <a:cubicBezTo>
                  <a:pt x="1547279" y="460187"/>
                  <a:pt x="1558293" y="452475"/>
                  <a:pt x="1569844" y="454512"/>
                </a:cubicBezTo>
                <a:close/>
                <a:moveTo>
                  <a:pt x="182056" y="444133"/>
                </a:moveTo>
                <a:cubicBezTo>
                  <a:pt x="209357" y="448948"/>
                  <a:pt x="227587" y="474983"/>
                  <a:pt x="222772" y="502284"/>
                </a:cubicBezTo>
                <a:cubicBezTo>
                  <a:pt x="217959" y="529584"/>
                  <a:pt x="191924" y="547814"/>
                  <a:pt x="164622" y="543000"/>
                </a:cubicBezTo>
                <a:cubicBezTo>
                  <a:pt x="137320" y="538186"/>
                  <a:pt x="119090" y="512153"/>
                  <a:pt x="123904" y="484852"/>
                </a:cubicBezTo>
                <a:cubicBezTo>
                  <a:pt x="128718" y="457550"/>
                  <a:pt x="154754" y="439320"/>
                  <a:pt x="182056" y="444133"/>
                </a:cubicBezTo>
                <a:close/>
                <a:moveTo>
                  <a:pt x="1503944" y="440931"/>
                </a:moveTo>
                <a:cubicBezTo>
                  <a:pt x="1516544" y="443152"/>
                  <a:pt x="1524959" y="455169"/>
                  <a:pt x="1522737" y="467770"/>
                </a:cubicBezTo>
                <a:cubicBezTo>
                  <a:pt x="1520514" y="480370"/>
                  <a:pt x="1508499" y="488785"/>
                  <a:pt x="1495898" y="486563"/>
                </a:cubicBezTo>
                <a:cubicBezTo>
                  <a:pt x="1483297" y="484341"/>
                  <a:pt x="1474883" y="472324"/>
                  <a:pt x="1477105" y="459724"/>
                </a:cubicBezTo>
                <a:cubicBezTo>
                  <a:pt x="1479327" y="447123"/>
                  <a:pt x="1491342" y="438709"/>
                  <a:pt x="1503944" y="440931"/>
                </a:cubicBezTo>
                <a:close/>
                <a:moveTo>
                  <a:pt x="839846" y="440016"/>
                </a:moveTo>
                <a:cubicBezTo>
                  <a:pt x="860847" y="443719"/>
                  <a:pt x="874871" y="463746"/>
                  <a:pt x="871167" y="484747"/>
                </a:cubicBezTo>
                <a:cubicBezTo>
                  <a:pt x="867464" y="505748"/>
                  <a:pt x="847437" y="519770"/>
                  <a:pt x="826436" y="516067"/>
                </a:cubicBezTo>
                <a:cubicBezTo>
                  <a:pt x="805435" y="512364"/>
                  <a:pt x="791411" y="492338"/>
                  <a:pt x="795114" y="471337"/>
                </a:cubicBezTo>
                <a:cubicBezTo>
                  <a:pt x="798817" y="450336"/>
                  <a:pt x="818845" y="436312"/>
                  <a:pt x="839846" y="440016"/>
                </a:cubicBezTo>
                <a:close/>
                <a:moveTo>
                  <a:pt x="1434240" y="426680"/>
                </a:moveTo>
                <a:cubicBezTo>
                  <a:pt x="1447891" y="429087"/>
                  <a:pt x="1457006" y="442105"/>
                  <a:pt x="1454599" y="455755"/>
                </a:cubicBezTo>
                <a:cubicBezTo>
                  <a:pt x="1452192" y="469406"/>
                  <a:pt x="1439175" y="478521"/>
                  <a:pt x="1425523" y="476114"/>
                </a:cubicBezTo>
                <a:cubicBezTo>
                  <a:pt x="1411872" y="473707"/>
                  <a:pt x="1402757" y="460689"/>
                  <a:pt x="1405164" y="447039"/>
                </a:cubicBezTo>
                <a:cubicBezTo>
                  <a:pt x="1407571" y="433388"/>
                  <a:pt x="1420588" y="424273"/>
                  <a:pt x="1434240" y="426680"/>
                </a:cubicBezTo>
                <a:close/>
                <a:moveTo>
                  <a:pt x="59963" y="421707"/>
                </a:moveTo>
                <a:cubicBezTo>
                  <a:pt x="87746" y="426606"/>
                  <a:pt x="106298" y="453100"/>
                  <a:pt x="101399" y="480883"/>
                </a:cubicBezTo>
                <a:cubicBezTo>
                  <a:pt x="96500" y="508666"/>
                  <a:pt x="70006" y="527215"/>
                  <a:pt x="42222" y="522318"/>
                </a:cubicBezTo>
                <a:cubicBezTo>
                  <a:pt x="14439" y="517419"/>
                  <a:pt x="-4111" y="490926"/>
                  <a:pt x="788" y="463143"/>
                </a:cubicBezTo>
                <a:cubicBezTo>
                  <a:pt x="5687" y="435360"/>
                  <a:pt x="32180" y="416808"/>
                  <a:pt x="59963" y="421707"/>
                </a:cubicBezTo>
                <a:close/>
                <a:moveTo>
                  <a:pt x="739721" y="420400"/>
                </a:moveTo>
                <a:cubicBezTo>
                  <a:pt x="761773" y="424288"/>
                  <a:pt x="776497" y="445317"/>
                  <a:pt x="772609" y="467368"/>
                </a:cubicBezTo>
                <a:cubicBezTo>
                  <a:pt x="768720" y="489420"/>
                  <a:pt x="747692" y="504143"/>
                  <a:pt x="725640" y="500255"/>
                </a:cubicBezTo>
                <a:cubicBezTo>
                  <a:pt x="703588" y="496368"/>
                  <a:pt x="688863" y="475339"/>
                  <a:pt x="692752" y="453287"/>
                </a:cubicBezTo>
                <a:cubicBezTo>
                  <a:pt x="696641" y="431236"/>
                  <a:pt x="717669" y="416512"/>
                  <a:pt x="739721" y="420400"/>
                </a:cubicBezTo>
                <a:close/>
                <a:moveTo>
                  <a:pt x="1360733" y="411758"/>
                </a:moveTo>
                <a:cubicBezTo>
                  <a:pt x="1375434" y="414351"/>
                  <a:pt x="1385250" y="428369"/>
                  <a:pt x="1382658" y="443071"/>
                </a:cubicBezTo>
                <a:cubicBezTo>
                  <a:pt x="1380066" y="457771"/>
                  <a:pt x="1366047" y="467587"/>
                  <a:pt x="1351346" y="464995"/>
                </a:cubicBezTo>
                <a:cubicBezTo>
                  <a:pt x="1336645" y="462403"/>
                  <a:pt x="1326829" y="448384"/>
                  <a:pt x="1329421" y="433683"/>
                </a:cubicBezTo>
                <a:cubicBezTo>
                  <a:pt x="1332013" y="418982"/>
                  <a:pt x="1346032" y="409166"/>
                  <a:pt x="1360733" y="411758"/>
                </a:cubicBezTo>
                <a:close/>
                <a:moveTo>
                  <a:pt x="1958673" y="407288"/>
                </a:moveTo>
                <a:cubicBezTo>
                  <a:pt x="1961609" y="407805"/>
                  <a:pt x="1963571" y="410606"/>
                  <a:pt x="1963053" y="413543"/>
                </a:cubicBezTo>
                <a:cubicBezTo>
                  <a:pt x="1962535" y="416480"/>
                  <a:pt x="1959734" y="418441"/>
                  <a:pt x="1956797" y="417923"/>
                </a:cubicBezTo>
                <a:cubicBezTo>
                  <a:pt x="1953860" y="417406"/>
                  <a:pt x="1951899" y="414604"/>
                  <a:pt x="1952417" y="411668"/>
                </a:cubicBezTo>
                <a:cubicBezTo>
                  <a:pt x="1952935" y="408731"/>
                  <a:pt x="1955736" y="406770"/>
                  <a:pt x="1958673" y="407288"/>
                </a:cubicBezTo>
                <a:close/>
                <a:moveTo>
                  <a:pt x="635793" y="400113"/>
                </a:moveTo>
                <a:cubicBezTo>
                  <a:pt x="658894" y="404187"/>
                  <a:pt x="674320" y="426218"/>
                  <a:pt x="670247" y="449319"/>
                </a:cubicBezTo>
                <a:cubicBezTo>
                  <a:pt x="666173" y="472421"/>
                  <a:pt x="644143" y="487847"/>
                  <a:pt x="621041" y="483773"/>
                </a:cubicBezTo>
                <a:cubicBezTo>
                  <a:pt x="597939" y="479700"/>
                  <a:pt x="582513" y="457669"/>
                  <a:pt x="586586" y="434568"/>
                </a:cubicBezTo>
                <a:cubicBezTo>
                  <a:pt x="590660" y="411466"/>
                  <a:pt x="612690" y="396040"/>
                  <a:pt x="635793" y="400113"/>
                </a:cubicBezTo>
                <a:close/>
                <a:moveTo>
                  <a:pt x="1924074" y="399359"/>
                </a:moveTo>
                <a:cubicBezTo>
                  <a:pt x="1927989" y="400048"/>
                  <a:pt x="1930605" y="403783"/>
                  <a:pt x="1929914" y="407700"/>
                </a:cubicBezTo>
                <a:cubicBezTo>
                  <a:pt x="1929224" y="411615"/>
                  <a:pt x="1925489" y="414230"/>
                  <a:pt x="1921573" y="413540"/>
                </a:cubicBezTo>
                <a:cubicBezTo>
                  <a:pt x="1917658" y="412850"/>
                  <a:pt x="1915042" y="409115"/>
                  <a:pt x="1915733" y="405199"/>
                </a:cubicBezTo>
                <a:cubicBezTo>
                  <a:pt x="1916423" y="401283"/>
                  <a:pt x="1920158" y="398669"/>
                  <a:pt x="1924074" y="399359"/>
                </a:cubicBezTo>
                <a:close/>
                <a:moveTo>
                  <a:pt x="1283424" y="396166"/>
                </a:moveTo>
                <a:cubicBezTo>
                  <a:pt x="1299175" y="398943"/>
                  <a:pt x="1309693" y="413964"/>
                  <a:pt x="1306915" y="429715"/>
                </a:cubicBezTo>
                <a:cubicBezTo>
                  <a:pt x="1304138" y="445466"/>
                  <a:pt x="1289118" y="455983"/>
                  <a:pt x="1273367" y="453206"/>
                </a:cubicBezTo>
                <a:cubicBezTo>
                  <a:pt x="1257616" y="450429"/>
                  <a:pt x="1247098" y="435408"/>
                  <a:pt x="1249875" y="419657"/>
                </a:cubicBezTo>
                <a:cubicBezTo>
                  <a:pt x="1252653" y="403906"/>
                  <a:pt x="1267673" y="393389"/>
                  <a:pt x="1283424" y="396166"/>
                </a:cubicBezTo>
                <a:close/>
                <a:moveTo>
                  <a:pt x="1885397" y="390048"/>
                </a:moveTo>
                <a:cubicBezTo>
                  <a:pt x="1890648" y="390973"/>
                  <a:pt x="1894154" y="395980"/>
                  <a:pt x="1893228" y="401230"/>
                </a:cubicBezTo>
                <a:cubicBezTo>
                  <a:pt x="1892302" y="406481"/>
                  <a:pt x="1887296" y="409986"/>
                  <a:pt x="1882045" y="409060"/>
                </a:cubicBezTo>
                <a:cubicBezTo>
                  <a:pt x="1876794" y="408134"/>
                  <a:pt x="1873288" y="403128"/>
                  <a:pt x="1874213" y="397877"/>
                </a:cubicBezTo>
                <a:cubicBezTo>
                  <a:pt x="1875139" y="392628"/>
                  <a:pt x="1880146" y="389122"/>
                  <a:pt x="1885397" y="390048"/>
                </a:cubicBezTo>
                <a:close/>
                <a:moveTo>
                  <a:pt x="1842311" y="380491"/>
                </a:moveTo>
                <a:cubicBezTo>
                  <a:pt x="1848612" y="381602"/>
                  <a:pt x="1852819" y="387610"/>
                  <a:pt x="1851708" y="393910"/>
                </a:cubicBezTo>
                <a:cubicBezTo>
                  <a:pt x="1850598" y="400210"/>
                  <a:pt x="1844589" y="404416"/>
                  <a:pt x="1838288" y="403305"/>
                </a:cubicBezTo>
                <a:cubicBezTo>
                  <a:pt x="1831987" y="402194"/>
                  <a:pt x="1827780" y="396187"/>
                  <a:pt x="1828890" y="389887"/>
                </a:cubicBezTo>
                <a:cubicBezTo>
                  <a:pt x="1830001" y="383587"/>
                  <a:pt x="1836010" y="379380"/>
                  <a:pt x="1842311" y="380491"/>
                </a:cubicBezTo>
                <a:close/>
                <a:moveTo>
                  <a:pt x="1202314" y="379905"/>
                </a:moveTo>
                <a:cubicBezTo>
                  <a:pt x="1219115" y="382868"/>
                  <a:pt x="1230334" y="398888"/>
                  <a:pt x="1227372" y="415689"/>
                </a:cubicBezTo>
                <a:cubicBezTo>
                  <a:pt x="1224409" y="432490"/>
                  <a:pt x="1208388" y="443708"/>
                  <a:pt x="1191586" y="440746"/>
                </a:cubicBezTo>
                <a:cubicBezTo>
                  <a:pt x="1174784" y="437783"/>
                  <a:pt x="1163566" y="421762"/>
                  <a:pt x="1166528" y="404961"/>
                </a:cubicBezTo>
                <a:cubicBezTo>
                  <a:pt x="1169491" y="388160"/>
                  <a:pt x="1185512" y="376943"/>
                  <a:pt x="1202314" y="379905"/>
                </a:cubicBezTo>
                <a:close/>
                <a:moveTo>
                  <a:pt x="528061" y="379159"/>
                </a:moveTo>
                <a:cubicBezTo>
                  <a:pt x="552212" y="383418"/>
                  <a:pt x="568339" y="406449"/>
                  <a:pt x="564080" y="430600"/>
                </a:cubicBezTo>
                <a:cubicBezTo>
                  <a:pt x="559822" y="454752"/>
                  <a:pt x="536791" y="470877"/>
                  <a:pt x="512639" y="466620"/>
                </a:cubicBezTo>
                <a:cubicBezTo>
                  <a:pt x="488490" y="462361"/>
                  <a:pt x="472363" y="439329"/>
                  <a:pt x="476622" y="415178"/>
                </a:cubicBezTo>
                <a:cubicBezTo>
                  <a:pt x="480880" y="391027"/>
                  <a:pt x="503909" y="374901"/>
                  <a:pt x="528061" y="379159"/>
                </a:cubicBezTo>
                <a:close/>
                <a:moveTo>
                  <a:pt x="1795423" y="370263"/>
                </a:moveTo>
                <a:cubicBezTo>
                  <a:pt x="1802773" y="371558"/>
                  <a:pt x="1807682" y="378567"/>
                  <a:pt x="1806386" y="385918"/>
                </a:cubicBezTo>
                <a:cubicBezTo>
                  <a:pt x="1805090" y="393269"/>
                  <a:pt x="1798080" y="398175"/>
                  <a:pt x="1790729" y="396880"/>
                </a:cubicBezTo>
                <a:cubicBezTo>
                  <a:pt x="1783379" y="395583"/>
                  <a:pt x="1778470" y="388575"/>
                  <a:pt x="1779766" y="381224"/>
                </a:cubicBezTo>
                <a:cubicBezTo>
                  <a:pt x="1781062" y="373874"/>
                  <a:pt x="1788072" y="368966"/>
                  <a:pt x="1795423" y="370263"/>
                </a:cubicBezTo>
                <a:close/>
                <a:moveTo>
                  <a:pt x="1117399" y="362971"/>
                </a:moveTo>
                <a:cubicBezTo>
                  <a:pt x="1135251" y="366118"/>
                  <a:pt x="1147170" y="383141"/>
                  <a:pt x="1144022" y="400992"/>
                </a:cubicBezTo>
                <a:cubicBezTo>
                  <a:pt x="1140875" y="418844"/>
                  <a:pt x="1123852" y="430763"/>
                  <a:pt x="1106001" y="427615"/>
                </a:cubicBezTo>
                <a:cubicBezTo>
                  <a:pt x="1088149" y="424468"/>
                  <a:pt x="1076230" y="407445"/>
                  <a:pt x="1079378" y="389594"/>
                </a:cubicBezTo>
                <a:cubicBezTo>
                  <a:pt x="1082525" y="371742"/>
                  <a:pt x="1099547" y="359824"/>
                  <a:pt x="1117399" y="362971"/>
                </a:cubicBezTo>
                <a:close/>
                <a:moveTo>
                  <a:pt x="1744732" y="359364"/>
                </a:moveTo>
                <a:cubicBezTo>
                  <a:pt x="1753134" y="360845"/>
                  <a:pt x="1758743" y="368856"/>
                  <a:pt x="1757261" y="377257"/>
                </a:cubicBezTo>
                <a:cubicBezTo>
                  <a:pt x="1755780" y="385657"/>
                  <a:pt x="1747770" y="391266"/>
                  <a:pt x="1739368" y="389785"/>
                </a:cubicBezTo>
                <a:cubicBezTo>
                  <a:pt x="1730967" y="388303"/>
                  <a:pt x="1725358" y="380293"/>
                  <a:pt x="1726839" y="371892"/>
                </a:cubicBezTo>
                <a:cubicBezTo>
                  <a:pt x="1728320" y="363492"/>
                  <a:pt x="1736331" y="357883"/>
                  <a:pt x="1744732" y="359364"/>
                </a:cubicBezTo>
                <a:close/>
                <a:moveTo>
                  <a:pt x="416530" y="357531"/>
                </a:moveTo>
                <a:cubicBezTo>
                  <a:pt x="441732" y="361975"/>
                  <a:pt x="458560" y="386007"/>
                  <a:pt x="454116" y="411210"/>
                </a:cubicBezTo>
                <a:cubicBezTo>
                  <a:pt x="449672" y="436412"/>
                  <a:pt x="425640" y="453239"/>
                  <a:pt x="400438" y="448795"/>
                </a:cubicBezTo>
                <a:cubicBezTo>
                  <a:pt x="375235" y="444352"/>
                  <a:pt x="358408" y="420319"/>
                  <a:pt x="362852" y="395117"/>
                </a:cubicBezTo>
                <a:cubicBezTo>
                  <a:pt x="367296" y="369915"/>
                  <a:pt x="391328" y="353088"/>
                  <a:pt x="416530" y="357531"/>
                </a:cubicBezTo>
                <a:close/>
                <a:moveTo>
                  <a:pt x="1690238" y="347795"/>
                </a:moveTo>
                <a:cubicBezTo>
                  <a:pt x="1699688" y="349461"/>
                  <a:pt x="1705999" y="358474"/>
                  <a:pt x="1704333" y="367924"/>
                </a:cubicBezTo>
                <a:cubicBezTo>
                  <a:pt x="1702667" y="377374"/>
                  <a:pt x="1693654" y="383685"/>
                  <a:pt x="1684204" y="382019"/>
                </a:cubicBezTo>
                <a:cubicBezTo>
                  <a:pt x="1674752" y="380352"/>
                  <a:pt x="1668443" y="371339"/>
                  <a:pt x="1670109" y="361889"/>
                </a:cubicBezTo>
                <a:cubicBezTo>
                  <a:pt x="1671774" y="352439"/>
                  <a:pt x="1680788" y="346128"/>
                  <a:pt x="1690238" y="347795"/>
                </a:cubicBezTo>
                <a:close/>
                <a:moveTo>
                  <a:pt x="1028682" y="345368"/>
                </a:moveTo>
                <a:cubicBezTo>
                  <a:pt x="1047584" y="348701"/>
                  <a:pt x="1060205" y="366724"/>
                  <a:pt x="1056872" y="385626"/>
                </a:cubicBezTo>
                <a:cubicBezTo>
                  <a:pt x="1053539" y="404528"/>
                  <a:pt x="1035515" y="417148"/>
                  <a:pt x="1016613" y="413816"/>
                </a:cubicBezTo>
                <a:cubicBezTo>
                  <a:pt x="997712" y="410482"/>
                  <a:pt x="985091" y="392458"/>
                  <a:pt x="988423" y="373557"/>
                </a:cubicBezTo>
                <a:cubicBezTo>
                  <a:pt x="991756" y="354656"/>
                  <a:pt x="1009781" y="342035"/>
                  <a:pt x="1028682" y="345368"/>
                </a:cubicBezTo>
                <a:close/>
                <a:moveTo>
                  <a:pt x="1631943" y="335556"/>
                </a:moveTo>
                <a:cubicBezTo>
                  <a:pt x="1642444" y="337407"/>
                  <a:pt x="1649455" y="347422"/>
                  <a:pt x="1647604" y="357921"/>
                </a:cubicBezTo>
                <a:cubicBezTo>
                  <a:pt x="1645753" y="368421"/>
                  <a:pt x="1635739" y="375433"/>
                  <a:pt x="1625238" y="373581"/>
                </a:cubicBezTo>
                <a:cubicBezTo>
                  <a:pt x="1614737" y="371730"/>
                  <a:pt x="1607725" y="361716"/>
                  <a:pt x="1609577" y="351216"/>
                </a:cubicBezTo>
                <a:cubicBezTo>
                  <a:pt x="1611428" y="340716"/>
                  <a:pt x="1621442" y="333704"/>
                  <a:pt x="1631943" y="335556"/>
                </a:cubicBezTo>
                <a:close/>
                <a:moveTo>
                  <a:pt x="301196" y="335234"/>
                </a:moveTo>
                <a:cubicBezTo>
                  <a:pt x="327448" y="339863"/>
                  <a:pt x="344977" y="364897"/>
                  <a:pt x="340348" y="391149"/>
                </a:cubicBezTo>
                <a:cubicBezTo>
                  <a:pt x="335719" y="417400"/>
                  <a:pt x="310685" y="434929"/>
                  <a:pt x="284433" y="430300"/>
                </a:cubicBezTo>
                <a:cubicBezTo>
                  <a:pt x="258181" y="425673"/>
                  <a:pt x="240652" y="400637"/>
                  <a:pt x="245280" y="374386"/>
                </a:cubicBezTo>
                <a:cubicBezTo>
                  <a:pt x="249909" y="348134"/>
                  <a:pt x="274944" y="330605"/>
                  <a:pt x="301196" y="335234"/>
                </a:cubicBezTo>
                <a:close/>
                <a:moveTo>
                  <a:pt x="936169" y="327092"/>
                </a:moveTo>
                <a:cubicBezTo>
                  <a:pt x="956121" y="330610"/>
                  <a:pt x="969438" y="349637"/>
                  <a:pt x="965920" y="369588"/>
                </a:cubicBezTo>
                <a:cubicBezTo>
                  <a:pt x="962403" y="389539"/>
                  <a:pt x="943381" y="402862"/>
                  <a:pt x="923429" y="399344"/>
                </a:cubicBezTo>
                <a:cubicBezTo>
                  <a:pt x="903478" y="395826"/>
                  <a:pt x="890157" y="376799"/>
                  <a:pt x="893674" y="356848"/>
                </a:cubicBezTo>
                <a:cubicBezTo>
                  <a:pt x="897192" y="336898"/>
                  <a:pt x="916218" y="323574"/>
                  <a:pt x="936169" y="327092"/>
                </a:cubicBezTo>
                <a:close/>
                <a:moveTo>
                  <a:pt x="1569844" y="322645"/>
                </a:moveTo>
                <a:cubicBezTo>
                  <a:pt x="1581395" y="324682"/>
                  <a:pt x="1589108" y="335697"/>
                  <a:pt x="1587071" y="347247"/>
                </a:cubicBezTo>
                <a:cubicBezTo>
                  <a:pt x="1585034" y="358798"/>
                  <a:pt x="1574020" y="366511"/>
                  <a:pt x="1562469" y="364474"/>
                </a:cubicBezTo>
                <a:cubicBezTo>
                  <a:pt x="1550918" y="362437"/>
                  <a:pt x="1543206" y="351422"/>
                  <a:pt x="1545242" y="339872"/>
                </a:cubicBezTo>
                <a:cubicBezTo>
                  <a:pt x="1547279" y="328321"/>
                  <a:pt x="1558294" y="320609"/>
                  <a:pt x="1569844" y="322645"/>
                </a:cubicBezTo>
                <a:close/>
                <a:moveTo>
                  <a:pt x="182056" y="312267"/>
                </a:moveTo>
                <a:cubicBezTo>
                  <a:pt x="209358" y="317081"/>
                  <a:pt x="227588" y="343117"/>
                  <a:pt x="222774" y="370418"/>
                </a:cubicBezTo>
                <a:cubicBezTo>
                  <a:pt x="217960" y="397720"/>
                  <a:pt x="191924" y="415950"/>
                  <a:pt x="164623" y="411135"/>
                </a:cubicBezTo>
                <a:cubicBezTo>
                  <a:pt x="137321" y="406321"/>
                  <a:pt x="119091" y="380286"/>
                  <a:pt x="123905" y="352984"/>
                </a:cubicBezTo>
                <a:cubicBezTo>
                  <a:pt x="128719" y="325683"/>
                  <a:pt x="154754" y="307453"/>
                  <a:pt x="182056" y="312267"/>
                </a:cubicBezTo>
                <a:close/>
                <a:moveTo>
                  <a:pt x="1503943" y="309064"/>
                </a:moveTo>
                <a:cubicBezTo>
                  <a:pt x="1516544" y="311286"/>
                  <a:pt x="1524958" y="323303"/>
                  <a:pt x="1522736" y="335903"/>
                </a:cubicBezTo>
                <a:cubicBezTo>
                  <a:pt x="1520515" y="348504"/>
                  <a:pt x="1508498" y="356918"/>
                  <a:pt x="1495897" y="354696"/>
                </a:cubicBezTo>
                <a:cubicBezTo>
                  <a:pt x="1483297" y="352475"/>
                  <a:pt x="1474883" y="340458"/>
                  <a:pt x="1477104" y="327857"/>
                </a:cubicBezTo>
                <a:cubicBezTo>
                  <a:pt x="1479326" y="315257"/>
                  <a:pt x="1491343" y="306843"/>
                  <a:pt x="1503943" y="309064"/>
                </a:cubicBezTo>
                <a:close/>
                <a:moveTo>
                  <a:pt x="839847" y="308149"/>
                </a:moveTo>
                <a:cubicBezTo>
                  <a:pt x="860848" y="311852"/>
                  <a:pt x="874872" y="331880"/>
                  <a:pt x="871168" y="352881"/>
                </a:cubicBezTo>
                <a:cubicBezTo>
                  <a:pt x="867464" y="373882"/>
                  <a:pt x="847438" y="387905"/>
                  <a:pt x="826437" y="384202"/>
                </a:cubicBezTo>
                <a:cubicBezTo>
                  <a:pt x="805435" y="380499"/>
                  <a:pt x="791412" y="360472"/>
                  <a:pt x="795115" y="339471"/>
                </a:cubicBezTo>
                <a:cubicBezTo>
                  <a:pt x="798818" y="318470"/>
                  <a:pt x="818846" y="304446"/>
                  <a:pt x="839847" y="308149"/>
                </a:cubicBezTo>
                <a:close/>
                <a:moveTo>
                  <a:pt x="1434240" y="294814"/>
                </a:moveTo>
                <a:cubicBezTo>
                  <a:pt x="1447891" y="297221"/>
                  <a:pt x="1457006" y="310239"/>
                  <a:pt x="1454600" y="323889"/>
                </a:cubicBezTo>
                <a:cubicBezTo>
                  <a:pt x="1452193" y="337540"/>
                  <a:pt x="1439175" y="346655"/>
                  <a:pt x="1425524" y="344247"/>
                </a:cubicBezTo>
                <a:cubicBezTo>
                  <a:pt x="1411872" y="341840"/>
                  <a:pt x="1402757" y="328823"/>
                  <a:pt x="1405163" y="315172"/>
                </a:cubicBezTo>
                <a:cubicBezTo>
                  <a:pt x="1407571" y="301522"/>
                  <a:pt x="1420589" y="292407"/>
                  <a:pt x="1434240" y="294814"/>
                </a:cubicBezTo>
                <a:close/>
                <a:moveTo>
                  <a:pt x="59964" y="289840"/>
                </a:moveTo>
                <a:cubicBezTo>
                  <a:pt x="87748" y="294740"/>
                  <a:pt x="106298" y="321234"/>
                  <a:pt x="101400" y="349017"/>
                </a:cubicBezTo>
                <a:cubicBezTo>
                  <a:pt x="96501" y="376800"/>
                  <a:pt x="70007" y="395352"/>
                  <a:pt x="42224" y="390452"/>
                </a:cubicBezTo>
                <a:cubicBezTo>
                  <a:pt x="14440" y="385554"/>
                  <a:pt x="-4111" y="359059"/>
                  <a:pt x="788" y="331277"/>
                </a:cubicBezTo>
                <a:cubicBezTo>
                  <a:pt x="5687" y="303492"/>
                  <a:pt x="32181" y="284942"/>
                  <a:pt x="59964" y="289840"/>
                </a:cubicBezTo>
                <a:close/>
                <a:moveTo>
                  <a:pt x="739721" y="288534"/>
                </a:moveTo>
                <a:cubicBezTo>
                  <a:pt x="761773" y="292422"/>
                  <a:pt x="776497" y="313450"/>
                  <a:pt x="772609" y="335502"/>
                </a:cubicBezTo>
                <a:cubicBezTo>
                  <a:pt x="768721" y="357553"/>
                  <a:pt x="747692" y="372278"/>
                  <a:pt x="725640" y="368390"/>
                </a:cubicBezTo>
                <a:cubicBezTo>
                  <a:pt x="703589" y="364500"/>
                  <a:pt x="688865" y="343472"/>
                  <a:pt x="692753" y="321420"/>
                </a:cubicBezTo>
                <a:cubicBezTo>
                  <a:pt x="696641" y="299370"/>
                  <a:pt x="717670" y="284645"/>
                  <a:pt x="739721" y="288534"/>
                </a:cubicBezTo>
                <a:close/>
                <a:moveTo>
                  <a:pt x="1959144" y="283959"/>
                </a:moveTo>
                <a:cubicBezTo>
                  <a:pt x="1962080" y="284476"/>
                  <a:pt x="1964042" y="287278"/>
                  <a:pt x="1963524" y="290214"/>
                </a:cubicBezTo>
                <a:cubicBezTo>
                  <a:pt x="1963006" y="293151"/>
                  <a:pt x="1960205" y="295112"/>
                  <a:pt x="1957268" y="294595"/>
                </a:cubicBezTo>
                <a:cubicBezTo>
                  <a:pt x="1954331" y="294077"/>
                  <a:pt x="1952370" y="291276"/>
                  <a:pt x="1952888" y="288339"/>
                </a:cubicBezTo>
                <a:cubicBezTo>
                  <a:pt x="1953406" y="285402"/>
                  <a:pt x="1956207" y="283441"/>
                  <a:pt x="1959144" y="283959"/>
                </a:cubicBezTo>
                <a:close/>
                <a:moveTo>
                  <a:pt x="1360733" y="279892"/>
                </a:moveTo>
                <a:cubicBezTo>
                  <a:pt x="1375435" y="282484"/>
                  <a:pt x="1385251" y="296503"/>
                  <a:pt x="1382658" y="311204"/>
                </a:cubicBezTo>
                <a:cubicBezTo>
                  <a:pt x="1380066" y="325905"/>
                  <a:pt x="1366048" y="335721"/>
                  <a:pt x="1351345" y="333129"/>
                </a:cubicBezTo>
                <a:cubicBezTo>
                  <a:pt x="1336645" y="330537"/>
                  <a:pt x="1326829" y="316518"/>
                  <a:pt x="1329422" y="301817"/>
                </a:cubicBezTo>
                <a:cubicBezTo>
                  <a:pt x="1332014" y="287116"/>
                  <a:pt x="1346032" y="277300"/>
                  <a:pt x="1360733" y="279892"/>
                </a:cubicBezTo>
                <a:close/>
                <a:moveTo>
                  <a:pt x="1924545" y="276029"/>
                </a:moveTo>
                <a:cubicBezTo>
                  <a:pt x="1928460" y="276720"/>
                  <a:pt x="1931076" y="280454"/>
                  <a:pt x="1930385" y="284371"/>
                </a:cubicBezTo>
                <a:cubicBezTo>
                  <a:pt x="1929695" y="288286"/>
                  <a:pt x="1925960" y="290901"/>
                  <a:pt x="1922044" y="290210"/>
                </a:cubicBezTo>
                <a:cubicBezTo>
                  <a:pt x="1918129" y="289520"/>
                  <a:pt x="1915514" y="285785"/>
                  <a:pt x="1916204" y="281870"/>
                </a:cubicBezTo>
                <a:cubicBezTo>
                  <a:pt x="1916894" y="277954"/>
                  <a:pt x="1920629" y="275339"/>
                  <a:pt x="1924545" y="276029"/>
                </a:cubicBezTo>
                <a:close/>
                <a:moveTo>
                  <a:pt x="635793" y="268247"/>
                </a:moveTo>
                <a:cubicBezTo>
                  <a:pt x="658895" y="272320"/>
                  <a:pt x="674321" y="294350"/>
                  <a:pt x="670247" y="317452"/>
                </a:cubicBezTo>
                <a:cubicBezTo>
                  <a:pt x="666174" y="340554"/>
                  <a:pt x="644143" y="355979"/>
                  <a:pt x="621042" y="351906"/>
                </a:cubicBezTo>
                <a:cubicBezTo>
                  <a:pt x="597940" y="347833"/>
                  <a:pt x="582513" y="325802"/>
                  <a:pt x="586588" y="302701"/>
                </a:cubicBezTo>
                <a:cubicBezTo>
                  <a:pt x="590661" y="279600"/>
                  <a:pt x="612692" y="264173"/>
                  <a:pt x="635793" y="268247"/>
                </a:cubicBezTo>
                <a:close/>
                <a:moveTo>
                  <a:pt x="1885868" y="266719"/>
                </a:moveTo>
                <a:cubicBezTo>
                  <a:pt x="1891119" y="267644"/>
                  <a:pt x="1894625" y="272651"/>
                  <a:pt x="1893699" y="277901"/>
                </a:cubicBezTo>
                <a:cubicBezTo>
                  <a:pt x="1892773" y="283151"/>
                  <a:pt x="1887767" y="286657"/>
                  <a:pt x="1882516" y="285731"/>
                </a:cubicBezTo>
                <a:cubicBezTo>
                  <a:pt x="1877265" y="284805"/>
                  <a:pt x="1873759" y="279800"/>
                  <a:pt x="1874684" y="274548"/>
                </a:cubicBezTo>
                <a:cubicBezTo>
                  <a:pt x="1875610" y="269299"/>
                  <a:pt x="1880617" y="265793"/>
                  <a:pt x="1885868" y="266719"/>
                </a:cubicBezTo>
                <a:close/>
                <a:moveTo>
                  <a:pt x="1283425" y="264300"/>
                </a:moveTo>
                <a:cubicBezTo>
                  <a:pt x="1299176" y="267077"/>
                  <a:pt x="1309693" y="282097"/>
                  <a:pt x="1306916" y="297849"/>
                </a:cubicBezTo>
                <a:cubicBezTo>
                  <a:pt x="1304138" y="313600"/>
                  <a:pt x="1289118" y="324117"/>
                  <a:pt x="1273367" y="321339"/>
                </a:cubicBezTo>
                <a:cubicBezTo>
                  <a:pt x="1257616" y="318562"/>
                  <a:pt x="1247098" y="303542"/>
                  <a:pt x="1249876" y="287791"/>
                </a:cubicBezTo>
                <a:cubicBezTo>
                  <a:pt x="1252653" y="272040"/>
                  <a:pt x="1267674" y="261522"/>
                  <a:pt x="1283425" y="264300"/>
                </a:cubicBezTo>
                <a:close/>
                <a:moveTo>
                  <a:pt x="1842782" y="257162"/>
                </a:moveTo>
                <a:cubicBezTo>
                  <a:pt x="1849083" y="258273"/>
                  <a:pt x="1853290" y="264281"/>
                  <a:pt x="1852179" y="270581"/>
                </a:cubicBezTo>
                <a:cubicBezTo>
                  <a:pt x="1851069" y="276881"/>
                  <a:pt x="1845060" y="281088"/>
                  <a:pt x="1838759" y="279977"/>
                </a:cubicBezTo>
                <a:cubicBezTo>
                  <a:pt x="1832458" y="278866"/>
                  <a:pt x="1828251" y="272858"/>
                  <a:pt x="1829361" y="266558"/>
                </a:cubicBezTo>
                <a:cubicBezTo>
                  <a:pt x="1830472" y="260257"/>
                  <a:pt x="1836481" y="256051"/>
                  <a:pt x="1842782" y="257162"/>
                </a:cubicBezTo>
                <a:close/>
                <a:moveTo>
                  <a:pt x="1202313" y="248038"/>
                </a:moveTo>
                <a:cubicBezTo>
                  <a:pt x="1219115" y="251000"/>
                  <a:pt x="1230333" y="267022"/>
                  <a:pt x="1227371" y="283823"/>
                </a:cubicBezTo>
                <a:cubicBezTo>
                  <a:pt x="1224408" y="300623"/>
                  <a:pt x="1208387" y="311842"/>
                  <a:pt x="1191585" y="308879"/>
                </a:cubicBezTo>
                <a:cubicBezTo>
                  <a:pt x="1174783" y="305917"/>
                  <a:pt x="1163565" y="289895"/>
                  <a:pt x="1166527" y="273094"/>
                </a:cubicBezTo>
                <a:cubicBezTo>
                  <a:pt x="1169490" y="256293"/>
                  <a:pt x="1185511" y="245075"/>
                  <a:pt x="1202313" y="248038"/>
                </a:cubicBezTo>
                <a:close/>
                <a:moveTo>
                  <a:pt x="528062" y="247292"/>
                </a:moveTo>
                <a:cubicBezTo>
                  <a:pt x="552213" y="251550"/>
                  <a:pt x="568339" y="274582"/>
                  <a:pt x="564081" y="298734"/>
                </a:cubicBezTo>
                <a:cubicBezTo>
                  <a:pt x="559822" y="322884"/>
                  <a:pt x="536792" y="339011"/>
                  <a:pt x="512640" y="334753"/>
                </a:cubicBezTo>
                <a:cubicBezTo>
                  <a:pt x="488490" y="330494"/>
                  <a:pt x="472363" y="307463"/>
                  <a:pt x="476622" y="283312"/>
                </a:cubicBezTo>
                <a:cubicBezTo>
                  <a:pt x="480881" y="259160"/>
                  <a:pt x="503911" y="243033"/>
                  <a:pt x="528062" y="247292"/>
                </a:cubicBezTo>
                <a:close/>
                <a:moveTo>
                  <a:pt x="1795894" y="246933"/>
                </a:moveTo>
                <a:cubicBezTo>
                  <a:pt x="1803244" y="248229"/>
                  <a:pt x="1808153" y="255238"/>
                  <a:pt x="1806857" y="262589"/>
                </a:cubicBezTo>
                <a:cubicBezTo>
                  <a:pt x="1805561" y="269939"/>
                  <a:pt x="1798551" y="274847"/>
                  <a:pt x="1791200" y="273551"/>
                </a:cubicBezTo>
                <a:cubicBezTo>
                  <a:pt x="1783850" y="272254"/>
                  <a:pt x="1778941" y="265246"/>
                  <a:pt x="1780237" y="257895"/>
                </a:cubicBezTo>
                <a:cubicBezTo>
                  <a:pt x="1781534" y="250544"/>
                  <a:pt x="1788543" y="245637"/>
                  <a:pt x="1795894" y="246933"/>
                </a:cubicBezTo>
                <a:close/>
                <a:moveTo>
                  <a:pt x="1745203" y="236034"/>
                </a:moveTo>
                <a:cubicBezTo>
                  <a:pt x="1753605" y="237516"/>
                  <a:pt x="1759214" y="245526"/>
                  <a:pt x="1757733" y="253927"/>
                </a:cubicBezTo>
                <a:cubicBezTo>
                  <a:pt x="1756251" y="262328"/>
                  <a:pt x="1748241" y="267937"/>
                  <a:pt x="1739839" y="266456"/>
                </a:cubicBezTo>
                <a:cubicBezTo>
                  <a:pt x="1731438" y="264975"/>
                  <a:pt x="1725829" y="256963"/>
                  <a:pt x="1727310" y="248562"/>
                </a:cubicBezTo>
                <a:cubicBezTo>
                  <a:pt x="1728791" y="240162"/>
                  <a:pt x="1736802" y="234554"/>
                  <a:pt x="1745203" y="236034"/>
                </a:cubicBezTo>
                <a:close/>
                <a:moveTo>
                  <a:pt x="1117399" y="231104"/>
                </a:moveTo>
                <a:cubicBezTo>
                  <a:pt x="1135250" y="234252"/>
                  <a:pt x="1147169" y="251274"/>
                  <a:pt x="1144022" y="269126"/>
                </a:cubicBezTo>
                <a:cubicBezTo>
                  <a:pt x="1140874" y="286977"/>
                  <a:pt x="1123852" y="298897"/>
                  <a:pt x="1106000" y="295749"/>
                </a:cubicBezTo>
                <a:cubicBezTo>
                  <a:pt x="1088148" y="292601"/>
                  <a:pt x="1076229" y="275579"/>
                  <a:pt x="1079377" y="257727"/>
                </a:cubicBezTo>
                <a:cubicBezTo>
                  <a:pt x="1082525" y="239876"/>
                  <a:pt x="1099547" y="227956"/>
                  <a:pt x="1117399" y="231104"/>
                </a:cubicBezTo>
                <a:close/>
                <a:moveTo>
                  <a:pt x="416530" y="225664"/>
                </a:moveTo>
                <a:cubicBezTo>
                  <a:pt x="441733" y="230108"/>
                  <a:pt x="458561" y="254140"/>
                  <a:pt x="454117" y="279342"/>
                </a:cubicBezTo>
                <a:cubicBezTo>
                  <a:pt x="449674" y="304545"/>
                  <a:pt x="425640" y="321372"/>
                  <a:pt x="400439" y="316928"/>
                </a:cubicBezTo>
                <a:cubicBezTo>
                  <a:pt x="375236" y="312484"/>
                  <a:pt x="358409" y="288452"/>
                  <a:pt x="362852" y="263250"/>
                </a:cubicBezTo>
                <a:cubicBezTo>
                  <a:pt x="367296" y="238049"/>
                  <a:pt x="391328" y="221220"/>
                  <a:pt x="416530" y="225664"/>
                </a:cubicBezTo>
                <a:close/>
                <a:moveTo>
                  <a:pt x="1690708" y="224465"/>
                </a:moveTo>
                <a:cubicBezTo>
                  <a:pt x="1700159" y="226131"/>
                  <a:pt x="1706469" y="235144"/>
                  <a:pt x="1704803" y="244594"/>
                </a:cubicBezTo>
                <a:cubicBezTo>
                  <a:pt x="1703137" y="254044"/>
                  <a:pt x="1694124" y="260355"/>
                  <a:pt x="1684674" y="258689"/>
                </a:cubicBezTo>
                <a:cubicBezTo>
                  <a:pt x="1675224" y="257022"/>
                  <a:pt x="1668913" y="248009"/>
                  <a:pt x="1670580" y="238559"/>
                </a:cubicBezTo>
                <a:cubicBezTo>
                  <a:pt x="1672245" y="229109"/>
                  <a:pt x="1681258" y="222798"/>
                  <a:pt x="1690708" y="224465"/>
                </a:cubicBezTo>
                <a:close/>
                <a:moveTo>
                  <a:pt x="1028682" y="213500"/>
                </a:moveTo>
                <a:cubicBezTo>
                  <a:pt x="1047583" y="216833"/>
                  <a:pt x="1060204" y="234857"/>
                  <a:pt x="1056871" y="253759"/>
                </a:cubicBezTo>
                <a:cubicBezTo>
                  <a:pt x="1053538" y="272660"/>
                  <a:pt x="1035514" y="285281"/>
                  <a:pt x="1016612" y="281948"/>
                </a:cubicBezTo>
                <a:cubicBezTo>
                  <a:pt x="997711" y="278615"/>
                  <a:pt x="985090" y="260591"/>
                  <a:pt x="988423" y="241690"/>
                </a:cubicBezTo>
                <a:cubicBezTo>
                  <a:pt x="991756" y="222788"/>
                  <a:pt x="1009780" y="210167"/>
                  <a:pt x="1028682" y="213500"/>
                </a:cubicBezTo>
                <a:close/>
                <a:moveTo>
                  <a:pt x="1632414" y="212227"/>
                </a:moveTo>
                <a:cubicBezTo>
                  <a:pt x="1642915" y="214078"/>
                  <a:pt x="1649927" y="224092"/>
                  <a:pt x="1648075" y="234592"/>
                </a:cubicBezTo>
                <a:cubicBezTo>
                  <a:pt x="1646224" y="245092"/>
                  <a:pt x="1636210" y="252104"/>
                  <a:pt x="1625709" y="250252"/>
                </a:cubicBezTo>
                <a:cubicBezTo>
                  <a:pt x="1615208" y="248401"/>
                  <a:pt x="1608196" y="238387"/>
                  <a:pt x="1610048" y="227887"/>
                </a:cubicBezTo>
                <a:cubicBezTo>
                  <a:pt x="1611899" y="217387"/>
                  <a:pt x="1621913" y="210375"/>
                  <a:pt x="1632414" y="212227"/>
                </a:cubicBezTo>
                <a:close/>
                <a:moveTo>
                  <a:pt x="301196" y="203367"/>
                </a:moveTo>
                <a:cubicBezTo>
                  <a:pt x="327448" y="207996"/>
                  <a:pt x="344977" y="233030"/>
                  <a:pt x="340348" y="259282"/>
                </a:cubicBezTo>
                <a:cubicBezTo>
                  <a:pt x="335720" y="285534"/>
                  <a:pt x="310685" y="303063"/>
                  <a:pt x="284433" y="298434"/>
                </a:cubicBezTo>
                <a:cubicBezTo>
                  <a:pt x="258181" y="293805"/>
                  <a:pt x="240652" y="268771"/>
                  <a:pt x="245281" y="242519"/>
                </a:cubicBezTo>
                <a:cubicBezTo>
                  <a:pt x="249910" y="216267"/>
                  <a:pt x="274944" y="198738"/>
                  <a:pt x="301196" y="203367"/>
                </a:cubicBezTo>
                <a:close/>
                <a:moveTo>
                  <a:pt x="1570315" y="199315"/>
                </a:moveTo>
                <a:cubicBezTo>
                  <a:pt x="1581866" y="201352"/>
                  <a:pt x="1589579" y="212367"/>
                  <a:pt x="1587542" y="223918"/>
                </a:cubicBezTo>
                <a:cubicBezTo>
                  <a:pt x="1585505" y="235468"/>
                  <a:pt x="1574491" y="243181"/>
                  <a:pt x="1562940" y="241144"/>
                </a:cubicBezTo>
                <a:cubicBezTo>
                  <a:pt x="1551389" y="239107"/>
                  <a:pt x="1543677" y="228093"/>
                  <a:pt x="1545713" y="216542"/>
                </a:cubicBezTo>
                <a:cubicBezTo>
                  <a:pt x="1547750" y="204991"/>
                  <a:pt x="1558765" y="197279"/>
                  <a:pt x="1570315" y="199315"/>
                </a:cubicBezTo>
                <a:close/>
                <a:moveTo>
                  <a:pt x="936169" y="195226"/>
                </a:moveTo>
                <a:cubicBezTo>
                  <a:pt x="956122" y="198744"/>
                  <a:pt x="969437" y="217770"/>
                  <a:pt x="965919" y="237722"/>
                </a:cubicBezTo>
                <a:cubicBezTo>
                  <a:pt x="962402" y="257673"/>
                  <a:pt x="943381" y="270995"/>
                  <a:pt x="923431" y="267478"/>
                </a:cubicBezTo>
                <a:cubicBezTo>
                  <a:pt x="903478" y="263960"/>
                  <a:pt x="890157" y="244933"/>
                  <a:pt x="893675" y="224982"/>
                </a:cubicBezTo>
                <a:cubicBezTo>
                  <a:pt x="897193" y="205031"/>
                  <a:pt x="916218" y="191708"/>
                  <a:pt x="936169" y="195226"/>
                </a:cubicBezTo>
                <a:close/>
                <a:moveTo>
                  <a:pt x="1504414" y="185736"/>
                </a:moveTo>
                <a:cubicBezTo>
                  <a:pt x="1517015" y="187956"/>
                  <a:pt x="1525429" y="199973"/>
                  <a:pt x="1523208" y="212574"/>
                </a:cubicBezTo>
                <a:cubicBezTo>
                  <a:pt x="1520986" y="225175"/>
                  <a:pt x="1508969" y="233588"/>
                  <a:pt x="1496368" y="231367"/>
                </a:cubicBezTo>
                <a:cubicBezTo>
                  <a:pt x="1483768" y="229146"/>
                  <a:pt x="1475354" y="217128"/>
                  <a:pt x="1477575" y="204528"/>
                </a:cubicBezTo>
                <a:cubicBezTo>
                  <a:pt x="1479797" y="191927"/>
                  <a:pt x="1491814" y="183514"/>
                  <a:pt x="1504414" y="185736"/>
                </a:cubicBezTo>
                <a:close/>
                <a:moveTo>
                  <a:pt x="182056" y="180400"/>
                </a:moveTo>
                <a:cubicBezTo>
                  <a:pt x="209358" y="185214"/>
                  <a:pt x="227588" y="211250"/>
                  <a:pt x="222774" y="238551"/>
                </a:cubicBezTo>
                <a:cubicBezTo>
                  <a:pt x="217960" y="265853"/>
                  <a:pt x="191925" y="284083"/>
                  <a:pt x="164623" y="279268"/>
                </a:cubicBezTo>
                <a:cubicBezTo>
                  <a:pt x="137321" y="274455"/>
                  <a:pt x="119091" y="248420"/>
                  <a:pt x="123905" y="221118"/>
                </a:cubicBezTo>
                <a:cubicBezTo>
                  <a:pt x="128719" y="193816"/>
                  <a:pt x="154754" y="175586"/>
                  <a:pt x="182056" y="180400"/>
                </a:cubicBezTo>
                <a:close/>
                <a:moveTo>
                  <a:pt x="839848" y="176282"/>
                </a:moveTo>
                <a:cubicBezTo>
                  <a:pt x="860849" y="179985"/>
                  <a:pt x="874872" y="200013"/>
                  <a:pt x="871169" y="221014"/>
                </a:cubicBezTo>
                <a:cubicBezTo>
                  <a:pt x="867466" y="242015"/>
                  <a:pt x="847439" y="256038"/>
                  <a:pt x="826438" y="252335"/>
                </a:cubicBezTo>
                <a:cubicBezTo>
                  <a:pt x="805437" y="248632"/>
                  <a:pt x="791413" y="228604"/>
                  <a:pt x="795116" y="207603"/>
                </a:cubicBezTo>
                <a:cubicBezTo>
                  <a:pt x="798819" y="186602"/>
                  <a:pt x="818847" y="172579"/>
                  <a:pt x="839848" y="176282"/>
                </a:cubicBezTo>
                <a:close/>
                <a:moveTo>
                  <a:pt x="1434711" y="171484"/>
                </a:moveTo>
                <a:cubicBezTo>
                  <a:pt x="1448363" y="173891"/>
                  <a:pt x="1457478" y="186909"/>
                  <a:pt x="1455070" y="200559"/>
                </a:cubicBezTo>
                <a:cubicBezTo>
                  <a:pt x="1452664" y="214210"/>
                  <a:pt x="1439645" y="223325"/>
                  <a:pt x="1425994" y="220917"/>
                </a:cubicBezTo>
                <a:cubicBezTo>
                  <a:pt x="1412343" y="218510"/>
                  <a:pt x="1403228" y="205493"/>
                  <a:pt x="1405634" y="191842"/>
                </a:cubicBezTo>
                <a:cubicBezTo>
                  <a:pt x="1408042" y="178192"/>
                  <a:pt x="1421059" y="169077"/>
                  <a:pt x="1434711" y="171484"/>
                </a:cubicBezTo>
                <a:close/>
                <a:moveTo>
                  <a:pt x="1959614" y="160631"/>
                </a:moveTo>
                <a:cubicBezTo>
                  <a:pt x="1962551" y="161149"/>
                  <a:pt x="1964512" y="163950"/>
                  <a:pt x="1963995" y="166886"/>
                </a:cubicBezTo>
                <a:cubicBezTo>
                  <a:pt x="1963477" y="169823"/>
                  <a:pt x="1960676" y="171785"/>
                  <a:pt x="1957739" y="171267"/>
                </a:cubicBezTo>
                <a:cubicBezTo>
                  <a:pt x="1954802" y="170749"/>
                  <a:pt x="1952841" y="167948"/>
                  <a:pt x="1953359" y="165011"/>
                </a:cubicBezTo>
                <a:cubicBezTo>
                  <a:pt x="1953876" y="162074"/>
                  <a:pt x="1956678" y="160113"/>
                  <a:pt x="1959614" y="160631"/>
                </a:cubicBezTo>
                <a:close/>
                <a:moveTo>
                  <a:pt x="59965" y="157974"/>
                </a:moveTo>
                <a:cubicBezTo>
                  <a:pt x="87748" y="162873"/>
                  <a:pt x="106299" y="189367"/>
                  <a:pt x="101400" y="217150"/>
                </a:cubicBezTo>
                <a:cubicBezTo>
                  <a:pt x="96501" y="244933"/>
                  <a:pt x="70008" y="263485"/>
                  <a:pt x="42224" y="258586"/>
                </a:cubicBezTo>
                <a:cubicBezTo>
                  <a:pt x="14441" y="253687"/>
                  <a:pt x="-4110" y="227193"/>
                  <a:pt x="788" y="199409"/>
                </a:cubicBezTo>
                <a:cubicBezTo>
                  <a:pt x="5687" y="171626"/>
                  <a:pt x="32181" y="153075"/>
                  <a:pt x="59965" y="157974"/>
                </a:cubicBezTo>
                <a:close/>
                <a:moveTo>
                  <a:pt x="739722" y="156666"/>
                </a:moveTo>
                <a:cubicBezTo>
                  <a:pt x="761775" y="160555"/>
                  <a:pt x="776499" y="181583"/>
                  <a:pt x="772610" y="203635"/>
                </a:cubicBezTo>
                <a:cubicBezTo>
                  <a:pt x="768722" y="225687"/>
                  <a:pt x="747694" y="240411"/>
                  <a:pt x="725641" y="236523"/>
                </a:cubicBezTo>
                <a:cubicBezTo>
                  <a:pt x="703589" y="232634"/>
                  <a:pt x="688865" y="211606"/>
                  <a:pt x="692753" y="189554"/>
                </a:cubicBezTo>
                <a:cubicBezTo>
                  <a:pt x="696642" y="167502"/>
                  <a:pt x="717670" y="152778"/>
                  <a:pt x="739722" y="156666"/>
                </a:cubicBezTo>
                <a:close/>
                <a:moveTo>
                  <a:pt x="1361204" y="156563"/>
                </a:moveTo>
                <a:cubicBezTo>
                  <a:pt x="1375906" y="159155"/>
                  <a:pt x="1385721" y="173174"/>
                  <a:pt x="1383129" y="187875"/>
                </a:cubicBezTo>
                <a:cubicBezTo>
                  <a:pt x="1380537" y="202576"/>
                  <a:pt x="1366518" y="212392"/>
                  <a:pt x="1351816" y="209800"/>
                </a:cubicBezTo>
                <a:cubicBezTo>
                  <a:pt x="1337116" y="207208"/>
                  <a:pt x="1327299" y="193189"/>
                  <a:pt x="1329893" y="178488"/>
                </a:cubicBezTo>
                <a:cubicBezTo>
                  <a:pt x="1332485" y="163787"/>
                  <a:pt x="1346502" y="153971"/>
                  <a:pt x="1361204" y="156563"/>
                </a:cubicBezTo>
                <a:close/>
                <a:moveTo>
                  <a:pt x="1925015" y="152702"/>
                </a:moveTo>
                <a:cubicBezTo>
                  <a:pt x="1928931" y="153393"/>
                  <a:pt x="1931546" y="157128"/>
                  <a:pt x="1930856" y="161042"/>
                </a:cubicBezTo>
                <a:cubicBezTo>
                  <a:pt x="1930166" y="164958"/>
                  <a:pt x="1926431" y="167574"/>
                  <a:pt x="1922515" y="166883"/>
                </a:cubicBezTo>
                <a:cubicBezTo>
                  <a:pt x="1918599" y="166193"/>
                  <a:pt x="1915984" y="162457"/>
                  <a:pt x="1916675" y="158543"/>
                </a:cubicBezTo>
                <a:cubicBezTo>
                  <a:pt x="1917365" y="154627"/>
                  <a:pt x="1921100" y="152012"/>
                  <a:pt x="1925015" y="152702"/>
                </a:cubicBezTo>
                <a:close/>
                <a:moveTo>
                  <a:pt x="1886339" y="143392"/>
                </a:moveTo>
                <a:cubicBezTo>
                  <a:pt x="1891590" y="144318"/>
                  <a:pt x="1895095" y="149324"/>
                  <a:pt x="1894170" y="154574"/>
                </a:cubicBezTo>
                <a:cubicBezTo>
                  <a:pt x="1893244" y="159823"/>
                  <a:pt x="1888237" y="163330"/>
                  <a:pt x="1882986" y="162404"/>
                </a:cubicBezTo>
                <a:cubicBezTo>
                  <a:pt x="1877735" y="161477"/>
                  <a:pt x="1874229" y="156472"/>
                  <a:pt x="1875155" y="151221"/>
                </a:cubicBezTo>
                <a:cubicBezTo>
                  <a:pt x="1876081" y="145972"/>
                  <a:pt x="1881088" y="142466"/>
                  <a:pt x="1886339" y="143392"/>
                </a:cubicBezTo>
                <a:close/>
                <a:moveTo>
                  <a:pt x="1283896" y="140970"/>
                </a:moveTo>
                <a:cubicBezTo>
                  <a:pt x="1299647" y="143747"/>
                  <a:pt x="1310164" y="158768"/>
                  <a:pt x="1307387" y="174519"/>
                </a:cubicBezTo>
                <a:cubicBezTo>
                  <a:pt x="1304610" y="190270"/>
                  <a:pt x="1289589" y="200787"/>
                  <a:pt x="1273838" y="198010"/>
                </a:cubicBezTo>
                <a:cubicBezTo>
                  <a:pt x="1258087" y="195233"/>
                  <a:pt x="1247570" y="180212"/>
                  <a:pt x="1250347" y="164461"/>
                </a:cubicBezTo>
                <a:cubicBezTo>
                  <a:pt x="1253124" y="148710"/>
                  <a:pt x="1268145" y="138192"/>
                  <a:pt x="1283896" y="140970"/>
                </a:cubicBezTo>
                <a:close/>
                <a:moveTo>
                  <a:pt x="635794" y="136380"/>
                </a:moveTo>
                <a:cubicBezTo>
                  <a:pt x="658895" y="140454"/>
                  <a:pt x="674322" y="162484"/>
                  <a:pt x="670248" y="185586"/>
                </a:cubicBezTo>
                <a:cubicBezTo>
                  <a:pt x="666174" y="208687"/>
                  <a:pt x="644144" y="224113"/>
                  <a:pt x="621042" y="220040"/>
                </a:cubicBezTo>
                <a:cubicBezTo>
                  <a:pt x="597941" y="215966"/>
                  <a:pt x="582515" y="193936"/>
                  <a:pt x="586588" y="170834"/>
                </a:cubicBezTo>
                <a:cubicBezTo>
                  <a:pt x="590662" y="147733"/>
                  <a:pt x="612692" y="132307"/>
                  <a:pt x="635794" y="136380"/>
                </a:cubicBezTo>
                <a:close/>
                <a:moveTo>
                  <a:pt x="1843253" y="133835"/>
                </a:moveTo>
                <a:cubicBezTo>
                  <a:pt x="1849553" y="134946"/>
                  <a:pt x="1853761" y="140954"/>
                  <a:pt x="1852650" y="147253"/>
                </a:cubicBezTo>
                <a:cubicBezTo>
                  <a:pt x="1851539" y="153553"/>
                  <a:pt x="1845531" y="157760"/>
                  <a:pt x="1839230" y="156649"/>
                </a:cubicBezTo>
                <a:cubicBezTo>
                  <a:pt x="1832929" y="155538"/>
                  <a:pt x="1828721" y="149530"/>
                  <a:pt x="1829832" y="143230"/>
                </a:cubicBezTo>
                <a:cubicBezTo>
                  <a:pt x="1830943" y="136930"/>
                  <a:pt x="1836952" y="132724"/>
                  <a:pt x="1843253" y="133835"/>
                </a:cubicBezTo>
                <a:close/>
                <a:moveTo>
                  <a:pt x="1202784" y="124709"/>
                </a:moveTo>
                <a:cubicBezTo>
                  <a:pt x="1219586" y="127671"/>
                  <a:pt x="1230804" y="143693"/>
                  <a:pt x="1227842" y="160494"/>
                </a:cubicBezTo>
                <a:cubicBezTo>
                  <a:pt x="1224879" y="177295"/>
                  <a:pt x="1208858" y="188513"/>
                  <a:pt x="1192056" y="185550"/>
                </a:cubicBezTo>
                <a:cubicBezTo>
                  <a:pt x="1175254" y="182588"/>
                  <a:pt x="1164036" y="166566"/>
                  <a:pt x="1166998" y="149765"/>
                </a:cubicBezTo>
                <a:cubicBezTo>
                  <a:pt x="1169961" y="132965"/>
                  <a:pt x="1185982" y="121746"/>
                  <a:pt x="1202784" y="124709"/>
                </a:cubicBezTo>
                <a:close/>
                <a:moveTo>
                  <a:pt x="1796365" y="123606"/>
                </a:moveTo>
                <a:cubicBezTo>
                  <a:pt x="1803716" y="124903"/>
                  <a:pt x="1808625" y="131911"/>
                  <a:pt x="1807328" y="139262"/>
                </a:cubicBezTo>
                <a:cubicBezTo>
                  <a:pt x="1806032" y="146613"/>
                  <a:pt x="1799023" y="151520"/>
                  <a:pt x="1791672" y="150224"/>
                </a:cubicBezTo>
                <a:cubicBezTo>
                  <a:pt x="1784321" y="148928"/>
                  <a:pt x="1779413" y="141919"/>
                  <a:pt x="1780709" y="134568"/>
                </a:cubicBezTo>
                <a:cubicBezTo>
                  <a:pt x="1782005" y="127218"/>
                  <a:pt x="1789015" y="122310"/>
                  <a:pt x="1796365" y="123606"/>
                </a:cubicBezTo>
                <a:close/>
                <a:moveTo>
                  <a:pt x="528063" y="115426"/>
                </a:moveTo>
                <a:cubicBezTo>
                  <a:pt x="552213" y="119684"/>
                  <a:pt x="568340" y="142715"/>
                  <a:pt x="564081" y="166867"/>
                </a:cubicBezTo>
                <a:cubicBezTo>
                  <a:pt x="559823" y="191018"/>
                  <a:pt x="536792" y="207145"/>
                  <a:pt x="512640" y="202886"/>
                </a:cubicBezTo>
                <a:cubicBezTo>
                  <a:pt x="488492" y="198627"/>
                  <a:pt x="472365" y="175596"/>
                  <a:pt x="476624" y="151445"/>
                </a:cubicBezTo>
                <a:cubicBezTo>
                  <a:pt x="480882" y="127293"/>
                  <a:pt x="503911" y="111167"/>
                  <a:pt x="528063" y="115426"/>
                </a:cubicBezTo>
                <a:close/>
                <a:moveTo>
                  <a:pt x="1745675" y="112708"/>
                </a:moveTo>
                <a:cubicBezTo>
                  <a:pt x="1754075" y="114189"/>
                  <a:pt x="1759684" y="122199"/>
                  <a:pt x="1758204" y="130600"/>
                </a:cubicBezTo>
                <a:cubicBezTo>
                  <a:pt x="1756723" y="139000"/>
                  <a:pt x="1748711" y="144609"/>
                  <a:pt x="1740310" y="143128"/>
                </a:cubicBezTo>
                <a:cubicBezTo>
                  <a:pt x="1731910" y="141647"/>
                  <a:pt x="1726299" y="133636"/>
                  <a:pt x="1727781" y="125236"/>
                </a:cubicBezTo>
                <a:cubicBezTo>
                  <a:pt x="1729262" y="116835"/>
                  <a:pt x="1737274" y="111226"/>
                  <a:pt x="1745675" y="112708"/>
                </a:cubicBezTo>
                <a:close/>
                <a:moveTo>
                  <a:pt x="1117870" y="107774"/>
                </a:moveTo>
                <a:cubicBezTo>
                  <a:pt x="1135721" y="110923"/>
                  <a:pt x="1147640" y="127945"/>
                  <a:pt x="1144493" y="145796"/>
                </a:cubicBezTo>
                <a:cubicBezTo>
                  <a:pt x="1141345" y="163648"/>
                  <a:pt x="1124323" y="175568"/>
                  <a:pt x="1106471" y="172419"/>
                </a:cubicBezTo>
                <a:cubicBezTo>
                  <a:pt x="1088620" y="169271"/>
                  <a:pt x="1076700" y="152249"/>
                  <a:pt x="1079848" y="134397"/>
                </a:cubicBezTo>
                <a:cubicBezTo>
                  <a:pt x="1082996" y="116547"/>
                  <a:pt x="1100018" y="104628"/>
                  <a:pt x="1117870" y="107774"/>
                </a:cubicBezTo>
                <a:close/>
                <a:moveTo>
                  <a:pt x="1691180" y="101138"/>
                </a:moveTo>
                <a:cubicBezTo>
                  <a:pt x="1700630" y="102804"/>
                  <a:pt x="1706941" y="111817"/>
                  <a:pt x="1705275" y="121267"/>
                </a:cubicBezTo>
                <a:cubicBezTo>
                  <a:pt x="1703608" y="130717"/>
                  <a:pt x="1694596" y="137028"/>
                  <a:pt x="1685145" y="135362"/>
                </a:cubicBezTo>
                <a:cubicBezTo>
                  <a:pt x="1675695" y="133696"/>
                  <a:pt x="1669384" y="124683"/>
                  <a:pt x="1671051" y="115233"/>
                </a:cubicBezTo>
                <a:cubicBezTo>
                  <a:pt x="1672717" y="105782"/>
                  <a:pt x="1681730" y="99471"/>
                  <a:pt x="1691180" y="101138"/>
                </a:cubicBezTo>
                <a:close/>
                <a:moveTo>
                  <a:pt x="416532" y="93798"/>
                </a:moveTo>
                <a:cubicBezTo>
                  <a:pt x="441734" y="98242"/>
                  <a:pt x="458562" y="122274"/>
                  <a:pt x="454118" y="147475"/>
                </a:cubicBezTo>
                <a:cubicBezTo>
                  <a:pt x="449674" y="172678"/>
                  <a:pt x="425642" y="189506"/>
                  <a:pt x="400439" y="185062"/>
                </a:cubicBezTo>
                <a:cubicBezTo>
                  <a:pt x="375236" y="180618"/>
                  <a:pt x="358410" y="156586"/>
                  <a:pt x="362854" y="131384"/>
                </a:cubicBezTo>
                <a:cubicBezTo>
                  <a:pt x="367297" y="106182"/>
                  <a:pt x="391330" y="89354"/>
                  <a:pt x="416532" y="93798"/>
                </a:cubicBezTo>
                <a:close/>
                <a:moveTo>
                  <a:pt x="1029153" y="90171"/>
                </a:moveTo>
                <a:cubicBezTo>
                  <a:pt x="1048054" y="93504"/>
                  <a:pt x="1060675" y="111529"/>
                  <a:pt x="1057342" y="130430"/>
                </a:cubicBezTo>
                <a:cubicBezTo>
                  <a:pt x="1054009" y="149331"/>
                  <a:pt x="1035985" y="161952"/>
                  <a:pt x="1017083" y="158619"/>
                </a:cubicBezTo>
                <a:cubicBezTo>
                  <a:pt x="998182" y="155287"/>
                  <a:pt x="985561" y="137262"/>
                  <a:pt x="988894" y="118361"/>
                </a:cubicBezTo>
                <a:cubicBezTo>
                  <a:pt x="992227" y="99459"/>
                  <a:pt x="1010251" y="86839"/>
                  <a:pt x="1029153" y="90171"/>
                </a:cubicBezTo>
                <a:close/>
                <a:moveTo>
                  <a:pt x="1632885" y="88899"/>
                </a:moveTo>
                <a:cubicBezTo>
                  <a:pt x="1643386" y="90751"/>
                  <a:pt x="1650397" y="100764"/>
                  <a:pt x="1648546" y="111264"/>
                </a:cubicBezTo>
                <a:cubicBezTo>
                  <a:pt x="1646694" y="121764"/>
                  <a:pt x="1636681" y="128776"/>
                  <a:pt x="1626180" y="126924"/>
                </a:cubicBezTo>
                <a:cubicBezTo>
                  <a:pt x="1615679" y="125073"/>
                  <a:pt x="1608667" y="115059"/>
                  <a:pt x="1610519" y="104559"/>
                </a:cubicBezTo>
                <a:cubicBezTo>
                  <a:pt x="1612370" y="94059"/>
                  <a:pt x="1622384" y="87047"/>
                  <a:pt x="1632885" y="88899"/>
                </a:cubicBezTo>
                <a:close/>
                <a:moveTo>
                  <a:pt x="1570786" y="75989"/>
                </a:moveTo>
                <a:cubicBezTo>
                  <a:pt x="1582337" y="78025"/>
                  <a:pt x="1590049" y="89040"/>
                  <a:pt x="1588013" y="100591"/>
                </a:cubicBezTo>
                <a:cubicBezTo>
                  <a:pt x="1585976" y="112141"/>
                  <a:pt x="1574961" y="119854"/>
                  <a:pt x="1563411" y="117817"/>
                </a:cubicBezTo>
                <a:cubicBezTo>
                  <a:pt x="1551860" y="115781"/>
                  <a:pt x="1544147" y="104766"/>
                  <a:pt x="1546184" y="93215"/>
                </a:cubicBezTo>
                <a:cubicBezTo>
                  <a:pt x="1548221" y="81664"/>
                  <a:pt x="1559235" y="73952"/>
                  <a:pt x="1570786" y="75989"/>
                </a:cubicBezTo>
                <a:close/>
                <a:moveTo>
                  <a:pt x="936636" y="71896"/>
                </a:moveTo>
                <a:cubicBezTo>
                  <a:pt x="956587" y="75414"/>
                  <a:pt x="969908" y="94442"/>
                  <a:pt x="966390" y="114393"/>
                </a:cubicBezTo>
                <a:cubicBezTo>
                  <a:pt x="962872" y="134344"/>
                  <a:pt x="943847" y="147666"/>
                  <a:pt x="923896" y="144148"/>
                </a:cubicBezTo>
                <a:cubicBezTo>
                  <a:pt x="903945" y="140630"/>
                  <a:pt x="890622" y="121603"/>
                  <a:pt x="894140" y="101652"/>
                </a:cubicBezTo>
                <a:cubicBezTo>
                  <a:pt x="897658" y="81701"/>
                  <a:pt x="916684" y="68378"/>
                  <a:pt x="936636" y="71896"/>
                </a:cubicBezTo>
                <a:close/>
                <a:moveTo>
                  <a:pt x="301197" y="71500"/>
                </a:moveTo>
                <a:cubicBezTo>
                  <a:pt x="327450" y="76130"/>
                  <a:pt x="344978" y="101163"/>
                  <a:pt x="340350" y="127415"/>
                </a:cubicBezTo>
                <a:cubicBezTo>
                  <a:pt x="335721" y="153667"/>
                  <a:pt x="310687" y="171196"/>
                  <a:pt x="284435" y="166567"/>
                </a:cubicBezTo>
                <a:cubicBezTo>
                  <a:pt x="258182" y="161939"/>
                  <a:pt x="240652" y="136905"/>
                  <a:pt x="245281" y="110653"/>
                </a:cubicBezTo>
                <a:cubicBezTo>
                  <a:pt x="249910" y="84401"/>
                  <a:pt x="274945" y="66872"/>
                  <a:pt x="301197" y="71500"/>
                </a:cubicBezTo>
                <a:close/>
                <a:moveTo>
                  <a:pt x="1504885" y="62408"/>
                </a:moveTo>
                <a:cubicBezTo>
                  <a:pt x="1517486" y="64629"/>
                  <a:pt x="1525900" y="76646"/>
                  <a:pt x="1523678" y="89247"/>
                </a:cubicBezTo>
                <a:cubicBezTo>
                  <a:pt x="1521456" y="101847"/>
                  <a:pt x="1509440" y="110262"/>
                  <a:pt x="1496839" y="108040"/>
                </a:cubicBezTo>
                <a:cubicBezTo>
                  <a:pt x="1484238" y="105818"/>
                  <a:pt x="1475824" y="93801"/>
                  <a:pt x="1478046" y="81201"/>
                </a:cubicBezTo>
                <a:cubicBezTo>
                  <a:pt x="1480268" y="68600"/>
                  <a:pt x="1492285" y="60186"/>
                  <a:pt x="1504885" y="62408"/>
                </a:cubicBezTo>
                <a:close/>
                <a:moveTo>
                  <a:pt x="840313" y="52953"/>
                </a:moveTo>
                <a:cubicBezTo>
                  <a:pt x="861314" y="56656"/>
                  <a:pt x="875337" y="76684"/>
                  <a:pt x="871634" y="97685"/>
                </a:cubicBezTo>
                <a:cubicBezTo>
                  <a:pt x="867931" y="118686"/>
                  <a:pt x="847904" y="132709"/>
                  <a:pt x="826903" y="129006"/>
                </a:cubicBezTo>
                <a:cubicBezTo>
                  <a:pt x="805901" y="125303"/>
                  <a:pt x="791878" y="105276"/>
                  <a:pt x="795581" y="84275"/>
                </a:cubicBezTo>
                <a:cubicBezTo>
                  <a:pt x="799284" y="63273"/>
                  <a:pt x="819312" y="49250"/>
                  <a:pt x="840313" y="52953"/>
                </a:cubicBezTo>
                <a:close/>
                <a:moveTo>
                  <a:pt x="182057" y="48533"/>
                </a:moveTo>
                <a:cubicBezTo>
                  <a:pt x="209359" y="53347"/>
                  <a:pt x="227589" y="79382"/>
                  <a:pt x="222775" y="106684"/>
                </a:cubicBezTo>
                <a:cubicBezTo>
                  <a:pt x="217960" y="133986"/>
                  <a:pt x="191925" y="152216"/>
                  <a:pt x="164625" y="147402"/>
                </a:cubicBezTo>
                <a:cubicBezTo>
                  <a:pt x="137323" y="142588"/>
                  <a:pt x="119093" y="116553"/>
                  <a:pt x="123907" y="89251"/>
                </a:cubicBezTo>
                <a:cubicBezTo>
                  <a:pt x="128721" y="61949"/>
                  <a:pt x="154756" y="43719"/>
                  <a:pt x="182057" y="48533"/>
                </a:cubicBezTo>
                <a:close/>
                <a:moveTo>
                  <a:pt x="1435182" y="48157"/>
                </a:moveTo>
                <a:cubicBezTo>
                  <a:pt x="1448833" y="50564"/>
                  <a:pt x="1457948" y="63582"/>
                  <a:pt x="1455541" y="77232"/>
                </a:cubicBezTo>
                <a:cubicBezTo>
                  <a:pt x="1453134" y="90883"/>
                  <a:pt x="1440117" y="99998"/>
                  <a:pt x="1426465" y="97591"/>
                </a:cubicBezTo>
                <a:cubicBezTo>
                  <a:pt x="1412814" y="95184"/>
                  <a:pt x="1403699" y="82166"/>
                  <a:pt x="1406106" y="68516"/>
                </a:cubicBezTo>
                <a:cubicBezTo>
                  <a:pt x="1408513" y="54865"/>
                  <a:pt x="1421530" y="45750"/>
                  <a:pt x="1435182" y="48157"/>
                </a:cubicBezTo>
                <a:close/>
                <a:moveTo>
                  <a:pt x="1960085" y="37307"/>
                </a:moveTo>
                <a:cubicBezTo>
                  <a:pt x="1963022" y="37825"/>
                  <a:pt x="1964984" y="40626"/>
                  <a:pt x="1964466" y="43563"/>
                </a:cubicBezTo>
                <a:cubicBezTo>
                  <a:pt x="1963948" y="46499"/>
                  <a:pt x="1961147" y="48461"/>
                  <a:pt x="1958210" y="47943"/>
                </a:cubicBezTo>
                <a:cubicBezTo>
                  <a:pt x="1955273" y="47425"/>
                  <a:pt x="1953312" y="44624"/>
                  <a:pt x="1953830" y="41687"/>
                </a:cubicBezTo>
                <a:cubicBezTo>
                  <a:pt x="1954348" y="38751"/>
                  <a:pt x="1957149" y="36789"/>
                  <a:pt x="1960085" y="37307"/>
                </a:cubicBezTo>
                <a:close/>
                <a:moveTo>
                  <a:pt x="740188" y="33338"/>
                </a:moveTo>
                <a:cubicBezTo>
                  <a:pt x="762240" y="37226"/>
                  <a:pt x="776964" y="58254"/>
                  <a:pt x="773075" y="80306"/>
                </a:cubicBezTo>
                <a:cubicBezTo>
                  <a:pt x="769187" y="102358"/>
                  <a:pt x="748159" y="117082"/>
                  <a:pt x="726107" y="113194"/>
                </a:cubicBezTo>
                <a:cubicBezTo>
                  <a:pt x="704055" y="109305"/>
                  <a:pt x="689331" y="88277"/>
                  <a:pt x="693219" y="66225"/>
                </a:cubicBezTo>
                <a:cubicBezTo>
                  <a:pt x="697108" y="44174"/>
                  <a:pt x="718136" y="29449"/>
                  <a:pt x="740188" y="33338"/>
                </a:cubicBezTo>
                <a:close/>
                <a:moveTo>
                  <a:pt x="1361675" y="33235"/>
                </a:moveTo>
                <a:cubicBezTo>
                  <a:pt x="1376376" y="35828"/>
                  <a:pt x="1386192" y="49846"/>
                  <a:pt x="1383600" y="64547"/>
                </a:cubicBezTo>
                <a:cubicBezTo>
                  <a:pt x="1381008" y="79248"/>
                  <a:pt x="1366989" y="89064"/>
                  <a:pt x="1352288" y="86472"/>
                </a:cubicBezTo>
                <a:cubicBezTo>
                  <a:pt x="1337587" y="83880"/>
                  <a:pt x="1327771" y="69861"/>
                  <a:pt x="1330363" y="55160"/>
                </a:cubicBezTo>
                <a:cubicBezTo>
                  <a:pt x="1332956" y="40459"/>
                  <a:pt x="1346974" y="30643"/>
                  <a:pt x="1361675" y="33235"/>
                </a:cubicBezTo>
                <a:close/>
                <a:moveTo>
                  <a:pt x="1925486" y="29374"/>
                </a:moveTo>
                <a:cubicBezTo>
                  <a:pt x="1929402" y="30065"/>
                  <a:pt x="1932017" y="33800"/>
                  <a:pt x="1931327" y="37715"/>
                </a:cubicBezTo>
                <a:cubicBezTo>
                  <a:pt x="1930636" y="41631"/>
                  <a:pt x="1926901" y="44246"/>
                  <a:pt x="1922986" y="43556"/>
                </a:cubicBezTo>
                <a:cubicBezTo>
                  <a:pt x="1919070" y="42865"/>
                  <a:pt x="1916455" y="39130"/>
                  <a:pt x="1917145" y="35215"/>
                </a:cubicBezTo>
                <a:cubicBezTo>
                  <a:pt x="1917836" y="31299"/>
                  <a:pt x="1921571" y="28684"/>
                  <a:pt x="1925486" y="29374"/>
                </a:cubicBezTo>
                <a:close/>
                <a:moveTo>
                  <a:pt x="59965" y="26106"/>
                </a:moveTo>
                <a:cubicBezTo>
                  <a:pt x="87749" y="31005"/>
                  <a:pt x="106300" y="57499"/>
                  <a:pt x="101401" y="85283"/>
                </a:cubicBezTo>
                <a:cubicBezTo>
                  <a:pt x="96502" y="113066"/>
                  <a:pt x="70008" y="131617"/>
                  <a:pt x="42225" y="126718"/>
                </a:cubicBezTo>
                <a:cubicBezTo>
                  <a:pt x="14441" y="121819"/>
                  <a:pt x="-4110" y="95325"/>
                  <a:pt x="789" y="67542"/>
                </a:cubicBezTo>
                <a:cubicBezTo>
                  <a:pt x="5688" y="39759"/>
                  <a:pt x="32182" y="21208"/>
                  <a:pt x="59965" y="26106"/>
                </a:cubicBezTo>
                <a:close/>
                <a:moveTo>
                  <a:pt x="1886809" y="20064"/>
                </a:moveTo>
                <a:cubicBezTo>
                  <a:pt x="1892060" y="20990"/>
                  <a:pt x="1895566" y="25997"/>
                  <a:pt x="1894641" y="31247"/>
                </a:cubicBezTo>
                <a:cubicBezTo>
                  <a:pt x="1893715" y="36497"/>
                  <a:pt x="1888708" y="40002"/>
                  <a:pt x="1883457" y="39076"/>
                </a:cubicBezTo>
                <a:cubicBezTo>
                  <a:pt x="1878206" y="38151"/>
                  <a:pt x="1874700" y="33144"/>
                  <a:pt x="1875626" y="27894"/>
                </a:cubicBezTo>
                <a:cubicBezTo>
                  <a:pt x="1876552" y="22644"/>
                  <a:pt x="1881558" y="19138"/>
                  <a:pt x="1886809" y="20064"/>
                </a:cubicBezTo>
                <a:close/>
                <a:moveTo>
                  <a:pt x="1284366" y="17643"/>
                </a:moveTo>
                <a:cubicBezTo>
                  <a:pt x="1300117" y="20420"/>
                  <a:pt x="1310635" y="35441"/>
                  <a:pt x="1307858" y="51192"/>
                </a:cubicBezTo>
                <a:cubicBezTo>
                  <a:pt x="1305080" y="66943"/>
                  <a:pt x="1290060" y="77460"/>
                  <a:pt x="1274309" y="74683"/>
                </a:cubicBezTo>
                <a:cubicBezTo>
                  <a:pt x="1258558" y="71906"/>
                  <a:pt x="1248040" y="56885"/>
                  <a:pt x="1250818" y="41134"/>
                </a:cubicBezTo>
                <a:cubicBezTo>
                  <a:pt x="1253595" y="25383"/>
                  <a:pt x="1268615" y="14866"/>
                  <a:pt x="1284366" y="17643"/>
                </a:cubicBezTo>
                <a:close/>
                <a:moveTo>
                  <a:pt x="636260" y="13051"/>
                </a:moveTo>
                <a:cubicBezTo>
                  <a:pt x="659361" y="17124"/>
                  <a:pt x="674787" y="39154"/>
                  <a:pt x="670714" y="62256"/>
                </a:cubicBezTo>
                <a:cubicBezTo>
                  <a:pt x="666640" y="85358"/>
                  <a:pt x="644610" y="100783"/>
                  <a:pt x="621508" y="96710"/>
                </a:cubicBezTo>
                <a:cubicBezTo>
                  <a:pt x="598407" y="92637"/>
                  <a:pt x="582981" y="70606"/>
                  <a:pt x="587054" y="47505"/>
                </a:cubicBezTo>
                <a:cubicBezTo>
                  <a:pt x="591128" y="24403"/>
                  <a:pt x="613158" y="8977"/>
                  <a:pt x="636260" y="13051"/>
                </a:cubicBezTo>
                <a:close/>
                <a:moveTo>
                  <a:pt x="1843723" y="10507"/>
                </a:moveTo>
                <a:cubicBezTo>
                  <a:pt x="1850024" y="11618"/>
                  <a:pt x="1854232" y="17626"/>
                  <a:pt x="1853121" y="23926"/>
                </a:cubicBezTo>
                <a:cubicBezTo>
                  <a:pt x="1852010" y="30225"/>
                  <a:pt x="1846002" y="34432"/>
                  <a:pt x="1839701" y="33321"/>
                </a:cubicBezTo>
                <a:cubicBezTo>
                  <a:pt x="1833400" y="32210"/>
                  <a:pt x="1829192" y="26202"/>
                  <a:pt x="1830303" y="19902"/>
                </a:cubicBezTo>
                <a:cubicBezTo>
                  <a:pt x="1831414" y="13602"/>
                  <a:pt x="1837423" y="9396"/>
                  <a:pt x="1843723" y="10507"/>
                </a:cubicBezTo>
                <a:close/>
                <a:moveTo>
                  <a:pt x="1203255" y="1381"/>
                </a:moveTo>
                <a:cubicBezTo>
                  <a:pt x="1220057" y="4344"/>
                  <a:pt x="1231275" y="20365"/>
                  <a:pt x="1228314" y="37166"/>
                </a:cubicBezTo>
                <a:cubicBezTo>
                  <a:pt x="1225350" y="53967"/>
                  <a:pt x="1209329" y="65185"/>
                  <a:pt x="1192527" y="62222"/>
                </a:cubicBezTo>
                <a:cubicBezTo>
                  <a:pt x="1175725" y="59260"/>
                  <a:pt x="1164507" y="43238"/>
                  <a:pt x="1167469" y="26438"/>
                </a:cubicBezTo>
                <a:cubicBezTo>
                  <a:pt x="1170432" y="9637"/>
                  <a:pt x="1186453" y="-1582"/>
                  <a:pt x="1203255" y="1381"/>
                </a:cubicBezTo>
                <a:close/>
                <a:moveTo>
                  <a:pt x="1796836" y="279"/>
                </a:moveTo>
                <a:cubicBezTo>
                  <a:pt x="1804187" y="1575"/>
                  <a:pt x="1809095" y="8583"/>
                  <a:pt x="1807799" y="15934"/>
                </a:cubicBezTo>
                <a:cubicBezTo>
                  <a:pt x="1806503" y="23285"/>
                  <a:pt x="1799493" y="28192"/>
                  <a:pt x="1792143" y="26896"/>
                </a:cubicBezTo>
                <a:cubicBezTo>
                  <a:pt x="1784792" y="25600"/>
                  <a:pt x="1779884" y="18591"/>
                  <a:pt x="1781180" y="11240"/>
                </a:cubicBezTo>
                <a:cubicBezTo>
                  <a:pt x="1782476" y="3890"/>
                  <a:pt x="1789486" y="-1018"/>
                  <a:pt x="1796836" y="279"/>
                </a:cubicBezTo>
                <a:close/>
                <a:moveTo>
                  <a:pt x="1729468" y="1"/>
                </a:moveTo>
                <a:lnTo>
                  <a:pt x="1757063" y="1"/>
                </a:lnTo>
                <a:lnTo>
                  <a:pt x="1758675" y="7272"/>
                </a:lnTo>
                <a:cubicBezTo>
                  <a:pt x="1757194" y="15673"/>
                  <a:pt x="1749183" y="21282"/>
                  <a:pt x="1740782" y="19800"/>
                </a:cubicBezTo>
                <a:cubicBezTo>
                  <a:pt x="1732380" y="18319"/>
                  <a:pt x="1726771" y="10308"/>
                  <a:pt x="1728252" y="1908"/>
                </a:cubicBezTo>
                <a:close/>
                <a:moveTo>
                  <a:pt x="495000" y="1"/>
                </a:moveTo>
                <a:lnTo>
                  <a:pt x="540937" y="1"/>
                </a:lnTo>
                <a:lnTo>
                  <a:pt x="557192" y="10357"/>
                </a:lnTo>
                <a:cubicBezTo>
                  <a:pt x="563711" y="19666"/>
                  <a:pt x="566678" y="31461"/>
                  <a:pt x="564548" y="43537"/>
                </a:cubicBezTo>
                <a:cubicBezTo>
                  <a:pt x="560290" y="67689"/>
                  <a:pt x="537258" y="83815"/>
                  <a:pt x="513107" y="79557"/>
                </a:cubicBezTo>
                <a:cubicBezTo>
                  <a:pt x="488957" y="75298"/>
                  <a:pt x="472830" y="52267"/>
                  <a:pt x="477088" y="28116"/>
                </a:cubicBezTo>
                <a:close/>
                <a:moveTo>
                  <a:pt x="131927" y="1"/>
                </a:moveTo>
                <a:lnTo>
                  <a:pt x="212636" y="1"/>
                </a:lnTo>
                <a:lnTo>
                  <a:pt x="202598" y="15758"/>
                </a:lnTo>
                <a:cubicBezTo>
                  <a:pt x="192075" y="23126"/>
                  <a:pt x="178741" y="26480"/>
                  <a:pt x="165089" y="24073"/>
                </a:cubicBezTo>
                <a:cubicBezTo>
                  <a:pt x="151439" y="21666"/>
                  <a:pt x="140055" y="13953"/>
                  <a:pt x="132687" y="3431"/>
                </a:cubicBezTo>
                <a:close/>
                <a:moveTo>
                  <a:pt x="1673317" y="0"/>
                </a:moveTo>
                <a:lnTo>
                  <a:pt x="1704433" y="1"/>
                </a:lnTo>
                <a:lnTo>
                  <a:pt x="1698600" y="9155"/>
                </a:lnTo>
                <a:cubicBezTo>
                  <a:pt x="1694957" y="11706"/>
                  <a:pt x="1690341" y="12867"/>
                  <a:pt x="1685616" y="12034"/>
                </a:cubicBezTo>
                <a:cubicBezTo>
                  <a:pt x="1680891" y="11201"/>
                  <a:pt x="1676951" y="8531"/>
                  <a:pt x="1674401" y="4888"/>
                </a:cubicBezTo>
                <a:close/>
                <a:moveTo>
                  <a:pt x="1641331" y="0"/>
                </a:moveTo>
                <a:lnTo>
                  <a:pt x="1641077" y="398"/>
                </a:lnTo>
                <a:cubicBezTo>
                  <a:pt x="1637030" y="3232"/>
                  <a:pt x="1631902" y="4522"/>
                  <a:pt x="1626651" y="3596"/>
                </a:cubicBezTo>
                <a:lnTo>
                  <a:pt x="1621006" y="1"/>
                </a:lnTo>
                <a:close/>
                <a:moveTo>
                  <a:pt x="1087371" y="0"/>
                </a:moveTo>
                <a:lnTo>
                  <a:pt x="1139982" y="1"/>
                </a:lnTo>
                <a:lnTo>
                  <a:pt x="1144963" y="22469"/>
                </a:lnTo>
                <a:cubicBezTo>
                  <a:pt x="1141816" y="40321"/>
                  <a:pt x="1124793" y="52240"/>
                  <a:pt x="1106942" y="49092"/>
                </a:cubicBezTo>
                <a:cubicBezTo>
                  <a:pt x="1089090" y="45944"/>
                  <a:pt x="1077171" y="28922"/>
                  <a:pt x="1080319" y="11071"/>
                </a:cubicBezTo>
                <a:close/>
                <a:moveTo>
                  <a:pt x="1056239" y="0"/>
                </a:moveTo>
                <a:lnTo>
                  <a:pt x="1057814" y="7102"/>
                </a:lnTo>
                <a:cubicBezTo>
                  <a:pt x="1054481" y="26004"/>
                  <a:pt x="1036457" y="38625"/>
                  <a:pt x="1017555" y="35292"/>
                </a:cubicBezTo>
                <a:cubicBezTo>
                  <a:pt x="1008105" y="33625"/>
                  <a:pt x="1000224" y="28286"/>
                  <a:pt x="995123" y="21000"/>
                </a:cubicBezTo>
                <a:lnTo>
                  <a:pt x="990467" y="1"/>
                </a:lnTo>
                <a:close/>
                <a:moveTo>
                  <a:pt x="961168" y="0"/>
                </a:moveTo>
                <a:lnTo>
                  <a:pt x="951776" y="14744"/>
                </a:lnTo>
                <a:cubicBezTo>
                  <a:pt x="944085" y="20128"/>
                  <a:pt x="934341" y="22580"/>
                  <a:pt x="924365" y="20821"/>
                </a:cubicBezTo>
                <a:cubicBezTo>
                  <a:pt x="914390" y="19062"/>
                  <a:pt x="906072" y="13426"/>
                  <a:pt x="900686" y="5736"/>
                </a:cubicBezTo>
                <a:lnTo>
                  <a:pt x="899415" y="1"/>
                </a:lnTo>
                <a:close/>
                <a:moveTo>
                  <a:pt x="818461" y="0"/>
                </a:moveTo>
                <a:lnTo>
                  <a:pt x="852981" y="1"/>
                </a:lnTo>
                <a:lnTo>
                  <a:pt x="827372" y="5678"/>
                </a:lnTo>
                <a:close/>
                <a:moveTo>
                  <a:pt x="368449" y="0"/>
                </a:moveTo>
                <a:lnTo>
                  <a:pt x="449230" y="0"/>
                </a:lnTo>
                <a:lnTo>
                  <a:pt x="454583" y="24146"/>
                </a:lnTo>
                <a:cubicBezTo>
                  <a:pt x="450139" y="49348"/>
                  <a:pt x="426107" y="66176"/>
                  <a:pt x="400905" y="61732"/>
                </a:cubicBezTo>
                <a:cubicBezTo>
                  <a:pt x="375702" y="57288"/>
                  <a:pt x="358875" y="33256"/>
                  <a:pt x="363319" y="8054"/>
                </a:cubicBezTo>
                <a:close/>
                <a:moveTo>
                  <a:pt x="248557" y="0"/>
                </a:moveTo>
                <a:lnTo>
                  <a:pt x="339909" y="1"/>
                </a:lnTo>
                <a:lnTo>
                  <a:pt x="340815" y="4086"/>
                </a:lnTo>
                <a:cubicBezTo>
                  <a:pt x="336186" y="30338"/>
                  <a:pt x="311152" y="47867"/>
                  <a:pt x="284899" y="43238"/>
                </a:cubicBezTo>
                <a:cubicBezTo>
                  <a:pt x="271773" y="40924"/>
                  <a:pt x="260828" y="33507"/>
                  <a:pt x="253742" y="23389"/>
                </a:cubicBezTo>
                <a:close/>
                <a:moveTo>
                  <a:pt x="34049" y="0"/>
                </a:moveTo>
                <a:lnTo>
                  <a:pt x="69460" y="1"/>
                </a:lnTo>
                <a:lnTo>
                  <a:pt x="62969" y="2889"/>
                </a:lnTo>
                <a:cubicBezTo>
                  <a:pt x="56501" y="4374"/>
                  <a:pt x="49636" y="4614"/>
                  <a:pt x="42691" y="339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각 삼각형 7"/>
          <p:cNvSpPr/>
          <p:nvPr/>
        </p:nvSpPr>
        <p:spPr>
          <a:xfrm flipH="1">
            <a:off x="10382250" y="414589"/>
            <a:ext cx="1809750" cy="98258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자유형 31"/>
          <p:cNvSpPr/>
          <p:nvPr/>
        </p:nvSpPr>
        <p:spPr>
          <a:xfrm flipH="1">
            <a:off x="11059887" y="-99063"/>
            <a:ext cx="1132112" cy="550685"/>
          </a:xfrm>
          <a:custGeom>
            <a:avLst/>
            <a:gdLst>
              <a:gd name="connsiteX0" fmla="*/ 1086499 w 1132112"/>
              <a:gd name="connsiteY0" fmla="*/ 545343 h 550685"/>
              <a:gd name="connsiteX1" fmla="*/ 1080707 w 1132112"/>
              <a:gd name="connsiteY1" fmla="*/ 550227 h 550685"/>
              <a:gd name="connsiteX2" fmla="*/ 1089605 w 1132112"/>
              <a:gd name="connsiteY2" fmla="*/ 550685 h 550685"/>
              <a:gd name="connsiteX3" fmla="*/ 1061670 w 1132112"/>
              <a:gd name="connsiteY3" fmla="*/ 538709 h 550685"/>
              <a:gd name="connsiteX4" fmla="*/ 1053937 w 1132112"/>
              <a:gd name="connsiteY4" fmla="*/ 545231 h 550685"/>
              <a:gd name="connsiteX5" fmla="*/ 1056105 w 1132112"/>
              <a:gd name="connsiteY5" fmla="*/ 548961 h 550685"/>
              <a:gd name="connsiteX6" fmla="*/ 1065407 w 1132112"/>
              <a:gd name="connsiteY6" fmla="*/ 549440 h 550685"/>
              <a:gd name="connsiteX7" fmla="*/ 1067086 w 1132112"/>
              <a:gd name="connsiteY7" fmla="*/ 548024 h 550685"/>
              <a:gd name="connsiteX8" fmla="*/ 1061670 w 1132112"/>
              <a:gd name="connsiteY8" fmla="*/ 538709 h 550685"/>
              <a:gd name="connsiteX9" fmla="*/ 1034650 w 1132112"/>
              <a:gd name="connsiteY9" fmla="*/ 531609 h 550685"/>
              <a:gd name="connsiteX10" fmla="*/ 1025628 w 1132112"/>
              <a:gd name="connsiteY10" fmla="*/ 539218 h 550685"/>
              <a:gd name="connsiteX11" fmla="*/ 1030527 w 1132112"/>
              <a:gd name="connsiteY11" fmla="*/ 547645 h 550685"/>
              <a:gd name="connsiteX12" fmla="*/ 1034591 w 1132112"/>
              <a:gd name="connsiteY12" fmla="*/ 547854 h 550685"/>
              <a:gd name="connsiteX13" fmla="*/ 1040968 w 1132112"/>
              <a:gd name="connsiteY13" fmla="*/ 542476 h 550685"/>
              <a:gd name="connsiteX14" fmla="*/ 1034650 w 1132112"/>
              <a:gd name="connsiteY14" fmla="*/ 531609 h 550685"/>
              <a:gd name="connsiteX15" fmla="*/ 643924 w 1132112"/>
              <a:gd name="connsiteY15" fmla="*/ 526548 h 550685"/>
              <a:gd name="connsiteX16" fmla="*/ 640163 w 1132112"/>
              <a:gd name="connsiteY16" fmla="*/ 527553 h 550685"/>
              <a:gd name="connsiteX17" fmla="*/ 645597 w 1132112"/>
              <a:gd name="connsiteY17" fmla="*/ 527832 h 550685"/>
              <a:gd name="connsiteX18" fmla="*/ 1005438 w 1132112"/>
              <a:gd name="connsiteY18" fmla="*/ 524044 h 550685"/>
              <a:gd name="connsiteX19" fmla="*/ 995127 w 1132112"/>
              <a:gd name="connsiteY19" fmla="*/ 532740 h 550685"/>
              <a:gd name="connsiteX20" fmla="*/ 1002347 w 1132112"/>
              <a:gd name="connsiteY20" fmla="*/ 545160 h 550685"/>
              <a:gd name="connsiteX21" fmla="*/ 1012659 w 1132112"/>
              <a:gd name="connsiteY21" fmla="*/ 536464 h 550685"/>
              <a:gd name="connsiteX22" fmla="*/ 1005438 w 1132112"/>
              <a:gd name="connsiteY22" fmla="*/ 524044 h 550685"/>
              <a:gd name="connsiteX23" fmla="*/ 974035 w 1132112"/>
              <a:gd name="connsiteY23" fmla="*/ 516013 h 550685"/>
              <a:gd name="connsiteX24" fmla="*/ 962435 w 1132112"/>
              <a:gd name="connsiteY24" fmla="*/ 525796 h 550685"/>
              <a:gd name="connsiteX25" fmla="*/ 970557 w 1132112"/>
              <a:gd name="connsiteY25" fmla="*/ 539769 h 550685"/>
              <a:gd name="connsiteX26" fmla="*/ 982157 w 1132112"/>
              <a:gd name="connsiteY26" fmla="*/ 529986 h 550685"/>
              <a:gd name="connsiteX27" fmla="*/ 974035 w 1132112"/>
              <a:gd name="connsiteY27" fmla="*/ 516013 h 550685"/>
              <a:gd name="connsiteX28" fmla="*/ 592799 w 1132112"/>
              <a:gd name="connsiteY28" fmla="*/ 514329 h 550685"/>
              <a:gd name="connsiteX29" fmla="*/ 577835 w 1132112"/>
              <a:gd name="connsiteY29" fmla="*/ 518325 h 550685"/>
              <a:gd name="connsiteX30" fmla="*/ 574736 w 1132112"/>
              <a:gd name="connsiteY30" fmla="*/ 524185 h 550685"/>
              <a:gd name="connsiteX31" fmla="*/ 606011 w 1132112"/>
              <a:gd name="connsiteY31" fmla="*/ 525795 h 550685"/>
              <a:gd name="connsiteX32" fmla="*/ 605727 w 1132112"/>
              <a:gd name="connsiteY32" fmla="*/ 524248 h 550685"/>
              <a:gd name="connsiteX33" fmla="*/ 592799 w 1132112"/>
              <a:gd name="connsiteY33" fmla="*/ 514329 h 550685"/>
              <a:gd name="connsiteX34" fmla="*/ 940441 w 1132112"/>
              <a:gd name="connsiteY34" fmla="*/ 507518 h 550685"/>
              <a:gd name="connsiteX35" fmla="*/ 927552 w 1132112"/>
              <a:gd name="connsiteY35" fmla="*/ 518389 h 550685"/>
              <a:gd name="connsiteX36" fmla="*/ 936577 w 1132112"/>
              <a:gd name="connsiteY36" fmla="*/ 533913 h 550685"/>
              <a:gd name="connsiteX37" fmla="*/ 949466 w 1132112"/>
              <a:gd name="connsiteY37" fmla="*/ 523043 h 550685"/>
              <a:gd name="connsiteX38" fmla="*/ 940441 w 1132112"/>
              <a:gd name="connsiteY38" fmla="*/ 507518 h 550685"/>
              <a:gd name="connsiteX39" fmla="*/ 539485 w 1132112"/>
              <a:gd name="connsiteY39" fmla="*/ 501643 h 550685"/>
              <a:gd name="connsiteX40" fmla="*/ 523690 w 1132112"/>
              <a:gd name="connsiteY40" fmla="*/ 505862 h 550685"/>
              <a:gd name="connsiteX41" fmla="*/ 515609 w 1132112"/>
              <a:gd name="connsiteY41" fmla="*/ 521142 h 550685"/>
              <a:gd name="connsiteX42" fmla="*/ 555166 w 1132112"/>
              <a:gd name="connsiteY42" fmla="*/ 523178 h 550685"/>
              <a:gd name="connsiteX43" fmla="*/ 553130 w 1132112"/>
              <a:gd name="connsiteY43" fmla="*/ 512115 h 550685"/>
              <a:gd name="connsiteX44" fmla="*/ 539485 w 1132112"/>
              <a:gd name="connsiteY44" fmla="*/ 501643 h 550685"/>
              <a:gd name="connsiteX45" fmla="*/ 904656 w 1132112"/>
              <a:gd name="connsiteY45" fmla="*/ 498556 h 550685"/>
              <a:gd name="connsiteX46" fmla="*/ 890478 w 1132112"/>
              <a:gd name="connsiteY46" fmla="*/ 510514 h 550685"/>
              <a:gd name="connsiteX47" fmla="*/ 900405 w 1132112"/>
              <a:gd name="connsiteY47" fmla="*/ 527591 h 550685"/>
              <a:gd name="connsiteX48" fmla="*/ 914583 w 1132112"/>
              <a:gd name="connsiteY48" fmla="*/ 515633 h 550685"/>
              <a:gd name="connsiteX49" fmla="*/ 904656 w 1132112"/>
              <a:gd name="connsiteY49" fmla="*/ 498556 h 550685"/>
              <a:gd name="connsiteX50" fmla="*/ 104912 w 1132112"/>
              <a:gd name="connsiteY50" fmla="*/ 491352 h 550685"/>
              <a:gd name="connsiteX51" fmla="*/ 83297 w 1132112"/>
              <a:gd name="connsiteY51" fmla="*/ 497124 h 550685"/>
              <a:gd name="connsiteX52" fmla="*/ 82387 w 1132112"/>
              <a:gd name="connsiteY52" fmla="*/ 498844 h 550685"/>
              <a:gd name="connsiteX53" fmla="*/ 116996 w 1132112"/>
              <a:gd name="connsiteY53" fmla="*/ 500625 h 550685"/>
              <a:gd name="connsiteX54" fmla="*/ 866679 w 1132112"/>
              <a:gd name="connsiteY54" fmla="*/ 489129 h 550685"/>
              <a:gd name="connsiteX55" fmla="*/ 851213 w 1132112"/>
              <a:gd name="connsiteY55" fmla="*/ 502174 h 550685"/>
              <a:gd name="connsiteX56" fmla="*/ 862042 w 1132112"/>
              <a:gd name="connsiteY56" fmla="*/ 520804 h 550685"/>
              <a:gd name="connsiteX57" fmla="*/ 877509 w 1132112"/>
              <a:gd name="connsiteY57" fmla="*/ 507759 h 550685"/>
              <a:gd name="connsiteX58" fmla="*/ 866679 w 1132112"/>
              <a:gd name="connsiteY58" fmla="*/ 489129 h 550685"/>
              <a:gd name="connsiteX59" fmla="*/ 483977 w 1132112"/>
              <a:gd name="connsiteY59" fmla="*/ 488494 h 550685"/>
              <a:gd name="connsiteX60" fmla="*/ 458200 w 1132112"/>
              <a:gd name="connsiteY60" fmla="*/ 510235 h 550685"/>
              <a:gd name="connsiteX61" fmla="*/ 459677 w 1132112"/>
              <a:gd name="connsiteY61" fmla="*/ 518263 h 550685"/>
              <a:gd name="connsiteX62" fmla="*/ 501564 w 1132112"/>
              <a:gd name="connsiteY62" fmla="*/ 520419 h 550685"/>
              <a:gd name="connsiteX63" fmla="*/ 502027 w 1132112"/>
              <a:gd name="connsiteY63" fmla="*/ 519544 h 550685"/>
              <a:gd name="connsiteX64" fmla="*/ 483977 w 1132112"/>
              <a:gd name="connsiteY64" fmla="*/ 488494 h 550685"/>
              <a:gd name="connsiteX65" fmla="*/ 826510 w 1132112"/>
              <a:gd name="connsiteY65" fmla="*/ 479237 h 550685"/>
              <a:gd name="connsiteX66" fmla="*/ 809754 w 1132112"/>
              <a:gd name="connsiteY66" fmla="*/ 493369 h 550685"/>
              <a:gd name="connsiteX67" fmla="*/ 821487 w 1132112"/>
              <a:gd name="connsiteY67" fmla="*/ 513550 h 550685"/>
              <a:gd name="connsiteX68" fmla="*/ 838243 w 1132112"/>
              <a:gd name="connsiteY68" fmla="*/ 499419 h 550685"/>
              <a:gd name="connsiteX69" fmla="*/ 826510 w 1132112"/>
              <a:gd name="connsiteY69" fmla="*/ 479237 h 550685"/>
              <a:gd name="connsiteX70" fmla="*/ 34553 w 1132112"/>
              <a:gd name="connsiteY70" fmla="*/ 475785 h 550685"/>
              <a:gd name="connsiteX71" fmla="*/ 12557 w 1132112"/>
              <a:gd name="connsiteY71" fmla="*/ 481659 h 550685"/>
              <a:gd name="connsiteX72" fmla="*/ 5559 w 1132112"/>
              <a:gd name="connsiteY72" fmla="*/ 494889 h 550685"/>
              <a:gd name="connsiteX73" fmla="*/ 54854 w 1132112"/>
              <a:gd name="connsiteY73" fmla="*/ 497426 h 550685"/>
              <a:gd name="connsiteX74" fmla="*/ 53555 w 1132112"/>
              <a:gd name="connsiteY74" fmla="*/ 490366 h 550685"/>
              <a:gd name="connsiteX75" fmla="*/ 34553 w 1132112"/>
              <a:gd name="connsiteY75" fmla="*/ 475785 h 550685"/>
              <a:gd name="connsiteX76" fmla="*/ 426279 w 1132112"/>
              <a:gd name="connsiteY76" fmla="*/ 474877 h 550685"/>
              <a:gd name="connsiteX77" fmla="*/ 399212 w 1132112"/>
              <a:gd name="connsiteY77" fmla="*/ 497707 h 550685"/>
              <a:gd name="connsiteX78" fmla="*/ 402453 w 1132112"/>
              <a:gd name="connsiteY78" fmla="*/ 515317 h 550685"/>
              <a:gd name="connsiteX79" fmla="*/ 440061 w 1132112"/>
              <a:gd name="connsiteY79" fmla="*/ 517253 h 550685"/>
              <a:gd name="connsiteX80" fmla="*/ 445230 w 1132112"/>
              <a:gd name="connsiteY80" fmla="*/ 507480 h 550685"/>
              <a:gd name="connsiteX81" fmla="*/ 426279 w 1132112"/>
              <a:gd name="connsiteY81" fmla="*/ 474877 h 550685"/>
              <a:gd name="connsiteX82" fmla="*/ 784151 w 1132112"/>
              <a:gd name="connsiteY82" fmla="*/ 468880 h 550685"/>
              <a:gd name="connsiteX83" fmla="*/ 766106 w 1132112"/>
              <a:gd name="connsiteY83" fmla="*/ 484099 h 550685"/>
              <a:gd name="connsiteX84" fmla="*/ 778741 w 1132112"/>
              <a:gd name="connsiteY84" fmla="*/ 505834 h 550685"/>
              <a:gd name="connsiteX85" fmla="*/ 796785 w 1132112"/>
              <a:gd name="connsiteY85" fmla="*/ 490615 h 550685"/>
              <a:gd name="connsiteX86" fmla="*/ 784151 w 1132112"/>
              <a:gd name="connsiteY86" fmla="*/ 468880 h 550685"/>
              <a:gd name="connsiteX87" fmla="*/ 1128726 w 1132112"/>
              <a:gd name="connsiteY87" fmla="*/ 465776 h 550685"/>
              <a:gd name="connsiteX88" fmla="*/ 1125121 w 1132112"/>
              <a:gd name="connsiteY88" fmla="*/ 468816 h 550685"/>
              <a:gd name="connsiteX89" fmla="*/ 1127645 w 1132112"/>
              <a:gd name="connsiteY89" fmla="*/ 473159 h 550685"/>
              <a:gd name="connsiteX90" fmla="*/ 1131250 w 1132112"/>
              <a:gd name="connsiteY90" fmla="*/ 470119 h 550685"/>
              <a:gd name="connsiteX91" fmla="*/ 1128726 w 1132112"/>
              <a:gd name="connsiteY91" fmla="*/ 465776 h 550685"/>
              <a:gd name="connsiteX92" fmla="*/ 366387 w 1132112"/>
              <a:gd name="connsiteY92" fmla="*/ 460796 h 550685"/>
              <a:gd name="connsiteX93" fmla="*/ 338032 w 1132112"/>
              <a:gd name="connsiteY93" fmla="*/ 484712 h 550685"/>
              <a:gd name="connsiteX94" fmla="*/ 342087 w 1132112"/>
              <a:gd name="connsiteY94" fmla="*/ 506743 h 550685"/>
              <a:gd name="connsiteX95" fmla="*/ 349724 w 1132112"/>
              <a:gd name="connsiteY95" fmla="*/ 512603 h 550685"/>
              <a:gd name="connsiteX96" fmla="*/ 376186 w 1132112"/>
              <a:gd name="connsiteY96" fmla="*/ 513966 h 550685"/>
              <a:gd name="connsiteX97" fmla="*/ 386242 w 1132112"/>
              <a:gd name="connsiteY97" fmla="*/ 494952 h 550685"/>
              <a:gd name="connsiteX98" fmla="*/ 366387 w 1132112"/>
              <a:gd name="connsiteY98" fmla="*/ 460796 h 550685"/>
              <a:gd name="connsiteX99" fmla="*/ 1108787 w 1132112"/>
              <a:gd name="connsiteY99" fmla="*/ 460273 h 550685"/>
              <a:gd name="connsiteX100" fmla="*/ 1103981 w 1132112"/>
              <a:gd name="connsiteY100" fmla="*/ 464327 h 550685"/>
              <a:gd name="connsiteX101" fmla="*/ 1107347 w 1132112"/>
              <a:gd name="connsiteY101" fmla="*/ 470116 h 550685"/>
              <a:gd name="connsiteX102" fmla="*/ 1112153 w 1132112"/>
              <a:gd name="connsiteY102" fmla="*/ 466062 h 550685"/>
              <a:gd name="connsiteX103" fmla="*/ 1108787 w 1132112"/>
              <a:gd name="connsiteY103" fmla="*/ 460273 h 550685"/>
              <a:gd name="connsiteX104" fmla="*/ 739600 w 1132112"/>
              <a:gd name="connsiteY104" fmla="*/ 458057 h 550685"/>
              <a:gd name="connsiteX105" fmla="*/ 720266 w 1132112"/>
              <a:gd name="connsiteY105" fmla="*/ 474362 h 550685"/>
              <a:gd name="connsiteX106" fmla="*/ 733804 w 1132112"/>
              <a:gd name="connsiteY106" fmla="*/ 497650 h 550685"/>
              <a:gd name="connsiteX107" fmla="*/ 753137 w 1132112"/>
              <a:gd name="connsiteY107" fmla="*/ 481344 h 550685"/>
              <a:gd name="connsiteX108" fmla="*/ 739600 w 1132112"/>
              <a:gd name="connsiteY108" fmla="*/ 458057 h 550685"/>
              <a:gd name="connsiteX109" fmla="*/ 1086499 w 1132112"/>
              <a:gd name="connsiteY109" fmla="*/ 453810 h 550685"/>
              <a:gd name="connsiteX110" fmla="*/ 1080055 w 1132112"/>
              <a:gd name="connsiteY110" fmla="*/ 459245 h 550685"/>
              <a:gd name="connsiteX111" fmla="*/ 1084567 w 1132112"/>
              <a:gd name="connsiteY111" fmla="*/ 467007 h 550685"/>
              <a:gd name="connsiteX112" fmla="*/ 1091012 w 1132112"/>
              <a:gd name="connsiteY112" fmla="*/ 461572 h 550685"/>
              <a:gd name="connsiteX113" fmla="*/ 1086499 w 1132112"/>
              <a:gd name="connsiteY113" fmla="*/ 453810 h 550685"/>
              <a:gd name="connsiteX114" fmla="*/ 1061670 w 1132112"/>
              <a:gd name="connsiteY114" fmla="*/ 447176 h 550685"/>
              <a:gd name="connsiteX115" fmla="*/ 1053936 w 1132112"/>
              <a:gd name="connsiteY115" fmla="*/ 453697 h 550685"/>
              <a:gd name="connsiteX116" fmla="*/ 1059352 w 1132112"/>
              <a:gd name="connsiteY116" fmla="*/ 463012 h 550685"/>
              <a:gd name="connsiteX117" fmla="*/ 1067085 w 1132112"/>
              <a:gd name="connsiteY117" fmla="*/ 456491 h 550685"/>
              <a:gd name="connsiteX118" fmla="*/ 1061670 w 1132112"/>
              <a:gd name="connsiteY118" fmla="*/ 447176 h 550685"/>
              <a:gd name="connsiteX119" fmla="*/ 692858 w 1132112"/>
              <a:gd name="connsiteY119" fmla="*/ 446769 h 550685"/>
              <a:gd name="connsiteX120" fmla="*/ 672236 w 1132112"/>
              <a:gd name="connsiteY120" fmla="*/ 464161 h 550685"/>
              <a:gd name="connsiteX121" fmla="*/ 686675 w 1132112"/>
              <a:gd name="connsiteY121" fmla="*/ 489001 h 550685"/>
              <a:gd name="connsiteX122" fmla="*/ 707298 w 1132112"/>
              <a:gd name="connsiteY122" fmla="*/ 471608 h 550685"/>
              <a:gd name="connsiteX123" fmla="*/ 692858 w 1132112"/>
              <a:gd name="connsiteY123" fmla="*/ 446769 h 550685"/>
              <a:gd name="connsiteX124" fmla="*/ 304305 w 1132112"/>
              <a:gd name="connsiteY124" fmla="*/ 446251 h 550685"/>
              <a:gd name="connsiteX125" fmla="*/ 274662 w 1132112"/>
              <a:gd name="connsiteY125" fmla="*/ 471253 h 550685"/>
              <a:gd name="connsiteX126" fmla="*/ 295418 w 1132112"/>
              <a:gd name="connsiteY126" fmla="*/ 506960 h 550685"/>
              <a:gd name="connsiteX127" fmla="*/ 325062 w 1132112"/>
              <a:gd name="connsiteY127" fmla="*/ 481958 h 550685"/>
              <a:gd name="connsiteX128" fmla="*/ 304305 w 1132112"/>
              <a:gd name="connsiteY128" fmla="*/ 446251 h 550685"/>
              <a:gd name="connsiteX129" fmla="*/ 1034650 w 1132112"/>
              <a:gd name="connsiteY129" fmla="*/ 440076 h 550685"/>
              <a:gd name="connsiteX130" fmla="*/ 1025628 w 1132112"/>
              <a:gd name="connsiteY130" fmla="*/ 447686 h 550685"/>
              <a:gd name="connsiteX131" fmla="*/ 1031946 w 1132112"/>
              <a:gd name="connsiteY131" fmla="*/ 458552 h 550685"/>
              <a:gd name="connsiteX132" fmla="*/ 1040968 w 1132112"/>
              <a:gd name="connsiteY132" fmla="*/ 450943 h 550685"/>
              <a:gd name="connsiteX133" fmla="*/ 1034650 w 1132112"/>
              <a:gd name="connsiteY133" fmla="*/ 440076 h 550685"/>
              <a:gd name="connsiteX134" fmla="*/ 643924 w 1132112"/>
              <a:gd name="connsiteY134" fmla="*/ 435014 h 550685"/>
              <a:gd name="connsiteX135" fmla="*/ 622013 w 1132112"/>
              <a:gd name="connsiteY135" fmla="*/ 453494 h 550685"/>
              <a:gd name="connsiteX136" fmla="*/ 637355 w 1132112"/>
              <a:gd name="connsiteY136" fmla="*/ 479886 h 550685"/>
              <a:gd name="connsiteX137" fmla="*/ 659266 w 1132112"/>
              <a:gd name="connsiteY137" fmla="*/ 461406 h 550685"/>
              <a:gd name="connsiteX138" fmla="*/ 643924 w 1132112"/>
              <a:gd name="connsiteY138" fmla="*/ 435014 h 550685"/>
              <a:gd name="connsiteX139" fmla="*/ 1005439 w 1132112"/>
              <a:gd name="connsiteY139" fmla="*/ 432511 h 550685"/>
              <a:gd name="connsiteX140" fmla="*/ 995127 w 1132112"/>
              <a:gd name="connsiteY140" fmla="*/ 441207 h 550685"/>
              <a:gd name="connsiteX141" fmla="*/ 1002348 w 1132112"/>
              <a:gd name="connsiteY141" fmla="*/ 453627 h 550685"/>
              <a:gd name="connsiteX142" fmla="*/ 1012659 w 1132112"/>
              <a:gd name="connsiteY142" fmla="*/ 444930 h 550685"/>
              <a:gd name="connsiteX143" fmla="*/ 1005439 w 1132112"/>
              <a:gd name="connsiteY143" fmla="*/ 432511 h 550685"/>
              <a:gd name="connsiteX144" fmla="*/ 240033 w 1132112"/>
              <a:gd name="connsiteY144" fmla="*/ 431239 h 550685"/>
              <a:gd name="connsiteX145" fmla="*/ 209099 w 1132112"/>
              <a:gd name="connsiteY145" fmla="*/ 457328 h 550685"/>
              <a:gd name="connsiteX146" fmla="*/ 230759 w 1132112"/>
              <a:gd name="connsiteY146" fmla="*/ 494588 h 550685"/>
              <a:gd name="connsiteX147" fmla="*/ 261693 w 1132112"/>
              <a:gd name="connsiteY147" fmla="*/ 468498 h 550685"/>
              <a:gd name="connsiteX148" fmla="*/ 240033 w 1132112"/>
              <a:gd name="connsiteY148" fmla="*/ 431239 h 550685"/>
              <a:gd name="connsiteX149" fmla="*/ 974035 w 1132112"/>
              <a:gd name="connsiteY149" fmla="*/ 424480 h 550685"/>
              <a:gd name="connsiteX150" fmla="*/ 962435 w 1132112"/>
              <a:gd name="connsiteY150" fmla="*/ 434264 h 550685"/>
              <a:gd name="connsiteX151" fmla="*/ 970557 w 1132112"/>
              <a:gd name="connsiteY151" fmla="*/ 448236 h 550685"/>
              <a:gd name="connsiteX152" fmla="*/ 982157 w 1132112"/>
              <a:gd name="connsiteY152" fmla="*/ 438452 h 550685"/>
              <a:gd name="connsiteX153" fmla="*/ 974035 w 1132112"/>
              <a:gd name="connsiteY153" fmla="*/ 424480 h 550685"/>
              <a:gd name="connsiteX154" fmla="*/ 592799 w 1132112"/>
              <a:gd name="connsiteY154" fmla="*/ 422795 h 550685"/>
              <a:gd name="connsiteX155" fmla="*/ 569599 w 1132112"/>
              <a:gd name="connsiteY155" fmla="*/ 442363 h 550685"/>
              <a:gd name="connsiteX156" fmla="*/ 585844 w 1132112"/>
              <a:gd name="connsiteY156" fmla="*/ 470307 h 550685"/>
              <a:gd name="connsiteX157" fmla="*/ 609044 w 1132112"/>
              <a:gd name="connsiteY157" fmla="*/ 450740 h 550685"/>
              <a:gd name="connsiteX158" fmla="*/ 592799 w 1132112"/>
              <a:gd name="connsiteY158" fmla="*/ 422795 h 550685"/>
              <a:gd name="connsiteX159" fmla="*/ 940441 w 1132112"/>
              <a:gd name="connsiteY159" fmla="*/ 415984 h 550685"/>
              <a:gd name="connsiteX160" fmla="*/ 927552 w 1132112"/>
              <a:gd name="connsiteY160" fmla="*/ 426855 h 550685"/>
              <a:gd name="connsiteX161" fmla="*/ 936577 w 1132112"/>
              <a:gd name="connsiteY161" fmla="*/ 442380 h 550685"/>
              <a:gd name="connsiteX162" fmla="*/ 949466 w 1132112"/>
              <a:gd name="connsiteY162" fmla="*/ 431509 h 550685"/>
              <a:gd name="connsiteX163" fmla="*/ 940441 w 1132112"/>
              <a:gd name="connsiteY163" fmla="*/ 415984 h 550685"/>
              <a:gd name="connsiteX164" fmla="*/ 173569 w 1132112"/>
              <a:gd name="connsiteY164" fmla="*/ 415761 h 550685"/>
              <a:gd name="connsiteX165" fmla="*/ 141346 w 1132112"/>
              <a:gd name="connsiteY165" fmla="*/ 442938 h 550685"/>
              <a:gd name="connsiteX166" fmla="*/ 163908 w 1132112"/>
              <a:gd name="connsiteY166" fmla="*/ 481751 h 550685"/>
              <a:gd name="connsiteX167" fmla="*/ 196131 w 1132112"/>
              <a:gd name="connsiteY167" fmla="*/ 454574 h 550685"/>
              <a:gd name="connsiteX168" fmla="*/ 173569 w 1132112"/>
              <a:gd name="connsiteY168" fmla="*/ 415761 h 550685"/>
              <a:gd name="connsiteX169" fmla="*/ 539486 w 1132112"/>
              <a:gd name="connsiteY169" fmla="*/ 410111 h 550685"/>
              <a:gd name="connsiteX170" fmla="*/ 514997 w 1132112"/>
              <a:gd name="connsiteY170" fmla="*/ 430765 h 550685"/>
              <a:gd name="connsiteX171" fmla="*/ 532144 w 1132112"/>
              <a:gd name="connsiteY171" fmla="*/ 460262 h 550685"/>
              <a:gd name="connsiteX172" fmla="*/ 556631 w 1132112"/>
              <a:gd name="connsiteY172" fmla="*/ 439608 h 550685"/>
              <a:gd name="connsiteX173" fmla="*/ 539486 w 1132112"/>
              <a:gd name="connsiteY173" fmla="*/ 410111 h 550685"/>
              <a:gd name="connsiteX174" fmla="*/ 904655 w 1132112"/>
              <a:gd name="connsiteY174" fmla="*/ 407023 h 550685"/>
              <a:gd name="connsiteX175" fmla="*/ 890478 w 1132112"/>
              <a:gd name="connsiteY175" fmla="*/ 418980 h 550685"/>
              <a:gd name="connsiteX176" fmla="*/ 900405 w 1132112"/>
              <a:gd name="connsiteY176" fmla="*/ 436058 h 550685"/>
              <a:gd name="connsiteX177" fmla="*/ 914583 w 1132112"/>
              <a:gd name="connsiteY177" fmla="*/ 424100 h 550685"/>
              <a:gd name="connsiteX178" fmla="*/ 904655 w 1132112"/>
              <a:gd name="connsiteY178" fmla="*/ 407023 h 550685"/>
              <a:gd name="connsiteX179" fmla="*/ 104912 w 1132112"/>
              <a:gd name="connsiteY179" fmla="*/ 399819 h 550685"/>
              <a:gd name="connsiteX180" fmla="*/ 71401 w 1132112"/>
              <a:gd name="connsiteY180" fmla="*/ 428083 h 550685"/>
              <a:gd name="connsiteX181" fmla="*/ 94865 w 1132112"/>
              <a:gd name="connsiteY181" fmla="*/ 468447 h 550685"/>
              <a:gd name="connsiteX182" fmla="*/ 128376 w 1132112"/>
              <a:gd name="connsiteY182" fmla="*/ 440183 h 550685"/>
              <a:gd name="connsiteX183" fmla="*/ 104912 w 1132112"/>
              <a:gd name="connsiteY183" fmla="*/ 399819 h 550685"/>
              <a:gd name="connsiteX184" fmla="*/ 866679 w 1132112"/>
              <a:gd name="connsiteY184" fmla="*/ 397596 h 550685"/>
              <a:gd name="connsiteX185" fmla="*/ 851212 w 1132112"/>
              <a:gd name="connsiteY185" fmla="*/ 410641 h 550685"/>
              <a:gd name="connsiteX186" fmla="*/ 862042 w 1132112"/>
              <a:gd name="connsiteY186" fmla="*/ 429271 h 550685"/>
              <a:gd name="connsiteX187" fmla="*/ 877508 w 1132112"/>
              <a:gd name="connsiteY187" fmla="*/ 416226 h 550685"/>
              <a:gd name="connsiteX188" fmla="*/ 866679 w 1132112"/>
              <a:gd name="connsiteY188" fmla="*/ 397596 h 550685"/>
              <a:gd name="connsiteX189" fmla="*/ 483978 w 1132112"/>
              <a:gd name="connsiteY189" fmla="*/ 396961 h 550685"/>
              <a:gd name="connsiteX190" fmla="*/ 458200 w 1132112"/>
              <a:gd name="connsiteY190" fmla="*/ 418702 h 550685"/>
              <a:gd name="connsiteX191" fmla="*/ 476251 w 1132112"/>
              <a:gd name="connsiteY191" fmla="*/ 449752 h 550685"/>
              <a:gd name="connsiteX192" fmla="*/ 502027 w 1132112"/>
              <a:gd name="connsiteY192" fmla="*/ 428010 h 550685"/>
              <a:gd name="connsiteX193" fmla="*/ 483978 w 1132112"/>
              <a:gd name="connsiteY193" fmla="*/ 396961 h 550685"/>
              <a:gd name="connsiteX194" fmla="*/ 826511 w 1132112"/>
              <a:gd name="connsiteY194" fmla="*/ 387705 h 550685"/>
              <a:gd name="connsiteX195" fmla="*/ 809755 w 1132112"/>
              <a:gd name="connsiteY195" fmla="*/ 401836 h 550685"/>
              <a:gd name="connsiteX196" fmla="*/ 821487 w 1132112"/>
              <a:gd name="connsiteY196" fmla="*/ 422018 h 550685"/>
              <a:gd name="connsiteX197" fmla="*/ 838243 w 1132112"/>
              <a:gd name="connsiteY197" fmla="*/ 407887 h 550685"/>
              <a:gd name="connsiteX198" fmla="*/ 826511 w 1132112"/>
              <a:gd name="connsiteY198" fmla="*/ 387705 h 550685"/>
              <a:gd name="connsiteX199" fmla="*/ 34554 w 1132112"/>
              <a:gd name="connsiteY199" fmla="*/ 384252 h 550685"/>
              <a:gd name="connsiteX200" fmla="*/ 453 w 1132112"/>
              <a:gd name="connsiteY200" fmla="*/ 413014 h 550685"/>
              <a:gd name="connsiteX201" fmla="*/ 24330 w 1132112"/>
              <a:gd name="connsiteY201" fmla="*/ 454090 h 550685"/>
              <a:gd name="connsiteX202" fmla="*/ 58432 w 1132112"/>
              <a:gd name="connsiteY202" fmla="*/ 425329 h 550685"/>
              <a:gd name="connsiteX203" fmla="*/ 34554 w 1132112"/>
              <a:gd name="connsiteY203" fmla="*/ 384252 h 550685"/>
              <a:gd name="connsiteX204" fmla="*/ 426279 w 1132112"/>
              <a:gd name="connsiteY204" fmla="*/ 383345 h 550685"/>
              <a:gd name="connsiteX205" fmla="*/ 399212 w 1132112"/>
              <a:gd name="connsiteY205" fmla="*/ 406174 h 550685"/>
              <a:gd name="connsiteX206" fmla="*/ 418164 w 1132112"/>
              <a:gd name="connsiteY206" fmla="*/ 438776 h 550685"/>
              <a:gd name="connsiteX207" fmla="*/ 445231 w 1132112"/>
              <a:gd name="connsiteY207" fmla="*/ 415948 h 550685"/>
              <a:gd name="connsiteX208" fmla="*/ 426279 w 1132112"/>
              <a:gd name="connsiteY208" fmla="*/ 383345 h 550685"/>
              <a:gd name="connsiteX209" fmla="*/ 784151 w 1132112"/>
              <a:gd name="connsiteY209" fmla="*/ 377347 h 550685"/>
              <a:gd name="connsiteX210" fmla="*/ 766106 w 1132112"/>
              <a:gd name="connsiteY210" fmla="*/ 392565 h 550685"/>
              <a:gd name="connsiteX211" fmla="*/ 778741 w 1132112"/>
              <a:gd name="connsiteY211" fmla="*/ 414300 h 550685"/>
              <a:gd name="connsiteX212" fmla="*/ 796785 w 1132112"/>
              <a:gd name="connsiteY212" fmla="*/ 399082 h 550685"/>
              <a:gd name="connsiteX213" fmla="*/ 784151 w 1132112"/>
              <a:gd name="connsiteY213" fmla="*/ 377347 h 550685"/>
              <a:gd name="connsiteX214" fmla="*/ 1128726 w 1132112"/>
              <a:gd name="connsiteY214" fmla="*/ 374243 h 550685"/>
              <a:gd name="connsiteX215" fmla="*/ 1125121 w 1132112"/>
              <a:gd name="connsiteY215" fmla="*/ 377284 h 550685"/>
              <a:gd name="connsiteX216" fmla="*/ 1127645 w 1132112"/>
              <a:gd name="connsiteY216" fmla="*/ 381626 h 550685"/>
              <a:gd name="connsiteX217" fmla="*/ 1131251 w 1132112"/>
              <a:gd name="connsiteY217" fmla="*/ 378585 h 550685"/>
              <a:gd name="connsiteX218" fmla="*/ 1128726 w 1132112"/>
              <a:gd name="connsiteY218" fmla="*/ 374243 h 550685"/>
              <a:gd name="connsiteX219" fmla="*/ 366388 w 1132112"/>
              <a:gd name="connsiteY219" fmla="*/ 369264 h 550685"/>
              <a:gd name="connsiteX220" fmla="*/ 338032 w 1132112"/>
              <a:gd name="connsiteY220" fmla="*/ 393179 h 550685"/>
              <a:gd name="connsiteX221" fmla="*/ 357887 w 1132112"/>
              <a:gd name="connsiteY221" fmla="*/ 427334 h 550685"/>
              <a:gd name="connsiteX222" fmla="*/ 386243 w 1132112"/>
              <a:gd name="connsiteY222" fmla="*/ 403418 h 550685"/>
              <a:gd name="connsiteX223" fmla="*/ 366388 w 1132112"/>
              <a:gd name="connsiteY223" fmla="*/ 369264 h 550685"/>
              <a:gd name="connsiteX224" fmla="*/ 1108788 w 1132112"/>
              <a:gd name="connsiteY224" fmla="*/ 368739 h 550685"/>
              <a:gd name="connsiteX225" fmla="*/ 1103981 w 1132112"/>
              <a:gd name="connsiteY225" fmla="*/ 372793 h 550685"/>
              <a:gd name="connsiteX226" fmla="*/ 1107347 w 1132112"/>
              <a:gd name="connsiteY226" fmla="*/ 378583 h 550685"/>
              <a:gd name="connsiteX227" fmla="*/ 1112153 w 1132112"/>
              <a:gd name="connsiteY227" fmla="*/ 374529 h 550685"/>
              <a:gd name="connsiteX228" fmla="*/ 1108788 w 1132112"/>
              <a:gd name="connsiteY228" fmla="*/ 368739 h 550685"/>
              <a:gd name="connsiteX229" fmla="*/ 739600 w 1132112"/>
              <a:gd name="connsiteY229" fmla="*/ 366523 h 550685"/>
              <a:gd name="connsiteX230" fmla="*/ 720266 w 1132112"/>
              <a:gd name="connsiteY230" fmla="*/ 382829 h 550685"/>
              <a:gd name="connsiteX231" fmla="*/ 733804 w 1132112"/>
              <a:gd name="connsiteY231" fmla="*/ 406117 h 550685"/>
              <a:gd name="connsiteX232" fmla="*/ 753137 w 1132112"/>
              <a:gd name="connsiteY232" fmla="*/ 389811 h 550685"/>
              <a:gd name="connsiteX233" fmla="*/ 739600 w 1132112"/>
              <a:gd name="connsiteY233" fmla="*/ 366523 h 550685"/>
              <a:gd name="connsiteX234" fmla="*/ 1086499 w 1132112"/>
              <a:gd name="connsiteY234" fmla="*/ 362278 h 550685"/>
              <a:gd name="connsiteX235" fmla="*/ 1080055 w 1132112"/>
              <a:gd name="connsiteY235" fmla="*/ 367712 h 550685"/>
              <a:gd name="connsiteX236" fmla="*/ 1084568 w 1132112"/>
              <a:gd name="connsiteY236" fmla="*/ 375473 h 550685"/>
              <a:gd name="connsiteX237" fmla="*/ 1091012 w 1132112"/>
              <a:gd name="connsiteY237" fmla="*/ 370038 h 550685"/>
              <a:gd name="connsiteX238" fmla="*/ 1086499 w 1132112"/>
              <a:gd name="connsiteY238" fmla="*/ 362278 h 550685"/>
              <a:gd name="connsiteX239" fmla="*/ 1061670 w 1132112"/>
              <a:gd name="connsiteY239" fmla="*/ 355644 h 550685"/>
              <a:gd name="connsiteX240" fmla="*/ 1053936 w 1132112"/>
              <a:gd name="connsiteY240" fmla="*/ 362166 h 550685"/>
              <a:gd name="connsiteX241" fmla="*/ 1059352 w 1132112"/>
              <a:gd name="connsiteY241" fmla="*/ 371479 h 550685"/>
              <a:gd name="connsiteX242" fmla="*/ 1067085 w 1132112"/>
              <a:gd name="connsiteY242" fmla="*/ 364957 h 550685"/>
              <a:gd name="connsiteX243" fmla="*/ 1061670 w 1132112"/>
              <a:gd name="connsiteY243" fmla="*/ 355644 h 550685"/>
              <a:gd name="connsiteX244" fmla="*/ 692858 w 1132112"/>
              <a:gd name="connsiteY244" fmla="*/ 355237 h 550685"/>
              <a:gd name="connsiteX245" fmla="*/ 672236 w 1132112"/>
              <a:gd name="connsiteY245" fmla="*/ 372628 h 550685"/>
              <a:gd name="connsiteX246" fmla="*/ 686676 w 1132112"/>
              <a:gd name="connsiteY246" fmla="*/ 397468 h 550685"/>
              <a:gd name="connsiteX247" fmla="*/ 707299 w 1132112"/>
              <a:gd name="connsiteY247" fmla="*/ 380075 h 550685"/>
              <a:gd name="connsiteX248" fmla="*/ 692858 w 1132112"/>
              <a:gd name="connsiteY248" fmla="*/ 355237 h 550685"/>
              <a:gd name="connsiteX249" fmla="*/ 304305 w 1132112"/>
              <a:gd name="connsiteY249" fmla="*/ 354720 h 550685"/>
              <a:gd name="connsiteX250" fmla="*/ 274662 w 1132112"/>
              <a:gd name="connsiteY250" fmla="*/ 379720 h 550685"/>
              <a:gd name="connsiteX251" fmla="*/ 295418 w 1132112"/>
              <a:gd name="connsiteY251" fmla="*/ 415427 h 550685"/>
              <a:gd name="connsiteX252" fmla="*/ 325062 w 1132112"/>
              <a:gd name="connsiteY252" fmla="*/ 390424 h 550685"/>
              <a:gd name="connsiteX253" fmla="*/ 304305 w 1132112"/>
              <a:gd name="connsiteY253" fmla="*/ 354720 h 550685"/>
              <a:gd name="connsiteX254" fmla="*/ 1034650 w 1132112"/>
              <a:gd name="connsiteY254" fmla="*/ 348544 h 550685"/>
              <a:gd name="connsiteX255" fmla="*/ 1025628 w 1132112"/>
              <a:gd name="connsiteY255" fmla="*/ 356153 h 550685"/>
              <a:gd name="connsiteX256" fmla="*/ 1031945 w 1132112"/>
              <a:gd name="connsiteY256" fmla="*/ 367019 h 550685"/>
              <a:gd name="connsiteX257" fmla="*/ 1040968 w 1132112"/>
              <a:gd name="connsiteY257" fmla="*/ 359411 h 550685"/>
              <a:gd name="connsiteX258" fmla="*/ 1034650 w 1132112"/>
              <a:gd name="connsiteY258" fmla="*/ 348544 h 550685"/>
              <a:gd name="connsiteX259" fmla="*/ 643924 w 1132112"/>
              <a:gd name="connsiteY259" fmla="*/ 343484 h 550685"/>
              <a:gd name="connsiteX260" fmla="*/ 622013 w 1132112"/>
              <a:gd name="connsiteY260" fmla="*/ 361963 h 550685"/>
              <a:gd name="connsiteX261" fmla="*/ 637356 w 1132112"/>
              <a:gd name="connsiteY261" fmla="*/ 388354 h 550685"/>
              <a:gd name="connsiteX262" fmla="*/ 659266 w 1132112"/>
              <a:gd name="connsiteY262" fmla="*/ 369874 h 550685"/>
              <a:gd name="connsiteX263" fmla="*/ 643924 w 1132112"/>
              <a:gd name="connsiteY263" fmla="*/ 343484 h 550685"/>
              <a:gd name="connsiteX264" fmla="*/ 1005439 w 1132112"/>
              <a:gd name="connsiteY264" fmla="*/ 340980 h 550685"/>
              <a:gd name="connsiteX265" fmla="*/ 995128 w 1132112"/>
              <a:gd name="connsiteY265" fmla="*/ 349675 h 550685"/>
              <a:gd name="connsiteX266" fmla="*/ 1002348 w 1132112"/>
              <a:gd name="connsiteY266" fmla="*/ 362095 h 550685"/>
              <a:gd name="connsiteX267" fmla="*/ 1012659 w 1132112"/>
              <a:gd name="connsiteY267" fmla="*/ 353399 h 550685"/>
              <a:gd name="connsiteX268" fmla="*/ 1005439 w 1132112"/>
              <a:gd name="connsiteY268" fmla="*/ 340980 h 550685"/>
              <a:gd name="connsiteX269" fmla="*/ 240033 w 1132112"/>
              <a:gd name="connsiteY269" fmla="*/ 339708 h 550685"/>
              <a:gd name="connsiteX270" fmla="*/ 209100 w 1132112"/>
              <a:gd name="connsiteY270" fmla="*/ 365795 h 550685"/>
              <a:gd name="connsiteX271" fmla="*/ 230759 w 1132112"/>
              <a:gd name="connsiteY271" fmla="*/ 403055 h 550685"/>
              <a:gd name="connsiteX272" fmla="*/ 261693 w 1132112"/>
              <a:gd name="connsiteY272" fmla="*/ 376966 h 550685"/>
              <a:gd name="connsiteX273" fmla="*/ 240033 w 1132112"/>
              <a:gd name="connsiteY273" fmla="*/ 339708 h 550685"/>
              <a:gd name="connsiteX274" fmla="*/ 974035 w 1132112"/>
              <a:gd name="connsiteY274" fmla="*/ 332949 h 550685"/>
              <a:gd name="connsiteX275" fmla="*/ 962435 w 1132112"/>
              <a:gd name="connsiteY275" fmla="*/ 342733 h 550685"/>
              <a:gd name="connsiteX276" fmla="*/ 970557 w 1132112"/>
              <a:gd name="connsiteY276" fmla="*/ 356704 h 550685"/>
              <a:gd name="connsiteX277" fmla="*/ 982157 w 1132112"/>
              <a:gd name="connsiteY277" fmla="*/ 346920 h 550685"/>
              <a:gd name="connsiteX278" fmla="*/ 974035 w 1132112"/>
              <a:gd name="connsiteY278" fmla="*/ 332949 h 550685"/>
              <a:gd name="connsiteX279" fmla="*/ 592799 w 1132112"/>
              <a:gd name="connsiteY279" fmla="*/ 331264 h 550685"/>
              <a:gd name="connsiteX280" fmla="*/ 569599 w 1132112"/>
              <a:gd name="connsiteY280" fmla="*/ 350830 h 550685"/>
              <a:gd name="connsiteX281" fmla="*/ 585844 w 1132112"/>
              <a:gd name="connsiteY281" fmla="*/ 378774 h 550685"/>
              <a:gd name="connsiteX282" fmla="*/ 609044 w 1132112"/>
              <a:gd name="connsiteY282" fmla="*/ 359209 h 550685"/>
              <a:gd name="connsiteX283" fmla="*/ 592799 w 1132112"/>
              <a:gd name="connsiteY283" fmla="*/ 331264 h 550685"/>
              <a:gd name="connsiteX284" fmla="*/ 940441 w 1132112"/>
              <a:gd name="connsiteY284" fmla="*/ 324453 h 550685"/>
              <a:gd name="connsiteX285" fmla="*/ 927552 w 1132112"/>
              <a:gd name="connsiteY285" fmla="*/ 335324 h 550685"/>
              <a:gd name="connsiteX286" fmla="*/ 936577 w 1132112"/>
              <a:gd name="connsiteY286" fmla="*/ 350847 h 550685"/>
              <a:gd name="connsiteX287" fmla="*/ 949466 w 1132112"/>
              <a:gd name="connsiteY287" fmla="*/ 339978 h 550685"/>
              <a:gd name="connsiteX288" fmla="*/ 940441 w 1132112"/>
              <a:gd name="connsiteY288" fmla="*/ 324453 h 550685"/>
              <a:gd name="connsiteX289" fmla="*/ 173569 w 1132112"/>
              <a:gd name="connsiteY289" fmla="*/ 324230 h 550685"/>
              <a:gd name="connsiteX290" fmla="*/ 141346 w 1132112"/>
              <a:gd name="connsiteY290" fmla="*/ 351406 h 550685"/>
              <a:gd name="connsiteX291" fmla="*/ 163909 w 1132112"/>
              <a:gd name="connsiteY291" fmla="*/ 390218 h 550685"/>
              <a:gd name="connsiteX292" fmla="*/ 196131 w 1132112"/>
              <a:gd name="connsiteY292" fmla="*/ 363042 h 550685"/>
              <a:gd name="connsiteX293" fmla="*/ 173569 w 1132112"/>
              <a:gd name="connsiteY293" fmla="*/ 324230 h 550685"/>
              <a:gd name="connsiteX294" fmla="*/ 539487 w 1132112"/>
              <a:gd name="connsiteY294" fmla="*/ 318580 h 550685"/>
              <a:gd name="connsiteX295" fmla="*/ 514997 w 1132112"/>
              <a:gd name="connsiteY295" fmla="*/ 339233 h 550685"/>
              <a:gd name="connsiteX296" fmla="*/ 532145 w 1132112"/>
              <a:gd name="connsiteY296" fmla="*/ 368729 h 550685"/>
              <a:gd name="connsiteX297" fmla="*/ 556631 w 1132112"/>
              <a:gd name="connsiteY297" fmla="*/ 348076 h 550685"/>
              <a:gd name="connsiteX298" fmla="*/ 539487 w 1132112"/>
              <a:gd name="connsiteY298" fmla="*/ 318580 h 550685"/>
              <a:gd name="connsiteX299" fmla="*/ 904655 w 1132112"/>
              <a:gd name="connsiteY299" fmla="*/ 315492 h 550685"/>
              <a:gd name="connsiteX300" fmla="*/ 890478 w 1132112"/>
              <a:gd name="connsiteY300" fmla="*/ 327449 h 550685"/>
              <a:gd name="connsiteX301" fmla="*/ 900405 w 1132112"/>
              <a:gd name="connsiteY301" fmla="*/ 344526 h 550685"/>
              <a:gd name="connsiteX302" fmla="*/ 914583 w 1132112"/>
              <a:gd name="connsiteY302" fmla="*/ 332569 h 550685"/>
              <a:gd name="connsiteX303" fmla="*/ 904655 w 1132112"/>
              <a:gd name="connsiteY303" fmla="*/ 315492 h 550685"/>
              <a:gd name="connsiteX304" fmla="*/ 104913 w 1132112"/>
              <a:gd name="connsiteY304" fmla="*/ 308288 h 550685"/>
              <a:gd name="connsiteX305" fmla="*/ 71401 w 1132112"/>
              <a:gd name="connsiteY305" fmla="*/ 336552 h 550685"/>
              <a:gd name="connsiteX306" fmla="*/ 94866 w 1132112"/>
              <a:gd name="connsiteY306" fmla="*/ 376914 h 550685"/>
              <a:gd name="connsiteX307" fmla="*/ 128376 w 1132112"/>
              <a:gd name="connsiteY307" fmla="*/ 348652 h 550685"/>
              <a:gd name="connsiteX308" fmla="*/ 104913 w 1132112"/>
              <a:gd name="connsiteY308" fmla="*/ 308288 h 550685"/>
              <a:gd name="connsiteX309" fmla="*/ 866679 w 1132112"/>
              <a:gd name="connsiteY309" fmla="*/ 306065 h 550685"/>
              <a:gd name="connsiteX310" fmla="*/ 851213 w 1132112"/>
              <a:gd name="connsiteY310" fmla="*/ 319110 h 550685"/>
              <a:gd name="connsiteX311" fmla="*/ 862042 w 1132112"/>
              <a:gd name="connsiteY311" fmla="*/ 337740 h 550685"/>
              <a:gd name="connsiteX312" fmla="*/ 877509 w 1132112"/>
              <a:gd name="connsiteY312" fmla="*/ 324695 h 550685"/>
              <a:gd name="connsiteX313" fmla="*/ 866679 w 1132112"/>
              <a:gd name="connsiteY313" fmla="*/ 306065 h 550685"/>
              <a:gd name="connsiteX314" fmla="*/ 483978 w 1132112"/>
              <a:gd name="connsiteY314" fmla="*/ 305430 h 550685"/>
              <a:gd name="connsiteX315" fmla="*/ 458201 w 1132112"/>
              <a:gd name="connsiteY315" fmla="*/ 327171 h 550685"/>
              <a:gd name="connsiteX316" fmla="*/ 476251 w 1132112"/>
              <a:gd name="connsiteY316" fmla="*/ 358219 h 550685"/>
              <a:gd name="connsiteX317" fmla="*/ 502028 w 1132112"/>
              <a:gd name="connsiteY317" fmla="*/ 336479 h 550685"/>
              <a:gd name="connsiteX318" fmla="*/ 483978 w 1132112"/>
              <a:gd name="connsiteY318" fmla="*/ 305430 h 550685"/>
              <a:gd name="connsiteX319" fmla="*/ 826511 w 1132112"/>
              <a:gd name="connsiteY319" fmla="*/ 296173 h 550685"/>
              <a:gd name="connsiteX320" fmla="*/ 809755 w 1132112"/>
              <a:gd name="connsiteY320" fmla="*/ 310305 h 550685"/>
              <a:gd name="connsiteX321" fmla="*/ 821487 w 1132112"/>
              <a:gd name="connsiteY321" fmla="*/ 330487 h 550685"/>
              <a:gd name="connsiteX322" fmla="*/ 838243 w 1132112"/>
              <a:gd name="connsiteY322" fmla="*/ 316355 h 550685"/>
              <a:gd name="connsiteX323" fmla="*/ 826511 w 1132112"/>
              <a:gd name="connsiteY323" fmla="*/ 296173 h 550685"/>
              <a:gd name="connsiteX324" fmla="*/ 34554 w 1132112"/>
              <a:gd name="connsiteY324" fmla="*/ 292721 h 550685"/>
              <a:gd name="connsiteX325" fmla="*/ 453 w 1132112"/>
              <a:gd name="connsiteY325" fmla="*/ 321483 h 550685"/>
              <a:gd name="connsiteX326" fmla="*/ 24330 w 1132112"/>
              <a:gd name="connsiteY326" fmla="*/ 362558 h 550685"/>
              <a:gd name="connsiteX327" fmla="*/ 58432 w 1132112"/>
              <a:gd name="connsiteY327" fmla="*/ 333797 h 550685"/>
              <a:gd name="connsiteX328" fmla="*/ 34554 w 1132112"/>
              <a:gd name="connsiteY328" fmla="*/ 292721 h 550685"/>
              <a:gd name="connsiteX329" fmla="*/ 426279 w 1132112"/>
              <a:gd name="connsiteY329" fmla="*/ 291814 h 550685"/>
              <a:gd name="connsiteX330" fmla="*/ 399212 w 1132112"/>
              <a:gd name="connsiteY330" fmla="*/ 314642 h 550685"/>
              <a:gd name="connsiteX331" fmla="*/ 418165 w 1132112"/>
              <a:gd name="connsiteY331" fmla="*/ 347244 h 550685"/>
              <a:gd name="connsiteX332" fmla="*/ 445232 w 1132112"/>
              <a:gd name="connsiteY332" fmla="*/ 324416 h 550685"/>
              <a:gd name="connsiteX333" fmla="*/ 426279 w 1132112"/>
              <a:gd name="connsiteY333" fmla="*/ 291814 h 550685"/>
              <a:gd name="connsiteX334" fmla="*/ 784151 w 1132112"/>
              <a:gd name="connsiteY334" fmla="*/ 285815 h 550685"/>
              <a:gd name="connsiteX335" fmla="*/ 766106 w 1132112"/>
              <a:gd name="connsiteY335" fmla="*/ 301034 h 550685"/>
              <a:gd name="connsiteX336" fmla="*/ 778741 w 1132112"/>
              <a:gd name="connsiteY336" fmla="*/ 322769 h 550685"/>
              <a:gd name="connsiteX337" fmla="*/ 796785 w 1132112"/>
              <a:gd name="connsiteY337" fmla="*/ 307550 h 550685"/>
              <a:gd name="connsiteX338" fmla="*/ 784151 w 1132112"/>
              <a:gd name="connsiteY338" fmla="*/ 285815 h 550685"/>
              <a:gd name="connsiteX339" fmla="*/ 1128726 w 1132112"/>
              <a:gd name="connsiteY339" fmla="*/ 282712 h 550685"/>
              <a:gd name="connsiteX340" fmla="*/ 1125121 w 1132112"/>
              <a:gd name="connsiteY340" fmla="*/ 285753 h 550685"/>
              <a:gd name="connsiteX341" fmla="*/ 1127645 w 1132112"/>
              <a:gd name="connsiteY341" fmla="*/ 290094 h 550685"/>
              <a:gd name="connsiteX342" fmla="*/ 1131251 w 1132112"/>
              <a:gd name="connsiteY342" fmla="*/ 287054 h 550685"/>
              <a:gd name="connsiteX343" fmla="*/ 1128726 w 1132112"/>
              <a:gd name="connsiteY343" fmla="*/ 282712 h 550685"/>
              <a:gd name="connsiteX344" fmla="*/ 366388 w 1132112"/>
              <a:gd name="connsiteY344" fmla="*/ 277732 h 550685"/>
              <a:gd name="connsiteX345" fmla="*/ 338032 w 1132112"/>
              <a:gd name="connsiteY345" fmla="*/ 301648 h 550685"/>
              <a:gd name="connsiteX346" fmla="*/ 357887 w 1132112"/>
              <a:gd name="connsiteY346" fmla="*/ 335803 h 550685"/>
              <a:gd name="connsiteX347" fmla="*/ 386243 w 1132112"/>
              <a:gd name="connsiteY347" fmla="*/ 311887 h 550685"/>
              <a:gd name="connsiteX348" fmla="*/ 366388 w 1132112"/>
              <a:gd name="connsiteY348" fmla="*/ 277732 h 550685"/>
              <a:gd name="connsiteX349" fmla="*/ 1108788 w 1132112"/>
              <a:gd name="connsiteY349" fmla="*/ 277208 h 550685"/>
              <a:gd name="connsiteX350" fmla="*/ 1103981 w 1132112"/>
              <a:gd name="connsiteY350" fmla="*/ 281262 h 550685"/>
              <a:gd name="connsiteX351" fmla="*/ 1107347 w 1132112"/>
              <a:gd name="connsiteY351" fmla="*/ 287052 h 550685"/>
              <a:gd name="connsiteX352" fmla="*/ 1112153 w 1132112"/>
              <a:gd name="connsiteY352" fmla="*/ 282998 h 550685"/>
              <a:gd name="connsiteX353" fmla="*/ 1108788 w 1132112"/>
              <a:gd name="connsiteY353" fmla="*/ 277208 h 550685"/>
              <a:gd name="connsiteX354" fmla="*/ 739600 w 1132112"/>
              <a:gd name="connsiteY354" fmla="*/ 274992 h 550685"/>
              <a:gd name="connsiteX355" fmla="*/ 720266 w 1132112"/>
              <a:gd name="connsiteY355" fmla="*/ 291298 h 550685"/>
              <a:gd name="connsiteX356" fmla="*/ 733804 w 1132112"/>
              <a:gd name="connsiteY356" fmla="*/ 314585 h 550685"/>
              <a:gd name="connsiteX357" fmla="*/ 753137 w 1132112"/>
              <a:gd name="connsiteY357" fmla="*/ 298280 h 550685"/>
              <a:gd name="connsiteX358" fmla="*/ 739600 w 1132112"/>
              <a:gd name="connsiteY358" fmla="*/ 274992 h 550685"/>
              <a:gd name="connsiteX359" fmla="*/ 1086499 w 1132112"/>
              <a:gd name="connsiteY359" fmla="*/ 270745 h 550685"/>
              <a:gd name="connsiteX360" fmla="*/ 1080055 w 1132112"/>
              <a:gd name="connsiteY360" fmla="*/ 276180 h 550685"/>
              <a:gd name="connsiteX361" fmla="*/ 1084568 w 1132112"/>
              <a:gd name="connsiteY361" fmla="*/ 283942 h 550685"/>
              <a:gd name="connsiteX362" fmla="*/ 1091012 w 1132112"/>
              <a:gd name="connsiteY362" fmla="*/ 278507 h 550685"/>
              <a:gd name="connsiteX363" fmla="*/ 1086499 w 1132112"/>
              <a:gd name="connsiteY363" fmla="*/ 270745 h 550685"/>
              <a:gd name="connsiteX364" fmla="*/ 1061670 w 1132112"/>
              <a:gd name="connsiteY364" fmla="*/ 264112 h 550685"/>
              <a:gd name="connsiteX365" fmla="*/ 1053936 w 1132112"/>
              <a:gd name="connsiteY365" fmla="*/ 270634 h 550685"/>
              <a:gd name="connsiteX366" fmla="*/ 1059352 w 1132112"/>
              <a:gd name="connsiteY366" fmla="*/ 279948 h 550685"/>
              <a:gd name="connsiteX367" fmla="*/ 1067085 w 1132112"/>
              <a:gd name="connsiteY367" fmla="*/ 273426 h 550685"/>
              <a:gd name="connsiteX368" fmla="*/ 1061670 w 1132112"/>
              <a:gd name="connsiteY368" fmla="*/ 264112 h 550685"/>
              <a:gd name="connsiteX369" fmla="*/ 692858 w 1132112"/>
              <a:gd name="connsiteY369" fmla="*/ 263705 h 550685"/>
              <a:gd name="connsiteX370" fmla="*/ 672236 w 1132112"/>
              <a:gd name="connsiteY370" fmla="*/ 281097 h 550685"/>
              <a:gd name="connsiteX371" fmla="*/ 686676 w 1132112"/>
              <a:gd name="connsiteY371" fmla="*/ 305937 h 550685"/>
              <a:gd name="connsiteX372" fmla="*/ 707299 w 1132112"/>
              <a:gd name="connsiteY372" fmla="*/ 288544 h 550685"/>
              <a:gd name="connsiteX373" fmla="*/ 692858 w 1132112"/>
              <a:gd name="connsiteY373" fmla="*/ 263705 h 550685"/>
              <a:gd name="connsiteX374" fmla="*/ 304305 w 1132112"/>
              <a:gd name="connsiteY374" fmla="*/ 263187 h 550685"/>
              <a:gd name="connsiteX375" fmla="*/ 274663 w 1132112"/>
              <a:gd name="connsiteY375" fmla="*/ 288189 h 550685"/>
              <a:gd name="connsiteX376" fmla="*/ 295418 w 1132112"/>
              <a:gd name="connsiteY376" fmla="*/ 323897 h 550685"/>
              <a:gd name="connsiteX377" fmla="*/ 325062 w 1132112"/>
              <a:gd name="connsiteY377" fmla="*/ 298894 h 550685"/>
              <a:gd name="connsiteX378" fmla="*/ 304305 w 1132112"/>
              <a:gd name="connsiteY378" fmla="*/ 263187 h 550685"/>
              <a:gd name="connsiteX379" fmla="*/ 1034650 w 1132112"/>
              <a:gd name="connsiteY379" fmla="*/ 257012 h 550685"/>
              <a:gd name="connsiteX380" fmla="*/ 1025627 w 1132112"/>
              <a:gd name="connsiteY380" fmla="*/ 264620 h 550685"/>
              <a:gd name="connsiteX381" fmla="*/ 1031945 w 1132112"/>
              <a:gd name="connsiteY381" fmla="*/ 275488 h 550685"/>
              <a:gd name="connsiteX382" fmla="*/ 1040968 w 1132112"/>
              <a:gd name="connsiteY382" fmla="*/ 267879 h 550685"/>
              <a:gd name="connsiteX383" fmla="*/ 1034650 w 1132112"/>
              <a:gd name="connsiteY383" fmla="*/ 257012 h 550685"/>
              <a:gd name="connsiteX384" fmla="*/ 643924 w 1132112"/>
              <a:gd name="connsiteY384" fmla="*/ 251950 h 550685"/>
              <a:gd name="connsiteX385" fmla="*/ 622014 w 1132112"/>
              <a:gd name="connsiteY385" fmla="*/ 270430 h 550685"/>
              <a:gd name="connsiteX386" fmla="*/ 637356 w 1132112"/>
              <a:gd name="connsiteY386" fmla="*/ 296822 h 550685"/>
              <a:gd name="connsiteX387" fmla="*/ 659266 w 1132112"/>
              <a:gd name="connsiteY387" fmla="*/ 278342 h 550685"/>
              <a:gd name="connsiteX388" fmla="*/ 643924 w 1132112"/>
              <a:gd name="connsiteY388" fmla="*/ 251950 h 550685"/>
              <a:gd name="connsiteX389" fmla="*/ 1005438 w 1132112"/>
              <a:gd name="connsiteY389" fmla="*/ 249447 h 550685"/>
              <a:gd name="connsiteX390" fmla="*/ 995127 w 1132112"/>
              <a:gd name="connsiteY390" fmla="*/ 258143 h 550685"/>
              <a:gd name="connsiteX391" fmla="*/ 1002347 w 1132112"/>
              <a:gd name="connsiteY391" fmla="*/ 270563 h 550685"/>
              <a:gd name="connsiteX392" fmla="*/ 1012658 w 1132112"/>
              <a:gd name="connsiteY392" fmla="*/ 261867 h 550685"/>
              <a:gd name="connsiteX393" fmla="*/ 1005438 w 1132112"/>
              <a:gd name="connsiteY393" fmla="*/ 249447 h 550685"/>
              <a:gd name="connsiteX394" fmla="*/ 240033 w 1132112"/>
              <a:gd name="connsiteY394" fmla="*/ 248174 h 550685"/>
              <a:gd name="connsiteX395" fmla="*/ 209100 w 1132112"/>
              <a:gd name="connsiteY395" fmla="*/ 274264 h 550685"/>
              <a:gd name="connsiteX396" fmla="*/ 230760 w 1132112"/>
              <a:gd name="connsiteY396" fmla="*/ 311524 h 550685"/>
              <a:gd name="connsiteX397" fmla="*/ 261693 w 1132112"/>
              <a:gd name="connsiteY397" fmla="*/ 285435 h 550685"/>
              <a:gd name="connsiteX398" fmla="*/ 240033 w 1132112"/>
              <a:gd name="connsiteY398" fmla="*/ 248174 h 550685"/>
              <a:gd name="connsiteX399" fmla="*/ 974035 w 1132112"/>
              <a:gd name="connsiteY399" fmla="*/ 241416 h 550685"/>
              <a:gd name="connsiteX400" fmla="*/ 962435 w 1132112"/>
              <a:gd name="connsiteY400" fmla="*/ 251199 h 550685"/>
              <a:gd name="connsiteX401" fmla="*/ 970558 w 1132112"/>
              <a:gd name="connsiteY401" fmla="*/ 265172 h 550685"/>
              <a:gd name="connsiteX402" fmla="*/ 982157 w 1132112"/>
              <a:gd name="connsiteY402" fmla="*/ 255388 h 550685"/>
              <a:gd name="connsiteX403" fmla="*/ 974035 w 1132112"/>
              <a:gd name="connsiteY403" fmla="*/ 241416 h 550685"/>
              <a:gd name="connsiteX404" fmla="*/ 592799 w 1132112"/>
              <a:gd name="connsiteY404" fmla="*/ 239731 h 550685"/>
              <a:gd name="connsiteX405" fmla="*/ 569599 w 1132112"/>
              <a:gd name="connsiteY405" fmla="*/ 259298 h 550685"/>
              <a:gd name="connsiteX406" fmla="*/ 585844 w 1132112"/>
              <a:gd name="connsiteY406" fmla="*/ 287244 h 550685"/>
              <a:gd name="connsiteX407" fmla="*/ 609044 w 1132112"/>
              <a:gd name="connsiteY407" fmla="*/ 267676 h 550685"/>
              <a:gd name="connsiteX408" fmla="*/ 592799 w 1132112"/>
              <a:gd name="connsiteY408" fmla="*/ 239731 h 550685"/>
              <a:gd name="connsiteX409" fmla="*/ 940441 w 1132112"/>
              <a:gd name="connsiteY409" fmla="*/ 232921 h 550685"/>
              <a:gd name="connsiteX410" fmla="*/ 927552 w 1132112"/>
              <a:gd name="connsiteY410" fmla="*/ 243791 h 550685"/>
              <a:gd name="connsiteX411" fmla="*/ 936577 w 1132112"/>
              <a:gd name="connsiteY411" fmla="*/ 259315 h 550685"/>
              <a:gd name="connsiteX412" fmla="*/ 949466 w 1132112"/>
              <a:gd name="connsiteY412" fmla="*/ 248445 h 550685"/>
              <a:gd name="connsiteX413" fmla="*/ 940441 w 1132112"/>
              <a:gd name="connsiteY413" fmla="*/ 232921 h 550685"/>
              <a:gd name="connsiteX414" fmla="*/ 173570 w 1132112"/>
              <a:gd name="connsiteY414" fmla="*/ 232697 h 550685"/>
              <a:gd name="connsiteX415" fmla="*/ 141347 w 1132112"/>
              <a:gd name="connsiteY415" fmla="*/ 259874 h 550685"/>
              <a:gd name="connsiteX416" fmla="*/ 163910 w 1132112"/>
              <a:gd name="connsiteY416" fmla="*/ 298686 h 550685"/>
              <a:gd name="connsiteX417" fmla="*/ 196132 w 1132112"/>
              <a:gd name="connsiteY417" fmla="*/ 271510 h 550685"/>
              <a:gd name="connsiteX418" fmla="*/ 173570 w 1132112"/>
              <a:gd name="connsiteY418" fmla="*/ 232697 h 550685"/>
              <a:gd name="connsiteX419" fmla="*/ 539487 w 1132112"/>
              <a:gd name="connsiteY419" fmla="*/ 227046 h 550685"/>
              <a:gd name="connsiteX420" fmla="*/ 514998 w 1132112"/>
              <a:gd name="connsiteY420" fmla="*/ 247700 h 550685"/>
              <a:gd name="connsiteX421" fmla="*/ 532145 w 1132112"/>
              <a:gd name="connsiteY421" fmla="*/ 277198 h 550685"/>
              <a:gd name="connsiteX422" fmla="*/ 556631 w 1132112"/>
              <a:gd name="connsiteY422" fmla="*/ 256543 h 550685"/>
              <a:gd name="connsiteX423" fmla="*/ 539487 w 1132112"/>
              <a:gd name="connsiteY423" fmla="*/ 227046 h 550685"/>
              <a:gd name="connsiteX424" fmla="*/ 904655 w 1132112"/>
              <a:gd name="connsiteY424" fmla="*/ 223959 h 550685"/>
              <a:gd name="connsiteX425" fmla="*/ 890478 w 1132112"/>
              <a:gd name="connsiteY425" fmla="*/ 235917 h 550685"/>
              <a:gd name="connsiteX426" fmla="*/ 900405 w 1132112"/>
              <a:gd name="connsiteY426" fmla="*/ 252994 h 550685"/>
              <a:gd name="connsiteX427" fmla="*/ 914583 w 1132112"/>
              <a:gd name="connsiteY427" fmla="*/ 241036 h 550685"/>
              <a:gd name="connsiteX428" fmla="*/ 904655 w 1132112"/>
              <a:gd name="connsiteY428" fmla="*/ 223959 h 550685"/>
              <a:gd name="connsiteX429" fmla="*/ 104913 w 1132112"/>
              <a:gd name="connsiteY429" fmla="*/ 216755 h 550685"/>
              <a:gd name="connsiteX430" fmla="*/ 71402 w 1132112"/>
              <a:gd name="connsiteY430" fmla="*/ 245018 h 550685"/>
              <a:gd name="connsiteX431" fmla="*/ 94867 w 1132112"/>
              <a:gd name="connsiteY431" fmla="*/ 285383 h 550685"/>
              <a:gd name="connsiteX432" fmla="*/ 128377 w 1132112"/>
              <a:gd name="connsiteY432" fmla="*/ 257120 h 550685"/>
              <a:gd name="connsiteX433" fmla="*/ 104913 w 1132112"/>
              <a:gd name="connsiteY433" fmla="*/ 216755 h 550685"/>
              <a:gd name="connsiteX434" fmla="*/ 866679 w 1132112"/>
              <a:gd name="connsiteY434" fmla="*/ 214532 h 550685"/>
              <a:gd name="connsiteX435" fmla="*/ 851212 w 1132112"/>
              <a:gd name="connsiteY435" fmla="*/ 227577 h 550685"/>
              <a:gd name="connsiteX436" fmla="*/ 862042 w 1132112"/>
              <a:gd name="connsiteY436" fmla="*/ 246206 h 550685"/>
              <a:gd name="connsiteX437" fmla="*/ 877508 w 1132112"/>
              <a:gd name="connsiteY437" fmla="*/ 233162 h 550685"/>
              <a:gd name="connsiteX438" fmla="*/ 866679 w 1132112"/>
              <a:gd name="connsiteY438" fmla="*/ 214532 h 550685"/>
              <a:gd name="connsiteX439" fmla="*/ 483979 w 1132112"/>
              <a:gd name="connsiteY439" fmla="*/ 213897 h 550685"/>
              <a:gd name="connsiteX440" fmla="*/ 458201 w 1132112"/>
              <a:gd name="connsiteY440" fmla="*/ 235638 h 550685"/>
              <a:gd name="connsiteX441" fmla="*/ 476251 w 1132112"/>
              <a:gd name="connsiteY441" fmla="*/ 266687 h 550685"/>
              <a:gd name="connsiteX442" fmla="*/ 502028 w 1132112"/>
              <a:gd name="connsiteY442" fmla="*/ 244947 h 550685"/>
              <a:gd name="connsiteX443" fmla="*/ 483979 w 1132112"/>
              <a:gd name="connsiteY443" fmla="*/ 213897 h 550685"/>
              <a:gd name="connsiteX444" fmla="*/ 826511 w 1132112"/>
              <a:gd name="connsiteY444" fmla="*/ 204640 h 550685"/>
              <a:gd name="connsiteX445" fmla="*/ 809754 w 1132112"/>
              <a:gd name="connsiteY445" fmla="*/ 218771 h 550685"/>
              <a:gd name="connsiteX446" fmla="*/ 821488 w 1132112"/>
              <a:gd name="connsiteY446" fmla="*/ 238953 h 550685"/>
              <a:gd name="connsiteX447" fmla="*/ 838243 w 1132112"/>
              <a:gd name="connsiteY447" fmla="*/ 224822 h 550685"/>
              <a:gd name="connsiteX448" fmla="*/ 826511 w 1132112"/>
              <a:gd name="connsiteY448" fmla="*/ 204640 h 550685"/>
              <a:gd name="connsiteX449" fmla="*/ 34555 w 1132112"/>
              <a:gd name="connsiteY449" fmla="*/ 201188 h 550685"/>
              <a:gd name="connsiteX450" fmla="*/ 453 w 1132112"/>
              <a:gd name="connsiteY450" fmla="*/ 229950 h 550685"/>
              <a:gd name="connsiteX451" fmla="*/ 24331 w 1132112"/>
              <a:gd name="connsiteY451" fmla="*/ 271026 h 550685"/>
              <a:gd name="connsiteX452" fmla="*/ 58433 w 1132112"/>
              <a:gd name="connsiteY452" fmla="*/ 242264 h 550685"/>
              <a:gd name="connsiteX453" fmla="*/ 34555 w 1132112"/>
              <a:gd name="connsiteY453" fmla="*/ 201188 h 550685"/>
              <a:gd name="connsiteX454" fmla="*/ 426279 w 1132112"/>
              <a:gd name="connsiteY454" fmla="*/ 200281 h 550685"/>
              <a:gd name="connsiteX455" fmla="*/ 399213 w 1132112"/>
              <a:gd name="connsiteY455" fmla="*/ 223108 h 550685"/>
              <a:gd name="connsiteX456" fmla="*/ 418165 w 1132112"/>
              <a:gd name="connsiteY456" fmla="*/ 255712 h 550685"/>
              <a:gd name="connsiteX457" fmla="*/ 445232 w 1132112"/>
              <a:gd name="connsiteY457" fmla="*/ 232883 h 550685"/>
              <a:gd name="connsiteX458" fmla="*/ 426279 w 1132112"/>
              <a:gd name="connsiteY458" fmla="*/ 200281 h 550685"/>
              <a:gd name="connsiteX459" fmla="*/ 1128998 w 1132112"/>
              <a:gd name="connsiteY459" fmla="*/ 197105 h 550685"/>
              <a:gd name="connsiteX460" fmla="*/ 1125393 w 1132112"/>
              <a:gd name="connsiteY460" fmla="*/ 200146 h 550685"/>
              <a:gd name="connsiteX461" fmla="*/ 1127917 w 1132112"/>
              <a:gd name="connsiteY461" fmla="*/ 204488 h 550685"/>
              <a:gd name="connsiteX462" fmla="*/ 1131522 w 1132112"/>
              <a:gd name="connsiteY462" fmla="*/ 201447 h 550685"/>
              <a:gd name="connsiteX463" fmla="*/ 1128998 w 1132112"/>
              <a:gd name="connsiteY463" fmla="*/ 197105 h 550685"/>
              <a:gd name="connsiteX464" fmla="*/ 784151 w 1132112"/>
              <a:gd name="connsiteY464" fmla="*/ 194282 h 550685"/>
              <a:gd name="connsiteX465" fmla="*/ 766107 w 1132112"/>
              <a:gd name="connsiteY465" fmla="*/ 209501 h 550685"/>
              <a:gd name="connsiteX466" fmla="*/ 778741 w 1132112"/>
              <a:gd name="connsiteY466" fmla="*/ 231236 h 550685"/>
              <a:gd name="connsiteX467" fmla="*/ 796785 w 1132112"/>
              <a:gd name="connsiteY467" fmla="*/ 216017 h 550685"/>
              <a:gd name="connsiteX468" fmla="*/ 784151 w 1132112"/>
              <a:gd name="connsiteY468" fmla="*/ 194282 h 550685"/>
              <a:gd name="connsiteX469" fmla="*/ 1109059 w 1132112"/>
              <a:gd name="connsiteY469" fmla="*/ 191601 h 550685"/>
              <a:gd name="connsiteX470" fmla="*/ 1104253 w 1132112"/>
              <a:gd name="connsiteY470" fmla="*/ 195655 h 550685"/>
              <a:gd name="connsiteX471" fmla="*/ 1107618 w 1132112"/>
              <a:gd name="connsiteY471" fmla="*/ 201444 h 550685"/>
              <a:gd name="connsiteX472" fmla="*/ 1112425 w 1132112"/>
              <a:gd name="connsiteY472" fmla="*/ 197391 h 550685"/>
              <a:gd name="connsiteX473" fmla="*/ 1109059 w 1132112"/>
              <a:gd name="connsiteY473" fmla="*/ 191601 h 550685"/>
              <a:gd name="connsiteX474" fmla="*/ 366388 w 1132112"/>
              <a:gd name="connsiteY474" fmla="*/ 186199 h 550685"/>
              <a:gd name="connsiteX475" fmla="*/ 338033 w 1132112"/>
              <a:gd name="connsiteY475" fmla="*/ 210115 h 550685"/>
              <a:gd name="connsiteX476" fmla="*/ 357888 w 1132112"/>
              <a:gd name="connsiteY476" fmla="*/ 244270 h 550685"/>
              <a:gd name="connsiteX477" fmla="*/ 386243 w 1132112"/>
              <a:gd name="connsiteY477" fmla="*/ 220354 h 550685"/>
              <a:gd name="connsiteX478" fmla="*/ 366388 w 1132112"/>
              <a:gd name="connsiteY478" fmla="*/ 186199 h 550685"/>
              <a:gd name="connsiteX479" fmla="*/ 1086771 w 1132112"/>
              <a:gd name="connsiteY479" fmla="*/ 185139 h 550685"/>
              <a:gd name="connsiteX480" fmla="*/ 1080326 w 1132112"/>
              <a:gd name="connsiteY480" fmla="*/ 190573 h 550685"/>
              <a:gd name="connsiteX481" fmla="*/ 1084839 w 1132112"/>
              <a:gd name="connsiteY481" fmla="*/ 198335 h 550685"/>
              <a:gd name="connsiteX482" fmla="*/ 1091284 w 1132112"/>
              <a:gd name="connsiteY482" fmla="*/ 192900 h 550685"/>
              <a:gd name="connsiteX483" fmla="*/ 1086771 w 1132112"/>
              <a:gd name="connsiteY483" fmla="*/ 185139 h 550685"/>
              <a:gd name="connsiteX484" fmla="*/ 739600 w 1132112"/>
              <a:gd name="connsiteY484" fmla="*/ 183459 h 550685"/>
              <a:gd name="connsiteX485" fmla="*/ 720267 w 1132112"/>
              <a:gd name="connsiteY485" fmla="*/ 199765 h 550685"/>
              <a:gd name="connsiteX486" fmla="*/ 733804 w 1132112"/>
              <a:gd name="connsiteY486" fmla="*/ 223052 h 550685"/>
              <a:gd name="connsiteX487" fmla="*/ 753137 w 1132112"/>
              <a:gd name="connsiteY487" fmla="*/ 206747 h 550685"/>
              <a:gd name="connsiteX488" fmla="*/ 739600 w 1132112"/>
              <a:gd name="connsiteY488" fmla="*/ 183459 h 550685"/>
              <a:gd name="connsiteX489" fmla="*/ 1061942 w 1132112"/>
              <a:gd name="connsiteY489" fmla="*/ 178505 h 550685"/>
              <a:gd name="connsiteX490" fmla="*/ 1054208 w 1132112"/>
              <a:gd name="connsiteY490" fmla="*/ 185027 h 550685"/>
              <a:gd name="connsiteX491" fmla="*/ 1059623 w 1132112"/>
              <a:gd name="connsiteY491" fmla="*/ 194341 h 550685"/>
              <a:gd name="connsiteX492" fmla="*/ 1067357 w 1132112"/>
              <a:gd name="connsiteY492" fmla="*/ 187819 h 550685"/>
              <a:gd name="connsiteX493" fmla="*/ 1061942 w 1132112"/>
              <a:gd name="connsiteY493" fmla="*/ 178505 h 550685"/>
              <a:gd name="connsiteX494" fmla="*/ 692858 w 1132112"/>
              <a:gd name="connsiteY494" fmla="*/ 172171 h 550685"/>
              <a:gd name="connsiteX495" fmla="*/ 672235 w 1132112"/>
              <a:gd name="connsiteY495" fmla="*/ 189564 h 550685"/>
              <a:gd name="connsiteX496" fmla="*/ 686675 w 1132112"/>
              <a:gd name="connsiteY496" fmla="*/ 214403 h 550685"/>
              <a:gd name="connsiteX497" fmla="*/ 707298 w 1132112"/>
              <a:gd name="connsiteY497" fmla="*/ 197011 h 550685"/>
              <a:gd name="connsiteX498" fmla="*/ 692858 w 1132112"/>
              <a:gd name="connsiteY498" fmla="*/ 172171 h 550685"/>
              <a:gd name="connsiteX499" fmla="*/ 304306 w 1132112"/>
              <a:gd name="connsiteY499" fmla="*/ 171654 h 550685"/>
              <a:gd name="connsiteX500" fmla="*/ 274663 w 1132112"/>
              <a:gd name="connsiteY500" fmla="*/ 196656 h 550685"/>
              <a:gd name="connsiteX501" fmla="*/ 295419 w 1132112"/>
              <a:gd name="connsiteY501" fmla="*/ 232363 h 550685"/>
              <a:gd name="connsiteX502" fmla="*/ 325063 w 1132112"/>
              <a:gd name="connsiteY502" fmla="*/ 207361 h 550685"/>
              <a:gd name="connsiteX503" fmla="*/ 304306 w 1132112"/>
              <a:gd name="connsiteY503" fmla="*/ 171654 h 550685"/>
              <a:gd name="connsiteX504" fmla="*/ 1034921 w 1132112"/>
              <a:gd name="connsiteY504" fmla="*/ 171404 h 550685"/>
              <a:gd name="connsiteX505" fmla="*/ 1025899 w 1132112"/>
              <a:gd name="connsiteY505" fmla="*/ 179014 h 550685"/>
              <a:gd name="connsiteX506" fmla="*/ 1032217 w 1132112"/>
              <a:gd name="connsiteY506" fmla="*/ 189881 h 550685"/>
              <a:gd name="connsiteX507" fmla="*/ 1041239 w 1132112"/>
              <a:gd name="connsiteY507" fmla="*/ 182272 h 550685"/>
              <a:gd name="connsiteX508" fmla="*/ 1034921 w 1132112"/>
              <a:gd name="connsiteY508" fmla="*/ 171404 h 550685"/>
              <a:gd name="connsiteX509" fmla="*/ 1005710 w 1132112"/>
              <a:gd name="connsiteY509" fmla="*/ 163839 h 550685"/>
              <a:gd name="connsiteX510" fmla="*/ 995399 w 1132112"/>
              <a:gd name="connsiteY510" fmla="*/ 172535 h 550685"/>
              <a:gd name="connsiteX511" fmla="*/ 1002619 w 1132112"/>
              <a:gd name="connsiteY511" fmla="*/ 184956 h 550685"/>
              <a:gd name="connsiteX512" fmla="*/ 1012930 w 1132112"/>
              <a:gd name="connsiteY512" fmla="*/ 176259 h 550685"/>
              <a:gd name="connsiteX513" fmla="*/ 1005710 w 1132112"/>
              <a:gd name="connsiteY513" fmla="*/ 163839 h 550685"/>
              <a:gd name="connsiteX514" fmla="*/ 643924 w 1132112"/>
              <a:gd name="connsiteY514" fmla="*/ 160417 h 550685"/>
              <a:gd name="connsiteX515" fmla="*/ 622013 w 1132112"/>
              <a:gd name="connsiteY515" fmla="*/ 178897 h 550685"/>
              <a:gd name="connsiteX516" fmla="*/ 637355 w 1132112"/>
              <a:gd name="connsiteY516" fmla="*/ 205289 h 550685"/>
              <a:gd name="connsiteX517" fmla="*/ 659266 w 1132112"/>
              <a:gd name="connsiteY517" fmla="*/ 186809 h 550685"/>
              <a:gd name="connsiteX518" fmla="*/ 643924 w 1132112"/>
              <a:gd name="connsiteY518" fmla="*/ 160417 h 550685"/>
              <a:gd name="connsiteX519" fmla="*/ 240033 w 1132112"/>
              <a:gd name="connsiteY519" fmla="*/ 156641 h 550685"/>
              <a:gd name="connsiteX520" fmla="*/ 209100 w 1132112"/>
              <a:gd name="connsiteY520" fmla="*/ 182731 h 550685"/>
              <a:gd name="connsiteX521" fmla="*/ 230761 w 1132112"/>
              <a:gd name="connsiteY521" fmla="*/ 219990 h 550685"/>
              <a:gd name="connsiteX522" fmla="*/ 261694 w 1132112"/>
              <a:gd name="connsiteY522" fmla="*/ 193901 h 550685"/>
              <a:gd name="connsiteX523" fmla="*/ 240033 w 1132112"/>
              <a:gd name="connsiteY523" fmla="*/ 156641 h 550685"/>
              <a:gd name="connsiteX524" fmla="*/ 974306 w 1132112"/>
              <a:gd name="connsiteY524" fmla="*/ 155809 h 550685"/>
              <a:gd name="connsiteX525" fmla="*/ 962707 w 1132112"/>
              <a:gd name="connsiteY525" fmla="*/ 165592 h 550685"/>
              <a:gd name="connsiteX526" fmla="*/ 970829 w 1132112"/>
              <a:gd name="connsiteY526" fmla="*/ 179565 h 550685"/>
              <a:gd name="connsiteX527" fmla="*/ 982428 w 1132112"/>
              <a:gd name="connsiteY527" fmla="*/ 169781 h 550685"/>
              <a:gd name="connsiteX528" fmla="*/ 974306 w 1132112"/>
              <a:gd name="connsiteY528" fmla="*/ 155809 h 550685"/>
              <a:gd name="connsiteX529" fmla="*/ 592799 w 1132112"/>
              <a:gd name="connsiteY529" fmla="*/ 148198 h 550685"/>
              <a:gd name="connsiteX530" fmla="*/ 569599 w 1132112"/>
              <a:gd name="connsiteY530" fmla="*/ 167765 h 550685"/>
              <a:gd name="connsiteX531" fmla="*/ 585843 w 1132112"/>
              <a:gd name="connsiteY531" fmla="*/ 195710 h 550685"/>
              <a:gd name="connsiteX532" fmla="*/ 609044 w 1132112"/>
              <a:gd name="connsiteY532" fmla="*/ 176143 h 550685"/>
              <a:gd name="connsiteX533" fmla="*/ 592799 w 1132112"/>
              <a:gd name="connsiteY533" fmla="*/ 148198 h 550685"/>
              <a:gd name="connsiteX534" fmla="*/ 940713 w 1132112"/>
              <a:gd name="connsiteY534" fmla="*/ 147314 h 550685"/>
              <a:gd name="connsiteX535" fmla="*/ 927824 w 1132112"/>
              <a:gd name="connsiteY535" fmla="*/ 158184 h 550685"/>
              <a:gd name="connsiteX536" fmla="*/ 936849 w 1132112"/>
              <a:gd name="connsiteY536" fmla="*/ 173708 h 550685"/>
              <a:gd name="connsiteX537" fmla="*/ 949738 w 1132112"/>
              <a:gd name="connsiteY537" fmla="*/ 162838 h 550685"/>
              <a:gd name="connsiteX538" fmla="*/ 940713 w 1132112"/>
              <a:gd name="connsiteY538" fmla="*/ 147314 h 550685"/>
              <a:gd name="connsiteX539" fmla="*/ 173570 w 1132112"/>
              <a:gd name="connsiteY539" fmla="*/ 141164 h 550685"/>
              <a:gd name="connsiteX540" fmla="*/ 141347 w 1132112"/>
              <a:gd name="connsiteY540" fmla="*/ 168341 h 550685"/>
              <a:gd name="connsiteX541" fmla="*/ 163910 w 1132112"/>
              <a:gd name="connsiteY541" fmla="*/ 207153 h 550685"/>
              <a:gd name="connsiteX542" fmla="*/ 196132 w 1132112"/>
              <a:gd name="connsiteY542" fmla="*/ 179976 h 550685"/>
              <a:gd name="connsiteX543" fmla="*/ 173570 w 1132112"/>
              <a:gd name="connsiteY543" fmla="*/ 141164 h 550685"/>
              <a:gd name="connsiteX544" fmla="*/ 904927 w 1132112"/>
              <a:gd name="connsiteY544" fmla="*/ 138351 h 550685"/>
              <a:gd name="connsiteX545" fmla="*/ 890749 w 1132112"/>
              <a:gd name="connsiteY545" fmla="*/ 150309 h 550685"/>
              <a:gd name="connsiteX546" fmla="*/ 900677 w 1132112"/>
              <a:gd name="connsiteY546" fmla="*/ 167386 h 550685"/>
              <a:gd name="connsiteX547" fmla="*/ 914854 w 1132112"/>
              <a:gd name="connsiteY547" fmla="*/ 155429 h 550685"/>
              <a:gd name="connsiteX548" fmla="*/ 904927 w 1132112"/>
              <a:gd name="connsiteY548" fmla="*/ 138351 h 550685"/>
              <a:gd name="connsiteX549" fmla="*/ 539487 w 1132112"/>
              <a:gd name="connsiteY549" fmla="*/ 135513 h 550685"/>
              <a:gd name="connsiteX550" fmla="*/ 514998 w 1132112"/>
              <a:gd name="connsiteY550" fmla="*/ 156168 h 550685"/>
              <a:gd name="connsiteX551" fmla="*/ 532146 w 1132112"/>
              <a:gd name="connsiteY551" fmla="*/ 185665 h 550685"/>
              <a:gd name="connsiteX552" fmla="*/ 556631 w 1132112"/>
              <a:gd name="connsiteY552" fmla="*/ 165011 h 550685"/>
              <a:gd name="connsiteX553" fmla="*/ 539487 w 1132112"/>
              <a:gd name="connsiteY553" fmla="*/ 135513 h 550685"/>
              <a:gd name="connsiteX554" fmla="*/ 866950 w 1132112"/>
              <a:gd name="connsiteY554" fmla="*/ 128926 h 550685"/>
              <a:gd name="connsiteX555" fmla="*/ 851483 w 1132112"/>
              <a:gd name="connsiteY555" fmla="*/ 141970 h 550685"/>
              <a:gd name="connsiteX556" fmla="*/ 862313 w 1132112"/>
              <a:gd name="connsiteY556" fmla="*/ 160600 h 550685"/>
              <a:gd name="connsiteX557" fmla="*/ 877780 w 1132112"/>
              <a:gd name="connsiteY557" fmla="*/ 147555 h 550685"/>
              <a:gd name="connsiteX558" fmla="*/ 866950 w 1132112"/>
              <a:gd name="connsiteY558" fmla="*/ 128926 h 550685"/>
              <a:gd name="connsiteX559" fmla="*/ 104913 w 1132112"/>
              <a:gd name="connsiteY559" fmla="*/ 125222 h 550685"/>
              <a:gd name="connsiteX560" fmla="*/ 71402 w 1132112"/>
              <a:gd name="connsiteY560" fmla="*/ 153485 h 550685"/>
              <a:gd name="connsiteX561" fmla="*/ 94867 w 1132112"/>
              <a:gd name="connsiteY561" fmla="*/ 193849 h 550685"/>
              <a:gd name="connsiteX562" fmla="*/ 128377 w 1132112"/>
              <a:gd name="connsiteY562" fmla="*/ 165586 h 550685"/>
              <a:gd name="connsiteX563" fmla="*/ 104913 w 1132112"/>
              <a:gd name="connsiteY563" fmla="*/ 125222 h 550685"/>
              <a:gd name="connsiteX564" fmla="*/ 483979 w 1132112"/>
              <a:gd name="connsiteY564" fmla="*/ 122363 h 550685"/>
              <a:gd name="connsiteX565" fmla="*/ 458202 w 1132112"/>
              <a:gd name="connsiteY565" fmla="*/ 144104 h 550685"/>
              <a:gd name="connsiteX566" fmla="*/ 476252 w 1132112"/>
              <a:gd name="connsiteY566" fmla="*/ 175154 h 550685"/>
              <a:gd name="connsiteX567" fmla="*/ 502029 w 1132112"/>
              <a:gd name="connsiteY567" fmla="*/ 153413 h 550685"/>
              <a:gd name="connsiteX568" fmla="*/ 483979 w 1132112"/>
              <a:gd name="connsiteY568" fmla="*/ 122363 h 550685"/>
              <a:gd name="connsiteX569" fmla="*/ 826782 w 1132112"/>
              <a:gd name="connsiteY569" fmla="*/ 119033 h 550685"/>
              <a:gd name="connsiteX570" fmla="*/ 810026 w 1132112"/>
              <a:gd name="connsiteY570" fmla="*/ 133164 h 550685"/>
              <a:gd name="connsiteX571" fmla="*/ 821759 w 1132112"/>
              <a:gd name="connsiteY571" fmla="*/ 153346 h 550685"/>
              <a:gd name="connsiteX572" fmla="*/ 838514 w 1132112"/>
              <a:gd name="connsiteY572" fmla="*/ 139215 h 550685"/>
              <a:gd name="connsiteX573" fmla="*/ 826782 w 1132112"/>
              <a:gd name="connsiteY573" fmla="*/ 119033 h 550685"/>
              <a:gd name="connsiteX574" fmla="*/ 1129269 w 1132112"/>
              <a:gd name="connsiteY574" fmla="*/ 111499 h 550685"/>
              <a:gd name="connsiteX575" fmla="*/ 1125664 w 1132112"/>
              <a:gd name="connsiteY575" fmla="*/ 114540 h 550685"/>
              <a:gd name="connsiteX576" fmla="*/ 1128188 w 1132112"/>
              <a:gd name="connsiteY576" fmla="*/ 118882 h 550685"/>
              <a:gd name="connsiteX577" fmla="*/ 1131793 w 1132112"/>
              <a:gd name="connsiteY577" fmla="*/ 115841 h 550685"/>
              <a:gd name="connsiteX578" fmla="*/ 1129269 w 1132112"/>
              <a:gd name="connsiteY578" fmla="*/ 111499 h 550685"/>
              <a:gd name="connsiteX579" fmla="*/ 34555 w 1132112"/>
              <a:gd name="connsiteY579" fmla="*/ 109655 h 550685"/>
              <a:gd name="connsiteX580" fmla="*/ 453 w 1132112"/>
              <a:gd name="connsiteY580" fmla="*/ 138416 h 550685"/>
              <a:gd name="connsiteX581" fmla="*/ 24331 w 1132112"/>
              <a:gd name="connsiteY581" fmla="*/ 179493 h 550685"/>
              <a:gd name="connsiteX582" fmla="*/ 58433 w 1132112"/>
              <a:gd name="connsiteY582" fmla="*/ 150731 h 550685"/>
              <a:gd name="connsiteX583" fmla="*/ 34555 w 1132112"/>
              <a:gd name="connsiteY583" fmla="*/ 109655 h 550685"/>
              <a:gd name="connsiteX584" fmla="*/ 426280 w 1132112"/>
              <a:gd name="connsiteY584" fmla="*/ 108747 h 550685"/>
              <a:gd name="connsiteX585" fmla="*/ 399213 w 1132112"/>
              <a:gd name="connsiteY585" fmla="*/ 131576 h 550685"/>
              <a:gd name="connsiteX586" fmla="*/ 418165 w 1132112"/>
              <a:gd name="connsiteY586" fmla="*/ 164179 h 550685"/>
              <a:gd name="connsiteX587" fmla="*/ 445232 w 1132112"/>
              <a:gd name="connsiteY587" fmla="*/ 141350 h 550685"/>
              <a:gd name="connsiteX588" fmla="*/ 426280 w 1132112"/>
              <a:gd name="connsiteY588" fmla="*/ 108747 h 550685"/>
              <a:gd name="connsiteX589" fmla="*/ 784422 w 1132112"/>
              <a:gd name="connsiteY589" fmla="*/ 108676 h 550685"/>
              <a:gd name="connsiteX590" fmla="*/ 766378 w 1132112"/>
              <a:gd name="connsiteY590" fmla="*/ 123895 h 550685"/>
              <a:gd name="connsiteX591" fmla="*/ 779012 w 1132112"/>
              <a:gd name="connsiteY591" fmla="*/ 145629 h 550685"/>
              <a:gd name="connsiteX592" fmla="*/ 797057 w 1132112"/>
              <a:gd name="connsiteY592" fmla="*/ 130410 h 550685"/>
              <a:gd name="connsiteX593" fmla="*/ 784422 w 1132112"/>
              <a:gd name="connsiteY593" fmla="*/ 108676 h 550685"/>
              <a:gd name="connsiteX594" fmla="*/ 1109330 w 1132112"/>
              <a:gd name="connsiteY594" fmla="*/ 105996 h 550685"/>
              <a:gd name="connsiteX595" fmla="*/ 1104524 w 1132112"/>
              <a:gd name="connsiteY595" fmla="*/ 110050 h 550685"/>
              <a:gd name="connsiteX596" fmla="*/ 1107890 w 1132112"/>
              <a:gd name="connsiteY596" fmla="*/ 115839 h 550685"/>
              <a:gd name="connsiteX597" fmla="*/ 1112696 w 1132112"/>
              <a:gd name="connsiteY597" fmla="*/ 111785 h 550685"/>
              <a:gd name="connsiteX598" fmla="*/ 1109330 w 1132112"/>
              <a:gd name="connsiteY598" fmla="*/ 105996 h 550685"/>
              <a:gd name="connsiteX599" fmla="*/ 1087042 w 1132112"/>
              <a:gd name="connsiteY599" fmla="*/ 99533 h 550685"/>
              <a:gd name="connsiteX600" fmla="*/ 1080597 w 1132112"/>
              <a:gd name="connsiteY600" fmla="*/ 104968 h 550685"/>
              <a:gd name="connsiteX601" fmla="*/ 1085110 w 1132112"/>
              <a:gd name="connsiteY601" fmla="*/ 112730 h 550685"/>
              <a:gd name="connsiteX602" fmla="*/ 1091555 w 1132112"/>
              <a:gd name="connsiteY602" fmla="*/ 107295 h 550685"/>
              <a:gd name="connsiteX603" fmla="*/ 1087042 w 1132112"/>
              <a:gd name="connsiteY603" fmla="*/ 99533 h 550685"/>
              <a:gd name="connsiteX604" fmla="*/ 739872 w 1132112"/>
              <a:gd name="connsiteY604" fmla="*/ 97852 h 550685"/>
              <a:gd name="connsiteX605" fmla="*/ 720538 w 1132112"/>
              <a:gd name="connsiteY605" fmla="*/ 114158 h 550685"/>
              <a:gd name="connsiteX606" fmla="*/ 734075 w 1132112"/>
              <a:gd name="connsiteY606" fmla="*/ 137445 h 550685"/>
              <a:gd name="connsiteX607" fmla="*/ 753409 w 1132112"/>
              <a:gd name="connsiteY607" fmla="*/ 121139 h 550685"/>
              <a:gd name="connsiteX608" fmla="*/ 739872 w 1132112"/>
              <a:gd name="connsiteY608" fmla="*/ 97852 h 550685"/>
              <a:gd name="connsiteX609" fmla="*/ 366389 w 1132112"/>
              <a:gd name="connsiteY609" fmla="*/ 94666 h 550685"/>
              <a:gd name="connsiteX610" fmla="*/ 338033 w 1132112"/>
              <a:gd name="connsiteY610" fmla="*/ 118582 h 550685"/>
              <a:gd name="connsiteX611" fmla="*/ 357888 w 1132112"/>
              <a:gd name="connsiteY611" fmla="*/ 152737 h 550685"/>
              <a:gd name="connsiteX612" fmla="*/ 386244 w 1132112"/>
              <a:gd name="connsiteY612" fmla="*/ 128821 h 550685"/>
              <a:gd name="connsiteX613" fmla="*/ 366389 w 1132112"/>
              <a:gd name="connsiteY613" fmla="*/ 94666 h 550685"/>
              <a:gd name="connsiteX614" fmla="*/ 1062213 w 1132112"/>
              <a:gd name="connsiteY614" fmla="*/ 92899 h 550685"/>
              <a:gd name="connsiteX615" fmla="*/ 1054479 w 1132112"/>
              <a:gd name="connsiteY615" fmla="*/ 99421 h 550685"/>
              <a:gd name="connsiteX616" fmla="*/ 1059895 w 1132112"/>
              <a:gd name="connsiteY616" fmla="*/ 108735 h 550685"/>
              <a:gd name="connsiteX617" fmla="*/ 1067628 w 1132112"/>
              <a:gd name="connsiteY617" fmla="*/ 102213 h 550685"/>
              <a:gd name="connsiteX618" fmla="*/ 1062213 w 1132112"/>
              <a:gd name="connsiteY618" fmla="*/ 92899 h 550685"/>
              <a:gd name="connsiteX619" fmla="*/ 693129 w 1132112"/>
              <a:gd name="connsiteY619" fmla="*/ 86565 h 550685"/>
              <a:gd name="connsiteX620" fmla="*/ 672507 w 1132112"/>
              <a:gd name="connsiteY620" fmla="*/ 103957 h 550685"/>
              <a:gd name="connsiteX621" fmla="*/ 686947 w 1132112"/>
              <a:gd name="connsiteY621" fmla="*/ 128796 h 550685"/>
              <a:gd name="connsiteX622" fmla="*/ 707569 w 1132112"/>
              <a:gd name="connsiteY622" fmla="*/ 111404 h 550685"/>
              <a:gd name="connsiteX623" fmla="*/ 693129 w 1132112"/>
              <a:gd name="connsiteY623" fmla="*/ 86565 h 550685"/>
              <a:gd name="connsiteX624" fmla="*/ 1035193 w 1132112"/>
              <a:gd name="connsiteY624" fmla="*/ 85799 h 550685"/>
              <a:gd name="connsiteX625" fmla="*/ 1026171 w 1132112"/>
              <a:gd name="connsiteY625" fmla="*/ 93408 h 550685"/>
              <a:gd name="connsiteX626" fmla="*/ 1032489 w 1132112"/>
              <a:gd name="connsiteY626" fmla="*/ 104276 h 550685"/>
              <a:gd name="connsiteX627" fmla="*/ 1041511 w 1132112"/>
              <a:gd name="connsiteY627" fmla="*/ 96666 h 550685"/>
              <a:gd name="connsiteX628" fmla="*/ 1035193 w 1132112"/>
              <a:gd name="connsiteY628" fmla="*/ 85799 h 550685"/>
              <a:gd name="connsiteX629" fmla="*/ 304307 w 1132112"/>
              <a:gd name="connsiteY629" fmla="*/ 80121 h 550685"/>
              <a:gd name="connsiteX630" fmla="*/ 274664 w 1132112"/>
              <a:gd name="connsiteY630" fmla="*/ 105123 h 550685"/>
              <a:gd name="connsiteX631" fmla="*/ 295419 w 1132112"/>
              <a:gd name="connsiteY631" fmla="*/ 140830 h 550685"/>
              <a:gd name="connsiteX632" fmla="*/ 325063 w 1132112"/>
              <a:gd name="connsiteY632" fmla="*/ 115828 h 550685"/>
              <a:gd name="connsiteX633" fmla="*/ 304307 w 1132112"/>
              <a:gd name="connsiteY633" fmla="*/ 80121 h 550685"/>
              <a:gd name="connsiteX634" fmla="*/ 1005982 w 1132112"/>
              <a:gd name="connsiteY634" fmla="*/ 78234 h 550685"/>
              <a:gd name="connsiteX635" fmla="*/ 995670 w 1132112"/>
              <a:gd name="connsiteY635" fmla="*/ 86931 h 550685"/>
              <a:gd name="connsiteX636" fmla="*/ 1002890 w 1132112"/>
              <a:gd name="connsiteY636" fmla="*/ 99350 h 550685"/>
              <a:gd name="connsiteX637" fmla="*/ 1013202 w 1132112"/>
              <a:gd name="connsiteY637" fmla="*/ 90654 h 550685"/>
              <a:gd name="connsiteX638" fmla="*/ 1005982 w 1132112"/>
              <a:gd name="connsiteY638" fmla="*/ 78234 h 550685"/>
              <a:gd name="connsiteX639" fmla="*/ 644196 w 1132112"/>
              <a:gd name="connsiteY639" fmla="*/ 74810 h 550685"/>
              <a:gd name="connsiteX640" fmla="*/ 622285 w 1132112"/>
              <a:gd name="connsiteY640" fmla="*/ 93289 h 550685"/>
              <a:gd name="connsiteX641" fmla="*/ 637627 w 1132112"/>
              <a:gd name="connsiteY641" fmla="*/ 119682 h 550685"/>
              <a:gd name="connsiteX642" fmla="*/ 659538 w 1132112"/>
              <a:gd name="connsiteY642" fmla="*/ 101202 h 550685"/>
              <a:gd name="connsiteX643" fmla="*/ 644196 w 1132112"/>
              <a:gd name="connsiteY643" fmla="*/ 74810 h 550685"/>
              <a:gd name="connsiteX644" fmla="*/ 974578 w 1132112"/>
              <a:gd name="connsiteY644" fmla="*/ 70203 h 550685"/>
              <a:gd name="connsiteX645" fmla="*/ 962978 w 1132112"/>
              <a:gd name="connsiteY645" fmla="*/ 79987 h 550685"/>
              <a:gd name="connsiteX646" fmla="*/ 971100 w 1132112"/>
              <a:gd name="connsiteY646" fmla="*/ 93959 h 550685"/>
              <a:gd name="connsiteX647" fmla="*/ 982700 w 1132112"/>
              <a:gd name="connsiteY647" fmla="*/ 84176 h 550685"/>
              <a:gd name="connsiteX648" fmla="*/ 974578 w 1132112"/>
              <a:gd name="connsiteY648" fmla="*/ 70203 h 550685"/>
              <a:gd name="connsiteX649" fmla="*/ 240035 w 1132112"/>
              <a:gd name="connsiteY649" fmla="*/ 65108 h 550685"/>
              <a:gd name="connsiteX650" fmla="*/ 209101 w 1132112"/>
              <a:gd name="connsiteY650" fmla="*/ 91198 h 550685"/>
              <a:gd name="connsiteX651" fmla="*/ 230761 w 1132112"/>
              <a:gd name="connsiteY651" fmla="*/ 128458 h 550685"/>
              <a:gd name="connsiteX652" fmla="*/ 261694 w 1132112"/>
              <a:gd name="connsiteY652" fmla="*/ 102367 h 550685"/>
              <a:gd name="connsiteX653" fmla="*/ 240035 w 1132112"/>
              <a:gd name="connsiteY653" fmla="*/ 65108 h 550685"/>
              <a:gd name="connsiteX654" fmla="*/ 593071 w 1132112"/>
              <a:gd name="connsiteY654" fmla="*/ 62591 h 550685"/>
              <a:gd name="connsiteX655" fmla="*/ 569870 w 1132112"/>
              <a:gd name="connsiteY655" fmla="*/ 82158 h 550685"/>
              <a:gd name="connsiteX656" fmla="*/ 586115 w 1132112"/>
              <a:gd name="connsiteY656" fmla="*/ 110103 h 550685"/>
              <a:gd name="connsiteX657" fmla="*/ 609315 w 1132112"/>
              <a:gd name="connsiteY657" fmla="*/ 90536 h 550685"/>
              <a:gd name="connsiteX658" fmla="*/ 593071 w 1132112"/>
              <a:gd name="connsiteY658" fmla="*/ 62591 h 550685"/>
              <a:gd name="connsiteX659" fmla="*/ 940984 w 1132112"/>
              <a:gd name="connsiteY659" fmla="*/ 61708 h 550685"/>
              <a:gd name="connsiteX660" fmla="*/ 928095 w 1132112"/>
              <a:gd name="connsiteY660" fmla="*/ 72578 h 550685"/>
              <a:gd name="connsiteX661" fmla="*/ 937120 w 1132112"/>
              <a:gd name="connsiteY661" fmla="*/ 88102 h 550685"/>
              <a:gd name="connsiteX662" fmla="*/ 950009 w 1132112"/>
              <a:gd name="connsiteY662" fmla="*/ 77232 h 550685"/>
              <a:gd name="connsiteX663" fmla="*/ 940984 w 1132112"/>
              <a:gd name="connsiteY663" fmla="*/ 61708 h 550685"/>
              <a:gd name="connsiteX664" fmla="*/ 905198 w 1132112"/>
              <a:gd name="connsiteY664" fmla="*/ 52747 h 550685"/>
              <a:gd name="connsiteX665" fmla="*/ 891021 w 1132112"/>
              <a:gd name="connsiteY665" fmla="*/ 64704 h 550685"/>
              <a:gd name="connsiteX666" fmla="*/ 900948 w 1132112"/>
              <a:gd name="connsiteY666" fmla="*/ 81781 h 550685"/>
              <a:gd name="connsiteX667" fmla="*/ 915126 w 1132112"/>
              <a:gd name="connsiteY667" fmla="*/ 69824 h 550685"/>
              <a:gd name="connsiteX668" fmla="*/ 905198 w 1132112"/>
              <a:gd name="connsiteY668" fmla="*/ 52747 h 550685"/>
              <a:gd name="connsiteX669" fmla="*/ 539756 w 1132112"/>
              <a:gd name="connsiteY669" fmla="*/ 49905 h 550685"/>
              <a:gd name="connsiteX670" fmla="*/ 515266 w 1132112"/>
              <a:gd name="connsiteY670" fmla="*/ 70560 h 550685"/>
              <a:gd name="connsiteX671" fmla="*/ 532414 w 1132112"/>
              <a:gd name="connsiteY671" fmla="*/ 100058 h 550685"/>
              <a:gd name="connsiteX672" fmla="*/ 556902 w 1132112"/>
              <a:gd name="connsiteY672" fmla="*/ 79404 h 550685"/>
              <a:gd name="connsiteX673" fmla="*/ 539756 w 1132112"/>
              <a:gd name="connsiteY673" fmla="*/ 49905 h 550685"/>
              <a:gd name="connsiteX674" fmla="*/ 173570 w 1132112"/>
              <a:gd name="connsiteY674" fmla="*/ 49631 h 550685"/>
              <a:gd name="connsiteX675" fmla="*/ 141347 w 1132112"/>
              <a:gd name="connsiteY675" fmla="*/ 76808 h 550685"/>
              <a:gd name="connsiteX676" fmla="*/ 163911 w 1132112"/>
              <a:gd name="connsiteY676" fmla="*/ 115620 h 550685"/>
              <a:gd name="connsiteX677" fmla="*/ 196133 w 1132112"/>
              <a:gd name="connsiteY677" fmla="*/ 88443 h 550685"/>
              <a:gd name="connsiteX678" fmla="*/ 173570 w 1132112"/>
              <a:gd name="connsiteY678" fmla="*/ 49631 h 550685"/>
              <a:gd name="connsiteX679" fmla="*/ 867221 w 1132112"/>
              <a:gd name="connsiteY679" fmla="*/ 43320 h 550685"/>
              <a:gd name="connsiteX680" fmla="*/ 851755 w 1132112"/>
              <a:gd name="connsiteY680" fmla="*/ 56364 h 550685"/>
              <a:gd name="connsiteX681" fmla="*/ 862585 w 1132112"/>
              <a:gd name="connsiteY681" fmla="*/ 74994 h 550685"/>
              <a:gd name="connsiteX682" fmla="*/ 878051 w 1132112"/>
              <a:gd name="connsiteY682" fmla="*/ 61949 h 550685"/>
              <a:gd name="connsiteX683" fmla="*/ 867221 w 1132112"/>
              <a:gd name="connsiteY683" fmla="*/ 43320 h 550685"/>
              <a:gd name="connsiteX684" fmla="*/ 484247 w 1132112"/>
              <a:gd name="connsiteY684" fmla="*/ 36756 h 550685"/>
              <a:gd name="connsiteX685" fmla="*/ 458470 w 1132112"/>
              <a:gd name="connsiteY685" fmla="*/ 58498 h 550685"/>
              <a:gd name="connsiteX686" fmla="*/ 476520 w 1132112"/>
              <a:gd name="connsiteY686" fmla="*/ 89547 h 550685"/>
              <a:gd name="connsiteX687" fmla="*/ 502297 w 1132112"/>
              <a:gd name="connsiteY687" fmla="*/ 67806 h 550685"/>
              <a:gd name="connsiteX688" fmla="*/ 484247 w 1132112"/>
              <a:gd name="connsiteY688" fmla="*/ 36756 h 550685"/>
              <a:gd name="connsiteX689" fmla="*/ 104913 w 1132112"/>
              <a:gd name="connsiteY689" fmla="*/ 33688 h 550685"/>
              <a:gd name="connsiteX690" fmla="*/ 71403 w 1132112"/>
              <a:gd name="connsiteY690" fmla="*/ 61952 h 550685"/>
              <a:gd name="connsiteX691" fmla="*/ 94868 w 1132112"/>
              <a:gd name="connsiteY691" fmla="*/ 102317 h 550685"/>
              <a:gd name="connsiteX692" fmla="*/ 128378 w 1132112"/>
              <a:gd name="connsiteY692" fmla="*/ 74053 h 550685"/>
              <a:gd name="connsiteX693" fmla="*/ 104913 w 1132112"/>
              <a:gd name="connsiteY693" fmla="*/ 33688 h 550685"/>
              <a:gd name="connsiteX694" fmla="*/ 827053 w 1132112"/>
              <a:gd name="connsiteY694" fmla="*/ 33427 h 550685"/>
              <a:gd name="connsiteX695" fmla="*/ 810298 w 1132112"/>
              <a:gd name="connsiteY695" fmla="*/ 47559 h 550685"/>
              <a:gd name="connsiteX696" fmla="*/ 822030 w 1132112"/>
              <a:gd name="connsiteY696" fmla="*/ 67741 h 550685"/>
              <a:gd name="connsiteX697" fmla="*/ 838786 w 1132112"/>
              <a:gd name="connsiteY697" fmla="*/ 53609 h 550685"/>
              <a:gd name="connsiteX698" fmla="*/ 827053 w 1132112"/>
              <a:gd name="connsiteY698" fmla="*/ 33427 h 550685"/>
              <a:gd name="connsiteX699" fmla="*/ 1129540 w 1132112"/>
              <a:gd name="connsiteY699" fmla="*/ 25896 h 550685"/>
              <a:gd name="connsiteX700" fmla="*/ 1125935 w 1132112"/>
              <a:gd name="connsiteY700" fmla="*/ 28936 h 550685"/>
              <a:gd name="connsiteX701" fmla="*/ 1128460 w 1132112"/>
              <a:gd name="connsiteY701" fmla="*/ 33279 h 550685"/>
              <a:gd name="connsiteX702" fmla="*/ 1132065 w 1132112"/>
              <a:gd name="connsiteY702" fmla="*/ 30239 h 550685"/>
              <a:gd name="connsiteX703" fmla="*/ 1129540 w 1132112"/>
              <a:gd name="connsiteY703" fmla="*/ 25896 h 550685"/>
              <a:gd name="connsiteX704" fmla="*/ 426548 w 1132112"/>
              <a:gd name="connsiteY704" fmla="*/ 23141 h 550685"/>
              <a:gd name="connsiteX705" fmla="*/ 399481 w 1132112"/>
              <a:gd name="connsiteY705" fmla="*/ 45969 h 550685"/>
              <a:gd name="connsiteX706" fmla="*/ 418434 w 1132112"/>
              <a:gd name="connsiteY706" fmla="*/ 78572 h 550685"/>
              <a:gd name="connsiteX707" fmla="*/ 445500 w 1132112"/>
              <a:gd name="connsiteY707" fmla="*/ 55743 h 550685"/>
              <a:gd name="connsiteX708" fmla="*/ 426548 w 1132112"/>
              <a:gd name="connsiteY708" fmla="*/ 23141 h 550685"/>
              <a:gd name="connsiteX709" fmla="*/ 784693 w 1132112"/>
              <a:gd name="connsiteY709" fmla="*/ 23070 h 550685"/>
              <a:gd name="connsiteX710" fmla="*/ 766649 w 1132112"/>
              <a:gd name="connsiteY710" fmla="*/ 38288 h 550685"/>
              <a:gd name="connsiteX711" fmla="*/ 779284 w 1132112"/>
              <a:gd name="connsiteY711" fmla="*/ 60023 h 550685"/>
              <a:gd name="connsiteX712" fmla="*/ 797328 w 1132112"/>
              <a:gd name="connsiteY712" fmla="*/ 44804 h 550685"/>
              <a:gd name="connsiteX713" fmla="*/ 784693 w 1132112"/>
              <a:gd name="connsiteY713" fmla="*/ 23070 h 550685"/>
              <a:gd name="connsiteX714" fmla="*/ 1109602 w 1132112"/>
              <a:gd name="connsiteY714" fmla="*/ 20390 h 550685"/>
              <a:gd name="connsiteX715" fmla="*/ 1104795 w 1132112"/>
              <a:gd name="connsiteY715" fmla="*/ 24444 h 550685"/>
              <a:gd name="connsiteX716" fmla="*/ 1108161 w 1132112"/>
              <a:gd name="connsiteY716" fmla="*/ 30234 h 550685"/>
              <a:gd name="connsiteX717" fmla="*/ 1112968 w 1132112"/>
              <a:gd name="connsiteY717" fmla="*/ 26179 h 550685"/>
              <a:gd name="connsiteX718" fmla="*/ 1109602 w 1132112"/>
              <a:gd name="connsiteY718" fmla="*/ 20390 h 550685"/>
              <a:gd name="connsiteX719" fmla="*/ 34555 w 1132112"/>
              <a:gd name="connsiteY719" fmla="*/ 18121 h 550685"/>
              <a:gd name="connsiteX720" fmla="*/ 454 w 1132112"/>
              <a:gd name="connsiteY720" fmla="*/ 46883 h 550685"/>
              <a:gd name="connsiteX721" fmla="*/ 24332 w 1132112"/>
              <a:gd name="connsiteY721" fmla="*/ 87959 h 550685"/>
              <a:gd name="connsiteX722" fmla="*/ 58434 w 1132112"/>
              <a:gd name="connsiteY722" fmla="*/ 59198 h 550685"/>
              <a:gd name="connsiteX723" fmla="*/ 34555 w 1132112"/>
              <a:gd name="connsiteY723" fmla="*/ 18121 h 550685"/>
              <a:gd name="connsiteX724" fmla="*/ 1087313 w 1132112"/>
              <a:gd name="connsiteY724" fmla="*/ 13927 h 550685"/>
              <a:gd name="connsiteX725" fmla="*/ 1080869 w 1132112"/>
              <a:gd name="connsiteY725" fmla="*/ 19362 h 550685"/>
              <a:gd name="connsiteX726" fmla="*/ 1085382 w 1132112"/>
              <a:gd name="connsiteY726" fmla="*/ 27124 h 550685"/>
              <a:gd name="connsiteX727" fmla="*/ 1091827 w 1132112"/>
              <a:gd name="connsiteY727" fmla="*/ 21690 h 550685"/>
              <a:gd name="connsiteX728" fmla="*/ 1087313 w 1132112"/>
              <a:gd name="connsiteY728" fmla="*/ 13927 h 550685"/>
              <a:gd name="connsiteX729" fmla="*/ 740143 w 1132112"/>
              <a:gd name="connsiteY729" fmla="*/ 12247 h 550685"/>
              <a:gd name="connsiteX730" fmla="*/ 720810 w 1132112"/>
              <a:gd name="connsiteY730" fmla="*/ 28553 h 550685"/>
              <a:gd name="connsiteX731" fmla="*/ 734347 w 1132112"/>
              <a:gd name="connsiteY731" fmla="*/ 51840 h 550685"/>
              <a:gd name="connsiteX732" fmla="*/ 753680 w 1132112"/>
              <a:gd name="connsiteY732" fmla="*/ 35534 h 550685"/>
              <a:gd name="connsiteX733" fmla="*/ 740143 w 1132112"/>
              <a:gd name="connsiteY733" fmla="*/ 12247 h 550685"/>
              <a:gd name="connsiteX734" fmla="*/ 366657 w 1132112"/>
              <a:gd name="connsiteY734" fmla="*/ 9059 h 550685"/>
              <a:gd name="connsiteX735" fmla="*/ 338301 w 1132112"/>
              <a:gd name="connsiteY735" fmla="*/ 32975 h 550685"/>
              <a:gd name="connsiteX736" fmla="*/ 358156 w 1132112"/>
              <a:gd name="connsiteY736" fmla="*/ 67130 h 550685"/>
              <a:gd name="connsiteX737" fmla="*/ 386512 w 1132112"/>
              <a:gd name="connsiteY737" fmla="*/ 43214 h 550685"/>
              <a:gd name="connsiteX738" fmla="*/ 366657 w 1132112"/>
              <a:gd name="connsiteY738" fmla="*/ 9059 h 550685"/>
              <a:gd name="connsiteX739" fmla="*/ 1062484 w 1132112"/>
              <a:gd name="connsiteY739" fmla="*/ 7293 h 550685"/>
              <a:gd name="connsiteX740" fmla="*/ 1054750 w 1132112"/>
              <a:gd name="connsiteY740" fmla="*/ 13815 h 550685"/>
              <a:gd name="connsiteX741" fmla="*/ 1060166 w 1132112"/>
              <a:gd name="connsiteY741" fmla="*/ 23129 h 550685"/>
              <a:gd name="connsiteX742" fmla="*/ 1067900 w 1132112"/>
              <a:gd name="connsiteY742" fmla="*/ 16608 h 550685"/>
              <a:gd name="connsiteX743" fmla="*/ 1062484 w 1132112"/>
              <a:gd name="connsiteY743" fmla="*/ 7293 h 550685"/>
              <a:gd name="connsiteX744" fmla="*/ 693401 w 1132112"/>
              <a:gd name="connsiteY744" fmla="*/ 959 h 550685"/>
              <a:gd name="connsiteX745" fmla="*/ 672778 w 1132112"/>
              <a:gd name="connsiteY745" fmla="*/ 18352 h 550685"/>
              <a:gd name="connsiteX746" fmla="*/ 687218 w 1132112"/>
              <a:gd name="connsiteY746" fmla="*/ 43190 h 550685"/>
              <a:gd name="connsiteX747" fmla="*/ 707841 w 1132112"/>
              <a:gd name="connsiteY747" fmla="*/ 25798 h 550685"/>
              <a:gd name="connsiteX748" fmla="*/ 693401 w 1132112"/>
              <a:gd name="connsiteY748" fmla="*/ 959 h 550685"/>
              <a:gd name="connsiteX749" fmla="*/ 1035464 w 1132112"/>
              <a:gd name="connsiteY749" fmla="*/ 194 h 550685"/>
              <a:gd name="connsiteX750" fmla="*/ 1026442 w 1132112"/>
              <a:gd name="connsiteY750" fmla="*/ 7802 h 550685"/>
              <a:gd name="connsiteX751" fmla="*/ 1032760 w 1132112"/>
              <a:gd name="connsiteY751" fmla="*/ 18669 h 550685"/>
              <a:gd name="connsiteX752" fmla="*/ 1041782 w 1132112"/>
              <a:gd name="connsiteY752" fmla="*/ 11060 h 550685"/>
              <a:gd name="connsiteX753" fmla="*/ 1035464 w 1132112"/>
              <a:gd name="connsiteY753" fmla="*/ 194 h 550685"/>
              <a:gd name="connsiteX754" fmla="*/ 122535 w 1132112"/>
              <a:gd name="connsiteY754" fmla="*/ 1 h 550685"/>
              <a:gd name="connsiteX755" fmla="*/ 76025 w 1132112"/>
              <a:gd name="connsiteY755" fmla="*/ 1 h 550685"/>
              <a:gd name="connsiteX756" fmla="*/ 76463 w 1132112"/>
              <a:gd name="connsiteY756" fmla="*/ 2382 h 550685"/>
              <a:gd name="connsiteX757" fmla="*/ 95135 w 1132112"/>
              <a:gd name="connsiteY757" fmla="*/ 16710 h 550685"/>
              <a:gd name="connsiteX758" fmla="*/ 116750 w 1132112"/>
              <a:gd name="connsiteY758" fmla="*/ 10938 h 550685"/>
              <a:gd name="connsiteX759" fmla="*/ 311726 w 1132112"/>
              <a:gd name="connsiteY759" fmla="*/ 1 h 550685"/>
              <a:gd name="connsiteX760" fmla="*/ 285253 w 1132112"/>
              <a:gd name="connsiteY760" fmla="*/ 1 h 550685"/>
              <a:gd name="connsiteX761" fmla="*/ 274931 w 1132112"/>
              <a:gd name="connsiteY761" fmla="*/ 19516 h 550685"/>
              <a:gd name="connsiteX762" fmla="*/ 295688 w 1132112"/>
              <a:gd name="connsiteY762" fmla="*/ 55223 h 550685"/>
              <a:gd name="connsiteX763" fmla="*/ 325332 w 1132112"/>
              <a:gd name="connsiteY763" fmla="*/ 30221 h 550685"/>
              <a:gd name="connsiteX764" fmla="*/ 321093 w 1132112"/>
              <a:gd name="connsiteY764" fmla="*/ 7189 h 550685"/>
              <a:gd name="connsiteX765" fmla="*/ 1012544 w 1132112"/>
              <a:gd name="connsiteY765" fmla="*/ 1 h 550685"/>
              <a:gd name="connsiteX766" fmla="*/ 996642 w 1132112"/>
              <a:gd name="connsiteY766" fmla="*/ 1 h 550685"/>
              <a:gd name="connsiteX767" fmla="*/ 995941 w 1132112"/>
              <a:gd name="connsiteY767" fmla="*/ 1324 h 550685"/>
              <a:gd name="connsiteX768" fmla="*/ 1003162 w 1132112"/>
              <a:gd name="connsiteY768" fmla="*/ 13744 h 550685"/>
              <a:gd name="connsiteX769" fmla="*/ 1013473 w 1132112"/>
              <a:gd name="connsiteY769" fmla="*/ 5048 h 550685"/>
              <a:gd name="connsiteX770" fmla="*/ 19620 w 1132112"/>
              <a:gd name="connsiteY770" fmla="*/ 0 h 550685"/>
              <a:gd name="connsiteX771" fmla="*/ 24601 w 1132112"/>
              <a:gd name="connsiteY771" fmla="*/ 2353 h 550685"/>
              <a:gd name="connsiteX772" fmla="*/ 36286 w 1132112"/>
              <a:gd name="connsiteY772" fmla="*/ 2005 h 550685"/>
              <a:gd name="connsiteX773" fmla="*/ 40027 w 1132112"/>
              <a:gd name="connsiteY773" fmla="*/ 1 h 550685"/>
              <a:gd name="connsiteX774" fmla="*/ 143235 w 1132112"/>
              <a:gd name="connsiteY774" fmla="*/ 0 h 550685"/>
              <a:gd name="connsiteX775" fmla="*/ 146223 w 1132112"/>
              <a:gd name="connsiteY775" fmla="*/ 16235 h 550685"/>
              <a:gd name="connsiteX776" fmla="*/ 164178 w 1132112"/>
              <a:gd name="connsiteY776" fmla="*/ 30013 h 550685"/>
              <a:gd name="connsiteX777" fmla="*/ 196401 w 1132112"/>
              <a:gd name="connsiteY777" fmla="*/ 2836 h 550685"/>
              <a:gd name="connsiteX778" fmla="*/ 195879 w 1132112"/>
              <a:gd name="connsiteY778" fmla="*/ 1 h 550685"/>
              <a:gd name="connsiteX779" fmla="*/ 258877 w 1132112"/>
              <a:gd name="connsiteY779" fmla="*/ 0 h 550685"/>
              <a:gd name="connsiteX780" fmla="*/ 212326 w 1132112"/>
              <a:gd name="connsiteY780" fmla="*/ 0 h 550685"/>
              <a:gd name="connsiteX781" fmla="*/ 209369 w 1132112"/>
              <a:gd name="connsiteY781" fmla="*/ 5591 h 550685"/>
              <a:gd name="connsiteX782" fmla="*/ 231029 w 1132112"/>
              <a:gd name="connsiteY782" fmla="*/ 42850 h 550685"/>
              <a:gd name="connsiteX783" fmla="*/ 261962 w 1132112"/>
              <a:gd name="connsiteY783" fmla="*/ 16761 h 550685"/>
              <a:gd name="connsiteX784" fmla="*/ 471655 w 1132112"/>
              <a:gd name="connsiteY784" fmla="*/ 0 h 550685"/>
              <a:gd name="connsiteX785" fmla="*/ 476790 w 1132112"/>
              <a:gd name="connsiteY785" fmla="*/ 3941 h 550685"/>
              <a:gd name="connsiteX786" fmla="*/ 491548 w 1132112"/>
              <a:gd name="connsiteY786" fmla="*/ 1 h 550685"/>
              <a:gd name="connsiteX787" fmla="*/ 553893 w 1132112"/>
              <a:gd name="connsiteY787" fmla="*/ 0 h 550685"/>
              <a:gd name="connsiteX788" fmla="*/ 518306 w 1132112"/>
              <a:gd name="connsiteY788" fmla="*/ 1 h 550685"/>
              <a:gd name="connsiteX789" fmla="*/ 519039 w 1132112"/>
              <a:gd name="connsiteY789" fmla="*/ 3982 h 550685"/>
              <a:gd name="connsiteX790" fmla="*/ 532684 w 1132112"/>
              <a:gd name="connsiteY790" fmla="*/ 14453 h 550685"/>
              <a:gd name="connsiteX791" fmla="*/ 548480 w 1132112"/>
              <a:gd name="connsiteY791" fmla="*/ 10234 h 550685"/>
              <a:gd name="connsiteX792" fmla="*/ 608679 w 1132112"/>
              <a:gd name="connsiteY792" fmla="*/ 0 h 550685"/>
              <a:gd name="connsiteX793" fmla="*/ 570777 w 1132112"/>
              <a:gd name="connsiteY793" fmla="*/ 1 h 550685"/>
              <a:gd name="connsiteX794" fmla="*/ 573460 w 1132112"/>
              <a:gd name="connsiteY794" fmla="*/ 14577 h 550685"/>
              <a:gd name="connsiteX795" fmla="*/ 586387 w 1132112"/>
              <a:gd name="connsiteY795" fmla="*/ 24497 h 550685"/>
              <a:gd name="connsiteX796" fmla="*/ 609587 w 1132112"/>
              <a:gd name="connsiteY796" fmla="*/ 4930 h 550685"/>
              <a:gd name="connsiteX797" fmla="*/ 626620 w 1132112"/>
              <a:gd name="connsiteY797" fmla="*/ 0 h 550685"/>
              <a:gd name="connsiteX798" fmla="*/ 622556 w 1132112"/>
              <a:gd name="connsiteY798" fmla="*/ 7685 h 550685"/>
              <a:gd name="connsiteX799" fmla="*/ 637898 w 1132112"/>
              <a:gd name="connsiteY799" fmla="*/ 34076 h 550685"/>
              <a:gd name="connsiteX800" fmla="*/ 659809 w 1132112"/>
              <a:gd name="connsiteY800" fmla="*/ 15597 h 550685"/>
              <a:gd name="connsiteX801" fmla="*/ 656938 w 1132112"/>
              <a:gd name="connsiteY801" fmla="*/ 1 h 550685"/>
              <a:gd name="connsiteX802" fmla="*/ 945851 w 1132112"/>
              <a:gd name="connsiteY802" fmla="*/ 0 h 550685"/>
              <a:gd name="connsiteX803" fmla="*/ 934139 w 1132112"/>
              <a:gd name="connsiteY803" fmla="*/ 1 h 550685"/>
              <a:gd name="connsiteX804" fmla="*/ 937392 w 1132112"/>
              <a:gd name="connsiteY804" fmla="*/ 2496 h 550685"/>
              <a:gd name="connsiteX805" fmla="*/ 945705 w 1132112"/>
              <a:gd name="connsiteY805" fmla="*/ 276 h 550685"/>
              <a:gd name="connsiteX806" fmla="*/ 964284 w 1132112"/>
              <a:gd name="connsiteY806" fmla="*/ 0 h 550685"/>
              <a:gd name="connsiteX807" fmla="*/ 964909 w 1132112"/>
              <a:gd name="connsiteY807" fmla="*/ 3393 h 550685"/>
              <a:gd name="connsiteX808" fmla="*/ 971371 w 1132112"/>
              <a:gd name="connsiteY808" fmla="*/ 8353 h 550685"/>
              <a:gd name="connsiteX809" fmla="*/ 978854 w 1132112"/>
              <a:gd name="connsiteY809" fmla="*/ 6355 h 550685"/>
              <a:gd name="connsiteX810" fmla="*/ 982215 w 1132112"/>
              <a:gd name="connsiteY810" fmla="*/ 1 h 55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</a:cxnLst>
            <a:rect l="l" t="t" r="r" b="b"/>
            <a:pathLst>
              <a:path w="1132112" h="550685">
                <a:moveTo>
                  <a:pt x="1086499" y="545343"/>
                </a:moveTo>
                <a:lnTo>
                  <a:pt x="1080707" y="550227"/>
                </a:lnTo>
                <a:lnTo>
                  <a:pt x="1089605" y="550685"/>
                </a:lnTo>
                <a:close/>
                <a:moveTo>
                  <a:pt x="1061670" y="538709"/>
                </a:moveTo>
                <a:cubicBezTo>
                  <a:pt x="1058039" y="537938"/>
                  <a:pt x="1054576" y="540858"/>
                  <a:pt x="1053937" y="545231"/>
                </a:cubicBezTo>
                <a:lnTo>
                  <a:pt x="1056105" y="548961"/>
                </a:lnTo>
                <a:lnTo>
                  <a:pt x="1065407" y="549440"/>
                </a:lnTo>
                <a:lnTo>
                  <a:pt x="1067086" y="548024"/>
                </a:lnTo>
                <a:cubicBezTo>
                  <a:pt x="1067726" y="543651"/>
                  <a:pt x="1065301" y="539481"/>
                  <a:pt x="1061670" y="538709"/>
                </a:cubicBezTo>
                <a:close/>
                <a:moveTo>
                  <a:pt x="1034650" y="531609"/>
                </a:moveTo>
                <a:cubicBezTo>
                  <a:pt x="1030414" y="530709"/>
                  <a:pt x="1026375" y="534116"/>
                  <a:pt x="1025628" y="539218"/>
                </a:cubicBezTo>
                <a:lnTo>
                  <a:pt x="1030527" y="547645"/>
                </a:lnTo>
                <a:lnTo>
                  <a:pt x="1034591" y="547854"/>
                </a:lnTo>
                <a:lnTo>
                  <a:pt x="1040968" y="542476"/>
                </a:lnTo>
                <a:cubicBezTo>
                  <a:pt x="1041715" y="537374"/>
                  <a:pt x="1038886" y="532509"/>
                  <a:pt x="1034650" y="531609"/>
                </a:cubicBezTo>
                <a:close/>
                <a:moveTo>
                  <a:pt x="643924" y="526548"/>
                </a:moveTo>
                <a:lnTo>
                  <a:pt x="640163" y="527553"/>
                </a:lnTo>
                <a:lnTo>
                  <a:pt x="645597" y="527832"/>
                </a:lnTo>
                <a:close/>
                <a:moveTo>
                  <a:pt x="1005438" y="524044"/>
                </a:moveTo>
                <a:cubicBezTo>
                  <a:pt x="1000597" y="523016"/>
                  <a:pt x="995981" y="526909"/>
                  <a:pt x="995127" y="532740"/>
                </a:cubicBezTo>
                <a:cubicBezTo>
                  <a:pt x="994274" y="538571"/>
                  <a:pt x="997506" y="544131"/>
                  <a:pt x="1002347" y="545160"/>
                </a:cubicBezTo>
                <a:cubicBezTo>
                  <a:pt x="1007189" y="546188"/>
                  <a:pt x="1011805" y="542295"/>
                  <a:pt x="1012659" y="536464"/>
                </a:cubicBezTo>
                <a:cubicBezTo>
                  <a:pt x="1013512" y="530633"/>
                  <a:pt x="1010280" y="525072"/>
                  <a:pt x="1005438" y="524044"/>
                </a:cubicBezTo>
                <a:close/>
                <a:moveTo>
                  <a:pt x="974035" y="516013"/>
                </a:moveTo>
                <a:cubicBezTo>
                  <a:pt x="968589" y="514856"/>
                  <a:pt x="963395" y="519237"/>
                  <a:pt x="962435" y="525796"/>
                </a:cubicBezTo>
                <a:cubicBezTo>
                  <a:pt x="961475" y="532356"/>
                  <a:pt x="965111" y="538612"/>
                  <a:pt x="970557" y="539769"/>
                </a:cubicBezTo>
                <a:cubicBezTo>
                  <a:pt x="976003" y="540926"/>
                  <a:pt x="981197" y="536545"/>
                  <a:pt x="982157" y="529986"/>
                </a:cubicBezTo>
                <a:cubicBezTo>
                  <a:pt x="983118" y="523426"/>
                  <a:pt x="979481" y="517170"/>
                  <a:pt x="974035" y="516013"/>
                </a:cubicBezTo>
                <a:close/>
                <a:moveTo>
                  <a:pt x="592799" y="514329"/>
                </a:moveTo>
                <a:cubicBezTo>
                  <a:pt x="587353" y="513172"/>
                  <a:pt x="582033" y="514784"/>
                  <a:pt x="577835" y="518325"/>
                </a:cubicBezTo>
                <a:lnTo>
                  <a:pt x="574736" y="524185"/>
                </a:lnTo>
                <a:lnTo>
                  <a:pt x="606011" y="525795"/>
                </a:lnTo>
                <a:lnTo>
                  <a:pt x="605727" y="524248"/>
                </a:lnTo>
                <a:cubicBezTo>
                  <a:pt x="602787" y="519192"/>
                  <a:pt x="598246" y="515485"/>
                  <a:pt x="592799" y="514329"/>
                </a:cubicBezTo>
                <a:close/>
                <a:moveTo>
                  <a:pt x="940441" y="507518"/>
                </a:moveTo>
                <a:cubicBezTo>
                  <a:pt x="934390" y="506233"/>
                  <a:pt x="928619" y="511100"/>
                  <a:pt x="927552" y="518389"/>
                </a:cubicBezTo>
                <a:cubicBezTo>
                  <a:pt x="926485" y="525677"/>
                  <a:pt x="930526" y="532628"/>
                  <a:pt x="936577" y="533913"/>
                </a:cubicBezTo>
                <a:cubicBezTo>
                  <a:pt x="942629" y="535198"/>
                  <a:pt x="948399" y="530331"/>
                  <a:pt x="949466" y="523043"/>
                </a:cubicBezTo>
                <a:cubicBezTo>
                  <a:pt x="950533" y="515754"/>
                  <a:pt x="946493" y="508803"/>
                  <a:pt x="940441" y="507518"/>
                </a:cubicBezTo>
                <a:close/>
                <a:moveTo>
                  <a:pt x="539485" y="501643"/>
                </a:moveTo>
                <a:cubicBezTo>
                  <a:pt x="533736" y="500422"/>
                  <a:pt x="528121" y="502124"/>
                  <a:pt x="523690" y="505862"/>
                </a:cubicBezTo>
                <a:lnTo>
                  <a:pt x="515609" y="521142"/>
                </a:lnTo>
                <a:lnTo>
                  <a:pt x="555166" y="523178"/>
                </a:lnTo>
                <a:lnTo>
                  <a:pt x="553130" y="512115"/>
                </a:lnTo>
                <a:cubicBezTo>
                  <a:pt x="550027" y="506777"/>
                  <a:pt x="545234" y="502864"/>
                  <a:pt x="539485" y="501643"/>
                </a:cubicBezTo>
                <a:close/>
                <a:moveTo>
                  <a:pt x="904656" y="498556"/>
                </a:moveTo>
                <a:cubicBezTo>
                  <a:pt x="897999" y="497143"/>
                  <a:pt x="891652" y="502496"/>
                  <a:pt x="890478" y="510514"/>
                </a:cubicBezTo>
                <a:cubicBezTo>
                  <a:pt x="889305" y="518532"/>
                  <a:pt x="893749" y="526177"/>
                  <a:pt x="900405" y="527591"/>
                </a:cubicBezTo>
                <a:cubicBezTo>
                  <a:pt x="907062" y="529005"/>
                  <a:pt x="913409" y="523651"/>
                  <a:pt x="914583" y="515633"/>
                </a:cubicBezTo>
                <a:cubicBezTo>
                  <a:pt x="915757" y="507616"/>
                  <a:pt x="911312" y="499970"/>
                  <a:pt x="904656" y="498556"/>
                </a:cubicBezTo>
                <a:close/>
                <a:moveTo>
                  <a:pt x="104912" y="491352"/>
                </a:moveTo>
                <a:cubicBezTo>
                  <a:pt x="97045" y="489681"/>
                  <a:pt x="89361" y="492009"/>
                  <a:pt x="83297" y="497124"/>
                </a:cubicBezTo>
                <a:lnTo>
                  <a:pt x="82387" y="498844"/>
                </a:lnTo>
                <a:lnTo>
                  <a:pt x="116996" y="500625"/>
                </a:lnTo>
                <a:close/>
                <a:moveTo>
                  <a:pt x="866679" y="489129"/>
                </a:moveTo>
                <a:cubicBezTo>
                  <a:pt x="859417" y="487587"/>
                  <a:pt x="852492" y="493428"/>
                  <a:pt x="851213" y="502174"/>
                </a:cubicBezTo>
                <a:cubicBezTo>
                  <a:pt x="849932" y="510920"/>
                  <a:pt x="854781" y="519262"/>
                  <a:pt x="862042" y="520804"/>
                </a:cubicBezTo>
                <a:cubicBezTo>
                  <a:pt x="869303" y="522346"/>
                  <a:pt x="876228" y="516505"/>
                  <a:pt x="877509" y="507759"/>
                </a:cubicBezTo>
                <a:cubicBezTo>
                  <a:pt x="878789" y="499013"/>
                  <a:pt x="873940" y="490671"/>
                  <a:pt x="866679" y="489129"/>
                </a:cubicBezTo>
                <a:close/>
                <a:moveTo>
                  <a:pt x="483977" y="488494"/>
                </a:moveTo>
                <a:cubicBezTo>
                  <a:pt x="471875" y="485924"/>
                  <a:pt x="460334" y="495658"/>
                  <a:pt x="458200" y="510235"/>
                </a:cubicBezTo>
                <a:lnTo>
                  <a:pt x="459677" y="518263"/>
                </a:lnTo>
                <a:lnTo>
                  <a:pt x="501564" y="520419"/>
                </a:lnTo>
                <a:lnTo>
                  <a:pt x="502027" y="519544"/>
                </a:lnTo>
                <a:cubicBezTo>
                  <a:pt x="504161" y="504966"/>
                  <a:pt x="496079" y="491065"/>
                  <a:pt x="483977" y="488494"/>
                </a:cubicBezTo>
                <a:close/>
                <a:moveTo>
                  <a:pt x="826510" y="479237"/>
                </a:moveTo>
                <a:cubicBezTo>
                  <a:pt x="818643" y="477567"/>
                  <a:pt x="811141" y="483894"/>
                  <a:pt x="809754" y="493369"/>
                </a:cubicBezTo>
                <a:cubicBezTo>
                  <a:pt x="808368" y="502844"/>
                  <a:pt x="813621" y="511880"/>
                  <a:pt x="821487" y="513550"/>
                </a:cubicBezTo>
                <a:cubicBezTo>
                  <a:pt x="829354" y="515221"/>
                  <a:pt x="836856" y="508894"/>
                  <a:pt x="838243" y="499419"/>
                </a:cubicBezTo>
                <a:cubicBezTo>
                  <a:pt x="839630" y="489944"/>
                  <a:pt x="834377" y="480908"/>
                  <a:pt x="826510" y="479237"/>
                </a:cubicBezTo>
                <a:close/>
                <a:moveTo>
                  <a:pt x="34553" y="475785"/>
                </a:moveTo>
                <a:cubicBezTo>
                  <a:pt x="26547" y="474085"/>
                  <a:pt x="18728" y="476454"/>
                  <a:pt x="12557" y="481659"/>
                </a:cubicBezTo>
                <a:lnTo>
                  <a:pt x="5559" y="494889"/>
                </a:lnTo>
                <a:lnTo>
                  <a:pt x="54854" y="497426"/>
                </a:lnTo>
                <a:lnTo>
                  <a:pt x="53555" y="490366"/>
                </a:lnTo>
                <a:cubicBezTo>
                  <a:pt x="49234" y="482933"/>
                  <a:pt x="42558" y="477485"/>
                  <a:pt x="34553" y="475785"/>
                </a:cubicBezTo>
                <a:close/>
                <a:moveTo>
                  <a:pt x="426279" y="474877"/>
                </a:moveTo>
                <a:cubicBezTo>
                  <a:pt x="413571" y="472179"/>
                  <a:pt x="401452" y="482400"/>
                  <a:pt x="399212" y="497707"/>
                </a:cubicBezTo>
                <a:lnTo>
                  <a:pt x="402453" y="515317"/>
                </a:lnTo>
                <a:lnTo>
                  <a:pt x="440061" y="517253"/>
                </a:lnTo>
                <a:lnTo>
                  <a:pt x="445230" y="507480"/>
                </a:lnTo>
                <a:cubicBezTo>
                  <a:pt x="447471" y="492173"/>
                  <a:pt x="438986" y="477577"/>
                  <a:pt x="426279" y="474877"/>
                </a:cubicBezTo>
                <a:close/>
                <a:moveTo>
                  <a:pt x="784151" y="468880"/>
                </a:moveTo>
                <a:cubicBezTo>
                  <a:pt x="775678" y="467081"/>
                  <a:pt x="767600" y="473895"/>
                  <a:pt x="766106" y="484099"/>
                </a:cubicBezTo>
                <a:cubicBezTo>
                  <a:pt x="764612" y="494304"/>
                  <a:pt x="770269" y="504034"/>
                  <a:pt x="778741" y="505834"/>
                </a:cubicBezTo>
                <a:cubicBezTo>
                  <a:pt x="787213" y="507633"/>
                  <a:pt x="795291" y="500819"/>
                  <a:pt x="796785" y="490615"/>
                </a:cubicBezTo>
                <a:cubicBezTo>
                  <a:pt x="798279" y="480410"/>
                  <a:pt x="792622" y="470679"/>
                  <a:pt x="784151" y="468880"/>
                </a:cubicBezTo>
                <a:close/>
                <a:moveTo>
                  <a:pt x="1128726" y="465776"/>
                </a:moveTo>
                <a:cubicBezTo>
                  <a:pt x="1127033" y="465416"/>
                  <a:pt x="1125419" y="466778"/>
                  <a:pt x="1125121" y="468816"/>
                </a:cubicBezTo>
                <a:cubicBezTo>
                  <a:pt x="1124823" y="470855"/>
                  <a:pt x="1125953" y="472799"/>
                  <a:pt x="1127645" y="473159"/>
                </a:cubicBezTo>
                <a:cubicBezTo>
                  <a:pt x="1129337" y="473518"/>
                  <a:pt x="1130952" y="472157"/>
                  <a:pt x="1131250" y="470119"/>
                </a:cubicBezTo>
                <a:cubicBezTo>
                  <a:pt x="1131548" y="468080"/>
                  <a:pt x="1130418" y="466136"/>
                  <a:pt x="1128726" y="465776"/>
                </a:cubicBezTo>
                <a:close/>
                <a:moveTo>
                  <a:pt x="366387" y="460796"/>
                </a:moveTo>
                <a:cubicBezTo>
                  <a:pt x="353075" y="457969"/>
                  <a:pt x="340379" y="468677"/>
                  <a:pt x="338032" y="484712"/>
                </a:cubicBezTo>
                <a:cubicBezTo>
                  <a:pt x="336858" y="492730"/>
                  <a:pt x="338494" y="500562"/>
                  <a:pt x="342087" y="506743"/>
                </a:cubicBezTo>
                <a:lnTo>
                  <a:pt x="349724" y="512603"/>
                </a:lnTo>
                <a:lnTo>
                  <a:pt x="376186" y="513966"/>
                </a:lnTo>
                <a:lnTo>
                  <a:pt x="386242" y="494952"/>
                </a:lnTo>
                <a:cubicBezTo>
                  <a:pt x="388590" y="478916"/>
                  <a:pt x="379700" y="463624"/>
                  <a:pt x="366387" y="460796"/>
                </a:cubicBezTo>
                <a:close/>
                <a:moveTo>
                  <a:pt x="1108787" y="460273"/>
                </a:moveTo>
                <a:cubicBezTo>
                  <a:pt x="1106531" y="459793"/>
                  <a:pt x="1104379" y="461608"/>
                  <a:pt x="1103981" y="464327"/>
                </a:cubicBezTo>
                <a:cubicBezTo>
                  <a:pt x="1103583" y="467045"/>
                  <a:pt x="1105090" y="469637"/>
                  <a:pt x="1107347" y="470116"/>
                </a:cubicBezTo>
                <a:cubicBezTo>
                  <a:pt x="1109603" y="470595"/>
                  <a:pt x="1111755" y="468780"/>
                  <a:pt x="1112153" y="466062"/>
                </a:cubicBezTo>
                <a:cubicBezTo>
                  <a:pt x="1112551" y="463344"/>
                  <a:pt x="1111044" y="460752"/>
                  <a:pt x="1108787" y="460273"/>
                </a:cubicBezTo>
                <a:close/>
                <a:moveTo>
                  <a:pt x="739600" y="458057"/>
                </a:moveTo>
                <a:cubicBezTo>
                  <a:pt x="730523" y="456128"/>
                  <a:pt x="721867" y="463429"/>
                  <a:pt x="720266" y="474362"/>
                </a:cubicBezTo>
                <a:cubicBezTo>
                  <a:pt x="718667" y="485296"/>
                  <a:pt x="724727" y="495722"/>
                  <a:pt x="733804" y="497650"/>
                </a:cubicBezTo>
                <a:cubicBezTo>
                  <a:pt x="742881" y="499578"/>
                  <a:pt x="751537" y="492277"/>
                  <a:pt x="753137" y="481344"/>
                </a:cubicBezTo>
                <a:cubicBezTo>
                  <a:pt x="754738" y="470411"/>
                  <a:pt x="748677" y="459984"/>
                  <a:pt x="739600" y="458057"/>
                </a:cubicBezTo>
                <a:close/>
                <a:moveTo>
                  <a:pt x="1086499" y="453810"/>
                </a:moveTo>
                <a:cubicBezTo>
                  <a:pt x="1083473" y="453167"/>
                  <a:pt x="1080588" y="455601"/>
                  <a:pt x="1080055" y="459245"/>
                </a:cubicBezTo>
                <a:cubicBezTo>
                  <a:pt x="1079521" y="462889"/>
                  <a:pt x="1081541" y="466365"/>
                  <a:pt x="1084567" y="467007"/>
                </a:cubicBezTo>
                <a:cubicBezTo>
                  <a:pt x="1087593" y="467650"/>
                  <a:pt x="1090479" y="465217"/>
                  <a:pt x="1091012" y="461572"/>
                </a:cubicBezTo>
                <a:cubicBezTo>
                  <a:pt x="1091545" y="457928"/>
                  <a:pt x="1089525" y="454453"/>
                  <a:pt x="1086499" y="453810"/>
                </a:cubicBezTo>
                <a:close/>
                <a:moveTo>
                  <a:pt x="1061670" y="447176"/>
                </a:moveTo>
                <a:cubicBezTo>
                  <a:pt x="1058039" y="446405"/>
                  <a:pt x="1054576" y="449325"/>
                  <a:pt x="1053936" y="453697"/>
                </a:cubicBezTo>
                <a:cubicBezTo>
                  <a:pt x="1053296" y="458070"/>
                  <a:pt x="1055721" y="462241"/>
                  <a:pt x="1059352" y="463012"/>
                </a:cubicBezTo>
                <a:cubicBezTo>
                  <a:pt x="1062983" y="463783"/>
                  <a:pt x="1066445" y="460864"/>
                  <a:pt x="1067085" y="456491"/>
                </a:cubicBezTo>
                <a:cubicBezTo>
                  <a:pt x="1067726" y="452118"/>
                  <a:pt x="1065301" y="447947"/>
                  <a:pt x="1061670" y="447176"/>
                </a:cubicBezTo>
                <a:close/>
                <a:moveTo>
                  <a:pt x="692858" y="446769"/>
                </a:moveTo>
                <a:cubicBezTo>
                  <a:pt x="683176" y="444712"/>
                  <a:pt x="673943" y="452499"/>
                  <a:pt x="672236" y="464161"/>
                </a:cubicBezTo>
                <a:cubicBezTo>
                  <a:pt x="670528" y="475824"/>
                  <a:pt x="676993" y="486944"/>
                  <a:pt x="686675" y="489001"/>
                </a:cubicBezTo>
                <a:cubicBezTo>
                  <a:pt x="696358" y="491058"/>
                  <a:pt x="705591" y="483270"/>
                  <a:pt x="707298" y="471608"/>
                </a:cubicBezTo>
                <a:cubicBezTo>
                  <a:pt x="709005" y="459947"/>
                  <a:pt x="702540" y="448825"/>
                  <a:pt x="692858" y="446769"/>
                </a:cubicBezTo>
                <a:close/>
                <a:moveTo>
                  <a:pt x="304305" y="446251"/>
                </a:moveTo>
                <a:cubicBezTo>
                  <a:pt x="290387" y="443295"/>
                  <a:pt x="277116" y="454489"/>
                  <a:pt x="274662" y="471253"/>
                </a:cubicBezTo>
                <a:cubicBezTo>
                  <a:pt x="272208" y="488018"/>
                  <a:pt x="281501" y="504005"/>
                  <a:pt x="295418" y="506960"/>
                </a:cubicBezTo>
                <a:cubicBezTo>
                  <a:pt x="309336" y="509917"/>
                  <a:pt x="322607" y="498722"/>
                  <a:pt x="325062" y="481958"/>
                </a:cubicBezTo>
                <a:cubicBezTo>
                  <a:pt x="327516" y="465194"/>
                  <a:pt x="318222" y="449207"/>
                  <a:pt x="304305" y="446251"/>
                </a:cubicBezTo>
                <a:close/>
                <a:moveTo>
                  <a:pt x="1034650" y="440076"/>
                </a:moveTo>
                <a:cubicBezTo>
                  <a:pt x="1030415" y="439177"/>
                  <a:pt x="1026375" y="442583"/>
                  <a:pt x="1025628" y="447686"/>
                </a:cubicBezTo>
                <a:cubicBezTo>
                  <a:pt x="1024881" y="452787"/>
                  <a:pt x="1027709" y="457653"/>
                  <a:pt x="1031946" y="458552"/>
                </a:cubicBezTo>
                <a:cubicBezTo>
                  <a:pt x="1036182" y="459452"/>
                  <a:pt x="1040221" y="456046"/>
                  <a:pt x="1040968" y="450943"/>
                </a:cubicBezTo>
                <a:cubicBezTo>
                  <a:pt x="1041715" y="445841"/>
                  <a:pt x="1038886" y="440976"/>
                  <a:pt x="1034650" y="440076"/>
                </a:cubicBezTo>
                <a:close/>
                <a:moveTo>
                  <a:pt x="643924" y="435014"/>
                </a:moveTo>
                <a:cubicBezTo>
                  <a:pt x="633637" y="432830"/>
                  <a:pt x="623827" y="441103"/>
                  <a:pt x="622013" y="453494"/>
                </a:cubicBezTo>
                <a:cubicBezTo>
                  <a:pt x="620199" y="465886"/>
                  <a:pt x="627068" y="477701"/>
                  <a:pt x="637355" y="479886"/>
                </a:cubicBezTo>
                <a:cubicBezTo>
                  <a:pt x="647643" y="482072"/>
                  <a:pt x="657452" y="473798"/>
                  <a:pt x="659266" y="461406"/>
                </a:cubicBezTo>
                <a:cubicBezTo>
                  <a:pt x="661080" y="449015"/>
                  <a:pt x="654212" y="437199"/>
                  <a:pt x="643924" y="435014"/>
                </a:cubicBezTo>
                <a:close/>
                <a:moveTo>
                  <a:pt x="1005439" y="432511"/>
                </a:moveTo>
                <a:cubicBezTo>
                  <a:pt x="1000597" y="431482"/>
                  <a:pt x="995981" y="435376"/>
                  <a:pt x="995127" y="441207"/>
                </a:cubicBezTo>
                <a:cubicBezTo>
                  <a:pt x="994274" y="447038"/>
                  <a:pt x="997506" y="452599"/>
                  <a:pt x="1002348" y="453627"/>
                </a:cubicBezTo>
                <a:cubicBezTo>
                  <a:pt x="1007189" y="454655"/>
                  <a:pt x="1011805" y="450762"/>
                  <a:pt x="1012659" y="444930"/>
                </a:cubicBezTo>
                <a:cubicBezTo>
                  <a:pt x="1013512" y="439100"/>
                  <a:pt x="1010280" y="433539"/>
                  <a:pt x="1005439" y="432511"/>
                </a:cubicBezTo>
                <a:close/>
                <a:moveTo>
                  <a:pt x="240033" y="431239"/>
                </a:moveTo>
                <a:cubicBezTo>
                  <a:pt x="225509" y="428154"/>
                  <a:pt x="211660" y="439834"/>
                  <a:pt x="209099" y="457328"/>
                </a:cubicBezTo>
                <a:cubicBezTo>
                  <a:pt x="206539" y="474822"/>
                  <a:pt x="216236" y="491503"/>
                  <a:pt x="230759" y="494588"/>
                </a:cubicBezTo>
                <a:cubicBezTo>
                  <a:pt x="245283" y="497673"/>
                  <a:pt x="259132" y="485992"/>
                  <a:pt x="261693" y="468498"/>
                </a:cubicBezTo>
                <a:cubicBezTo>
                  <a:pt x="264253" y="451005"/>
                  <a:pt x="254556" y="434323"/>
                  <a:pt x="240033" y="431239"/>
                </a:cubicBezTo>
                <a:close/>
                <a:moveTo>
                  <a:pt x="974035" y="424480"/>
                </a:moveTo>
                <a:cubicBezTo>
                  <a:pt x="968589" y="423324"/>
                  <a:pt x="963395" y="427704"/>
                  <a:pt x="962435" y="434264"/>
                </a:cubicBezTo>
                <a:cubicBezTo>
                  <a:pt x="961475" y="440823"/>
                  <a:pt x="965111" y="447080"/>
                  <a:pt x="970557" y="448236"/>
                </a:cubicBezTo>
                <a:cubicBezTo>
                  <a:pt x="976003" y="449393"/>
                  <a:pt x="981197" y="445012"/>
                  <a:pt x="982157" y="438452"/>
                </a:cubicBezTo>
                <a:cubicBezTo>
                  <a:pt x="983118" y="431893"/>
                  <a:pt x="979481" y="425636"/>
                  <a:pt x="974035" y="424480"/>
                </a:cubicBezTo>
                <a:close/>
                <a:moveTo>
                  <a:pt x="592799" y="422795"/>
                </a:moveTo>
                <a:cubicBezTo>
                  <a:pt x="581906" y="420482"/>
                  <a:pt x="571520" y="429242"/>
                  <a:pt x="569599" y="442363"/>
                </a:cubicBezTo>
                <a:cubicBezTo>
                  <a:pt x="567678" y="455483"/>
                  <a:pt x="574951" y="467994"/>
                  <a:pt x="585844" y="470307"/>
                </a:cubicBezTo>
                <a:cubicBezTo>
                  <a:pt x="596736" y="472621"/>
                  <a:pt x="607123" y="463860"/>
                  <a:pt x="609044" y="450740"/>
                </a:cubicBezTo>
                <a:cubicBezTo>
                  <a:pt x="610964" y="437621"/>
                  <a:pt x="603691" y="425109"/>
                  <a:pt x="592799" y="422795"/>
                </a:cubicBezTo>
                <a:close/>
                <a:moveTo>
                  <a:pt x="940441" y="415984"/>
                </a:moveTo>
                <a:cubicBezTo>
                  <a:pt x="934390" y="414700"/>
                  <a:pt x="928619" y="419566"/>
                  <a:pt x="927552" y="426855"/>
                </a:cubicBezTo>
                <a:cubicBezTo>
                  <a:pt x="926485" y="434143"/>
                  <a:pt x="930526" y="441094"/>
                  <a:pt x="936577" y="442380"/>
                </a:cubicBezTo>
                <a:cubicBezTo>
                  <a:pt x="942629" y="443664"/>
                  <a:pt x="948399" y="438798"/>
                  <a:pt x="949466" y="431509"/>
                </a:cubicBezTo>
                <a:cubicBezTo>
                  <a:pt x="950533" y="424221"/>
                  <a:pt x="946493" y="417270"/>
                  <a:pt x="940441" y="415984"/>
                </a:cubicBezTo>
                <a:close/>
                <a:moveTo>
                  <a:pt x="173569" y="415761"/>
                </a:moveTo>
                <a:cubicBezTo>
                  <a:pt x="158440" y="412548"/>
                  <a:pt x="144013" y="424715"/>
                  <a:pt x="141346" y="442938"/>
                </a:cubicBezTo>
                <a:cubicBezTo>
                  <a:pt x="138679" y="461161"/>
                  <a:pt x="148780" y="478538"/>
                  <a:pt x="163908" y="481751"/>
                </a:cubicBezTo>
                <a:cubicBezTo>
                  <a:pt x="179037" y="484964"/>
                  <a:pt x="193464" y="472796"/>
                  <a:pt x="196131" y="454574"/>
                </a:cubicBezTo>
                <a:cubicBezTo>
                  <a:pt x="198799" y="436352"/>
                  <a:pt x="188697" y="418974"/>
                  <a:pt x="173569" y="415761"/>
                </a:cubicBezTo>
                <a:close/>
                <a:moveTo>
                  <a:pt x="539486" y="410111"/>
                </a:moveTo>
                <a:cubicBezTo>
                  <a:pt x="527988" y="407669"/>
                  <a:pt x="517025" y="416916"/>
                  <a:pt x="514997" y="430765"/>
                </a:cubicBezTo>
                <a:cubicBezTo>
                  <a:pt x="512970" y="444613"/>
                  <a:pt x="520647" y="457821"/>
                  <a:pt x="532144" y="460262"/>
                </a:cubicBezTo>
                <a:cubicBezTo>
                  <a:pt x="543641" y="462705"/>
                  <a:pt x="554604" y="453457"/>
                  <a:pt x="556631" y="439608"/>
                </a:cubicBezTo>
                <a:cubicBezTo>
                  <a:pt x="558658" y="425759"/>
                  <a:pt x="550984" y="412553"/>
                  <a:pt x="539486" y="410111"/>
                </a:cubicBezTo>
                <a:close/>
                <a:moveTo>
                  <a:pt x="904655" y="407023"/>
                </a:moveTo>
                <a:cubicBezTo>
                  <a:pt x="897999" y="405609"/>
                  <a:pt x="891652" y="410963"/>
                  <a:pt x="890478" y="418980"/>
                </a:cubicBezTo>
                <a:cubicBezTo>
                  <a:pt x="889304" y="426998"/>
                  <a:pt x="893749" y="434644"/>
                  <a:pt x="900405" y="436058"/>
                </a:cubicBezTo>
                <a:cubicBezTo>
                  <a:pt x="907061" y="437471"/>
                  <a:pt x="913409" y="432118"/>
                  <a:pt x="914583" y="424100"/>
                </a:cubicBezTo>
                <a:cubicBezTo>
                  <a:pt x="915756" y="416082"/>
                  <a:pt x="911312" y="408437"/>
                  <a:pt x="904655" y="407023"/>
                </a:cubicBezTo>
                <a:close/>
                <a:moveTo>
                  <a:pt x="104912" y="399819"/>
                </a:moveTo>
                <a:cubicBezTo>
                  <a:pt x="89179" y="396477"/>
                  <a:pt x="74176" y="409131"/>
                  <a:pt x="71401" y="428083"/>
                </a:cubicBezTo>
                <a:cubicBezTo>
                  <a:pt x="68627" y="447034"/>
                  <a:pt x="79133" y="465106"/>
                  <a:pt x="94865" y="468447"/>
                </a:cubicBezTo>
                <a:cubicBezTo>
                  <a:pt x="110599" y="471789"/>
                  <a:pt x="125602" y="459135"/>
                  <a:pt x="128376" y="440183"/>
                </a:cubicBezTo>
                <a:cubicBezTo>
                  <a:pt x="131150" y="421232"/>
                  <a:pt x="120645" y="403160"/>
                  <a:pt x="104912" y="399819"/>
                </a:cubicBezTo>
                <a:close/>
                <a:moveTo>
                  <a:pt x="866679" y="397596"/>
                </a:moveTo>
                <a:cubicBezTo>
                  <a:pt x="859417" y="396054"/>
                  <a:pt x="852492" y="401894"/>
                  <a:pt x="851212" y="410641"/>
                </a:cubicBezTo>
                <a:cubicBezTo>
                  <a:pt x="849931" y="419388"/>
                  <a:pt x="854780" y="427729"/>
                  <a:pt x="862042" y="429271"/>
                </a:cubicBezTo>
                <a:cubicBezTo>
                  <a:pt x="869303" y="430813"/>
                  <a:pt x="876228" y="424973"/>
                  <a:pt x="877508" y="416226"/>
                </a:cubicBezTo>
                <a:cubicBezTo>
                  <a:pt x="878789" y="407480"/>
                  <a:pt x="873940" y="399139"/>
                  <a:pt x="866679" y="397596"/>
                </a:cubicBezTo>
                <a:close/>
                <a:moveTo>
                  <a:pt x="483978" y="396961"/>
                </a:moveTo>
                <a:cubicBezTo>
                  <a:pt x="471875" y="394391"/>
                  <a:pt x="460334" y="404125"/>
                  <a:pt x="458200" y="418702"/>
                </a:cubicBezTo>
                <a:cubicBezTo>
                  <a:pt x="456066" y="433279"/>
                  <a:pt x="464148" y="447181"/>
                  <a:pt x="476251" y="449752"/>
                </a:cubicBezTo>
                <a:cubicBezTo>
                  <a:pt x="488352" y="452322"/>
                  <a:pt x="499893" y="442588"/>
                  <a:pt x="502027" y="428010"/>
                </a:cubicBezTo>
                <a:cubicBezTo>
                  <a:pt x="504162" y="413433"/>
                  <a:pt x="496081" y="399531"/>
                  <a:pt x="483978" y="396961"/>
                </a:cubicBezTo>
                <a:close/>
                <a:moveTo>
                  <a:pt x="826511" y="387705"/>
                </a:moveTo>
                <a:cubicBezTo>
                  <a:pt x="818643" y="386034"/>
                  <a:pt x="811142" y="392361"/>
                  <a:pt x="809755" y="401836"/>
                </a:cubicBezTo>
                <a:cubicBezTo>
                  <a:pt x="808368" y="411311"/>
                  <a:pt x="813621" y="420347"/>
                  <a:pt x="821487" y="422018"/>
                </a:cubicBezTo>
                <a:cubicBezTo>
                  <a:pt x="829355" y="423689"/>
                  <a:pt x="836856" y="417362"/>
                  <a:pt x="838243" y="407887"/>
                </a:cubicBezTo>
                <a:cubicBezTo>
                  <a:pt x="839630" y="398411"/>
                  <a:pt x="834377" y="389376"/>
                  <a:pt x="826511" y="387705"/>
                </a:cubicBezTo>
                <a:close/>
                <a:moveTo>
                  <a:pt x="34554" y="384252"/>
                </a:moveTo>
                <a:cubicBezTo>
                  <a:pt x="18543" y="380852"/>
                  <a:pt x="3276" y="393729"/>
                  <a:pt x="453" y="413014"/>
                </a:cubicBezTo>
                <a:cubicBezTo>
                  <a:pt x="-2371" y="432299"/>
                  <a:pt x="8320" y="450690"/>
                  <a:pt x="24330" y="454090"/>
                </a:cubicBezTo>
                <a:cubicBezTo>
                  <a:pt x="40341" y="457491"/>
                  <a:pt x="55609" y="444614"/>
                  <a:pt x="58432" y="425329"/>
                </a:cubicBezTo>
                <a:cubicBezTo>
                  <a:pt x="61255" y="406043"/>
                  <a:pt x="50565" y="387653"/>
                  <a:pt x="34554" y="384252"/>
                </a:cubicBezTo>
                <a:close/>
                <a:moveTo>
                  <a:pt x="426279" y="383345"/>
                </a:moveTo>
                <a:cubicBezTo>
                  <a:pt x="413571" y="380646"/>
                  <a:pt x="401453" y="390867"/>
                  <a:pt x="399212" y="406174"/>
                </a:cubicBezTo>
                <a:cubicBezTo>
                  <a:pt x="396971" y="421481"/>
                  <a:pt x="405456" y="436077"/>
                  <a:pt x="418164" y="438776"/>
                </a:cubicBezTo>
                <a:cubicBezTo>
                  <a:pt x="430872" y="441475"/>
                  <a:pt x="442990" y="431254"/>
                  <a:pt x="445231" y="415948"/>
                </a:cubicBezTo>
                <a:cubicBezTo>
                  <a:pt x="447471" y="400641"/>
                  <a:pt x="438986" y="386044"/>
                  <a:pt x="426279" y="383345"/>
                </a:cubicBezTo>
                <a:close/>
                <a:moveTo>
                  <a:pt x="784151" y="377347"/>
                </a:moveTo>
                <a:cubicBezTo>
                  <a:pt x="775679" y="375547"/>
                  <a:pt x="767600" y="382361"/>
                  <a:pt x="766106" y="392565"/>
                </a:cubicBezTo>
                <a:cubicBezTo>
                  <a:pt x="764613" y="402770"/>
                  <a:pt x="770269" y="412501"/>
                  <a:pt x="778741" y="414300"/>
                </a:cubicBezTo>
                <a:cubicBezTo>
                  <a:pt x="787213" y="416100"/>
                  <a:pt x="795292" y="409286"/>
                  <a:pt x="796785" y="399082"/>
                </a:cubicBezTo>
                <a:cubicBezTo>
                  <a:pt x="798279" y="388876"/>
                  <a:pt x="792622" y="379146"/>
                  <a:pt x="784151" y="377347"/>
                </a:cubicBezTo>
                <a:close/>
                <a:moveTo>
                  <a:pt x="1128726" y="374243"/>
                </a:moveTo>
                <a:cubicBezTo>
                  <a:pt x="1127034" y="373883"/>
                  <a:pt x="1125420" y="375244"/>
                  <a:pt x="1125121" y="377284"/>
                </a:cubicBezTo>
                <a:cubicBezTo>
                  <a:pt x="1124823" y="379322"/>
                  <a:pt x="1125953" y="381267"/>
                  <a:pt x="1127645" y="381626"/>
                </a:cubicBezTo>
                <a:cubicBezTo>
                  <a:pt x="1129338" y="381986"/>
                  <a:pt x="1130952" y="380624"/>
                  <a:pt x="1131251" y="378585"/>
                </a:cubicBezTo>
                <a:cubicBezTo>
                  <a:pt x="1131549" y="376547"/>
                  <a:pt x="1130418" y="374602"/>
                  <a:pt x="1128726" y="374243"/>
                </a:cubicBezTo>
                <a:close/>
                <a:moveTo>
                  <a:pt x="366388" y="369264"/>
                </a:moveTo>
                <a:cubicBezTo>
                  <a:pt x="353075" y="366436"/>
                  <a:pt x="340380" y="377144"/>
                  <a:pt x="338032" y="393179"/>
                </a:cubicBezTo>
                <a:cubicBezTo>
                  <a:pt x="335685" y="409215"/>
                  <a:pt x="344574" y="424507"/>
                  <a:pt x="357887" y="427334"/>
                </a:cubicBezTo>
                <a:cubicBezTo>
                  <a:pt x="371200" y="430161"/>
                  <a:pt x="383895" y="419454"/>
                  <a:pt x="386243" y="403418"/>
                </a:cubicBezTo>
                <a:cubicBezTo>
                  <a:pt x="388590" y="387383"/>
                  <a:pt x="379700" y="372091"/>
                  <a:pt x="366388" y="369264"/>
                </a:cubicBezTo>
                <a:close/>
                <a:moveTo>
                  <a:pt x="1108788" y="368739"/>
                </a:moveTo>
                <a:cubicBezTo>
                  <a:pt x="1106531" y="368260"/>
                  <a:pt x="1104379" y="370075"/>
                  <a:pt x="1103981" y="372793"/>
                </a:cubicBezTo>
                <a:cubicBezTo>
                  <a:pt x="1103584" y="375511"/>
                  <a:pt x="1105091" y="378103"/>
                  <a:pt x="1107347" y="378583"/>
                </a:cubicBezTo>
                <a:cubicBezTo>
                  <a:pt x="1109603" y="379062"/>
                  <a:pt x="1111756" y="377247"/>
                  <a:pt x="1112153" y="374529"/>
                </a:cubicBezTo>
                <a:cubicBezTo>
                  <a:pt x="1112552" y="371811"/>
                  <a:pt x="1111044" y="369219"/>
                  <a:pt x="1108788" y="368739"/>
                </a:cubicBezTo>
                <a:close/>
                <a:moveTo>
                  <a:pt x="739600" y="366523"/>
                </a:moveTo>
                <a:cubicBezTo>
                  <a:pt x="730523" y="364596"/>
                  <a:pt x="721867" y="371896"/>
                  <a:pt x="720266" y="382829"/>
                </a:cubicBezTo>
                <a:cubicBezTo>
                  <a:pt x="718666" y="393762"/>
                  <a:pt x="724727" y="404189"/>
                  <a:pt x="733804" y="406117"/>
                </a:cubicBezTo>
                <a:cubicBezTo>
                  <a:pt x="742881" y="408045"/>
                  <a:pt x="751537" y="400744"/>
                  <a:pt x="753137" y="389811"/>
                </a:cubicBezTo>
                <a:cubicBezTo>
                  <a:pt x="754738" y="378877"/>
                  <a:pt x="748677" y="368452"/>
                  <a:pt x="739600" y="366523"/>
                </a:cubicBezTo>
                <a:close/>
                <a:moveTo>
                  <a:pt x="1086499" y="362278"/>
                </a:moveTo>
                <a:cubicBezTo>
                  <a:pt x="1083473" y="361635"/>
                  <a:pt x="1080588" y="364067"/>
                  <a:pt x="1080055" y="367712"/>
                </a:cubicBezTo>
                <a:cubicBezTo>
                  <a:pt x="1079521" y="371356"/>
                  <a:pt x="1081542" y="374831"/>
                  <a:pt x="1084568" y="375473"/>
                </a:cubicBezTo>
                <a:cubicBezTo>
                  <a:pt x="1087594" y="376116"/>
                  <a:pt x="1090479" y="373683"/>
                  <a:pt x="1091012" y="370038"/>
                </a:cubicBezTo>
                <a:cubicBezTo>
                  <a:pt x="1091546" y="366394"/>
                  <a:pt x="1089525" y="362921"/>
                  <a:pt x="1086499" y="362278"/>
                </a:cubicBezTo>
                <a:close/>
                <a:moveTo>
                  <a:pt x="1061670" y="355644"/>
                </a:moveTo>
                <a:cubicBezTo>
                  <a:pt x="1058039" y="354873"/>
                  <a:pt x="1054576" y="357793"/>
                  <a:pt x="1053936" y="362166"/>
                </a:cubicBezTo>
                <a:cubicBezTo>
                  <a:pt x="1053297" y="366538"/>
                  <a:pt x="1055721" y="370708"/>
                  <a:pt x="1059352" y="371479"/>
                </a:cubicBezTo>
                <a:cubicBezTo>
                  <a:pt x="1062983" y="372251"/>
                  <a:pt x="1066446" y="369330"/>
                  <a:pt x="1067085" y="364957"/>
                </a:cubicBezTo>
                <a:cubicBezTo>
                  <a:pt x="1067726" y="360586"/>
                  <a:pt x="1065301" y="356416"/>
                  <a:pt x="1061670" y="355644"/>
                </a:cubicBezTo>
                <a:close/>
                <a:moveTo>
                  <a:pt x="692858" y="355237"/>
                </a:moveTo>
                <a:cubicBezTo>
                  <a:pt x="683176" y="353181"/>
                  <a:pt x="673943" y="360967"/>
                  <a:pt x="672236" y="372628"/>
                </a:cubicBezTo>
                <a:cubicBezTo>
                  <a:pt x="670529" y="384290"/>
                  <a:pt x="676993" y="395411"/>
                  <a:pt x="686676" y="397468"/>
                </a:cubicBezTo>
                <a:cubicBezTo>
                  <a:pt x="696359" y="399524"/>
                  <a:pt x="705591" y="391737"/>
                  <a:pt x="707299" y="380075"/>
                </a:cubicBezTo>
                <a:cubicBezTo>
                  <a:pt x="709005" y="368413"/>
                  <a:pt x="702540" y="357293"/>
                  <a:pt x="692858" y="355237"/>
                </a:cubicBezTo>
                <a:close/>
                <a:moveTo>
                  <a:pt x="304305" y="354720"/>
                </a:moveTo>
                <a:cubicBezTo>
                  <a:pt x="290387" y="351763"/>
                  <a:pt x="277116" y="362958"/>
                  <a:pt x="274662" y="379720"/>
                </a:cubicBezTo>
                <a:cubicBezTo>
                  <a:pt x="272208" y="396485"/>
                  <a:pt x="281501" y="412471"/>
                  <a:pt x="295418" y="415427"/>
                </a:cubicBezTo>
                <a:cubicBezTo>
                  <a:pt x="309336" y="418383"/>
                  <a:pt x="322608" y="407189"/>
                  <a:pt x="325062" y="390424"/>
                </a:cubicBezTo>
                <a:cubicBezTo>
                  <a:pt x="327516" y="373660"/>
                  <a:pt x="318223" y="357675"/>
                  <a:pt x="304305" y="354720"/>
                </a:cubicBezTo>
                <a:close/>
                <a:moveTo>
                  <a:pt x="1034650" y="348544"/>
                </a:moveTo>
                <a:cubicBezTo>
                  <a:pt x="1030415" y="347644"/>
                  <a:pt x="1026375" y="351051"/>
                  <a:pt x="1025628" y="356153"/>
                </a:cubicBezTo>
                <a:cubicBezTo>
                  <a:pt x="1024881" y="361256"/>
                  <a:pt x="1027709" y="366120"/>
                  <a:pt x="1031945" y="367019"/>
                </a:cubicBezTo>
                <a:cubicBezTo>
                  <a:pt x="1036181" y="367919"/>
                  <a:pt x="1040221" y="364512"/>
                  <a:pt x="1040968" y="359411"/>
                </a:cubicBezTo>
                <a:cubicBezTo>
                  <a:pt x="1041715" y="354309"/>
                  <a:pt x="1038886" y="349444"/>
                  <a:pt x="1034650" y="348544"/>
                </a:cubicBezTo>
                <a:close/>
                <a:moveTo>
                  <a:pt x="643924" y="343484"/>
                </a:moveTo>
                <a:cubicBezTo>
                  <a:pt x="633637" y="341298"/>
                  <a:pt x="623827" y="349571"/>
                  <a:pt x="622013" y="361963"/>
                </a:cubicBezTo>
                <a:cubicBezTo>
                  <a:pt x="620200" y="374353"/>
                  <a:pt x="627068" y="386169"/>
                  <a:pt x="637356" y="388354"/>
                </a:cubicBezTo>
                <a:cubicBezTo>
                  <a:pt x="647642" y="390538"/>
                  <a:pt x="657453" y="382265"/>
                  <a:pt x="659266" y="369874"/>
                </a:cubicBezTo>
                <a:cubicBezTo>
                  <a:pt x="661080" y="357484"/>
                  <a:pt x="654212" y="345668"/>
                  <a:pt x="643924" y="343484"/>
                </a:cubicBezTo>
                <a:close/>
                <a:moveTo>
                  <a:pt x="1005439" y="340980"/>
                </a:moveTo>
                <a:cubicBezTo>
                  <a:pt x="1000597" y="339951"/>
                  <a:pt x="995981" y="343845"/>
                  <a:pt x="995128" y="349675"/>
                </a:cubicBezTo>
                <a:cubicBezTo>
                  <a:pt x="994273" y="355506"/>
                  <a:pt x="997507" y="361067"/>
                  <a:pt x="1002348" y="362095"/>
                </a:cubicBezTo>
                <a:cubicBezTo>
                  <a:pt x="1007189" y="363124"/>
                  <a:pt x="1011805" y="359230"/>
                  <a:pt x="1012659" y="353399"/>
                </a:cubicBezTo>
                <a:cubicBezTo>
                  <a:pt x="1013512" y="347568"/>
                  <a:pt x="1010280" y="342008"/>
                  <a:pt x="1005439" y="340980"/>
                </a:cubicBezTo>
                <a:close/>
                <a:moveTo>
                  <a:pt x="240033" y="339708"/>
                </a:moveTo>
                <a:cubicBezTo>
                  <a:pt x="225510" y="336624"/>
                  <a:pt x="211661" y="348303"/>
                  <a:pt x="209100" y="365795"/>
                </a:cubicBezTo>
                <a:cubicBezTo>
                  <a:pt x="206539" y="383289"/>
                  <a:pt x="216236" y="399970"/>
                  <a:pt x="230759" y="403055"/>
                </a:cubicBezTo>
                <a:cubicBezTo>
                  <a:pt x="245283" y="406139"/>
                  <a:pt x="259132" y="394459"/>
                  <a:pt x="261693" y="376966"/>
                </a:cubicBezTo>
                <a:cubicBezTo>
                  <a:pt x="264253" y="359474"/>
                  <a:pt x="254557" y="342792"/>
                  <a:pt x="240033" y="339708"/>
                </a:cubicBezTo>
                <a:close/>
                <a:moveTo>
                  <a:pt x="974035" y="332949"/>
                </a:moveTo>
                <a:cubicBezTo>
                  <a:pt x="968589" y="331792"/>
                  <a:pt x="963395" y="336172"/>
                  <a:pt x="962435" y="342733"/>
                </a:cubicBezTo>
                <a:cubicBezTo>
                  <a:pt x="961475" y="349291"/>
                  <a:pt x="965111" y="355548"/>
                  <a:pt x="970557" y="356704"/>
                </a:cubicBezTo>
                <a:cubicBezTo>
                  <a:pt x="976003" y="357861"/>
                  <a:pt x="981197" y="353480"/>
                  <a:pt x="982157" y="346920"/>
                </a:cubicBezTo>
                <a:cubicBezTo>
                  <a:pt x="983118" y="340361"/>
                  <a:pt x="979481" y="334105"/>
                  <a:pt x="974035" y="332949"/>
                </a:cubicBezTo>
                <a:close/>
                <a:moveTo>
                  <a:pt x="592799" y="331264"/>
                </a:moveTo>
                <a:cubicBezTo>
                  <a:pt x="581906" y="328951"/>
                  <a:pt x="571520" y="337711"/>
                  <a:pt x="569599" y="350830"/>
                </a:cubicBezTo>
                <a:cubicBezTo>
                  <a:pt x="567679" y="363949"/>
                  <a:pt x="574952" y="376461"/>
                  <a:pt x="585844" y="378774"/>
                </a:cubicBezTo>
                <a:cubicBezTo>
                  <a:pt x="596737" y="381088"/>
                  <a:pt x="607123" y="372327"/>
                  <a:pt x="609044" y="359209"/>
                </a:cubicBezTo>
                <a:cubicBezTo>
                  <a:pt x="610964" y="346088"/>
                  <a:pt x="603691" y="333578"/>
                  <a:pt x="592799" y="331264"/>
                </a:cubicBezTo>
                <a:close/>
                <a:moveTo>
                  <a:pt x="940441" y="324453"/>
                </a:moveTo>
                <a:cubicBezTo>
                  <a:pt x="934390" y="323168"/>
                  <a:pt x="928619" y="328035"/>
                  <a:pt x="927552" y="335324"/>
                </a:cubicBezTo>
                <a:cubicBezTo>
                  <a:pt x="926485" y="342612"/>
                  <a:pt x="930526" y="349563"/>
                  <a:pt x="936577" y="350847"/>
                </a:cubicBezTo>
                <a:cubicBezTo>
                  <a:pt x="942629" y="352133"/>
                  <a:pt x="948399" y="347266"/>
                  <a:pt x="949466" y="339978"/>
                </a:cubicBezTo>
                <a:cubicBezTo>
                  <a:pt x="950533" y="332689"/>
                  <a:pt x="946493" y="325739"/>
                  <a:pt x="940441" y="324453"/>
                </a:cubicBezTo>
                <a:close/>
                <a:moveTo>
                  <a:pt x="173569" y="324230"/>
                </a:moveTo>
                <a:cubicBezTo>
                  <a:pt x="158440" y="321017"/>
                  <a:pt x="144014" y="333184"/>
                  <a:pt x="141346" y="351406"/>
                </a:cubicBezTo>
                <a:cubicBezTo>
                  <a:pt x="138679" y="369627"/>
                  <a:pt x="148781" y="387004"/>
                  <a:pt x="163909" y="390218"/>
                </a:cubicBezTo>
                <a:cubicBezTo>
                  <a:pt x="179037" y="393431"/>
                  <a:pt x="193464" y="381263"/>
                  <a:pt x="196131" y="363042"/>
                </a:cubicBezTo>
                <a:cubicBezTo>
                  <a:pt x="198799" y="344820"/>
                  <a:pt x="188697" y="327444"/>
                  <a:pt x="173569" y="324230"/>
                </a:cubicBezTo>
                <a:close/>
                <a:moveTo>
                  <a:pt x="539487" y="318580"/>
                </a:moveTo>
                <a:cubicBezTo>
                  <a:pt x="527989" y="316138"/>
                  <a:pt x="517025" y="325385"/>
                  <a:pt x="514997" y="339233"/>
                </a:cubicBezTo>
                <a:cubicBezTo>
                  <a:pt x="512970" y="353082"/>
                  <a:pt x="520647" y="366287"/>
                  <a:pt x="532145" y="368729"/>
                </a:cubicBezTo>
                <a:cubicBezTo>
                  <a:pt x="543642" y="371171"/>
                  <a:pt x="554604" y="361925"/>
                  <a:pt x="556631" y="348076"/>
                </a:cubicBezTo>
                <a:cubicBezTo>
                  <a:pt x="558658" y="334228"/>
                  <a:pt x="550984" y="321021"/>
                  <a:pt x="539487" y="318580"/>
                </a:cubicBezTo>
                <a:close/>
                <a:moveTo>
                  <a:pt x="904655" y="315492"/>
                </a:moveTo>
                <a:cubicBezTo>
                  <a:pt x="897999" y="314078"/>
                  <a:pt x="891652" y="319431"/>
                  <a:pt x="890478" y="327449"/>
                </a:cubicBezTo>
                <a:cubicBezTo>
                  <a:pt x="889304" y="335467"/>
                  <a:pt x="893749" y="343113"/>
                  <a:pt x="900405" y="344526"/>
                </a:cubicBezTo>
                <a:cubicBezTo>
                  <a:pt x="907061" y="345939"/>
                  <a:pt x="913409" y="340587"/>
                  <a:pt x="914583" y="332569"/>
                </a:cubicBezTo>
                <a:cubicBezTo>
                  <a:pt x="915756" y="324551"/>
                  <a:pt x="911312" y="316905"/>
                  <a:pt x="904655" y="315492"/>
                </a:cubicBezTo>
                <a:close/>
                <a:moveTo>
                  <a:pt x="104913" y="308288"/>
                </a:moveTo>
                <a:cubicBezTo>
                  <a:pt x="89179" y="304947"/>
                  <a:pt x="74176" y="317601"/>
                  <a:pt x="71401" y="336552"/>
                </a:cubicBezTo>
                <a:cubicBezTo>
                  <a:pt x="68627" y="355503"/>
                  <a:pt x="79133" y="373573"/>
                  <a:pt x="94866" y="376914"/>
                </a:cubicBezTo>
                <a:cubicBezTo>
                  <a:pt x="110599" y="380256"/>
                  <a:pt x="125603" y="367602"/>
                  <a:pt x="128376" y="348652"/>
                </a:cubicBezTo>
                <a:cubicBezTo>
                  <a:pt x="131151" y="329702"/>
                  <a:pt x="120645" y="311630"/>
                  <a:pt x="104913" y="308288"/>
                </a:cubicBezTo>
                <a:close/>
                <a:moveTo>
                  <a:pt x="866679" y="306065"/>
                </a:moveTo>
                <a:cubicBezTo>
                  <a:pt x="859417" y="304523"/>
                  <a:pt x="852493" y="310363"/>
                  <a:pt x="851213" y="319110"/>
                </a:cubicBezTo>
                <a:cubicBezTo>
                  <a:pt x="849932" y="327856"/>
                  <a:pt x="854781" y="336197"/>
                  <a:pt x="862042" y="337740"/>
                </a:cubicBezTo>
                <a:cubicBezTo>
                  <a:pt x="869304" y="339282"/>
                  <a:pt x="876228" y="333441"/>
                  <a:pt x="877509" y="324695"/>
                </a:cubicBezTo>
                <a:cubicBezTo>
                  <a:pt x="878789" y="315948"/>
                  <a:pt x="873940" y="307607"/>
                  <a:pt x="866679" y="306065"/>
                </a:cubicBezTo>
                <a:close/>
                <a:moveTo>
                  <a:pt x="483978" y="305430"/>
                </a:moveTo>
                <a:cubicBezTo>
                  <a:pt x="471876" y="302859"/>
                  <a:pt x="460334" y="312593"/>
                  <a:pt x="458201" y="327171"/>
                </a:cubicBezTo>
                <a:cubicBezTo>
                  <a:pt x="456067" y="341748"/>
                  <a:pt x="464148" y="355649"/>
                  <a:pt x="476251" y="358219"/>
                </a:cubicBezTo>
                <a:cubicBezTo>
                  <a:pt x="488353" y="360790"/>
                  <a:pt x="499894" y="351057"/>
                  <a:pt x="502028" y="336479"/>
                </a:cubicBezTo>
                <a:cubicBezTo>
                  <a:pt x="504162" y="321902"/>
                  <a:pt x="496081" y="308000"/>
                  <a:pt x="483978" y="305430"/>
                </a:cubicBezTo>
                <a:close/>
                <a:moveTo>
                  <a:pt x="826511" y="296173"/>
                </a:moveTo>
                <a:cubicBezTo>
                  <a:pt x="818643" y="294502"/>
                  <a:pt x="811142" y="300829"/>
                  <a:pt x="809755" y="310305"/>
                </a:cubicBezTo>
                <a:cubicBezTo>
                  <a:pt x="808368" y="319780"/>
                  <a:pt x="813621" y="328816"/>
                  <a:pt x="821487" y="330487"/>
                </a:cubicBezTo>
                <a:cubicBezTo>
                  <a:pt x="829355" y="332157"/>
                  <a:pt x="836856" y="325830"/>
                  <a:pt x="838243" y="316355"/>
                </a:cubicBezTo>
                <a:cubicBezTo>
                  <a:pt x="839630" y="306880"/>
                  <a:pt x="834377" y="297844"/>
                  <a:pt x="826511" y="296173"/>
                </a:cubicBezTo>
                <a:close/>
                <a:moveTo>
                  <a:pt x="34554" y="292721"/>
                </a:moveTo>
                <a:cubicBezTo>
                  <a:pt x="18543" y="289320"/>
                  <a:pt x="3276" y="302198"/>
                  <a:pt x="453" y="321483"/>
                </a:cubicBezTo>
                <a:cubicBezTo>
                  <a:pt x="-2370" y="340768"/>
                  <a:pt x="8320" y="359158"/>
                  <a:pt x="24330" y="362558"/>
                </a:cubicBezTo>
                <a:cubicBezTo>
                  <a:pt x="40341" y="365958"/>
                  <a:pt x="55609" y="353082"/>
                  <a:pt x="58432" y="333797"/>
                </a:cubicBezTo>
                <a:cubicBezTo>
                  <a:pt x="61256" y="314512"/>
                  <a:pt x="50565" y="296122"/>
                  <a:pt x="34554" y="292721"/>
                </a:cubicBezTo>
                <a:close/>
                <a:moveTo>
                  <a:pt x="426279" y="291814"/>
                </a:moveTo>
                <a:cubicBezTo>
                  <a:pt x="413571" y="289115"/>
                  <a:pt x="401453" y="299335"/>
                  <a:pt x="399212" y="314642"/>
                </a:cubicBezTo>
                <a:cubicBezTo>
                  <a:pt x="396971" y="329949"/>
                  <a:pt x="405457" y="344546"/>
                  <a:pt x="418165" y="347244"/>
                </a:cubicBezTo>
                <a:cubicBezTo>
                  <a:pt x="430873" y="349943"/>
                  <a:pt x="442990" y="339723"/>
                  <a:pt x="445232" y="324416"/>
                </a:cubicBezTo>
                <a:cubicBezTo>
                  <a:pt x="447472" y="309109"/>
                  <a:pt x="438987" y="294513"/>
                  <a:pt x="426279" y="291814"/>
                </a:cubicBezTo>
                <a:close/>
                <a:moveTo>
                  <a:pt x="784151" y="285815"/>
                </a:moveTo>
                <a:cubicBezTo>
                  <a:pt x="775679" y="284016"/>
                  <a:pt x="767600" y="290829"/>
                  <a:pt x="766106" y="301034"/>
                </a:cubicBezTo>
                <a:cubicBezTo>
                  <a:pt x="764613" y="311238"/>
                  <a:pt x="770269" y="320969"/>
                  <a:pt x="778741" y="322769"/>
                </a:cubicBezTo>
                <a:cubicBezTo>
                  <a:pt x="787213" y="324568"/>
                  <a:pt x="795292" y="317754"/>
                  <a:pt x="796785" y="307550"/>
                </a:cubicBezTo>
                <a:cubicBezTo>
                  <a:pt x="798279" y="297345"/>
                  <a:pt x="792622" y="287615"/>
                  <a:pt x="784151" y="285815"/>
                </a:cubicBezTo>
                <a:close/>
                <a:moveTo>
                  <a:pt x="1128726" y="282712"/>
                </a:moveTo>
                <a:cubicBezTo>
                  <a:pt x="1127034" y="282353"/>
                  <a:pt x="1125420" y="283714"/>
                  <a:pt x="1125121" y="285753"/>
                </a:cubicBezTo>
                <a:cubicBezTo>
                  <a:pt x="1124823" y="287791"/>
                  <a:pt x="1125953" y="289735"/>
                  <a:pt x="1127645" y="290094"/>
                </a:cubicBezTo>
                <a:cubicBezTo>
                  <a:pt x="1129338" y="290454"/>
                  <a:pt x="1130952" y="289093"/>
                  <a:pt x="1131251" y="287054"/>
                </a:cubicBezTo>
                <a:cubicBezTo>
                  <a:pt x="1131549" y="285015"/>
                  <a:pt x="1130418" y="283071"/>
                  <a:pt x="1128726" y="282712"/>
                </a:cubicBezTo>
                <a:close/>
                <a:moveTo>
                  <a:pt x="366388" y="277732"/>
                </a:moveTo>
                <a:cubicBezTo>
                  <a:pt x="353075" y="274905"/>
                  <a:pt x="340380" y="285612"/>
                  <a:pt x="338032" y="301648"/>
                </a:cubicBezTo>
                <a:cubicBezTo>
                  <a:pt x="335685" y="317683"/>
                  <a:pt x="344574" y="332976"/>
                  <a:pt x="357887" y="335803"/>
                </a:cubicBezTo>
                <a:cubicBezTo>
                  <a:pt x="371200" y="338631"/>
                  <a:pt x="383895" y="327923"/>
                  <a:pt x="386243" y="311887"/>
                </a:cubicBezTo>
                <a:cubicBezTo>
                  <a:pt x="388590" y="295852"/>
                  <a:pt x="379701" y="280560"/>
                  <a:pt x="366388" y="277732"/>
                </a:cubicBezTo>
                <a:close/>
                <a:moveTo>
                  <a:pt x="1108788" y="277208"/>
                </a:moveTo>
                <a:cubicBezTo>
                  <a:pt x="1106531" y="276730"/>
                  <a:pt x="1104379" y="278544"/>
                  <a:pt x="1103981" y="281262"/>
                </a:cubicBezTo>
                <a:cubicBezTo>
                  <a:pt x="1103583" y="283980"/>
                  <a:pt x="1105091" y="286573"/>
                  <a:pt x="1107347" y="287052"/>
                </a:cubicBezTo>
                <a:cubicBezTo>
                  <a:pt x="1109603" y="287531"/>
                  <a:pt x="1111756" y="285716"/>
                  <a:pt x="1112153" y="282998"/>
                </a:cubicBezTo>
                <a:cubicBezTo>
                  <a:pt x="1112552" y="280279"/>
                  <a:pt x="1111044" y="277687"/>
                  <a:pt x="1108788" y="277208"/>
                </a:cubicBezTo>
                <a:close/>
                <a:moveTo>
                  <a:pt x="739600" y="274992"/>
                </a:moveTo>
                <a:cubicBezTo>
                  <a:pt x="730523" y="273064"/>
                  <a:pt x="721867" y="280365"/>
                  <a:pt x="720266" y="291298"/>
                </a:cubicBezTo>
                <a:cubicBezTo>
                  <a:pt x="718666" y="302231"/>
                  <a:pt x="724727" y="312658"/>
                  <a:pt x="733804" y="314585"/>
                </a:cubicBezTo>
                <a:cubicBezTo>
                  <a:pt x="742881" y="316513"/>
                  <a:pt x="751537" y="309213"/>
                  <a:pt x="753137" y="298280"/>
                </a:cubicBezTo>
                <a:cubicBezTo>
                  <a:pt x="754738" y="287346"/>
                  <a:pt x="748677" y="276920"/>
                  <a:pt x="739600" y="274992"/>
                </a:cubicBezTo>
                <a:close/>
                <a:moveTo>
                  <a:pt x="1086499" y="270745"/>
                </a:moveTo>
                <a:cubicBezTo>
                  <a:pt x="1083473" y="270103"/>
                  <a:pt x="1080588" y="272536"/>
                  <a:pt x="1080055" y="276180"/>
                </a:cubicBezTo>
                <a:cubicBezTo>
                  <a:pt x="1079521" y="279825"/>
                  <a:pt x="1081542" y="283299"/>
                  <a:pt x="1084568" y="283942"/>
                </a:cubicBezTo>
                <a:cubicBezTo>
                  <a:pt x="1087594" y="284585"/>
                  <a:pt x="1090479" y="282152"/>
                  <a:pt x="1091012" y="278507"/>
                </a:cubicBezTo>
                <a:cubicBezTo>
                  <a:pt x="1091546" y="274863"/>
                  <a:pt x="1089525" y="271387"/>
                  <a:pt x="1086499" y="270745"/>
                </a:cubicBezTo>
                <a:close/>
                <a:moveTo>
                  <a:pt x="1061670" y="264112"/>
                </a:moveTo>
                <a:cubicBezTo>
                  <a:pt x="1058039" y="263340"/>
                  <a:pt x="1054576" y="266261"/>
                  <a:pt x="1053936" y="270634"/>
                </a:cubicBezTo>
                <a:cubicBezTo>
                  <a:pt x="1053297" y="275007"/>
                  <a:pt x="1055721" y="279176"/>
                  <a:pt x="1059352" y="279948"/>
                </a:cubicBezTo>
                <a:cubicBezTo>
                  <a:pt x="1062983" y="280719"/>
                  <a:pt x="1066446" y="277799"/>
                  <a:pt x="1067085" y="273426"/>
                </a:cubicBezTo>
                <a:cubicBezTo>
                  <a:pt x="1067726" y="269053"/>
                  <a:pt x="1065301" y="264883"/>
                  <a:pt x="1061670" y="264112"/>
                </a:cubicBezTo>
                <a:close/>
                <a:moveTo>
                  <a:pt x="692858" y="263705"/>
                </a:moveTo>
                <a:cubicBezTo>
                  <a:pt x="683176" y="261649"/>
                  <a:pt x="673943" y="269435"/>
                  <a:pt x="672236" y="281097"/>
                </a:cubicBezTo>
                <a:cubicBezTo>
                  <a:pt x="670529" y="292759"/>
                  <a:pt x="676993" y="303880"/>
                  <a:pt x="686676" y="305937"/>
                </a:cubicBezTo>
                <a:cubicBezTo>
                  <a:pt x="696359" y="307993"/>
                  <a:pt x="705591" y="300206"/>
                  <a:pt x="707299" y="288544"/>
                </a:cubicBezTo>
                <a:cubicBezTo>
                  <a:pt x="709005" y="276882"/>
                  <a:pt x="702540" y="265762"/>
                  <a:pt x="692858" y="263705"/>
                </a:cubicBezTo>
                <a:close/>
                <a:moveTo>
                  <a:pt x="304305" y="263187"/>
                </a:moveTo>
                <a:cubicBezTo>
                  <a:pt x="290387" y="260231"/>
                  <a:pt x="277116" y="271425"/>
                  <a:pt x="274663" y="288189"/>
                </a:cubicBezTo>
                <a:cubicBezTo>
                  <a:pt x="272208" y="304953"/>
                  <a:pt x="281502" y="320940"/>
                  <a:pt x="295418" y="323897"/>
                </a:cubicBezTo>
                <a:cubicBezTo>
                  <a:pt x="309336" y="326851"/>
                  <a:pt x="322608" y="315659"/>
                  <a:pt x="325062" y="298894"/>
                </a:cubicBezTo>
                <a:cubicBezTo>
                  <a:pt x="327517" y="282130"/>
                  <a:pt x="318223" y="266143"/>
                  <a:pt x="304305" y="263187"/>
                </a:cubicBezTo>
                <a:close/>
                <a:moveTo>
                  <a:pt x="1034650" y="257012"/>
                </a:moveTo>
                <a:cubicBezTo>
                  <a:pt x="1030414" y="256112"/>
                  <a:pt x="1026374" y="259518"/>
                  <a:pt x="1025627" y="264620"/>
                </a:cubicBezTo>
                <a:cubicBezTo>
                  <a:pt x="1024881" y="269723"/>
                  <a:pt x="1027709" y="274587"/>
                  <a:pt x="1031945" y="275488"/>
                </a:cubicBezTo>
                <a:cubicBezTo>
                  <a:pt x="1036181" y="276387"/>
                  <a:pt x="1040221" y="272981"/>
                  <a:pt x="1040968" y="267879"/>
                </a:cubicBezTo>
                <a:cubicBezTo>
                  <a:pt x="1041715" y="262776"/>
                  <a:pt x="1038886" y="257911"/>
                  <a:pt x="1034650" y="257012"/>
                </a:cubicBezTo>
                <a:close/>
                <a:moveTo>
                  <a:pt x="643924" y="251950"/>
                </a:moveTo>
                <a:cubicBezTo>
                  <a:pt x="633637" y="249766"/>
                  <a:pt x="623827" y="258039"/>
                  <a:pt x="622014" y="270430"/>
                </a:cubicBezTo>
                <a:cubicBezTo>
                  <a:pt x="620200" y="282821"/>
                  <a:pt x="627068" y="294637"/>
                  <a:pt x="637356" y="296822"/>
                </a:cubicBezTo>
                <a:cubicBezTo>
                  <a:pt x="647643" y="299007"/>
                  <a:pt x="657453" y="290734"/>
                  <a:pt x="659266" y="278342"/>
                </a:cubicBezTo>
                <a:cubicBezTo>
                  <a:pt x="661080" y="265951"/>
                  <a:pt x="654212" y="254135"/>
                  <a:pt x="643924" y="251950"/>
                </a:cubicBezTo>
                <a:close/>
                <a:moveTo>
                  <a:pt x="1005438" y="249447"/>
                </a:moveTo>
                <a:cubicBezTo>
                  <a:pt x="1000597" y="248419"/>
                  <a:pt x="995981" y="252312"/>
                  <a:pt x="995127" y="258143"/>
                </a:cubicBezTo>
                <a:cubicBezTo>
                  <a:pt x="994274" y="263974"/>
                  <a:pt x="997506" y="269534"/>
                  <a:pt x="1002347" y="270563"/>
                </a:cubicBezTo>
                <a:cubicBezTo>
                  <a:pt x="1007189" y="271591"/>
                  <a:pt x="1011805" y="267697"/>
                  <a:pt x="1012658" y="261867"/>
                </a:cubicBezTo>
                <a:cubicBezTo>
                  <a:pt x="1013512" y="256035"/>
                  <a:pt x="1010280" y="250475"/>
                  <a:pt x="1005438" y="249447"/>
                </a:cubicBezTo>
                <a:close/>
                <a:moveTo>
                  <a:pt x="240033" y="248174"/>
                </a:moveTo>
                <a:cubicBezTo>
                  <a:pt x="225510" y="245090"/>
                  <a:pt x="211661" y="256770"/>
                  <a:pt x="209100" y="274264"/>
                </a:cubicBezTo>
                <a:cubicBezTo>
                  <a:pt x="206539" y="291757"/>
                  <a:pt x="216236" y="308440"/>
                  <a:pt x="230760" y="311524"/>
                </a:cubicBezTo>
                <a:cubicBezTo>
                  <a:pt x="245283" y="314608"/>
                  <a:pt x="259132" y="302928"/>
                  <a:pt x="261693" y="285435"/>
                </a:cubicBezTo>
                <a:cubicBezTo>
                  <a:pt x="264254" y="267940"/>
                  <a:pt x="254557" y="251259"/>
                  <a:pt x="240033" y="248174"/>
                </a:cubicBezTo>
                <a:close/>
                <a:moveTo>
                  <a:pt x="974035" y="241416"/>
                </a:moveTo>
                <a:cubicBezTo>
                  <a:pt x="968589" y="240259"/>
                  <a:pt x="963395" y="244640"/>
                  <a:pt x="962435" y="251199"/>
                </a:cubicBezTo>
                <a:cubicBezTo>
                  <a:pt x="961475" y="257759"/>
                  <a:pt x="965111" y="264015"/>
                  <a:pt x="970558" y="265172"/>
                </a:cubicBezTo>
                <a:cubicBezTo>
                  <a:pt x="976003" y="266329"/>
                  <a:pt x="981197" y="261948"/>
                  <a:pt x="982157" y="255388"/>
                </a:cubicBezTo>
                <a:cubicBezTo>
                  <a:pt x="983118" y="248829"/>
                  <a:pt x="979481" y="242573"/>
                  <a:pt x="974035" y="241416"/>
                </a:cubicBezTo>
                <a:close/>
                <a:moveTo>
                  <a:pt x="592799" y="239731"/>
                </a:moveTo>
                <a:cubicBezTo>
                  <a:pt x="581907" y="237418"/>
                  <a:pt x="571520" y="246179"/>
                  <a:pt x="569599" y="259298"/>
                </a:cubicBezTo>
                <a:cubicBezTo>
                  <a:pt x="567679" y="272418"/>
                  <a:pt x="574952" y="284929"/>
                  <a:pt x="585844" y="287244"/>
                </a:cubicBezTo>
                <a:cubicBezTo>
                  <a:pt x="596737" y="289556"/>
                  <a:pt x="607123" y="280796"/>
                  <a:pt x="609044" y="267676"/>
                </a:cubicBezTo>
                <a:cubicBezTo>
                  <a:pt x="610965" y="254555"/>
                  <a:pt x="603692" y="242045"/>
                  <a:pt x="592799" y="239731"/>
                </a:cubicBezTo>
                <a:close/>
                <a:moveTo>
                  <a:pt x="940441" y="232921"/>
                </a:moveTo>
                <a:cubicBezTo>
                  <a:pt x="934390" y="231635"/>
                  <a:pt x="928619" y="236502"/>
                  <a:pt x="927552" y="243791"/>
                </a:cubicBezTo>
                <a:cubicBezTo>
                  <a:pt x="926485" y="251079"/>
                  <a:pt x="930526" y="258030"/>
                  <a:pt x="936577" y="259315"/>
                </a:cubicBezTo>
                <a:cubicBezTo>
                  <a:pt x="942629" y="260601"/>
                  <a:pt x="948399" y="255733"/>
                  <a:pt x="949466" y="248445"/>
                </a:cubicBezTo>
                <a:cubicBezTo>
                  <a:pt x="950533" y="241157"/>
                  <a:pt x="946493" y="234205"/>
                  <a:pt x="940441" y="232921"/>
                </a:cubicBezTo>
                <a:close/>
                <a:moveTo>
                  <a:pt x="173570" y="232697"/>
                </a:moveTo>
                <a:cubicBezTo>
                  <a:pt x="158441" y="229484"/>
                  <a:pt x="144014" y="241651"/>
                  <a:pt x="141347" y="259874"/>
                </a:cubicBezTo>
                <a:cubicBezTo>
                  <a:pt x="138680" y="278096"/>
                  <a:pt x="148781" y="295474"/>
                  <a:pt x="163910" y="298686"/>
                </a:cubicBezTo>
                <a:cubicBezTo>
                  <a:pt x="179038" y="301899"/>
                  <a:pt x="193464" y="289731"/>
                  <a:pt x="196132" y="271510"/>
                </a:cubicBezTo>
                <a:cubicBezTo>
                  <a:pt x="198799" y="253287"/>
                  <a:pt x="188698" y="235910"/>
                  <a:pt x="173570" y="232697"/>
                </a:cubicBezTo>
                <a:close/>
                <a:moveTo>
                  <a:pt x="539487" y="227046"/>
                </a:moveTo>
                <a:cubicBezTo>
                  <a:pt x="527989" y="224604"/>
                  <a:pt x="517025" y="233852"/>
                  <a:pt x="514998" y="247700"/>
                </a:cubicBezTo>
                <a:cubicBezTo>
                  <a:pt x="512971" y="261549"/>
                  <a:pt x="520648" y="274756"/>
                  <a:pt x="532145" y="277198"/>
                </a:cubicBezTo>
                <a:cubicBezTo>
                  <a:pt x="543643" y="279640"/>
                  <a:pt x="554604" y="270392"/>
                  <a:pt x="556631" y="256543"/>
                </a:cubicBezTo>
                <a:cubicBezTo>
                  <a:pt x="558659" y="242695"/>
                  <a:pt x="550984" y="229487"/>
                  <a:pt x="539487" y="227046"/>
                </a:cubicBezTo>
                <a:close/>
                <a:moveTo>
                  <a:pt x="904655" y="223959"/>
                </a:moveTo>
                <a:cubicBezTo>
                  <a:pt x="897999" y="222545"/>
                  <a:pt x="891652" y="227899"/>
                  <a:pt x="890478" y="235917"/>
                </a:cubicBezTo>
                <a:cubicBezTo>
                  <a:pt x="889305" y="243934"/>
                  <a:pt x="893749" y="251580"/>
                  <a:pt x="900405" y="252994"/>
                </a:cubicBezTo>
                <a:cubicBezTo>
                  <a:pt x="907062" y="254408"/>
                  <a:pt x="913409" y="249054"/>
                  <a:pt x="914583" y="241036"/>
                </a:cubicBezTo>
                <a:cubicBezTo>
                  <a:pt x="915757" y="233019"/>
                  <a:pt x="911312" y="225373"/>
                  <a:pt x="904655" y="223959"/>
                </a:cubicBezTo>
                <a:close/>
                <a:moveTo>
                  <a:pt x="104913" y="216755"/>
                </a:moveTo>
                <a:cubicBezTo>
                  <a:pt x="89179" y="213413"/>
                  <a:pt x="74176" y="226067"/>
                  <a:pt x="71402" y="245018"/>
                </a:cubicBezTo>
                <a:cubicBezTo>
                  <a:pt x="68628" y="263969"/>
                  <a:pt x="79133" y="282041"/>
                  <a:pt x="94867" y="285383"/>
                </a:cubicBezTo>
                <a:cubicBezTo>
                  <a:pt x="110599" y="288725"/>
                  <a:pt x="125603" y="276071"/>
                  <a:pt x="128377" y="257120"/>
                </a:cubicBezTo>
                <a:cubicBezTo>
                  <a:pt x="131151" y="238169"/>
                  <a:pt x="120646" y="220097"/>
                  <a:pt x="104913" y="216755"/>
                </a:cubicBezTo>
                <a:close/>
                <a:moveTo>
                  <a:pt x="866679" y="214532"/>
                </a:moveTo>
                <a:cubicBezTo>
                  <a:pt x="859417" y="212990"/>
                  <a:pt x="852492" y="218830"/>
                  <a:pt x="851212" y="227577"/>
                </a:cubicBezTo>
                <a:cubicBezTo>
                  <a:pt x="849932" y="236323"/>
                  <a:pt x="854781" y="244665"/>
                  <a:pt x="862042" y="246206"/>
                </a:cubicBezTo>
                <a:cubicBezTo>
                  <a:pt x="869303" y="247749"/>
                  <a:pt x="876228" y="241908"/>
                  <a:pt x="877508" y="233162"/>
                </a:cubicBezTo>
                <a:cubicBezTo>
                  <a:pt x="878789" y="224415"/>
                  <a:pt x="873940" y="216074"/>
                  <a:pt x="866679" y="214532"/>
                </a:cubicBezTo>
                <a:close/>
                <a:moveTo>
                  <a:pt x="483979" y="213897"/>
                </a:moveTo>
                <a:cubicBezTo>
                  <a:pt x="471877" y="211326"/>
                  <a:pt x="460335" y="221061"/>
                  <a:pt x="458201" y="235638"/>
                </a:cubicBezTo>
                <a:cubicBezTo>
                  <a:pt x="456067" y="250216"/>
                  <a:pt x="464148" y="264117"/>
                  <a:pt x="476251" y="266687"/>
                </a:cubicBezTo>
                <a:cubicBezTo>
                  <a:pt x="488353" y="269258"/>
                  <a:pt x="499894" y="259524"/>
                  <a:pt x="502028" y="244947"/>
                </a:cubicBezTo>
                <a:cubicBezTo>
                  <a:pt x="504163" y="230369"/>
                  <a:pt x="496081" y="216467"/>
                  <a:pt x="483979" y="213897"/>
                </a:cubicBezTo>
                <a:close/>
                <a:moveTo>
                  <a:pt x="826511" y="204640"/>
                </a:moveTo>
                <a:cubicBezTo>
                  <a:pt x="818644" y="202969"/>
                  <a:pt x="811142" y="209297"/>
                  <a:pt x="809754" y="218771"/>
                </a:cubicBezTo>
                <a:cubicBezTo>
                  <a:pt x="808368" y="228247"/>
                  <a:pt x="813621" y="237283"/>
                  <a:pt x="821488" y="238953"/>
                </a:cubicBezTo>
                <a:cubicBezTo>
                  <a:pt x="829355" y="240625"/>
                  <a:pt x="836856" y="234298"/>
                  <a:pt x="838243" y="224822"/>
                </a:cubicBezTo>
                <a:cubicBezTo>
                  <a:pt x="839630" y="215347"/>
                  <a:pt x="834377" y="206311"/>
                  <a:pt x="826511" y="204640"/>
                </a:cubicBezTo>
                <a:close/>
                <a:moveTo>
                  <a:pt x="34555" y="201188"/>
                </a:moveTo>
                <a:cubicBezTo>
                  <a:pt x="18544" y="197788"/>
                  <a:pt x="3276" y="210664"/>
                  <a:pt x="453" y="229950"/>
                </a:cubicBezTo>
                <a:cubicBezTo>
                  <a:pt x="-2370" y="249235"/>
                  <a:pt x="8320" y="267626"/>
                  <a:pt x="24331" y="271026"/>
                </a:cubicBezTo>
                <a:cubicBezTo>
                  <a:pt x="40342" y="274427"/>
                  <a:pt x="55610" y="261549"/>
                  <a:pt x="58433" y="242264"/>
                </a:cubicBezTo>
                <a:cubicBezTo>
                  <a:pt x="61256" y="222979"/>
                  <a:pt x="50566" y="204589"/>
                  <a:pt x="34555" y="201188"/>
                </a:cubicBezTo>
                <a:close/>
                <a:moveTo>
                  <a:pt x="426279" y="200281"/>
                </a:moveTo>
                <a:cubicBezTo>
                  <a:pt x="413572" y="197582"/>
                  <a:pt x="401453" y="207803"/>
                  <a:pt x="399213" y="223108"/>
                </a:cubicBezTo>
                <a:cubicBezTo>
                  <a:pt x="396972" y="238415"/>
                  <a:pt x="405457" y="253012"/>
                  <a:pt x="418165" y="255712"/>
                </a:cubicBezTo>
                <a:cubicBezTo>
                  <a:pt x="430873" y="258411"/>
                  <a:pt x="442991" y="248190"/>
                  <a:pt x="445232" y="232883"/>
                </a:cubicBezTo>
                <a:cubicBezTo>
                  <a:pt x="447472" y="217576"/>
                  <a:pt x="438987" y="202980"/>
                  <a:pt x="426279" y="200281"/>
                </a:cubicBezTo>
                <a:close/>
                <a:moveTo>
                  <a:pt x="1128998" y="197105"/>
                </a:moveTo>
                <a:cubicBezTo>
                  <a:pt x="1127305" y="196746"/>
                  <a:pt x="1125691" y="198107"/>
                  <a:pt x="1125393" y="200146"/>
                </a:cubicBezTo>
                <a:cubicBezTo>
                  <a:pt x="1125094" y="202184"/>
                  <a:pt x="1126224" y="204129"/>
                  <a:pt x="1127917" y="204488"/>
                </a:cubicBezTo>
                <a:cubicBezTo>
                  <a:pt x="1129609" y="204847"/>
                  <a:pt x="1131223" y="203486"/>
                  <a:pt x="1131522" y="201447"/>
                </a:cubicBezTo>
                <a:cubicBezTo>
                  <a:pt x="1131820" y="199409"/>
                  <a:pt x="1130690" y="197464"/>
                  <a:pt x="1128998" y="197105"/>
                </a:cubicBezTo>
                <a:close/>
                <a:moveTo>
                  <a:pt x="784151" y="194282"/>
                </a:moveTo>
                <a:cubicBezTo>
                  <a:pt x="775679" y="192483"/>
                  <a:pt x="767601" y="199297"/>
                  <a:pt x="766107" y="209501"/>
                </a:cubicBezTo>
                <a:cubicBezTo>
                  <a:pt x="764613" y="219706"/>
                  <a:pt x="770269" y="229437"/>
                  <a:pt x="778741" y="231236"/>
                </a:cubicBezTo>
                <a:cubicBezTo>
                  <a:pt x="787213" y="233035"/>
                  <a:pt x="795292" y="226222"/>
                  <a:pt x="796785" y="216017"/>
                </a:cubicBezTo>
                <a:cubicBezTo>
                  <a:pt x="798280" y="205813"/>
                  <a:pt x="792623" y="196082"/>
                  <a:pt x="784151" y="194282"/>
                </a:cubicBezTo>
                <a:close/>
                <a:moveTo>
                  <a:pt x="1109059" y="191601"/>
                </a:moveTo>
                <a:cubicBezTo>
                  <a:pt x="1106803" y="191122"/>
                  <a:pt x="1104650" y="192937"/>
                  <a:pt x="1104253" y="195655"/>
                </a:cubicBezTo>
                <a:cubicBezTo>
                  <a:pt x="1103855" y="198373"/>
                  <a:pt x="1105362" y="200966"/>
                  <a:pt x="1107618" y="201444"/>
                </a:cubicBezTo>
                <a:cubicBezTo>
                  <a:pt x="1109875" y="201924"/>
                  <a:pt x="1112027" y="200109"/>
                  <a:pt x="1112425" y="197391"/>
                </a:cubicBezTo>
                <a:cubicBezTo>
                  <a:pt x="1112823" y="194673"/>
                  <a:pt x="1111315" y="192081"/>
                  <a:pt x="1109059" y="191601"/>
                </a:cubicBezTo>
                <a:close/>
                <a:moveTo>
                  <a:pt x="366388" y="186199"/>
                </a:moveTo>
                <a:cubicBezTo>
                  <a:pt x="353076" y="183371"/>
                  <a:pt x="340380" y="194080"/>
                  <a:pt x="338033" y="210115"/>
                </a:cubicBezTo>
                <a:cubicBezTo>
                  <a:pt x="335685" y="226150"/>
                  <a:pt x="344575" y="241443"/>
                  <a:pt x="357888" y="244270"/>
                </a:cubicBezTo>
                <a:cubicBezTo>
                  <a:pt x="371200" y="247097"/>
                  <a:pt x="383896" y="236390"/>
                  <a:pt x="386243" y="220354"/>
                </a:cubicBezTo>
                <a:cubicBezTo>
                  <a:pt x="388591" y="204318"/>
                  <a:pt x="379701" y="189026"/>
                  <a:pt x="366388" y="186199"/>
                </a:cubicBezTo>
                <a:close/>
                <a:moveTo>
                  <a:pt x="1086771" y="185139"/>
                </a:moveTo>
                <a:cubicBezTo>
                  <a:pt x="1083745" y="184496"/>
                  <a:pt x="1080860" y="186929"/>
                  <a:pt x="1080326" y="190573"/>
                </a:cubicBezTo>
                <a:cubicBezTo>
                  <a:pt x="1079793" y="194219"/>
                  <a:pt x="1081813" y="197693"/>
                  <a:pt x="1084839" y="198335"/>
                </a:cubicBezTo>
                <a:cubicBezTo>
                  <a:pt x="1087865" y="198978"/>
                  <a:pt x="1090750" y="196545"/>
                  <a:pt x="1091284" y="192900"/>
                </a:cubicBezTo>
                <a:cubicBezTo>
                  <a:pt x="1091817" y="189256"/>
                  <a:pt x="1089797" y="185781"/>
                  <a:pt x="1086771" y="185139"/>
                </a:cubicBezTo>
                <a:close/>
                <a:moveTo>
                  <a:pt x="739600" y="183459"/>
                </a:moveTo>
                <a:cubicBezTo>
                  <a:pt x="730523" y="181531"/>
                  <a:pt x="721867" y="188832"/>
                  <a:pt x="720267" y="199765"/>
                </a:cubicBezTo>
                <a:cubicBezTo>
                  <a:pt x="718666" y="210699"/>
                  <a:pt x="724727" y="221125"/>
                  <a:pt x="733804" y="223052"/>
                </a:cubicBezTo>
                <a:cubicBezTo>
                  <a:pt x="742881" y="224980"/>
                  <a:pt x="751537" y="217680"/>
                  <a:pt x="753137" y="206747"/>
                </a:cubicBezTo>
                <a:cubicBezTo>
                  <a:pt x="754738" y="195813"/>
                  <a:pt x="748677" y="185387"/>
                  <a:pt x="739600" y="183459"/>
                </a:cubicBezTo>
                <a:close/>
                <a:moveTo>
                  <a:pt x="1061942" y="178505"/>
                </a:moveTo>
                <a:cubicBezTo>
                  <a:pt x="1058311" y="177734"/>
                  <a:pt x="1054848" y="180653"/>
                  <a:pt x="1054208" y="185027"/>
                </a:cubicBezTo>
                <a:cubicBezTo>
                  <a:pt x="1053568" y="189400"/>
                  <a:pt x="1055992" y="193570"/>
                  <a:pt x="1059623" y="194341"/>
                </a:cubicBezTo>
                <a:cubicBezTo>
                  <a:pt x="1063255" y="195113"/>
                  <a:pt x="1066717" y="192192"/>
                  <a:pt x="1067357" y="187819"/>
                </a:cubicBezTo>
                <a:cubicBezTo>
                  <a:pt x="1067997" y="183446"/>
                  <a:pt x="1065573" y="179276"/>
                  <a:pt x="1061942" y="178505"/>
                </a:cubicBezTo>
                <a:close/>
                <a:moveTo>
                  <a:pt x="692858" y="172171"/>
                </a:moveTo>
                <a:cubicBezTo>
                  <a:pt x="683175" y="170115"/>
                  <a:pt x="673943" y="177902"/>
                  <a:pt x="672235" y="189564"/>
                </a:cubicBezTo>
                <a:cubicBezTo>
                  <a:pt x="670528" y="201226"/>
                  <a:pt x="676993" y="212347"/>
                  <a:pt x="686675" y="214403"/>
                </a:cubicBezTo>
                <a:cubicBezTo>
                  <a:pt x="696358" y="216460"/>
                  <a:pt x="705590" y="208672"/>
                  <a:pt x="707298" y="197011"/>
                </a:cubicBezTo>
                <a:cubicBezTo>
                  <a:pt x="709005" y="185349"/>
                  <a:pt x="702540" y="174228"/>
                  <a:pt x="692858" y="172171"/>
                </a:cubicBezTo>
                <a:close/>
                <a:moveTo>
                  <a:pt x="304306" y="171654"/>
                </a:moveTo>
                <a:cubicBezTo>
                  <a:pt x="290389" y="168697"/>
                  <a:pt x="277117" y="179892"/>
                  <a:pt x="274663" y="196656"/>
                </a:cubicBezTo>
                <a:cubicBezTo>
                  <a:pt x="272208" y="213420"/>
                  <a:pt x="281502" y="229407"/>
                  <a:pt x="295419" y="232363"/>
                </a:cubicBezTo>
                <a:cubicBezTo>
                  <a:pt x="309337" y="235319"/>
                  <a:pt x="322608" y="224125"/>
                  <a:pt x="325063" y="207361"/>
                </a:cubicBezTo>
                <a:cubicBezTo>
                  <a:pt x="327517" y="190597"/>
                  <a:pt x="318224" y="174609"/>
                  <a:pt x="304306" y="171654"/>
                </a:cubicBezTo>
                <a:close/>
                <a:moveTo>
                  <a:pt x="1034921" y="171404"/>
                </a:moveTo>
                <a:cubicBezTo>
                  <a:pt x="1030685" y="170505"/>
                  <a:pt x="1026646" y="173911"/>
                  <a:pt x="1025899" y="179014"/>
                </a:cubicBezTo>
                <a:cubicBezTo>
                  <a:pt x="1025152" y="184116"/>
                  <a:pt x="1027981" y="188981"/>
                  <a:pt x="1032217" y="189881"/>
                </a:cubicBezTo>
                <a:cubicBezTo>
                  <a:pt x="1036453" y="190781"/>
                  <a:pt x="1040492" y="187374"/>
                  <a:pt x="1041239" y="182272"/>
                </a:cubicBezTo>
                <a:cubicBezTo>
                  <a:pt x="1041986" y="177169"/>
                  <a:pt x="1039157" y="172304"/>
                  <a:pt x="1034921" y="171404"/>
                </a:cubicBezTo>
                <a:close/>
                <a:moveTo>
                  <a:pt x="1005710" y="163839"/>
                </a:moveTo>
                <a:cubicBezTo>
                  <a:pt x="1000869" y="162812"/>
                  <a:pt x="996252" y="166704"/>
                  <a:pt x="995399" y="172535"/>
                </a:cubicBezTo>
                <a:cubicBezTo>
                  <a:pt x="994545" y="178367"/>
                  <a:pt x="997777" y="183928"/>
                  <a:pt x="1002619" y="184956"/>
                </a:cubicBezTo>
                <a:cubicBezTo>
                  <a:pt x="1007460" y="185984"/>
                  <a:pt x="1012076" y="182091"/>
                  <a:pt x="1012930" y="176259"/>
                </a:cubicBezTo>
                <a:cubicBezTo>
                  <a:pt x="1013784" y="170428"/>
                  <a:pt x="1010552" y="164868"/>
                  <a:pt x="1005710" y="163839"/>
                </a:cubicBezTo>
                <a:close/>
                <a:moveTo>
                  <a:pt x="643924" y="160417"/>
                </a:moveTo>
                <a:cubicBezTo>
                  <a:pt x="633637" y="158232"/>
                  <a:pt x="623827" y="166506"/>
                  <a:pt x="622013" y="178897"/>
                </a:cubicBezTo>
                <a:cubicBezTo>
                  <a:pt x="620199" y="191289"/>
                  <a:pt x="627068" y="203104"/>
                  <a:pt x="637355" y="205289"/>
                </a:cubicBezTo>
                <a:cubicBezTo>
                  <a:pt x="647643" y="207474"/>
                  <a:pt x="657452" y="199200"/>
                  <a:pt x="659266" y="186809"/>
                </a:cubicBezTo>
                <a:cubicBezTo>
                  <a:pt x="661080" y="174418"/>
                  <a:pt x="654211" y="162602"/>
                  <a:pt x="643924" y="160417"/>
                </a:cubicBezTo>
                <a:close/>
                <a:moveTo>
                  <a:pt x="240033" y="156641"/>
                </a:moveTo>
                <a:cubicBezTo>
                  <a:pt x="225510" y="153556"/>
                  <a:pt x="211661" y="165238"/>
                  <a:pt x="209100" y="182731"/>
                </a:cubicBezTo>
                <a:cubicBezTo>
                  <a:pt x="206540" y="200224"/>
                  <a:pt x="216237" y="216906"/>
                  <a:pt x="230761" y="219990"/>
                </a:cubicBezTo>
                <a:cubicBezTo>
                  <a:pt x="245283" y="223075"/>
                  <a:pt x="259133" y="211395"/>
                  <a:pt x="261694" y="193901"/>
                </a:cubicBezTo>
                <a:cubicBezTo>
                  <a:pt x="264255" y="176407"/>
                  <a:pt x="254557" y="159726"/>
                  <a:pt x="240033" y="156641"/>
                </a:cubicBezTo>
                <a:close/>
                <a:moveTo>
                  <a:pt x="974306" y="155809"/>
                </a:moveTo>
                <a:cubicBezTo>
                  <a:pt x="968860" y="154652"/>
                  <a:pt x="963666" y="159032"/>
                  <a:pt x="962707" y="165592"/>
                </a:cubicBezTo>
                <a:cubicBezTo>
                  <a:pt x="961746" y="172151"/>
                  <a:pt x="965383" y="178408"/>
                  <a:pt x="970829" y="179565"/>
                </a:cubicBezTo>
                <a:cubicBezTo>
                  <a:pt x="976274" y="180721"/>
                  <a:pt x="981468" y="176340"/>
                  <a:pt x="982428" y="169781"/>
                </a:cubicBezTo>
                <a:cubicBezTo>
                  <a:pt x="983388" y="163221"/>
                  <a:pt x="979752" y="156965"/>
                  <a:pt x="974306" y="155809"/>
                </a:cubicBezTo>
                <a:close/>
                <a:moveTo>
                  <a:pt x="592799" y="148198"/>
                </a:moveTo>
                <a:cubicBezTo>
                  <a:pt x="581906" y="145884"/>
                  <a:pt x="571520" y="154645"/>
                  <a:pt x="569599" y="167765"/>
                </a:cubicBezTo>
                <a:cubicBezTo>
                  <a:pt x="567678" y="180885"/>
                  <a:pt x="574951" y="193396"/>
                  <a:pt x="585843" y="195710"/>
                </a:cubicBezTo>
                <a:cubicBezTo>
                  <a:pt x="596736" y="198023"/>
                  <a:pt x="607123" y="189262"/>
                  <a:pt x="609044" y="176143"/>
                </a:cubicBezTo>
                <a:cubicBezTo>
                  <a:pt x="610964" y="163022"/>
                  <a:pt x="603691" y="150511"/>
                  <a:pt x="592799" y="148198"/>
                </a:cubicBezTo>
                <a:close/>
                <a:moveTo>
                  <a:pt x="940713" y="147314"/>
                </a:moveTo>
                <a:cubicBezTo>
                  <a:pt x="934661" y="146028"/>
                  <a:pt x="928890" y="150896"/>
                  <a:pt x="927824" y="158184"/>
                </a:cubicBezTo>
                <a:cubicBezTo>
                  <a:pt x="926757" y="165472"/>
                  <a:pt x="930797" y="172423"/>
                  <a:pt x="936849" y="173708"/>
                </a:cubicBezTo>
                <a:cubicBezTo>
                  <a:pt x="942900" y="174994"/>
                  <a:pt x="948671" y="170127"/>
                  <a:pt x="949738" y="162838"/>
                </a:cubicBezTo>
                <a:cubicBezTo>
                  <a:pt x="950805" y="155550"/>
                  <a:pt x="946764" y="148599"/>
                  <a:pt x="940713" y="147314"/>
                </a:cubicBezTo>
                <a:close/>
                <a:moveTo>
                  <a:pt x="173570" y="141164"/>
                </a:moveTo>
                <a:cubicBezTo>
                  <a:pt x="158441" y="137951"/>
                  <a:pt x="144015" y="150118"/>
                  <a:pt x="141347" y="168341"/>
                </a:cubicBezTo>
                <a:cubicBezTo>
                  <a:pt x="138680" y="186563"/>
                  <a:pt x="148781" y="203940"/>
                  <a:pt x="163910" y="207153"/>
                </a:cubicBezTo>
                <a:cubicBezTo>
                  <a:pt x="179038" y="210366"/>
                  <a:pt x="193465" y="198199"/>
                  <a:pt x="196132" y="179976"/>
                </a:cubicBezTo>
                <a:cubicBezTo>
                  <a:pt x="198799" y="161754"/>
                  <a:pt x="188698" y="144377"/>
                  <a:pt x="173570" y="141164"/>
                </a:cubicBezTo>
                <a:close/>
                <a:moveTo>
                  <a:pt x="904927" y="138351"/>
                </a:moveTo>
                <a:cubicBezTo>
                  <a:pt x="898271" y="136938"/>
                  <a:pt x="891923" y="142291"/>
                  <a:pt x="890749" y="150309"/>
                </a:cubicBezTo>
                <a:cubicBezTo>
                  <a:pt x="889576" y="158327"/>
                  <a:pt x="894020" y="165972"/>
                  <a:pt x="900677" y="167386"/>
                </a:cubicBezTo>
                <a:cubicBezTo>
                  <a:pt x="907333" y="168800"/>
                  <a:pt x="913680" y="163446"/>
                  <a:pt x="914854" y="155429"/>
                </a:cubicBezTo>
                <a:cubicBezTo>
                  <a:pt x="916028" y="147411"/>
                  <a:pt x="911583" y="139765"/>
                  <a:pt x="904927" y="138351"/>
                </a:cubicBezTo>
                <a:close/>
                <a:moveTo>
                  <a:pt x="539487" y="135513"/>
                </a:moveTo>
                <a:cubicBezTo>
                  <a:pt x="527989" y="133071"/>
                  <a:pt x="517026" y="142319"/>
                  <a:pt x="514998" y="156168"/>
                </a:cubicBezTo>
                <a:cubicBezTo>
                  <a:pt x="512971" y="170016"/>
                  <a:pt x="520648" y="183223"/>
                  <a:pt x="532146" y="185665"/>
                </a:cubicBezTo>
                <a:cubicBezTo>
                  <a:pt x="543643" y="188107"/>
                  <a:pt x="554604" y="178859"/>
                  <a:pt x="556631" y="165011"/>
                </a:cubicBezTo>
                <a:cubicBezTo>
                  <a:pt x="558658" y="151161"/>
                  <a:pt x="550985" y="137955"/>
                  <a:pt x="539487" y="135513"/>
                </a:cubicBezTo>
                <a:close/>
                <a:moveTo>
                  <a:pt x="866950" y="128926"/>
                </a:moveTo>
                <a:cubicBezTo>
                  <a:pt x="859689" y="127383"/>
                  <a:pt x="852764" y="133223"/>
                  <a:pt x="851483" y="141970"/>
                </a:cubicBezTo>
                <a:cubicBezTo>
                  <a:pt x="850203" y="150716"/>
                  <a:pt x="855052" y="159058"/>
                  <a:pt x="862313" y="160600"/>
                </a:cubicBezTo>
                <a:cubicBezTo>
                  <a:pt x="869575" y="162141"/>
                  <a:pt x="876500" y="156302"/>
                  <a:pt x="877780" y="147555"/>
                </a:cubicBezTo>
                <a:cubicBezTo>
                  <a:pt x="879060" y="138808"/>
                  <a:pt x="874211" y="130467"/>
                  <a:pt x="866950" y="128926"/>
                </a:cubicBezTo>
                <a:close/>
                <a:moveTo>
                  <a:pt x="104913" y="125222"/>
                </a:moveTo>
                <a:cubicBezTo>
                  <a:pt x="89179" y="121880"/>
                  <a:pt x="74176" y="134534"/>
                  <a:pt x="71402" y="153485"/>
                </a:cubicBezTo>
                <a:cubicBezTo>
                  <a:pt x="68628" y="172437"/>
                  <a:pt x="79133" y="190508"/>
                  <a:pt x="94867" y="193849"/>
                </a:cubicBezTo>
                <a:cubicBezTo>
                  <a:pt x="110600" y="197192"/>
                  <a:pt x="125603" y="184537"/>
                  <a:pt x="128377" y="165586"/>
                </a:cubicBezTo>
                <a:cubicBezTo>
                  <a:pt x="131151" y="146636"/>
                  <a:pt x="120646" y="128563"/>
                  <a:pt x="104913" y="125222"/>
                </a:cubicBezTo>
                <a:close/>
                <a:moveTo>
                  <a:pt x="483979" y="122363"/>
                </a:moveTo>
                <a:cubicBezTo>
                  <a:pt x="471877" y="119793"/>
                  <a:pt x="460336" y="129527"/>
                  <a:pt x="458202" y="144104"/>
                </a:cubicBezTo>
                <a:cubicBezTo>
                  <a:pt x="456068" y="158682"/>
                  <a:pt x="464149" y="172584"/>
                  <a:pt x="476252" y="175154"/>
                </a:cubicBezTo>
                <a:cubicBezTo>
                  <a:pt x="488354" y="177725"/>
                  <a:pt x="499895" y="167991"/>
                  <a:pt x="502029" y="153413"/>
                </a:cubicBezTo>
                <a:cubicBezTo>
                  <a:pt x="504163" y="138836"/>
                  <a:pt x="496082" y="124934"/>
                  <a:pt x="483979" y="122363"/>
                </a:cubicBezTo>
                <a:close/>
                <a:moveTo>
                  <a:pt x="826782" y="119033"/>
                </a:moveTo>
                <a:cubicBezTo>
                  <a:pt x="818915" y="117362"/>
                  <a:pt x="811413" y="123689"/>
                  <a:pt x="810026" y="133164"/>
                </a:cubicBezTo>
                <a:cubicBezTo>
                  <a:pt x="808639" y="142640"/>
                  <a:pt x="813892" y="151675"/>
                  <a:pt x="821759" y="153346"/>
                </a:cubicBezTo>
                <a:cubicBezTo>
                  <a:pt x="829625" y="155017"/>
                  <a:pt x="837128" y="148690"/>
                  <a:pt x="838514" y="139215"/>
                </a:cubicBezTo>
                <a:cubicBezTo>
                  <a:pt x="839902" y="129740"/>
                  <a:pt x="834649" y="120704"/>
                  <a:pt x="826782" y="119033"/>
                </a:cubicBezTo>
                <a:close/>
                <a:moveTo>
                  <a:pt x="1129269" y="111499"/>
                </a:moveTo>
                <a:cubicBezTo>
                  <a:pt x="1127577" y="111140"/>
                  <a:pt x="1125962" y="112501"/>
                  <a:pt x="1125664" y="114540"/>
                </a:cubicBezTo>
                <a:cubicBezTo>
                  <a:pt x="1125366" y="116578"/>
                  <a:pt x="1126496" y="118523"/>
                  <a:pt x="1128188" y="118882"/>
                </a:cubicBezTo>
                <a:cubicBezTo>
                  <a:pt x="1129881" y="119242"/>
                  <a:pt x="1131495" y="117880"/>
                  <a:pt x="1131793" y="115841"/>
                </a:cubicBezTo>
                <a:cubicBezTo>
                  <a:pt x="1132091" y="113803"/>
                  <a:pt x="1130961" y="111859"/>
                  <a:pt x="1129269" y="111499"/>
                </a:cubicBezTo>
                <a:close/>
                <a:moveTo>
                  <a:pt x="34555" y="109655"/>
                </a:moveTo>
                <a:cubicBezTo>
                  <a:pt x="18544" y="106254"/>
                  <a:pt x="3276" y="119131"/>
                  <a:pt x="453" y="138416"/>
                </a:cubicBezTo>
                <a:cubicBezTo>
                  <a:pt x="-2369" y="157702"/>
                  <a:pt x="8321" y="176093"/>
                  <a:pt x="24331" y="179493"/>
                </a:cubicBezTo>
                <a:cubicBezTo>
                  <a:pt x="40343" y="182894"/>
                  <a:pt x="55610" y="170016"/>
                  <a:pt x="58433" y="150731"/>
                </a:cubicBezTo>
                <a:cubicBezTo>
                  <a:pt x="61256" y="131446"/>
                  <a:pt x="50566" y="113056"/>
                  <a:pt x="34555" y="109655"/>
                </a:cubicBezTo>
                <a:close/>
                <a:moveTo>
                  <a:pt x="426280" y="108747"/>
                </a:moveTo>
                <a:cubicBezTo>
                  <a:pt x="413572" y="106048"/>
                  <a:pt x="401454" y="116269"/>
                  <a:pt x="399213" y="131576"/>
                </a:cubicBezTo>
                <a:cubicBezTo>
                  <a:pt x="396972" y="146883"/>
                  <a:pt x="405457" y="161479"/>
                  <a:pt x="418165" y="164179"/>
                </a:cubicBezTo>
                <a:cubicBezTo>
                  <a:pt x="430874" y="166877"/>
                  <a:pt x="442992" y="156657"/>
                  <a:pt x="445232" y="141350"/>
                </a:cubicBezTo>
                <a:cubicBezTo>
                  <a:pt x="447473" y="126043"/>
                  <a:pt x="438988" y="111447"/>
                  <a:pt x="426280" y="108747"/>
                </a:cubicBezTo>
                <a:close/>
                <a:moveTo>
                  <a:pt x="784422" y="108676"/>
                </a:moveTo>
                <a:cubicBezTo>
                  <a:pt x="775950" y="106876"/>
                  <a:pt x="767872" y="113690"/>
                  <a:pt x="766378" y="123895"/>
                </a:cubicBezTo>
                <a:cubicBezTo>
                  <a:pt x="764884" y="134099"/>
                  <a:pt x="770541" y="143830"/>
                  <a:pt x="779012" y="145629"/>
                </a:cubicBezTo>
                <a:cubicBezTo>
                  <a:pt x="787484" y="147428"/>
                  <a:pt x="795563" y="140615"/>
                  <a:pt x="797057" y="130410"/>
                </a:cubicBezTo>
                <a:cubicBezTo>
                  <a:pt x="798551" y="120206"/>
                  <a:pt x="792894" y="110475"/>
                  <a:pt x="784422" y="108676"/>
                </a:cubicBezTo>
                <a:close/>
                <a:moveTo>
                  <a:pt x="1109330" y="105996"/>
                </a:moveTo>
                <a:cubicBezTo>
                  <a:pt x="1107074" y="105517"/>
                  <a:pt x="1104922" y="107332"/>
                  <a:pt x="1104524" y="110050"/>
                </a:cubicBezTo>
                <a:cubicBezTo>
                  <a:pt x="1104126" y="112767"/>
                  <a:pt x="1105633" y="115360"/>
                  <a:pt x="1107890" y="115839"/>
                </a:cubicBezTo>
                <a:cubicBezTo>
                  <a:pt x="1110146" y="116319"/>
                  <a:pt x="1112299" y="114503"/>
                  <a:pt x="1112696" y="111785"/>
                </a:cubicBezTo>
                <a:cubicBezTo>
                  <a:pt x="1113094" y="109068"/>
                  <a:pt x="1111587" y="106475"/>
                  <a:pt x="1109330" y="105996"/>
                </a:cubicBezTo>
                <a:close/>
                <a:moveTo>
                  <a:pt x="1087042" y="99533"/>
                </a:moveTo>
                <a:cubicBezTo>
                  <a:pt x="1084016" y="98890"/>
                  <a:pt x="1081131" y="101324"/>
                  <a:pt x="1080597" y="104968"/>
                </a:cubicBezTo>
                <a:cubicBezTo>
                  <a:pt x="1080064" y="108612"/>
                  <a:pt x="1082084" y="112087"/>
                  <a:pt x="1085110" y="112730"/>
                </a:cubicBezTo>
                <a:cubicBezTo>
                  <a:pt x="1088136" y="113373"/>
                  <a:pt x="1091021" y="110939"/>
                  <a:pt x="1091555" y="107295"/>
                </a:cubicBezTo>
                <a:cubicBezTo>
                  <a:pt x="1092088" y="103651"/>
                  <a:pt x="1090068" y="100176"/>
                  <a:pt x="1087042" y="99533"/>
                </a:cubicBezTo>
                <a:close/>
                <a:moveTo>
                  <a:pt x="739872" y="97852"/>
                </a:moveTo>
                <a:cubicBezTo>
                  <a:pt x="730795" y="95924"/>
                  <a:pt x="722139" y="103225"/>
                  <a:pt x="720538" y="114158"/>
                </a:cubicBezTo>
                <a:cubicBezTo>
                  <a:pt x="718938" y="125091"/>
                  <a:pt x="724999" y="135518"/>
                  <a:pt x="734075" y="137445"/>
                </a:cubicBezTo>
                <a:cubicBezTo>
                  <a:pt x="743152" y="139373"/>
                  <a:pt x="751809" y="132073"/>
                  <a:pt x="753409" y="121139"/>
                </a:cubicBezTo>
                <a:cubicBezTo>
                  <a:pt x="755009" y="110206"/>
                  <a:pt x="748949" y="99780"/>
                  <a:pt x="739872" y="97852"/>
                </a:cubicBezTo>
                <a:close/>
                <a:moveTo>
                  <a:pt x="366389" y="94666"/>
                </a:moveTo>
                <a:cubicBezTo>
                  <a:pt x="353076" y="91839"/>
                  <a:pt x="340381" y="102546"/>
                  <a:pt x="338033" y="118582"/>
                </a:cubicBezTo>
                <a:cubicBezTo>
                  <a:pt x="335686" y="134617"/>
                  <a:pt x="344575" y="149909"/>
                  <a:pt x="357888" y="152737"/>
                </a:cubicBezTo>
                <a:cubicBezTo>
                  <a:pt x="371201" y="155564"/>
                  <a:pt x="383896" y="144857"/>
                  <a:pt x="386244" y="128821"/>
                </a:cubicBezTo>
                <a:cubicBezTo>
                  <a:pt x="388592" y="112786"/>
                  <a:pt x="379701" y="97494"/>
                  <a:pt x="366389" y="94666"/>
                </a:cubicBezTo>
                <a:close/>
                <a:moveTo>
                  <a:pt x="1062213" y="92899"/>
                </a:moveTo>
                <a:cubicBezTo>
                  <a:pt x="1058582" y="92128"/>
                  <a:pt x="1055119" y="95048"/>
                  <a:pt x="1054479" y="99421"/>
                </a:cubicBezTo>
                <a:cubicBezTo>
                  <a:pt x="1053839" y="103794"/>
                  <a:pt x="1056264" y="107964"/>
                  <a:pt x="1059895" y="108735"/>
                </a:cubicBezTo>
                <a:cubicBezTo>
                  <a:pt x="1063526" y="109507"/>
                  <a:pt x="1066988" y="106586"/>
                  <a:pt x="1067628" y="102213"/>
                </a:cubicBezTo>
                <a:cubicBezTo>
                  <a:pt x="1068269" y="97841"/>
                  <a:pt x="1065844" y="93671"/>
                  <a:pt x="1062213" y="92899"/>
                </a:cubicBezTo>
                <a:close/>
                <a:moveTo>
                  <a:pt x="693129" y="86565"/>
                </a:moveTo>
                <a:cubicBezTo>
                  <a:pt x="683447" y="84508"/>
                  <a:pt x="674214" y="92295"/>
                  <a:pt x="672507" y="103957"/>
                </a:cubicBezTo>
                <a:cubicBezTo>
                  <a:pt x="670800" y="115619"/>
                  <a:pt x="677264" y="126740"/>
                  <a:pt x="686947" y="128796"/>
                </a:cubicBezTo>
                <a:cubicBezTo>
                  <a:pt x="696629" y="130853"/>
                  <a:pt x="705862" y="123066"/>
                  <a:pt x="707569" y="111404"/>
                </a:cubicBezTo>
                <a:cubicBezTo>
                  <a:pt x="709276" y="99742"/>
                  <a:pt x="702812" y="88621"/>
                  <a:pt x="693129" y="86565"/>
                </a:cubicBezTo>
                <a:close/>
                <a:moveTo>
                  <a:pt x="1035193" y="85799"/>
                </a:moveTo>
                <a:cubicBezTo>
                  <a:pt x="1030957" y="84899"/>
                  <a:pt x="1026918" y="88306"/>
                  <a:pt x="1026171" y="93408"/>
                </a:cubicBezTo>
                <a:cubicBezTo>
                  <a:pt x="1025424" y="98511"/>
                  <a:pt x="1028252" y="103376"/>
                  <a:pt x="1032489" y="104276"/>
                </a:cubicBezTo>
                <a:cubicBezTo>
                  <a:pt x="1036725" y="105175"/>
                  <a:pt x="1040764" y="101769"/>
                  <a:pt x="1041511" y="96666"/>
                </a:cubicBezTo>
                <a:cubicBezTo>
                  <a:pt x="1042258" y="91564"/>
                  <a:pt x="1039429" y="86699"/>
                  <a:pt x="1035193" y="85799"/>
                </a:cubicBezTo>
                <a:close/>
                <a:moveTo>
                  <a:pt x="304307" y="80121"/>
                </a:moveTo>
                <a:cubicBezTo>
                  <a:pt x="290389" y="77165"/>
                  <a:pt x="277118" y="88358"/>
                  <a:pt x="274664" y="105123"/>
                </a:cubicBezTo>
                <a:cubicBezTo>
                  <a:pt x="272209" y="121887"/>
                  <a:pt x="281503" y="137874"/>
                  <a:pt x="295419" y="140830"/>
                </a:cubicBezTo>
                <a:cubicBezTo>
                  <a:pt x="309337" y="143786"/>
                  <a:pt x="322609" y="132592"/>
                  <a:pt x="325063" y="115828"/>
                </a:cubicBezTo>
                <a:cubicBezTo>
                  <a:pt x="327517" y="99063"/>
                  <a:pt x="318224" y="83077"/>
                  <a:pt x="304307" y="80121"/>
                </a:cubicBezTo>
                <a:close/>
                <a:moveTo>
                  <a:pt x="1005982" y="78234"/>
                </a:moveTo>
                <a:cubicBezTo>
                  <a:pt x="1001141" y="77206"/>
                  <a:pt x="996523" y="81099"/>
                  <a:pt x="995670" y="86931"/>
                </a:cubicBezTo>
                <a:cubicBezTo>
                  <a:pt x="994816" y="92761"/>
                  <a:pt x="998049" y="98322"/>
                  <a:pt x="1002890" y="99350"/>
                </a:cubicBezTo>
                <a:cubicBezTo>
                  <a:pt x="1007731" y="100378"/>
                  <a:pt x="1012348" y="96485"/>
                  <a:pt x="1013202" y="90654"/>
                </a:cubicBezTo>
                <a:cubicBezTo>
                  <a:pt x="1014055" y="84822"/>
                  <a:pt x="1010822" y="79262"/>
                  <a:pt x="1005982" y="78234"/>
                </a:cubicBezTo>
                <a:close/>
                <a:moveTo>
                  <a:pt x="644196" y="74810"/>
                </a:moveTo>
                <a:cubicBezTo>
                  <a:pt x="633908" y="72626"/>
                  <a:pt x="624099" y="80899"/>
                  <a:pt x="622285" y="93289"/>
                </a:cubicBezTo>
                <a:cubicBezTo>
                  <a:pt x="620471" y="105681"/>
                  <a:pt x="627340" y="117497"/>
                  <a:pt x="637627" y="119682"/>
                </a:cubicBezTo>
                <a:cubicBezTo>
                  <a:pt x="647914" y="121868"/>
                  <a:pt x="657724" y="113594"/>
                  <a:pt x="659538" y="101202"/>
                </a:cubicBezTo>
                <a:cubicBezTo>
                  <a:pt x="661351" y="88811"/>
                  <a:pt x="654483" y="76995"/>
                  <a:pt x="644196" y="74810"/>
                </a:cubicBezTo>
                <a:close/>
                <a:moveTo>
                  <a:pt x="974578" y="70203"/>
                </a:moveTo>
                <a:cubicBezTo>
                  <a:pt x="969132" y="69046"/>
                  <a:pt x="963938" y="73427"/>
                  <a:pt x="962978" y="79987"/>
                </a:cubicBezTo>
                <a:cubicBezTo>
                  <a:pt x="962017" y="86547"/>
                  <a:pt x="965654" y="92803"/>
                  <a:pt x="971100" y="93959"/>
                </a:cubicBezTo>
                <a:cubicBezTo>
                  <a:pt x="976546" y="95116"/>
                  <a:pt x="981740" y="90735"/>
                  <a:pt x="982700" y="84176"/>
                </a:cubicBezTo>
                <a:cubicBezTo>
                  <a:pt x="983660" y="77616"/>
                  <a:pt x="980024" y="71360"/>
                  <a:pt x="974578" y="70203"/>
                </a:cubicBezTo>
                <a:close/>
                <a:moveTo>
                  <a:pt x="240035" y="65108"/>
                </a:moveTo>
                <a:cubicBezTo>
                  <a:pt x="225511" y="62024"/>
                  <a:pt x="211662" y="73705"/>
                  <a:pt x="209101" y="91198"/>
                </a:cubicBezTo>
                <a:cubicBezTo>
                  <a:pt x="206540" y="108692"/>
                  <a:pt x="216237" y="125373"/>
                  <a:pt x="230761" y="128458"/>
                </a:cubicBezTo>
                <a:cubicBezTo>
                  <a:pt x="245284" y="131542"/>
                  <a:pt x="259133" y="119862"/>
                  <a:pt x="261694" y="102367"/>
                </a:cubicBezTo>
                <a:cubicBezTo>
                  <a:pt x="264255" y="84874"/>
                  <a:pt x="254558" y="68193"/>
                  <a:pt x="240035" y="65108"/>
                </a:cubicBezTo>
                <a:close/>
                <a:moveTo>
                  <a:pt x="593071" y="62591"/>
                </a:moveTo>
                <a:cubicBezTo>
                  <a:pt x="582178" y="60278"/>
                  <a:pt x="571791" y="69038"/>
                  <a:pt x="569870" y="82158"/>
                </a:cubicBezTo>
                <a:cubicBezTo>
                  <a:pt x="567950" y="95278"/>
                  <a:pt x="575223" y="107790"/>
                  <a:pt x="586115" y="110103"/>
                </a:cubicBezTo>
                <a:cubicBezTo>
                  <a:pt x="597008" y="112416"/>
                  <a:pt x="607394" y="103656"/>
                  <a:pt x="609315" y="90536"/>
                </a:cubicBezTo>
                <a:cubicBezTo>
                  <a:pt x="611236" y="77416"/>
                  <a:pt x="603963" y="64904"/>
                  <a:pt x="593071" y="62591"/>
                </a:cubicBezTo>
                <a:close/>
                <a:moveTo>
                  <a:pt x="940984" y="61708"/>
                </a:moveTo>
                <a:cubicBezTo>
                  <a:pt x="934933" y="60422"/>
                  <a:pt x="929162" y="65290"/>
                  <a:pt x="928095" y="72578"/>
                </a:cubicBezTo>
                <a:cubicBezTo>
                  <a:pt x="927028" y="79866"/>
                  <a:pt x="931069" y="86817"/>
                  <a:pt x="937120" y="88102"/>
                </a:cubicBezTo>
                <a:cubicBezTo>
                  <a:pt x="943172" y="89388"/>
                  <a:pt x="948942" y="84520"/>
                  <a:pt x="950009" y="77232"/>
                </a:cubicBezTo>
                <a:cubicBezTo>
                  <a:pt x="951076" y="69944"/>
                  <a:pt x="947035" y="62993"/>
                  <a:pt x="940984" y="61708"/>
                </a:cubicBezTo>
                <a:close/>
                <a:moveTo>
                  <a:pt x="905198" y="52747"/>
                </a:moveTo>
                <a:cubicBezTo>
                  <a:pt x="898542" y="51333"/>
                  <a:pt x="892195" y="56686"/>
                  <a:pt x="891021" y="64704"/>
                </a:cubicBezTo>
                <a:cubicBezTo>
                  <a:pt x="889847" y="72722"/>
                  <a:pt x="894292" y="80367"/>
                  <a:pt x="900948" y="81781"/>
                </a:cubicBezTo>
                <a:cubicBezTo>
                  <a:pt x="907604" y="83195"/>
                  <a:pt x="913952" y="77841"/>
                  <a:pt x="915126" y="69824"/>
                </a:cubicBezTo>
                <a:cubicBezTo>
                  <a:pt x="916299" y="61806"/>
                  <a:pt x="911855" y="54160"/>
                  <a:pt x="905198" y="52747"/>
                </a:cubicBezTo>
                <a:close/>
                <a:moveTo>
                  <a:pt x="539756" y="49905"/>
                </a:moveTo>
                <a:cubicBezTo>
                  <a:pt x="528258" y="47463"/>
                  <a:pt x="517294" y="56711"/>
                  <a:pt x="515266" y="70560"/>
                </a:cubicBezTo>
                <a:cubicBezTo>
                  <a:pt x="513239" y="84409"/>
                  <a:pt x="520917" y="97616"/>
                  <a:pt x="532414" y="100058"/>
                </a:cubicBezTo>
                <a:cubicBezTo>
                  <a:pt x="543911" y="102500"/>
                  <a:pt x="554875" y="93253"/>
                  <a:pt x="556902" y="79404"/>
                </a:cubicBezTo>
                <a:cubicBezTo>
                  <a:pt x="558929" y="65555"/>
                  <a:pt x="551253" y="52347"/>
                  <a:pt x="539756" y="49905"/>
                </a:cubicBezTo>
                <a:close/>
                <a:moveTo>
                  <a:pt x="173570" y="49631"/>
                </a:moveTo>
                <a:cubicBezTo>
                  <a:pt x="158442" y="46418"/>
                  <a:pt x="144015" y="58586"/>
                  <a:pt x="141347" y="76808"/>
                </a:cubicBezTo>
                <a:cubicBezTo>
                  <a:pt x="138680" y="95030"/>
                  <a:pt x="148782" y="112407"/>
                  <a:pt x="163911" y="115620"/>
                </a:cubicBezTo>
                <a:cubicBezTo>
                  <a:pt x="179039" y="118833"/>
                  <a:pt x="193465" y="106665"/>
                  <a:pt x="196133" y="88443"/>
                </a:cubicBezTo>
                <a:cubicBezTo>
                  <a:pt x="198800" y="70221"/>
                  <a:pt x="188699" y="52844"/>
                  <a:pt x="173570" y="49631"/>
                </a:cubicBezTo>
                <a:close/>
                <a:moveTo>
                  <a:pt x="867221" y="43320"/>
                </a:moveTo>
                <a:cubicBezTo>
                  <a:pt x="859960" y="41777"/>
                  <a:pt x="853035" y="47618"/>
                  <a:pt x="851755" y="56364"/>
                </a:cubicBezTo>
                <a:cubicBezTo>
                  <a:pt x="850474" y="65110"/>
                  <a:pt x="855323" y="73452"/>
                  <a:pt x="862585" y="74994"/>
                </a:cubicBezTo>
                <a:cubicBezTo>
                  <a:pt x="869846" y="76537"/>
                  <a:pt x="876771" y="70695"/>
                  <a:pt x="878051" y="61949"/>
                </a:cubicBezTo>
                <a:cubicBezTo>
                  <a:pt x="879332" y="53203"/>
                  <a:pt x="874483" y="44861"/>
                  <a:pt x="867221" y="43320"/>
                </a:cubicBezTo>
                <a:close/>
                <a:moveTo>
                  <a:pt x="484247" y="36756"/>
                </a:moveTo>
                <a:cubicBezTo>
                  <a:pt x="472145" y="34186"/>
                  <a:pt x="460604" y="43920"/>
                  <a:pt x="458470" y="58498"/>
                </a:cubicBezTo>
                <a:cubicBezTo>
                  <a:pt x="456336" y="73076"/>
                  <a:pt x="464417" y="86977"/>
                  <a:pt x="476520" y="89547"/>
                </a:cubicBezTo>
                <a:cubicBezTo>
                  <a:pt x="488622" y="92118"/>
                  <a:pt x="500163" y="82384"/>
                  <a:pt x="502297" y="67806"/>
                </a:cubicBezTo>
                <a:cubicBezTo>
                  <a:pt x="504431" y="53229"/>
                  <a:pt x="496350" y="39327"/>
                  <a:pt x="484247" y="36756"/>
                </a:cubicBezTo>
                <a:close/>
                <a:moveTo>
                  <a:pt x="104913" y="33688"/>
                </a:moveTo>
                <a:cubicBezTo>
                  <a:pt x="89180" y="30347"/>
                  <a:pt x="74177" y="43001"/>
                  <a:pt x="71403" y="61952"/>
                </a:cubicBezTo>
                <a:cubicBezTo>
                  <a:pt x="68629" y="80903"/>
                  <a:pt x="79134" y="98975"/>
                  <a:pt x="94868" y="102317"/>
                </a:cubicBezTo>
                <a:cubicBezTo>
                  <a:pt x="110600" y="105658"/>
                  <a:pt x="125603" y="93004"/>
                  <a:pt x="128378" y="74053"/>
                </a:cubicBezTo>
                <a:cubicBezTo>
                  <a:pt x="131152" y="55102"/>
                  <a:pt x="120647" y="37030"/>
                  <a:pt x="104913" y="33688"/>
                </a:cubicBezTo>
                <a:close/>
                <a:moveTo>
                  <a:pt x="827053" y="33427"/>
                </a:moveTo>
                <a:cubicBezTo>
                  <a:pt x="819186" y="31757"/>
                  <a:pt x="811685" y="38084"/>
                  <a:pt x="810298" y="47559"/>
                </a:cubicBezTo>
                <a:cubicBezTo>
                  <a:pt x="808911" y="57034"/>
                  <a:pt x="814163" y="66070"/>
                  <a:pt x="822030" y="67741"/>
                </a:cubicBezTo>
                <a:cubicBezTo>
                  <a:pt x="829897" y="69412"/>
                  <a:pt x="837399" y="63085"/>
                  <a:pt x="838786" y="53609"/>
                </a:cubicBezTo>
                <a:cubicBezTo>
                  <a:pt x="840173" y="44134"/>
                  <a:pt x="834920" y="35098"/>
                  <a:pt x="827053" y="33427"/>
                </a:cubicBezTo>
                <a:close/>
                <a:moveTo>
                  <a:pt x="1129540" y="25896"/>
                </a:moveTo>
                <a:cubicBezTo>
                  <a:pt x="1127848" y="25537"/>
                  <a:pt x="1126234" y="26898"/>
                  <a:pt x="1125935" y="28936"/>
                </a:cubicBezTo>
                <a:cubicBezTo>
                  <a:pt x="1125637" y="30975"/>
                  <a:pt x="1126767" y="32919"/>
                  <a:pt x="1128460" y="33279"/>
                </a:cubicBezTo>
                <a:cubicBezTo>
                  <a:pt x="1130152" y="33638"/>
                  <a:pt x="1131766" y="32277"/>
                  <a:pt x="1132065" y="30239"/>
                </a:cubicBezTo>
                <a:cubicBezTo>
                  <a:pt x="1132363" y="28200"/>
                  <a:pt x="1131233" y="26256"/>
                  <a:pt x="1129540" y="25896"/>
                </a:cubicBezTo>
                <a:close/>
                <a:moveTo>
                  <a:pt x="426548" y="23141"/>
                </a:moveTo>
                <a:cubicBezTo>
                  <a:pt x="413840" y="20442"/>
                  <a:pt x="401722" y="30663"/>
                  <a:pt x="399481" y="45969"/>
                </a:cubicBezTo>
                <a:cubicBezTo>
                  <a:pt x="397241" y="61276"/>
                  <a:pt x="405726" y="75872"/>
                  <a:pt x="418434" y="78572"/>
                </a:cubicBezTo>
                <a:cubicBezTo>
                  <a:pt x="431142" y="81271"/>
                  <a:pt x="443260" y="71050"/>
                  <a:pt x="445500" y="55743"/>
                </a:cubicBezTo>
                <a:cubicBezTo>
                  <a:pt x="447741" y="40436"/>
                  <a:pt x="439256" y="25840"/>
                  <a:pt x="426548" y="23141"/>
                </a:cubicBezTo>
                <a:close/>
                <a:moveTo>
                  <a:pt x="784693" y="23070"/>
                </a:moveTo>
                <a:cubicBezTo>
                  <a:pt x="776222" y="21270"/>
                  <a:pt x="768144" y="28084"/>
                  <a:pt x="766649" y="38288"/>
                </a:cubicBezTo>
                <a:cubicBezTo>
                  <a:pt x="765156" y="48493"/>
                  <a:pt x="770812" y="58224"/>
                  <a:pt x="779284" y="60023"/>
                </a:cubicBezTo>
                <a:cubicBezTo>
                  <a:pt x="787756" y="61822"/>
                  <a:pt x="795835" y="55009"/>
                  <a:pt x="797328" y="44804"/>
                </a:cubicBezTo>
                <a:cubicBezTo>
                  <a:pt x="798822" y="34600"/>
                  <a:pt x="793165" y="24869"/>
                  <a:pt x="784693" y="23070"/>
                </a:cubicBezTo>
                <a:close/>
                <a:moveTo>
                  <a:pt x="1109602" y="20390"/>
                </a:moveTo>
                <a:cubicBezTo>
                  <a:pt x="1107346" y="19911"/>
                  <a:pt x="1105193" y="21726"/>
                  <a:pt x="1104795" y="24444"/>
                </a:cubicBezTo>
                <a:cubicBezTo>
                  <a:pt x="1104397" y="27161"/>
                  <a:pt x="1105904" y="29754"/>
                  <a:pt x="1108161" y="30234"/>
                </a:cubicBezTo>
                <a:cubicBezTo>
                  <a:pt x="1110417" y="30713"/>
                  <a:pt x="1112569" y="28898"/>
                  <a:pt x="1112968" y="26179"/>
                </a:cubicBezTo>
                <a:cubicBezTo>
                  <a:pt x="1113365" y="23462"/>
                  <a:pt x="1111858" y="20869"/>
                  <a:pt x="1109602" y="20390"/>
                </a:cubicBezTo>
                <a:close/>
                <a:moveTo>
                  <a:pt x="34555" y="18121"/>
                </a:moveTo>
                <a:cubicBezTo>
                  <a:pt x="18545" y="14721"/>
                  <a:pt x="3277" y="27598"/>
                  <a:pt x="454" y="46883"/>
                </a:cubicBezTo>
                <a:cubicBezTo>
                  <a:pt x="-2369" y="66168"/>
                  <a:pt x="8321" y="84559"/>
                  <a:pt x="24332" y="87959"/>
                </a:cubicBezTo>
                <a:cubicBezTo>
                  <a:pt x="40343" y="91360"/>
                  <a:pt x="55610" y="78483"/>
                  <a:pt x="58434" y="59198"/>
                </a:cubicBezTo>
                <a:cubicBezTo>
                  <a:pt x="61257" y="39912"/>
                  <a:pt x="50566" y="21522"/>
                  <a:pt x="34555" y="18121"/>
                </a:cubicBezTo>
                <a:close/>
                <a:moveTo>
                  <a:pt x="1087313" y="13927"/>
                </a:moveTo>
                <a:cubicBezTo>
                  <a:pt x="1084287" y="13284"/>
                  <a:pt x="1081402" y="15718"/>
                  <a:pt x="1080869" y="19362"/>
                </a:cubicBezTo>
                <a:cubicBezTo>
                  <a:pt x="1080335" y="23006"/>
                  <a:pt x="1082356" y="26482"/>
                  <a:pt x="1085382" y="27124"/>
                </a:cubicBezTo>
                <a:cubicBezTo>
                  <a:pt x="1088408" y="27767"/>
                  <a:pt x="1091293" y="25334"/>
                  <a:pt x="1091827" y="21690"/>
                </a:cubicBezTo>
                <a:cubicBezTo>
                  <a:pt x="1092360" y="18045"/>
                  <a:pt x="1090339" y="14570"/>
                  <a:pt x="1087313" y="13927"/>
                </a:cubicBezTo>
                <a:close/>
                <a:moveTo>
                  <a:pt x="740143" y="12247"/>
                </a:moveTo>
                <a:cubicBezTo>
                  <a:pt x="731066" y="10319"/>
                  <a:pt x="722410" y="17619"/>
                  <a:pt x="720810" y="28553"/>
                </a:cubicBezTo>
                <a:cubicBezTo>
                  <a:pt x="719209" y="39486"/>
                  <a:pt x="725270" y="49912"/>
                  <a:pt x="734347" y="51840"/>
                </a:cubicBezTo>
                <a:cubicBezTo>
                  <a:pt x="743424" y="53768"/>
                  <a:pt x="752079" y="46467"/>
                  <a:pt x="753680" y="35534"/>
                </a:cubicBezTo>
                <a:cubicBezTo>
                  <a:pt x="755281" y="24601"/>
                  <a:pt x="749219" y="14174"/>
                  <a:pt x="740143" y="12247"/>
                </a:cubicBezTo>
                <a:close/>
                <a:moveTo>
                  <a:pt x="366657" y="9059"/>
                </a:moveTo>
                <a:cubicBezTo>
                  <a:pt x="353344" y="6231"/>
                  <a:pt x="340649" y="16939"/>
                  <a:pt x="338301" y="32975"/>
                </a:cubicBezTo>
                <a:cubicBezTo>
                  <a:pt x="335954" y="49010"/>
                  <a:pt x="344844" y="64302"/>
                  <a:pt x="358156" y="67130"/>
                </a:cubicBezTo>
                <a:cubicBezTo>
                  <a:pt x="371469" y="69957"/>
                  <a:pt x="384165" y="59250"/>
                  <a:pt x="386512" y="43214"/>
                </a:cubicBezTo>
                <a:cubicBezTo>
                  <a:pt x="388859" y="27178"/>
                  <a:pt x="379970" y="11886"/>
                  <a:pt x="366657" y="9059"/>
                </a:cubicBezTo>
                <a:close/>
                <a:moveTo>
                  <a:pt x="1062484" y="7293"/>
                </a:moveTo>
                <a:cubicBezTo>
                  <a:pt x="1058853" y="6522"/>
                  <a:pt x="1055391" y="9442"/>
                  <a:pt x="1054750" y="13815"/>
                </a:cubicBezTo>
                <a:cubicBezTo>
                  <a:pt x="1054110" y="18188"/>
                  <a:pt x="1056535" y="22358"/>
                  <a:pt x="1060166" y="23129"/>
                </a:cubicBezTo>
                <a:cubicBezTo>
                  <a:pt x="1063797" y="23900"/>
                  <a:pt x="1067259" y="20980"/>
                  <a:pt x="1067900" y="16608"/>
                </a:cubicBezTo>
                <a:cubicBezTo>
                  <a:pt x="1068540" y="12235"/>
                  <a:pt x="1066115" y="8064"/>
                  <a:pt x="1062484" y="7293"/>
                </a:cubicBezTo>
                <a:close/>
                <a:moveTo>
                  <a:pt x="693401" y="959"/>
                </a:moveTo>
                <a:cubicBezTo>
                  <a:pt x="683718" y="-1098"/>
                  <a:pt x="674486" y="6689"/>
                  <a:pt x="672778" y="18352"/>
                </a:cubicBezTo>
                <a:cubicBezTo>
                  <a:pt x="671071" y="30013"/>
                  <a:pt x="677536" y="41134"/>
                  <a:pt x="687218" y="43190"/>
                </a:cubicBezTo>
                <a:cubicBezTo>
                  <a:pt x="696901" y="45247"/>
                  <a:pt x="706133" y="37460"/>
                  <a:pt x="707841" y="25798"/>
                </a:cubicBezTo>
                <a:cubicBezTo>
                  <a:pt x="709548" y="14136"/>
                  <a:pt x="703083" y="3015"/>
                  <a:pt x="693401" y="959"/>
                </a:cubicBezTo>
                <a:close/>
                <a:moveTo>
                  <a:pt x="1035464" y="194"/>
                </a:moveTo>
                <a:cubicBezTo>
                  <a:pt x="1031229" y="-707"/>
                  <a:pt x="1027189" y="2700"/>
                  <a:pt x="1026442" y="7802"/>
                </a:cubicBezTo>
                <a:cubicBezTo>
                  <a:pt x="1025695" y="12905"/>
                  <a:pt x="1028524" y="17770"/>
                  <a:pt x="1032760" y="18669"/>
                </a:cubicBezTo>
                <a:cubicBezTo>
                  <a:pt x="1036995" y="19569"/>
                  <a:pt x="1041035" y="16163"/>
                  <a:pt x="1041782" y="11060"/>
                </a:cubicBezTo>
                <a:cubicBezTo>
                  <a:pt x="1042529" y="5958"/>
                  <a:pt x="1039701" y="1093"/>
                  <a:pt x="1035464" y="194"/>
                </a:cubicBezTo>
                <a:close/>
                <a:moveTo>
                  <a:pt x="122535" y="1"/>
                </a:moveTo>
                <a:lnTo>
                  <a:pt x="76025" y="1"/>
                </a:lnTo>
                <a:lnTo>
                  <a:pt x="76463" y="2382"/>
                </a:lnTo>
                <a:cubicBezTo>
                  <a:pt x="80709" y="9685"/>
                  <a:pt x="87269" y="15039"/>
                  <a:pt x="95135" y="16710"/>
                </a:cubicBezTo>
                <a:cubicBezTo>
                  <a:pt x="103002" y="18381"/>
                  <a:pt x="110686" y="16053"/>
                  <a:pt x="116750" y="10938"/>
                </a:cubicBezTo>
                <a:close/>
                <a:moveTo>
                  <a:pt x="311726" y="1"/>
                </a:moveTo>
                <a:lnTo>
                  <a:pt x="285253" y="1"/>
                </a:lnTo>
                <a:lnTo>
                  <a:pt x="274931" y="19516"/>
                </a:lnTo>
                <a:cubicBezTo>
                  <a:pt x="272477" y="36280"/>
                  <a:pt x="281771" y="52267"/>
                  <a:pt x="295688" y="55223"/>
                </a:cubicBezTo>
                <a:cubicBezTo>
                  <a:pt x="309605" y="58179"/>
                  <a:pt x="322878" y="46985"/>
                  <a:pt x="325332" y="30221"/>
                </a:cubicBezTo>
                <a:cubicBezTo>
                  <a:pt x="326559" y="21838"/>
                  <a:pt x="324850" y="13651"/>
                  <a:pt x="321093" y="7189"/>
                </a:cubicBezTo>
                <a:close/>
                <a:moveTo>
                  <a:pt x="1012544" y="1"/>
                </a:moveTo>
                <a:lnTo>
                  <a:pt x="996642" y="1"/>
                </a:lnTo>
                <a:lnTo>
                  <a:pt x="995941" y="1324"/>
                </a:lnTo>
                <a:cubicBezTo>
                  <a:pt x="995088" y="7155"/>
                  <a:pt x="998320" y="12716"/>
                  <a:pt x="1003162" y="13744"/>
                </a:cubicBezTo>
                <a:cubicBezTo>
                  <a:pt x="1008003" y="14773"/>
                  <a:pt x="1012620" y="10879"/>
                  <a:pt x="1013473" y="5048"/>
                </a:cubicBezTo>
                <a:close/>
                <a:moveTo>
                  <a:pt x="19620" y="0"/>
                </a:moveTo>
                <a:lnTo>
                  <a:pt x="24601" y="2353"/>
                </a:lnTo>
                <a:cubicBezTo>
                  <a:pt x="28603" y="3203"/>
                  <a:pt x="32559" y="3036"/>
                  <a:pt x="36286" y="2005"/>
                </a:cubicBezTo>
                <a:lnTo>
                  <a:pt x="40027" y="1"/>
                </a:lnTo>
                <a:close/>
                <a:moveTo>
                  <a:pt x="143235" y="0"/>
                </a:moveTo>
                <a:lnTo>
                  <a:pt x="146223" y="16235"/>
                </a:lnTo>
                <a:cubicBezTo>
                  <a:pt x="150307" y="23258"/>
                  <a:pt x="156614" y="28407"/>
                  <a:pt x="164178" y="30013"/>
                </a:cubicBezTo>
                <a:cubicBezTo>
                  <a:pt x="179307" y="33226"/>
                  <a:pt x="193733" y="21059"/>
                  <a:pt x="196401" y="2836"/>
                </a:cubicBezTo>
                <a:lnTo>
                  <a:pt x="195879" y="1"/>
                </a:lnTo>
                <a:close/>
                <a:moveTo>
                  <a:pt x="258877" y="0"/>
                </a:moveTo>
                <a:lnTo>
                  <a:pt x="212326" y="0"/>
                </a:lnTo>
                <a:lnTo>
                  <a:pt x="209369" y="5591"/>
                </a:lnTo>
                <a:cubicBezTo>
                  <a:pt x="206808" y="23084"/>
                  <a:pt x="216505" y="39766"/>
                  <a:pt x="231029" y="42850"/>
                </a:cubicBezTo>
                <a:cubicBezTo>
                  <a:pt x="245552" y="45935"/>
                  <a:pt x="259401" y="34254"/>
                  <a:pt x="261962" y="16761"/>
                </a:cubicBezTo>
                <a:close/>
                <a:moveTo>
                  <a:pt x="471655" y="0"/>
                </a:moveTo>
                <a:lnTo>
                  <a:pt x="476790" y="3941"/>
                </a:lnTo>
                <a:lnTo>
                  <a:pt x="491548" y="1"/>
                </a:lnTo>
                <a:close/>
                <a:moveTo>
                  <a:pt x="553893" y="0"/>
                </a:moveTo>
                <a:lnTo>
                  <a:pt x="518306" y="1"/>
                </a:lnTo>
                <a:lnTo>
                  <a:pt x="519039" y="3982"/>
                </a:lnTo>
                <a:cubicBezTo>
                  <a:pt x="522142" y="9319"/>
                  <a:pt x="526936" y="13232"/>
                  <a:pt x="532684" y="14453"/>
                </a:cubicBezTo>
                <a:cubicBezTo>
                  <a:pt x="538433" y="15674"/>
                  <a:pt x="544048" y="13972"/>
                  <a:pt x="548480" y="10234"/>
                </a:cubicBezTo>
                <a:close/>
                <a:moveTo>
                  <a:pt x="608679" y="0"/>
                </a:moveTo>
                <a:lnTo>
                  <a:pt x="570777" y="1"/>
                </a:lnTo>
                <a:lnTo>
                  <a:pt x="573460" y="14577"/>
                </a:lnTo>
                <a:cubicBezTo>
                  <a:pt x="576400" y="19634"/>
                  <a:pt x="580941" y="23340"/>
                  <a:pt x="586387" y="24497"/>
                </a:cubicBezTo>
                <a:cubicBezTo>
                  <a:pt x="597280" y="26811"/>
                  <a:pt x="607666" y="18050"/>
                  <a:pt x="609587" y="4930"/>
                </a:cubicBezTo>
                <a:close/>
                <a:moveTo>
                  <a:pt x="626620" y="0"/>
                </a:moveTo>
                <a:lnTo>
                  <a:pt x="622556" y="7685"/>
                </a:lnTo>
                <a:cubicBezTo>
                  <a:pt x="620742" y="20076"/>
                  <a:pt x="627611" y="31891"/>
                  <a:pt x="637898" y="34076"/>
                </a:cubicBezTo>
                <a:cubicBezTo>
                  <a:pt x="648185" y="36262"/>
                  <a:pt x="657995" y="27988"/>
                  <a:pt x="659809" y="15597"/>
                </a:cubicBezTo>
                <a:lnTo>
                  <a:pt x="656938" y="1"/>
                </a:lnTo>
                <a:close/>
                <a:moveTo>
                  <a:pt x="945851" y="0"/>
                </a:moveTo>
                <a:lnTo>
                  <a:pt x="934139" y="1"/>
                </a:lnTo>
                <a:lnTo>
                  <a:pt x="937392" y="2496"/>
                </a:lnTo>
                <a:cubicBezTo>
                  <a:pt x="940418" y="3139"/>
                  <a:pt x="943373" y="2243"/>
                  <a:pt x="945705" y="276"/>
                </a:cubicBezTo>
                <a:close/>
                <a:moveTo>
                  <a:pt x="964284" y="0"/>
                </a:moveTo>
                <a:lnTo>
                  <a:pt x="964909" y="3393"/>
                </a:lnTo>
                <a:cubicBezTo>
                  <a:pt x="966378" y="5922"/>
                  <a:pt x="968649" y="7775"/>
                  <a:pt x="971371" y="8353"/>
                </a:cubicBezTo>
                <a:cubicBezTo>
                  <a:pt x="974094" y="8931"/>
                  <a:pt x="976754" y="8126"/>
                  <a:pt x="978854" y="6355"/>
                </a:cubicBezTo>
                <a:lnTo>
                  <a:pt x="982215" y="1"/>
                </a:ln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D6AFE28C-A57E-4068-B03A-12405ABF9427}"/>
              </a:ext>
            </a:extLst>
          </p:cNvPr>
          <p:cNvSpPr txBox="1"/>
          <p:nvPr/>
        </p:nvSpPr>
        <p:spPr>
          <a:xfrm>
            <a:off x="227457" y="125811"/>
            <a:ext cx="4199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i="1" kern="0" dirty="0">
                <a:solidFill>
                  <a:prstClr val="white"/>
                </a:solidFill>
              </a:rPr>
              <a:t>PPT PRESENTATION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517819" y="216394"/>
            <a:ext cx="290015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xmlns="" id="{2DC1354D-2E7A-4528-9F62-8B1B317630F0}"/>
              </a:ext>
            </a:extLst>
          </p:cNvPr>
          <p:cNvGrpSpPr/>
          <p:nvPr/>
        </p:nvGrpSpPr>
        <p:grpSpPr>
          <a:xfrm>
            <a:off x="2563778" y="2109736"/>
            <a:ext cx="7356984" cy="3046721"/>
            <a:chOff x="3571316" y="2473035"/>
            <a:chExt cx="4940215" cy="2045873"/>
          </a:xfrm>
        </p:grpSpPr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xmlns="" id="{4ADAEC8B-E1C5-4E6D-9350-4F63BF819294}"/>
                </a:ext>
              </a:extLst>
            </p:cNvPr>
            <p:cNvGrpSpPr/>
            <p:nvPr/>
          </p:nvGrpSpPr>
          <p:grpSpPr>
            <a:xfrm flipH="1">
              <a:off x="4967980" y="2473035"/>
              <a:ext cx="3543551" cy="2039969"/>
              <a:chOff x="2315278" y="3013220"/>
              <a:chExt cx="3543551" cy="2039969"/>
            </a:xfrm>
          </p:grpSpPr>
          <p:sp>
            <p:nvSpPr>
              <p:cNvPr id="45" name="원호 44">
                <a:extLst>
                  <a:ext uri="{FF2B5EF4-FFF2-40B4-BE49-F238E27FC236}">
                    <a16:creationId xmlns:a16="http://schemas.microsoft.com/office/drawing/2014/main" xmlns="" id="{479E2CF2-0787-4E22-923D-61C495C23D1E}"/>
                  </a:ext>
                </a:extLst>
              </p:cNvPr>
              <p:cNvSpPr/>
              <p:nvPr/>
            </p:nvSpPr>
            <p:spPr>
              <a:xfrm>
                <a:off x="3824980" y="3013220"/>
                <a:ext cx="2033849" cy="2033849"/>
              </a:xfrm>
              <a:prstGeom prst="arc">
                <a:avLst>
                  <a:gd name="adj1" fmla="val 16208059"/>
                  <a:gd name="adj2" fmla="val 5370613"/>
                </a:avLst>
              </a:prstGeom>
              <a:ln w="3810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46" name="직선 연결선 45">
                <a:extLst>
                  <a:ext uri="{FF2B5EF4-FFF2-40B4-BE49-F238E27FC236}">
                    <a16:creationId xmlns:a16="http://schemas.microsoft.com/office/drawing/2014/main" xmlns="" id="{DD49DD27-D9D2-4C54-B15B-8215681037E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15278" y="5047069"/>
                <a:ext cx="2538270" cy="6120"/>
              </a:xfrm>
              <a:prstGeom prst="line">
                <a:avLst/>
              </a:prstGeom>
              <a:ln w="381000">
                <a:solidFill>
                  <a:schemeClr val="bg1">
                    <a:lumMod val="85000"/>
                  </a:schemeClr>
                </a:solidFill>
                <a:head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그룹 41">
              <a:extLst>
                <a:ext uri="{FF2B5EF4-FFF2-40B4-BE49-F238E27FC236}">
                  <a16:creationId xmlns:a16="http://schemas.microsoft.com/office/drawing/2014/main" xmlns="" id="{19899A13-6569-4B62-8B31-070AF0D3C0C8}"/>
                </a:ext>
              </a:extLst>
            </p:cNvPr>
            <p:cNvGrpSpPr/>
            <p:nvPr/>
          </p:nvGrpSpPr>
          <p:grpSpPr>
            <a:xfrm>
              <a:off x="3571316" y="2479155"/>
              <a:ext cx="3430513" cy="2039753"/>
              <a:chOff x="2428316" y="3013220"/>
              <a:chExt cx="3430513" cy="2039753"/>
            </a:xfrm>
          </p:grpSpPr>
          <p:sp>
            <p:nvSpPr>
              <p:cNvPr id="43" name="원호 42">
                <a:extLst>
                  <a:ext uri="{FF2B5EF4-FFF2-40B4-BE49-F238E27FC236}">
                    <a16:creationId xmlns:a16="http://schemas.microsoft.com/office/drawing/2014/main" xmlns="" id="{A75EF426-3351-461F-AF13-0D0549ED5CF6}"/>
                  </a:ext>
                </a:extLst>
              </p:cNvPr>
              <p:cNvSpPr/>
              <p:nvPr/>
            </p:nvSpPr>
            <p:spPr>
              <a:xfrm>
                <a:off x="3824980" y="3013220"/>
                <a:ext cx="2033849" cy="2033849"/>
              </a:xfrm>
              <a:prstGeom prst="arc">
                <a:avLst>
                  <a:gd name="adj1" fmla="val 11665570"/>
                  <a:gd name="adj2" fmla="val 5370613"/>
                </a:avLst>
              </a:prstGeom>
              <a:ln w="381000">
                <a:solidFill>
                  <a:srgbClr val="754B9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44" name="직선 연결선 43">
                <a:extLst>
                  <a:ext uri="{FF2B5EF4-FFF2-40B4-BE49-F238E27FC236}">
                    <a16:creationId xmlns:a16="http://schemas.microsoft.com/office/drawing/2014/main" xmlns="" id="{3B7214F0-9370-45FB-8D9D-E864A631ED87}"/>
                  </a:ext>
                </a:extLst>
              </p:cNvPr>
              <p:cNvCxnSpPr>
                <a:cxnSpLocks/>
                <a:endCxn id="43" idx="2"/>
              </p:cNvCxnSpPr>
              <p:nvPr/>
            </p:nvCxnSpPr>
            <p:spPr>
              <a:xfrm flipV="1">
                <a:off x="2428316" y="5047032"/>
                <a:ext cx="2422282" cy="5941"/>
              </a:xfrm>
              <a:prstGeom prst="line">
                <a:avLst/>
              </a:prstGeom>
              <a:ln w="381000">
                <a:solidFill>
                  <a:srgbClr val="754B97"/>
                </a:solidFill>
                <a:head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직사각형 50">
            <a:extLst>
              <a:ext uri="{FF2B5EF4-FFF2-40B4-BE49-F238E27FC236}">
                <a16:creationId xmlns="" xmlns:a16="http://schemas.microsoft.com/office/drawing/2014/main" id="{5D3B6FCA-8527-44F6-9FBD-7675901B7C72}"/>
              </a:ext>
            </a:extLst>
          </p:cNvPr>
          <p:cNvSpPr/>
          <p:nvPr/>
        </p:nvSpPr>
        <p:spPr>
          <a:xfrm>
            <a:off x="1105941" y="4767312"/>
            <a:ext cx="137353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>
                <a:solidFill>
                  <a:srgbClr val="754B97"/>
                </a:solidFill>
              </a:rPr>
              <a:t>73</a:t>
            </a:r>
            <a:r>
              <a:rPr lang="en-US" altLang="ko-KR" sz="1600" dirty="0">
                <a:solidFill>
                  <a:srgbClr val="754B97"/>
                </a:solidFill>
              </a:rPr>
              <a:t>%</a:t>
            </a:r>
            <a:endParaRPr lang="en-US" altLang="ko-KR" sz="1200" b="1" dirty="0">
              <a:solidFill>
                <a:srgbClr val="754B97"/>
              </a:solidFill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="" xmlns:a16="http://schemas.microsoft.com/office/drawing/2014/main" id="{5D3B6FCA-8527-44F6-9FBD-7675901B7C72}"/>
              </a:ext>
            </a:extLst>
          </p:cNvPr>
          <p:cNvSpPr/>
          <p:nvPr/>
        </p:nvSpPr>
        <p:spPr>
          <a:xfrm>
            <a:off x="9898131" y="4767312"/>
            <a:ext cx="137353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>
                <a:solidFill>
                  <a:prstClr val="white">
                    <a:lumMod val="85000"/>
                  </a:prstClr>
                </a:solidFill>
              </a:rPr>
              <a:t>27</a:t>
            </a:r>
            <a:r>
              <a:rPr lang="en-US" altLang="ko-KR" sz="1600" dirty="0">
                <a:solidFill>
                  <a:prstClr val="white">
                    <a:lumMod val="85000"/>
                  </a:prstClr>
                </a:solidFill>
              </a:rPr>
              <a:t>%</a:t>
            </a:r>
            <a:endParaRPr lang="en-US" altLang="ko-KR" sz="1200" b="1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372860" y="3388872"/>
            <a:ext cx="1535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="" xmlns:a16="http://schemas.microsoft.com/office/drawing/2014/main" id="{37666570-36B4-4C19-AE3D-14736E723782}"/>
              </a:ext>
            </a:extLst>
          </p:cNvPr>
          <p:cNvSpPr/>
          <p:nvPr/>
        </p:nvSpPr>
        <p:spPr>
          <a:xfrm>
            <a:off x="637282" y="2666559"/>
            <a:ext cx="3326854" cy="1119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b="1" dirty="0">
                <a:solidFill>
                  <a:srgbClr val="754B97"/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105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="" xmlns:a16="http://schemas.microsoft.com/office/drawing/2014/main" id="{37666570-36B4-4C19-AE3D-14736E723782}"/>
              </a:ext>
            </a:extLst>
          </p:cNvPr>
          <p:cNvSpPr/>
          <p:nvPr/>
        </p:nvSpPr>
        <p:spPr>
          <a:xfrm>
            <a:off x="8117425" y="2676257"/>
            <a:ext cx="3326854" cy="1119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white">
                    <a:lumMod val="6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9238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자유형 38"/>
          <p:cNvSpPr/>
          <p:nvPr/>
        </p:nvSpPr>
        <p:spPr>
          <a:xfrm rot="5400000" flipH="1" flipV="1">
            <a:off x="9521966" y="-1801869"/>
            <a:ext cx="348972" cy="4991102"/>
          </a:xfrm>
          <a:custGeom>
            <a:avLst/>
            <a:gdLst>
              <a:gd name="connsiteX0" fmla="*/ 344434 w 348972"/>
              <a:gd name="connsiteY0" fmla="*/ 2578187 h 4991102"/>
              <a:gd name="connsiteX1" fmla="*/ 265999 w 348972"/>
              <a:gd name="connsiteY1" fmla="*/ 1081549 h 4991102"/>
              <a:gd name="connsiteX2" fmla="*/ 339585 w 348972"/>
              <a:gd name="connsiteY2" fmla="*/ 0 h 4991102"/>
              <a:gd name="connsiteX3" fmla="*/ 348972 w 348972"/>
              <a:gd name="connsiteY3" fmla="*/ 4991102 h 4991102"/>
              <a:gd name="connsiteX4" fmla="*/ 0 w 348972"/>
              <a:gd name="connsiteY4" fmla="*/ 4991102 h 4991102"/>
              <a:gd name="connsiteX5" fmla="*/ 255817 w 348972"/>
              <a:gd name="connsiteY5" fmla="*/ 1231199 h 4991102"/>
              <a:gd name="connsiteX6" fmla="*/ 345105 w 348972"/>
              <a:gd name="connsiteY6" fmla="*/ 2934920 h 4991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972" h="4991102">
                <a:moveTo>
                  <a:pt x="344434" y="2578187"/>
                </a:moveTo>
                <a:lnTo>
                  <a:pt x="265999" y="1081549"/>
                </a:lnTo>
                <a:lnTo>
                  <a:pt x="339585" y="0"/>
                </a:lnTo>
                <a:close/>
                <a:moveTo>
                  <a:pt x="348972" y="4991102"/>
                </a:moveTo>
                <a:lnTo>
                  <a:pt x="0" y="4991102"/>
                </a:lnTo>
                <a:lnTo>
                  <a:pt x="255817" y="1231199"/>
                </a:lnTo>
                <a:lnTo>
                  <a:pt x="345105" y="293492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자유형 28"/>
          <p:cNvSpPr/>
          <p:nvPr/>
        </p:nvSpPr>
        <p:spPr>
          <a:xfrm flipV="1">
            <a:off x="0" y="-4"/>
            <a:ext cx="12192000" cy="1030515"/>
          </a:xfrm>
          <a:custGeom>
            <a:avLst/>
            <a:gdLst>
              <a:gd name="connsiteX0" fmla="*/ 11641929 w 12192000"/>
              <a:gd name="connsiteY0" fmla="*/ 647402 h 1030515"/>
              <a:gd name="connsiteX1" fmla="*/ 11668947 w 12192000"/>
              <a:gd name="connsiteY1" fmla="*/ 600604 h 1030515"/>
              <a:gd name="connsiteX2" fmla="*/ 11613256 w 12192000"/>
              <a:gd name="connsiteY2" fmla="*/ 597738 h 1030515"/>
              <a:gd name="connsiteX3" fmla="*/ 10498929 w 12192000"/>
              <a:gd name="connsiteY3" fmla="*/ 647402 h 1030515"/>
              <a:gd name="connsiteX4" fmla="*/ 10558933 w 12192000"/>
              <a:gd name="connsiteY4" fmla="*/ 543472 h 1030515"/>
              <a:gd name="connsiteX5" fmla="*/ 10435250 w 12192000"/>
              <a:gd name="connsiteY5" fmla="*/ 537106 h 1030515"/>
              <a:gd name="connsiteX6" fmla="*/ 10956130 w 12192000"/>
              <a:gd name="connsiteY6" fmla="*/ 647402 h 1030515"/>
              <a:gd name="connsiteX7" fmla="*/ 11002940 w 12192000"/>
              <a:gd name="connsiteY7" fmla="*/ 566325 h 1030515"/>
              <a:gd name="connsiteX8" fmla="*/ 10906453 w 12192000"/>
              <a:gd name="connsiteY8" fmla="*/ 561359 h 1030515"/>
              <a:gd name="connsiteX9" fmla="*/ 11413330 w 12192000"/>
              <a:gd name="connsiteY9" fmla="*/ 647402 h 1030515"/>
              <a:gd name="connsiteX10" fmla="*/ 11446946 w 12192000"/>
              <a:gd name="connsiteY10" fmla="*/ 589178 h 1030515"/>
              <a:gd name="connsiteX11" fmla="*/ 11377655 w 12192000"/>
              <a:gd name="connsiteY11" fmla="*/ 585611 h 1030515"/>
              <a:gd name="connsiteX12" fmla="*/ 11870530 w 12192000"/>
              <a:gd name="connsiteY12" fmla="*/ 647402 h 1030515"/>
              <a:gd name="connsiteX13" fmla="*/ 11890952 w 12192000"/>
              <a:gd name="connsiteY13" fmla="*/ 612031 h 1030515"/>
              <a:gd name="connsiteX14" fmla="*/ 11848858 w 12192000"/>
              <a:gd name="connsiteY14" fmla="*/ 609864 h 1030515"/>
              <a:gd name="connsiteX15" fmla="*/ 10727530 w 12192000"/>
              <a:gd name="connsiteY15" fmla="*/ 647402 h 1030515"/>
              <a:gd name="connsiteX16" fmla="*/ 10780937 w 12192000"/>
              <a:gd name="connsiteY16" fmla="*/ 554898 h 1030515"/>
              <a:gd name="connsiteX17" fmla="*/ 10670851 w 12192000"/>
              <a:gd name="connsiteY17" fmla="*/ 549232 h 1030515"/>
              <a:gd name="connsiteX18" fmla="*/ 11184730 w 12192000"/>
              <a:gd name="connsiteY18" fmla="*/ 647402 h 1030515"/>
              <a:gd name="connsiteX19" fmla="*/ 11224943 w 12192000"/>
              <a:gd name="connsiteY19" fmla="*/ 577751 h 1030515"/>
              <a:gd name="connsiteX20" fmla="*/ 11142054 w 12192000"/>
              <a:gd name="connsiteY20" fmla="*/ 573485 h 1030515"/>
              <a:gd name="connsiteX21" fmla="*/ 9813129 w 12192000"/>
              <a:gd name="connsiteY21" fmla="*/ 647403 h 1030515"/>
              <a:gd name="connsiteX22" fmla="*/ 9892925 w 12192000"/>
              <a:gd name="connsiteY22" fmla="*/ 509192 h 1030515"/>
              <a:gd name="connsiteX23" fmla="*/ 9728445 w 12192000"/>
              <a:gd name="connsiteY23" fmla="*/ 500726 h 1030515"/>
              <a:gd name="connsiteX24" fmla="*/ 10270329 w 12192000"/>
              <a:gd name="connsiteY24" fmla="*/ 647403 h 1030515"/>
              <a:gd name="connsiteX25" fmla="*/ 10336931 w 12192000"/>
              <a:gd name="connsiteY25" fmla="*/ 532045 h 1030515"/>
              <a:gd name="connsiteX26" fmla="*/ 10199648 w 12192000"/>
              <a:gd name="connsiteY26" fmla="*/ 524979 h 1030515"/>
              <a:gd name="connsiteX27" fmla="*/ 10041730 w 12192000"/>
              <a:gd name="connsiteY27" fmla="*/ 647403 h 1030515"/>
              <a:gd name="connsiteX28" fmla="*/ 10114928 w 12192000"/>
              <a:gd name="connsiteY28" fmla="*/ 520618 h 1030515"/>
              <a:gd name="connsiteX29" fmla="*/ 9964047 w 12192000"/>
              <a:gd name="connsiteY29" fmla="*/ 512853 h 1030515"/>
              <a:gd name="connsiteX30" fmla="*/ 11984829 w 12192000"/>
              <a:gd name="connsiteY30" fmla="*/ 845375 h 1030515"/>
              <a:gd name="connsiteX31" fmla="*/ 12112954 w 12192000"/>
              <a:gd name="connsiteY31" fmla="*/ 623457 h 1030515"/>
              <a:gd name="connsiteX32" fmla="*/ 11899024 w 12192000"/>
              <a:gd name="connsiteY32" fmla="*/ 612446 h 1030515"/>
              <a:gd name="connsiteX33" fmla="*/ 11874686 w 12192000"/>
              <a:gd name="connsiteY33" fmla="*/ 654602 h 1030515"/>
              <a:gd name="connsiteX34" fmla="*/ 10841830 w 12192000"/>
              <a:gd name="connsiteY34" fmla="*/ 845375 h 1030515"/>
              <a:gd name="connsiteX35" fmla="*/ 10951973 w 12192000"/>
              <a:gd name="connsiteY35" fmla="*/ 654602 h 1030515"/>
              <a:gd name="connsiteX36" fmla="*/ 10897884 w 12192000"/>
              <a:gd name="connsiteY36" fmla="*/ 560917 h 1030515"/>
              <a:gd name="connsiteX37" fmla="*/ 10789011 w 12192000"/>
              <a:gd name="connsiteY37" fmla="*/ 555314 h 1030515"/>
              <a:gd name="connsiteX38" fmla="*/ 10731687 w 12192000"/>
              <a:gd name="connsiteY38" fmla="*/ 654602 h 1030515"/>
              <a:gd name="connsiteX39" fmla="*/ 9698830 w 12192000"/>
              <a:gd name="connsiteY39" fmla="*/ 845375 h 1030515"/>
              <a:gd name="connsiteX40" fmla="*/ 9808973 w 12192000"/>
              <a:gd name="connsiteY40" fmla="*/ 654602 h 1030515"/>
              <a:gd name="connsiteX41" fmla="*/ 9719878 w 12192000"/>
              <a:gd name="connsiteY41" fmla="*/ 500285 h 1030515"/>
              <a:gd name="connsiteX42" fmla="*/ 9492844 w 12192000"/>
              <a:gd name="connsiteY42" fmla="*/ 488600 h 1030515"/>
              <a:gd name="connsiteX43" fmla="*/ 11299030 w 12192000"/>
              <a:gd name="connsiteY43" fmla="*/ 845375 h 1030515"/>
              <a:gd name="connsiteX44" fmla="*/ 11409173 w 12192000"/>
              <a:gd name="connsiteY44" fmla="*/ 654602 h 1030515"/>
              <a:gd name="connsiteX45" fmla="*/ 11369087 w 12192000"/>
              <a:gd name="connsiteY45" fmla="*/ 585170 h 1030515"/>
              <a:gd name="connsiteX46" fmla="*/ 11233017 w 12192000"/>
              <a:gd name="connsiteY46" fmla="*/ 578167 h 1030515"/>
              <a:gd name="connsiteX47" fmla="*/ 11188887 w 12192000"/>
              <a:gd name="connsiteY47" fmla="*/ 654602 h 1030515"/>
              <a:gd name="connsiteX48" fmla="*/ 11756230 w 12192000"/>
              <a:gd name="connsiteY48" fmla="*/ 845376 h 1030515"/>
              <a:gd name="connsiteX49" fmla="*/ 11866373 w 12192000"/>
              <a:gd name="connsiteY49" fmla="*/ 654602 h 1030515"/>
              <a:gd name="connsiteX50" fmla="*/ 11840289 w 12192000"/>
              <a:gd name="connsiteY50" fmla="*/ 609423 h 1030515"/>
              <a:gd name="connsiteX51" fmla="*/ 11677022 w 12192000"/>
              <a:gd name="connsiteY51" fmla="*/ 601020 h 1030515"/>
              <a:gd name="connsiteX52" fmla="*/ 11646086 w 12192000"/>
              <a:gd name="connsiteY52" fmla="*/ 654602 h 1030515"/>
              <a:gd name="connsiteX53" fmla="*/ 11070430 w 12192000"/>
              <a:gd name="connsiteY53" fmla="*/ 845376 h 1030515"/>
              <a:gd name="connsiteX54" fmla="*/ 11180573 w 12192000"/>
              <a:gd name="connsiteY54" fmla="*/ 654602 h 1030515"/>
              <a:gd name="connsiteX55" fmla="*/ 11133485 w 12192000"/>
              <a:gd name="connsiteY55" fmla="*/ 573044 h 1030515"/>
              <a:gd name="connsiteX56" fmla="*/ 11011013 w 12192000"/>
              <a:gd name="connsiteY56" fmla="*/ 566740 h 1030515"/>
              <a:gd name="connsiteX57" fmla="*/ 10960286 w 12192000"/>
              <a:gd name="connsiteY57" fmla="*/ 654602 h 1030515"/>
              <a:gd name="connsiteX58" fmla="*/ 11527630 w 12192000"/>
              <a:gd name="connsiteY58" fmla="*/ 845376 h 1030515"/>
              <a:gd name="connsiteX59" fmla="*/ 11637772 w 12192000"/>
              <a:gd name="connsiteY59" fmla="*/ 654602 h 1030515"/>
              <a:gd name="connsiteX60" fmla="*/ 11604687 w 12192000"/>
              <a:gd name="connsiteY60" fmla="*/ 597297 h 1030515"/>
              <a:gd name="connsiteX61" fmla="*/ 11455020 w 12192000"/>
              <a:gd name="connsiteY61" fmla="*/ 589593 h 1030515"/>
              <a:gd name="connsiteX62" fmla="*/ 11417487 w 12192000"/>
              <a:gd name="connsiteY62" fmla="*/ 654602 h 1030515"/>
              <a:gd name="connsiteX63" fmla="*/ 10156029 w 12192000"/>
              <a:gd name="connsiteY63" fmla="*/ 845376 h 1030515"/>
              <a:gd name="connsiteX64" fmla="*/ 10266173 w 12192000"/>
              <a:gd name="connsiteY64" fmla="*/ 654602 h 1030515"/>
              <a:gd name="connsiteX65" fmla="*/ 10191080 w 12192000"/>
              <a:gd name="connsiteY65" fmla="*/ 524538 h 1030515"/>
              <a:gd name="connsiteX66" fmla="*/ 10123002 w 12192000"/>
              <a:gd name="connsiteY66" fmla="*/ 521034 h 1030515"/>
              <a:gd name="connsiteX67" fmla="*/ 10045886 w 12192000"/>
              <a:gd name="connsiteY67" fmla="*/ 654603 h 1030515"/>
              <a:gd name="connsiteX68" fmla="*/ 10613229 w 12192000"/>
              <a:gd name="connsiteY68" fmla="*/ 845376 h 1030515"/>
              <a:gd name="connsiteX69" fmla="*/ 10723373 w 12192000"/>
              <a:gd name="connsiteY69" fmla="*/ 654602 h 1030515"/>
              <a:gd name="connsiteX70" fmla="*/ 10662282 w 12192000"/>
              <a:gd name="connsiteY70" fmla="*/ 548791 h 1030515"/>
              <a:gd name="connsiteX71" fmla="*/ 10567007 w 12192000"/>
              <a:gd name="connsiteY71" fmla="*/ 543887 h 1030515"/>
              <a:gd name="connsiteX72" fmla="*/ 10503086 w 12192000"/>
              <a:gd name="connsiteY72" fmla="*/ 654602 h 1030515"/>
              <a:gd name="connsiteX73" fmla="*/ 9927430 w 12192000"/>
              <a:gd name="connsiteY73" fmla="*/ 845376 h 1030515"/>
              <a:gd name="connsiteX74" fmla="*/ 10037572 w 12192000"/>
              <a:gd name="connsiteY74" fmla="*/ 654602 h 1030515"/>
              <a:gd name="connsiteX75" fmla="*/ 9955478 w 12192000"/>
              <a:gd name="connsiteY75" fmla="*/ 512412 h 1030515"/>
              <a:gd name="connsiteX76" fmla="*/ 9900998 w 12192000"/>
              <a:gd name="connsiteY76" fmla="*/ 509607 h 1030515"/>
              <a:gd name="connsiteX77" fmla="*/ 9817285 w 12192000"/>
              <a:gd name="connsiteY77" fmla="*/ 654602 h 1030515"/>
              <a:gd name="connsiteX78" fmla="*/ 10384630 w 12192000"/>
              <a:gd name="connsiteY78" fmla="*/ 845377 h 1030515"/>
              <a:gd name="connsiteX79" fmla="*/ 10494772 w 12192000"/>
              <a:gd name="connsiteY79" fmla="*/ 654602 h 1030515"/>
              <a:gd name="connsiteX80" fmla="*/ 10426681 w 12192000"/>
              <a:gd name="connsiteY80" fmla="*/ 536665 h 1030515"/>
              <a:gd name="connsiteX81" fmla="*/ 10345005 w 12192000"/>
              <a:gd name="connsiteY81" fmla="*/ 532461 h 1030515"/>
              <a:gd name="connsiteX82" fmla="*/ 10274485 w 12192000"/>
              <a:gd name="connsiteY82" fmla="*/ 654602 h 1030515"/>
              <a:gd name="connsiteX83" fmla="*/ 12091719 w 12192000"/>
              <a:gd name="connsiteY83" fmla="*/ 1030515 h 1030515"/>
              <a:gd name="connsiteX84" fmla="*/ 12192000 w 12192000"/>
              <a:gd name="connsiteY84" fmla="*/ 1030515 h 1030515"/>
              <a:gd name="connsiteX85" fmla="*/ 12192000 w 12192000"/>
              <a:gd name="connsiteY85" fmla="*/ 627526 h 1030515"/>
              <a:gd name="connsiteX86" fmla="*/ 12121028 w 12192000"/>
              <a:gd name="connsiteY86" fmla="*/ 623873 h 1030515"/>
              <a:gd name="connsiteX87" fmla="*/ 11989594 w 12192000"/>
              <a:gd name="connsiteY87" fmla="*/ 851523 h 1030515"/>
              <a:gd name="connsiteX88" fmla="*/ 11987771 w 12192000"/>
              <a:gd name="connsiteY88" fmla="*/ 850471 h 1030515"/>
              <a:gd name="connsiteX89" fmla="*/ 11863119 w 12192000"/>
              <a:gd name="connsiteY89" fmla="*/ 1030515 h 1030515"/>
              <a:gd name="connsiteX90" fmla="*/ 12083406 w 12192000"/>
              <a:gd name="connsiteY90" fmla="*/ 1030515 h 1030515"/>
              <a:gd name="connsiteX91" fmla="*/ 11870530 w 12192000"/>
              <a:gd name="connsiteY91" fmla="*/ 661802 h 1030515"/>
              <a:gd name="connsiteX92" fmla="*/ 11760993 w 12192000"/>
              <a:gd name="connsiteY92" fmla="*/ 851523 h 1030515"/>
              <a:gd name="connsiteX93" fmla="*/ 11759170 w 12192000"/>
              <a:gd name="connsiteY93" fmla="*/ 850470 h 1030515"/>
              <a:gd name="connsiteX94" fmla="*/ 11634519 w 12192000"/>
              <a:gd name="connsiteY94" fmla="*/ 1030515 h 1030515"/>
              <a:gd name="connsiteX95" fmla="*/ 11854805 w 12192000"/>
              <a:gd name="connsiteY95" fmla="*/ 1030515 h 1030515"/>
              <a:gd name="connsiteX96" fmla="*/ 11641929 w 12192000"/>
              <a:gd name="connsiteY96" fmla="*/ 661802 h 1030515"/>
              <a:gd name="connsiteX97" fmla="*/ 11532394 w 12192000"/>
              <a:gd name="connsiteY97" fmla="*/ 851523 h 1030515"/>
              <a:gd name="connsiteX98" fmla="*/ 11530571 w 12192000"/>
              <a:gd name="connsiteY98" fmla="*/ 850471 h 1030515"/>
              <a:gd name="connsiteX99" fmla="*/ 11405919 w 12192000"/>
              <a:gd name="connsiteY99" fmla="*/ 1030515 h 1030515"/>
              <a:gd name="connsiteX100" fmla="*/ 11626206 w 12192000"/>
              <a:gd name="connsiteY100" fmla="*/ 1030515 h 1030515"/>
              <a:gd name="connsiteX101" fmla="*/ 11413330 w 12192000"/>
              <a:gd name="connsiteY101" fmla="*/ 661802 h 1030515"/>
              <a:gd name="connsiteX102" fmla="*/ 11303793 w 12192000"/>
              <a:gd name="connsiteY102" fmla="*/ 851523 h 1030515"/>
              <a:gd name="connsiteX103" fmla="*/ 11301970 w 12192000"/>
              <a:gd name="connsiteY103" fmla="*/ 850470 h 1030515"/>
              <a:gd name="connsiteX104" fmla="*/ 11177320 w 12192000"/>
              <a:gd name="connsiteY104" fmla="*/ 1030515 h 1030515"/>
              <a:gd name="connsiteX105" fmla="*/ 11397606 w 12192000"/>
              <a:gd name="connsiteY105" fmla="*/ 1030515 h 1030515"/>
              <a:gd name="connsiteX106" fmla="*/ 11184729 w 12192000"/>
              <a:gd name="connsiteY106" fmla="*/ 661802 h 1030515"/>
              <a:gd name="connsiteX107" fmla="*/ 11075194 w 12192000"/>
              <a:gd name="connsiteY107" fmla="*/ 851523 h 1030515"/>
              <a:gd name="connsiteX108" fmla="*/ 11073371 w 12192000"/>
              <a:gd name="connsiteY108" fmla="*/ 850470 h 1030515"/>
              <a:gd name="connsiteX109" fmla="*/ 10948719 w 12192000"/>
              <a:gd name="connsiteY109" fmla="*/ 1030515 h 1030515"/>
              <a:gd name="connsiteX110" fmla="*/ 11169006 w 12192000"/>
              <a:gd name="connsiteY110" fmla="*/ 1030515 h 1030515"/>
              <a:gd name="connsiteX111" fmla="*/ 10956129 w 12192000"/>
              <a:gd name="connsiteY111" fmla="*/ 661802 h 1030515"/>
              <a:gd name="connsiteX112" fmla="*/ 10846594 w 12192000"/>
              <a:gd name="connsiteY112" fmla="*/ 851523 h 1030515"/>
              <a:gd name="connsiteX113" fmla="*/ 10844771 w 12192000"/>
              <a:gd name="connsiteY113" fmla="*/ 850471 h 1030515"/>
              <a:gd name="connsiteX114" fmla="*/ 10720119 w 12192000"/>
              <a:gd name="connsiteY114" fmla="*/ 1030515 h 1030515"/>
              <a:gd name="connsiteX115" fmla="*/ 10940406 w 12192000"/>
              <a:gd name="connsiteY115" fmla="*/ 1030515 h 1030515"/>
              <a:gd name="connsiteX116" fmla="*/ 10727530 w 12192000"/>
              <a:gd name="connsiteY116" fmla="*/ 661802 h 1030515"/>
              <a:gd name="connsiteX117" fmla="*/ 10617993 w 12192000"/>
              <a:gd name="connsiteY117" fmla="*/ 851523 h 1030515"/>
              <a:gd name="connsiteX118" fmla="*/ 10616170 w 12192000"/>
              <a:gd name="connsiteY118" fmla="*/ 850470 h 1030515"/>
              <a:gd name="connsiteX119" fmla="*/ 10491519 w 12192000"/>
              <a:gd name="connsiteY119" fmla="*/ 1030515 h 1030515"/>
              <a:gd name="connsiteX120" fmla="*/ 10711806 w 12192000"/>
              <a:gd name="connsiteY120" fmla="*/ 1030515 h 1030515"/>
              <a:gd name="connsiteX121" fmla="*/ 10498929 w 12192000"/>
              <a:gd name="connsiteY121" fmla="*/ 661802 h 1030515"/>
              <a:gd name="connsiteX122" fmla="*/ 10389394 w 12192000"/>
              <a:gd name="connsiteY122" fmla="*/ 851523 h 1030515"/>
              <a:gd name="connsiteX123" fmla="*/ 10387571 w 12192000"/>
              <a:gd name="connsiteY123" fmla="*/ 850471 h 1030515"/>
              <a:gd name="connsiteX124" fmla="*/ 10262919 w 12192000"/>
              <a:gd name="connsiteY124" fmla="*/ 1030515 h 1030515"/>
              <a:gd name="connsiteX125" fmla="*/ 10483206 w 12192000"/>
              <a:gd name="connsiteY125" fmla="*/ 1030515 h 1030515"/>
              <a:gd name="connsiteX126" fmla="*/ 10270330 w 12192000"/>
              <a:gd name="connsiteY126" fmla="*/ 661802 h 1030515"/>
              <a:gd name="connsiteX127" fmla="*/ 10160793 w 12192000"/>
              <a:gd name="connsiteY127" fmla="*/ 851523 h 1030515"/>
              <a:gd name="connsiteX128" fmla="*/ 10158970 w 12192000"/>
              <a:gd name="connsiteY128" fmla="*/ 850470 h 1030515"/>
              <a:gd name="connsiteX129" fmla="*/ 10034320 w 12192000"/>
              <a:gd name="connsiteY129" fmla="*/ 1030515 h 1030515"/>
              <a:gd name="connsiteX130" fmla="*/ 10254606 w 12192000"/>
              <a:gd name="connsiteY130" fmla="*/ 1030515 h 1030515"/>
              <a:gd name="connsiteX131" fmla="*/ 10041729 w 12192000"/>
              <a:gd name="connsiteY131" fmla="*/ 661802 h 1030515"/>
              <a:gd name="connsiteX132" fmla="*/ 9932194 w 12192000"/>
              <a:gd name="connsiteY132" fmla="*/ 851523 h 1030515"/>
              <a:gd name="connsiteX133" fmla="*/ 9930371 w 12192000"/>
              <a:gd name="connsiteY133" fmla="*/ 850470 h 1030515"/>
              <a:gd name="connsiteX134" fmla="*/ 9805719 w 12192000"/>
              <a:gd name="connsiteY134" fmla="*/ 1030515 h 1030515"/>
              <a:gd name="connsiteX135" fmla="*/ 10026006 w 12192000"/>
              <a:gd name="connsiteY135" fmla="*/ 1030515 h 1030515"/>
              <a:gd name="connsiteX136" fmla="*/ 9813129 w 12192000"/>
              <a:gd name="connsiteY136" fmla="*/ 661802 h 1030515"/>
              <a:gd name="connsiteX137" fmla="*/ 9703593 w 12192000"/>
              <a:gd name="connsiteY137" fmla="*/ 851523 h 1030515"/>
              <a:gd name="connsiteX138" fmla="*/ 9701770 w 12192000"/>
              <a:gd name="connsiteY138" fmla="*/ 850470 h 1030515"/>
              <a:gd name="connsiteX139" fmla="*/ 0 w 12192000"/>
              <a:gd name="connsiteY139" fmla="*/ 1030515 h 1030515"/>
              <a:gd name="connsiteX140" fmla="*/ 9797405 w 12192000"/>
              <a:gd name="connsiteY140" fmla="*/ 1030515 h 1030515"/>
              <a:gd name="connsiteX141" fmla="*/ 9484275 w 12192000"/>
              <a:gd name="connsiteY141" fmla="*/ 488159 h 1030515"/>
              <a:gd name="connsiteX142" fmla="*/ 0 w 12192000"/>
              <a:gd name="connsiteY142" fmla="*/ 0 h 103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1030515">
                <a:moveTo>
                  <a:pt x="11641929" y="647402"/>
                </a:moveTo>
                <a:lnTo>
                  <a:pt x="11668947" y="600604"/>
                </a:lnTo>
                <a:lnTo>
                  <a:pt x="11613256" y="597738"/>
                </a:lnTo>
                <a:close/>
                <a:moveTo>
                  <a:pt x="10498929" y="647402"/>
                </a:moveTo>
                <a:lnTo>
                  <a:pt x="10558933" y="543472"/>
                </a:lnTo>
                <a:lnTo>
                  <a:pt x="10435250" y="537106"/>
                </a:lnTo>
                <a:close/>
                <a:moveTo>
                  <a:pt x="10956130" y="647402"/>
                </a:moveTo>
                <a:lnTo>
                  <a:pt x="11002940" y="566325"/>
                </a:lnTo>
                <a:lnTo>
                  <a:pt x="10906453" y="561359"/>
                </a:lnTo>
                <a:close/>
                <a:moveTo>
                  <a:pt x="11413330" y="647402"/>
                </a:moveTo>
                <a:lnTo>
                  <a:pt x="11446946" y="589178"/>
                </a:lnTo>
                <a:lnTo>
                  <a:pt x="11377655" y="585611"/>
                </a:lnTo>
                <a:close/>
                <a:moveTo>
                  <a:pt x="11870530" y="647402"/>
                </a:moveTo>
                <a:lnTo>
                  <a:pt x="11890952" y="612031"/>
                </a:lnTo>
                <a:lnTo>
                  <a:pt x="11848858" y="609864"/>
                </a:lnTo>
                <a:close/>
                <a:moveTo>
                  <a:pt x="10727530" y="647402"/>
                </a:moveTo>
                <a:lnTo>
                  <a:pt x="10780937" y="554898"/>
                </a:lnTo>
                <a:lnTo>
                  <a:pt x="10670851" y="549232"/>
                </a:lnTo>
                <a:close/>
                <a:moveTo>
                  <a:pt x="11184730" y="647402"/>
                </a:moveTo>
                <a:lnTo>
                  <a:pt x="11224943" y="577751"/>
                </a:lnTo>
                <a:lnTo>
                  <a:pt x="11142054" y="573485"/>
                </a:lnTo>
                <a:close/>
                <a:moveTo>
                  <a:pt x="9813129" y="647403"/>
                </a:moveTo>
                <a:lnTo>
                  <a:pt x="9892925" y="509192"/>
                </a:lnTo>
                <a:lnTo>
                  <a:pt x="9728445" y="500726"/>
                </a:lnTo>
                <a:close/>
                <a:moveTo>
                  <a:pt x="10270329" y="647403"/>
                </a:moveTo>
                <a:lnTo>
                  <a:pt x="10336931" y="532045"/>
                </a:lnTo>
                <a:lnTo>
                  <a:pt x="10199648" y="524979"/>
                </a:lnTo>
                <a:close/>
                <a:moveTo>
                  <a:pt x="10041730" y="647403"/>
                </a:moveTo>
                <a:lnTo>
                  <a:pt x="10114928" y="520618"/>
                </a:lnTo>
                <a:lnTo>
                  <a:pt x="9964047" y="512853"/>
                </a:lnTo>
                <a:close/>
                <a:moveTo>
                  <a:pt x="11984829" y="845375"/>
                </a:moveTo>
                <a:lnTo>
                  <a:pt x="12112954" y="623457"/>
                </a:lnTo>
                <a:lnTo>
                  <a:pt x="11899024" y="612446"/>
                </a:lnTo>
                <a:lnTo>
                  <a:pt x="11874686" y="654602"/>
                </a:lnTo>
                <a:close/>
                <a:moveTo>
                  <a:pt x="10841830" y="845375"/>
                </a:moveTo>
                <a:lnTo>
                  <a:pt x="10951973" y="654602"/>
                </a:lnTo>
                <a:lnTo>
                  <a:pt x="10897884" y="560917"/>
                </a:lnTo>
                <a:lnTo>
                  <a:pt x="10789011" y="555314"/>
                </a:lnTo>
                <a:lnTo>
                  <a:pt x="10731687" y="654602"/>
                </a:lnTo>
                <a:close/>
                <a:moveTo>
                  <a:pt x="9698830" y="845375"/>
                </a:moveTo>
                <a:lnTo>
                  <a:pt x="9808973" y="654602"/>
                </a:lnTo>
                <a:lnTo>
                  <a:pt x="9719878" y="500285"/>
                </a:lnTo>
                <a:lnTo>
                  <a:pt x="9492844" y="488600"/>
                </a:lnTo>
                <a:close/>
                <a:moveTo>
                  <a:pt x="11299030" y="845375"/>
                </a:moveTo>
                <a:lnTo>
                  <a:pt x="11409173" y="654602"/>
                </a:lnTo>
                <a:lnTo>
                  <a:pt x="11369087" y="585170"/>
                </a:lnTo>
                <a:lnTo>
                  <a:pt x="11233017" y="578167"/>
                </a:lnTo>
                <a:lnTo>
                  <a:pt x="11188887" y="654602"/>
                </a:lnTo>
                <a:close/>
                <a:moveTo>
                  <a:pt x="11756230" y="845376"/>
                </a:moveTo>
                <a:lnTo>
                  <a:pt x="11866373" y="654602"/>
                </a:lnTo>
                <a:lnTo>
                  <a:pt x="11840289" y="609423"/>
                </a:lnTo>
                <a:lnTo>
                  <a:pt x="11677022" y="601020"/>
                </a:lnTo>
                <a:lnTo>
                  <a:pt x="11646086" y="654602"/>
                </a:lnTo>
                <a:close/>
                <a:moveTo>
                  <a:pt x="11070430" y="845376"/>
                </a:moveTo>
                <a:lnTo>
                  <a:pt x="11180573" y="654602"/>
                </a:lnTo>
                <a:lnTo>
                  <a:pt x="11133485" y="573044"/>
                </a:lnTo>
                <a:lnTo>
                  <a:pt x="11011013" y="566740"/>
                </a:lnTo>
                <a:lnTo>
                  <a:pt x="10960286" y="654602"/>
                </a:lnTo>
                <a:close/>
                <a:moveTo>
                  <a:pt x="11527630" y="845376"/>
                </a:moveTo>
                <a:lnTo>
                  <a:pt x="11637772" y="654602"/>
                </a:lnTo>
                <a:lnTo>
                  <a:pt x="11604687" y="597297"/>
                </a:lnTo>
                <a:lnTo>
                  <a:pt x="11455020" y="589593"/>
                </a:lnTo>
                <a:lnTo>
                  <a:pt x="11417487" y="654602"/>
                </a:lnTo>
                <a:close/>
                <a:moveTo>
                  <a:pt x="10156029" y="845376"/>
                </a:moveTo>
                <a:lnTo>
                  <a:pt x="10266173" y="654602"/>
                </a:lnTo>
                <a:lnTo>
                  <a:pt x="10191080" y="524538"/>
                </a:lnTo>
                <a:lnTo>
                  <a:pt x="10123002" y="521034"/>
                </a:lnTo>
                <a:lnTo>
                  <a:pt x="10045886" y="654603"/>
                </a:lnTo>
                <a:close/>
                <a:moveTo>
                  <a:pt x="10613229" y="845376"/>
                </a:moveTo>
                <a:lnTo>
                  <a:pt x="10723373" y="654602"/>
                </a:lnTo>
                <a:lnTo>
                  <a:pt x="10662282" y="548791"/>
                </a:lnTo>
                <a:lnTo>
                  <a:pt x="10567007" y="543887"/>
                </a:lnTo>
                <a:lnTo>
                  <a:pt x="10503086" y="654602"/>
                </a:lnTo>
                <a:close/>
                <a:moveTo>
                  <a:pt x="9927430" y="845376"/>
                </a:moveTo>
                <a:lnTo>
                  <a:pt x="10037572" y="654602"/>
                </a:lnTo>
                <a:lnTo>
                  <a:pt x="9955478" y="512412"/>
                </a:lnTo>
                <a:lnTo>
                  <a:pt x="9900998" y="509607"/>
                </a:lnTo>
                <a:lnTo>
                  <a:pt x="9817285" y="654602"/>
                </a:lnTo>
                <a:close/>
                <a:moveTo>
                  <a:pt x="10384630" y="845377"/>
                </a:moveTo>
                <a:lnTo>
                  <a:pt x="10494772" y="654602"/>
                </a:lnTo>
                <a:lnTo>
                  <a:pt x="10426681" y="536665"/>
                </a:lnTo>
                <a:lnTo>
                  <a:pt x="10345005" y="532461"/>
                </a:lnTo>
                <a:lnTo>
                  <a:pt x="10274485" y="654602"/>
                </a:lnTo>
                <a:close/>
                <a:moveTo>
                  <a:pt x="12091719" y="1030515"/>
                </a:moveTo>
                <a:lnTo>
                  <a:pt x="12192000" y="1030515"/>
                </a:lnTo>
                <a:lnTo>
                  <a:pt x="12192000" y="627526"/>
                </a:lnTo>
                <a:lnTo>
                  <a:pt x="12121028" y="623873"/>
                </a:lnTo>
                <a:lnTo>
                  <a:pt x="11989594" y="851523"/>
                </a:lnTo>
                <a:lnTo>
                  <a:pt x="11987771" y="850471"/>
                </a:lnTo>
                <a:close/>
                <a:moveTo>
                  <a:pt x="11863119" y="1030515"/>
                </a:moveTo>
                <a:lnTo>
                  <a:pt x="12083406" y="1030515"/>
                </a:lnTo>
                <a:lnTo>
                  <a:pt x="11870530" y="661802"/>
                </a:lnTo>
                <a:lnTo>
                  <a:pt x="11760993" y="851523"/>
                </a:lnTo>
                <a:lnTo>
                  <a:pt x="11759170" y="850470"/>
                </a:lnTo>
                <a:close/>
                <a:moveTo>
                  <a:pt x="11634519" y="1030515"/>
                </a:moveTo>
                <a:lnTo>
                  <a:pt x="11854805" y="1030515"/>
                </a:lnTo>
                <a:lnTo>
                  <a:pt x="11641929" y="661802"/>
                </a:lnTo>
                <a:lnTo>
                  <a:pt x="11532394" y="851523"/>
                </a:lnTo>
                <a:lnTo>
                  <a:pt x="11530571" y="850471"/>
                </a:lnTo>
                <a:close/>
                <a:moveTo>
                  <a:pt x="11405919" y="1030515"/>
                </a:moveTo>
                <a:lnTo>
                  <a:pt x="11626206" y="1030515"/>
                </a:lnTo>
                <a:lnTo>
                  <a:pt x="11413330" y="661802"/>
                </a:lnTo>
                <a:lnTo>
                  <a:pt x="11303793" y="851523"/>
                </a:lnTo>
                <a:lnTo>
                  <a:pt x="11301970" y="850470"/>
                </a:lnTo>
                <a:close/>
                <a:moveTo>
                  <a:pt x="11177320" y="1030515"/>
                </a:moveTo>
                <a:lnTo>
                  <a:pt x="11397606" y="1030515"/>
                </a:lnTo>
                <a:lnTo>
                  <a:pt x="11184729" y="661802"/>
                </a:lnTo>
                <a:lnTo>
                  <a:pt x="11075194" y="851523"/>
                </a:lnTo>
                <a:lnTo>
                  <a:pt x="11073371" y="850470"/>
                </a:lnTo>
                <a:close/>
                <a:moveTo>
                  <a:pt x="10948719" y="1030515"/>
                </a:moveTo>
                <a:lnTo>
                  <a:pt x="11169006" y="1030515"/>
                </a:lnTo>
                <a:lnTo>
                  <a:pt x="10956129" y="661802"/>
                </a:lnTo>
                <a:lnTo>
                  <a:pt x="10846594" y="851523"/>
                </a:lnTo>
                <a:lnTo>
                  <a:pt x="10844771" y="850471"/>
                </a:lnTo>
                <a:close/>
                <a:moveTo>
                  <a:pt x="10720119" y="1030515"/>
                </a:moveTo>
                <a:lnTo>
                  <a:pt x="10940406" y="1030515"/>
                </a:lnTo>
                <a:lnTo>
                  <a:pt x="10727530" y="661802"/>
                </a:lnTo>
                <a:lnTo>
                  <a:pt x="10617993" y="851523"/>
                </a:lnTo>
                <a:lnTo>
                  <a:pt x="10616170" y="850470"/>
                </a:lnTo>
                <a:close/>
                <a:moveTo>
                  <a:pt x="10491519" y="1030515"/>
                </a:moveTo>
                <a:lnTo>
                  <a:pt x="10711806" y="1030515"/>
                </a:lnTo>
                <a:lnTo>
                  <a:pt x="10498929" y="661802"/>
                </a:lnTo>
                <a:lnTo>
                  <a:pt x="10389394" y="851523"/>
                </a:lnTo>
                <a:lnTo>
                  <a:pt x="10387571" y="850471"/>
                </a:lnTo>
                <a:close/>
                <a:moveTo>
                  <a:pt x="10262919" y="1030515"/>
                </a:moveTo>
                <a:lnTo>
                  <a:pt x="10483206" y="1030515"/>
                </a:lnTo>
                <a:lnTo>
                  <a:pt x="10270330" y="661802"/>
                </a:lnTo>
                <a:lnTo>
                  <a:pt x="10160793" y="851523"/>
                </a:lnTo>
                <a:lnTo>
                  <a:pt x="10158970" y="850470"/>
                </a:lnTo>
                <a:close/>
                <a:moveTo>
                  <a:pt x="10034320" y="1030515"/>
                </a:moveTo>
                <a:lnTo>
                  <a:pt x="10254606" y="1030515"/>
                </a:lnTo>
                <a:lnTo>
                  <a:pt x="10041729" y="661802"/>
                </a:lnTo>
                <a:lnTo>
                  <a:pt x="9932194" y="851523"/>
                </a:lnTo>
                <a:lnTo>
                  <a:pt x="9930371" y="850470"/>
                </a:lnTo>
                <a:close/>
                <a:moveTo>
                  <a:pt x="9805719" y="1030515"/>
                </a:moveTo>
                <a:lnTo>
                  <a:pt x="10026006" y="1030515"/>
                </a:lnTo>
                <a:lnTo>
                  <a:pt x="9813129" y="661802"/>
                </a:lnTo>
                <a:lnTo>
                  <a:pt x="9703593" y="851523"/>
                </a:lnTo>
                <a:lnTo>
                  <a:pt x="9701770" y="850470"/>
                </a:lnTo>
                <a:close/>
                <a:moveTo>
                  <a:pt x="0" y="1030515"/>
                </a:moveTo>
                <a:lnTo>
                  <a:pt x="9797405" y="1030515"/>
                </a:lnTo>
                <a:lnTo>
                  <a:pt x="9484275" y="4881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553F92"/>
              </a:gs>
              <a:gs pos="100000">
                <a:srgbClr val="754B9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2" name="자유형 431"/>
          <p:cNvSpPr/>
          <p:nvPr/>
        </p:nvSpPr>
        <p:spPr>
          <a:xfrm>
            <a:off x="29566" y="-4"/>
            <a:ext cx="1964548" cy="1025702"/>
          </a:xfrm>
          <a:custGeom>
            <a:avLst/>
            <a:gdLst>
              <a:gd name="connsiteX0" fmla="*/ 301192 w 1964548"/>
              <a:gd name="connsiteY0" fmla="*/ 994565 h 1025702"/>
              <a:gd name="connsiteX1" fmla="*/ 319036 w 1964548"/>
              <a:gd name="connsiteY1" fmla="*/ 1001563 h 1025702"/>
              <a:gd name="connsiteX2" fmla="*/ 327061 w 1964548"/>
              <a:gd name="connsiteY2" fmla="*/ 1009309 h 1025702"/>
              <a:gd name="connsiteX3" fmla="*/ 258581 w 1964548"/>
              <a:gd name="connsiteY3" fmla="*/ 1012834 h 1025702"/>
              <a:gd name="connsiteX4" fmla="*/ 265126 w 1964548"/>
              <a:gd name="connsiteY4" fmla="*/ 1002561 h 1025702"/>
              <a:gd name="connsiteX5" fmla="*/ 301192 w 1964548"/>
              <a:gd name="connsiteY5" fmla="*/ 994565 h 1025702"/>
              <a:gd name="connsiteX6" fmla="*/ 182052 w 1964548"/>
              <a:gd name="connsiteY6" fmla="*/ 971599 h 1025702"/>
              <a:gd name="connsiteX7" fmla="*/ 214455 w 1964548"/>
              <a:gd name="connsiteY7" fmla="*/ 992242 h 1025702"/>
              <a:gd name="connsiteX8" fmla="*/ 219466 w 1964548"/>
              <a:gd name="connsiteY8" fmla="*/ 1014847 h 1025702"/>
              <a:gd name="connsiteX9" fmla="*/ 125535 w 1964548"/>
              <a:gd name="connsiteY9" fmla="*/ 1019682 h 1025702"/>
              <a:gd name="connsiteX10" fmla="*/ 123902 w 1964548"/>
              <a:gd name="connsiteY10" fmla="*/ 1012317 h 1025702"/>
              <a:gd name="connsiteX11" fmla="*/ 182052 w 1964548"/>
              <a:gd name="connsiteY11" fmla="*/ 971599 h 1025702"/>
              <a:gd name="connsiteX12" fmla="*/ 839843 w 1964548"/>
              <a:gd name="connsiteY12" fmla="*/ 967480 h 1025702"/>
              <a:gd name="connsiteX13" fmla="*/ 862261 w 1964548"/>
              <a:gd name="connsiteY13" fmla="*/ 981762 h 1025702"/>
              <a:gd name="connsiteX14" fmla="*/ 804059 w 1964548"/>
              <a:gd name="connsiteY14" fmla="*/ 984758 h 1025702"/>
              <a:gd name="connsiteX15" fmla="*/ 810991 w 1964548"/>
              <a:gd name="connsiteY15" fmla="*/ 973877 h 1025702"/>
              <a:gd name="connsiteX16" fmla="*/ 839843 w 1964548"/>
              <a:gd name="connsiteY16" fmla="*/ 967480 h 1025702"/>
              <a:gd name="connsiteX17" fmla="*/ 59961 w 1964548"/>
              <a:gd name="connsiteY17" fmla="*/ 949172 h 1025702"/>
              <a:gd name="connsiteX18" fmla="*/ 101396 w 1964548"/>
              <a:gd name="connsiteY18" fmla="*/ 1008348 h 1025702"/>
              <a:gd name="connsiteX19" fmla="*/ 93113 w 1964548"/>
              <a:gd name="connsiteY19" fmla="*/ 1021351 h 1025702"/>
              <a:gd name="connsiteX20" fmla="*/ 8565 w 1964548"/>
              <a:gd name="connsiteY20" fmla="*/ 1025702 h 1025702"/>
              <a:gd name="connsiteX21" fmla="*/ 784 w 1964548"/>
              <a:gd name="connsiteY21" fmla="*/ 990608 h 1025702"/>
              <a:gd name="connsiteX22" fmla="*/ 59961 w 1964548"/>
              <a:gd name="connsiteY22" fmla="*/ 949172 h 1025702"/>
              <a:gd name="connsiteX23" fmla="*/ 739718 w 1964548"/>
              <a:gd name="connsiteY23" fmla="*/ 947865 h 1025702"/>
              <a:gd name="connsiteX24" fmla="*/ 765890 w 1964548"/>
              <a:gd name="connsiteY24" fmla="*/ 964538 h 1025702"/>
              <a:gd name="connsiteX25" fmla="*/ 770753 w 1964548"/>
              <a:gd name="connsiteY25" fmla="*/ 986472 h 1025702"/>
              <a:gd name="connsiteX26" fmla="*/ 694883 w 1964548"/>
              <a:gd name="connsiteY26" fmla="*/ 990377 h 1025702"/>
              <a:gd name="connsiteX27" fmla="*/ 692749 w 1964548"/>
              <a:gd name="connsiteY27" fmla="*/ 980752 h 1025702"/>
              <a:gd name="connsiteX28" fmla="*/ 739718 w 1964548"/>
              <a:gd name="connsiteY28" fmla="*/ 947865 h 1025702"/>
              <a:gd name="connsiteX29" fmla="*/ 1360733 w 1964548"/>
              <a:gd name="connsiteY29" fmla="*/ 939224 h 1025702"/>
              <a:gd name="connsiteX30" fmla="*/ 1378181 w 1964548"/>
              <a:gd name="connsiteY30" fmla="*/ 950339 h 1025702"/>
              <a:gd name="connsiteX31" fmla="*/ 1379248 w 1964548"/>
              <a:gd name="connsiteY31" fmla="*/ 955153 h 1025702"/>
              <a:gd name="connsiteX32" fmla="*/ 1331681 w 1964548"/>
              <a:gd name="connsiteY32" fmla="*/ 957601 h 1025702"/>
              <a:gd name="connsiteX33" fmla="*/ 1340536 w 1964548"/>
              <a:gd name="connsiteY33" fmla="*/ 943701 h 1025702"/>
              <a:gd name="connsiteX34" fmla="*/ 1360733 w 1964548"/>
              <a:gd name="connsiteY34" fmla="*/ 939224 h 1025702"/>
              <a:gd name="connsiteX35" fmla="*/ 635790 w 1964548"/>
              <a:gd name="connsiteY35" fmla="*/ 927579 h 1025702"/>
              <a:gd name="connsiteX36" fmla="*/ 670244 w 1964548"/>
              <a:gd name="connsiteY36" fmla="*/ 976784 h 1025702"/>
              <a:gd name="connsiteX37" fmla="*/ 660456 w 1964548"/>
              <a:gd name="connsiteY37" fmla="*/ 992149 h 1025702"/>
              <a:gd name="connsiteX38" fmla="*/ 596262 w 1964548"/>
              <a:gd name="connsiteY38" fmla="*/ 995454 h 1025702"/>
              <a:gd name="connsiteX39" fmla="*/ 593621 w 1964548"/>
              <a:gd name="connsiteY39" fmla="*/ 993771 h 1025702"/>
              <a:gd name="connsiteX40" fmla="*/ 586584 w 1964548"/>
              <a:gd name="connsiteY40" fmla="*/ 962033 h 1025702"/>
              <a:gd name="connsiteX41" fmla="*/ 635790 w 1964548"/>
              <a:gd name="connsiteY41" fmla="*/ 927579 h 1025702"/>
              <a:gd name="connsiteX42" fmla="*/ 1924073 w 1964548"/>
              <a:gd name="connsiteY42" fmla="*/ 926823 h 1025702"/>
              <a:gd name="connsiteX43" fmla="*/ 1924268 w 1964548"/>
              <a:gd name="connsiteY43" fmla="*/ 927101 h 1025702"/>
              <a:gd name="connsiteX44" fmla="*/ 1923630 w 1964548"/>
              <a:gd name="connsiteY44" fmla="*/ 927133 h 1025702"/>
              <a:gd name="connsiteX45" fmla="*/ 1283425 w 1964548"/>
              <a:gd name="connsiteY45" fmla="*/ 923631 h 1025702"/>
              <a:gd name="connsiteX46" fmla="*/ 1306915 w 1964548"/>
              <a:gd name="connsiteY46" fmla="*/ 957180 h 1025702"/>
              <a:gd name="connsiteX47" fmla="*/ 1305798 w 1964548"/>
              <a:gd name="connsiteY47" fmla="*/ 958933 h 1025702"/>
              <a:gd name="connsiteX48" fmla="*/ 1253095 w 1964548"/>
              <a:gd name="connsiteY48" fmla="*/ 961646 h 1025702"/>
              <a:gd name="connsiteX49" fmla="*/ 1249875 w 1964548"/>
              <a:gd name="connsiteY49" fmla="*/ 947122 h 1025702"/>
              <a:gd name="connsiteX50" fmla="*/ 1283425 w 1964548"/>
              <a:gd name="connsiteY50" fmla="*/ 923631 h 1025702"/>
              <a:gd name="connsiteX51" fmla="*/ 1885397 w 1964548"/>
              <a:gd name="connsiteY51" fmla="*/ 917513 h 1025702"/>
              <a:gd name="connsiteX52" fmla="*/ 1893228 w 1964548"/>
              <a:gd name="connsiteY52" fmla="*/ 928695 h 1025702"/>
              <a:gd name="connsiteX53" fmla="*/ 1893223 w 1964548"/>
              <a:gd name="connsiteY53" fmla="*/ 928698 h 1025702"/>
              <a:gd name="connsiteX54" fmla="*/ 1877143 w 1964548"/>
              <a:gd name="connsiteY54" fmla="*/ 929526 h 1025702"/>
              <a:gd name="connsiteX55" fmla="*/ 1874213 w 1964548"/>
              <a:gd name="connsiteY55" fmla="*/ 925343 h 1025702"/>
              <a:gd name="connsiteX56" fmla="*/ 1885397 w 1964548"/>
              <a:gd name="connsiteY56" fmla="*/ 917513 h 1025702"/>
              <a:gd name="connsiteX57" fmla="*/ 1842311 w 1964548"/>
              <a:gd name="connsiteY57" fmla="*/ 907956 h 1025702"/>
              <a:gd name="connsiteX58" fmla="*/ 1851708 w 1964548"/>
              <a:gd name="connsiteY58" fmla="*/ 921374 h 1025702"/>
              <a:gd name="connsiteX59" fmla="*/ 1838288 w 1964548"/>
              <a:gd name="connsiteY59" fmla="*/ 930770 h 1025702"/>
              <a:gd name="connsiteX60" fmla="*/ 1828890 w 1964548"/>
              <a:gd name="connsiteY60" fmla="*/ 917351 h 1025702"/>
              <a:gd name="connsiteX61" fmla="*/ 1842311 w 1964548"/>
              <a:gd name="connsiteY61" fmla="*/ 907956 h 1025702"/>
              <a:gd name="connsiteX62" fmla="*/ 1202313 w 1964548"/>
              <a:gd name="connsiteY62" fmla="*/ 907369 h 1025702"/>
              <a:gd name="connsiteX63" fmla="*/ 1227371 w 1964548"/>
              <a:gd name="connsiteY63" fmla="*/ 943154 h 1025702"/>
              <a:gd name="connsiteX64" fmla="*/ 1214668 w 1964548"/>
              <a:gd name="connsiteY64" fmla="*/ 963094 h 1025702"/>
              <a:gd name="connsiteX65" fmla="*/ 1211555 w 1964548"/>
              <a:gd name="connsiteY65" fmla="*/ 963784 h 1025702"/>
              <a:gd name="connsiteX66" fmla="*/ 1186649 w 1964548"/>
              <a:gd name="connsiteY66" fmla="*/ 965066 h 1025702"/>
              <a:gd name="connsiteX67" fmla="*/ 1171645 w 1964548"/>
              <a:gd name="connsiteY67" fmla="*/ 955508 h 1025702"/>
              <a:gd name="connsiteX68" fmla="*/ 1166528 w 1964548"/>
              <a:gd name="connsiteY68" fmla="*/ 932426 h 1025702"/>
              <a:gd name="connsiteX69" fmla="*/ 1202313 w 1964548"/>
              <a:gd name="connsiteY69" fmla="*/ 907369 h 1025702"/>
              <a:gd name="connsiteX70" fmla="*/ 528059 w 1964548"/>
              <a:gd name="connsiteY70" fmla="*/ 906623 h 1025702"/>
              <a:gd name="connsiteX71" fmla="*/ 564078 w 1964548"/>
              <a:gd name="connsiteY71" fmla="*/ 958064 h 1025702"/>
              <a:gd name="connsiteX72" fmla="*/ 512637 w 1964548"/>
              <a:gd name="connsiteY72" fmla="*/ 994084 h 1025702"/>
              <a:gd name="connsiteX73" fmla="*/ 476618 w 1964548"/>
              <a:gd name="connsiteY73" fmla="*/ 942643 h 1025702"/>
              <a:gd name="connsiteX74" fmla="*/ 528059 w 1964548"/>
              <a:gd name="connsiteY74" fmla="*/ 906623 h 1025702"/>
              <a:gd name="connsiteX75" fmla="*/ 1795423 w 1964548"/>
              <a:gd name="connsiteY75" fmla="*/ 897727 h 1025702"/>
              <a:gd name="connsiteX76" fmla="*/ 1806386 w 1964548"/>
              <a:gd name="connsiteY76" fmla="*/ 913383 h 1025702"/>
              <a:gd name="connsiteX77" fmla="*/ 1790730 w 1964548"/>
              <a:gd name="connsiteY77" fmla="*/ 924345 h 1025702"/>
              <a:gd name="connsiteX78" fmla="*/ 1779767 w 1964548"/>
              <a:gd name="connsiteY78" fmla="*/ 908689 h 1025702"/>
              <a:gd name="connsiteX79" fmla="*/ 1795423 w 1964548"/>
              <a:gd name="connsiteY79" fmla="*/ 897727 h 1025702"/>
              <a:gd name="connsiteX80" fmla="*/ 1117399 w 1964548"/>
              <a:gd name="connsiteY80" fmla="*/ 890436 h 1025702"/>
              <a:gd name="connsiteX81" fmla="*/ 1144022 w 1964548"/>
              <a:gd name="connsiteY81" fmla="*/ 928458 h 1025702"/>
              <a:gd name="connsiteX82" fmla="*/ 1106000 w 1964548"/>
              <a:gd name="connsiteY82" fmla="*/ 955081 h 1025702"/>
              <a:gd name="connsiteX83" fmla="*/ 1079377 w 1964548"/>
              <a:gd name="connsiteY83" fmla="*/ 917059 h 1025702"/>
              <a:gd name="connsiteX84" fmla="*/ 1117399 w 1964548"/>
              <a:gd name="connsiteY84" fmla="*/ 890436 h 1025702"/>
              <a:gd name="connsiteX85" fmla="*/ 1744733 w 1964548"/>
              <a:gd name="connsiteY85" fmla="*/ 886829 h 1025702"/>
              <a:gd name="connsiteX86" fmla="*/ 1757262 w 1964548"/>
              <a:gd name="connsiteY86" fmla="*/ 904721 h 1025702"/>
              <a:gd name="connsiteX87" fmla="*/ 1739369 w 1964548"/>
              <a:gd name="connsiteY87" fmla="*/ 917249 h 1025702"/>
              <a:gd name="connsiteX88" fmla="*/ 1726840 w 1964548"/>
              <a:gd name="connsiteY88" fmla="*/ 899357 h 1025702"/>
              <a:gd name="connsiteX89" fmla="*/ 1744733 w 1964548"/>
              <a:gd name="connsiteY89" fmla="*/ 886829 h 1025702"/>
              <a:gd name="connsiteX90" fmla="*/ 416527 w 1964548"/>
              <a:gd name="connsiteY90" fmla="*/ 884996 h 1025702"/>
              <a:gd name="connsiteX91" fmla="*/ 454113 w 1964548"/>
              <a:gd name="connsiteY91" fmla="*/ 938675 h 1025702"/>
              <a:gd name="connsiteX92" fmla="*/ 400435 w 1964548"/>
              <a:gd name="connsiteY92" fmla="*/ 976260 h 1025702"/>
              <a:gd name="connsiteX93" fmla="*/ 362848 w 1964548"/>
              <a:gd name="connsiteY93" fmla="*/ 922582 h 1025702"/>
              <a:gd name="connsiteX94" fmla="*/ 416527 w 1964548"/>
              <a:gd name="connsiteY94" fmla="*/ 884996 h 1025702"/>
              <a:gd name="connsiteX95" fmla="*/ 1690238 w 1964548"/>
              <a:gd name="connsiteY95" fmla="*/ 875259 h 1025702"/>
              <a:gd name="connsiteX96" fmla="*/ 1704333 w 1964548"/>
              <a:gd name="connsiteY96" fmla="*/ 895388 h 1025702"/>
              <a:gd name="connsiteX97" fmla="*/ 1684203 w 1964548"/>
              <a:gd name="connsiteY97" fmla="*/ 909483 h 1025702"/>
              <a:gd name="connsiteX98" fmla="*/ 1670109 w 1964548"/>
              <a:gd name="connsiteY98" fmla="*/ 889354 h 1025702"/>
              <a:gd name="connsiteX99" fmla="*/ 1690238 w 1964548"/>
              <a:gd name="connsiteY99" fmla="*/ 875259 h 1025702"/>
              <a:gd name="connsiteX100" fmla="*/ 1028682 w 1964548"/>
              <a:gd name="connsiteY100" fmla="*/ 872832 h 1025702"/>
              <a:gd name="connsiteX101" fmla="*/ 1056871 w 1964548"/>
              <a:gd name="connsiteY101" fmla="*/ 913091 h 1025702"/>
              <a:gd name="connsiteX102" fmla="*/ 1016613 w 1964548"/>
              <a:gd name="connsiteY102" fmla="*/ 941280 h 1025702"/>
              <a:gd name="connsiteX103" fmla="*/ 988423 w 1964548"/>
              <a:gd name="connsiteY103" fmla="*/ 901021 h 1025702"/>
              <a:gd name="connsiteX104" fmla="*/ 1028682 w 1964548"/>
              <a:gd name="connsiteY104" fmla="*/ 872832 h 1025702"/>
              <a:gd name="connsiteX105" fmla="*/ 1631943 w 1964548"/>
              <a:gd name="connsiteY105" fmla="*/ 863020 h 1025702"/>
              <a:gd name="connsiteX106" fmla="*/ 1647604 w 1964548"/>
              <a:gd name="connsiteY106" fmla="*/ 885385 h 1025702"/>
              <a:gd name="connsiteX107" fmla="*/ 1625238 w 1964548"/>
              <a:gd name="connsiteY107" fmla="*/ 901045 h 1025702"/>
              <a:gd name="connsiteX108" fmla="*/ 1609577 w 1964548"/>
              <a:gd name="connsiteY108" fmla="*/ 878680 h 1025702"/>
              <a:gd name="connsiteX109" fmla="*/ 1631943 w 1964548"/>
              <a:gd name="connsiteY109" fmla="*/ 863020 h 1025702"/>
              <a:gd name="connsiteX110" fmla="*/ 301192 w 1964548"/>
              <a:gd name="connsiteY110" fmla="*/ 862698 h 1025702"/>
              <a:gd name="connsiteX111" fmla="*/ 340345 w 1964548"/>
              <a:gd name="connsiteY111" fmla="*/ 918613 h 1025702"/>
              <a:gd name="connsiteX112" fmla="*/ 284430 w 1964548"/>
              <a:gd name="connsiteY112" fmla="*/ 957765 h 1025702"/>
              <a:gd name="connsiteX113" fmla="*/ 245277 w 1964548"/>
              <a:gd name="connsiteY113" fmla="*/ 901850 h 1025702"/>
              <a:gd name="connsiteX114" fmla="*/ 301192 w 1964548"/>
              <a:gd name="connsiteY114" fmla="*/ 862698 h 1025702"/>
              <a:gd name="connsiteX115" fmla="*/ 936166 w 1964548"/>
              <a:gd name="connsiteY115" fmla="*/ 854557 h 1025702"/>
              <a:gd name="connsiteX116" fmla="*/ 965920 w 1964548"/>
              <a:gd name="connsiteY116" fmla="*/ 897052 h 1025702"/>
              <a:gd name="connsiteX117" fmla="*/ 923427 w 1964548"/>
              <a:gd name="connsiteY117" fmla="*/ 926809 h 1025702"/>
              <a:gd name="connsiteX118" fmla="*/ 893671 w 1964548"/>
              <a:gd name="connsiteY118" fmla="*/ 884313 h 1025702"/>
              <a:gd name="connsiteX119" fmla="*/ 936166 w 1964548"/>
              <a:gd name="connsiteY119" fmla="*/ 854557 h 1025702"/>
              <a:gd name="connsiteX120" fmla="*/ 1569844 w 1964548"/>
              <a:gd name="connsiteY120" fmla="*/ 850110 h 1025702"/>
              <a:gd name="connsiteX121" fmla="*/ 1587071 w 1964548"/>
              <a:gd name="connsiteY121" fmla="*/ 874712 h 1025702"/>
              <a:gd name="connsiteX122" fmla="*/ 1562469 w 1964548"/>
              <a:gd name="connsiteY122" fmla="*/ 891938 h 1025702"/>
              <a:gd name="connsiteX123" fmla="*/ 1545242 w 1964548"/>
              <a:gd name="connsiteY123" fmla="*/ 867336 h 1025702"/>
              <a:gd name="connsiteX124" fmla="*/ 1569844 w 1964548"/>
              <a:gd name="connsiteY124" fmla="*/ 850110 h 1025702"/>
              <a:gd name="connsiteX125" fmla="*/ 182054 w 1964548"/>
              <a:gd name="connsiteY125" fmla="*/ 839732 h 1025702"/>
              <a:gd name="connsiteX126" fmla="*/ 222771 w 1964548"/>
              <a:gd name="connsiteY126" fmla="*/ 897883 h 1025702"/>
              <a:gd name="connsiteX127" fmla="*/ 164620 w 1964548"/>
              <a:gd name="connsiteY127" fmla="*/ 938600 h 1025702"/>
              <a:gd name="connsiteX128" fmla="*/ 123903 w 1964548"/>
              <a:gd name="connsiteY128" fmla="*/ 880449 h 1025702"/>
              <a:gd name="connsiteX129" fmla="*/ 182054 w 1964548"/>
              <a:gd name="connsiteY129" fmla="*/ 839732 h 1025702"/>
              <a:gd name="connsiteX130" fmla="*/ 1503943 w 1964548"/>
              <a:gd name="connsiteY130" fmla="*/ 836529 h 1025702"/>
              <a:gd name="connsiteX131" fmla="*/ 1522736 w 1964548"/>
              <a:gd name="connsiteY131" fmla="*/ 863368 h 1025702"/>
              <a:gd name="connsiteX132" fmla="*/ 1495897 w 1964548"/>
              <a:gd name="connsiteY132" fmla="*/ 882161 h 1025702"/>
              <a:gd name="connsiteX133" fmla="*/ 1477104 w 1964548"/>
              <a:gd name="connsiteY133" fmla="*/ 855322 h 1025702"/>
              <a:gd name="connsiteX134" fmla="*/ 1503943 w 1964548"/>
              <a:gd name="connsiteY134" fmla="*/ 836529 h 1025702"/>
              <a:gd name="connsiteX135" fmla="*/ 839844 w 1964548"/>
              <a:gd name="connsiteY135" fmla="*/ 835613 h 1025702"/>
              <a:gd name="connsiteX136" fmla="*/ 871165 w 1964548"/>
              <a:gd name="connsiteY136" fmla="*/ 880345 h 1025702"/>
              <a:gd name="connsiteX137" fmla="*/ 826434 w 1964548"/>
              <a:gd name="connsiteY137" fmla="*/ 911666 h 1025702"/>
              <a:gd name="connsiteX138" fmla="*/ 795113 w 1964548"/>
              <a:gd name="connsiteY138" fmla="*/ 866935 h 1025702"/>
              <a:gd name="connsiteX139" fmla="*/ 839844 w 1964548"/>
              <a:gd name="connsiteY139" fmla="*/ 835613 h 1025702"/>
              <a:gd name="connsiteX140" fmla="*/ 1434240 w 1964548"/>
              <a:gd name="connsiteY140" fmla="*/ 822278 h 1025702"/>
              <a:gd name="connsiteX141" fmla="*/ 1454599 w 1964548"/>
              <a:gd name="connsiteY141" fmla="*/ 851353 h 1025702"/>
              <a:gd name="connsiteX142" fmla="*/ 1425523 w 1964548"/>
              <a:gd name="connsiteY142" fmla="*/ 871712 h 1025702"/>
              <a:gd name="connsiteX143" fmla="*/ 1405164 w 1964548"/>
              <a:gd name="connsiteY143" fmla="*/ 842637 h 1025702"/>
              <a:gd name="connsiteX144" fmla="*/ 1434240 w 1964548"/>
              <a:gd name="connsiteY144" fmla="*/ 822278 h 1025702"/>
              <a:gd name="connsiteX145" fmla="*/ 59961 w 1964548"/>
              <a:gd name="connsiteY145" fmla="*/ 817305 h 1025702"/>
              <a:gd name="connsiteX146" fmla="*/ 101397 w 1964548"/>
              <a:gd name="connsiteY146" fmla="*/ 876481 h 1025702"/>
              <a:gd name="connsiteX147" fmla="*/ 42220 w 1964548"/>
              <a:gd name="connsiteY147" fmla="*/ 917917 h 1025702"/>
              <a:gd name="connsiteX148" fmla="*/ 785 w 1964548"/>
              <a:gd name="connsiteY148" fmla="*/ 858740 h 1025702"/>
              <a:gd name="connsiteX149" fmla="*/ 59961 w 1964548"/>
              <a:gd name="connsiteY149" fmla="*/ 817305 h 1025702"/>
              <a:gd name="connsiteX150" fmla="*/ 739719 w 1964548"/>
              <a:gd name="connsiteY150" fmla="*/ 815998 h 1025702"/>
              <a:gd name="connsiteX151" fmla="*/ 772607 w 1964548"/>
              <a:gd name="connsiteY151" fmla="*/ 862966 h 1025702"/>
              <a:gd name="connsiteX152" fmla="*/ 725638 w 1964548"/>
              <a:gd name="connsiteY152" fmla="*/ 895854 h 1025702"/>
              <a:gd name="connsiteX153" fmla="*/ 692750 w 1964548"/>
              <a:gd name="connsiteY153" fmla="*/ 848885 h 1025702"/>
              <a:gd name="connsiteX154" fmla="*/ 739719 w 1964548"/>
              <a:gd name="connsiteY154" fmla="*/ 815998 h 1025702"/>
              <a:gd name="connsiteX155" fmla="*/ 1360733 w 1964548"/>
              <a:gd name="connsiteY155" fmla="*/ 807356 h 1025702"/>
              <a:gd name="connsiteX156" fmla="*/ 1382658 w 1964548"/>
              <a:gd name="connsiteY156" fmla="*/ 838668 h 1025702"/>
              <a:gd name="connsiteX157" fmla="*/ 1351346 w 1964548"/>
              <a:gd name="connsiteY157" fmla="*/ 860593 h 1025702"/>
              <a:gd name="connsiteX158" fmla="*/ 1329421 w 1964548"/>
              <a:gd name="connsiteY158" fmla="*/ 829281 h 1025702"/>
              <a:gd name="connsiteX159" fmla="*/ 1360733 w 1964548"/>
              <a:gd name="connsiteY159" fmla="*/ 807356 h 1025702"/>
              <a:gd name="connsiteX160" fmla="*/ 1958672 w 1964548"/>
              <a:gd name="connsiteY160" fmla="*/ 802885 h 1025702"/>
              <a:gd name="connsiteX161" fmla="*/ 1963052 w 1964548"/>
              <a:gd name="connsiteY161" fmla="*/ 809140 h 1025702"/>
              <a:gd name="connsiteX162" fmla="*/ 1956796 w 1964548"/>
              <a:gd name="connsiteY162" fmla="*/ 813520 h 1025702"/>
              <a:gd name="connsiteX163" fmla="*/ 1952416 w 1964548"/>
              <a:gd name="connsiteY163" fmla="*/ 807266 h 1025702"/>
              <a:gd name="connsiteX164" fmla="*/ 1958672 w 1964548"/>
              <a:gd name="connsiteY164" fmla="*/ 802885 h 1025702"/>
              <a:gd name="connsiteX165" fmla="*/ 635791 w 1964548"/>
              <a:gd name="connsiteY165" fmla="*/ 795712 h 1025702"/>
              <a:gd name="connsiteX166" fmla="*/ 670245 w 1964548"/>
              <a:gd name="connsiteY166" fmla="*/ 844917 h 1025702"/>
              <a:gd name="connsiteX167" fmla="*/ 621039 w 1964548"/>
              <a:gd name="connsiteY167" fmla="*/ 879371 h 1025702"/>
              <a:gd name="connsiteX168" fmla="*/ 586585 w 1964548"/>
              <a:gd name="connsiteY168" fmla="*/ 830166 h 1025702"/>
              <a:gd name="connsiteX169" fmla="*/ 635791 w 1964548"/>
              <a:gd name="connsiteY169" fmla="*/ 795712 h 1025702"/>
              <a:gd name="connsiteX170" fmla="*/ 1924074 w 1964548"/>
              <a:gd name="connsiteY170" fmla="*/ 794956 h 1025702"/>
              <a:gd name="connsiteX171" fmla="*/ 1929914 w 1964548"/>
              <a:gd name="connsiteY171" fmla="*/ 803297 h 1025702"/>
              <a:gd name="connsiteX172" fmla="*/ 1921573 w 1964548"/>
              <a:gd name="connsiteY172" fmla="*/ 809137 h 1025702"/>
              <a:gd name="connsiteX173" fmla="*/ 1915733 w 1964548"/>
              <a:gd name="connsiteY173" fmla="*/ 800796 h 1025702"/>
              <a:gd name="connsiteX174" fmla="*/ 1924074 w 1964548"/>
              <a:gd name="connsiteY174" fmla="*/ 794956 h 1025702"/>
              <a:gd name="connsiteX175" fmla="*/ 1283424 w 1964548"/>
              <a:gd name="connsiteY175" fmla="*/ 791764 h 1025702"/>
              <a:gd name="connsiteX176" fmla="*/ 1306916 w 1964548"/>
              <a:gd name="connsiteY176" fmla="*/ 825313 h 1025702"/>
              <a:gd name="connsiteX177" fmla="*/ 1273367 w 1964548"/>
              <a:gd name="connsiteY177" fmla="*/ 848804 h 1025702"/>
              <a:gd name="connsiteX178" fmla="*/ 1249875 w 1964548"/>
              <a:gd name="connsiteY178" fmla="*/ 815255 h 1025702"/>
              <a:gd name="connsiteX179" fmla="*/ 1283424 w 1964548"/>
              <a:gd name="connsiteY179" fmla="*/ 791764 h 1025702"/>
              <a:gd name="connsiteX180" fmla="*/ 1885397 w 1964548"/>
              <a:gd name="connsiteY180" fmla="*/ 785645 h 1025702"/>
              <a:gd name="connsiteX181" fmla="*/ 1893228 w 1964548"/>
              <a:gd name="connsiteY181" fmla="*/ 796828 h 1025702"/>
              <a:gd name="connsiteX182" fmla="*/ 1882045 w 1964548"/>
              <a:gd name="connsiteY182" fmla="*/ 804658 h 1025702"/>
              <a:gd name="connsiteX183" fmla="*/ 1874214 w 1964548"/>
              <a:gd name="connsiteY183" fmla="*/ 793475 h 1025702"/>
              <a:gd name="connsiteX184" fmla="*/ 1885397 w 1964548"/>
              <a:gd name="connsiteY184" fmla="*/ 785645 h 1025702"/>
              <a:gd name="connsiteX185" fmla="*/ 1842311 w 1964548"/>
              <a:gd name="connsiteY185" fmla="*/ 776089 h 1025702"/>
              <a:gd name="connsiteX186" fmla="*/ 1851709 w 1964548"/>
              <a:gd name="connsiteY186" fmla="*/ 789508 h 1025702"/>
              <a:gd name="connsiteX187" fmla="*/ 1838288 w 1964548"/>
              <a:gd name="connsiteY187" fmla="*/ 798904 h 1025702"/>
              <a:gd name="connsiteX188" fmla="*/ 1828891 w 1964548"/>
              <a:gd name="connsiteY188" fmla="*/ 785485 h 1025702"/>
              <a:gd name="connsiteX189" fmla="*/ 1842311 w 1964548"/>
              <a:gd name="connsiteY189" fmla="*/ 776089 h 1025702"/>
              <a:gd name="connsiteX190" fmla="*/ 1202313 w 1964548"/>
              <a:gd name="connsiteY190" fmla="*/ 775502 h 1025702"/>
              <a:gd name="connsiteX191" fmla="*/ 1227372 w 1964548"/>
              <a:gd name="connsiteY191" fmla="*/ 811287 h 1025702"/>
              <a:gd name="connsiteX192" fmla="*/ 1191585 w 1964548"/>
              <a:gd name="connsiteY192" fmla="*/ 836343 h 1025702"/>
              <a:gd name="connsiteX193" fmla="*/ 1166527 w 1964548"/>
              <a:gd name="connsiteY193" fmla="*/ 800559 h 1025702"/>
              <a:gd name="connsiteX194" fmla="*/ 1202313 w 1964548"/>
              <a:gd name="connsiteY194" fmla="*/ 775502 h 1025702"/>
              <a:gd name="connsiteX195" fmla="*/ 528060 w 1964548"/>
              <a:gd name="connsiteY195" fmla="*/ 774757 h 1025702"/>
              <a:gd name="connsiteX196" fmla="*/ 564079 w 1964548"/>
              <a:gd name="connsiteY196" fmla="*/ 826198 h 1025702"/>
              <a:gd name="connsiteX197" fmla="*/ 512637 w 1964548"/>
              <a:gd name="connsiteY197" fmla="*/ 862218 h 1025702"/>
              <a:gd name="connsiteX198" fmla="*/ 476620 w 1964548"/>
              <a:gd name="connsiteY198" fmla="*/ 810776 h 1025702"/>
              <a:gd name="connsiteX199" fmla="*/ 528060 w 1964548"/>
              <a:gd name="connsiteY199" fmla="*/ 774757 h 1025702"/>
              <a:gd name="connsiteX200" fmla="*/ 1795423 w 1964548"/>
              <a:gd name="connsiteY200" fmla="*/ 765860 h 1025702"/>
              <a:gd name="connsiteX201" fmla="*/ 1806386 w 1964548"/>
              <a:gd name="connsiteY201" fmla="*/ 781516 h 1025702"/>
              <a:gd name="connsiteX202" fmla="*/ 1790730 w 1964548"/>
              <a:gd name="connsiteY202" fmla="*/ 792477 h 1025702"/>
              <a:gd name="connsiteX203" fmla="*/ 1779767 w 1964548"/>
              <a:gd name="connsiteY203" fmla="*/ 776822 h 1025702"/>
              <a:gd name="connsiteX204" fmla="*/ 1795423 w 1964548"/>
              <a:gd name="connsiteY204" fmla="*/ 765860 h 1025702"/>
              <a:gd name="connsiteX205" fmla="*/ 1117398 w 1964548"/>
              <a:gd name="connsiteY205" fmla="*/ 758569 h 1025702"/>
              <a:gd name="connsiteX206" fmla="*/ 1144021 w 1964548"/>
              <a:gd name="connsiteY206" fmla="*/ 796590 h 1025702"/>
              <a:gd name="connsiteX207" fmla="*/ 1106000 w 1964548"/>
              <a:gd name="connsiteY207" fmla="*/ 823213 h 1025702"/>
              <a:gd name="connsiteX208" fmla="*/ 1079377 w 1964548"/>
              <a:gd name="connsiteY208" fmla="*/ 785192 h 1025702"/>
              <a:gd name="connsiteX209" fmla="*/ 1117398 w 1964548"/>
              <a:gd name="connsiteY209" fmla="*/ 758569 h 1025702"/>
              <a:gd name="connsiteX210" fmla="*/ 1744732 w 1964548"/>
              <a:gd name="connsiteY210" fmla="*/ 754961 h 1025702"/>
              <a:gd name="connsiteX211" fmla="*/ 1757262 w 1964548"/>
              <a:gd name="connsiteY211" fmla="*/ 772854 h 1025702"/>
              <a:gd name="connsiteX212" fmla="*/ 1739368 w 1964548"/>
              <a:gd name="connsiteY212" fmla="*/ 785382 h 1025702"/>
              <a:gd name="connsiteX213" fmla="*/ 1726839 w 1964548"/>
              <a:gd name="connsiteY213" fmla="*/ 767490 h 1025702"/>
              <a:gd name="connsiteX214" fmla="*/ 1744732 w 1964548"/>
              <a:gd name="connsiteY214" fmla="*/ 754961 h 1025702"/>
              <a:gd name="connsiteX215" fmla="*/ 416528 w 1964548"/>
              <a:gd name="connsiteY215" fmla="*/ 753129 h 1025702"/>
              <a:gd name="connsiteX216" fmla="*/ 454114 w 1964548"/>
              <a:gd name="connsiteY216" fmla="*/ 806807 h 1025702"/>
              <a:gd name="connsiteX217" fmla="*/ 400436 w 1964548"/>
              <a:gd name="connsiteY217" fmla="*/ 844393 h 1025702"/>
              <a:gd name="connsiteX218" fmla="*/ 362850 w 1964548"/>
              <a:gd name="connsiteY218" fmla="*/ 790715 h 1025702"/>
              <a:gd name="connsiteX219" fmla="*/ 416528 w 1964548"/>
              <a:gd name="connsiteY219" fmla="*/ 753129 h 1025702"/>
              <a:gd name="connsiteX220" fmla="*/ 1690238 w 1964548"/>
              <a:gd name="connsiteY220" fmla="*/ 743391 h 1025702"/>
              <a:gd name="connsiteX221" fmla="*/ 1704332 w 1964548"/>
              <a:gd name="connsiteY221" fmla="*/ 763521 h 1025702"/>
              <a:gd name="connsiteX222" fmla="*/ 1684203 w 1964548"/>
              <a:gd name="connsiteY222" fmla="*/ 777615 h 1025702"/>
              <a:gd name="connsiteX223" fmla="*/ 1670108 w 1964548"/>
              <a:gd name="connsiteY223" fmla="*/ 757486 h 1025702"/>
              <a:gd name="connsiteX224" fmla="*/ 1690238 w 1964548"/>
              <a:gd name="connsiteY224" fmla="*/ 743391 h 1025702"/>
              <a:gd name="connsiteX225" fmla="*/ 1028682 w 1964548"/>
              <a:gd name="connsiteY225" fmla="*/ 740965 h 1025702"/>
              <a:gd name="connsiteX226" fmla="*/ 1056872 w 1964548"/>
              <a:gd name="connsiteY226" fmla="*/ 781223 h 1025702"/>
              <a:gd name="connsiteX227" fmla="*/ 1016613 w 1964548"/>
              <a:gd name="connsiteY227" fmla="*/ 809413 h 1025702"/>
              <a:gd name="connsiteX228" fmla="*/ 988424 w 1964548"/>
              <a:gd name="connsiteY228" fmla="*/ 769154 h 1025702"/>
              <a:gd name="connsiteX229" fmla="*/ 1028682 w 1964548"/>
              <a:gd name="connsiteY229" fmla="*/ 740965 h 1025702"/>
              <a:gd name="connsiteX230" fmla="*/ 1631943 w 1964548"/>
              <a:gd name="connsiteY230" fmla="*/ 731154 h 1025702"/>
              <a:gd name="connsiteX231" fmla="*/ 1647604 w 1964548"/>
              <a:gd name="connsiteY231" fmla="*/ 753519 h 1025702"/>
              <a:gd name="connsiteX232" fmla="*/ 1625238 w 1964548"/>
              <a:gd name="connsiteY232" fmla="*/ 769179 h 1025702"/>
              <a:gd name="connsiteX233" fmla="*/ 1609577 w 1964548"/>
              <a:gd name="connsiteY233" fmla="*/ 746814 h 1025702"/>
              <a:gd name="connsiteX234" fmla="*/ 1631943 w 1964548"/>
              <a:gd name="connsiteY234" fmla="*/ 731154 h 1025702"/>
              <a:gd name="connsiteX235" fmla="*/ 301193 w 1964548"/>
              <a:gd name="connsiteY235" fmla="*/ 730832 h 1025702"/>
              <a:gd name="connsiteX236" fmla="*/ 340346 w 1964548"/>
              <a:gd name="connsiteY236" fmla="*/ 786747 h 1025702"/>
              <a:gd name="connsiteX237" fmla="*/ 284430 w 1964548"/>
              <a:gd name="connsiteY237" fmla="*/ 825899 h 1025702"/>
              <a:gd name="connsiteX238" fmla="*/ 245278 w 1964548"/>
              <a:gd name="connsiteY238" fmla="*/ 769984 h 1025702"/>
              <a:gd name="connsiteX239" fmla="*/ 301193 w 1964548"/>
              <a:gd name="connsiteY239" fmla="*/ 730832 h 1025702"/>
              <a:gd name="connsiteX240" fmla="*/ 936167 w 1964548"/>
              <a:gd name="connsiteY240" fmla="*/ 722690 h 1025702"/>
              <a:gd name="connsiteX241" fmla="*/ 965920 w 1964548"/>
              <a:gd name="connsiteY241" fmla="*/ 765186 h 1025702"/>
              <a:gd name="connsiteX242" fmla="*/ 923427 w 1964548"/>
              <a:gd name="connsiteY242" fmla="*/ 794941 h 1025702"/>
              <a:gd name="connsiteX243" fmla="*/ 893672 w 1964548"/>
              <a:gd name="connsiteY243" fmla="*/ 752446 h 1025702"/>
              <a:gd name="connsiteX244" fmla="*/ 936167 w 1964548"/>
              <a:gd name="connsiteY244" fmla="*/ 722690 h 1025702"/>
              <a:gd name="connsiteX245" fmla="*/ 1569845 w 1964548"/>
              <a:gd name="connsiteY245" fmla="*/ 718242 h 1025702"/>
              <a:gd name="connsiteX246" fmla="*/ 1587071 w 1964548"/>
              <a:gd name="connsiteY246" fmla="*/ 742844 h 1025702"/>
              <a:gd name="connsiteX247" fmla="*/ 1562469 w 1964548"/>
              <a:gd name="connsiteY247" fmla="*/ 760071 h 1025702"/>
              <a:gd name="connsiteX248" fmla="*/ 1545242 w 1964548"/>
              <a:gd name="connsiteY248" fmla="*/ 735469 h 1025702"/>
              <a:gd name="connsiteX249" fmla="*/ 1569845 w 1964548"/>
              <a:gd name="connsiteY249" fmla="*/ 718242 h 1025702"/>
              <a:gd name="connsiteX250" fmla="*/ 182054 w 1964548"/>
              <a:gd name="connsiteY250" fmla="*/ 707864 h 1025702"/>
              <a:gd name="connsiteX251" fmla="*/ 222772 w 1964548"/>
              <a:gd name="connsiteY251" fmla="*/ 766015 h 1025702"/>
              <a:gd name="connsiteX252" fmla="*/ 164621 w 1964548"/>
              <a:gd name="connsiteY252" fmla="*/ 806733 h 1025702"/>
              <a:gd name="connsiteX253" fmla="*/ 123903 w 1964548"/>
              <a:gd name="connsiteY253" fmla="*/ 748582 h 1025702"/>
              <a:gd name="connsiteX254" fmla="*/ 182054 w 1964548"/>
              <a:gd name="connsiteY254" fmla="*/ 707864 h 1025702"/>
              <a:gd name="connsiteX255" fmla="*/ 1503944 w 1964548"/>
              <a:gd name="connsiteY255" fmla="*/ 704661 h 1025702"/>
              <a:gd name="connsiteX256" fmla="*/ 1522737 w 1964548"/>
              <a:gd name="connsiteY256" fmla="*/ 731501 h 1025702"/>
              <a:gd name="connsiteX257" fmla="*/ 1495898 w 1964548"/>
              <a:gd name="connsiteY257" fmla="*/ 750294 h 1025702"/>
              <a:gd name="connsiteX258" fmla="*/ 1477105 w 1964548"/>
              <a:gd name="connsiteY258" fmla="*/ 723454 h 1025702"/>
              <a:gd name="connsiteX259" fmla="*/ 1503944 w 1964548"/>
              <a:gd name="connsiteY259" fmla="*/ 704661 h 1025702"/>
              <a:gd name="connsiteX260" fmla="*/ 839844 w 1964548"/>
              <a:gd name="connsiteY260" fmla="*/ 703747 h 1025702"/>
              <a:gd name="connsiteX261" fmla="*/ 871166 w 1964548"/>
              <a:gd name="connsiteY261" fmla="*/ 748478 h 1025702"/>
              <a:gd name="connsiteX262" fmla="*/ 826434 w 1964548"/>
              <a:gd name="connsiteY262" fmla="*/ 779800 h 1025702"/>
              <a:gd name="connsiteX263" fmla="*/ 795113 w 1964548"/>
              <a:gd name="connsiteY263" fmla="*/ 735068 h 1025702"/>
              <a:gd name="connsiteX264" fmla="*/ 839844 w 1964548"/>
              <a:gd name="connsiteY264" fmla="*/ 703747 h 1025702"/>
              <a:gd name="connsiteX265" fmla="*/ 1434239 w 1964548"/>
              <a:gd name="connsiteY265" fmla="*/ 690411 h 1025702"/>
              <a:gd name="connsiteX266" fmla="*/ 1454599 w 1964548"/>
              <a:gd name="connsiteY266" fmla="*/ 719486 h 1025702"/>
              <a:gd name="connsiteX267" fmla="*/ 1425523 w 1964548"/>
              <a:gd name="connsiteY267" fmla="*/ 739844 h 1025702"/>
              <a:gd name="connsiteX268" fmla="*/ 1405163 w 1964548"/>
              <a:gd name="connsiteY268" fmla="*/ 710769 h 1025702"/>
              <a:gd name="connsiteX269" fmla="*/ 1434239 w 1964548"/>
              <a:gd name="connsiteY269" fmla="*/ 690411 h 1025702"/>
              <a:gd name="connsiteX270" fmla="*/ 59962 w 1964548"/>
              <a:gd name="connsiteY270" fmla="*/ 685438 h 1025702"/>
              <a:gd name="connsiteX271" fmla="*/ 101397 w 1964548"/>
              <a:gd name="connsiteY271" fmla="*/ 744614 h 1025702"/>
              <a:gd name="connsiteX272" fmla="*/ 42221 w 1964548"/>
              <a:gd name="connsiteY272" fmla="*/ 786049 h 1025702"/>
              <a:gd name="connsiteX273" fmla="*/ 785 w 1964548"/>
              <a:gd name="connsiteY273" fmla="*/ 726873 h 1025702"/>
              <a:gd name="connsiteX274" fmla="*/ 59962 w 1964548"/>
              <a:gd name="connsiteY274" fmla="*/ 685438 h 1025702"/>
              <a:gd name="connsiteX275" fmla="*/ 739720 w 1964548"/>
              <a:gd name="connsiteY275" fmla="*/ 684130 h 1025702"/>
              <a:gd name="connsiteX276" fmla="*/ 772607 w 1964548"/>
              <a:gd name="connsiteY276" fmla="*/ 731099 h 1025702"/>
              <a:gd name="connsiteX277" fmla="*/ 725639 w 1964548"/>
              <a:gd name="connsiteY277" fmla="*/ 763987 h 1025702"/>
              <a:gd name="connsiteX278" fmla="*/ 692751 w 1964548"/>
              <a:gd name="connsiteY278" fmla="*/ 717019 h 1025702"/>
              <a:gd name="connsiteX279" fmla="*/ 739720 w 1964548"/>
              <a:gd name="connsiteY279" fmla="*/ 684130 h 1025702"/>
              <a:gd name="connsiteX280" fmla="*/ 1360733 w 1964548"/>
              <a:gd name="connsiteY280" fmla="*/ 675490 h 1025702"/>
              <a:gd name="connsiteX281" fmla="*/ 1382657 w 1964548"/>
              <a:gd name="connsiteY281" fmla="*/ 706802 h 1025702"/>
              <a:gd name="connsiteX282" fmla="*/ 1351346 w 1964548"/>
              <a:gd name="connsiteY282" fmla="*/ 728727 h 1025702"/>
              <a:gd name="connsiteX283" fmla="*/ 1329421 w 1964548"/>
              <a:gd name="connsiteY283" fmla="*/ 697415 h 1025702"/>
              <a:gd name="connsiteX284" fmla="*/ 1360733 w 1964548"/>
              <a:gd name="connsiteY284" fmla="*/ 675490 h 1025702"/>
              <a:gd name="connsiteX285" fmla="*/ 1958672 w 1964548"/>
              <a:gd name="connsiteY285" fmla="*/ 671018 h 1025702"/>
              <a:gd name="connsiteX286" fmla="*/ 1963052 w 1964548"/>
              <a:gd name="connsiteY286" fmla="*/ 677274 h 1025702"/>
              <a:gd name="connsiteX287" fmla="*/ 1956797 w 1964548"/>
              <a:gd name="connsiteY287" fmla="*/ 681654 h 1025702"/>
              <a:gd name="connsiteX288" fmla="*/ 1952417 w 1964548"/>
              <a:gd name="connsiteY288" fmla="*/ 675398 h 1025702"/>
              <a:gd name="connsiteX289" fmla="*/ 1958672 w 1964548"/>
              <a:gd name="connsiteY289" fmla="*/ 671018 h 1025702"/>
              <a:gd name="connsiteX290" fmla="*/ 635791 w 1964548"/>
              <a:gd name="connsiteY290" fmla="*/ 663844 h 1025702"/>
              <a:gd name="connsiteX291" fmla="*/ 670245 w 1964548"/>
              <a:gd name="connsiteY291" fmla="*/ 713050 h 1025702"/>
              <a:gd name="connsiteX292" fmla="*/ 621040 w 1964548"/>
              <a:gd name="connsiteY292" fmla="*/ 747504 h 1025702"/>
              <a:gd name="connsiteX293" fmla="*/ 586586 w 1964548"/>
              <a:gd name="connsiteY293" fmla="*/ 698298 h 1025702"/>
              <a:gd name="connsiteX294" fmla="*/ 635791 w 1964548"/>
              <a:gd name="connsiteY294" fmla="*/ 663844 h 1025702"/>
              <a:gd name="connsiteX295" fmla="*/ 1924073 w 1964548"/>
              <a:gd name="connsiteY295" fmla="*/ 663090 h 1025702"/>
              <a:gd name="connsiteX296" fmla="*/ 1929914 w 1964548"/>
              <a:gd name="connsiteY296" fmla="*/ 671430 h 1025702"/>
              <a:gd name="connsiteX297" fmla="*/ 1921573 w 1964548"/>
              <a:gd name="connsiteY297" fmla="*/ 677271 h 1025702"/>
              <a:gd name="connsiteX298" fmla="*/ 1915732 w 1964548"/>
              <a:gd name="connsiteY298" fmla="*/ 668930 h 1025702"/>
              <a:gd name="connsiteX299" fmla="*/ 1924073 w 1964548"/>
              <a:gd name="connsiteY299" fmla="*/ 663090 h 1025702"/>
              <a:gd name="connsiteX300" fmla="*/ 1283425 w 1964548"/>
              <a:gd name="connsiteY300" fmla="*/ 659897 h 1025702"/>
              <a:gd name="connsiteX301" fmla="*/ 1306916 w 1964548"/>
              <a:gd name="connsiteY301" fmla="*/ 693446 h 1025702"/>
              <a:gd name="connsiteX302" fmla="*/ 1273367 w 1964548"/>
              <a:gd name="connsiteY302" fmla="*/ 716937 h 1025702"/>
              <a:gd name="connsiteX303" fmla="*/ 1249875 w 1964548"/>
              <a:gd name="connsiteY303" fmla="*/ 683388 h 1025702"/>
              <a:gd name="connsiteX304" fmla="*/ 1283425 w 1964548"/>
              <a:gd name="connsiteY304" fmla="*/ 659897 h 1025702"/>
              <a:gd name="connsiteX305" fmla="*/ 1885397 w 1964548"/>
              <a:gd name="connsiteY305" fmla="*/ 653779 h 1025702"/>
              <a:gd name="connsiteX306" fmla="*/ 1893228 w 1964548"/>
              <a:gd name="connsiteY306" fmla="*/ 664962 h 1025702"/>
              <a:gd name="connsiteX307" fmla="*/ 1882044 w 1964548"/>
              <a:gd name="connsiteY307" fmla="*/ 672792 h 1025702"/>
              <a:gd name="connsiteX308" fmla="*/ 1874213 w 1964548"/>
              <a:gd name="connsiteY308" fmla="*/ 661609 h 1025702"/>
              <a:gd name="connsiteX309" fmla="*/ 1885397 w 1964548"/>
              <a:gd name="connsiteY309" fmla="*/ 653779 h 1025702"/>
              <a:gd name="connsiteX310" fmla="*/ 1842310 w 1964548"/>
              <a:gd name="connsiteY310" fmla="*/ 644222 h 1025702"/>
              <a:gd name="connsiteX311" fmla="*/ 1851708 w 1964548"/>
              <a:gd name="connsiteY311" fmla="*/ 657641 h 1025702"/>
              <a:gd name="connsiteX312" fmla="*/ 1838288 w 1964548"/>
              <a:gd name="connsiteY312" fmla="*/ 667036 h 1025702"/>
              <a:gd name="connsiteX313" fmla="*/ 1828890 w 1964548"/>
              <a:gd name="connsiteY313" fmla="*/ 653617 h 1025702"/>
              <a:gd name="connsiteX314" fmla="*/ 1842310 w 1964548"/>
              <a:gd name="connsiteY314" fmla="*/ 644222 h 1025702"/>
              <a:gd name="connsiteX315" fmla="*/ 1202313 w 1964548"/>
              <a:gd name="connsiteY315" fmla="*/ 643635 h 1025702"/>
              <a:gd name="connsiteX316" fmla="*/ 1227371 w 1964548"/>
              <a:gd name="connsiteY316" fmla="*/ 679420 h 1025702"/>
              <a:gd name="connsiteX317" fmla="*/ 1191585 w 1964548"/>
              <a:gd name="connsiteY317" fmla="*/ 704477 h 1025702"/>
              <a:gd name="connsiteX318" fmla="*/ 1166528 w 1964548"/>
              <a:gd name="connsiteY318" fmla="*/ 668692 h 1025702"/>
              <a:gd name="connsiteX319" fmla="*/ 1202313 w 1964548"/>
              <a:gd name="connsiteY319" fmla="*/ 643635 h 1025702"/>
              <a:gd name="connsiteX320" fmla="*/ 528060 w 1964548"/>
              <a:gd name="connsiteY320" fmla="*/ 642890 h 1025702"/>
              <a:gd name="connsiteX321" fmla="*/ 564079 w 1964548"/>
              <a:gd name="connsiteY321" fmla="*/ 694331 h 1025702"/>
              <a:gd name="connsiteX322" fmla="*/ 512639 w 1964548"/>
              <a:gd name="connsiteY322" fmla="*/ 730350 h 1025702"/>
              <a:gd name="connsiteX323" fmla="*/ 476620 w 1964548"/>
              <a:gd name="connsiteY323" fmla="*/ 678909 h 1025702"/>
              <a:gd name="connsiteX324" fmla="*/ 528060 w 1964548"/>
              <a:gd name="connsiteY324" fmla="*/ 642890 h 1025702"/>
              <a:gd name="connsiteX325" fmla="*/ 1795423 w 1964548"/>
              <a:gd name="connsiteY325" fmla="*/ 633994 h 1025702"/>
              <a:gd name="connsiteX326" fmla="*/ 1806386 w 1964548"/>
              <a:gd name="connsiteY326" fmla="*/ 649649 h 1025702"/>
              <a:gd name="connsiteX327" fmla="*/ 1790730 w 1964548"/>
              <a:gd name="connsiteY327" fmla="*/ 660611 h 1025702"/>
              <a:gd name="connsiteX328" fmla="*/ 1779767 w 1964548"/>
              <a:gd name="connsiteY328" fmla="*/ 644956 h 1025702"/>
              <a:gd name="connsiteX329" fmla="*/ 1795423 w 1964548"/>
              <a:gd name="connsiteY329" fmla="*/ 633994 h 1025702"/>
              <a:gd name="connsiteX330" fmla="*/ 1117399 w 1964548"/>
              <a:gd name="connsiteY330" fmla="*/ 626701 h 1025702"/>
              <a:gd name="connsiteX331" fmla="*/ 1144022 w 1964548"/>
              <a:gd name="connsiteY331" fmla="*/ 664723 h 1025702"/>
              <a:gd name="connsiteX332" fmla="*/ 1106000 w 1964548"/>
              <a:gd name="connsiteY332" fmla="*/ 691346 h 1025702"/>
              <a:gd name="connsiteX333" fmla="*/ 1079377 w 1964548"/>
              <a:gd name="connsiteY333" fmla="*/ 653324 h 1025702"/>
              <a:gd name="connsiteX334" fmla="*/ 1117399 w 1964548"/>
              <a:gd name="connsiteY334" fmla="*/ 626701 h 1025702"/>
              <a:gd name="connsiteX335" fmla="*/ 1744733 w 1964548"/>
              <a:gd name="connsiteY335" fmla="*/ 623095 h 1025702"/>
              <a:gd name="connsiteX336" fmla="*/ 1757262 w 1964548"/>
              <a:gd name="connsiteY336" fmla="*/ 640987 h 1025702"/>
              <a:gd name="connsiteX337" fmla="*/ 1739369 w 1964548"/>
              <a:gd name="connsiteY337" fmla="*/ 653516 h 1025702"/>
              <a:gd name="connsiteX338" fmla="*/ 1726839 w 1964548"/>
              <a:gd name="connsiteY338" fmla="*/ 635623 h 1025702"/>
              <a:gd name="connsiteX339" fmla="*/ 1744733 w 1964548"/>
              <a:gd name="connsiteY339" fmla="*/ 623095 h 1025702"/>
              <a:gd name="connsiteX340" fmla="*/ 416529 w 1964548"/>
              <a:gd name="connsiteY340" fmla="*/ 621262 h 1025702"/>
              <a:gd name="connsiteX341" fmla="*/ 454115 w 1964548"/>
              <a:gd name="connsiteY341" fmla="*/ 674940 h 1025702"/>
              <a:gd name="connsiteX342" fmla="*/ 400436 w 1964548"/>
              <a:gd name="connsiteY342" fmla="*/ 712526 h 1025702"/>
              <a:gd name="connsiteX343" fmla="*/ 362850 w 1964548"/>
              <a:gd name="connsiteY343" fmla="*/ 658848 h 1025702"/>
              <a:gd name="connsiteX344" fmla="*/ 416529 w 1964548"/>
              <a:gd name="connsiteY344" fmla="*/ 621262 h 1025702"/>
              <a:gd name="connsiteX345" fmla="*/ 1690238 w 1964548"/>
              <a:gd name="connsiteY345" fmla="*/ 611525 h 1025702"/>
              <a:gd name="connsiteX346" fmla="*/ 1704333 w 1964548"/>
              <a:gd name="connsiteY346" fmla="*/ 631654 h 1025702"/>
              <a:gd name="connsiteX347" fmla="*/ 1684203 w 1964548"/>
              <a:gd name="connsiteY347" fmla="*/ 645749 h 1025702"/>
              <a:gd name="connsiteX348" fmla="*/ 1670109 w 1964548"/>
              <a:gd name="connsiteY348" fmla="*/ 625620 h 1025702"/>
              <a:gd name="connsiteX349" fmla="*/ 1690238 w 1964548"/>
              <a:gd name="connsiteY349" fmla="*/ 611525 h 1025702"/>
              <a:gd name="connsiteX350" fmla="*/ 1028682 w 1964548"/>
              <a:gd name="connsiteY350" fmla="*/ 609098 h 1025702"/>
              <a:gd name="connsiteX351" fmla="*/ 1056871 w 1964548"/>
              <a:gd name="connsiteY351" fmla="*/ 649357 h 1025702"/>
              <a:gd name="connsiteX352" fmla="*/ 1016613 w 1964548"/>
              <a:gd name="connsiteY352" fmla="*/ 677546 h 1025702"/>
              <a:gd name="connsiteX353" fmla="*/ 988423 w 1964548"/>
              <a:gd name="connsiteY353" fmla="*/ 637288 h 1025702"/>
              <a:gd name="connsiteX354" fmla="*/ 1028682 w 1964548"/>
              <a:gd name="connsiteY354" fmla="*/ 609098 h 1025702"/>
              <a:gd name="connsiteX355" fmla="*/ 1631943 w 1964548"/>
              <a:gd name="connsiteY355" fmla="*/ 599286 h 1025702"/>
              <a:gd name="connsiteX356" fmla="*/ 1647604 w 1964548"/>
              <a:gd name="connsiteY356" fmla="*/ 621652 h 1025702"/>
              <a:gd name="connsiteX357" fmla="*/ 1625238 w 1964548"/>
              <a:gd name="connsiteY357" fmla="*/ 637312 h 1025702"/>
              <a:gd name="connsiteX358" fmla="*/ 1609576 w 1964548"/>
              <a:gd name="connsiteY358" fmla="*/ 614946 h 1025702"/>
              <a:gd name="connsiteX359" fmla="*/ 1631943 w 1964548"/>
              <a:gd name="connsiteY359" fmla="*/ 599286 h 1025702"/>
              <a:gd name="connsiteX360" fmla="*/ 301194 w 1964548"/>
              <a:gd name="connsiteY360" fmla="*/ 598964 h 1025702"/>
              <a:gd name="connsiteX361" fmla="*/ 340347 w 1964548"/>
              <a:gd name="connsiteY361" fmla="*/ 654880 h 1025702"/>
              <a:gd name="connsiteX362" fmla="*/ 284431 w 1964548"/>
              <a:gd name="connsiteY362" fmla="*/ 694032 h 1025702"/>
              <a:gd name="connsiteX363" fmla="*/ 245279 w 1964548"/>
              <a:gd name="connsiteY363" fmla="*/ 638117 h 1025702"/>
              <a:gd name="connsiteX364" fmla="*/ 301194 w 1964548"/>
              <a:gd name="connsiteY364" fmla="*/ 598964 h 1025702"/>
              <a:gd name="connsiteX365" fmla="*/ 936168 w 1964548"/>
              <a:gd name="connsiteY365" fmla="*/ 590824 h 1025702"/>
              <a:gd name="connsiteX366" fmla="*/ 965920 w 1964548"/>
              <a:gd name="connsiteY366" fmla="*/ 633319 h 1025702"/>
              <a:gd name="connsiteX367" fmla="*/ 923428 w 1964548"/>
              <a:gd name="connsiteY367" fmla="*/ 663074 h 1025702"/>
              <a:gd name="connsiteX368" fmla="*/ 893672 w 1964548"/>
              <a:gd name="connsiteY368" fmla="*/ 620579 h 1025702"/>
              <a:gd name="connsiteX369" fmla="*/ 936168 w 1964548"/>
              <a:gd name="connsiteY369" fmla="*/ 590824 h 1025702"/>
              <a:gd name="connsiteX370" fmla="*/ 1569844 w 1964548"/>
              <a:gd name="connsiteY370" fmla="*/ 586376 h 1025702"/>
              <a:gd name="connsiteX371" fmla="*/ 1587071 w 1964548"/>
              <a:gd name="connsiteY371" fmla="*/ 610978 h 1025702"/>
              <a:gd name="connsiteX372" fmla="*/ 1562468 w 1964548"/>
              <a:gd name="connsiteY372" fmla="*/ 628205 h 1025702"/>
              <a:gd name="connsiteX373" fmla="*/ 1545242 w 1964548"/>
              <a:gd name="connsiteY373" fmla="*/ 603602 h 1025702"/>
              <a:gd name="connsiteX374" fmla="*/ 1569844 w 1964548"/>
              <a:gd name="connsiteY374" fmla="*/ 586376 h 1025702"/>
              <a:gd name="connsiteX375" fmla="*/ 182054 w 1964548"/>
              <a:gd name="connsiteY375" fmla="*/ 575998 h 1025702"/>
              <a:gd name="connsiteX376" fmla="*/ 222772 w 1964548"/>
              <a:gd name="connsiteY376" fmla="*/ 634148 h 1025702"/>
              <a:gd name="connsiteX377" fmla="*/ 164621 w 1964548"/>
              <a:gd name="connsiteY377" fmla="*/ 674866 h 1025702"/>
              <a:gd name="connsiteX378" fmla="*/ 123904 w 1964548"/>
              <a:gd name="connsiteY378" fmla="*/ 616715 h 1025702"/>
              <a:gd name="connsiteX379" fmla="*/ 182054 w 1964548"/>
              <a:gd name="connsiteY379" fmla="*/ 575998 h 1025702"/>
              <a:gd name="connsiteX380" fmla="*/ 1503943 w 1964548"/>
              <a:gd name="connsiteY380" fmla="*/ 572795 h 1025702"/>
              <a:gd name="connsiteX381" fmla="*/ 1522736 w 1964548"/>
              <a:gd name="connsiteY381" fmla="*/ 599634 h 1025702"/>
              <a:gd name="connsiteX382" fmla="*/ 1495897 w 1964548"/>
              <a:gd name="connsiteY382" fmla="*/ 618427 h 1025702"/>
              <a:gd name="connsiteX383" fmla="*/ 1477104 w 1964548"/>
              <a:gd name="connsiteY383" fmla="*/ 591588 h 1025702"/>
              <a:gd name="connsiteX384" fmla="*/ 1503943 w 1964548"/>
              <a:gd name="connsiteY384" fmla="*/ 572795 h 1025702"/>
              <a:gd name="connsiteX385" fmla="*/ 839846 w 1964548"/>
              <a:gd name="connsiteY385" fmla="*/ 571880 h 1025702"/>
              <a:gd name="connsiteX386" fmla="*/ 871166 w 1964548"/>
              <a:gd name="connsiteY386" fmla="*/ 616611 h 1025702"/>
              <a:gd name="connsiteX387" fmla="*/ 826436 w 1964548"/>
              <a:gd name="connsiteY387" fmla="*/ 647933 h 1025702"/>
              <a:gd name="connsiteX388" fmla="*/ 795113 w 1964548"/>
              <a:gd name="connsiteY388" fmla="*/ 603201 h 1025702"/>
              <a:gd name="connsiteX389" fmla="*/ 839846 w 1964548"/>
              <a:gd name="connsiteY389" fmla="*/ 571880 h 1025702"/>
              <a:gd name="connsiteX390" fmla="*/ 1434240 w 1964548"/>
              <a:gd name="connsiteY390" fmla="*/ 558545 h 1025702"/>
              <a:gd name="connsiteX391" fmla="*/ 1454599 w 1964548"/>
              <a:gd name="connsiteY391" fmla="*/ 587620 h 1025702"/>
              <a:gd name="connsiteX392" fmla="*/ 1425523 w 1964548"/>
              <a:gd name="connsiteY392" fmla="*/ 607978 h 1025702"/>
              <a:gd name="connsiteX393" fmla="*/ 1405164 w 1964548"/>
              <a:gd name="connsiteY393" fmla="*/ 578903 h 1025702"/>
              <a:gd name="connsiteX394" fmla="*/ 1434240 w 1964548"/>
              <a:gd name="connsiteY394" fmla="*/ 558545 h 1025702"/>
              <a:gd name="connsiteX395" fmla="*/ 59963 w 1964548"/>
              <a:gd name="connsiteY395" fmla="*/ 553571 h 1025702"/>
              <a:gd name="connsiteX396" fmla="*/ 101399 w 1964548"/>
              <a:gd name="connsiteY396" fmla="*/ 612748 h 1025702"/>
              <a:gd name="connsiteX397" fmla="*/ 42222 w 1964548"/>
              <a:gd name="connsiteY397" fmla="*/ 654183 h 1025702"/>
              <a:gd name="connsiteX398" fmla="*/ 787 w 1964548"/>
              <a:gd name="connsiteY398" fmla="*/ 595007 h 1025702"/>
              <a:gd name="connsiteX399" fmla="*/ 59963 w 1964548"/>
              <a:gd name="connsiteY399" fmla="*/ 553571 h 1025702"/>
              <a:gd name="connsiteX400" fmla="*/ 739720 w 1964548"/>
              <a:gd name="connsiteY400" fmla="*/ 552264 h 1025702"/>
              <a:gd name="connsiteX401" fmla="*/ 772608 w 1964548"/>
              <a:gd name="connsiteY401" fmla="*/ 599233 h 1025702"/>
              <a:gd name="connsiteX402" fmla="*/ 725639 w 1964548"/>
              <a:gd name="connsiteY402" fmla="*/ 632120 h 1025702"/>
              <a:gd name="connsiteX403" fmla="*/ 692752 w 1964548"/>
              <a:gd name="connsiteY403" fmla="*/ 585152 h 1025702"/>
              <a:gd name="connsiteX404" fmla="*/ 739720 w 1964548"/>
              <a:gd name="connsiteY404" fmla="*/ 552264 h 1025702"/>
              <a:gd name="connsiteX405" fmla="*/ 1360733 w 1964548"/>
              <a:gd name="connsiteY405" fmla="*/ 543623 h 1025702"/>
              <a:gd name="connsiteX406" fmla="*/ 1382658 w 1964548"/>
              <a:gd name="connsiteY406" fmla="*/ 574935 h 1025702"/>
              <a:gd name="connsiteX407" fmla="*/ 1351346 w 1964548"/>
              <a:gd name="connsiteY407" fmla="*/ 596859 h 1025702"/>
              <a:gd name="connsiteX408" fmla="*/ 1329421 w 1964548"/>
              <a:gd name="connsiteY408" fmla="*/ 565547 h 1025702"/>
              <a:gd name="connsiteX409" fmla="*/ 1360733 w 1964548"/>
              <a:gd name="connsiteY409" fmla="*/ 543623 h 1025702"/>
              <a:gd name="connsiteX410" fmla="*/ 1958673 w 1964548"/>
              <a:gd name="connsiteY410" fmla="*/ 539152 h 1025702"/>
              <a:gd name="connsiteX411" fmla="*/ 1963053 w 1964548"/>
              <a:gd name="connsiteY411" fmla="*/ 545406 h 1025702"/>
              <a:gd name="connsiteX412" fmla="*/ 1956796 w 1964548"/>
              <a:gd name="connsiteY412" fmla="*/ 549788 h 1025702"/>
              <a:gd name="connsiteX413" fmla="*/ 1952417 w 1964548"/>
              <a:gd name="connsiteY413" fmla="*/ 543532 h 1025702"/>
              <a:gd name="connsiteX414" fmla="*/ 1958673 w 1964548"/>
              <a:gd name="connsiteY414" fmla="*/ 539152 h 1025702"/>
              <a:gd name="connsiteX415" fmla="*/ 635792 w 1964548"/>
              <a:gd name="connsiteY415" fmla="*/ 531978 h 1025702"/>
              <a:gd name="connsiteX416" fmla="*/ 670246 w 1964548"/>
              <a:gd name="connsiteY416" fmla="*/ 581182 h 1025702"/>
              <a:gd name="connsiteX417" fmla="*/ 621040 w 1964548"/>
              <a:gd name="connsiteY417" fmla="*/ 615636 h 1025702"/>
              <a:gd name="connsiteX418" fmla="*/ 586587 w 1964548"/>
              <a:gd name="connsiteY418" fmla="*/ 566431 h 1025702"/>
              <a:gd name="connsiteX419" fmla="*/ 635792 w 1964548"/>
              <a:gd name="connsiteY419" fmla="*/ 531978 h 1025702"/>
              <a:gd name="connsiteX420" fmla="*/ 1924074 w 1964548"/>
              <a:gd name="connsiteY420" fmla="*/ 531222 h 1025702"/>
              <a:gd name="connsiteX421" fmla="*/ 1929914 w 1964548"/>
              <a:gd name="connsiteY421" fmla="*/ 539563 h 1025702"/>
              <a:gd name="connsiteX422" fmla="*/ 1921573 w 1964548"/>
              <a:gd name="connsiteY422" fmla="*/ 545404 h 1025702"/>
              <a:gd name="connsiteX423" fmla="*/ 1915733 w 1964548"/>
              <a:gd name="connsiteY423" fmla="*/ 537063 h 1025702"/>
              <a:gd name="connsiteX424" fmla="*/ 1924074 w 1964548"/>
              <a:gd name="connsiteY424" fmla="*/ 531222 h 1025702"/>
              <a:gd name="connsiteX425" fmla="*/ 1283424 w 1964548"/>
              <a:gd name="connsiteY425" fmla="*/ 528030 h 1025702"/>
              <a:gd name="connsiteX426" fmla="*/ 1306915 w 1964548"/>
              <a:gd name="connsiteY426" fmla="*/ 561579 h 1025702"/>
              <a:gd name="connsiteX427" fmla="*/ 1273367 w 1964548"/>
              <a:gd name="connsiteY427" fmla="*/ 585070 h 1025702"/>
              <a:gd name="connsiteX428" fmla="*/ 1249875 w 1964548"/>
              <a:gd name="connsiteY428" fmla="*/ 551521 h 1025702"/>
              <a:gd name="connsiteX429" fmla="*/ 1283424 w 1964548"/>
              <a:gd name="connsiteY429" fmla="*/ 528030 h 1025702"/>
              <a:gd name="connsiteX430" fmla="*/ 1885397 w 1964548"/>
              <a:gd name="connsiteY430" fmla="*/ 521914 h 1025702"/>
              <a:gd name="connsiteX431" fmla="*/ 1893228 w 1964548"/>
              <a:gd name="connsiteY431" fmla="*/ 533094 h 1025702"/>
              <a:gd name="connsiteX432" fmla="*/ 1882045 w 1964548"/>
              <a:gd name="connsiteY432" fmla="*/ 540924 h 1025702"/>
              <a:gd name="connsiteX433" fmla="*/ 1874213 w 1964548"/>
              <a:gd name="connsiteY433" fmla="*/ 529742 h 1025702"/>
              <a:gd name="connsiteX434" fmla="*/ 1885397 w 1964548"/>
              <a:gd name="connsiteY434" fmla="*/ 521914 h 1025702"/>
              <a:gd name="connsiteX435" fmla="*/ 1842311 w 1964548"/>
              <a:gd name="connsiteY435" fmla="*/ 512357 h 1025702"/>
              <a:gd name="connsiteX436" fmla="*/ 1851708 w 1964548"/>
              <a:gd name="connsiteY436" fmla="*/ 525774 h 1025702"/>
              <a:gd name="connsiteX437" fmla="*/ 1838288 w 1964548"/>
              <a:gd name="connsiteY437" fmla="*/ 535170 h 1025702"/>
              <a:gd name="connsiteX438" fmla="*/ 1828890 w 1964548"/>
              <a:gd name="connsiteY438" fmla="*/ 521753 h 1025702"/>
              <a:gd name="connsiteX439" fmla="*/ 1842311 w 1964548"/>
              <a:gd name="connsiteY439" fmla="*/ 512357 h 1025702"/>
              <a:gd name="connsiteX440" fmla="*/ 1202313 w 1964548"/>
              <a:gd name="connsiteY440" fmla="*/ 511770 h 1025702"/>
              <a:gd name="connsiteX441" fmla="*/ 1227372 w 1964548"/>
              <a:gd name="connsiteY441" fmla="*/ 547553 h 1025702"/>
              <a:gd name="connsiteX442" fmla="*/ 1191586 w 1964548"/>
              <a:gd name="connsiteY442" fmla="*/ 572610 h 1025702"/>
              <a:gd name="connsiteX443" fmla="*/ 1166528 w 1964548"/>
              <a:gd name="connsiteY443" fmla="*/ 536825 h 1025702"/>
              <a:gd name="connsiteX444" fmla="*/ 1202313 w 1964548"/>
              <a:gd name="connsiteY444" fmla="*/ 511770 h 1025702"/>
              <a:gd name="connsiteX445" fmla="*/ 528060 w 1964548"/>
              <a:gd name="connsiteY445" fmla="*/ 511025 h 1025702"/>
              <a:gd name="connsiteX446" fmla="*/ 564079 w 1964548"/>
              <a:gd name="connsiteY446" fmla="*/ 562463 h 1025702"/>
              <a:gd name="connsiteX447" fmla="*/ 512638 w 1964548"/>
              <a:gd name="connsiteY447" fmla="*/ 598483 h 1025702"/>
              <a:gd name="connsiteX448" fmla="*/ 476621 w 1964548"/>
              <a:gd name="connsiteY448" fmla="*/ 547042 h 1025702"/>
              <a:gd name="connsiteX449" fmla="*/ 528060 w 1964548"/>
              <a:gd name="connsiteY449" fmla="*/ 511025 h 1025702"/>
              <a:gd name="connsiteX450" fmla="*/ 1795423 w 1964548"/>
              <a:gd name="connsiteY450" fmla="*/ 502128 h 1025702"/>
              <a:gd name="connsiteX451" fmla="*/ 1806386 w 1964548"/>
              <a:gd name="connsiteY451" fmla="*/ 517784 h 1025702"/>
              <a:gd name="connsiteX452" fmla="*/ 1790729 w 1964548"/>
              <a:gd name="connsiteY452" fmla="*/ 528744 h 1025702"/>
              <a:gd name="connsiteX453" fmla="*/ 1779767 w 1964548"/>
              <a:gd name="connsiteY453" fmla="*/ 513090 h 1025702"/>
              <a:gd name="connsiteX454" fmla="*/ 1795423 w 1964548"/>
              <a:gd name="connsiteY454" fmla="*/ 502128 h 1025702"/>
              <a:gd name="connsiteX455" fmla="*/ 1117399 w 1964548"/>
              <a:gd name="connsiteY455" fmla="*/ 494838 h 1025702"/>
              <a:gd name="connsiteX456" fmla="*/ 1144022 w 1964548"/>
              <a:gd name="connsiteY456" fmla="*/ 532857 h 1025702"/>
              <a:gd name="connsiteX457" fmla="*/ 1106001 w 1964548"/>
              <a:gd name="connsiteY457" fmla="*/ 559480 h 1025702"/>
              <a:gd name="connsiteX458" fmla="*/ 1079377 w 1964548"/>
              <a:gd name="connsiteY458" fmla="*/ 521460 h 1025702"/>
              <a:gd name="connsiteX459" fmla="*/ 1117399 w 1964548"/>
              <a:gd name="connsiteY459" fmla="*/ 494838 h 1025702"/>
              <a:gd name="connsiteX460" fmla="*/ 1744733 w 1964548"/>
              <a:gd name="connsiteY460" fmla="*/ 491231 h 1025702"/>
              <a:gd name="connsiteX461" fmla="*/ 1757262 w 1964548"/>
              <a:gd name="connsiteY461" fmla="*/ 509122 h 1025702"/>
              <a:gd name="connsiteX462" fmla="*/ 1739369 w 1964548"/>
              <a:gd name="connsiteY462" fmla="*/ 521650 h 1025702"/>
              <a:gd name="connsiteX463" fmla="*/ 1726840 w 1964548"/>
              <a:gd name="connsiteY463" fmla="*/ 503758 h 1025702"/>
              <a:gd name="connsiteX464" fmla="*/ 1744733 w 1964548"/>
              <a:gd name="connsiteY464" fmla="*/ 491231 h 1025702"/>
              <a:gd name="connsiteX465" fmla="*/ 416530 w 1964548"/>
              <a:gd name="connsiteY465" fmla="*/ 489398 h 1025702"/>
              <a:gd name="connsiteX466" fmla="*/ 454115 w 1964548"/>
              <a:gd name="connsiteY466" fmla="*/ 543074 h 1025702"/>
              <a:gd name="connsiteX467" fmla="*/ 400437 w 1964548"/>
              <a:gd name="connsiteY467" fmla="*/ 580659 h 1025702"/>
              <a:gd name="connsiteX468" fmla="*/ 362851 w 1964548"/>
              <a:gd name="connsiteY468" fmla="*/ 526981 h 1025702"/>
              <a:gd name="connsiteX469" fmla="*/ 416530 w 1964548"/>
              <a:gd name="connsiteY469" fmla="*/ 489398 h 1025702"/>
              <a:gd name="connsiteX470" fmla="*/ 1690238 w 1964548"/>
              <a:gd name="connsiteY470" fmla="*/ 479661 h 1025702"/>
              <a:gd name="connsiteX471" fmla="*/ 1704333 w 1964548"/>
              <a:gd name="connsiteY471" fmla="*/ 499789 h 1025702"/>
              <a:gd name="connsiteX472" fmla="*/ 1684203 w 1964548"/>
              <a:gd name="connsiteY472" fmla="*/ 513884 h 1025702"/>
              <a:gd name="connsiteX473" fmla="*/ 1670109 w 1964548"/>
              <a:gd name="connsiteY473" fmla="*/ 493756 h 1025702"/>
              <a:gd name="connsiteX474" fmla="*/ 1690238 w 1964548"/>
              <a:gd name="connsiteY474" fmla="*/ 479661 h 1025702"/>
              <a:gd name="connsiteX475" fmla="*/ 1028682 w 1964548"/>
              <a:gd name="connsiteY475" fmla="*/ 477234 h 1025702"/>
              <a:gd name="connsiteX476" fmla="*/ 1056871 w 1964548"/>
              <a:gd name="connsiteY476" fmla="*/ 517492 h 1025702"/>
              <a:gd name="connsiteX477" fmla="*/ 1016613 w 1964548"/>
              <a:gd name="connsiteY477" fmla="*/ 545679 h 1025702"/>
              <a:gd name="connsiteX478" fmla="*/ 988423 w 1964548"/>
              <a:gd name="connsiteY478" fmla="*/ 505422 h 1025702"/>
              <a:gd name="connsiteX479" fmla="*/ 1028682 w 1964548"/>
              <a:gd name="connsiteY479" fmla="*/ 477234 h 1025702"/>
              <a:gd name="connsiteX480" fmla="*/ 1631943 w 1964548"/>
              <a:gd name="connsiteY480" fmla="*/ 467422 h 1025702"/>
              <a:gd name="connsiteX481" fmla="*/ 1647604 w 1964548"/>
              <a:gd name="connsiteY481" fmla="*/ 489787 h 1025702"/>
              <a:gd name="connsiteX482" fmla="*/ 1625238 w 1964548"/>
              <a:gd name="connsiteY482" fmla="*/ 505446 h 1025702"/>
              <a:gd name="connsiteX483" fmla="*/ 1609576 w 1964548"/>
              <a:gd name="connsiteY483" fmla="*/ 483083 h 1025702"/>
              <a:gd name="connsiteX484" fmla="*/ 1631943 w 1964548"/>
              <a:gd name="connsiteY484" fmla="*/ 467422 h 1025702"/>
              <a:gd name="connsiteX485" fmla="*/ 301195 w 1964548"/>
              <a:gd name="connsiteY485" fmla="*/ 467100 h 1025702"/>
              <a:gd name="connsiteX486" fmla="*/ 340347 w 1964548"/>
              <a:gd name="connsiteY486" fmla="*/ 523014 h 1025702"/>
              <a:gd name="connsiteX487" fmla="*/ 284432 w 1964548"/>
              <a:gd name="connsiteY487" fmla="*/ 562165 h 1025702"/>
              <a:gd name="connsiteX488" fmla="*/ 245279 w 1964548"/>
              <a:gd name="connsiteY488" fmla="*/ 506251 h 1025702"/>
              <a:gd name="connsiteX489" fmla="*/ 301195 w 1964548"/>
              <a:gd name="connsiteY489" fmla="*/ 467100 h 1025702"/>
              <a:gd name="connsiteX490" fmla="*/ 936169 w 1964548"/>
              <a:gd name="connsiteY490" fmla="*/ 458960 h 1025702"/>
              <a:gd name="connsiteX491" fmla="*/ 965920 w 1964548"/>
              <a:gd name="connsiteY491" fmla="*/ 501454 h 1025702"/>
              <a:gd name="connsiteX492" fmla="*/ 923429 w 1964548"/>
              <a:gd name="connsiteY492" fmla="*/ 531208 h 1025702"/>
              <a:gd name="connsiteX493" fmla="*/ 893673 w 1964548"/>
              <a:gd name="connsiteY493" fmla="*/ 488715 h 1025702"/>
              <a:gd name="connsiteX494" fmla="*/ 936169 w 1964548"/>
              <a:gd name="connsiteY494" fmla="*/ 458960 h 1025702"/>
              <a:gd name="connsiteX495" fmla="*/ 1569844 w 1964548"/>
              <a:gd name="connsiteY495" fmla="*/ 454512 h 1025702"/>
              <a:gd name="connsiteX496" fmla="*/ 1587071 w 1964548"/>
              <a:gd name="connsiteY496" fmla="*/ 479114 h 1025702"/>
              <a:gd name="connsiteX497" fmla="*/ 1562468 w 1964548"/>
              <a:gd name="connsiteY497" fmla="*/ 496340 h 1025702"/>
              <a:gd name="connsiteX498" fmla="*/ 1545242 w 1964548"/>
              <a:gd name="connsiteY498" fmla="*/ 471738 h 1025702"/>
              <a:gd name="connsiteX499" fmla="*/ 1569844 w 1964548"/>
              <a:gd name="connsiteY499" fmla="*/ 454512 h 1025702"/>
              <a:gd name="connsiteX500" fmla="*/ 182056 w 1964548"/>
              <a:gd name="connsiteY500" fmla="*/ 444133 h 1025702"/>
              <a:gd name="connsiteX501" fmla="*/ 222772 w 1964548"/>
              <a:gd name="connsiteY501" fmla="*/ 502284 h 1025702"/>
              <a:gd name="connsiteX502" fmla="*/ 164622 w 1964548"/>
              <a:gd name="connsiteY502" fmla="*/ 543000 h 1025702"/>
              <a:gd name="connsiteX503" fmla="*/ 123904 w 1964548"/>
              <a:gd name="connsiteY503" fmla="*/ 484852 h 1025702"/>
              <a:gd name="connsiteX504" fmla="*/ 182056 w 1964548"/>
              <a:gd name="connsiteY504" fmla="*/ 444133 h 1025702"/>
              <a:gd name="connsiteX505" fmla="*/ 1503944 w 1964548"/>
              <a:gd name="connsiteY505" fmla="*/ 440931 h 1025702"/>
              <a:gd name="connsiteX506" fmla="*/ 1522737 w 1964548"/>
              <a:gd name="connsiteY506" fmla="*/ 467770 h 1025702"/>
              <a:gd name="connsiteX507" fmla="*/ 1495898 w 1964548"/>
              <a:gd name="connsiteY507" fmla="*/ 486563 h 1025702"/>
              <a:gd name="connsiteX508" fmla="*/ 1477105 w 1964548"/>
              <a:gd name="connsiteY508" fmla="*/ 459724 h 1025702"/>
              <a:gd name="connsiteX509" fmla="*/ 1503944 w 1964548"/>
              <a:gd name="connsiteY509" fmla="*/ 440931 h 1025702"/>
              <a:gd name="connsiteX510" fmla="*/ 839846 w 1964548"/>
              <a:gd name="connsiteY510" fmla="*/ 440016 h 1025702"/>
              <a:gd name="connsiteX511" fmla="*/ 871167 w 1964548"/>
              <a:gd name="connsiteY511" fmla="*/ 484747 h 1025702"/>
              <a:gd name="connsiteX512" fmla="*/ 826436 w 1964548"/>
              <a:gd name="connsiteY512" fmla="*/ 516067 h 1025702"/>
              <a:gd name="connsiteX513" fmla="*/ 795114 w 1964548"/>
              <a:gd name="connsiteY513" fmla="*/ 471337 h 1025702"/>
              <a:gd name="connsiteX514" fmla="*/ 839846 w 1964548"/>
              <a:gd name="connsiteY514" fmla="*/ 440016 h 1025702"/>
              <a:gd name="connsiteX515" fmla="*/ 1434240 w 1964548"/>
              <a:gd name="connsiteY515" fmla="*/ 426680 h 1025702"/>
              <a:gd name="connsiteX516" fmla="*/ 1454599 w 1964548"/>
              <a:gd name="connsiteY516" fmla="*/ 455755 h 1025702"/>
              <a:gd name="connsiteX517" fmla="*/ 1425523 w 1964548"/>
              <a:gd name="connsiteY517" fmla="*/ 476114 h 1025702"/>
              <a:gd name="connsiteX518" fmla="*/ 1405164 w 1964548"/>
              <a:gd name="connsiteY518" fmla="*/ 447039 h 1025702"/>
              <a:gd name="connsiteX519" fmla="*/ 1434240 w 1964548"/>
              <a:gd name="connsiteY519" fmla="*/ 426680 h 1025702"/>
              <a:gd name="connsiteX520" fmla="*/ 59963 w 1964548"/>
              <a:gd name="connsiteY520" fmla="*/ 421707 h 1025702"/>
              <a:gd name="connsiteX521" fmla="*/ 101399 w 1964548"/>
              <a:gd name="connsiteY521" fmla="*/ 480883 h 1025702"/>
              <a:gd name="connsiteX522" fmla="*/ 42222 w 1964548"/>
              <a:gd name="connsiteY522" fmla="*/ 522318 h 1025702"/>
              <a:gd name="connsiteX523" fmla="*/ 788 w 1964548"/>
              <a:gd name="connsiteY523" fmla="*/ 463143 h 1025702"/>
              <a:gd name="connsiteX524" fmla="*/ 59963 w 1964548"/>
              <a:gd name="connsiteY524" fmla="*/ 421707 h 1025702"/>
              <a:gd name="connsiteX525" fmla="*/ 739721 w 1964548"/>
              <a:gd name="connsiteY525" fmla="*/ 420400 h 1025702"/>
              <a:gd name="connsiteX526" fmla="*/ 772609 w 1964548"/>
              <a:gd name="connsiteY526" fmla="*/ 467368 h 1025702"/>
              <a:gd name="connsiteX527" fmla="*/ 725640 w 1964548"/>
              <a:gd name="connsiteY527" fmla="*/ 500255 h 1025702"/>
              <a:gd name="connsiteX528" fmla="*/ 692752 w 1964548"/>
              <a:gd name="connsiteY528" fmla="*/ 453287 h 1025702"/>
              <a:gd name="connsiteX529" fmla="*/ 739721 w 1964548"/>
              <a:gd name="connsiteY529" fmla="*/ 420400 h 1025702"/>
              <a:gd name="connsiteX530" fmla="*/ 1360733 w 1964548"/>
              <a:gd name="connsiteY530" fmla="*/ 411758 h 1025702"/>
              <a:gd name="connsiteX531" fmla="*/ 1382658 w 1964548"/>
              <a:gd name="connsiteY531" fmla="*/ 443071 h 1025702"/>
              <a:gd name="connsiteX532" fmla="*/ 1351346 w 1964548"/>
              <a:gd name="connsiteY532" fmla="*/ 464995 h 1025702"/>
              <a:gd name="connsiteX533" fmla="*/ 1329421 w 1964548"/>
              <a:gd name="connsiteY533" fmla="*/ 433683 h 1025702"/>
              <a:gd name="connsiteX534" fmla="*/ 1360733 w 1964548"/>
              <a:gd name="connsiteY534" fmla="*/ 411758 h 1025702"/>
              <a:gd name="connsiteX535" fmla="*/ 1958673 w 1964548"/>
              <a:gd name="connsiteY535" fmla="*/ 407288 h 1025702"/>
              <a:gd name="connsiteX536" fmla="*/ 1963053 w 1964548"/>
              <a:gd name="connsiteY536" fmla="*/ 413543 h 1025702"/>
              <a:gd name="connsiteX537" fmla="*/ 1956797 w 1964548"/>
              <a:gd name="connsiteY537" fmla="*/ 417923 h 1025702"/>
              <a:gd name="connsiteX538" fmla="*/ 1952417 w 1964548"/>
              <a:gd name="connsiteY538" fmla="*/ 411668 h 1025702"/>
              <a:gd name="connsiteX539" fmla="*/ 1958673 w 1964548"/>
              <a:gd name="connsiteY539" fmla="*/ 407288 h 1025702"/>
              <a:gd name="connsiteX540" fmla="*/ 635793 w 1964548"/>
              <a:gd name="connsiteY540" fmla="*/ 400113 h 1025702"/>
              <a:gd name="connsiteX541" fmla="*/ 670247 w 1964548"/>
              <a:gd name="connsiteY541" fmla="*/ 449319 h 1025702"/>
              <a:gd name="connsiteX542" fmla="*/ 621041 w 1964548"/>
              <a:gd name="connsiteY542" fmla="*/ 483773 h 1025702"/>
              <a:gd name="connsiteX543" fmla="*/ 586586 w 1964548"/>
              <a:gd name="connsiteY543" fmla="*/ 434568 h 1025702"/>
              <a:gd name="connsiteX544" fmla="*/ 635793 w 1964548"/>
              <a:gd name="connsiteY544" fmla="*/ 400113 h 1025702"/>
              <a:gd name="connsiteX545" fmla="*/ 1924074 w 1964548"/>
              <a:gd name="connsiteY545" fmla="*/ 399359 h 1025702"/>
              <a:gd name="connsiteX546" fmla="*/ 1929914 w 1964548"/>
              <a:gd name="connsiteY546" fmla="*/ 407700 h 1025702"/>
              <a:gd name="connsiteX547" fmla="*/ 1921573 w 1964548"/>
              <a:gd name="connsiteY547" fmla="*/ 413540 h 1025702"/>
              <a:gd name="connsiteX548" fmla="*/ 1915733 w 1964548"/>
              <a:gd name="connsiteY548" fmla="*/ 405199 h 1025702"/>
              <a:gd name="connsiteX549" fmla="*/ 1924074 w 1964548"/>
              <a:gd name="connsiteY549" fmla="*/ 399359 h 1025702"/>
              <a:gd name="connsiteX550" fmla="*/ 1283424 w 1964548"/>
              <a:gd name="connsiteY550" fmla="*/ 396166 h 1025702"/>
              <a:gd name="connsiteX551" fmla="*/ 1306915 w 1964548"/>
              <a:gd name="connsiteY551" fmla="*/ 429715 h 1025702"/>
              <a:gd name="connsiteX552" fmla="*/ 1273367 w 1964548"/>
              <a:gd name="connsiteY552" fmla="*/ 453206 h 1025702"/>
              <a:gd name="connsiteX553" fmla="*/ 1249875 w 1964548"/>
              <a:gd name="connsiteY553" fmla="*/ 419657 h 1025702"/>
              <a:gd name="connsiteX554" fmla="*/ 1283424 w 1964548"/>
              <a:gd name="connsiteY554" fmla="*/ 396166 h 1025702"/>
              <a:gd name="connsiteX555" fmla="*/ 1885397 w 1964548"/>
              <a:gd name="connsiteY555" fmla="*/ 390048 h 1025702"/>
              <a:gd name="connsiteX556" fmla="*/ 1893228 w 1964548"/>
              <a:gd name="connsiteY556" fmla="*/ 401230 h 1025702"/>
              <a:gd name="connsiteX557" fmla="*/ 1882045 w 1964548"/>
              <a:gd name="connsiteY557" fmla="*/ 409060 h 1025702"/>
              <a:gd name="connsiteX558" fmla="*/ 1874213 w 1964548"/>
              <a:gd name="connsiteY558" fmla="*/ 397877 h 1025702"/>
              <a:gd name="connsiteX559" fmla="*/ 1885397 w 1964548"/>
              <a:gd name="connsiteY559" fmla="*/ 390048 h 1025702"/>
              <a:gd name="connsiteX560" fmla="*/ 1842311 w 1964548"/>
              <a:gd name="connsiteY560" fmla="*/ 380491 h 1025702"/>
              <a:gd name="connsiteX561" fmla="*/ 1851708 w 1964548"/>
              <a:gd name="connsiteY561" fmla="*/ 393910 h 1025702"/>
              <a:gd name="connsiteX562" fmla="*/ 1838288 w 1964548"/>
              <a:gd name="connsiteY562" fmla="*/ 403305 h 1025702"/>
              <a:gd name="connsiteX563" fmla="*/ 1828890 w 1964548"/>
              <a:gd name="connsiteY563" fmla="*/ 389887 h 1025702"/>
              <a:gd name="connsiteX564" fmla="*/ 1842311 w 1964548"/>
              <a:gd name="connsiteY564" fmla="*/ 380491 h 1025702"/>
              <a:gd name="connsiteX565" fmla="*/ 1202314 w 1964548"/>
              <a:gd name="connsiteY565" fmla="*/ 379905 h 1025702"/>
              <a:gd name="connsiteX566" fmla="*/ 1227372 w 1964548"/>
              <a:gd name="connsiteY566" fmla="*/ 415689 h 1025702"/>
              <a:gd name="connsiteX567" fmla="*/ 1191586 w 1964548"/>
              <a:gd name="connsiteY567" fmla="*/ 440746 h 1025702"/>
              <a:gd name="connsiteX568" fmla="*/ 1166528 w 1964548"/>
              <a:gd name="connsiteY568" fmla="*/ 404961 h 1025702"/>
              <a:gd name="connsiteX569" fmla="*/ 1202314 w 1964548"/>
              <a:gd name="connsiteY569" fmla="*/ 379905 h 1025702"/>
              <a:gd name="connsiteX570" fmla="*/ 528061 w 1964548"/>
              <a:gd name="connsiteY570" fmla="*/ 379159 h 1025702"/>
              <a:gd name="connsiteX571" fmla="*/ 564080 w 1964548"/>
              <a:gd name="connsiteY571" fmla="*/ 430600 h 1025702"/>
              <a:gd name="connsiteX572" fmla="*/ 512639 w 1964548"/>
              <a:gd name="connsiteY572" fmla="*/ 466620 h 1025702"/>
              <a:gd name="connsiteX573" fmla="*/ 476622 w 1964548"/>
              <a:gd name="connsiteY573" fmla="*/ 415178 h 1025702"/>
              <a:gd name="connsiteX574" fmla="*/ 528061 w 1964548"/>
              <a:gd name="connsiteY574" fmla="*/ 379159 h 1025702"/>
              <a:gd name="connsiteX575" fmla="*/ 1795423 w 1964548"/>
              <a:gd name="connsiteY575" fmla="*/ 370263 h 1025702"/>
              <a:gd name="connsiteX576" fmla="*/ 1806386 w 1964548"/>
              <a:gd name="connsiteY576" fmla="*/ 385918 h 1025702"/>
              <a:gd name="connsiteX577" fmla="*/ 1790729 w 1964548"/>
              <a:gd name="connsiteY577" fmla="*/ 396880 h 1025702"/>
              <a:gd name="connsiteX578" fmla="*/ 1779766 w 1964548"/>
              <a:gd name="connsiteY578" fmla="*/ 381224 h 1025702"/>
              <a:gd name="connsiteX579" fmla="*/ 1795423 w 1964548"/>
              <a:gd name="connsiteY579" fmla="*/ 370263 h 1025702"/>
              <a:gd name="connsiteX580" fmla="*/ 1117399 w 1964548"/>
              <a:gd name="connsiteY580" fmla="*/ 362971 h 1025702"/>
              <a:gd name="connsiteX581" fmla="*/ 1144022 w 1964548"/>
              <a:gd name="connsiteY581" fmla="*/ 400992 h 1025702"/>
              <a:gd name="connsiteX582" fmla="*/ 1106001 w 1964548"/>
              <a:gd name="connsiteY582" fmla="*/ 427615 h 1025702"/>
              <a:gd name="connsiteX583" fmla="*/ 1079378 w 1964548"/>
              <a:gd name="connsiteY583" fmla="*/ 389594 h 1025702"/>
              <a:gd name="connsiteX584" fmla="*/ 1117399 w 1964548"/>
              <a:gd name="connsiteY584" fmla="*/ 362971 h 1025702"/>
              <a:gd name="connsiteX585" fmla="*/ 1744732 w 1964548"/>
              <a:gd name="connsiteY585" fmla="*/ 359364 h 1025702"/>
              <a:gd name="connsiteX586" fmla="*/ 1757261 w 1964548"/>
              <a:gd name="connsiteY586" fmla="*/ 377257 h 1025702"/>
              <a:gd name="connsiteX587" fmla="*/ 1739368 w 1964548"/>
              <a:gd name="connsiteY587" fmla="*/ 389785 h 1025702"/>
              <a:gd name="connsiteX588" fmla="*/ 1726839 w 1964548"/>
              <a:gd name="connsiteY588" fmla="*/ 371892 h 1025702"/>
              <a:gd name="connsiteX589" fmla="*/ 1744732 w 1964548"/>
              <a:gd name="connsiteY589" fmla="*/ 359364 h 1025702"/>
              <a:gd name="connsiteX590" fmla="*/ 416530 w 1964548"/>
              <a:gd name="connsiteY590" fmla="*/ 357531 h 1025702"/>
              <a:gd name="connsiteX591" fmla="*/ 454116 w 1964548"/>
              <a:gd name="connsiteY591" fmla="*/ 411210 h 1025702"/>
              <a:gd name="connsiteX592" fmla="*/ 400438 w 1964548"/>
              <a:gd name="connsiteY592" fmla="*/ 448795 h 1025702"/>
              <a:gd name="connsiteX593" fmla="*/ 362852 w 1964548"/>
              <a:gd name="connsiteY593" fmla="*/ 395117 h 1025702"/>
              <a:gd name="connsiteX594" fmla="*/ 416530 w 1964548"/>
              <a:gd name="connsiteY594" fmla="*/ 357531 h 1025702"/>
              <a:gd name="connsiteX595" fmla="*/ 1690238 w 1964548"/>
              <a:gd name="connsiteY595" fmla="*/ 347795 h 1025702"/>
              <a:gd name="connsiteX596" fmla="*/ 1704333 w 1964548"/>
              <a:gd name="connsiteY596" fmla="*/ 367924 h 1025702"/>
              <a:gd name="connsiteX597" fmla="*/ 1684204 w 1964548"/>
              <a:gd name="connsiteY597" fmla="*/ 382019 h 1025702"/>
              <a:gd name="connsiteX598" fmla="*/ 1670109 w 1964548"/>
              <a:gd name="connsiteY598" fmla="*/ 361889 h 1025702"/>
              <a:gd name="connsiteX599" fmla="*/ 1690238 w 1964548"/>
              <a:gd name="connsiteY599" fmla="*/ 347795 h 1025702"/>
              <a:gd name="connsiteX600" fmla="*/ 1028682 w 1964548"/>
              <a:gd name="connsiteY600" fmla="*/ 345368 h 1025702"/>
              <a:gd name="connsiteX601" fmla="*/ 1056872 w 1964548"/>
              <a:gd name="connsiteY601" fmla="*/ 385626 h 1025702"/>
              <a:gd name="connsiteX602" fmla="*/ 1016613 w 1964548"/>
              <a:gd name="connsiteY602" fmla="*/ 413816 h 1025702"/>
              <a:gd name="connsiteX603" fmla="*/ 988423 w 1964548"/>
              <a:gd name="connsiteY603" fmla="*/ 373557 h 1025702"/>
              <a:gd name="connsiteX604" fmla="*/ 1028682 w 1964548"/>
              <a:gd name="connsiteY604" fmla="*/ 345368 h 1025702"/>
              <a:gd name="connsiteX605" fmla="*/ 1631943 w 1964548"/>
              <a:gd name="connsiteY605" fmla="*/ 335556 h 1025702"/>
              <a:gd name="connsiteX606" fmla="*/ 1647604 w 1964548"/>
              <a:gd name="connsiteY606" fmla="*/ 357921 h 1025702"/>
              <a:gd name="connsiteX607" fmla="*/ 1625238 w 1964548"/>
              <a:gd name="connsiteY607" fmla="*/ 373581 h 1025702"/>
              <a:gd name="connsiteX608" fmla="*/ 1609577 w 1964548"/>
              <a:gd name="connsiteY608" fmla="*/ 351216 h 1025702"/>
              <a:gd name="connsiteX609" fmla="*/ 1631943 w 1964548"/>
              <a:gd name="connsiteY609" fmla="*/ 335556 h 1025702"/>
              <a:gd name="connsiteX610" fmla="*/ 301196 w 1964548"/>
              <a:gd name="connsiteY610" fmla="*/ 335234 h 1025702"/>
              <a:gd name="connsiteX611" fmla="*/ 340348 w 1964548"/>
              <a:gd name="connsiteY611" fmla="*/ 391149 h 1025702"/>
              <a:gd name="connsiteX612" fmla="*/ 284433 w 1964548"/>
              <a:gd name="connsiteY612" fmla="*/ 430300 h 1025702"/>
              <a:gd name="connsiteX613" fmla="*/ 245280 w 1964548"/>
              <a:gd name="connsiteY613" fmla="*/ 374386 h 1025702"/>
              <a:gd name="connsiteX614" fmla="*/ 301196 w 1964548"/>
              <a:gd name="connsiteY614" fmla="*/ 335234 h 1025702"/>
              <a:gd name="connsiteX615" fmla="*/ 936169 w 1964548"/>
              <a:gd name="connsiteY615" fmla="*/ 327092 h 1025702"/>
              <a:gd name="connsiteX616" fmla="*/ 965920 w 1964548"/>
              <a:gd name="connsiteY616" fmla="*/ 369588 h 1025702"/>
              <a:gd name="connsiteX617" fmla="*/ 923429 w 1964548"/>
              <a:gd name="connsiteY617" fmla="*/ 399344 h 1025702"/>
              <a:gd name="connsiteX618" fmla="*/ 893674 w 1964548"/>
              <a:gd name="connsiteY618" fmla="*/ 356848 h 1025702"/>
              <a:gd name="connsiteX619" fmla="*/ 936169 w 1964548"/>
              <a:gd name="connsiteY619" fmla="*/ 327092 h 1025702"/>
              <a:gd name="connsiteX620" fmla="*/ 1569844 w 1964548"/>
              <a:gd name="connsiteY620" fmla="*/ 322645 h 1025702"/>
              <a:gd name="connsiteX621" fmla="*/ 1587071 w 1964548"/>
              <a:gd name="connsiteY621" fmla="*/ 347247 h 1025702"/>
              <a:gd name="connsiteX622" fmla="*/ 1562469 w 1964548"/>
              <a:gd name="connsiteY622" fmla="*/ 364474 h 1025702"/>
              <a:gd name="connsiteX623" fmla="*/ 1545242 w 1964548"/>
              <a:gd name="connsiteY623" fmla="*/ 339872 h 1025702"/>
              <a:gd name="connsiteX624" fmla="*/ 1569844 w 1964548"/>
              <a:gd name="connsiteY624" fmla="*/ 322645 h 1025702"/>
              <a:gd name="connsiteX625" fmla="*/ 182056 w 1964548"/>
              <a:gd name="connsiteY625" fmla="*/ 312267 h 1025702"/>
              <a:gd name="connsiteX626" fmla="*/ 222774 w 1964548"/>
              <a:gd name="connsiteY626" fmla="*/ 370418 h 1025702"/>
              <a:gd name="connsiteX627" fmla="*/ 164623 w 1964548"/>
              <a:gd name="connsiteY627" fmla="*/ 411135 h 1025702"/>
              <a:gd name="connsiteX628" fmla="*/ 123905 w 1964548"/>
              <a:gd name="connsiteY628" fmla="*/ 352984 h 1025702"/>
              <a:gd name="connsiteX629" fmla="*/ 182056 w 1964548"/>
              <a:gd name="connsiteY629" fmla="*/ 312267 h 1025702"/>
              <a:gd name="connsiteX630" fmla="*/ 1503943 w 1964548"/>
              <a:gd name="connsiteY630" fmla="*/ 309064 h 1025702"/>
              <a:gd name="connsiteX631" fmla="*/ 1522736 w 1964548"/>
              <a:gd name="connsiteY631" fmla="*/ 335903 h 1025702"/>
              <a:gd name="connsiteX632" fmla="*/ 1495897 w 1964548"/>
              <a:gd name="connsiteY632" fmla="*/ 354696 h 1025702"/>
              <a:gd name="connsiteX633" fmla="*/ 1477104 w 1964548"/>
              <a:gd name="connsiteY633" fmla="*/ 327857 h 1025702"/>
              <a:gd name="connsiteX634" fmla="*/ 1503943 w 1964548"/>
              <a:gd name="connsiteY634" fmla="*/ 309064 h 1025702"/>
              <a:gd name="connsiteX635" fmla="*/ 839847 w 1964548"/>
              <a:gd name="connsiteY635" fmla="*/ 308149 h 1025702"/>
              <a:gd name="connsiteX636" fmla="*/ 871168 w 1964548"/>
              <a:gd name="connsiteY636" fmla="*/ 352881 h 1025702"/>
              <a:gd name="connsiteX637" fmla="*/ 826437 w 1964548"/>
              <a:gd name="connsiteY637" fmla="*/ 384202 h 1025702"/>
              <a:gd name="connsiteX638" fmla="*/ 795115 w 1964548"/>
              <a:gd name="connsiteY638" fmla="*/ 339471 h 1025702"/>
              <a:gd name="connsiteX639" fmla="*/ 839847 w 1964548"/>
              <a:gd name="connsiteY639" fmla="*/ 308149 h 1025702"/>
              <a:gd name="connsiteX640" fmla="*/ 1434240 w 1964548"/>
              <a:gd name="connsiteY640" fmla="*/ 294814 h 1025702"/>
              <a:gd name="connsiteX641" fmla="*/ 1454600 w 1964548"/>
              <a:gd name="connsiteY641" fmla="*/ 323889 h 1025702"/>
              <a:gd name="connsiteX642" fmla="*/ 1425524 w 1964548"/>
              <a:gd name="connsiteY642" fmla="*/ 344247 h 1025702"/>
              <a:gd name="connsiteX643" fmla="*/ 1405163 w 1964548"/>
              <a:gd name="connsiteY643" fmla="*/ 315172 h 1025702"/>
              <a:gd name="connsiteX644" fmla="*/ 1434240 w 1964548"/>
              <a:gd name="connsiteY644" fmla="*/ 294814 h 1025702"/>
              <a:gd name="connsiteX645" fmla="*/ 59964 w 1964548"/>
              <a:gd name="connsiteY645" fmla="*/ 289840 h 1025702"/>
              <a:gd name="connsiteX646" fmla="*/ 101400 w 1964548"/>
              <a:gd name="connsiteY646" fmla="*/ 349017 h 1025702"/>
              <a:gd name="connsiteX647" fmla="*/ 42224 w 1964548"/>
              <a:gd name="connsiteY647" fmla="*/ 390452 h 1025702"/>
              <a:gd name="connsiteX648" fmla="*/ 788 w 1964548"/>
              <a:gd name="connsiteY648" fmla="*/ 331277 h 1025702"/>
              <a:gd name="connsiteX649" fmla="*/ 59964 w 1964548"/>
              <a:gd name="connsiteY649" fmla="*/ 289840 h 1025702"/>
              <a:gd name="connsiteX650" fmla="*/ 739721 w 1964548"/>
              <a:gd name="connsiteY650" fmla="*/ 288534 h 1025702"/>
              <a:gd name="connsiteX651" fmla="*/ 772609 w 1964548"/>
              <a:gd name="connsiteY651" fmla="*/ 335502 h 1025702"/>
              <a:gd name="connsiteX652" fmla="*/ 725640 w 1964548"/>
              <a:gd name="connsiteY652" fmla="*/ 368390 h 1025702"/>
              <a:gd name="connsiteX653" fmla="*/ 692753 w 1964548"/>
              <a:gd name="connsiteY653" fmla="*/ 321420 h 1025702"/>
              <a:gd name="connsiteX654" fmla="*/ 739721 w 1964548"/>
              <a:gd name="connsiteY654" fmla="*/ 288534 h 1025702"/>
              <a:gd name="connsiteX655" fmla="*/ 1959144 w 1964548"/>
              <a:gd name="connsiteY655" fmla="*/ 283959 h 1025702"/>
              <a:gd name="connsiteX656" fmla="*/ 1963524 w 1964548"/>
              <a:gd name="connsiteY656" fmla="*/ 290214 h 1025702"/>
              <a:gd name="connsiteX657" fmla="*/ 1957268 w 1964548"/>
              <a:gd name="connsiteY657" fmla="*/ 294595 h 1025702"/>
              <a:gd name="connsiteX658" fmla="*/ 1952888 w 1964548"/>
              <a:gd name="connsiteY658" fmla="*/ 288339 h 1025702"/>
              <a:gd name="connsiteX659" fmla="*/ 1959144 w 1964548"/>
              <a:gd name="connsiteY659" fmla="*/ 283959 h 1025702"/>
              <a:gd name="connsiteX660" fmla="*/ 1360733 w 1964548"/>
              <a:gd name="connsiteY660" fmla="*/ 279892 h 1025702"/>
              <a:gd name="connsiteX661" fmla="*/ 1382658 w 1964548"/>
              <a:gd name="connsiteY661" fmla="*/ 311204 h 1025702"/>
              <a:gd name="connsiteX662" fmla="*/ 1351345 w 1964548"/>
              <a:gd name="connsiteY662" fmla="*/ 333129 h 1025702"/>
              <a:gd name="connsiteX663" fmla="*/ 1329422 w 1964548"/>
              <a:gd name="connsiteY663" fmla="*/ 301817 h 1025702"/>
              <a:gd name="connsiteX664" fmla="*/ 1360733 w 1964548"/>
              <a:gd name="connsiteY664" fmla="*/ 279892 h 1025702"/>
              <a:gd name="connsiteX665" fmla="*/ 1924545 w 1964548"/>
              <a:gd name="connsiteY665" fmla="*/ 276029 h 1025702"/>
              <a:gd name="connsiteX666" fmla="*/ 1930385 w 1964548"/>
              <a:gd name="connsiteY666" fmla="*/ 284371 h 1025702"/>
              <a:gd name="connsiteX667" fmla="*/ 1922044 w 1964548"/>
              <a:gd name="connsiteY667" fmla="*/ 290210 h 1025702"/>
              <a:gd name="connsiteX668" fmla="*/ 1916204 w 1964548"/>
              <a:gd name="connsiteY668" fmla="*/ 281870 h 1025702"/>
              <a:gd name="connsiteX669" fmla="*/ 1924545 w 1964548"/>
              <a:gd name="connsiteY669" fmla="*/ 276029 h 1025702"/>
              <a:gd name="connsiteX670" fmla="*/ 635793 w 1964548"/>
              <a:gd name="connsiteY670" fmla="*/ 268247 h 1025702"/>
              <a:gd name="connsiteX671" fmla="*/ 670247 w 1964548"/>
              <a:gd name="connsiteY671" fmla="*/ 317452 h 1025702"/>
              <a:gd name="connsiteX672" fmla="*/ 621042 w 1964548"/>
              <a:gd name="connsiteY672" fmla="*/ 351906 h 1025702"/>
              <a:gd name="connsiteX673" fmla="*/ 586588 w 1964548"/>
              <a:gd name="connsiteY673" fmla="*/ 302701 h 1025702"/>
              <a:gd name="connsiteX674" fmla="*/ 635793 w 1964548"/>
              <a:gd name="connsiteY674" fmla="*/ 268247 h 1025702"/>
              <a:gd name="connsiteX675" fmla="*/ 1885868 w 1964548"/>
              <a:gd name="connsiteY675" fmla="*/ 266719 h 1025702"/>
              <a:gd name="connsiteX676" fmla="*/ 1893699 w 1964548"/>
              <a:gd name="connsiteY676" fmla="*/ 277901 h 1025702"/>
              <a:gd name="connsiteX677" fmla="*/ 1882516 w 1964548"/>
              <a:gd name="connsiteY677" fmla="*/ 285731 h 1025702"/>
              <a:gd name="connsiteX678" fmla="*/ 1874684 w 1964548"/>
              <a:gd name="connsiteY678" fmla="*/ 274548 h 1025702"/>
              <a:gd name="connsiteX679" fmla="*/ 1885868 w 1964548"/>
              <a:gd name="connsiteY679" fmla="*/ 266719 h 1025702"/>
              <a:gd name="connsiteX680" fmla="*/ 1283425 w 1964548"/>
              <a:gd name="connsiteY680" fmla="*/ 264300 h 1025702"/>
              <a:gd name="connsiteX681" fmla="*/ 1306916 w 1964548"/>
              <a:gd name="connsiteY681" fmla="*/ 297849 h 1025702"/>
              <a:gd name="connsiteX682" fmla="*/ 1273367 w 1964548"/>
              <a:gd name="connsiteY682" fmla="*/ 321339 h 1025702"/>
              <a:gd name="connsiteX683" fmla="*/ 1249876 w 1964548"/>
              <a:gd name="connsiteY683" fmla="*/ 287791 h 1025702"/>
              <a:gd name="connsiteX684" fmla="*/ 1283425 w 1964548"/>
              <a:gd name="connsiteY684" fmla="*/ 264300 h 1025702"/>
              <a:gd name="connsiteX685" fmla="*/ 1842782 w 1964548"/>
              <a:gd name="connsiteY685" fmla="*/ 257162 h 1025702"/>
              <a:gd name="connsiteX686" fmla="*/ 1852179 w 1964548"/>
              <a:gd name="connsiteY686" fmla="*/ 270581 h 1025702"/>
              <a:gd name="connsiteX687" fmla="*/ 1838759 w 1964548"/>
              <a:gd name="connsiteY687" fmla="*/ 279977 h 1025702"/>
              <a:gd name="connsiteX688" fmla="*/ 1829361 w 1964548"/>
              <a:gd name="connsiteY688" fmla="*/ 266558 h 1025702"/>
              <a:gd name="connsiteX689" fmla="*/ 1842782 w 1964548"/>
              <a:gd name="connsiteY689" fmla="*/ 257162 h 1025702"/>
              <a:gd name="connsiteX690" fmla="*/ 1202313 w 1964548"/>
              <a:gd name="connsiteY690" fmla="*/ 248038 h 1025702"/>
              <a:gd name="connsiteX691" fmla="*/ 1227371 w 1964548"/>
              <a:gd name="connsiteY691" fmla="*/ 283823 h 1025702"/>
              <a:gd name="connsiteX692" fmla="*/ 1191585 w 1964548"/>
              <a:gd name="connsiteY692" fmla="*/ 308879 h 1025702"/>
              <a:gd name="connsiteX693" fmla="*/ 1166527 w 1964548"/>
              <a:gd name="connsiteY693" fmla="*/ 273094 h 1025702"/>
              <a:gd name="connsiteX694" fmla="*/ 1202313 w 1964548"/>
              <a:gd name="connsiteY694" fmla="*/ 248038 h 1025702"/>
              <a:gd name="connsiteX695" fmla="*/ 528062 w 1964548"/>
              <a:gd name="connsiteY695" fmla="*/ 247292 h 1025702"/>
              <a:gd name="connsiteX696" fmla="*/ 564081 w 1964548"/>
              <a:gd name="connsiteY696" fmla="*/ 298734 h 1025702"/>
              <a:gd name="connsiteX697" fmla="*/ 512640 w 1964548"/>
              <a:gd name="connsiteY697" fmla="*/ 334753 h 1025702"/>
              <a:gd name="connsiteX698" fmla="*/ 476622 w 1964548"/>
              <a:gd name="connsiteY698" fmla="*/ 283312 h 1025702"/>
              <a:gd name="connsiteX699" fmla="*/ 528062 w 1964548"/>
              <a:gd name="connsiteY699" fmla="*/ 247292 h 1025702"/>
              <a:gd name="connsiteX700" fmla="*/ 1795894 w 1964548"/>
              <a:gd name="connsiteY700" fmla="*/ 246933 h 1025702"/>
              <a:gd name="connsiteX701" fmla="*/ 1806857 w 1964548"/>
              <a:gd name="connsiteY701" fmla="*/ 262589 h 1025702"/>
              <a:gd name="connsiteX702" fmla="*/ 1791200 w 1964548"/>
              <a:gd name="connsiteY702" fmla="*/ 273551 h 1025702"/>
              <a:gd name="connsiteX703" fmla="*/ 1780237 w 1964548"/>
              <a:gd name="connsiteY703" fmla="*/ 257895 h 1025702"/>
              <a:gd name="connsiteX704" fmla="*/ 1795894 w 1964548"/>
              <a:gd name="connsiteY704" fmla="*/ 246933 h 1025702"/>
              <a:gd name="connsiteX705" fmla="*/ 1745203 w 1964548"/>
              <a:gd name="connsiteY705" fmla="*/ 236034 h 1025702"/>
              <a:gd name="connsiteX706" fmla="*/ 1757733 w 1964548"/>
              <a:gd name="connsiteY706" fmla="*/ 253927 h 1025702"/>
              <a:gd name="connsiteX707" fmla="*/ 1739839 w 1964548"/>
              <a:gd name="connsiteY707" fmla="*/ 266456 h 1025702"/>
              <a:gd name="connsiteX708" fmla="*/ 1727310 w 1964548"/>
              <a:gd name="connsiteY708" fmla="*/ 248562 h 1025702"/>
              <a:gd name="connsiteX709" fmla="*/ 1745203 w 1964548"/>
              <a:gd name="connsiteY709" fmla="*/ 236034 h 1025702"/>
              <a:gd name="connsiteX710" fmla="*/ 1117399 w 1964548"/>
              <a:gd name="connsiteY710" fmla="*/ 231104 h 1025702"/>
              <a:gd name="connsiteX711" fmla="*/ 1144022 w 1964548"/>
              <a:gd name="connsiteY711" fmla="*/ 269126 h 1025702"/>
              <a:gd name="connsiteX712" fmla="*/ 1106000 w 1964548"/>
              <a:gd name="connsiteY712" fmla="*/ 295749 h 1025702"/>
              <a:gd name="connsiteX713" fmla="*/ 1079377 w 1964548"/>
              <a:gd name="connsiteY713" fmla="*/ 257727 h 1025702"/>
              <a:gd name="connsiteX714" fmla="*/ 1117399 w 1964548"/>
              <a:gd name="connsiteY714" fmla="*/ 231104 h 1025702"/>
              <a:gd name="connsiteX715" fmla="*/ 416530 w 1964548"/>
              <a:gd name="connsiteY715" fmla="*/ 225664 h 1025702"/>
              <a:gd name="connsiteX716" fmla="*/ 454117 w 1964548"/>
              <a:gd name="connsiteY716" fmla="*/ 279342 h 1025702"/>
              <a:gd name="connsiteX717" fmla="*/ 400439 w 1964548"/>
              <a:gd name="connsiteY717" fmla="*/ 316928 h 1025702"/>
              <a:gd name="connsiteX718" fmla="*/ 362852 w 1964548"/>
              <a:gd name="connsiteY718" fmla="*/ 263250 h 1025702"/>
              <a:gd name="connsiteX719" fmla="*/ 416530 w 1964548"/>
              <a:gd name="connsiteY719" fmla="*/ 225664 h 1025702"/>
              <a:gd name="connsiteX720" fmla="*/ 1690708 w 1964548"/>
              <a:gd name="connsiteY720" fmla="*/ 224465 h 1025702"/>
              <a:gd name="connsiteX721" fmla="*/ 1704803 w 1964548"/>
              <a:gd name="connsiteY721" fmla="*/ 244594 h 1025702"/>
              <a:gd name="connsiteX722" fmla="*/ 1684674 w 1964548"/>
              <a:gd name="connsiteY722" fmla="*/ 258689 h 1025702"/>
              <a:gd name="connsiteX723" fmla="*/ 1670580 w 1964548"/>
              <a:gd name="connsiteY723" fmla="*/ 238559 h 1025702"/>
              <a:gd name="connsiteX724" fmla="*/ 1690708 w 1964548"/>
              <a:gd name="connsiteY724" fmla="*/ 224465 h 1025702"/>
              <a:gd name="connsiteX725" fmla="*/ 1028682 w 1964548"/>
              <a:gd name="connsiteY725" fmla="*/ 213500 h 1025702"/>
              <a:gd name="connsiteX726" fmla="*/ 1056871 w 1964548"/>
              <a:gd name="connsiteY726" fmla="*/ 253759 h 1025702"/>
              <a:gd name="connsiteX727" fmla="*/ 1016612 w 1964548"/>
              <a:gd name="connsiteY727" fmla="*/ 281948 h 1025702"/>
              <a:gd name="connsiteX728" fmla="*/ 988423 w 1964548"/>
              <a:gd name="connsiteY728" fmla="*/ 241690 h 1025702"/>
              <a:gd name="connsiteX729" fmla="*/ 1028682 w 1964548"/>
              <a:gd name="connsiteY729" fmla="*/ 213500 h 1025702"/>
              <a:gd name="connsiteX730" fmla="*/ 1632414 w 1964548"/>
              <a:gd name="connsiteY730" fmla="*/ 212227 h 1025702"/>
              <a:gd name="connsiteX731" fmla="*/ 1648075 w 1964548"/>
              <a:gd name="connsiteY731" fmla="*/ 234592 h 1025702"/>
              <a:gd name="connsiteX732" fmla="*/ 1625709 w 1964548"/>
              <a:gd name="connsiteY732" fmla="*/ 250252 h 1025702"/>
              <a:gd name="connsiteX733" fmla="*/ 1610048 w 1964548"/>
              <a:gd name="connsiteY733" fmla="*/ 227887 h 1025702"/>
              <a:gd name="connsiteX734" fmla="*/ 1632414 w 1964548"/>
              <a:gd name="connsiteY734" fmla="*/ 212227 h 1025702"/>
              <a:gd name="connsiteX735" fmla="*/ 301196 w 1964548"/>
              <a:gd name="connsiteY735" fmla="*/ 203367 h 1025702"/>
              <a:gd name="connsiteX736" fmla="*/ 340348 w 1964548"/>
              <a:gd name="connsiteY736" fmla="*/ 259282 h 1025702"/>
              <a:gd name="connsiteX737" fmla="*/ 284433 w 1964548"/>
              <a:gd name="connsiteY737" fmla="*/ 298434 h 1025702"/>
              <a:gd name="connsiteX738" fmla="*/ 245281 w 1964548"/>
              <a:gd name="connsiteY738" fmla="*/ 242519 h 1025702"/>
              <a:gd name="connsiteX739" fmla="*/ 301196 w 1964548"/>
              <a:gd name="connsiteY739" fmla="*/ 203367 h 1025702"/>
              <a:gd name="connsiteX740" fmla="*/ 1570315 w 1964548"/>
              <a:gd name="connsiteY740" fmla="*/ 199315 h 1025702"/>
              <a:gd name="connsiteX741" fmla="*/ 1587542 w 1964548"/>
              <a:gd name="connsiteY741" fmla="*/ 223918 h 1025702"/>
              <a:gd name="connsiteX742" fmla="*/ 1562940 w 1964548"/>
              <a:gd name="connsiteY742" fmla="*/ 241144 h 1025702"/>
              <a:gd name="connsiteX743" fmla="*/ 1545713 w 1964548"/>
              <a:gd name="connsiteY743" fmla="*/ 216542 h 1025702"/>
              <a:gd name="connsiteX744" fmla="*/ 1570315 w 1964548"/>
              <a:gd name="connsiteY744" fmla="*/ 199315 h 1025702"/>
              <a:gd name="connsiteX745" fmla="*/ 936169 w 1964548"/>
              <a:gd name="connsiteY745" fmla="*/ 195226 h 1025702"/>
              <a:gd name="connsiteX746" fmla="*/ 965919 w 1964548"/>
              <a:gd name="connsiteY746" fmla="*/ 237722 h 1025702"/>
              <a:gd name="connsiteX747" fmla="*/ 923431 w 1964548"/>
              <a:gd name="connsiteY747" fmla="*/ 267478 h 1025702"/>
              <a:gd name="connsiteX748" fmla="*/ 893675 w 1964548"/>
              <a:gd name="connsiteY748" fmla="*/ 224982 h 1025702"/>
              <a:gd name="connsiteX749" fmla="*/ 936169 w 1964548"/>
              <a:gd name="connsiteY749" fmla="*/ 195226 h 1025702"/>
              <a:gd name="connsiteX750" fmla="*/ 1504414 w 1964548"/>
              <a:gd name="connsiteY750" fmla="*/ 185736 h 1025702"/>
              <a:gd name="connsiteX751" fmla="*/ 1523208 w 1964548"/>
              <a:gd name="connsiteY751" fmla="*/ 212574 h 1025702"/>
              <a:gd name="connsiteX752" fmla="*/ 1496368 w 1964548"/>
              <a:gd name="connsiteY752" fmla="*/ 231367 h 1025702"/>
              <a:gd name="connsiteX753" fmla="*/ 1477575 w 1964548"/>
              <a:gd name="connsiteY753" fmla="*/ 204528 h 1025702"/>
              <a:gd name="connsiteX754" fmla="*/ 1504414 w 1964548"/>
              <a:gd name="connsiteY754" fmla="*/ 185736 h 1025702"/>
              <a:gd name="connsiteX755" fmla="*/ 182056 w 1964548"/>
              <a:gd name="connsiteY755" fmla="*/ 180400 h 1025702"/>
              <a:gd name="connsiteX756" fmla="*/ 222774 w 1964548"/>
              <a:gd name="connsiteY756" fmla="*/ 238551 h 1025702"/>
              <a:gd name="connsiteX757" fmla="*/ 164623 w 1964548"/>
              <a:gd name="connsiteY757" fmla="*/ 279268 h 1025702"/>
              <a:gd name="connsiteX758" fmla="*/ 123905 w 1964548"/>
              <a:gd name="connsiteY758" fmla="*/ 221118 h 1025702"/>
              <a:gd name="connsiteX759" fmla="*/ 182056 w 1964548"/>
              <a:gd name="connsiteY759" fmla="*/ 180400 h 1025702"/>
              <a:gd name="connsiteX760" fmla="*/ 839848 w 1964548"/>
              <a:gd name="connsiteY760" fmla="*/ 176282 h 1025702"/>
              <a:gd name="connsiteX761" fmla="*/ 871169 w 1964548"/>
              <a:gd name="connsiteY761" fmla="*/ 221014 h 1025702"/>
              <a:gd name="connsiteX762" fmla="*/ 826438 w 1964548"/>
              <a:gd name="connsiteY762" fmla="*/ 252335 h 1025702"/>
              <a:gd name="connsiteX763" fmla="*/ 795116 w 1964548"/>
              <a:gd name="connsiteY763" fmla="*/ 207603 h 1025702"/>
              <a:gd name="connsiteX764" fmla="*/ 839848 w 1964548"/>
              <a:gd name="connsiteY764" fmla="*/ 176282 h 1025702"/>
              <a:gd name="connsiteX765" fmla="*/ 1434711 w 1964548"/>
              <a:gd name="connsiteY765" fmla="*/ 171484 h 1025702"/>
              <a:gd name="connsiteX766" fmla="*/ 1455070 w 1964548"/>
              <a:gd name="connsiteY766" fmla="*/ 200559 h 1025702"/>
              <a:gd name="connsiteX767" fmla="*/ 1425994 w 1964548"/>
              <a:gd name="connsiteY767" fmla="*/ 220917 h 1025702"/>
              <a:gd name="connsiteX768" fmla="*/ 1405634 w 1964548"/>
              <a:gd name="connsiteY768" fmla="*/ 191842 h 1025702"/>
              <a:gd name="connsiteX769" fmla="*/ 1434711 w 1964548"/>
              <a:gd name="connsiteY769" fmla="*/ 171484 h 1025702"/>
              <a:gd name="connsiteX770" fmla="*/ 1959614 w 1964548"/>
              <a:gd name="connsiteY770" fmla="*/ 160631 h 1025702"/>
              <a:gd name="connsiteX771" fmla="*/ 1963995 w 1964548"/>
              <a:gd name="connsiteY771" fmla="*/ 166886 h 1025702"/>
              <a:gd name="connsiteX772" fmla="*/ 1957739 w 1964548"/>
              <a:gd name="connsiteY772" fmla="*/ 171267 h 1025702"/>
              <a:gd name="connsiteX773" fmla="*/ 1953359 w 1964548"/>
              <a:gd name="connsiteY773" fmla="*/ 165011 h 1025702"/>
              <a:gd name="connsiteX774" fmla="*/ 1959614 w 1964548"/>
              <a:gd name="connsiteY774" fmla="*/ 160631 h 1025702"/>
              <a:gd name="connsiteX775" fmla="*/ 59965 w 1964548"/>
              <a:gd name="connsiteY775" fmla="*/ 157974 h 1025702"/>
              <a:gd name="connsiteX776" fmla="*/ 101400 w 1964548"/>
              <a:gd name="connsiteY776" fmla="*/ 217150 h 1025702"/>
              <a:gd name="connsiteX777" fmla="*/ 42224 w 1964548"/>
              <a:gd name="connsiteY777" fmla="*/ 258586 h 1025702"/>
              <a:gd name="connsiteX778" fmla="*/ 788 w 1964548"/>
              <a:gd name="connsiteY778" fmla="*/ 199409 h 1025702"/>
              <a:gd name="connsiteX779" fmla="*/ 59965 w 1964548"/>
              <a:gd name="connsiteY779" fmla="*/ 157974 h 1025702"/>
              <a:gd name="connsiteX780" fmla="*/ 739722 w 1964548"/>
              <a:gd name="connsiteY780" fmla="*/ 156666 h 1025702"/>
              <a:gd name="connsiteX781" fmla="*/ 772610 w 1964548"/>
              <a:gd name="connsiteY781" fmla="*/ 203635 h 1025702"/>
              <a:gd name="connsiteX782" fmla="*/ 725641 w 1964548"/>
              <a:gd name="connsiteY782" fmla="*/ 236523 h 1025702"/>
              <a:gd name="connsiteX783" fmla="*/ 692753 w 1964548"/>
              <a:gd name="connsiteY783" fmla="*/ 189554 h 1025702"/>
              <a:gd name="connsiteX784" fmla="*/ 739722 w 1964548"/>
              <a:gd name="connsiteY784" fmla="*/ 156666 h 1025702"/>
              <a:gd name="connsiteX785" fmla="*/ 1361204 w 1964548"/>
              <a:gd name="connsiteY785" fmla="*/ 156563 h 1025702"/>
              <a:gd name="connsiteX786" fmla="*/ 1383129 w 1964548"/>
              <a:gd name="connsiteY786" fmla="*/ 187875 h 1025702"/>
              <a:gd name="connsiteX787" fmla="*/ 1351816 w 1964548"/>
              <a:gd name="connsiteY787" fmla="*/ 209800 h 1025702"/>
              <a:gd name="connsiteX788" fmla="*/ 1329893 w 1964548"/>
              <a:gd name="connsiteY788" fmla="*/ 178488 h 1025702"/>
              <a:gd name="connsiteX789" fmla="*/ 1361204 w 1964548"/>
              <a:gd name="connsiteY789" fmla="*/ 156563 h 1025702"/>
              <a:gd name="connsiteX790" fmla="*/ 1925015 w 1964548"/>
              <a:gd name="connsiteY790" fmla="*/ 152702 h 1025702"/>
              <a:gd name="connsiteX791" fmla="*/ 1930856 w 1964548"/>
              <a:gd name="connsiteY791" fmla="*/ 161042 h 1025702"/>
              <a:gd name="connsiteX792" fmla="*/ 1922515 w 1964548"/>
              <a:gd name="connsiteY792" fmla="*/ 166883 h 1025702"/>
              <a:gd name="connsiteX793" fmla="*/ 1916675 w 1964548"/>
              <a:gd name="connsiteY793" fmla="*/ 158543 h 1025702"/>
              <a:gd name="connsiteX794" fmla="*/ 1925015 w 1964548"/>
              <a:gd name="connsiteY794" fmla="*/ 152702 h 1025702"/>
              <a:gd name="connsiteX795" fmla="*/ 1886339 w 1964548"/>
              <a:gd name="connsiteY795" fmla="*/ 143392 h 1025702"/>
              <a:gd name="connsiteX796" fmla="*/ 1894170 w 1964548"/>
              <a:gd name="connsiteY796" fmla="*/ 154574 h 1025702"/>
              <a:gd name="connsiteX797" fmla="*/ 1882986 w 1964548"/>
              <a:gd name="connsiteY797" fmla="*/ 162404 h 1025702"/>
              <a:gd name="connsiteX798" fmla="*/ 1875155 w 1964548"/>
              <a:gd name="connsiteY798" fmla="*/ 151221 h 1025702"/>
              <a:gd name="connsiteX799" fmla="*/ 1886339 w 1964548"/>
              <a:gd name="connsiteY799" fmla="*/ 143392 h 1025702"/>
              <a:gd name="connsiteX800" fmla="*/ 1283896 w 1964548"/>
              <a:gd name="connsiteY800" fmla="*/ 140970 h 1025702"/>
              <a:gd name="connsiteX801" fmla="*/ 1307387 w 1964548"/>
              <a:gd name="connsiteY801" fmla="*/ 174519 h 1025702"/>
              <a:gd name="connsiteX802" fmla="*/ 1273838 w 1964548"/>
              <a:gd name="connsiteY802" fmla="*/ 198010 h 1025702"/>
              <a:gd name="connsiteX803" fmla="*/ 1250347 w 1964548"/>
              <a:gd name="connsiteY803" fmla="*/ 164461 h 1025702"/>
              <a:gd name="connsiteX804" fmla="*/ 1283896 w 1964548"/>
              <a:gd name="connsiteY804" fmla="*/ 140970 h 1025702"/>
              <a:gd name="connsiteX805" fmla="*/ 635794 w 1964548"/>
              <a:gd name="connsiteY805" fmla="*/ 136380 h 1025702"/>
              <a:gd name="connsiteX806" fmla="*/ 670248 w 1964548"/>
              <a:gd name="connsiteY806" fmla="*/ 185586 h 1025702"/>
              <a:gd name="connsiteX807" fmla="*/ 621042 w 1964548"/>
              <a:gd name="connsiteY807" fmla="*/ 220040 h 1025702"/>
              <a:gd name="connsiteX808" fmla="*/ 586588 w 1964548"/>
              <a:gd name="connsiteY808" fmla="*/ 170834 h 1025702"/>
              <a:gd name="connsiteX809" fmla="*/ 635794 w 1964548"/>
              <a:gd name="connsiteY809" fmla="*/ 136380 h 1025702"/>
              <a:gd name="connsiteX810" fmla="*/ 1843253 w 1964548"/>
              <a:gd name="connsiteY810" fmla="*/ 133835 h 1025702"/>
              <a:gd name="connsiteX811" fmla="*/ 1852650 w 1964548"/>
              <a:gd name="connsiteY811" fmla="*/ 147253 h 1025702"/>
              <a:gd name="connsiteX812" fmla="*/ 1839230 w 1964548"/>
              <a:gd name="connsiteY812" fmla="*/ 156649 h 1025702"/>
              <a:gd name="connsiteX813" fmla="*/ 1829832 w 1964548"/>
              <a:gd name="connsiteY813" fmla="*/ 143230 h 1025702"/>
              <a:gd name="connsiteX814" fmla="*/ 1843253 w 1964548"/>
              <a:gd name="connsiteY814" fmla="*/ 133835 h 1025702"/>
              <a:gd name="connsiteX815" fmla="*/ 1202784 w 1964548"/>
              <a:gd name="connsiteY815" fmla="*/ 124709 h 1025702"/>
              <a:gd name="connsiteX816" fmla="*/ 1227842 w 1964548"/>
              <a:gd name="connsiteY816" fmla="*/ 160494 h 1025702"/>
              <a:gd name="connsiteX817" fmla="*/ 1192056 w 1964548"/>
              <a:gd name="connsiteY817" fmla="*/ 185550 h 1025702"/>
              <a:gd name="connsiteX818" fmla="*/ 1166998 w 1964548"/>
              <a:gd name="connsiteY818" fmla="*/ 149765 h 1025702"/>
              <a:gd name="connsiteX819" fmla="*/ 1202784 w 1964548"/>
              <a:gd name="connsiteY819" fmla="*/ 124709 h 1025702"/>
              <a:gd name="connsiteX820" fmla="*/ 1796365 w 1964548"/>
              <a:gd name="connsiteY820" fmla="*/ 123606 h 1025702"/>
              <a:gd name="connsiteX821" fmla="*/ 1807328 w 1964548"/>
              <a:gd name="connsiteY821" fmla="*/ 139262 h 1025702"/>
              <a:gd name="connsiteX822" fmla="*/ 1791672 w 1964548"/>
              <a:gd name="connsiteY822" fmla="*/ 150224 h 1025702"/>
              <a:gd name="connsiteX823" fmla="*/ 1780709 w 1964548"/>
              <a:gd name="connsiteY823" fmla="*/ 134568 h 1025702"/>
              <a:gd name="connsiteX824" fmla="*/ 1796365 w 1964548"/>
              <a:gd name="connsiteY824" fmla="*/ 123606 h 1025702"/>
              <a:gd name="connsiteX825" fmla="*/ 528063 w 1964548"/>
              <a:gd name="connsiteY825" fmla="*/ 115426 h 1025702"/>
              <a:gd name="connsiteX826" fmla="*/ 564081 w 1964548"/>
              <a:gd name="connsiteY826" fmla="*/ 166867 h 1025702"/>
              <a:gd name="connsiteX827" fmla="*/ 512640 w 1964548"/>
              <a:gd name="connsiteY827" fmla="*/ 202886 h 1025702"/>
              <a:gd name="connsiteX828" fmla="*/ 476624 w 1964548"/>
              <a:gd name="connsiteY828" fmla="*/ 151445 h 1025702"/>
              <a:gd name="connsiteX829" fmla="*/ 528063 w 1964548"/>
              <a:gd name="connsiteY829" fmla="*/ 115426 h 1025702"/>
              <a:gd name="connsiteX830" fmla="*/ 1745675 w 1964548"/>
              <a:gd name="connsiteY830" fmla="*/ 112708 h 1025702"/>
              <a:gd name="connsiteX831" fmla="*/ 1758204 w 1964548"/>
              <a:gd name="connsiteY831" fmla="*/ 130600 h 1025702"/>
              <a:gd name="connsiteX832" fmla="*/ 1740310 w 1964548"/>
              <a:gd name="connsiteY832" fmla="*/ 143128 h 1025702"/>
              <a:gd name="connsiteX833" fmla="*/ 1727781 w 1964548"/>
              <a:gd name="connsiteY833" fmla="*/ 125236 h 1025702"/>
              <a:gd name="connsiteX834" fmla="*/ 1745675 w 1964548"/>
              <a:gd name="connsiteY834" fmla="*/ 112708 h 1025702"/>
              <a:gd name="connsiteX835" fmla="*/ 1117870 w 1964548"/>
              <a:gd name="connsiteY835" fmla="*/ 107774 h 1025702"/>
              <a:gd name="connsiteX836" fmla="*/ 1144493 w 1964548"/>
              <a:gd name="connsiteY836" fmla="*/ 145796 h 1025702"/>
              <a:gd name="connsiteX837" fmla="*/ 1106471 w 1964548"/>
              <a:gd name="connsiteY837" fmla="*/ 172419 h 1025702"/>
              <a:gd name="connsiteX838" fmla="*/ 1079848 w 1964548"/>
              <a:gd name="connsiteY838" fmla="*/ 134397 h 1025702"/>
              <a:gd name="connsiteX839" fmla="*/ 1117870 w 1964548"/>
              <a:gd name="connsiteY839" fmla="*/ 107774 h 1025702"/>
              <a:gd name="connsiteX840" fmla="*/ 1691180 w 1964548"/>
              <a:gd name="connsiteY840" fmla="*/ 101138 h 1025702"/>
              <a:gd name="connsiteX841" fmla="*/ 1705275 w 1964548"/>
              <a:gd name="connsiteY841" fmla="*/ 121267 h 1025702"/>
              <a:gd name="connsiteX842" fmla="*/ 1685145 w 1964548"/>
              <a:gd name="connsiteY842" fmla="*/ 135362 h 1025702"/>
              <a:gd name="connsiteX843" fmla="*/ 1671051 w 1964548"/>
              <a:gd name="connsiteY843" fmla="*/ 115233 h 1025702"/>
              <a:gd name="connsiteX844" fmla="*/ 1691180 w 1964548"/>
              <a:gd name="connsiteY844" fmla="*/ 101138 h 1025702"/>
              <a:gd name="connsiteX845" fmla="*/ 416532 w 1964548"/>
              <a:gd name="connsiteY845" fmla="*/ 93798 h 1025702"/>
              <a:gd name="connsiteX846" fmla="*/ 454118 w 1964548"/>
              <a:gd name="connsiteY846" fmla="*/ 147475 h 1025702"/>
              <a:gd name="connsiteX847" fmla="*/ 400439 w 1964548"/>
              <a:gd name="connsiteY847" fmla="*/ 185062 h 1025702"/>
              <a:gd name="connsiteX848" fmla="*/ 362854 w 1964548"/>
              <a:gd name="connsiteY848" fmla="*/ 131384 h 1025702"/>
              <a:gd name="connsiteX849" fmla="*/ 416532 w 1964548"/>
              <a:gd name="connsiteY849" fmla="*/ 93798 h 1025702"/>
              <a:gd name="connsiteX850" fmla="*/ 1029153 w 1964548"/>
              <a:gd name="connsiteY850" fmla="*/ 90171 h 1025702"/>
              <a:gd name="connsiteX851" fmla="*/ 1057342 w 1964548"/>
              <a:gd name="connsiteY851" fmla="*/ 130430 h 1025702"/>
              <a:gd name="connsiteX852" fmla="*/ 1017083 w 1964548"/>
              <a:gd name="connsiteY852" fmla="*/ 158619 h 1025702"/>
              <a:gd name="connsiteX853" fmla="*/ 988894 w 1964548"/>
              <a:gd name="connsiteY853" fmla="*/ 118361 h 1025702"/>
              <a:gd name="connsiteX854" fmla="*/ 1029153 w 1964548"/>
              <a:gd name="connsiteY854" fmla="*/ 90171 h 1025702"/>
              <a:gd name="connsiteX855" fmla="*/ 1632885 w 1964548"/>
              <a:gd name="connsiteY855" fmla="*/ 88899 h 1025702"/>
              <a:gd name="connsiteX856" fmla="*/ 1648546 w 1964548"/>
              <a:gd name="connsiteY856" fmla="*/ 111264 h 1025702"/>
              <a:gd name="connsiteX857" fmla="*/ 1626180 w 1964548"/>
              <a:gd name="connsiteY857" fmla="*/ 126924 h 1025702"/>
              <a:gd name="connsiteX858" fmla="*/ 1610519 w 1964548"/>
              <a:gd name="connsiteY858" fmla="*/ 104559 h 1025702"/>
              <a:gd name="connsiteX859" fmla="*/ 1632885 w 1964548"/>
              <a:gd name="connsiteY859" fmla="*/ 88899 h 1025702"/>
              <a:gd name="connsiteX860" fmla="*/ 1570786 w 1964548"/>
              <a:gd name="connsiteY860" fmla="*/ 75989 h 1025702"/>
              <a:gd name="connsiteX861" fmla="*/ 1588013 w 1964548"/>
              <a:gd name="connsiteY861" fmla="*/ 100591 h 1025702"/>
              <a:gd name="connsiteX862" fmla="*/ 1563411 w 1964548"/>
              <a:gd name="connsiteY862" fmla="*/ 117817 h 1025702"/>
              <a:gd name="connsiteX863" fmla="*/ 1546184 w 1964548"/>
              <a:gd name="connsiteY863" fmla="*/ 93215 h 1025702"/>
              <a:gd name="connsiteX864" fmla="*/ 1570786 w 1964548"/>
              <a:gd name="connsiteY864" fmla="*/ 75989 h 1025702"/>
              <a:gd name="connsiteX865" fmla="*/ 936636 w 1964548"/>
              <a:gd name="connsiteY865" fmla="*/ 71896 h 1025702"/>
              <a:gd name="connsiteX866" fmla="*/ 966390 w 1964548"/>
              <a:gd name="connsiteY866" fmla="*/ 114393 h 1025702"/>
              <a:gd name="connsiteX867" fmla="*/ 923896 w 1964548"/>
              <a:gd name="connsiteY867" fmla="*/ 144148 h 1025702"/>
              <a:gd name="connsiteX868" fmla="*/ 894140 w 1964548"/>
              <a:gd name="connsiteY868" fmla="*/ 101652 h 1025702"/>
              <a:gd name="connsiteX869" fmla="*/ 936636 w 1964548"/>
              <a:gd name="connsiteY869" fmla="*/ 71896 h 1025702"/>
              <a:gd name="connsiteX870" fmla="*/ 301197 w 1964548"/>
              <a:gd name="connsiteY870" fmla="*/ 71500 h 1025702"/>
              <a:gd name="connsiteX871" fmla="*/ 340350 w 1964548"/>
              <a:gd name="connsiteY871" fmla="*/ 127415 h 1025702"/>
              <a:gd name="connsiteX872" fmla="*/ 284435 w 1964548"/>
              <a:gd name="connsiteY872" fmla="*/ 166567 h 1025702"/>
              <a:gd name="connsiteX873" fmla="*/ 245281 w 1964548"/>
              <a:gd name="connsiteY873" fmla="*/ 110653 h 1025702"/>
              <a:gd name="connsiteX874" fmla="*/ 301197 w 1964548"/>
              <a:gd name="connsiteY874" fmla="*/ 71500 h 1025702"/>
              <a:gd name="connsiteX875" fmla="*/ 1504885 w 1964548"/>
              <a:gd name="connsiteY875" fmla="*/ 62408 h 1025702"/>
              <a:gd name="connsiteX876" fmla="*/ 1523678 w 1964548"/>
              <a:gd name="connsiteY876" fmla="*/ 89247 h 1025702"/>
              <a:gd name="connsiteX877" fmla="*/ 1496839 w 1964548"/>
              <a:gd name="connsiteY877" fmla="*/ 108040 h 1025702"/>
              <a:gd name="connsiteX878" fmla="*/ 1478046 w 1964548"/>
              <a:gd name="connsiteY878" fmla="*/ 81201 h 1025702"/>
              <a:gd name="connsiteX879" fmla="*/ 1504885 w 1964548"/>
              <a:gd name="connsiteY879" fmla="*/ 62408 h 1025702"/>
              <a:gd name="connsiteX880" fmla="*/ 840313 w 1964548"/>
              <a:gd name="connsiteY880" fmla="*/ 52953 h 1025702"/>
              <a:gd name="connsiteX881" fmla="*/ 871634 w 1964548"/>
              <a:gd name="connsiteY881" fmla="*/ 97685 h 1025702"/>
              <a:gd name="connsiteX882" fmla="*/ 826903 w 1964548"/>
              <a:gd name="connsiteY882" fmla="*/ 129006 h 1025702"/>
              <a:gd name="connsiteX883" fmla="*/ 795581 w 1964548"/>
              <a:gd name="connsiteY883" fmla="*/ 84275 h 1025702"/>
              <a:gd name="connsiteX884" fmla="*/ 840313 w 1964548"/>
              <a:gd name="connsiteY884" fmla="*/ 52953 h 1025702"/>
              <a:gd name="connsiteX885" fmla="*/ 182057 w 1964548"/>
              <a:gd name="connsiteY885" fmla="*/ 48533 h 1025702"/>
              <a:gd name="connsiteX886" fmla="*/ 222775 w 1964548"/>
              <a:gd name="connsiteY886" fmla="*/ 106684 h 1025702"/>
              <a:gd name="connsiteX887" fmla="*/ 164625 w 1964548"/>
              <a:gd name="connsiteY887" fmla="*/ 147402 h 1025702"/>
              <a:gd name="connsiteX888" fmla="*/ 123907 w 1964548"/>
              <a:gd name="connsiteY888" fmla="*/ 89251 h 1025702"/>
              <a:gd name="connsiteX889" fmla="*/ 182057 w 1964548"/>
              <a:gd name="connsiteY889" fmla="*/ 48533 h 1025702"/>
              <a:gd name="connsiteX890" fmla="*/ 1435182 w 1964548"/>
              <a:gd name="connsiteY890" fmla="*/ 48157 h 1025702"/>
              <a:gd name="connsiteX891" fmla="*/ 1455541 w 1964548"/>
              <a:gd name="connsiteY891" fmla="*/ 77232 h 1025702"/>
              <a:gd name="connsiteX892" fmla="*/ 1426465 w 1964548"/>
              <a:gd name="connsiteY892" fmla="*/ 97591 h 1025702"/>
              <a:gd name="connsiteX893" fmla="*/ 1406106 w 1964548"/>
              <a:gd name="connsiteY893" fmla="*/ 68516 h 1025702"/>
              <a:gd name="connsiteX894" fmla="*/ 1435182 w 1964548"/>
              <a:gd name="connsiteY894" fmla="*/ 48157 h 1025702"/>
              <a:gd name="connsiteX895" fmla="*/ 1960085 w 1964548"/>
              <a:gd name="connsiteY895" fmla="*/ 37307 h 1025702"/>
              <a:gd name="connsiteX896" fmla="*/ 1964466 w 1964548"/>
              <a:gd name="connsiteY896" fmla="*/ 43563 h 1025702"/>
              <a:gd name="connsiteX897" fmla="*/ 1958210 w 1964548"/>
              <a:gd name="connsiteY897" fmla="*/ 47943 h 1025702"/>
              <a:gd name="connsiteX898" fmla="*/ 1953830 w 1964548"/>
              <a:gd name="connsiteY898" fmla="*/ 41687 h 1025702"/>
              <a:gd name="connsiteX899" fmla="*/ 1960085 w 1964548"/>
              <a:gd name="connsiteY899" fmla="*/ 37307 h 1025702"/>
              <a:gd name="connsiteX900" fmla="*/ 740188 w 1964548"/>
              <a:gd name="connsiteY900" fmla="*/ 33338 h 1025702"/>
              <a:gd name="connsiteX901" fmla="*/ 773075 w 1964548"/>
              <a:gd name="connsiteY901" fmla="*/ 80306 h 1025702"/>
              <a:gd name="connsiteX902" fmla="*/ 726107 w 1964548"/>
              <a:gd name="connsiteY902" fmla="*/ 113194 h 1025702"/>
              <a:gd name="connsiteX903" fmla="*/ 693219 w 1964548"/>
              <a:gd name="connsiteY903" fmla="*/ 66225 h 1025702"/>
              <a:gd name="connsiteX904" fmla="*/ 740188 w 1964548"/>
              <a:gd name="connsiteY904" fmla="*/ 33338 h 1025702"/>
              <a:gd name="connsiteX905" fmla="*/ 1361675 w 1964548"/>
              <a:gd name="connsiteY905" fmla="*/ 33235 h 1025702"/>
              <a:gd name="connsiteX906" fmla="*/ 1383600 w 1964548"/>
              <a:gd name="connsiteY906" fmla="*/ 64547 h 1025702"/>
              <a:gd name="connsiteX907" fmla="*/ 1352288 w 1964548"/>
              <a:gd name="connsiteY907" fmla="*/ 86472 h 1025702"/>
              <a:gd name="connsiteX908" fmla="*/ 1330363 w 1964548"/>
              <a:gd name="connsiteY908" fmla="*/ 55160 h 1025702"/>
              <a:gd name="connsiteX909" fmla="*/ 1361675 w 1964548"/>
              <a:gd name="connsiteY909" fmla="*/ 33235 h 1025702"/>
              <a:gd name="connsiteX910" fmla="*/ 1925486 w 1964548"/>
              <a:gd name="connsiteY910" fmla="*/ 29374 h 1025702"/>
              <a:gd name="connsiteX911" fmla="*/ 1931327 w 1964548"/>
              <a:gd name="connsiteY911" fmla="*/ 37715 h 1025702"/>
              <a:gd name="connsiteX912" fmla="*/ 1922986 w 1964548"/>
              <a:gd name="connsiteY912" fmla="*/ 43556 h 1025702"/>
              <a:gd name="connsiteX913" fmla="*/ 1917145 w 1964548"/>
              <a:gd name="connsiteY913" fmla="*/ 35215 h 1025702"/>
              <a:gd name="connsiteX914" fmla="*/ 1925486 w 1964548"/>
              <a:gd name="connsiteY914" fmla="*/ 29374 h 1025702"/>
              <a:gd name="connsiteX915" fmla="*/ 59965 w 1964548"/>
              <a:gd name="connsiteY915" fmla="*/ 26106 h 1025702"/>
              <a:gd name="connsiteX916" fmla="*/ 101401 w 1964548"/>
              <a:gd name="connsiteY916" fmla="*/ 85283 h 1025702"/>
              <a:gd name="connsiteX917" fmla="*/ 42225 w 1964548"/>
              <a:gd name="connsiteY917" fmla="*/ 126718 h 1025702"/>
              <a:gd name="connsiteX918" fmla="*/ 789 w 1964548"/>
              <a:gd name="connsiteY918" fmla="*/ 67542 h 1025702"/>
              <a:gd name="connsiteX919" fmla="*/ 59965 w 1964548"/>
              <a:gd name="connsiteY919" fmla="*/ 26106 h 1025702"/>
              <a:gd name="connsiteX920" fmla="*/ 1886809 w 1964548"/>
              <a:gd name="connsiteY920" fmla="*/ 20064 h 1025702"/>
              <a:gd name="connsiteX921" fmla="*/ 1894641 w 1964548"/>
              <a:gd name="connsiteY921" fmla="*/ 31247 h 1025702"/>
              <a:gd name="connsiteX922" fmla="*/ 1883457 w 1964548"/>
              <a:gd name="connsiteY922" fmla="*/ 39076 h 1025702"/>
              <a:gd name="connsiteX923" fmla="*/ 1875626 w 1964548"/>
              <a:gd name="connsiteY923" fmla="*/ 27894 h 1025702"/>
              <a:gd name="connsiteX924" fmla="*/ 1886809 w 1964548"/>
              <a:gd name="connsiteY924" fmla="*/ 20064 h 1025702"/>
              <a:gd name="connsiteX925" fmla="*/ 1284366 w 1964548"/>
              <a:gd name="connsiteY925" fmla="*/ 17643 h 1025702"/>
              <a:gd name="connsiteX926" fmla="*/ 1307858 w 1964548"/>
              <a:gd name="connsiteY926" fmla="*/ 51192 h 1025702"/>
              <a:gd name="connsiteX927" fmla="*/ 1274309 w 1964548"/>
              <a:gd name="connsiteY927" fmla="*/ 74683 h 1025702"/>
              <a:gd name="connsiteX928" fmla="*/ 1250818 w 1964548"/>
              <a:gd name="connsiteY928" fmla="*/ 41134 h 1025702"/>
              <a:gd name="connsiteX929" fmla="*/ 1284366 w 1964548"/>
              <a:gd name="connsiteY929" fmla="*/ 17643 h 1025702"/>
              <a:gd name="connsiteX930" fmla="*/ 636260 w 1964548"/>
              <a:gd name="connsiteY930" fmla="*/ 13051 h 1025702"/>
              <a:gd name="connsiteX931" fmla="*/ 670714 w 1964548"/>
              <a:gd name="connsiteY931" fmla="*/ 62256 h 1025702"/>
              <a:gd name="connsiteX932" fmla="*/ 621508 w 1964548"/>
              <a:gd name="connsiteY932" fmla="*/ 96710 h 1025702"/>
              <a:gd name="connsiteX933" fmla="*/ 587054 w 1964548"/>
              <a:gd name="connsiteY933" fmla="*/ 47505 h 1025702"/>
              <a:gd name="connsiteX934" fmla="*/ 636260 w 1964548"/>
              <a:gd name="connsiteY934" fmla="*/ 13051 h 1025702"/>
              <a:gd name="connsiteX935" fmla="*/ 1843723 w 1964548"/>
              <a:gd name="connsiteY935" fmla="*/ 10507 h 1025702"/>
              <a:gd name="connsiteX936" fmla="*/ 1853121 w 1964548"/>
              <a:gd name="connsiteY936" fmla="*/ 23926 h 1025702"/>
              <a:gd name="connsiteX937" fmla="*/ 1839701 w 1964548"/>
              <a:gd name="connsiteY937" fmla="*/ 33321 h 1025702"/>
              <a:gd name="connsiteX938" fmla="*/ 1830303 w 1964548"/>
              <a:gd name="connsiteY938" fmla="*/ 19902 h 1025702"/>
              <a:gd name="connsiteX939" fmla="*/ 1843723 w 1964548"/>
              <a:gd name="connsiteY939" fmla="*/ 10507 h 1025702"/>
              <a:gd name="connsiteX940" fmla="*/ 1203255 w 1964548"/>
              <a:gd name="connsiteY940" fmla="*/ 1381 h 1025702"/>
              <a:gd name="connsiteX941" fmla="*/ 1228314 w 1964548"/>
              <a:gd name="connsiteY941" fmla="*/ 37166 h 1025702"/>
              <a:gd name="connsiteX942" fmla="*/ 1192527 w 1964548"/>
              <a:gd name="connsiteY942" fmla="*/ 62222 h 1025702"/>
              <a:gd name="connsiteX943" fmla="*/ 1167469 w 1964548"/>
              <a:gd name="connsiteY943" fmla="*/ 26438 h 1025702"/>
              <a:gd name="connsiteX944" fmla="*/ 1203255 w 1964548"/>
              <a:gd name="connsiteY944" fmla="*/ 1381 h 1025702"/>
              <a:gd name="connsiteX945" fmla="*/ 1796836 w 1964548"/>
              <a:gd name="connsiteY945" fmla="*/ 279 h 1025702"/>
              <a:gd name="connsiteX946" fmla="*/ 1807799 w 1964548"/>
              <a:gd name="connsiteY946" fmla="*/ 15934 h 1025702"/>
              <a:gd name="connsiteX947" fmla="*/ 1792143 w 1964548"/>
              <a:gd name="connsiteY947" fmla="*/ 26896 h 1025702"/>
              <a:gd name="connsiteX948" fmla="*/ 1781180 w 1964548"/>
              <a:gd name="connsiteY948" fmla="*/ 11240 h 1025702"/>
              <a:gd name="connsiteX949" fmla="*/ 1796836 w 1964548"/>
              <a:gd name="connsiteY949" fmla="*/ 279 h 1025702"/>
              <a:gd name="connsiteX950" fmla="*/ 1729468 w 1964548"/>
              <a:gd name="connsiteY950" fmla="*/ 1 h 1025702"/>
              <a:gd name="connsiteX951" fmla="*/ 1757063 w 1964548"/>
              <a:gd name="connsiteY951" fmla="*/ 1 h 1025702"/>
              <a:gd name="connsiteX952" fmla="*/ 1758675 w 1964548"/>
              <a:gd name="connsiteY952" fmla="*/ 7272 h 1025702"/>
              <a:gd name="connsiteX953" fmla="*/ 1740782 w 1964548"/>
              <a:gd name="connsiteY953" fmla="*/ 19800 h 1025702"/>
              <a:gd name="connsiteX954" fmla="*/ 1728252 w 1964548"/>
              <a:gd name="connsiteY954" fmla="*/ 1908 h 1025702"/>
              <a:gd name="connsiteX955" fmla="*/ 495000 w 1964548"/>
              <a:gd name="connsiteY955" fmla="*/ 1 h 1025702"/>
              <a:gd name="connsiteX956" fmla="*/ 540937 w 1964548"/>
              <a:gd name="connsiteY956" fmla="*/ 1 h 1025702"/>
              <a:gd name="connsiteX957" fmla="*/ 557192 w 1964548"/>
              <a:gd name="connsiteY957" fmla="*/ 10357 h 1025702"/>
              <a:gd name="connsiteX958" fmla="*/ 564548 w 1964548"/>
              <a:gd name="connsiteY958" fmla="*/ 43537 h 1025702"/>
              <a:gd name="connsiteX959" fmla="*/ 513107 w 1964548"/>
              <a:gd name="connsiteY959" fmla="*/ 79557 h 1025702"/>
              <a:gd name="connsiteX960" fmla="*/ 477088 w 1964548"/>
              <a:gd name="connsiteY960" fmla="*/ 28116 h 1025702"/>
              <a:gd name="connsiteX961" fmla="*/ 131927 w 1964548"/>
              <a:gd name="connsiteY961" fmla="*/ 1 h 1025702"/>
              <a:gd name="connsiteX962" fmla="*/ 212636 w 1964548"/>
              <a:gd name="connsiteY962" fmla="*/ 1 h 1025702"/>
              <a:gd name="connsiteX963" fmla="*/ 202598 w 1964548"/>
              <a:gd name="connsiteY963" fmla="*/ 15758 h 1025702"/>
              <a:gd name="connsiteX964" fmla="*/ 165089 w 1964548"/>
              <a:gd name="connsiteY964" fmla="*/ 24073 h 1025702"/>
              <a:gd name="connsiteX965" fmla="*/ 132687 w 1964548"/>
              <a:gd name="connsiteY965" fmla="*/ 3431 h 1025702"/>
              <a:gd name="connsiteX966" fmla="*/ 1673317 w 1964548"/>
              <a:gd name="connsiteY966" fmla="*/ 0 h 1025702"/>
              <a:gd name="connsiteX967" fmla="*/ 1704433 w 1964548"/>
              <a:gd name="connsiteY967" fmla="*/ 1 h 1025702"/>
              <a:gd name="connsiteX968" fmla="*/ 1698600 w 1964548"/>
              <a:gd name="connsiteY968" fmla="*/ 9155 h 1025702"/>
              <a:gd name="connsiteX969" fmla="*/ 1685616 w 1964548"/>
              <a:gd name="connsiteY969" fmla="*/ 12034 h 1025702"/>
              <a:gd name="connsiteX970" fmla="*/ 1674401 w 1964548"/>
              <a:gd name="connsiteY970" fmla="*/ 4888 h 1025702"/>
              <a:gd name="connsiteX971" fmla="*/ 1641331 w 1964548"/>
              <a:gd name="connsiteY971" fmla="*/ 0 h 1025702"/>
              <a:gd name="connsiteX972" fmla="*/ 1641077 w 1964548"/>
              <a:gd name="connsiteY972" fmla="*/ 398 h 1025702"/>
              <a:gd name="connsiteX973" fmla="*/ 1626651 w 1964548"/>
              <a:gd name="connsiteY973" fmla="*/ 3596 h 1025702"/>
              <a:gd name="connsiteX974" fmla="*/ 1621006 w 1964548"/>
              <a:gd name="connsiteY974" fmla="*/ 1 h 1025702"/>
              <a:gd name="connsiteX975" fmla="*/ 1087371 w 1964548"/>
              <a:gd name="connsiteY975" fmla="*/ 0 h 1025702"/>
              <a:gd name="connsiteX976" fmla="*/ 1139982 w 1964548"/>
              <a:gd name="connsiteY976" fmla="*/ 1 h 1025702"/>
              <a:gd name="connsiteX977" fmla="*/ 1144963 w 1964548"/>
              <a:gd name="connsiteY977" fmla="*/ 22469 h 1025702"/>
              <a:gd name="connsiteX978" fmla="*/ 1106942 w 1964548"/>
              <a:gd name="connsiteY978" fmla="*/ 49092 h 1025702"/>
              <a:gd name="connsiteX979" fmla="*/ 1080319 w 1964548"/>
              <a:gd name="connsiteY979" fmla="*/ 11071 h 1025702"/>
              <a:gd name="connsiteX980" fmla="*/ 1056239 w 1964548"/>
              <a:gd name="connsiteY980" fmla="*/ 0 h 1025702"/>
              <a:gd name="connsiteX981" fmla="*/ 1057814 w 1964548"/>
              <a:gd name="connsiteY981" fmla="*/ 7102 h 1025702"/>
              <a:gd name="connsiteX982" fmla="*/ 1017555 w 1964548"/>
              <a:gd name="connsiteY982" fmla="*/ 35292 h 1025702"/>
              <a:gd name="connsiteX983" fmla="*/ 995123 w 1964548"/>
              <a:gd name="connsiteY983" fmla="*/ 21000 h 1025702"/>
              <a:gd name="connsiteX984" fmla="*/ 990467 w 1964548"/>
              <a:gd name="connsiteY984" fmla="*/ 1 h 1025702"/>
              <a:gd name="connsiteX985" fmla="*/ 961168 w 1964548"/>
              <a:gd name="connsiteY985" fmla="*/ 0 h 1025702"/>
              <a:gd name="connsiteX986" fmla="*/ 951776 w 1964548"/>
              <a:gd name="connsiteY986" fmla="*/ 14744 h 1025702"/>
              <a:gd name="connsiteX987" fmla="*/ 924365 w 1964548"/>
              <a:gd name="connsiteY987" fmla="*/ 20821 h 1025702"/>
              <a:gd name="connsiteX988" fmla="*/ 900686 w 1964548"/>
              <a:gd name="connsiteY988" fmla="*/ 5736 h 1025702"/>
              <a:gd name="connsiteX989" fmla="*/ 899415 w 1964548"/>
              <a:gd name="connsiteY989" fmla="*/ 1 h 1025702"/>
              <a:gd name="connsiteX990" fmla="*/ 818461 w 1964548"/>
              <a:gd name="connsiteY990" fmla="*/ 0 h 1025702"/>
              <a:gd name="connsiteX991" fmla="*/ 852981 w 1964548"/>
              <a:gd name="connsiteY991" fmla="*/ 1 h 1025702"/>
              <a:gd name="connsiteX992" fmla="*/ 827372 w 1964548"/>
              <a:gd name="connsiteY992" fmla="*/ 5678 h 1025702"/>
              <a:gd name="connsiteX993" fmla="*/ 368449 w 1964548"/>
              <a:gd name="connsiteY993" fmla="*/ 0 h 1025702"/>
              <a:gd name="connsiteX994" fmla="*/ 449230 w 1964548"/>
              <a:gd name="connsiteY994" fmla="*/ 0 h 1025702"/>
              <a:gd name="connsiteX995" fmla="*/ 454583 w 1964548"/>
              <a:gd name="connsiteY995" fmla="*/ 24146 h 1025702"/>
              <a:gd name="connsiteX996" fmla="*/ 400905 w 1964548"/>
              <a:gd name="connsiteY996" fmla="*/ 61732 h 1025702"/>
              <a:gd name="connsiteX997" fmla="*/ 363319 w 1964548"/>
              <a:gd name="connsiteY997" fmla="*/ 8054 h 1025702"/>
              <a:gd name="connsiteX998" fmla="*/ 248557 w 1964548"/>
              <a:gd name="connsiteY998" fmla="*/ 0 h 1025702"/>
              <a:gd name="connsiteX999" fmla="*/ 339909 w 1964548"/>
              <a:gd name="connsiteY999" fmla="*/ 1 h 1025702"/>
              <a:gd name="connsiteX1000" fmla="*/ 340815 w 1964548"/>
              <a:gd name="connsiteY1000" fmla="*/ 4086 h 1025702"/>
              <a:gd name="connsiteX1001" fmla="*/ 284899 w 1964548"/>
              <a:gd name="connsiteY1001" fmla="*/ 43238 h 1025702"/>
              <a:gd name="connsiteX1002" fmla="*/ 253742 w 1964548"/>
              <a:gd name="connsiteY1002" fmla="*/ 23389 h 1025702"/>
              <a:gd name="connsiteX1003" fmla="*/ 34049 w 1964548"/>
              <a:gd name="connsiteY1003" fmla="*/ 0 h 1025702"/>
              <a:gd name="connsiteX1004" fmla="*/ 69460 w 1964548"/>
              <a:gd name="connsiteY1004" fmla="*/ 1 h 1025702"/>
              <a:gd name="connsiteX1005" fmla="*/ 62969 w 1964548"/>
              <a:gd name="connsiteY1005" fmla="*/ 2889 h 1025702"/>
              <a:gd name="connsiteX1006" fmla="*/ 42691 w 1964548"/>
              <a:gd name="connsiteY1006" fmla="*/ 3390 h 102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</a:cxnLst>
            <a:rect l="l" t="t" r="r" b="b"/>
            <a:pathLst>
              <a:path w="1964548" h="1025702">
                <a:moveTo>
                  <a:pt x="301192" y="994565"/>
                </a:moveTo>
                <a:cubicBezTo>
                  <a:pt x="307755" y="995722"/>
                  <a:pt x="313773" y="998155"/>
                  <a:pt x="319036" y="1001563"/>
                </a:cubicBezTo>
                <a:lnTo>
                  <a:pt x="327061" y="1009309"/>
                </a:lnTo>
                <a:lnTo>
                  <a:pt x="258581" y="1012834"/>
                </a:lnTo>
                <a:lnTo>
                  <a:pt x="265126" y="1002561"/>
                </a:lnTo>
                <a:cubicBezTo>
                  <a:pt x="275245" y="995476"/>
                  <a:pt x="288066" y="992251"/>
                  <a:pt x="301192" y="994565"/>
                </a:cubicBezTo>
                <a:close/>
                <a:moveTo>
                  <a:pt x="182052" y="971599"/>
                </a:moveTo>
                <a:cubicBezTo>
                  <a:pt x="195703" y="974006"/>
                  <a:pt x="207086" y="981718"/>
                  <a:pt x="214455" y="992242"/>
                </a:cubicBezTo>
                <a:lnTo>
                  <a:pt x="219466" y="1014847"/>
                </a:lnTo>
                <a:lnTo>
                  <a:pt x="125535" y="1019682"/>
                </a:lnTo>
                <a:lnTo>
                  <a:pt x="123902" y="1012317"/>
                </a:lnTo>
                <a:cubicBezTo>
                  <a:pt x="128716" y="985015"/>
                  <a:pt x="154751" y="966785"/>
                  <a:pt x="182052" y="971599"/>
                </a:cubicBezTo>
                <a:close/>
                <a:moveTo>
                  <a:pt x="839843" y="967480"/>
                </a:moveTo>
                <a:lnTo>
                  <a:pt x="862261" y="981762"/>
                </a:lnTo>
                <a:lnTo>
                  <a:pt x="804059" y="984758"/>
                </a:lnTo>
                <a:lnTo>
                  <a:pt x="810991" y="973877"/>
                </a:lnTo>
                <a:cubicBezTo>
                  <a:pt x="819086" y="968209"/>
                  <a:pt x="829343" y="965629"/>
                  <a:pt x="839843" y="967480"/>
                </a:cubicBezTo>
                <a:close/>
                <a:moveTo>
                  <a:pt x="59961" y="949172"/>
                </a:moveTo>
                <a:cubicBezTo>
                  <a:pt x="87744" y="954071"/>
                  <a:pt x="106295" y="980565"/>
                  <a:pt x="101396" y="1008348"/>
                </a:cubicBezTo>
                <a:lnTo>
                  <a:pt x="93113" y="1021351"/>
                </a:lnTo>
                <a:lnTo>
                  <a:pt x="8565" y="1025702"/>
                </a:lnTo>
                <a:lnTo>
                  <a:pt x="784" y="990608"/>
                </a:lnTo>
                <a:cubicBezTo>
                  <a:pt x="5683" y="962824"/>
                  <a:pt x="32177" y="944273"/>
                  <a:pt x="59961" y="949172"/>
                </a:cubicBezTo>
                <a:close/>
                <a:moveTo>
                  <a:pt x="739718" y="947865"/>
                </a:moveTo>
                <a:cubicBezTo>
                  <a:pt x="750744" y="949809"/>
                  <a:pt x="759938" y="956038"/>
                  <a:pt x="765890" y="964538"/>
                </a:cubicBezTo>
                <a:lnTo>
                  <a:pt x="770753" y="986472"/>
                </a:lnTo>
                <a:lnTo>
                  <a:pt x="694883" y="990377"/>
                </a:lnTo>
                <a:lnTo>
                  <a:pt x="692749" y="980752"/>
                </a:lnTo>
                <a:cubicBezTo>
                  <a:pt x="696638" y="958701"/>
                  <a:pt x="717666" y="943976"/>
                  <a:pt x="739718" y="947865"/>
                </a:cubicBezTo>
                <a:close/>
                <a:moveTo>
                  <a:pt x="1360733" y="939224"/>
                </a:moveTo>
                <a:cubicBezTo>
                  <a:pt x="1368084" y="940520"/>
                  <a:pt x="1374213" y="944673"/>
                  <a:pt x="1378181" y="950339"/>
                </a:cubicBezTo>
                <a:lnTo>
                  <a:pt x="1379248" y="955153"/>
                </a:lnTo>
                <a:lnTo>
                  <a:pt x="1331681" y="957601"/>
                </a:lnTo>
                <a:lnTo>
                  <a:pt x="1340536" y="943701"/>
                </a:lnTo>
                <a:cubicBezTo>
                  <a:pt x="1346203" y="939733"/>
                  <a:pt x="1353383" y="937928"/>
                  <a:pt x="1360733" y="939224"/>
                </a:cubicBezTo>
                <a:close/>
                <a:moveTo>
                  <a:pt x="635790" y="927579"/>
                </a:moveTo>
                <a:cubicBezTo>
                  <a:pt x="658892" y="931652"/>
                  <a:pt x="674318" y="953683"/>
                  <a:pt x="670244" y="976784"/>
                </a:cubicBezTo>
                <a:lnTo>
                  <a:pt x="660456" y="992149"/>
                </a:lnTo>
                <a:lnTo>
                  <a:pt x="596262" y="995454"/>
                </a:lnTo>
                <a:lnTo>
                  <a:pt x="593621" y="993771"/>
                </a:lnTo>
                <a:cubicBezTo>
                  <a:pt x="587386" y="984867"/>
                  <a:pt x="584548" y="973584"/>
                  <a:pt x="586584" y="962033"/>
                </a:cubicBezTo>
                <a:cubicBezTo>
                  <a:pt x="590657" y="938931"/>
                  <a:pt x="612689" y="923505"/>
                  <a:pt x="635790" y="927579"/>
                </a:cubicBezTo>
                <a:close/>
                <a:moveTo>
                  <a:pt x="1924073" y="926823"/>
                </a:moveTo>
                <a:lnTo>
                  <a:pt x="1924268" y="927101"/>
                </a:lnTo>
                <a:lnTo>
                  <a:pt x="1923630" y="927133"/>
                </a:lnTo>
                <a:close/>
                <a:moveTo>
                  <a:pt x="1283425" y="923631"/>
                </a:moveTo>
                <a:cubicBezTo>
                  <a:pt x="1299175" y="926409"/>
                  <a:pt x="1309692" y="941429"/>
                  <a:pt x="1306915" y="957180"/>
                </a:cubicBezTo>
                <a:lnTo>
                  <a:pt x="1305798" y="958933"/>
                </a:lnTo>
                <a:lnTo>
                  <a:pt x="1253095" y="961646"/>
                </a:lnTo>
                <a:lnTo>
                  <a:pt x="1249875" y="947122"/>
                </a:lnTo>
                <a:cubicBezTo>
                  <a:pt x="1252652" y="931371"/>
                  <a:pt x="1267673" y="920854"/>
                  <a:pt x="1283425" y="923631"/>
                </a:cubicBezTo>
                <a:close/>
                <a:moveTo>
                  <a:pt x="1885397" y="917513"/>
                </a:moveTo>
                <a:cubicBezTo>
                  <a:pt x="1890648" y="918439"/>
                  <a:pt x="1894153" y="923445"/>
                  <a:pt x="1893228" y="928695"/>
                </a:cubicBezTo>
                <a:lnTo>
                  <a:pt x="1893223" y="928698"/>
                </a:lnTo>
                <a:lnTo>
                  <a:pt x="1877143" y="929526"/>
                </a:lnTo>
                <a:lnTo>
                  <a:pt x="1874213" y="925343"/>
                </a:lnTo>
                <a:cubicBezTo>
                  <a:pt x="1875139" y="920093"/>
                  <a:pt x="1880146" y="916587"/>
                  <a:pt x="1885397" y="917513"/>
                </a:cubicBezTo>
                <a:close/>
                <a:moveTo>
                  <a:pt x="1842311" y="907956"/>
                </a:moveTo>
                <a:cubicBezTo>
                  <a:pt x="1848611" y="909067"/>
                  <a:pt x="1852819" y="915075"/>
                  <a:pt x="1851708" y="921374"/>
                </a:cubicBezTo>
                <a:cubicBezTo>
                  <a:pt x="1850597" y="927674"/>
                  <a:pt x="1844589" y="931881"/>
                  <a:pt x="1838288" y="930770"/>
                </a:cubicBezTo>
                <a:cubicBezTo>
                  <a:pt x="1831987" y="929659"/>
                  <a:pt x="1827779" y="923651"/>
                  <a:pt x="1828890" y="917351"/>
                </a:cubicBezTo>
                <a:cubicBezTo>
                  <a:pt x="1830001" y="911051"/>
                  <a:pt x="1836010" y="906845"/>
                  <a:pt x="1842311" y="907956"/>
                </a:cubicBezTo>
                <a:close/>
                <a:moveTo>
                  <a:pt x="1202313" y="907369"/>
                </a:moveTo>
                <a:cubicBezTo>
                  <a:pt x="1219115" y="910332"/>
                  <a:pt x="1230334" y="926354"/>
                  <a:pt x="1227371" y="943154"/>
                </a:cubicBezTo>
                <a:cubicBezTo>
                  <a:pt x="1225890" y="951555"/>
                  <a:pt x="1221144" y="958560"/>
                  <a:pt x="1214668" y="963094"/>
                </a:cubicBezTo>
                <a:lnTo>
                  <a:pt x="1211555" y="963784"/>
                </a:lnTo>
                <a:lnTo>
                  <a:pt x="1186649" y="965066"/>
                </a:lnTo>
                <a:lnTo>
                  <a:pt x="1171645" y="955508"/>
                </a:lnTo>
                <a:cubicBezTo>
                  <a:pt x="1167111" y="949032"/>
                  <a:pt x="1165047" y="940827"/>
                  <a:pt x="1166528" y="932426"/>
                </a:cubicBezTo>
                <a:cubicBezTo>
                  <a:pt x="1169490" y="915625"/>
                  <a:pt x="1185512" y="904407"/>
                  <a:pt x="1202313" y="907369"/>
                </a:cubicBezTo>
                <a:close/>
                <a:moveTo>
                  <a:pt x="528059" y="906623"/>
                </a:moveTo>
                <a:cubicBezTo>
                  <a:pt x="552210" y="910883"/>
                  <a:pt x="568337" y="933913"/>
                  <a:pt x="564078" y="958064"/>
                </a:cubicBezTo>
                <a:cubicBezTo>
                  <a:pt x="559820" y="982216"/>
                  <a:pt x="536788" y="998342"/>
                  <a:pt x="512637" y="994084"/>
                </a:cubicBezTo>
                <a:cubicBezTo>
                  <a:pt x="488486" y="989825"/>
                  <a:pt x="472360" y="966794"/>
                  <a:pt x="476618" y="942643"/>
                </a:cubicBezTo>
                <a:cubicBezTo>
                  <a:pt x="480877" y="918491"/>
                  <a:pt x="503908" y="902365"/>
                  <a:pt x="528059" y="906623"/>
                </a:cubicBezTo>
                <a:close/>
                <a:moveTo>
                  <a:pt x="1795423" y="897727"/>
                </a:moveTo>
                <a:cubicBezTo>
                  <a:pt x="1802774" y="899024"/>
                  <a:pt x="1807683" y="906032"/>
                  <a:pt x="1806386" y="913383"/>
                </a:cubicBezTo>
                <a:cubicBezTo>
                  <a:pt x="1805090" y="920734"/>
                  <a:pt x="1798081" y="925641"/>
                  <a:pt x="1790730" y="924345"/>
                </a:cubicBezTo>
                <a:cubicBezTo>
                  <a:pt x="1783379" y="923049"/>
                  <a:pt x="1778471" y="916040"/>
                  <a:pt x="1779767" y="908689"/>
                </a:cubicBezTo>
                <a:cubicBezTo>
                  <a:pt x="1781063" y="901339"/>
                  <a:pt x="1788073" y="896431"/>
                  <a:pt x="1795423" y="897727"/>
                </a:cubicBezTo>
                <a:close/>
                <a:moveTo>
                  <a:pt x="1117399" y="890436"/>
                </a:moveTo>
                <a:cubicBezTo>
                  <a:pt x="1135250" y="893584"/>
                  <a:pt x="1147170" y="910606"/>
                  <a:pt x="1144022" y="928458"/>
                </a:cubicBezTo>
                <a:cubicBezTo>
                  <a:pt x="1140874" y="946309"/>
                  <a:pt x="1123852" y="958228"/>
                  <a:pt x="1106000" y="955081"/>
                </a:cubicBezTo>
                <a:cubicBezTo>
                  <a:pt x="1088149" y="951933"/>
                  <a:pt x="1076229" y="934911"/>
                  <a:pt x="1079377" y="917059"/>
                </a:cubicBezTo>
                <a:cubicBezTo>
                  <a:pt x="1082525" y="899207"/>
                  <a:pt x="1099547" y="887288"/>
                  <a:pt x="1117399" y="890436"/>
                </a:cubicBezTo>
                <a:close/>
                <a:moveTo>
                  <a:pt x="1744733" y="886829"/>
                </a:moveTo>
                <a:cubicBezTo>
                  <a:pt x="1753134" y="888310"/>
                  <a:pt x="1758743" y="896321"/>
                  <a:pt x="1757262" y="904721"/>
                </a:cubicBezTo>
                <a:cubicBezTo>
                  <a:pt x="1755781" y="913122"/>
                  <a:pt x="1747770" y="918731"/>
                  <a:pt x="1739369" y="917249"/>
                </a:cubicBezTo>
                <a:cubicBezTo>
                  <a:pt x="1730967" y="915768"/>
                  <a:pt x="1725358" y="907757"/>
                  <a:pt x="1726840" y="899357"/>
                </a:cubicBezTo>
                <a:cubicBezTo>
                  <a:pt x="1728321" y="890956"/>
                  <a:pt x="1736331" y="885347"/>
                  <a:pt x="1744733" y="886829"/>
                </a:cubicBezTo>
                <a:close/>
                <a:moveTo>
                  <a:pt x="416527" y="884996"/>
                </a:moveTo>
                <a:cubicBezTo>
                  <a:pt x="441729" y="889440"/>
                  <a:pt x="458557" y="913472"/>
                  <a:pt x="454113" y="938675"/>
                </a:cubicBezTo>
                <a:cubicBezTo>
                  <a:pt x="449670" y="963877"/>
                  <a:pt x="425637" y="980704"/>
                  <a:pt x="400435" y="976260"/>
                </a:cubicBezTo>
                <a:cubicBezTo>
                  <a:pt x="375232" y="971816"/>
                  <a:pt x="358405" y="947784"/>
                  <a:pt x="362848" y="922582"/>
                </a:cubicBezTo>
                <a:cubicBezTo>
                  <a:pt x="367292" y="897380"/>
                  <a:pt x="391324" y="880552"/>
                  <a:pt x="416527" y="884996"/>
                </a:cubicBezTo>
                <a:close/>
                <a:moveTo>
                  <a:pt x="1690238" y="875259"/>
                </a:moveTo>
                <a:cubicBezTo>
                  <a:pt x="1699688" y="876925"/>
                  <a:pt x="1705999" y="885938"/>
                  <a:pt x="1704333" y="895388"/>
                </a:cubicBezTo>
                <a:cubicBezTo>
                  <a:pt x="1702666" y="904838"/>
                  <a:pt x="1693654" y="911149"/>
                  <a:pt x="1684203" y="909483"/>
                </a:cubicBezTo>
                <a:cubicBezTo>
                  <a:pt x="1674753" y="907817"/>
                  <a:pt x="1668442" y="898804"/>
                  <a:pt x="1670109" y="889354"/>
                </a:cubicBezTo>
                <a:cubicBezTo>
                  <a:pt x="1671775" y="879903"/>
                  <a:pt x="1680788" y="873593"/>
                  <a:pt x="1690238" y="875259"/>
                </a:cubicBezTo>
                <a:close/>
                <a:moveTo>
                  <a:pt x="1028682" y="872832"/>
                </a:moveTo>
                <a:cubicBezTo>
                  <a:pt x="1047583" y="876165"/>
                  <a:pt x="1060204" y="894189"/>
                  <a:pt x="1056871" y="913091"/>
                </a:cubicBezTo>
                <a:cubicBezTo>
                  <a:pt x="1053539" y="931992"/>
                  <a:pt x="1035514" y="944613"/>
                  <a:pt x="1016613" y="941280"/>
                </a:cubicBezTo>
                <a:cubicBezTo>
                  <a:pt x="997711" y="937947"/>
                  <a:pt x="985090" y="919923"/>
                  <a:pt x="988423" y="901021"/>
                </a:cubicBezTo>
                <a:cubicBezTo>
                  <a:pt x="991756" y="882120"/>
                  <a:pt x="1009780" y="869499"/>
                  <a:pt x="1028682" y="872832"/>
                </a:cubicBezTo>
                <a:close/>
                <a:moveTo>
                  <a:pt x="1631943" y="863020"/>
                </a:moveTo>
                <a:cubicBezTo>
                  <a:pt x="1642444" y="864872"/>
                  <a:pt x="1649455" y="874885"/>
                  <a:pt x="1647604" y="885385"/>
                </a:cubicBezTo>
                <a:cubicBezTo>
                  <a:pt x="1645752" y="895885"/>
                  <a:pt x="1635739" y="902897"/>
                  <a:pt x="1625238" y="901045"/>
                </a:cubicBezTo>
                <a:cubicBezTo>
                  <a:pt x="1614737" y="899194"/>
                  <a:pt x="1607725" y="889180"/>
                  <a:pt x="1609577" y="878680"/>
                </a:cubicBezTo>
                <a:cubicBezTo>
                  <a:pt x="1611428" y="868180"/>
                  <a:pt x="1621442" y="861168"/>
                  <a:pt x="1631943" y="863020"/>
                </a:cubicBezTo>
                <a:close/>
                <a:moveTo>
                  <a:pt x="301192" y="862698"/>
                </a:moveTo>
                <a:cubicBezTo>
                  <a:pt x="327445" y="867327"/>
                  <a:pt x="344974" y="892361"/>
                  <a:pt x="340345" y="918613"/>
                </a:cubicBezTo>
                <a:cubicBezTo>
                  <a:pt x="335716" y="944865"/>
                  <a:pt x="310682" y="962394"/>
                  <a:pt x="284430" y="957765"/>
                </a:cubicBezTo>
                <a:cubicBezTo>
                  <a:pt x="258178" y="953136"/>
                  <a:pt x="240648" y="928102"/>
                  <a:pt x="245277" y="901850"/>
                </a:cubicBezTo>
                <a:cubicBezTo>
                  <a:pt x="249906" y="875598"/>
                  <a:pt x="274940" y="858069"/>
                  <a:pt x="301192" y="862698"/>
                </a:cubicBezTo>
                <a:close/>
                <a:moveTo>
                  <a:pt x="936166" y="854557"/>
                </a:moveTo>
                <a:cubicBezTo>
                  <a:pt x="956118" y="858075"/>
                  <a:pt x="969437" y="877102"/>
                  <a:pt x="965920" y="897052"/>
                </a:cubicBezTo>
                <a:cubicBezTo>
                  <a:pt x="962403" y="917004"/>
                  <a:pt x="943377" y="930326"/>
                  <a:pt x="923427" y="926809"/>
                </a:cubicBezTo>
                <a:cubicBezTo>
                  <a:pt x="903476" y="923291"/>
                  <a:pt x="890153" y="904264"/>
                  <a:pt x="893671" y="884313"/>
                </a:cubicBezTo>
                <a:cubicBezTo>
                  <a:pt x="897189" y="864362"/>
                  <a:pt x="916216" y="851039"/>
                  <a:pt x="936166" y="854557"/>
                </a:cubicBezTo>
                <a:close/>
                <a:moveTo>
                  <a:pt x="1569844" y="850110"/>
                </a:moveTo>
                <a:cubicBezTo>
                  <a:pt x="1581395" y="852146"/>
                  <a:pt x="1589107" y="863161"/>
                  <a:pt x="1587071" y="874712"/>
                </a:cubicBezTo>
                <a:cubicBezTo>
                  <a:pt x="1585034" y="886263"/>
                  <a:pt x="1574019" y="893975"/>
                  <a:pt x="1562469" y="891938"/>
                </a:cubicBezTo>
                <a:cubicBezTo>
                  <a:pt x="1550918" y="889902"/>
                  <a:pt x="1543205" y="878887"/>
                  <a:pt x="1545242" y="867336"/>
                </a:cubicBezTo>
                <a:cubicBezTo>
                  <a:pt x="1547279" y="855785"/>
                  <a:pt x="1558293" y="848073"/>
                  <a:pt x="1569844" y="850110"/>
                </a:cubicBezTo>
                <a:close/>
                <a:moveTo>
                  <a:pt x="182054" y="839732"/>
                </a:moveTo>
                <a:cubicBezTo>
                  <a:pt x="209355" y="844546"/>
                  <a:pt x="227585" y="870581"/>
                  <a:pt x="222771" y="897883"/>
                </a:cubicBezTo>
                <a:cubicBezTo>
                  <a:pt x="217957" y="925184"/>
                  <a:pt x="191922" y="943414"/>
                  <a:pt x="164620" y="938600"/>
                </a:cubicBezTo>
                <a:cubicBezTo>
                  <a:pt x="137318" y="933786"/>
                  <a:pt x="119088" y="907751"/>
                  <a:pt x="123903" y="880449"/>
                </a:cubicBezTo>
                <a:cubicBezTo>
                  <a:pt x="128717" y="853148"/>
                  <a:pt x="154752" y="834918"/>
                  <a:pt x="182054" y="839732"/>
                </a:cubicBezTo>
                <a:close/>
                <a:moveTo>
                  <a:pt x="1503943" y="836529"/>
                </a:moveTo>
                <a:cubicBezTo>
                  <a:pt x="1516544" y="838751"/>
                  <a:pt x="1524958" y="850767"/>
                  <a:pt x="1522736" y="863368"/>
                </a:cubicBezTo>
                <a:cubicBezTo>
                  <a:pt x="1520514" y="875968"/>
                  <a:pt x="1508498" y="884383"/>
                  <a:pt x="1495897" y="882161"/>
                </a:cubicBezTo>
                <a:cubicBezTo>
                  <a:pt x="1483296" y="879939"/>
                  <a:pt x="1474882" y="867922"/>
                  <a:pt x="1477104" y="855322"/>
                </a:cubicBezTo>
                <a:cubicBezTo>
                  <a:pt x="1479326" y="842721"/>
                  <a:pt x="1491343" y="834307"/>
                  <a:pt x="1503943" y="836529"/>
                </a:cubicBezTo>
                <a:close/>
                <a:moveTo>
                  <a:pt x="839844" y="835613"/>
                </a:moveTo>
                <a:cubicBezTo>
                  <a:pt x="860845" y="839316"/>
                  <a:pt x="874868" y="859344"/>
                  <a:pt x="871165" y="880345"/>
                </a:cubicBezTo>
                <a:cubicBezTo>
                  <a:pt x="867461" y="901346"/>
                  <a:pt x="847435" y="915369"/>
                  <a:pt x="826434" y="911666"/>
                </a:cubicBezTo>
                <a:cubicBezTo>
                  <a:pt x="805433" y="907963"/>
                  <a:pt x="791409" y="887936"/>
                  <a:pt x="795113" y="866935"/>
                </a:cubicBezTo>
                <a:cubicBezTo>
                  <a:pt x="798816" y="845933"/>
                  <a:pt x="818843" y="831910"/>
                  <a:pt x="839844" y="835613"/>
                </a:cubicBezTo>
                <a:close/>
                <a:moveTo>
                  <a:pt x="1434240" y="822278"/>
                </a:moveTo>
                <a:cubicBezTo>
                  <a:pt x="1447891" y="824685"/>
                  <a:pt x="1457006" y="837703"/>
                  <a:pt x="1454599" y="851353"/>
                </a:cubicBezTo>
                <a:cubicBezTo>
                  <a:pt x="1452192" y="865004"/>
                  <a:pt x="1439175" y="874119"/>
                  <a:pt x="1425523" y="871712"/>
                </a:cubicBezTo>
                <a:cubicBezTo>
                  <a:pt x="1411872" y="869305"/>
                  <a:pt x="1402757" y="856287"/>
                  <a:pt x="1405164" y="842637"/>
                </a:cubicBezTo>
                <a:cubicBezTo>
                  <a:pt x="1407571" y="828986"/>
                  <a:pt x="1420588" y="819871"/>
                  <a:pt x="1434240" y="822278"/>
                </a:cubicBezTo>
                <a:close/>
                <a:moveTo>
                  <a:pt x="59961" y="817305"/>
                </a:moveTo>
                <a:cubicBezTo>
                  <a:pt x="87744" y="822204"/>
                  <a:pt x="106296" y="848698"/>
                  <a:pt x="101397" y="876481"/>
                </a:cubicBezTo>
                <a:cubicBezTo>
                  <a:pt x="96498" y="904264"/>
                  <a:pt x="70004" y="922816"/>
                  <a:pt x="42220" y="917917"/>
                </a:cubicBezTo>
                <a:cubicBezTo>
                  <a:pt x="14437" y="913018"/>
                  <a:pt x="-4114" y="886524"/>
                  <a:pt x="785" y="858740"/>
                </a:cubicBezTo>
                <a:cubicBezTo>
                  <a:pt x="5684" y="830957"/>
                  <a:pt x="32178" y="812406"/>
                  <a:pt x="59961" y="817305"/>
                </a:cubicBezTo>
                <a:close/>
                <a:moveTo>
                  <a:pt x="739719" y="815998"/>
                </a:moveTo>
                <a:cubicBezTo>
                  <a:pt x="761771" y="819886"/>
                  <a:pt x="776495" y="840914"/>
                  <a:pt x="772607" y="862966"/>
                </a:cubicBezTo>
                <a:cubicBezTo>
                  <a:pt x="768718" y="885018"/>
                  <a:pt x="747690" y="899742"/>
                  <a:pt x="725638" y="895854"/>
                </a:cubicBezTo>
                <a:cubicBezTo>
                  <a:pt x="703586" y="891965"/>
                  <a:pt x="688861" y="870937"/>
                  <a:pt x="692750" y="848885"/>
                </a:cubicBezTo>
                <a:cubicBezTo>
                  <a:pt x="696638" y="826833"/>
                  <a:pt x="717667" y="812109"/>
                  <a:pt x="739719" y="815998"/>
                </a:cubicBezTo>
                <a:close/>
                <a:moveTo>
                  <a:pt x="1360733" y="807356"/>
                </a:moveTo>
                <a:cubicBezTo>
                  <a:pt x="1375434" y="809949"/>
                  <a:pt x="1385250" y="823967"/>
                  <a:pt x="1382658" y="838668"/>
                </a:cubicBezTo>
                <a:cubicBezTo>
                  <a:pt x="1380066" y="853369"/>
                  <a:pt x="1366047" y="863185"/>
                  <a:pt x="1351346" y="860593"/>
                </a:cubicBezTo>
                <a:cubicBezTo>
                  <a:pt x="1336645" y="858001"/>
                  <a:pt x="1326829" y="843982"/>
                  <a:pt x="1329421" y="829281"/>
                </a:cubicBezTo>
                <a:cubicBezTo>
                  <a:pt x="1332014" y="814580"/>
                  <a:pt x="1346032" y="804764"/>
                  <a:pt x="1360733" y="807356"/>
                </a:cubicBezTo>
                <a:close/>
                <a:moveTo>
                  <a:pt x="1958672" y="802885"/>
                </a:moveTo>
                <a:cubicBezTo>
                  <a:pt x="1961608" y="803403"/>
                  <a:pt x="1963570" y="806203"/>
                  <a:pt x="1963052" y="809140"/>
                </a:cubicBezTo>
                <a:cubicBezTo>
                  <a:pt x="1962534" y="812077"/>
                  <a:pt x="1959733" y="814038"/>
                  <a:pt x="1956796" y="813520"/>
                </a:cubicBezTo>
                <a:cubicBezTo>
                  <a:pt x="1953860" y="813002"/>
                  <a:pt x="1951898" y="810201"/>
                  <a:pt x="1952416" y="807266"/>
                </a:cubicBezTo>
                <a:cubicBezTo>
                  <a:pt x="1952934" y="804329"/>
                  <a:pt x="1955735" y="802368"/>
                  <a:pt x="1958672" y="802885"/>
                </a:cubicBezTo>
                <a:close/>
                <a:moveTo>
                  <a:pt x="635791" y="795712"/>
                </a:moveTo>
                <a:cubicBezTo>
                  <a:pt x="658892" y="799785"/>
                  <a:pt x="674318" y="821815"/>
                  <a:pt x="670245" y="844917"/>
                </a:cubicBezTo>
                <a:cubicBezTo>
                  <a:pt x="666171" y="868019"/>
                  <a:pt x="644141" y="883444"/>
                  <a:pt x="621039" y="879371"/>
                </a:cubicBezTo>
                <a:cubicBezTo>
                  <a:pt x="597938" y="875298"/>
                  <a:pt x="582512" y="853267"/>
                  <a:pt x="586585" y="830166"/>
                </a:cubicBezTo>
                <a:cubicBezTo>
                  <a:pt x="590659" y="807064"/>
                  <a:pt x="612689" y="791638"/>
                  <a:pt x="635791" y="795712"/>
                </a:cubicBezTo>
                <a:close/>
                <a:moveTo>
                  <a:pt x="1924074" y="794956"/>
                </a:moveTo>
                <a:cubicBezTo>
                  <a:pt x="1927990" y="795646"/>
                  <a:pt x="1930605" y="799381"/>
                  <a:pt x="1929914" y="803297"/>
                </a:cubicBezTo>
                <a:cubicBezTo>
                  <a:pt x="1929224" y="807213"/>
                  <a:pt x="1925489" y="809828"/>
                  <a:pt x="1921573" y="809137"/>
                </a:cubicBezTo>
                <a:cubicBezTo>
                  <a:pt x="1917658" y="808447"/>
                  <a:pt x="1915043" y="804712"/>
                  <a:pt x="1915733" y="800796"/>
                </a:cubicBezTo>
                <a:cubicBezTo>
                  <a:pt x="1916424" y="796881"/>
                  <a:pt x="1920158" y="794266"/>
                  <a:pt x="1924074" y="794956"/>
                </a:cubicBezTo>
                <a:close/>
                <a:moveTo>
                  <a:pt x="1283424" y="791764"/>
                </a:moveTo>
                <a:cubicBezTo>
                  <a:pt x="1299175" y="794541"/>
                  <a:pt x="1309693" y="809562"/>
                  <a:pt x="1306916" y="825313"/>
                </a:cubicBezTo>
                <a:cubicBezTo>
                  <a:pt x="1304138" y="841064"/>
                  <a:pt x="1289118" y="851581"/>
                  <a:pt x="1273367" y="848804"/>
                </a:cubicBezTo>
                <a:cubicBezTo>
                  <a:pt x="1257616" y="846027"/>
                  <a:pt x="1247098" y="831006"/>
                  <a:pt x="1249875" y="815255"/>
                </a:cubicBezTo>
                <a:cubicBezTo>
                  <a:pt x="1252653" y="799504"/>
                  <a:pt x="1267673" y="788987"/>
                  <a:pt x="1283424" y="791764"/>
                </a:cubicBezTo>
                <a:close/>
                <a:moveTo>
                  <a:pt x="1885397" y="785645"/>
                </a:moveTo>
                <a:cubicBezTo>
                  <a:pt x="1890648" y="786571"/>
                  <a:pt x="1894154" y="791578"/>
                  <a:pt x="1893228" y="796828"/>
                </a:cubicBezTo>
                <a:cubicBezTo>
                  <a:pt x="1892303" y="802078"/>
                  <a:pt x="1887296" y="805584"/>
                  <a:pt x="1882045" y="804658"/>
                </a:cubicBezTo>
                <a:cubicBezTo>
                  <a:pt x="1876794" y="803732"/>
                  <a:pt x="1873288" y="798725"/>
                  <a:pt x="1874214" y="793475"/>
                </a:cubicBezTo>
                <a:cubicBezTo>
                  <a:pt x="1875139" y="788225"/>
                  <a:pt x="1880146" y="784720"/>
                  <a:pt x="1885397" y="785645"/>
                </a:cubicBezTo>
                <a:close/>
                <a:moveTo>
                  <a:pt x="1842311" y="776089"/>
                </a:moveTo>
                <a:cubicBezTo>
                  <a:pt x="1848612" y="777200"/>
                  <a:pt x="1852819" y="783208"/>
                  <a:pt x="1851709" y="789508"/>
                </a:cubicBezTo>
                <a:cubicBezTo>
                  <a:pt x="1850598" y="795808"/>
                  <a:pt x="1844589" y="800015"/>
                  <a:pt x="1838288" y="798904"/>
                </a:cubicBezTo>
                <a:cubicBezTo>
                  <a:pt x="1831987" y="797793"/>
                  <a:pt x="1827780" y="791785"/>
                  <a:pt x="1828891" y="785485"/>
                </a:cubicBezTo>
                <a:cubicBezTo>
                  <a:pt x="1830001" y="779185"/>
                  <a:pt x="1836010" y="774978"/>
                  <a:pt x="1842311" y="776089"/>
                </a:cubicBezTo>
                <a:close/>
                <a:moveTo>
                  <a:pt x="1202313" y="775502"/>
                </a:moveTo>
                <a:cubicBezTo>
                  <a:pt x="1219115" y="778465"/>
                  <a:pt x="1230333" y="794486"/>
                  <a:pt x="1227372" y="811287"/>
                </a:cubicBezTo>
                <a:cubicBezTo>
                  <a:pt x="1224408" y="828088"/>
                  <a:pt x="1208387" y="839306"/>
                  <a:pt x="1191585" y="836343"/>
                </a:cubicBezTo>
                <a:cubicBezTo>
                  <a:pt x="1174784" y="833381"/>
                  <a:pt x="1163565" y="817359"/>
                  <a:pt x="1166527" y="800559"/>
                </a:cubicBezTo>
                <a:cubicBezTo>
                  <a:pt x="1169490" y="783758"/>
                  <a:pt x="1185511" y="772539"/>
                  <a:pt x="1202313" y="775502"/>
                </a:cubicBezTo>
                <a:close/>
                <a:moveTo>
                  <a:pt x="528060" y="774757"/>
                </a:moveTo>
                <a:cubicBezTo>
                  <a:pt x="552210" y="779015"/>
                  <a:pt x="568337" y="802047"/>
                  <a:pt x="564079" y="826198"/>
                </a:cubicBezTo>
                <a:cubicBezTo>
                  <a:pt x="559820" y="850349"/>
                  <a:pt x="536790" y="866476"/>
                  <a:pt x="512637" y="862218"/>
                </a:cubicBezTo>
                <a:cubicBezTo>
                  <a:pt x="488488" y="857958"/>
                  <a:pt x="472361" y="834927"/>
                  <a:pt x="476620" y="810776"/>
                </a:cubicBezTo>
                <a:cubicBezTo>
                  <a:pt x="480878" y="786624"/>
                  <a:pt x="503909" y="770498"/>
                  <a:pt x="528060" y="774757"/>
                </a:cubicBezTo>
                <a:close/>
                <a:moveTo>
                  <a:pt x="1795423" y="765860"/>
                </a:moveTo>
                <a:cubicBezTo>
                  <a:pt x="1802774" y="767156"/>
                  <a:pt x="1807682" y="774165"/>
                  <a:pt x="1806386" y="781516"/>
                </a:cubicBezTo>
                <a:cubicBezTo>
                  <a:pt x="1805090" y="788866"/>
                  <a:pt x="1798080" y="793774"/>
                  <a:pt x="1790730" y="792477"/>
                </a:cubicBezTo>
                <a:cubicBezTo>
                  <a:pt x="1783379" y="791181"/>
                  <a:pt x="1778470" y="784172"/>
                  <a:pt x="1779767" y="776822"/>
                </a:cubicBezTo>
                <a:cubicBezTo>
                  <a:pt x="1781063" y="769471"/>
                  <a:pt x="1788072" y="764564"/>
                  <a:pt x="1795423" y="765860"/>
                </a:cubicBezTo>
                <a:close/>
                <a:moveTo>
                  <a:pt x="1117398" y="758569"/>
                </a:moveTo>
                <a:cubicBezTo>
                  <a:pt x="1135250" y="761716"/>
                  <a:pt x="1147169" y="778739"/>
                  <a:pt x="1144021" y="796590"/>
                </a:cubicBezTo>
                <a:cubicBezTo>
                  <a:pt x="1140874" y="814442"/>
                  <a:pt x="1123851" y="826361"/>
                  <a:pt x="1106000" y="823213"/>
                </a:cubicBezTo>
                <a:cubicBezTo>
                  <a:pt x="1088148" y="820066"/>
                  <a:pt x="1076229" y="803043"/>
                  <a:pt x="1079377" y="785192"/>
                </a:cubicBezTo>
                <a:cubicBezTo>
                  <a:pt x="1082524" y="767340"/>
                  <a:pt x="1099547" y="755421"/>
                  <a:pt x="1117398" y="758569"/>
                </a:cubicBezTo>
                <a:close/>
                <a:moveTo>
                  <a:pt x="1744732" y="754961"/>
                </a:moveTo>
                <a:cubicBezTo>
                  <a:pt x="1753134" y="756443"/>
                  <a:pt x="1758743" y="764454"/>
                  <a:pt x="1757262" y="772854"/>
                </a:cubicBezTo>
                <a:cubicBezTo>
                  <a:pt x="1755780" y="781255"/>
                  <a:pt x="1747770" y="786863"/>
                  <a:pt x="1739368" y="785382"/>
                </a:cubicBezTo>
                <a:cubicBezTo>
                  <a:pt x="1730967" y="783900"/>
                  <a:pt x="1725358" y="775890"/>
                  <a:pt x="1726839" y="767490"/>
                </a:cubicBezTo>
                <a:cubicBezTo>
                  <a:pt x="1728320" y="759089"/>
                  <a:pt x="1736331" y="753480"/>
                  <a:pt x="1744732" y="754961"/>
                </a:cubicBezTo>
                <a:close/>
                <a:moveTo>
                  <a:pt x="416528" y="753129"/>
                </a:moveTo>
                <a:cubicBezTo>
                  <a:pt x="441730" y="757573"/>
                  <a:pt x="458558" y="781605"/>
                  <a:pt x="454114" y="806807"/>
                </a:cubicBezTo>
                <a:cubicBezTo>
                  <a:pt x="449670" y="832009"/>
                  <a:pt x="425638" y="848837"/>
                  <a:pt x="400436" y="844393"/>
                </a:cubicBezTo>
                <a:cubicBezTo>
                  <a:pt x="375234" y="839949"/>
                  <a:pt x="358406" y="815917"/>
                  <a:pt x="362850" y="790715"/>
                </a:cubicBezTo>
                <a:cubicBezTo>
                  <a:pt x="367293" y="765513"/>
                  <a:pt x="391326" y="748685"/>
                  <a:pt x="416528" y="753129"/>
                </a:cubicBezTo>
                <a:close/>
                <a:moveTo>
                  <a:pt x="1690238" y="743391"/>
                </a:moveTo>
                <a:cubicBezTo>
                  <a:pt x="1699688" y="745058"/>
                  <a:pt x="1705999" y="754071"/>
                  <a:pt x="1704332" y="763521"/>
                </a:cubicBezTo>
                <a:cubicBezTo>
                  <a:pt x="1702666" y="772971"/>
                  <a:pt x="1693653" y="779282"/>
                  <a:pt x="1684203" y="777615"/>
                </a:cubicBezTo>
                <a:cubicBezTo>
                  <a:pt x="1674753" y="775949"/>
                  <a:pt x="1668442" y="766936"/>
                  <a:pt x="1670108" y="757486"/>
                </a:cubicBezTo>
                <a:cubicBezTo>
                  <a:pt x="1671775" y="748036"/>
                  <a:pt x="1680787" y="741725"/>
                  <a:pt x="1690238" y="743391"/>
                </a:cubicBezTo>
                <a:close/>
                <a:moveTo>
                  <a:pt x="1028682" y="740965"/>
                </a:moveTo>
                <a:cubicBezTo>
                  <a:pt x="1047584" y="744298"/>
                  <a:pt x="1060205" y="762322"/>
                  <a:pt x="1056872" y="781223"/>
                </a:cubicBezTo>
                <a:cubicBezTo>
                  <a:pt x="1053539" y="800125"/>
                  <a:pt x="1035515" y="812746"/>
                  <a:pt x="1016613" y="809413"/>
                </a:cubicBezTo>
                <a:cubicBezTo>
                  <a:pt x="997712" y="806080"/>
                  <a:pt x="985091" y="788056"/>
                  <a:pt x="988424" y="769154"/>
                </a:cubicBezTo>
                <a:cubicBezTo>
                  <a:pt x="991757" y="750253"/>
                  <a:pt x="1009781" y="737632"/>
                  <a:pt x="1028682" y="740965"/>
                </a:cubicBezTo>
                <a:close/>
                <a:moveTo>
                  <a:pt x="1631943" y="731154"/>
                </a:moveTo>
                <a:cubicBezTo>
                  <a:pt x="1642444" y="733005"/>
                  <a:pt x="1649456" y="743019"/>
                  <a:pt x="1647604" y="753519"/>
                </a:cubicBezTo>
                <a:cubicBezTo>
                  <a:pt x="1645753" y="764019"/>
                  <a:pt x="1635739" y="771031"/>
                  <a:pt x="1625238" y="769179"/>
                </a:cubicBezTo>
                <a:cubicBezTo>
                  <a:pt x="1614737" y="767328"/>
                  <a:pt x="1607725" y="757314"/>
                  <a:pt x="1609577" y="746814"/>
                </a:cubicBezTo>
                <a:cubicBezTo>
                  <a:pt x="1611428" y="736314"/>
                  <a:pt x="1621442" y="729302"/>
                  <a:pt x="1631943" y="731154"/>
                </a:cubicBezTo>
                <a:close/>
                <a:moveTo>
                  <a:pt x="301193" y="730832"/>
                </a:moveTo>
                <a:cubicBezTo>
                  <a:pt x="327446" y="735461"/>
                  <a:pt x="344974" y="760495"/>
                  <a:pt x="340346" y="786747"/>
                </a:cubicBezTo>
                <a:cubicBezTo>
                  <a:pt x="335717" y="812999"/>
                  <a:pt x="310682" y="830528"/>
                  <a:pt x="284430" y="825899"/>
                </a:cubicBezTo>
                <a:cubicBezTo>
                  <a:pt x="258178" y="821270"/>
                  <a:pt x="240649" y="796236"/>
                  <a:pt x="245278" y="769984"/>
                </a:cubicBezTo>
                <a:cubicBezTo>
                  <a:pt x="249907" y="743732"/>
                  <a:pt x="274941" y="726203"/>
                  <a:pt x="301193" y="730832"/>
                </a:cubicBezTo>
                <a:close/>
                <a:moveTo>
                  <a:pt x="936167" y="722690"/>
                </a:moveTo>
                <a:cubicBezTo>
                  <a:pt x="956118" y="726208"/>
                  <a:pt x="969437" y="745235"/>
                  <a:pt x="965920" y="765186"/>
                </a:cubicBezTo>
                <a:cubicBezTo>
                  <a:pt x="962403" y="785137"/>
                  <a:pt x="943379" y="798459"/>
                  <a:pt x="923427" y="794941"/>
                </a:cubicBezTo>
                <a:cubicBezTo>
                  <a:pt x="903476" y="791423"/>
                  <a:pt x="890154" y="772397"/>
                  <a:pt x="893672" y="752446"/>
                </a:cubicBezTo>
                <a:cubicBezTo>
                  <a:pt x="897190" y="732495"/>
                  <a:pt x="916216" y="719172"/>
                  <a:pt x="936167" y="722690"/>
                </a:cubicBezTo>
                <a:close/>
                <a:moveTo>
                  <a:pt x="1569845" y="718242"/>
                </a:moveTo>
                <a:cubicBezTo>
                  <a:pt x="1581395" y="720279"/>
                  <a:pt x="1589108" y="731294"/>
                  <a:pt x="1587071" y="742844"/>
                </a:cubicBezTo>
                <a:cubicBezTo>
                  <a:pt x="1585034" y="754395"/>
                  <a:pt x="1574020" y="762108"/>
                  <a:pt x="1562469" y="760071"/>
                </a:cubicBezTo>
                <a:cubicBezTo>
                  <a:pt x="1550918" y="758034"/>
                  <a:pt x="1543206" y="747020"/>
                  <a:pt x="1545242" y="735469"/>
                </a:cubicBezTo>
                <a:cubicBezTo>
                  <a:pt x="1547279" y="723918"/>
                  <a:pt x="1558294" y="716206"/>
                  <a:pt x="1569845" y="718242"/>
                </a:cubicBezTo>
                <a:close/>
                <a:moveTo>
                  <a:pt x="182054" y="707864"/>
                </a:moveTo>
                <a:cubicBezTo>
                  <a:pt x="209356" y="712678"/>
                  <a:pt x="227586" y="738714"/>
                  <a:pt x="222772" y="766015"/>
                </a:cubicBezTo>
                <a:cubicBezTo>
                  <a:pt x="217958" y="793317"/>
                  <a:pt x="191923" y="811547"/>
                  <a:pt x="164621" y="806733"/>
                </a:cubicBezTo>
                <a:cubicBezTo>
                  <a:pt x="137319" y="801919"/>
                  <a:pt x="119089" y="775884"/>
                  <a:pt x="123903" y="748582"/>
                </a:cubicBezTo>
                <a:cubicBezTo>
                  <a:pt x="128717" y="721280"/>
                  <a:pt x="154752" y="703050"/>
                  <a:pt x="182054" y="707864"/>
                </a:cubicBezTo>
                <a:close/>
                <a:moveTo>
                  <a:pt x="1503944" y="704661"/>
                </a:moveTo>
                <a:cubicBezTo>
                  <a:pt x="1516544" y="706883"/>
                  <a:pt x="1524959" y="718900"/>
                  <a:pt x="1522737" y="731501"/>
                </a:cubicBezTo>
                <a:cubicBezTo>
                  <a:pt x="1520515" y="744101"/>
                  <a:pt x="1508498" y="752515"/>
                  <a:pt x="1495898" y="750294"/>
                </a:cubicBezTo>
                <a:cubicBezTo>
                  <a:pt x="1483297" y="748072"/>
                  <a:pt x="1474883" y="736055"/>
                  <a:pt x="1477105" y="723454"/>
                </a:cubicBezTo>
                <a:cubicBezTo>
                  <a:pt x="1479326" y="710854"/>
                  <a:pt x="1491343" y="702440"/>
                  <a:pt x="1503944" y="704661"/>
                </a:cubicBezTo>
                <a:close/>
                <a:moveTo>
                  <a:pt x="839844" y="703747"/>
                </a:moveTo>
                <a:cubicBezTo>
                  <a:pt x="860845" y="707450"/>
                  <a:pt x="874869" y="727477"/>
                  <a:pt x="871166" y="748478"/>
                </a:cubicBezTo>
                <a:cubicBezTo>
                  <a:pt x="867463" y="769479"/>
                  <a:pt x="847435" y="783503"/>
                  <a:pt x="826434" y="779800"/>
                </a:cubicBezTo>
                <a:cubicBezTo>
                  <a:pt x="805433" y="776097"/>
                  <a:pt x="791410" y="756069"/>
                  <a:pt x="795113" y="735068"/>
                </a:cubicBezTo>
                <a:cubicBezTo>
                  <a:pt x="798816" y="714067"/>
                  <a:pt x="818843" y="700044"/>
                  <a:pt x="839844" y="703747"/>
                </a:cubicBezTo>
                <a:close/>
                <a:moveTo>
                  <a:pt x="1434239" y="690411"/>
                </a:moveTo>
                <a:cubicBezTo>
                  <a:pt x="1447891" y="692818"/>
                  <a:pt x="1457006" y="705836"/>
                  <a:pt x="1454599" y="719486"/>
                </a:cubicBezTo>
                <a:cubicBezTo>
                  <a:pt x="1452192" y="733136"/>
                  <a:pt x="1439174" y="742251"/>
                  <a:pt x="1425523" y="739844"/>
                </a:cubicBezTo>
                <a:cubicBezTo>
                  <a:pt x="1411872" y="737437"/>
                  <a:pt x="1402757" y="724420"/>
                  <a:pt x="1405163" y="710769"/>
                </a:cubicBezTo>
                <a:cubicBezTo>
                  <a:pt x="1407570" y="697119"/>
                  <a:pt x="1420588" y="688004"/>
                  <a:pt x="1434239" y="690411"/>
                </a:cubicBezTo>
                <a:close/>
                <a:moveTo>
                  <a:pt x="59962" y="685438"/>
                </a:moveTo>
                <a:cubicBezTo>
                  <a:pt x="87745" y="690336"/>
                  <a:pt x="106296" y="716830"/>
                  <a:pt x="101397" y="744614"/>
                </a:cubicBezTo>
                <a:cubicBezTo>
                  <a:pt x="96498" y="772397"/>
                  <a:pt x="70004" y="790948"/>
                  <a:pt x="42221" y="786049"/>
                </a:cubicBezTo>
                <a:cubicBezTo>
                  <a:pt x="14438" y="781150"/>
                  <a:pt x="-4114" y="754657"/>
                  <a:pt x="785" y="726873"/>
                </a:cubicBezTo>
                <a:cubicBezTo>
                  <a:pt x="5684" y="699090"/>
                  <a:pt x="32178" y="680539"/>
                  <a:pt x="59962" y="685438"/>
                </a:cubicBezTo>
                <a:close/>
                <a:moveTo>
                  <a:pt x="739720" y="684130"/>
                </a:moveTo>
                <a:cubicBezTo>
                  <a:pt x="761771" y="688019"/>
                  <a:pt x="776496" y="709047"/>
                  <a:pt x="772607" y="731099"/>
                </a:cubicBezTo>
                <a:cubicBezTo>
                  <a:pt x="768719" y="753151"/>
                  <a:pt x="747691" y="767875"/>
                  <a:pt x="725639" y="763987"/>
                </a:cubicBezTo>
                <a:cubicBezTo>
                  <a:pt x="703587" y="760098"/>
                  <a:pt x="688863" y="739071"/>
                  <a:pt x="692751" y="717019"/>
                </a:cubicBezTo>
                <a:cubicBezTo>
                  <a:pt x="696639" y="694967"/>
                  <a:pt x="717668" y="680242"/>
                  <a:pt x="739720" y="684130"/>
                </a:cubicBezTo>
                <a:close/>
                <a:moveTo>
                  <a:pt x="1360733" y="675490"/>
                </a:moveTo>
                <a:cubicBezTo>
                  <a:pt x="1375434" y="678082"/>
                  <a:pt x="1385250" y="692101"/>
                  <a:pt x="1382657" y="706802"/>
                </a:cubicBezTo>
                <a:cubicBezTo>
                  <a:pt x="1380065" y="721503"/>
                  <a:pt x="1366047" y="731319"/>
                  <a:pt x="1351346" y="728727"/>
                </a:cubicBezTo>
                <a:cubicBezTo>
                  <a:pt x="1336644" y="726134"/>
                  <a:pt x="1326828" y="712116"/>
                  <a:pt x="1329421" y="697415"/>
                </a:cubicBezTo>
                <a:cubicBezTo>
                  <a:pt x="1332013" y="682714"/>
                  <a:pt x="1346031" y="672898"/>
                  <a:pt x="1360733" y="675490"/>
                </a:cubicBezTo>
                <a:close/>
                <a:moveTo>
                  <a:pt x="1958672" y="671018"/>
                </a:moveTo>
                <a:cubicBezTo>
                  <a:pt x="1961609" y="671536"/>
                  <a:pt x="1963570" y="674337"/>
                  <a:pt x="1963052" y="677274"/>
                </a:cubicBezTo>
                <a:cubicBezTo>
                  <a:pt x="1962535" y="680210"/>
                  <a:pt x="1959733" y="682172"/>
                  <a:pt x="1956797" y="681654"/>
                </a:cubicBezTo>
                <a:cubicBezTo>
                  <a:pt x="1953860" y="681136"/>
                  <a:pt x="1951899" y="678335"/>
                  <a:pt x="1952417" y="675398"/>
                </a:cubicBezTo>
                <a:cubicBezTo>
                  <a:pt x="1952934" y="672462"/>
                  <a:pt x="1955735" y="670500"/>
                  <a:pt x="1958672" y="671018"/>
                </a:cubicBezTo>
                <a:close/>
                <a:moveTo>
                  <a:pt x="635791" y="663844"/>
                </a:moveTo>
                <a:cubicBezTo>
                  <a:pt x="658893" y="667918"/>
                  <a:pt x="674319" y="689948"/>
                  <a:pt x="670245" y="713050"/>
                </a:cubicBezTo>
                <a:cubicBezTo>
                  <a:pt x="666172" y="736151"/>
                  <a:pt x="644142" y="751577"/>
                  <a:pt x="621040" y="747504"/>
                </a:cubicBezTo>
                <a:cubicBezTo>
                  <a:pt x="597938" y="743430"/>
                  <a:pt x="582512" y="721400"/>
                  <a:pt x="586586" y="698298"/>
                </a:cubicBezTo>
                <a:cubicBezTo>
                  <a:pt x="590659" y="675197"/>
                  <a:pt x="612690" y="659771"/>
                  <a:pt x="635791" y="663844"/>
                </a:cubicBezTo>
                <a:close/>
                <a:moveTo>
                  <a:pt x="1924073" y="663090"/>
                </a:moveTo>
                <a:cubicBezTo>
                  <a:pt x="1927989" y="663780"/>
                  <a:pt x="1930604" y="667515"/>
                  <a:pt x="1929914" y="671430"/>
                </a:cubicBezTo>
                <a:cubicBezTo>
                  <a:pt x="1929223" y="675346"/>
                  <a:pt x="1925488" y="677961"/>
                  <a:pt x="1921573" y="677271"/>
                </a:cubicBezTo>
                <a:cubicBezTo>
                  <a:pt x="1917657" y="676580"/>
                  <a:pt x="1915042" y="672846"/>
                  <a:pt x="1915732" y="668930"/>
                </a:cubicBezTo>
                <a:cubicBezTo>
                  <a:pt x="1916423" y="665014"/>
                  <a:pt x="1920158" y="662399"/>
                  <a:pt x="1924073" y="663090"/>
                </a:cubicBezTo>
                <a:close/>
                <a:moveTo>
                  <a:pt x="1283425" y="659897"/>
                </a:moveTo>
                <a:cubicBezTo>
                  <a:pt x="1299176" y="662674"/>
                  <a:pt x="1309693" y="677695"/>
                  <a:pt x="1306916" y="693446"/>
                </a:cubicBezTo>
                <a:cubicBezTo>
                  <a:pt x="1304138" y="709196"/>
                  <a:pt x="1289118" y="719714"/>
                  <a:pt x="1273367" y="716937"/>
                </a:cubicBezTo>
                <a:cubicBezTo>
                  <a:pt x="1257616" y="714159"/>
                  <a:pt x="1247099" y="699139"/>
                  <a:pt x="1249875" y="683388"/>
                </a:cubicBezTo>
                <a:cubicBezTo>
                  <a:pt x="1252652" y="667637"/>
                  <a:pt x="1267673" y="657119"/>
                  <a:pt x="1283425" y="659897"/>
                </a:cubicBezTo>
                <a:close/>
                <a:moveTo>
                  <a:pt x="1885397" y="653779"/>
                </a:moveTo>
                <a:cubicBezTo>
                  <a:pt x="1890647" y="654705"/>
                  <a:pt x="1894153" y="659712"/>
                  <a:pt x="1893228" y="664962"/>
                </a:cubicBezTo>
                <a:cubicBezTo>
                  <a:pt x="1892302" y="670212"/>
                  <a:pt x="1887295" y="673718"/>
                  <a:pt x="1882044" y="672792"/>
                </a:cubicBezTo>
                <a:cubicBezTo>
                  <a:pt x="1876793" y="671866"/>
                  <a:pt x="1873287" y="666859"/>
                  <a:pt x="1874213" y="661609"/>
                </a:cubicBezTo>
                <a:cubicBezTo>
                  <a:pt x="1875139" y="656359"/>
                  <a:pt x="1880146" y="652853"/>
                  <a:pt x="1885397" y="653779"/>
                </a:cubicBezTo>
                <a:close/>
                <a:moveTo>
                  <a:pt x="1842310" y="644222"/>
                </a:moveTo>
                <a:cubicBezTo>
                  <a:pt x="1848611" y="645333"/>
                  <a:pt x="1852819" y="651341"/>
                  <a:pt x="1851708" y="657641"/>
                </a:cubicBezTo>
                <a:cubicBezTo>
                  <a:pt x="1850597" y="663941"/>
                  <a:pt x="1844589" y="668147"/>
                  <a:pt x="1838288" y="667036"/>
                </a:cubicBezTo>
                <a:cubicBezTo>
                  <a:pt x="1831987" y="665925"/>
                  <a:pt x="1827779" y="659917"/>
                  <a:pt x="1828890" y="653617"/>
                </a:cubicBezTo>
                <a:cubicBezTo>
                  <a:pt x="1830001" y="647318"/>
                  <a:pt x="1836010" y="643111"/>
                  <a:pt x="1842310" y="644222"/>
                </a:cubicBezTo>
                <a:close/>
                <a:moveTo>
                  <a:pt x="1202313" y="643635"/>
                </a:moveTo>
                <a:cubicBezTo>
                  <a:pt x="1219115" y="646598"/>
                  <a:pt x="1230333" y="662620"/>
                  <a:pt x="1227371" y="679420"/>
                </a:cubicBezTo>
                <a:cubicBezTo>
                  <a:pt x="1224409" y="696220"/>
                  <a:pt x="1208387" y="707440"/>
                  <a:pt x="1191585" y="704477"/>
                </a:cubicBezTo>
                <a:cubicBezTo>
                  <a:pt x="1174784" y="701514"/>
                  <a:pt x="1163565" y="685493"/>
                  <a:pt x="1166528" y="668692"/>
                </a:cubicBezTo>
                <a:cubicBezTo>
                  <a:pt x="1169490" y="651891"/>
                  <a:pt x="1185512" y="640672"/>
                  <a:pt x="1202313" y="643635"/>
                </a:cubicBezTo>
                <a:close/>
                <a:moveTo>
                  <a:pt x="528060" y="642890"/>
                </a:moveTo>
                <a:cubicBezTo>
                  <a:pt x="552211" y="647148"/>
                  <a:pt x="568338" y="670179"/>
                  <a:pt x="564079" y="694331"/>
                </a:cubicBezTo>
                <a:cubicBezTo>
                  <a:pt x="559820" y="718482"/>
                  <a:pt x="536790" y="734609"/>
                  <a:pt x="512639" y="730350"/>
                </a:cubicBezTo>
                <a:cubicBezTo>
                  <a:pt x="488488" y="726092"/>
                  <a:pt x="472362" y="703061"/>
                  <a:pt x="476620" y="678909"/>
                </a:cubicBezTo>
                <a:cubicBezTo>
                  <a:pt x="480879" y="654758"/>
                  <a:pt x="503909" y="638631"/>
                  <a:pt x="528060" y="642890"/>
                </a:cubicBezTo>
                <a:close/>
                <a:moveTo>
                  <a:pt x="1795423" y="633994"/>
                </a:moveTo>
                <a:cubicBezTo>
                  <a:pt x="1802774" y="635290"/>
                  <a:pt x="1807682" y="642299"/>
                  <a:pt x="1806386" y="649649"/>
                </a:cubicBezTo>
                <a:cubicBezTo>
                  <a:pt x="1805090" y="657000"/>
                  <a:pt x="1798081" y="661907"/>
                  <a:pt x="1790730" y="660611"/>
                </a:cubicBezTo>
                <a:cubicBezTo>
                  <a:pt x="1783379" y="659315"/>
                  <a:pt x="1778471" y="652306"/>
                  <a:pt x="1779767" y="644956"/>
                </a:cubicBezTo>
                <a:cubicBezTo>
                  <a:pt x="1781063" y="637605"/>
                  <a:pt x="1788073" y="632698"/>
                  <a:pt x="1795423" y="633994"/>
                </a:cubicBezTo>
                <a:close/>
                <a:moveTo>
                  <a:pt x="1117399" y="626701"/>
                </a:moveTo>
                <a:cubicBezTo>
                  <a:pt x="1135251" y="629849"/>
                  <a:pt x="1147170" y="646871"/>
                  <a:pt x="1144022" y="664723"/>
                </a:cubicBezTo>
                <a:cubicBezTo>
                  <a:pt x="1140874" y="682575"/>
                  <a:pt x="1123852" y="694494"/>
                  <a:pt x="1106000" y="691346"/>
                </a:cubicBezTo>
                <a:cubicBezTo>
                  <a:pt x="1088149" y="688198"/>
                  <a:pt x="1076229" y="671176"/>
                  <a:pt x="1079377" y="653324"/>
                </a:cubicBezTo>
                <a:cubicBezTo>
                  <a:pt x="1082525" y="635473"/>
                  <a:pt x="1099547" y="623554"/>
                  <a:pt x="1117399" y="626701"/>
                </a:cubicBezTo>
                <a:close/>
                <a:moveTo>
                  <a:pt x="1744733" y="623095"/>
                </a:moveTo>
                <a:cubicBezTo>
                  <a:pt x="1753134" y="624576"/>
                  <a:pt x="1758743" y="632587"/>
                  <a:pt x="1757262" y="640987"/>
                </a:cubicBezTo>
                <a:cubicBezTo>
                  <a:pt x="1755781" y="649388"/>
                  <a:pt x="1747770" y="654997"/>
                  <a:pt x="1739369" y="653516"/>
                </a:cubicBezTo>
                <a:cubicBezTo>
                  <a:pt x="1730967" y="652034"/>
                  <a:pt x="1725358" y="644023"/>
                  <a:pt x="1726839" y="635623"/>
                </a:cubicBezTo>
                <a:cubicBezTo>
                  <a:pt x="1728321" y="627223"/>
                  <a:pt x="1736331" y="621613"/>
                  <a:pt x="1744733" y="623095"/>
                </a:cubicBezTo>
                <a:close/>
                <a:moveTo>
                  <a:pt x="416529" y="621262"/>
                </a:moveTo>
                <a:cubicBezTo>
                  <a:pt x="441731" y="625706"/>
                  <a:pt x="458558" y="649738"/>
                  <a:pt x="454115" y="674940"/>
                </a:cubicBezTo>
                <a:cubicBezTo>
                  <a:pt x="449671" y="700142"/>
                  <a:pt x="425639" y="716970"/>
                  <a:pt x="400436" y="712526"/>
                </a:cubicBezTo>
                <a:cubicBezTo>
                  <a:pt x="375234" y="708082"/>
                  <a:pt x="358407" y="684050"/>
                  <a:pt x="362850" y="658848"/>
                </a:cubicBezTo>
                <a:cubicBezTo>
                  <a:pt x="367294" y="633645"/>
                  <a:pt x="391326" y="616818"/>
                  <a:pt x="416529" y="621262"/>
                </a:cubicBezTo>
                <a:close/>
                <a:moveTo>
                  <a:pt x="1690238" y="611525"/>
                </a:moveTo>
                <a:cubicBezTo>
                  <a:pt x="1699688" y="613191"/>
                  <a:pt x="1705999" y="622204"/>
                  <a:pt x="1704333" y="631654"/>
                </a:cubicBezTo>
                <a:cubicBezTo>
                  <a:pt x="1702666" y="641105"/>
                  <a:pt x="1693654" y="647416"/>
                  <a:pt x="1684203" y="645749"/>
                </a:cubicBezTo>
                <a:cubicBezTo>
                  <a:pt x="1674753" y="644083"/>
                  <a:pt x="1668442" y="635070"/>
                  <a:pt x="1670109" y="625620"/>
                </a:cubicBezTo>
                <a:cubicBezTo>
                  <a:pt x="1671775" y="616170"/>
                  <a:pt x="1680788" y="609859"/>
                  <a:pt x="1690238" y="611525"/>
                </a:cubicBezTo>
                <a:close/>
                <a:moveTo>
                  <a:pt x="1028682" y="609098"/>
                </a:moveTo>
                <a:cubicBezTo>
                  <a:pt x="1047583" y="612431"/>
                  <a:pt x="1060204" y="630456"/>
                  <a:pt x="1056871" y="649357"/>
                </a:cubicBezTo>
                <a:cubicBezTo>
                  <a:pt x="1053538" y="668258"/>
                  <a:pt x="1035514" y="680879"/>
                  <a:pt x="1016613" y="677546"/>
                </a:cubicBezTo>
                <a:cubicBezTo>
                  <a:pt x="997711" y="674214"/>
                  <a:pt x="985090" y="656189"/>
                  <a:pt x="988423" y="637288"/>
                </a:cubicBezTo>
                <a:cubicBezTo>
                  <a:pt x="991756" y="618386"/>
                  <a:pt x="1009780" y="605765"/>
                  <a:pt x="1028682" y="609098"/>
                </a:cubicBezTo>
                <a:close/>
                <a:moveTo>
                  <a:pt x="1631943" y="599286"/>
                </a:moveTo>
                <a:cubicBezTo>
                  <a:pt x="1642444" y="601138"/>
                  <a:pt x="1649455" y="611152"/>
                  <a:pt x="1647604" y="621652"/>
                </a:cubicBezTo>
                <a:cubicBezTo>
                  <a:pt x="1645752" y="632152"/>
                  <a:pt x="1635739" y="639163"/>
                  <a:pt x="1625238" y="637312"/>
                </a:cubicBezTo>
                <a:cubicBezTo>
                  <a:pt x="1614737" y="635460"/>
                  <a:pt x="1607725" y="625446"/>
                  <a:pt x="1609576" y="614946"/>
                </a:cubicBezTo>
                <a:cubicBezTo>
                  <a:pt x="1611428" y="604446"/>
                  <a:pt x="1621442" y="597435"/>
                  <a:pt x="1631943" y="599286"/>
                </a:cubicBezTo>
                <a:close/>
                <a:moveTo>
                  <a:pt x="301194" y="598964"/>
                </a:moveTo>
                <a:cubicBezTo>
                  <a:pt x="327446" y="603593"/>
                  <a:pt x="344976" y="628628"/>
                  <a:pt x="340347" y="654880"/>
                </a:cubicBezTo>
                <a:cubicBezTo>
                  <a:pt x="335718" y="681132"/>
                  <a:pt x="310683" y="698661"/>
                  <a:pt x="284431" y="694032"/>
                </a:cubicBezTo>
                <a:cubicBezTo>
                  <a:pt x="258179" y="689403"/>
                  <a:pt x="240650" y="664369"/>
                  <a:pt x="245279" y="638117"/>
                </a:cubicBezTo>
                <a:cubicBezTo>
                  <a:pt x="249907" y="611864"/>
                  <a:pt x="274942" y="594335"/>
                  <a:pt x="301194" y="598964"/>
                </a:cubicBezTo>
                <a:close/>
                <a:moveTo>
                  <a:pt x="936168" y="590824"/>
                </a:moveTo>
                <a:cubicBezTo>
                  <a:pt x="956120" y="594342"/>
                  <a:pt x="969437" y="613367"/>
                  <a:pt x="965920" y="633319"/>
                </a:cubicBezTo>
                <a:cubicBezTo>
                  <a:pt x="962402" y="653270"/>
                  <a:pt x="943379" y="666593"/>
                  <a:pt x="923428" y="663074"/>
                </a:cubicBezTo>
                <a:cubicBezTo>
                  <a:pt x="903477" y="659557"/>
                  <a:pt x="890155" y="640530"/>
                  <a:pt x="893672" y="620579"/>
                </a:cubicBezTo>
                <a:cubicBezTo>
                  <a:pt x="897191" y="600628"/>
                  <a:pt x="916216" y="587306"/>
                  <a:pt x="936168" y="590824"/>
                </a:cubicBezTo>
                <a:close/>
                <a:moveTo>
                  <a:pt x="1569844" y="586376"/>
                </a:moveTo>
                <a:cubicBezTo>
                  <a:pt x="1581395" y="588413"/>
                  <a:pt x="1589107" y="599427"/>
                  <a:pt x="1587071" y="610978"/>
                </a:cubicBezTo>
                <a:cubicBezTo>
                  <a:pt x="1585034" y="622529"/>
                  <a:pt x="1574019" y="630241"/>
                  <a:pt x="1562468" y="628205"/>
                </a:cubicBezTo>
                <a:cubicBezTo>
                  <a:pt x="1550918" y="626168"/>
                  <a:pt x="1543205" y="615153"/>
                  <a:pt x="1545242" y="603602"/>
                </a:cubicBezTo>
                <a:cubicBezTo>
                  <a:pt x="1547279" y="592052"/>
                  <a:pt x="1558293" y="584339"/>
                  <a:pt x="1569844" y="586376"/>
                </a:cubicBezTo>
                <a:close/>
                <a:moveTo>
                  <a:pt x="182054" y="575998"/>
                </a:moveTo>
                <a:cubicBezTo>
                  <a:pt x="209356" y="580811"/>
                  <a:pt x="227586" y="606846"/>
                  <a:pt x="222772" y="634148"/>
                </a:cubicBezTo>
                <a:cubicBezTo>
                  <a:pt x="217958" y="661450"/>
                  <a:pt x="191923" y="679680"/>
                  <a:pt x="164621" y="674866"/>
                </a:cubicBezTo>
                <a:cubicBezTo>
                  <a:pt x="137320" y="670052"/>
                  <a:pt x="119089" y="644017"/>
                  <a:pt x="123904" y="616715"/>
                </a:cubicBezTo>
                <a:cubicBezTo>
                  <a:pt x="128718" y="589413"/>
                  <a:pt x="154753" y="571183"/>
                  <a:pt x="182054" y="575998"/>
                </a:cubicBezTo>
                <a:close/>
                <a:moveTo>
                  <a:pt x="1503943" y="572795"/>
                </a:moveTo>
                <a:cubicBezTo>
                  <a:pt x="1516544" y="575017"/>
                  <a:pt x="1524959" y="587034"/>
                  <a:pt x="1522736" y="599634"/>
                </a:cubicBezTo>
                <a:cubicBezTo>
                  <a:pt x="1520514" y="612235"/>
                  <a:pt x="1508498" y="620649"/>
                  <a:pt x="1495897" y="618427"/>
                </a:cubicBezTo>
                <a:cubicBezTo>
                  <a:pt x="1483296" y="616205"/>
                  <a:pt x="1474882" y="604189"/>
                  <a:pt x="1477104" y="591588"/>
                </a:cubicBezTo>
                <a:cubicBezTo>
                  <a:pt x="1479326" y="578987"/>
                  <a:pt x="1491342" y="570573"/>
                  <a:pt x="1503943" y="572795"/>
                </a:cubicBezTo>
                <a:close/>
                <a:moveTo>
                  <a:pt x="839846" y="571880"/>
                </a:moveTo>
                <a:cubicBezTo>
                  <a:pt x="860847" y="575583"/>
                  <a:pt x="874870" y="595610"/>
                  <a:pt x="871166" y="616611"/>
                </a:cubicBezTo>
                <a:cubicBezTo>
                  <a:pt x="867463" y="637612"/>
                  <a:pt x="847436" y="651635"/>
                  <a:pt x="826436" y="647933"/>
                </a:cubicBezTo>
                <a:cubicBezTo>
                  <a:pt x="805434" y="644229"/>
                  <a:pt x="791410" y="624202"/>
                  <a:pt x="795113" y="603201"/>
                </a:cubicBezTo>
                <a:cubicBezTo>
                  <a:pt x="798817" y="582200"/>
                  <a:pt x="818844" y="568177"/>
                  <a:pt x="839846" y="571880"/>
                </a:cubicBezTo>
                <a:close/>
                <a:moveTo>
                  <a:pt x="1434240" y="558545"/>
                </a:moveTo>
                <a:cubicBezTo>
                  <a:pt x="1447891" y="560952"/>
                  <a:pt x="1457006" y="573969"/>
                  <a:pt x="1454599" y="587620"/>
                </a:cubicBezTo>
                <a:cubicBezTo>
                  <a:pt x="1452192" y="601270"/>
                  <a:pt x="1439175" y="610385"/>
                  <a:pt x="1425523" y="607978"/>
                </a:cubicBezTo>
                <a:cubicBezTo>
                  <a:pt x="1411872" y="605571"/>
                  <a:pt x="1402757" y="592553"/>
                  <a:pt x="1405164" y="578903"/>
                </a:cubicBezTo>
                <a:cubicBezTo>
                  <a:pt x="1407571" y="565253"/>
                  <a:pt x="1420588" y="556138"/>
                  <a:pt x="1434240" y="558545"/>
                </a:cubicBezTo>
                <a:close/>
                <a:moveTo>
                  <a:pt x="59963" y="553571"/>
                </a:moveTo>
                <a:cubicBezTo>
                  <a:pt x="87746" y="558470"/>
                  <a:pt x="106297" y="584964"/>
                  <a:pt x="101399" y="612748"/>
                </a:cubicBezTo>
                <a:cubicBezTo>
                  <a:pt x="96499" y="640531"/>
                  <a:pt x="70006" y="659082"/>
                  <a:pt x="42222" y="654183"/>
                </a:cubicBezTo>
                <a:cubicBezTo>
                  <a:pt x="14439" y="649284"/>
                  <a:pt x="-4112" y="622790"/>
                  <a:pt x="787" y="595007"/>
                </a:cubicBezTo>
                <a:cubicBezTo>
                  <a:pt x="5686" y="567224"/>
                  <a:pt x="32180" y="548672"/>
                  <a:pt x="59963" y="553571"/>
                </a:cubicBezTo>
                <a:close/>
                <a:moveTo>
                  <a:pt x="739720" y="552264"/>
                </a:moveTo>
                <a:cubicBezTo>
                  <a:pt x="761772" y="556152"/>
                  <a:pt x="776496" y="577181"/>
                  <a:pt x="772608" y="599233"/>
                </a:cubicBezTo>
                <a:cubicBezTo>
                  <a:pt x="768719" y="621284"/>
                  <a:pt x="747691" y="636009"/>
                  <a:pt x="725639" y="632120"/>
                </a:cubicBezTo>
                <a:cubicBezTo>
                  <a:pt x="703587" y="628232"/>
                  <a:pt x="688863" y="607204"/>
                  <a:pt x="692752" y="585152"/>
                </a:cubicBezTo>
                <a:cubicBezTo>
                  <a:pt x="696640" y="563100"/>
                  <a:pt x="717668" y="548376"/>
                  <a:pt x="739720" y="552264"/>
                </a:cubicBezTo>
                <a:close/>
                <a:moveTo>
                  <a:pt x="1360733" y="543623"/>
                </a:moveTo>
                <a:cubicBezTo>
                  <a:pt x="1375434" y="546215"/>
                  <a:pt x="1385250" y="560233"/>
                  <a:pt x="1382658" y="574935"/>
                </a:cubicBezTo>
                <a:cubicBezTo>
                  <a:pt x="1380066" y="589636"/>
                  <a:pt x="1366047" y="599452"/>
                  <a:pt x="1351346" y="596859"/>
                </a:cubicBezTo>
                <a:cubicBezTo>
                  <a:pt x="1336645" y="594267"/>
                  <a:pt x="1326829" y="580249"/>
                  <a:pt x="1329421" y="565547"/>
                </a:cubicBezTo>
                <a:cubicBezTo>
                  <a:pt x="1332013" y="550846"/>
                  <a:pt x="1346032" y="541030"/>
                  <a:pt x="1360733" y="543623"/>
                </a:cubicBezTo>
                <a:close/>
                <a:moveTo>
                  <a:pt x="1958673" y="539152"/>
                </a:moveTo>
                <a:cubicBezTo>
                  <a:pt x="1961608" y="539668"/>
                  <a:pt x="1963571" y="542471"/>
                  <a:pt x="1963053" y="545406"/>
                </a:cubicBezTo>
                <a:cubicBezTo>
                  <a:pt x="1962535" y="548344"/>
                  <a:pt x="1959734" y="550306"/>
                  <a:pt x="1956796" y="549788"/>
                </a:cubicBezTo>
                <a:cubicBezTo>
                  <a:pt x="1953860" y="549270"/>
                  <a:pt x="1951899" y="546469"/>
                  <a:pt x="1952417" y="543532"/>
                </a:cubicBezTo>
                <a:cubicBezTo>
                  <a:pt x="1952935" y="540594"/>
                  <a:pt x="1955736" y="538633"/>
                  <a:pt x="1958673" y="539152"/>
                </a:cubicBezTo>
                <a:close/>
                <a:moveTo>
                  <a:pt x="635792" y="531978"/>
                </a:moveTo>
                <a:cubicBezTo>
                  <a:pt x="658893" y="536051"/>
                  <a:pt x="674319" y="558081"/>
                  <a:pt x="670246" y="581182"/>
                </a:cubicBezTo>
                <a:cubicBezTo>
                  <a:pt x="666172" y="604284"/>
                  <a:pt x="644142" y="619710"/>
                  <a:pt x="621040" y="615636"/>
                </a:cubicBezTo>
                <a:cubicBezTo>
                  <a:pt x="597939" y="611564"/>
                  <a:pt x="582513" y="589533"/>
                  <a:pt x="586587" y="566431"/>
                </a:cubicBezTo>
                <a:cubicBezTo>
                  <a:pt x="590660" y="543330"/>
                  <a:pt x="612690" y="527905"/>
                  <a:pt x="635792" y="531978"/>
                </a:cubicBezTo>
                <a:close/>
                <a:moveTo>
                  <a:pt x="1924074" y="531222"/>
                </a:moveTo>
                <a:cubicBezTo>
                  <a:pt x="1927989" y="531913"/>
                  <a:pt x="1930605" y="535648"/>
                  <a:pt x="1929914" y="539563"/>
                </a:cubicBezTo>
                <a:cubicBezTo>
                  <a:pt x="1929224" y="543479"/>
                  <a:pt x="1925489" y="546094"/>
                  <a:pt x="1921573" y="545404"/>
                </a:cubicBezTo>
                <a:cubicBezTo>
                  <a:pt x="1917658" y="544713"/>
                  <a:pt x="1915043" y="540978"/>
                  <a:pt x="1915733" y="537063"/>
                </a:cubicBezTo>
                <a:cubicBezTo>
                  <a:pt x="1916423" y="533147"/>
                  <a:pt x="1920158" y="530532"/>
                  <a:pt x="1924074" y="531222"/>
                </a:cubicBezTo>
                <a:close/>
                <a:moveTo>
                  <a:pt x="1283424" y="528030"/>
                </a:moveTo>
                <a:cubicBezTo>
                  <a:pt x="1299175" y="530808"/>
                  <a:pt x="1309693" y="545828"/>
                  <a:pt x="1306915" y="561579"/>
                </a:cubicBezTo>
                <a:cubicBezTo>
                  <a:pt x="1304138" y="577330"/>
                  <a:pt x="1289118" y="587848"/>
                  <a:pt x="1273367" y="585070"/>
                </a:cubicBezTo>
                <a:cubicBezTo>
                  <a:pt x="1257616" y="582293"/>
                  <a:pt x="1247098" y="567272"/>
                  <a:pt x="1249875" y="551521"/>
                </a:cubicBezTo>
                <a:cubicBezTo>
                  <a:pt x="1252653" y="535770"/>
                  <a:pt x="1267673" y="525253"/>
                  <a:pt x="1283424" y="528030"/>
                </a:cubicBezTo>
                <a:close/>
                <a:moveTo>
                  <a:pt x="1885397" y="521914"/>
                </a:moveTo>
                <a:cubicBezTo>
                  <a:pt x="1890648" y="522840"/>
                  <a:pt x="1894154" y="527844"/>
                  <a:pt x="1893228" y="533094"/>
                </a:cubicBezTo>
                <a:cubicBezTo>
                  <a:pt x="1892302" y="538344"/>
                  <a:pt x="1887296" y="541850"/>
                  <a:pt x="1882045" y="540924"/>
                </a:cubicBezTo>
                <a:cubicBezTo>
                  <a:pt x="1876794" y="539999"/>
                  <a:pt x="1873288" y="534992"/>
                  <a:pt x="1874213" y="529742"/>
                </a:cubicBezTo>
                <a:cubicBezTo>
                  <a:pt x="1875139" y="524492"/>
                  <a:pt x="1880146" y="520988"/>
                  <a:pt x="1885397" y="521914"/>
                </a:cubicBezTo>
                <a:close/>
                <a:moveTo>
                  <a:pt x="1842311" y="512357"/>
                </a:moveTo>
                <a:cubicBezTo>
                  <a:pt x="1848611" y="513469"/>
                  <a:pt x="1852819" y="519476"/>
                  <a:pt x="1851708" y="525774"/>
                </a:cubicBezTo>
                <a:cubicBezTo>
                  <a:pt x="1850598" y="532074"/>
                  <a:pt x="1844589" y="536281"/>
                  <a:pt x="1838288" y="535170"/>
                </a:cubicBezTo>
                <a:cubicBezTo>
                  <a:pt x="1831987" y="534059"/>
                  <a:pt x="1827780" y="528051"/>
                  <a:pt x="1828890" y="521753"/>
                </a:cubicBezTo>
                <a:cubicBezTo>
                  <a:pt x="1830001" y="515453"/>
                  <a:pt x="1836010" y="511246"/>
                  <a:pt x="1842311" y="512357"/>
                </a:cubicBezTo>
                <a:close/>
                <a:moveTo>
                  <a:pt x="1202313" y="511770"/>
                </a:moveTo>
                <a:cubicBezTo>
                  <a:pt x="1219115" y="514733"/>
                  <a:pt x="1230334" y="530753"/>
                  <a:pt x="1227372" y="547553"/>
                </a:cubicBezTo>
                <a:cubicBezTo>
                  <a:pt x="1224409" y="564354"/>
                  <a:pt x="1208388" y="575573"/>
                  <a:pt x="1191586" y="572610"/>
                </a:cubicBezTo>
                <a:cubicBezTo>
                  <a:pt x="1174784" y="569647"/>
                  <a:pt x="1163566" y="553626"/>
                  <a:pt x="1166528" y="536825"/>
                </a:cubicBezTo>
                <a:cubicBezTo>
                  <a:pt x="1169490" y="520026"/>
                  <a:pt x="1185512" y="508808"/>
                  <a:pt x="1202313" y="511770"/>
                </a:cubicBezTo>
                <a:close/>
                <a:moveTo>
                  <a:pt x="528060" y="511025"/>
                </a:moveTo>
                <a:cubicBezTo>
                  <a:pt x="552212" y="515283"/>
                  <a:pt x="568338" y="538312"/>
                  <a:pt x="564079" y="562463"/>
                </a:cubicBezTo>
                <a:cubicBezTo>
                  <a:pt x="559821" y="586615"/>
                  <a:pt x="536791" y="602742"/>
                  <a:pt x="512638" y="598483"/>
                </a:cubicBezTo>
                <a:cubicBezTo>
                  <a:pt x="488489" y="594225"/>
                  <a:pt x="472362" y="571194"/>
                  <a:pt x="476621" y="547042"/>
                </a:cubicBezTo>
                <a:cubicBezTo>
                  <a:pt x="480880" y="522893"/>
                  <a:pt x="503909" y="506766"/>
                  <a:pt x="528060" y="511025"/>
                </a:cubicBezTo>
                <a:close/>
                <a:moveTo>
                  <a:pt x="1795423" y="502128"/>
                </a:moveTo>
                <a:cubicBezTo>
                  <a:pt x="1802774" y="503425"/>
                  <a:pt x="1807683" y="510433"/>
                  <a:pt x="1806386" y="517784"/>
                </a:cubicBezTo>
                <a:cubicBezTo>
                  <a:pt x="1805090" y="525132"/>
                  <a:pt x="1798080" y="530041"/>
                  <a:pt x="1790729" y="528744"/>
                </a:cubicBezTo>
                <a:cubicBezTo>
                  <a:pt x="1783379" y="527449"/>
                  <a:pt x="1778471" y="520441"/>
                  <a:pt x="1779767" y="513090"/>
                </a:cubicBezTo>
                <a:cubicBezTo>
                  <a:pt x="1781063" y="505740"/>
                  <a:pt x="1788073" y="500832"/>
                  <a:pt x="1795423" y="502128"/>
                </a:cubicBezTo>
                <a:close/>
                <a:moveTo>
                  <a:pt x="1117399" y="494838"/>
                </a:moveTo>
                <a:cubicBezTo>
                  <a:pt x="1135251" y="497985"/>
                  <a:pt x="1147170" y="515007"/>
                  <a:pt x="1144022" y="532857"/>
                </a:cubicBezTo>
                <a:cubicBezTo>
                  <a:pt x="1140875" y="550708"/>
                  <a:pt x="1123851" y="562627"/>
                  <a:pt x="1106001" y="559480"/>
                </a:cubicBezTo>
                <a:cubicBezTo>
                  <a:pt x="1088149" y="556332"/>
                  <a:pt x="1076230" y="539310"/>
                  <a:pt x="1079377" y="521460"/>
                </a:cubicBezTo>
                <a:cubicBezTo>
                  <a:pt x="1082525" y="503608"/>
                  <a:pt x="1099547" y="491690"/>
                  <a:pt x="1117399" y="494838"/>
                </a:cubicBezTo>
                <a:close/>
                <a:moveTo>
                  <a:pt x="1744733" y="491231"/>
                </a:moveTo>
                <a:cubicBezTo>
                  <a:pt x="1753134" y="492712"/>
                  <a:pt x="1758743" y="500722"/>
                  <a:pt x="1757262" y="509122"/>
                </a:cubicBezTo>
                <a:cubicBezTo>
                  <a:pt x="1755781" y="517523"/>
                  <a:pt x="1747770" y="523133"/>
                  <a:pt x="1739369" y="521650"/>
                </a:cubicBezTo>
                <a:cubicBezTo>
                  <a:pt x="1730968" y="520169"/>
                  <a:pt x="1725357" y="512158"/>
                  <a:pt x="1726840" y="503758"/>
                </a:cubicBezTo>
                <a:cubicBezTo>
                  <a:pt x="1728321" y="495358"/>
                  <a:pt x="1736331" y="489749"/>
                  <a:pt x="1744733" y="491231"/>
                </a:cubicBezTo>
                <a:close/>
                <a:moveTo>
                  <a:pt x="416530" y="489398"/>
                </a:moveTo>
                <a:cubicBezTo>
                  <a:pt x="441732" y="493841"/>
                  <a:pt x="458559" y="517874"/>
                  <a:pt x="454115" y="543074"/>
                </a:cubicBezTo>
                <a:cubicBezTo>
                  <a:pt x="449671" y="568275"/>
                  <a:pt x="425639" y="585102"/>
                  <a:pt x="400437" y="580659"/>
                </a:cubicBezTo>
                <a:cubicBezTo>
                  <a:pt x="375235" y="576215"/>
                  <a:pt x="358407" y="552183"/>
                  <a:pt x="362851" y="526981"/>
                </a:cubicBezTo>
                <a:cubicBezTo>
                  <a:pt x="367295" y="501781"/>
                  <a:pt x="391327" y="484955"/>
                  <a:pt x="416530" y="489398"/>
                </a:cubicBezTo>
                <a:close/>
                <a:moveTo>
                  <a:pt x="1690238" y="479661"/>
                </a:moveTo>
                <a:cubicBezTo>
                  <a:pt x="1699688" y="481327"/>
                  <a:pt x="1705999" y="490340"/>
                  <a:pt x="1704333" y="499789"/>
                </a:cubicBezTo>
                <a:cubicBezTo>
                  <a:pt x="1702666" y="509239"/>
                  <a:pt x="1693654" y="515550"/>
                  <a:pt x="1684203" y="513884"/>
                </a:cubicBezTo>
                <a:cubicBezTo>
                  <a:pt x="1674753" y="512218"/>
                  <a:pt x="1668442" y="503205"/>
                  <a:pt x="1670109" y="493756"/>
                </a:cubicBezTo>
                <a:cubicBezTo>
                  <a:pt x="1671775" y="484305"/>
                  <a:pt x="1680788" y="477995"/>
                  <a:pt x="1690238" y="479661"/>
                </a:cubicBezTo>
                <a:close/>
                <a:moveTo>
                  <a:pt x="1028682" y="477234"/>
                </a:moveTo>
                <a:cubicBezTo>
                  <a:pt x="1047583" y="480567"/>
                  <a:pt x="1060204" y="498590"/>
                  <a:pt x="1056871" y="517492"/>
                </a:cubicBezTo>
                <a:cubicBezTo>
                  <a:pt x="1053539" y="536391"/>
                  <a:pt x="1035515" y="549012"/>
                  <a:pt x="1016613" y="545679"/>
                </a:cubicBezTo>
                <a:cubicBezTo>
                  <a:pt x="997712" y="542346"/>
                  <a:pt x="985091" y="524322"/>
                  <a:pt x="988423" y="505422"/>
                </a:cubicBezTo>
                <a:cubicBezTo>
                  <a:pt x="991756" y="486522"/>
                  <a:pt x="1009780" y="473901"/>
                  <a:pt x="1028682" y="477234"/>
                </a:cubicBezTo>
                <a:close/>
                <a:moveTo>
                  <a:pt x="1631943" y="467422"/>
                </a:moveTo>
                <a:cubicBezTo>
                  <a:pt x="1642444" y="469274"/>
                  <a:pt x="1649455" y="479287"/>
                  <a:pt x="1647604" y="489787"/>
                </a:cubicBezTo>
                <a:cubicBezTo>
                  <a:pt x="1645752" y="500287"/>
                  <a:pt x="1635739" y="507299"/>
                  <a:pt x="1625238" y="505446"/>
                </a:cubicBezTo>
                <a:cubicBezTo>
                  <a:pt x="1614737" y="503596"/>
                  <a:pt x="1607725" y="493582"/>
                  <a:pt x="1609576" y="483083"/>
                </a:cubicBezTo>
                <a:cubicBezTo>
                  <a:pt x="1611428" y="472582"/>
                  <a:pt x="1621442" y="465570"/>
                  <a:pt x="1631943" y="467422"/>
                </a:cubicBezTo>
                <a:close/>
                <a:moveTo>
                  <a:pt x="301195" y="467100"/>
                </a:moveTo>
                <a:cubicBezTo>
                  <a:pt x="327447" y="471730"/>
                  <a:pt x="344976" y="496763"/>
                  <a:pt x="340347" y="523014"/>
                </a:cubicBezTo>
                <a:cubicBezTo>
                  <a:pt x="335718" y="549264"/>
                  <a:pt x="310684" y="566794"/>
                  <a:pt x="284432" y="562165"/>
                </a:cubicBezTo>
                <a:cubicBezTo>
                  <a:pt x="258180" y="557536"/>
                  <a:pt x="240651" y="532501"/>
                  <a:pt x="245279" y="506251"/>
                </a:cubicBezTo>
                <a:cubicBezTo>
                  <a:pt x="249908" y="480000"/>
                  <a:pt x="274942" y="462471"/>
                  <a:pt x="301195" y="467100"/>
                </a:cubicBezTo>
                <a:close/>
                <a:moveTo>
                  <a:pt x="936169" y="458960"/>
                </a:moveTo>
                <a:cubicBezTo>
                  <a:pt x="956121" y="462478"/>
                  <a:pt x="969437" y="481504"/>
                  <a:pt x="965920" y="501454"/>
                </a:cubicBezTo>
                <a:cubicBezTo>
                  <a:pt x="962402" y="521406"/>
                  <a:pt x="943380" y="534726"/>
                  <a:pt x="923429" y="531208"/>
                </a:cubicBezTo>
                <a:cubicBezTo>
                  <a:pt x="903477" y="527690"/>
                  <a:pt x="890155" y="508666"/>
                  <a:pt x="893673" y="488715"/>
                </a:cubicBezTo>
                <a:cubicBezTo>
                  <a:pt x="897192" y="468764"/>
                  <a:pt x="916217" y="455442"/>
                  <a:pt x="936169" y="458960"/>
                </a:cubicBezTo>
                <a:close/>
                <a:moveTo>
                  <a:pt x="1569844" y="454512"/>
                </a:moveTo>
                <a:cubicBezTo>
                  <a:pt x="1581395" y="456548"/>
                  <a:pt x="1589107" y="467563"/>
                  <a:pt x="1587071" y="479114"/>
                </a:cubicBezTo>
                <a:cubicBezTo>
                  <a:pt x="1585034" y="490665"/>
                  <a:pt x="1574019" y="498376"/>
                  <a:pt x="1562468" y="496340"/>
                </a:cubicBezTo>
                <a:cubicBezTo>
                  <a:pt x="1550918" y="494304"/>
                  <a:pt x="1543205" y="483289"/>
                  <a:pt x="1545242" y="471738"/>
                </a:cubicBezTo>
                <a:cubicBezTo>
                  <a:pt x="1547279" y="460187"/>
                  <a:pt x="1558293" y="452475"/>
                  <a:pt x="1569844" y="454512"/>
                </a:cubicBezTo>
                <a:close/>
                <a:moveTo>
                  <a:pt x="182056" y="444133"/>
                </a:moveTo>
                <a:cubicBezTo>
                  <a:pt x="209357" y="448948"/>
                  <a:pt x="227587" y="474983"/>
                  <a:pt x="222772" y="502284"/>
                </a:cubicBezTo>
                <a:cubicBezTo>
                  <a:pt x="217959" y="529584"/>
                  <a:pt x="191924" y="547814"/>
                  <a:pt x="164622" y="543000"/>
                </a:cubicBezTo>
                <a:cubicBezTo>
                  <a:pt x="137320" y="538186"/>
                  <a:pt x="119090" y="512153"/>
                  <a:pt x="123904" y="484852"/>
                </a:cubicBezTo>
                <a:cubicBezTo>
                  <a:pt x="128718" y="457550"/>
                  <a:pt x="154754" y="439320"/>
                  <a:pt x="182056" y="444133"/>
                </a:cubicBezTo>
                <a:close/>
                <a:moveTo>
                  <a:pt x="1503944" y="440931"/>
                </a:moveTo>
                <a:cubicBezTo>
                  <a:pt x="1516544" y="443152"/>
                  <a:pt x="1524959" y="455169"/>
                  <a:pt x="1522737" y="467770"/>
                </a:cubicBezTo>
                <a:cubicBezTo>
                  <a:pt x="1520514" y="480370"/>
                  <a:pt x="1508499" y="488785"/>
                  <a:pt x="1495898" y="486563"/>
                </a:cubicBezTo>
                <a:cubicBezTo>
                  <a:pt x="1483297" y="484341"/>
                  <a:pt x="1474883" y="472324"/>
                  <a:pt x="1477105" y="459724"/>
                </a:cubicBezTo>
                <a:cubicBezTo>
                  <a:pt x="1479327" y="447123"/>
                  <a:pt x="1491342" y="438709"/>
                  <a:pt x="1503944" y="440931"/>
                </a:cubicBezTo>
                <a:close/>
                <a:moveTo>
                  <a:pt x="839846" y="440016"/>
                </a:moveTo>
                <a:cubicBezTo>
                  <a:pt x="860847" y="443719"/>
                  <a:pt x="874871" y="463746"/>
                  <a:pt x="871167" y="484747"/>
                </a:cubicBezTo>
                <a:cubicBezTo>
                  <a:pt x="867464" y="505748"/>
                  <a:pt x="847437" y="519770"/>
                  <a:pt x="826436" y="516067"/>
                </a:cubicBezTo>
                <a:cubicBezTo>
                  <a:pt x="805435" y="512364"/>
                  <a:pt x="791411" y="492338"/>
                  <a:pt x="795114" y="471337"/>
                </a:cubicBezTo>
                <a:cubicBezTo>
                  <a:pt x="798817" y="450336"/>
                  <a:pt x="818845" y="436312"/>
                  <a:pt x="839846" y="440016"/>
                </a:cubicBezTo>
                <a:close/>
                <a:moveTo>
                  <a:pt x="1434240" y="426680"/>
                </a:moveTo>
                <a:cubicBezTo>
                  <a:pt x="1447891" y="429087"/>
                  <a:pt x="1457006" y="442105"/>
                  <a:pt x="1454599" y="455755"/>
                </a:cubicBezTo>
                <a:cubicBezTo>
                  <a:pt x="1452192" y="469406"/>
                  <a:pt x="1439175" y="478521"/>
                  <a:pt x="1425523" y="476114"/>
                </a:cubicBezTo>
                <a:cubicBezTo>
                  <a:pt x="1411872" y="473707"/>
                  <a:pt x="1402757" y="460689"/>
                  <a:pt x="1405164" y="447039"/>
                </a:cubicBezTo>
                <a:cubicBezTo>
                  <a:pt x="1407571" y="433388"/>
                  <a:pt x="1420588" y="424273"/>
                  <a:pt x="1434240" y="426680"/>
                </a:cubicBezTo>
                <a:close/>
                <a:moveTo>
                  <a:pt x="59963" y="421707"/>
                </a:moveTo>
                <a:cubicBezTo>
                  <a:pt x="87746" y="426606"/>
                  <a:pt x="106298" y="453100"/>
                  <a:pt x="101399" y="480883"/>
                </a:cubicBezTo>
                <a:cubicBezTo>
                  <a:pt x="96500" y="508666"/>
                  <a:pt x="70006" y="527215"/>
                  <a:pt x="42222" y="522318"/>
                </a:cubicBezTo>
                <a:cubicBezTo>
                  <a:pt x="14439" y="517419"/>
                  <a:pt x="-4111" y="490926"/>
                  <a:pt x="788" y="463143"/>
                </a:cubicBezTo>
                <a:cubicBezTo>
                  <a:pt x="5687" y="435360"/>
                  <a:pt x="32180" y="416808"/>
                  <a:pt x="59963" y="421707"/>
                </a:cubicBezTo>
                <a:close/>
                <a:moveTo>
                  <a:pt x="739721" y="420400"/>
                </a:moveTo>
                <a:cubicBezTo>
                  <a:pt x="761773" y="424288"/>
                  <a:pt x="776497" y="445317"/>
                  <a:pt x="772609" y="467368"/>
                </a:cubicBezTo>
                <a:cubicBezTo>
                  <a:pt x="768720" y="489420"/>
                  <a:pt x="747692" y="504143"/>
                  <a:pt x="725640" y="500255"/>
                </a:cubicBezTo>
                <a:cubicBezTo>
                  <a:pt x="703588" y="496368"/>
                  <a:pt x="688863" y="475339"/>
                  <a:pt x="692752" y="453287"/>
                </a:cubicBezTo>
                <a:cubicBezTo>
                  <a:pt x="696641" y="431236"/>
                  <a:pt x="717669" y="416512"/>
                  <a:pt x="739721" y="420400"/>
                </a:cubicBezTo>
                <a:close/>
                <a:moveTo>
                  <a:pt x="1360733" y="411758"/>
                </a:moveTo>
                <a:cubicBezTo>
                  <a:pt x="1375434" y="414351"/>
                  <a:pt x="1385250" y="428369"/>
                  <a:pt x="1382658" y="443071"/>
                </a:cubicBezTo>
                <a:cubicBezTo>
                  <a:pt x="1380066" y="457771"/>
                  <a:pt x="1366047" y="467587"/>
                  <a:pt x="1351346" y="464995"/>
                </a:cubicBezTo>
                <a:cubicBezTo>
                  <a:pt x="1336645" y="462403"/>
                  <a:pt x="1326829" y="448384"/>
                  <a:pt x="1329421" y="433683"/>
                </a:cubicBezTo>
                <a:cubicBezTo>
                  <a:pt x="1332013" y="418982"/>
                  <a:pt x="1346032" y="409166"/>
                  <a:pt x="1360733" y="411758"/>
                </a:cubicBezTo>
                <a:close/>
                <a:moveTo>
                  <a:pt x="1958673" y="407288"/>
                </a:moveTo>
                <a:cubicBezTo>
                  <a:pt x="1961609" y="407805"/>
                  <a:pt x="1963571" y="410606"/>
                  <a:pt x="1963053" y="413543"/>
                </a:cubicBezTo>
                <a:cubicBezTo>
                  <a:pt x="1962535" y="416480"/>
                  <a:pt x="1959734" y="418441"/>
                  <a:pt x="1956797" y="417923"/>
                </a:cubicBezTo>
                <a:cubicBezTo>
                  <a:pt x="1953860" y="417406"/>
                  <a:pt x="1951899" y="414604"/>
                  <a:pt x="1952417" y="411668"/>
                </a:cubicBezTo>
                <a:cubicBezTo>
                  <a:pt x="1952935" y="408731"/>
                  <a:pt x="1955736" y="406770"/>
                  <a:pt x="1958673" y="407288"/>
                </a:cubicBezTo>
                <a:close/>
                <a:moveTo>
                  <a:pt x="635793" y="400113"/>
                </a:moveTo>
                <a:cubicBezTo>
                  <a:pt x="658894" y="404187"/>
                  <a:pt x="674320" y="426218"/>
                  <a:pt x="670247" y="449319"/>
                </a:cubicBezTo>
                <a:cubicBezTo>
                  <a:pt x="666173" y="472421"/>
                  <a:pt x="644143" y="487847"/>
                  <a:pt x="621041" y="483773"/>
                </a:cubicBezTo>
                <a:cubicBezTo>
                  <a:pt x="597939" y="479700"/>
                  <a:pt x="582513" y="457669"/>
                  <a:pt x="586586" y="434568"/>
                </a:cubicBezTo>
                <a:cubicBezTo>
                  <a:pt x="590660" y="411466"/>
                  <a:pt x="612690" y="396040"/>
                  <a:pt x="635793" y="400113"/>
                </a:cubicBezTo>
                <a:close/>
                <a:moveTo>
                  <a:pt x="1924074" y="399359"/>
                </a:moveTo>
                <a:cubicBezTo>
                  <a:pt x="1927989" y="400048"/>
                  <a:pt x="1930605" y="403783"/>
                  <a:pt x="1929914" y="407700"/>
                </a:cubicBezTo>
                <a:cubicBezTo>
                  <a:pt x="1929224" y="411615"/>
                  <a:pt x="1925489" y="414230"/>
                  <a:pt x="1921573" y="413540"/>
                </a:cubicBezTo>
                <a:cubicBezTo>
                  <a:pt x="1917658" y="412850"/>
                  <a:pt x="1915042" y="409115"/>
                  <a:pt x="1915733" y="405199"/>
                </a:cubicBezTo>
                <a:cubicBezTo>
                  <a:pt x="1916423" y="401283"/>
                  <a:pt x="1920158" y="398669"/>
                  <a:pt x="1924074" y="399359"/>
                </a:cubicBezTo>
                <a:close/>
                <a:moveTo>
                  <a:pt x="1283424" y="396166"/>
                </a:moveTo>
                <a:cubicBezTo>
                  <a:pt x="1299175" y="398943"/>
                  <a:pt x="1309693" y="413964"/>
                  <a:pt x="1306915" y="429715"/>
                </a:cubicBezTo>
                <a:cubicBezTo>
                  <a:pt x="1304138" y="445466"/>
                  <a:pt x="1289118" y="455983"/>
                  <a:pt x="1273367" y="453206"/>
                </a:cubicBezTo>
                <a:cubicBezTo>
                  <a:pt x="1257616" y="450429"/>
                  <a:pt x="1247098" y="435408"/>
                  <a:pt x="1249875" y="419657"/>
                </a:cubicBezTo>
                <a:cubicBezTo>
                  <a:pt x="1252653" y="403906"/>
                  <a:pt x="1267673" y="393389"/>
                  <a:pt x="1283424" y="396166"/>
                </a:cubicBezTo>
                <a:close/>
                <a:moveTo>
                  <a:pt x="1885397" y="390048"/>
                </a:moveTo>
                <a:cubicBezTo>
                  <a:pt x="1890648" y="390973"/>
                  <a:pt x="1894154" y="395980"/>
                  <a:pt x="1893228" y="401230"/>
                </a:cubicBezTo>
                <a:cubicBezTo>
                  <a:pt x="1892302" y="406481"/>
                  <a:pt x="1887296" y="409986"/>
                  <a:pt x="1882045" y="409060"/>
                </a:cubicBezTo>
                <a:cubicBezTo>
                  <a:pt x="1876794" y="408134"/>
                  <a:pt x="1873288" y="403128"/>
                  <a:pt x="1874213" y="397877"/>
                </a:cubicBezTo>
                <a:cubicBezTo>
                  <a:pt x="1875139" y="392628"/>
                  <a:pt x="1880146" y="389122"/>
                  <a:pt x="1885397" y="390048"/>
                </a:cubicBezTo>
                <a:close/>
                <a:moveTo>
                  <a:pt x="1842311" y="380491"/>
                </a:moveTo>
                <a:cubicBezTo>
                  <a:pt x="1848612" y="381602"/>
                  <a:pt x="1852819" y="387610"/>
                  <a:pt x="1851708" y="393910"/>
                </a:cubicBezTo>
                <a:cubicBezTo>
                  <a:pt x="1850598" y="400210"/>
                  <a:pt x="1844589" y="404416"/>
                  <a:pt x="1838288" y="403305"/>
                </a:cubicBezTo>
                <a:cubicBezTo>
                  <a:pt x="1831987" y="402194"/>
                  <a:pt x="1827780" y="396187"/>
                  <a:pt x="1828890" y="389887"/>
                </a:cubicBezTo>
                <a:cubicBezTo>
                  <a:pt x="1830001" y="383587"/>
                  <a:pt x="1836010" y="379380"/>
                  <a:pt x="1842311" y="380491"/>
                </a:cubicBezTo>
                <a:close/>
                <a:moveTo>
                  <a:pt x="1202314" y="379905"/>
                </a:moveTo>
                <a:cubicBezTo>
                  <a:pt x="1219115" y="382868"/>
                  <a:pt x="1230334" y="398888"/>
                  <a:pt x="1227372" y="415689"/>
                </a:cubicBezTo>
                <a:cubicBezTo>
                  <a:pt x="1224409" y="432490"/>
                  <a:pt x="1208388" y="443708"/>
                  <a:pt x="1191586" y="440746"/>
                </a:cubicBezTo>
                <a:cubicBezTo>
                  <a:pt x="1174784" y="437783"/>
                  <a:pt x="1163566" y="421762"/>
                  <a:pt x="1166528" y="404961"/>
                </a:cubicBezTo>
                <a:cubicBezTo>
                  <a:pt x="1169491" y="388160"/>
                  <a:pt x="1185512" y="376943"/>
                  <a:pt x="1202314" y="379905"/>
                </a:cubicBezTo>
                <a:close/>
                <a:moveTo>
                  <a:pt x="528061" y="379159"/>
                </a:moveTo>
                <a:cubicBezTo>
                  <a:pt x="552212" y="383418"/>
                  <a:pt x="568339" y="406449"/>
                  <a:pt x="564080" y="430600"/>
                </a:cubicBezTo>
                <a:cubicBezTo>
                  <a:pt x="559822" y="454752"/>
                  <a:pt x="536791" y="470877"/>
                  <a:pt x="512639" y="466620"/>
                </a:cubicBezTo>
                <a:cubicBezTo>
                  <a:pt x="488490" y="462361"/>
                  <a:pt x="472363" y="439329"/>
                  <a:pt x="476622" y="415178"/>
                </a:cubicBezTo>
                <a:cubicBezTo>
                  <a:pt x="480880" y="391027"/>
                  <a:pt x="503909" y="374901"/>
                  <a:pt x="528061" y="379159"/>
                </a:cubicBezTo>
                <a:close/>
                <a:moveTo>
                  <a:pt x="1795423" y="370263"/>
                </a:moveTo>
                <a:cubicBezTo>
                  <a:pt x="1802773" y="371558"/>
                  <a:pt x="1807682" y="378567"/>
                  <a:pt x="1806386" y="385918"/>
                </a:cubicBezTo>
                <a:cubicBezTo>
                  <a:pt x="1805090" y="393269"/>
                  <a:pt x="1798080" y="398175"/>
                  <a:pt x="1790729" y="396880"/>
                </a:cubicBezTo>
                <a:cubicBezTo>
                  <a:pt x="1783379" y="395583"/>
                  <a:pt x="1778470" y="388575"/>
                  <a:pt x="1779766" y="381224"/>
                </a:cubicBezTo>
                <a:cubicBezTo>
                  <a:pt x="1781062" y="373874"/>
                  <a:pt x="1788072" y="368966"/>
                  <a:pt x="1795423" y="370263"/>
                </a:cubicBezTo>
                <a:close/>
                <a:moveTo>
                  <a:pt x="1117399" y="362971"/>
                </a:moveTo>
                <a:cubicBezTo>
                  <a:pt x="1135251" y="366118"/>
                  <a:pt x="1147170" y="383141"/>
                  <a:pt x="1144022" y="400992"/>
                </a:cubicBezTo>
                <a:cubicBezTo>
                  <a:pt x="1140875" y="418844"/>
                  <a:pt x="1123852" y="430763"/>
                  <a:pt x="1106001" y="427615"/>
                </a:cubicBezTo>
                <a:cubicBezTo>
                  <a:pt x="1088149" y="424468"/>
                  <a:pt x="1076230" y="407445"/>
                  <a:pt x="1079378" y="389594"/>
                </a:cubicBezTo>
                <a:cubicBezTo>
                  <a:pt x="1082525" y="371742"/>
                  <a:pt x="1099547" y="359824"/>
                  <a:pt x="1117399" y="362971"/>
                </a:cubicBezTo>
                <a:close/>
                <a:moveTo>
                  <a:pt x="1744732" y="359364"/>
                </a:moveTo>
                <a:cubicBezTo>
                  <a:pt x="1753134" y="360845"/>
                  <a:pt x="1758743" y="368856"/>
                  <a:pt x="1757261" y="377257"/>
                </a:cubicBezTo>
                <a:cubicBezTo>
                  <a:pt x="1755780" y="385657"/>
                  <a:pt x="1747770" y="391266"/>
                  <a:pt x="1739368" y="389785"/>
                </a:cubicBezTo>
                <a:cubicBezTo>
                  <a:pt x="1730967" y="388303"/>
                  <a:pt x="1725358" y="380293"/>
                  <a:pt x="1726839" y="371892"/>
                </a:cubicBezTo>
                <a:cubicBezTo>
                  <a:pt x="1728320" y="363492"/>
                  <a:pt x="1736331" y="357883"/>
                  <a:pt x="1744732" y="359364"/>
                </a:cubicBezTo>
                <a:close/>
                <a:moveTo>
                  <a:pt x="416530" y="357531"/>
                </a:moveTo>
                <a:cubicBezTo>
                  <a:pt x="441732" y="361975"/>
                  <a:pt x="458560" y="386007"/>
                  <a:pt x="454116" y="411210"/>
                </a:cubicBezTo>
                <a:cubicBezTo>
                  <a:pt x="449672" y="436412"/>
                  <a:pt x="425640" y="453239"/>
                  <a:pt x="400438" y="448795"/>
                </a:cubicBezTo>
                <a:cubicBezTo>
                  <a:pt x="375235" y="444352"/>
                  <a:pt x="358408" y="420319"/>
                  <a:pt x="362852" y="395117"/>
                </a:cubicBezTo>
                <a:cubicBezTo>
                  <a:pt x="367296" y="369915"/>
                  <a:pt x="391328" y="353088"/>
                  <a:pt x="416530" y="357531"/>
                </a:cubicBezTo>
                <a:close/>
                <a:moveTo>
                  <a:pt x="1690238" y="347795"/>
                </a:moveTo>
                <a:cubicBezTo>
                  <a:pt x="1699688" y="349461"/>
                  <a:pt x="1705999" y="358474"/>
                  <a:pt x="1704333" y="367924"/>
                </a:cubicBezTo>
                <a:cubicBezTo>
                  <a:pt x="1702667" y="377374"/>
                  <a:pt x="1693654" y="383685"/>
                  <a:pt x="1684204" y="382019"/>
                </a:cubicBezTo>
                <a:cubicBezTo>
                  <a:pt x="1674752" y="380352"/>
                  <a:pt x="1668443" y="371339"/>
                  <a:pt x="1670109" y="361889"/>
                </a:cubicBezTo>
                <a:cubicBezTo>
                  <a:pt x="1671774" y="352439"/>
                  <a:pt x="1680788" y="346128"/>
                  <a:pt x="1690238" y="347795"/>
                </a:cubicBezTo>
                <a:close/>
                <a:moveTo>
                  <a:pt x="1028682" y="345368"/>
                </a:moveTo>
                <a:cubicBezTo>
                  <a:pt x="1047584" y="348701"/>
                  <a:pt x="1060205" y="366724"/>
                  <a:pt x="1056872" y="385626"/>
                </a:cubicBezTo>
                <a:cubicBezTo>
                  <a:pt x="1053539" y="404528"/>
                  <a:pt x="1035515" y="417148"/>
                  <a:pt x="1016613" y="413816"/>
                </a:cubicBezTo>
                <a:cubicBezTo>
                  <a:pt x="997712" y="410482"/>
                  <a:pt x="985091" y="392458"/>
                  <a:pt x="988423" y="373557"/>
                </a:cubicBezTo>
                <a:cubicBezTo>
                  <a:pt x="991756" y="354656"/>
                  <a:pt x="1009781" y="342035"/>
                  <a:pt x="1028682" y="345368"/>
                </a:cubicBezTo>
                <a:close/>
                <a:moveTo>
                  <a:pt x="1631943" y="335556"/>
                </a:moveTo>
                <a:cubicBezTo>
                  <a:pt x="1642444" y="337407"/>
                  <a:pt x="1649455" y="347422"/>
                  <a:pt x="1647604" y="357921"/>
                </a:cubicBezTo>
                <a:cubicBezTo>
                  <a:pt x="1645753" y="368421"/>
                  <a:pt x="1635739" y="375433"/>
                  <a:pt x="1625238" y="373581"/>
                </a:cubicBezTo>
                <a:cubicBezTo>
                  <a:pt x="1614737" y="371730"/>
                  <a:pt x="1607725" y="361716"/>
                  <a:pt x="1609577" y="351216"/>
                </a:cubicBezTo>
                <a:cubicBezTo>
                  <a:pt x="1611428" y="340716"/>
                  <a:pt x="1621442" y="333704"/>
                  <a:pt x="1631943" y="335556"/>
                </a:cubicBezTo>
                <a:close/>
                <a:moveTo>
                  <a:pt x="301196" y="335234"/>
                </a:moveTo>
                <a:cubicBezTo>
                  <a:pt x="327448" y="339863"/>
                  <a:pt x="344977" y="364897"/>
                  <a:pt x="340348" y="391149"/>
                </a:cubicBezTo>
                <a:cubicBezTo>
                  <a:pt x="335719" y="417400"/>
                  <a:pt x="310685" y="434929"/>
                  <a:pt x="284433" y="430300"/>
                </a:cubicBezTo>
                <a:cubicBezTo>
                  <a:pt x="258181" y="425673"/>
                  <a:pt x="240652" y="400637"/>
                  <a:pt x="245280" y="374386"/>
                </a:cubicBezTo>
                <a:cubicBezTo>
                  <a:pt x="249909" y="348134"/>
                  <a:pt x="274944" y="330605"/>
                  <a:pt x="301196" y="335234"/>
                </a:cubicBezTo>
                <a:close/>
                <a:moveTo>
                  <a:pt x="936169" y="327092"/>
                </a:moveTo>
                <a:cubicBezTo>
                  <a:pt x="956121" y="330610"/>
                  <a:pt x="969438" y="349637"/>
                  <a:pt x="965920" y="369588"/>
                </a:cubicBezTo>
                <a:cubicBezTo>
                  <a:pt x="962403" y="389539"/>
                  <a:pt x="943381" y="402862"/>
                  <a:pt x="923429" y="399344"/>
                </a:cubicBezTo>
                <a:cubicBezTo>
                  <a:pt x="903478" y="395826"/>
                  <a:pt x="890157" y="376799"/>
                  <a:pt x="893674" y="356848"/>
                </a:cubicBezTo>
                <a:cubicBezTo>
                  <a:pt x="897192" y="336898"/>
                  <a:pt x="916218" y="323574"/>
                  <a:pt x="936169" y="327092"/>
                </a:cubicBezTo>
                <a:close/>
                <a:moveTo>
                  <a:pt x="1569844" y="322645"/>
                </a:moveTo>
                <a:cubicBezTo>
                  <a:pt x="1581395" y="324682"/>
                  <a:pt x="1589108" y="335697"/>
                  <a:pt x="1587071" y="347247"/>
                </a:cubicBezTo>
                <a:cubicBezTo>
                  <a:pt x="1585034" y="358798"/>
                  <a:pt x="1574020" y="366511"/>
                  <a:pt x="1562469" y="364474"/>
                </a:cubicBezTo>
                <a:cubicBezTo>
                  <a:pt x="1550918" y="362437"/>
                  <a:pt x="1543206" y="351422"/>
                  <a:pt x="1545242" y="339872"/>
                </a:cubicBezTo>
                <a:cubicBezTo>
                  <a:pt x="1547279" y="328321"/>
                  <a:pt x="1558294" y="320609"/>
                  <a:pt x="1569844" y="322645"/>
                </a:cubicBezTo>
                <a:close/>
                <a:moveTo>
                  <a:pt x="182056" y="312267"/>
                </a:moveTo>
                <a:cubicBezTo>
                  <a:pt x="209358" y="317081"/>
                  <a:pt x="227588" y="343117"/>
                  <a:pt x="222774" y="370418"/>
                </a:cubicBezTo>
                <a:cubicBezTo>
                  <a:pt x="217960" y="397720"/>
                  <a:pt x="191924" y="415950"/>
                  <a:pt x="164623" y="411135"/>
                </a:cubicBezTo>
                <a:cubicBezTo>
                  <a:pt x="137321" y="406321"/>
                  <a:pt x="119091" y="380286"/>
                  <a:pt x="123905" y="352984"/>
                </a:cubicBezTo>
                <a:cubicBezTo>
                  <a:pt x="128719" y="325683"/>
                  <a:pt x="154754" y="307453"/>
                  <a:pt x="182056" y="312267"/>
                </a:cubicBezTo>
                <a:close/>
                <a:moveTo>
                  <a:pt x="1503943" y="309064"/>
                </a:moveTo>
                <a:cubicBezTo>
                  <a:pt x="1516544" y="311286"/>
                  <a:pt x="1524958" y="323303"/>
                  <a:pt x="1522736" y="335903"/>
                </a:cubicBezTo>
                <a:cubicBezTo>
                  <a:pt x="1520515" y="348504"/>
                  <a:pt x="1508498" y="356918"/>
                  <a:pt x="1495897" y="354696"/>
                </a:cubicBezTo>
                <a:cubicBezTo>
                  <a:pt x="1483297" y="352475"/>
                  <a:pt x="1474883" y="340458"/>
                  <a:pt x="1477104" y="327857"/>
                </a:cubicBezTo>
                <a:cubicBezTo>
                  <a:pt x="1479326" y="315257"/>
                  <a:pt x="1491343" y="306843"/>
                  <a:pt x="1503943" y="309064"/>
                </a:cubicBezTo>
                <a:close/>
                <a:moveTo>
                  <a:pt x="839847" y="308149"/>
                </a:moveTo>
                <a:cubicBezTo>
                  <a:pt x="860848" y="311852"/>
                  <a:pt x="874872" y="331880"/>
                  <a:pt x="871168" y="352881"/>
                </a:cubicBezTo>
                <a:cubicBezTo>
                  <a:pt x="867464" y="373882"/>
                  <a:pt x="847438" y="387905"/>
                  <a:pt x="826437" y="384202"/>
                </a:cubicBezTo>
                <a:cubicBezTo>
                  <a:pt x="805435" y="380499"/>
                  <a:pt x="791412" y="360472"/>
                  <a:pt x="795115" y="339471"/>
                </a:cubicBezTo>
                <a:cubicBezTo>
                  <a:pt x="798818" y="318470"/>
                  <a:pt x="818846" y="304446"/>
                  <a:pt x="839847" y="308149"/>
                </a:cubicBezTo>
                <a:close/>
                <a:moveTo>
                  <a:pt x="1434240" y="294814"/>
                </a:moveTo>
                <a:cubicBezTo>
                  <a:pt x="1447891" y="297221"/>
                  <a:pt x="1457006" y="310239"/>
                  <a:pt x="1454600" y="323889"/>
                </a:cubicBezTo>
                <a:cubicBezTo>
                  <a:pt x="1452193" y="337540"/>
                  <a:pt x="1439175" y="346655"/>
                  <a:pt x="1425524" y="344247"/>
                </a:cubicBezTo>
                <a:cubicBezTo>
                  <a:pt x="1411872" y="341840"/>
                  <a:pt x="1402757" y="328823"/>
                  <a:pt x="1405163" y="315172"/>
                </a:cubicBezTo>
                <a:cubicBezTo>
                  <a:pt x="1407571" y="301522"/>
                  <a:pt x="1420589" y="292407"/>
                  <a:pt x="1434240" y="294814"/>
                </a:cubicBezTo>
                <a:close/>
                <a:moveTo>
                  <a:pt x="59964" y="289840"/>
                </a:moveTo>
                <a:cubicBezTo>
                  <a:pt x="87748" y="294740"/>
                  <a:pt x="106298" y="321234"/>
                  <a:pt x="101400" y="349017"/>
                </a:cubicBezTo>
                <a:cubicBezTo>
                  <a:pt x="96501" y="376800"/>
                  <a:pt x="70007" y="395352"/>
                  <a:pt x="42224" y="390452"/>
                </a:cubicBezTo>
                <a:cubicBezTo>
                  <a:pt x="14440" y="385554"/>
                  <a:pt x="-4111" y="359059"/>
                  <a:pt x="788" y="331277"/>
                </a:cubicBezTo>
                <a:cubicBezTo>
                  <a:pt x="5687" y="303492"/>
                  <a:pt x="32181" y="284942"/>
                  <a:pt x="59964" y="289840"/>
                </a:cubicBezTo>
                <a:close/>
                <a:moveTo>
                  <a:pt x="739721" y="288534"/>
                </a:moveTo>
                <a:cubicBezTo>
                  <a:pt x="761773" y="292422"/>
                  <a:pt x="776497" y="313450"/>
                  <a:pt x="772609" y="335502"/>
                </a:cubicBezTo>
                <a:cubicBezTo>
                  <a:pt x="768721" y="357553"/>
                  <a:pt x="747692" y="372278"/>
                  <a:pt x="725640" y="368390"/>
                </a:cubicBezTo>
                <a:cubicBezTo>
                  <a:pt x="703589" y="364500"/>
                  <a:pt x="688865" y="343472"/>
                  <a:pt x="692753" y="321420"/>
                </a:cubicBezTo>
                <a:cubicBezTo>
                  <a:pt x="696641" y="299370"/>
                  <a:pt x="717670" y="284645"/>
                  <a:pt x="739721" y="288534"/>
                </a:cubicBezTo>
                <a:close/>
                <a:moveTo>
                  <a:pt x="1959144" y="283959"/>
                </a:moveTo>
                <a:cubicBezTo>
                  <a:pt x="1962080" y="284476"/>
                  <a:pt x="1964042" y="287278"/>
                  <a:pt x="1963524" y="290214"/>
                </a:cubicBezTo>
                <a:cubicBezTo>
                  <a:pt x="1963006" y="293151"/>
                  <a:pt x="1960205" y="295112"/>
                  <a:pt x="1957268" y="294595"/>
                </a:cubicBezTo>
                <a:cubicBezTo>
                  <a:pt x="1954331" y="294077"/>
                  <a:pt x="1952370" y="291276"/>
                  <a:pt x="1952888" y="288339"/>
                </a:cubicBezTo>
                <a:cubicBezTo>
                  <a:pt x="1953406" y="285402"/>
                  <a:pt x="1956207" y="283441"/>
                  <a:pt x="1959144" y="283959"/>
                </a:cubicBezTo>
                <a:close/>
                <a:moveTo>
                  <a:pt x="1360733" y="279892"/>
                </a:moveTo>
                <a:cubicBezTo>
                  <a:pt x="1375435" y="282484"/>
                  <a:pt x="1385251" y="296503"/>
                  <a:pt x="1382658" y="311204"/>
                </a:cubicBezTo>
                <a:cubicBezTo>
                  <a:pt x="1380066" y="325905"/>
                  <a:pt x="1366048" y="335721"/>
                  <a:pt x="1351345" y="333129"/>
                </a:cubicBezTo>
                <a:cubicBezTo>
                  <a:pt x="1336645" y="330537"/>
                  <a:pt x="1326829" y="316518"/>
                  <a:pt x="1329422" y="301817"/>
                </a:cubicBezTo>
                <a:cubicBezTo>
                  <a:pt x="1332014" y="287116"/>
                  <a:pt x="1346032" y="277300"/>
                  <a:pt x="1360733" y="279892"/>
                </a:cubicBezTo>
                <a:close/>
                <a:moveTo>
                  <a:pt x="1924545" y="276029"/>
                </a:moveTo>
                <a:cubicBezTo>
                  <a:pt x="1928460" y="276720"/>
                  <a:pt x="1931076" y="280454"/>
                  <a:pt x="1930385" y="284371"/>
                </a:cubicBezTo>
                <a:cubicBezTo>
                  <a:pt x="1929695" y="288286"/>
                  <a:pt x="1925960" y="290901"/>
                  <a:pt x="1922044" y="290210"/>
                </a:cubicBezTo>
                <a:cubicBezTo>
                  <a:pt x="1918129" y="289520"/>
                  <a:pt x="1915514" y="285785"/>
                  <a:pt x="1916204" y="281870"/>
                </a:cubicBezTo>
                <a:cubicBezTo>
                  <a:pt x="1916894" y="277954"/>
                  <a:pt x="1920629" y="275339"/>
                  <a:pt x="1924545" y="276029"/>
                </a:cubicBezTo>
                <a:close/>
                <a:moveTo>
                  <a:pt x="635793" y="268247"/>
                </a:moveTo>
                <a:cubicBezTo>
                  <a:pt x="658895" y="272320"/>
                  <a:pt x="674321" y="294350"/>
                  <a:pt x="670247" y="317452"/>
                </a:cubicBezTo>
                <a:cubicBezTo>
                  <a:pt x="666174" y="340554"/>
                  <a:pt x="644143" y="355979"/>
                  <a:pt x="621042" y="351906"/>
                </a:cubicBezTo>
                <a:cubicBezTo>
                  <a:pt x="597940" y="347833"/>
                  <a:pt x="582513" y="325802"/>
                  <a:pt x="586588" y="302701"/>
                </a:cubicBezTo>
                <a:cubicBezTo>
                  <a:pt x="590661" y="279600"/>
                  <a:pt x="612692" y="264173"/>
                  <a:pt x="635793" y="268247"/>
                </a:cubicBezTo>
                <a:close/>
                <a:moveTo>
                  <a:pt x="1885868" y="266719"/>
                </a:moveTo>
                <a:cubicBezTo>
                  <a:pt x="1891119" y="267644"/>
                  <a:pt x="1894625" y="272651"/>
                  <a:pt x="1893699" y="277901"/>
                </a:cubicBezTo>
                <a:cubicBezTo>
                  <a:pt x="1892773" y="283151"/>
                  <a:pt x="1887767" y="286657"/>
                  <a:pt x="1882516" y="285731"/>
                </a:cubicBezTo>
                <a:cubicBezTo>
                  <a:pt x="1877265" y="284805"/>
                  <a:pt x="1873759" y="279800"/>
                  <a:pt x="1874684" y="274548"/>
                </a:cubicBezTo>
                <a:cubicBezTo>
                  <a:pt x="1875610" y="269299"/>
                  <a:pt x="1880617" y="265793"/>
                  <a:pt x="1885868" y="266719"/>
                </a:cubicBezTo>
                <a:close/>
                <a:moveTo>
                  <a:pt x="1283425" y="264300"/>
                </a:moveTo>
                <a:cubicBezTo>
                  <a:pt x="1299176" y="267077"/>
                  <a:pt x="1309693" y="282097"/>
                  <a:pt x="1306916" y="297849"/>
                </a:cubicBezTo>
                <a:cubicBezTo>
                  <a:pt x="1304138" y="313600"/>
                  <a:pt x="1289118" y="324117"/>
                  <a:pt x="1273367" y="321339"/>
                </a:cubicBezTo>
                <a:cubicBezTo>
                  <a:pt x="1257616" y="318562"/>
                  <a:pt x="1247098" y="303542"/>
                  <a:pt x="1249876" y="287791"/>
                </a:cubicBezTo>
                <a:cubicBezTo>
                  <a:pt x="1252653" y="272040"/>
                  <a:pt x="1267674" y="261522"/>
                  <a:pt x="1283425" y="264300"/>
                </a:cubicBezTo>
                <a:close/>
                <a:moveTo>
                  <a:pt x="1842782" y="257162"/>
                </a:moveTo>
                <a:cubicBezTo>
                  <a:pt x="1849083" y="258273"/>
                  <a:pt x="1853290" y="264281"/>
                  <a:pt x="1852179" y="270581"/>
                </a:cubicBezTo>
                <a:cubicBezTo>
                  <a:pt x="1851069" y="276881"/>
                  <a:pt x="1845060" y="281088"/>
                  <a:pt x="1838759" y="279977"/>
                </a:cubicBezTo>
                <a:cubicBezTo>
                  <a:pt x="1832458" y="278866"/>
                  <a:pt x="1828251" y="272858"/>
                  <a:pt x="1829361" y="266558"/>
                </a:cubicBezTo>
                <a:cubicBezTo>
                  <a:pt x="1830472" y="260257"/>
                  <a:pt x="1836481" y="256051"/>
                  <a:pt x="1842782" y="257162"/>
                </a:cubicBezTo>
                <a:close/>
                <a:moveTo>
                  <a:pt x="1202313" y="248038"/>
                </a:moveTo>
                <a:cubicBezTo>
                  <a:pt x="1219115" y="251000"/>
                  <a:pt x="1230333" y="267022"/>
                  <a:pt x="1227371" y="283823"/>
                </a:cubicBezTo>
                <a:cubicBezTo>
                  <a:pt x="1224408" y="300623"/>
                  <a:pt x="1208387" y="311842"/>
                  <a:pt x="1191585" y="308879"/>
                </a:cubicBezTo>
                <a:cubicBezTo>
                  <a:pt x="1174783" y="305917"/>
                  <a:pt x="1163565" y="289895"/>
                  <a:pt x="1166527" y="273094"/>
                </a:cubicBezTo>
                <a:cubicBezTo>
                  <a:pt x="1169490" y="256293"/>
                  <a:pt x="1185511" y="245075"/>
                  <a:pt x="1202313" y="248038"/>
                </a:cubicBezTo>
                <a:close/>
                <a:moveTo>
                  <a:pt x="528062" y="247292"/>
                </a:moveTo>
                <a:cubicBezTo>
                  <a:pt x="552213" y="251550"/>
                  <a:pt x="568339" y="274582"/>
                  <a:pt x="564081" y="298734"/>
                </a:cubicBezTo>
                <a:cubicBezTo>
                  <a:pt x="559822" y="322884"/>
                  <a:pt x="536792" y="339011"/>
                  <a:pt x="512640" y="334753"/>
                </a:cubicBezTo>
                <a:cubicBezTo>
                  <a:pt x="488490" y="330494"/>
                  <a:pt x="472363" y="307463"/>
                  <a:pt x="476622" y="283312"/>
                </a:cubicBezTo>
                <a:cubicBezTo>
                  <a:pt x="480881" y="259160"/>
                  <a:pt x="503911" y="243033"/>
                  <a:pt x="528062" y="247292"/>
                </a:cubicBezTo>
                <a:close/>
                <a:moveTo>
                  <a:pt x="1795894" y="246933"/>
                </a:moveTo>
                <a:cubicBezTo>
                  <a:pt x="1803244" y="248229"/>
                  <a:pt x="1808153" y="255238"/>
                  <a:pt x="1806857" y="262589"/>
                </a:cubicBezTo>
                <a:cubicBezTo>
                  <a:pt x="1805561" y="269939"/>
                  <a:pt x="1798551" y="274847"/>
                  <a:pt x="1791200" y="273551"/>
                </a:cubicBezTo>
                <a:cubicBezTo>
                  <a:pt x="1783850" y="272254"/>
                  <a:pt x="1778941" y="265246"/>
                  <a:pt x="1780237" y="257895"/>
                </a:cubicBezTo>
                <a:cubicBezTo>
                  <a:pt x="1781534" y="250544"/>
                  <a:pt x="1788543" y="245637"/>
                  <a:pt x="1795894" y="246933"/>
                </a:cubicBezTo>
                <a:close/>
                <a:moveTo>
                  <a:pt x="1745203" y="236034"/>
                </a:moveTo>
                <a:cubicBezTo>
                  <a:pt x="1753605" y="237516"/>
                  <a:pt x="1759214" y="245526"/>
                  <a:pt x="1757733" y="253927"/>
                </a:cubicBezTo>
                <a:cubicBezTo>
                  <a:pt x="1756251" y="262328"/>
                  <a:pt x="1748241" y="267937"/>
                  <a:pt x="1739839" y="266456"/>
                </a:cubicBezTo>
                <a:cubicBezTo>
                  <a:pt x="1731438" y="264975"/>
                  <a:pt x="1725829" y="256963"/>
                  <a:pt x="1727310" y="248562"/>
                </a:cubicBezTo>
                <a:cubicBezTo>
                  <a:pt x="1728791" y="240162"/>
                  <a:pt x="1736802" y="234554"/>
                  <a:pt x="1745203" y="236034"/>
                </a:cubicBezTo>
                <a:close/>
                <a:moveTo>
                  <a:pt x="1117399" y="231104"/>
                </a:moveTo>
                <a:cubicBezTo>
                  <a:pt x="1135250" y="234252"/>
                  <a:pt x="1147169" y="251274"/>
                  <a:pt x="1144022" y="269126"/>
                </a:cubicBezTo>
                <a:cubicBezTo>
                  <a:pt x="1140874" y="286977"/>
                  <a:pt x="1123852" y="298897"/>
                  <a:pt x="1106000" y="295749"/>
                </a:cubicBezTo>
                <a:cubicBezTo>
                  <a:pt x="1088148" y="292601"/>
                  <a:pt x="1076229" y="275579"/>
                  <a:pt x="1079377" y="257727"/>
                </a:cubicBezTo>
                <a:cubicBezTo>
                  <a:pt x="1082525" y="239876"/>
                  <a:pt x="1099547" y="227956"/>
                  <a:pt x="1117399" y="231104"/>
                </a:cubicBezTo>
                <a:close/>
                <a:moveTo>
                  <a:pt x="416530" y="225664"/>
                </a:moveTo>
                <a:cubicBezTo>
                  <a:pt x="441733" y="230108"/>
                  <a:pt x="458561" y="254140"/>
                  <a:pt x="454117" y="279342"/>
                </a:cubicBezTo>
                <a:cubicBezTo>
                  <a:pt x="449674" y="304545"/>
                  <a:pt x="425640" y="321372"/>
                  <a:pt x="400439" y="316928"/>
                </a:cubicBezTo>
                <a:cubicBezTo>
                  <a:pt x="375236" y="312484"/>
                  <a:pt x="358409" y="288452"/>
                  <a:pt x="362852" y="263250"/>
                </a:cubicBezTo>
                <a:cubicBezTo>
                  <a:pt x="367296" y="238049"/>
                  <a:pt x="391328" y="221220"/>
                  <a:pt x="416530" y="225664"/>
                </a:cubicBezTo>
                <a:close/>
                <a:moveTo>
                  <a:pt x="1690708" y="224465"/>
                </a:moveTo>
                <a:cubicBezTo>
                  <a:pt x="1700159" y="226131"/>
                  <a:pt x="1706469" y="235144"/>
                  <a:pt x="1704803" y="244594"/>
                </a:cubicBezTo>
                <a:cubicBezTo>
                  <a:pt x="1703137" y="254044"/>
                  <a:pt x="1694124" y="260355"/>
                  <a:pt x="1684674" y="258689"/>
                </a:cubicBezTo>
                <a:cubicBezTo>
                  <a:pt x="1675224" y="257022"/>
                  <a:pt x="1668913" y="248009"/>
                  <a:pt x="1670580" y="238559"/>
                </a:cubicBezTo>
                <a:cubicBezTo>
                  <a:pt x="1672245" y="229109"/>
                  <a:pt x="1681258" y="222798"/>
                  <a:pt x="1690708" y="224465"/>
                </a:cubicBezTo>
                <a:close/>
                <a:moveTo>
                  <a:pt x="1028682" y="213500"/>
                </a:moveTo>
                <a:cubicBezTo>
                  <a:pt x="1047583" y="216833"/>
                  <a:pt x="1060204" y="234857"/>
                  <a:pt x="1056871" y="253759"/>
                </a:cubicBezTo>
                <a:cubicBezTo>
                  <a:pt x="1053538" y="272660"/>
                  <a:pt x="1035514" y="285281"/>
                  <a:pt x="1016612" y="281948"/>
                </a:cubicBezTo>
                <a:cubicBezTo>
                  <a:pt x="997711" y="278615"/>
                  <a:pt x="985090" y="260591"/>
                  <a:pt x="988423" y="241690"/>
                </a:cubicBezTo>
                <a:cubicBezTo>
                  <a:pt x="991756" y="222788"/>
                  <a:pt x="1009780" y="210167"/>
                  <a:pt x="1028682" y="213500"/>
                </a:cubicBezTo>
                <a:close/>
                <a:moveTo>
                  <a:pt x="1632414" y="212227"/>
                </a:moveTo>
                <a:cubicBezTo>
                  <a:pt x="1642915" y="214078"/>
                  <a:pt x="1649927" y="224092"/>
                  <a:pt x="1648075" y="234592"/>
                </a:cubicBezTo>
                <a:cubicBezTo>
                  <a:pt x="1646224" y="245092"/>
                  <a:pt x="1636210" y="252104"/>
                  <a:pt x="1625709" y="250252"/>
                </a:cubicBezTo>
                <a:cubicBezTo>
                  <a:pt x="1615208" y="248401"/>
                  <a:pt x="1608196" y="238387"/>
                  <a:pt x="1610048" y="227887"/>
                </a:cubicBezTo>
                <a:cubicBezTo>
                  <a:pt x="1611899" y="217387"/>
                  <a:pt x="1621913" y="210375"/>
                  <a:pt x="1632414" y="212227"/>
                </a:cubicBezTo>
                <a:close/>
                <a:moveTo>
                  <a:pt x="301196" y="203367"/>
                </a:moveTo>
                <a:cubicBezTo>
                  <a:pt x="327448" y="207996"/>
                  <a:pt x="344977" y="233030"/>
                  <a:pt x="340348" y="259282"/>
                </a:cubicBezTo>
                <a:cubicBezTo>
                  <a:pt x="335720" y="285534"/>
                  <a:pt x="310685" y="303063"/>
                  <a:pt x="284433" y="298434"/>
                </a:cubicBezTo>
                <a:cubicBezTo>
                  <a:pt x="258181" y="293805"/>
                  <a:pt x="240652" y="268771"/>
                  <a:pt x="245281" y="242519"/>
                </a:cubicBezTo>
                <a:cubicBezTo>
                  <a:pt x="249910" y="216267"/>
                  <a:pt x="274944" y="198738"/>
                  <a:pt x="301196" y="203367"/>
                </a:cubicBezTo>
                <a:close/>
                <a:moveTo>
                  <a:pt x="1570315" y="199315"/>
                </a:moveTo>
                <a:cubicBezTo>
                  <a:pt x="1581866" y="201352"/>
                  <a:pt x="1589579" y="212367"/>
                  <a:pt x="1587542" y="223918"/>
                </a:cubicBezTo>
                <a:cubicBezTo>
                  <a:pt x="1585505" y="235468"/>
                  <a:pt x="1574491" y="243181"/>
                  <a:pt x="1562940" y="241144"/>
                </a:cubicBezTo>
                <a:cubicBezTo>
                  <a:pt x="1551389" y="239107"/>
                  <a:pt x="1543677" y="228093"/>
                  <a:pt x="1545713" y="216542"/>
                </a:cubicBezTo>
                <a:cubicBezTo>
                  <a:pt x="1547750" y="204991"/>
                  <a:pt x="1558765" y="197279"/>
                  <a:pt x="1570315" y="199315"/>
                </a:cubicBezTo>
                <a:close/>
                <a:moveTo>
                  <a:pt x="936169" y="195226"/>
                </a:moveTo>
                <a:cubicBezTo>
                  <a:pt x="956122" y="198744"/>
                  <a:pt x="969437" y="217770"/>
                  <a:pt x="965919" y="237722"/>
                </a:cubicBezTo>
                <a:cubicBezTo>
                  <a:pt x="962402" y="257673"/>
                  <a:pt x="943381" y="270995"/>
                  <a:pt x="923431" y="267478"/>
                </a:cubicBezTo>
                <a:cubicBezTo>
                  <a:pt x="903478" y="263960"/>
                  <a:pt x="890157" y="244933"/>
                  <a:pt x="893675" y="224982"/>
                </a:cubicBezTo>
                <a:cubicBezTo>
                  <a:pt x="897193" y="205031"/>
                  <a:pt x="916218" y="191708"/>
                  <a:pt x="936169" y="195226"/>
                </a:cubicBezTo>
                <a:close/>
                <a:moveTo>
                  <a:pt x="1504414" y="185736"/>
                </a:moveTo>
                <a:cubicBezTo>
                  <a:pt x="1517015" y="187956"/>
                  <a:pt x="1525429" y="199973"/>
                  <a:pt x="1523208" y="212574"/>
                </a:cubicBezTo>
                <a:cubicBezTo>
                  <a:pt x="1520986" y="225175"/>
                  <a:pt x="1508969" y="233588"/>
                  <a:pt x="1496368" y="231367"/>
                </a:cubicBezTo>
                <a:cubicBezTo>
                  <a:pt x="1483768" y="229146"/>
                  <a:pt x="1475354" y="217128"/>
                  <a:pt x="1477575" y="204528"/>
                </a:cubicBezTo>
                <a:cubicBezTo>
                  <a:pt x="1479797" y="191927"/>
                  <a:pt x="1491814" y="183514"/>
                  <a:pt x="1504414" y="185736"/>
                </a:cubicBezTo>
                <a:close/>
                <a:moveTo>
                  <a:pt x="182056" y="180400"/>
                </a:moveTo>
                <a:cubicBezTo>
                  <a:pt x="209358" y="185214"/>
                  <a:pt x="227588" y="211250"/>
                  <a:pt x="222774" y="238551"/>
                </a:cubicBezTo>
                <a:cubicBezTo>
                  <a:pt x="217960" y="265853"/>
                  <a:pt x="191925" y="284083"/>
                  <a:pt x="164623" y="279268"/>
                </a:cubicBezTo>
                <a:cubicBezTo>
                  <a:pt x="137321" y="274455"/>
                  <a:pt x="119091" y="248420"/>
                  <a:pt x="123905" y="221118"/>
                </a:cubicBezTo>
                <a:cubicBezTo>
                  <a:pt x="128719" y="193816"/>
                  <a:pt x="154754" y="175586"/>
                  <a:pt x="182056" y="180400"/>
                </a:cubicBezTo>
                <a:close/>
                <a:moveTo>
                  <a:pt x="839848" y="176282"/>
                </a:moveTo>
                <a:cubicBezTo>
                  <a:pt x="860849" y="179985"/>
                  <a:pt x="874872" y="200013"/>
                  <a:pt x="871169" y="221014"/>
                </a:cubicBezTo>
                <a:cubicBezTo>
                  <a:pt x="867466" y="242015"/>
                  <a:pt x="847439" y="256038"/>
                  <a:pt x="826438" y="252335"/>
                </a:cubicBezTo>
                <a:cubicBezTo>
                  <a:pt x="805437" y="248632"/>
                  <a:pt x="791413" y="228604"/>
                  <a:pt x="795116" y="207603"/>
                </a:cubicBezTo>
                <a:cubicBezTo>
                  <a:pt x="798819" y="186602"/>
                  <a:pt x="818847" y="172579"/>
                  <a:pt x="839848" y="176282"/>
                </a:cubicBezTo>
                <a:close/>
                <a:moveTo>
                  <a:pt x="1434711" y="171484"/>
                </a:moveTo>
                <a:cubicBezTo>
                  <a:pt x="1448363" y="173891"/>
                  <a:pt x="1457478" y="186909"/>
                  <a:pt x="1455070" y="200559"/>
                </a:cubicBezTo>
                <a:cubicBezTo>
                  <a:pt x="1452664" y="214210"/>
                  <a:pt x="1439645" y="223325"/>
                  <a:pt x="1425994" y="220917"/>
                </a:cubicBezTo>
                <a:cubicBezTo>
                  <a:pt x="1412343" y="218510"/>
                  <a:pt x="1403228" y="205493"/>
                  <a:pt x="1405634" y="191842"/>
                </a:cubicBezTo>
                <a:cubicBezTo>
                  <a:pt x="1408042" y="178192"/>
                  <a:pt x="1421059" y="169077"/>
                  <a:pt x="1434711" y="171484"/>
                </a:cubicBezTo>
                <a:close/>
                <a:moveTo>
                  <a:pt x="1959614" y="160631"/>
                </a:moveTo>
                <a:cubicBezTo>
                  <a:pt x="1962551" y="161149"/>
                  <a:pt x="1964512" y="163950"/>
                  <a:pt x="1963995" y="166886"/>
                </a:cubicBezTo>
                <a:cubicBezTo>
                  <a:pt x="1963477" y="169823"/>
                  <a:pt x="1960676" y="171785"/>
                  <a:pt x="1957739" y="171267"/>
                </a:cubicBezTo>
                <a:cubicBezTo>
                  <a:pt x="1954802" y="170749"/>
                  <a:pt x="1952841" y="167948"/>
                  <a:pt x="1953359" y="165011"/>
                </a:cubicBezTo>
                <a:cubicBezTo>
                  <a:pt x="1953876" y="162074"/>
                  <a:pt x="1956678" y="160113"/>
                  <a:pt x="1959614" y="160631"/>
                </a:cubicBezTo>
                <a:close/>
                <a:moveTo>
                  <a:pt x="59965" y="157974"/>
                </a:moveTo>
                <a:cubicBezTo>
                  <a:pt x="87748" y="162873"/>
                  <a:pt x="106299" y="189367"/>
                  <a:pt x="101400" y="217150"/>
                </a:cubicBezTo>
                <a:cubicBezTo>
                  <a:pt x="96501" y="244933"/>
                  <a:pt x="70008" y="263485"/>
                  <a:pt x="42224" y="258586"/>
                </a:cubicBezTo>
                <a:cubicBezTo>
                  <a:pt x="14441" y="253687"/>
                  <a:pt x="-4110" y="227193"/>
                  <a:pt x="788" y="199409"/>
                </a:cubicBezTo>
                <a:cubicBezTo>
                  <a:pt x="5687" y="171626"/>
                  <a:pt x="32181" y="153075"/>
                  <a:pt x="59965" y="157974"/>
                </a:cubicBezTo>
                <a:close/>
                <a:moveTo>
                  <a:pt x="739722" y="156666"/>
                </a:moveTo>
                <a:cubicBezTo>
                  <a:pt x="761775" y="160555"/>
                  <a:pt x="776499" y="181583"/>
                  <a:pt x="772610" y="203635"/>
                </a:cubicBezTo>
                <a:cubicBezTo>
                  <a:pt x="768722" y="225687"/>
                  <a:pt x="747694" y="240411"/>
                  <a:pt x="725641" y="236523"/>
                </a:cubicBezTo>
                <a:cubicBezTo>
                  <a:pt x="703589" y="232634"/>
                  <a:pt x="688865" y="211606"/>
                  <a:pt x="692753" y="189554"/>
                </a:cubicBezTo>
                <a:cubicBezTo>
                  <a:pt x="696642" y="167502"/>
                  <a:pt x="717670" y="152778"/>
                  <a:pt x="739722" y="156666"/>
                </a:cubicBezTo>
                <a:close/>
                <a:moveTo>
                  <a:pt x="1361204" y="156563"/>
                </a:moveTo>
                <a:cubicBezTo>
                  <a:pt x="1375906" y="159155"/>
                  <a:pt x="1385721" y="173174"/>
                  <a:pt x="1383129" y="187875"/>
                </a:cubicBezTo>
                <a:cubicBezTo>
                  <a:pt x="1380537" y="202576"/>
                  <a:pt x="1366518" y="212392"/>
                  <a:pt x="1351816" y="209800"/>
                </a:cubicBezTo>
                <a:cubicBezTo>
                  <a:pt x="1337116" y="207208"/>
                  <a:pt x="1327299" y="193189"/>
                  <a:pt x="1329893" y="178488"/>
                </a:cubicBezTo>
                <a:cubicBezTo>
                  <a:pt x="1332485" y="163787"/>
                  <a:pt x="1346502" y="153971"/>
                  <a:pt x="1361204" y="156563"/>
                </a:cubicBezTo>
                <a:close/>
                <a:moveTo>
                  <a:pt x="1925015" y="152702"/>
                </a:moveTo>
                <a:cubicBezTo>
                  <a:pt x="1928931" y="153393"/>
                  <a:pt x="1931546" y="157128"/>
                  <a:pt x="1930856" y="161042"/>
                </a:cubicBezTo>
                <a:cubicBezTo>
                  <a:pt x="1930166" y="164958"/>
                  <a:pt x="1926431" y="167574"/>
                  <a:pt x="1922515" y="166883"/>
                </a:cubicBezTo>
                <a:cubicBezTo>
                  <a:pt x="1918599" y="166193"/>
                  <a:pt x="1915984" y="162457"/>
                  <a:pt x="1916675" y="158543"/>
                </a:cubicBezTo>
                <a:cubicBezTo>
                  <a:pt x="1917365" y="154627"/>
                  <a:pt x="1921100" y="152012"/>
                  <a:pt x="1925015" y="152702"/>
                </a:cubicBezTo>
                <a:close/>
                <a:moveTo>
                  <a:pt x="1886339" y="143392"/>
                </a:moveTo>
                <a:cubicBezTo>
                  <a:pt x="1891590" y="144318"/>
                  <a:pt x="1895095" y="149324"/>
                  <a:pt x="1894170" y="154574"/>
                </a:cubicBezTo>
                <a:cubicBezTo>
                  <a:pt x="1893244" y="159823"/>
                  <a:pt x="1888237" y="163330"/>
                  <a:pt x="1882986" y="162404"/>
                </a:cubicBezTo>
                <a:cubicBezTo>
                  <a:pt x="1877735" y="161477"/>
                  <a:pt x="1874229" y="156472"/>
                  <a:pt x="1875155" y="151221"/>
                </a:cubicBezTo>
                <a:cubicBezTo>
                  <a:pt x="1876081" y="145972"/>
                  <a:pt x="1881088" y="142466"/>
                  <a:pt x="1886339" y="143392"/>
                </a:cubicBezTo>
                <a:close/>
                <a:moveTo>
                  <a:pt x="1283896" y="140970"/>
                </a:moveTo>
                <a:cubicBezTo>
                  <a:pt x="1299647" y="143747"/>
                  <a:pt x="1310164" y="158768"/>
                  <a:pt x="1307387" y="174519"/>
                </a:cubicBezTo>
                <a:cubicBezTo>
                  <a:pt x="1304610" y="190270"/>
                  <a:pt x="1289589" y="200787"/>
                  <a:pt x="1273838" y="198010"/>
                </a:cubicBezTo>
                <a:cubicBezTo>
                  <a:pt x="1258087" y="195233"/>
                  <a:pt x="1247570" y="180212"/>
                  <a:pt x="1250347" y="164461"/>
                </a:cubicBezTo>
                <a:cubicBezTo>
                  <a:pt x="1253124" y="148710"/>
                  <a:pt x="1268145" y="138192"/>
                  <a:pt x="1283896" y="140970"/>
                </a:cubicBezTo>
                <a:close/>
                <a:moveTo>
                  <a:pt x="635794" y="136380"/>
                </a:moveTo>
                <a:cubicBezTo>
                  <a:pt x="658895" y="140454"/>
                  <a:pt x="674322" y="162484"/>
                  <a:pt x="670248" y="185586"/>
                </a:cubicBezTo>
                <a:cubicBezTo>
                  <a:pt x="666174" y="208687"/>
                  <a:pt x="644144" y="224113"/>
                  <a:pt x="621042" y="220040"/>
                </a:cubicBezTo>
                <a:cubicBezTo>
                  <a:pt x="597941" y="215966"/>
                  <a:pt x="582515" y="193936"/>
                  <a:pt x="586588" y="170834"/>
                </a:cubicBezTo>
                <a:cubicBezTo>
                  <a:pt x="590662" y="147733"/>
                  <a:pt x="612692" y="132307"/>
                  <a:pt x="635794" y="136380"/>
                </a:cubicBezTo>
                <a:close/>
                <a:moveTo>
                  <a:pt x="1843253" y="133835"/>
                </a:moveTo>
                <a:cubicBezTo>
                  <a:pt x="1849553" y="134946"/>
                  <a:pt x="1853761" y="140954"/>
                  <a:pt x="1852650" y="147253"/>
                </a:cubicBezTo>
                <a:cubicBezTo>
                  <a:pt x="1851539" y="153553"/>
                  <a:pt x="1845531" y="157760"/>
                  <a:pt x="1839230" y="156649"/>
                </a:cubicBezTo>
                <a:cubicBezTo>
                  <a:pt x="1832929" y="155538"/>
                  <a:pt x="1828721" y="149530"/>
                  <a:pt x="1829832" y="143230"/>
                </a:cubicBezTo>
                <a:cubicBezTo>
                  <a:pt x="1830943" y="136930"/>
                  <a:pt x="1836952" y="132724"/>
                  <a:pt x="1843253" y="133835"/>
                </a:cubicBezTo>
                <a:close/>
                <a:moveTo>
                  <a:pt x="1202784" y="124709"/>
                </a:moveTo>
                <a:cubicBezTo>
                  <a:pt x="1219586" y="127671"/>
                  <a:pt x="1230804" y="143693"/>
                  <a:pt x="1227842" y="160494"/>
                </a:cubicBezTo>
                <a:cubicBezTo>
                  <a:pt x="1224879" y="177295"/>
                  <a:pt x="1208858" y="188513"/>
                  <a:pt x="1192056" y="185550"/>
                </a:cubicBezTo>
                <a:cubicBezTo>
                  <a:pt x="1175254" y="182588"/>
                  <a:pt x="1164036" y="166566"/>
                  <a:pt x="1166998" y="149765"/>
                </a:cubicBezTo>
                <a:cubicBezTo>
                  <a:pt x="1169961" y="132965"/>
                  <a:pt x="1185982" y="121746"/>
                  <a:pt x="1202784" y="124709"/>
                </a:cubicBezTo>
                <a:close/>
                <a:moveTo>
                  <a:pt x="1796365" y="123606"/>
                </a:moveTo>
                <a:cubicBezTo>
                  <a:pt x="1803716" y="124903"/>
                  <a:pt x="1808625" y="131911"/>
                  <a:pt x="1807328" y="139262"/>
                </a:cubicBezTo>
                <a:cubicBezTo>
                  <a:pt x="1806032" y="146613"/>
                  <a:pt x="1799023" y="151520"/>
                  <a:pt x="1791672" y="150224"/>
                </a:cubicBezTo>
                <a:cubicBezTo>
                  <a:pt x="1784321" y="148928"/>
                  <a:pt x="1779413" y="141919"/>
                  <a:pt x="1780709" y="134568"/>
                </a:cubicBezTo>
                <a:cubicBezTo>
                  <a:pt x="1782005" y="127218"/>
                  <a:pt x="1789015" y="122310"/>
                  <a:pt x="1796365" y="123606"/>
                </a:cubicBezTo>
                <a:close/>
                <a:moveTo>
                  <a:pt x="528063" y="115426"/>
                </a:moveTo>
                <a:cubicBezTo>
                  <a:pt x="552213" y="119684"/>
                  <a:pt x="568340" y="142715"/>
                  <a:pt x="564081" y="166867"/>
                </a:cubicBezTo>
                <a:cubicBezTo>
                  <a:pt x="559823" y="191018"/>
                  <a:pt x="536792" y="207145"/>
                  <a:pt x="512640" y="202886"/>
                </a:cubicBezTo>
                <a:cubicBezTo>
                  <a:pt x="488492" y="198627"/>
                  <a:pt x="472365" y="175596"/>
                  <a:pt x="476624" y="151445"/>
                </a:cubicBezTo>
                <a:cubicBezTo>
                  <a:pt x="480882" y="127293"/>
                  <a:pt x="503911" y="111167"/>
                  <a:pt x="528063" y="115426"/>
                </a:cubicBezTo>
                <a:close/>
                <a:moveTo>
                  <a:pt x="1745675" y="112708"/>
                </a:moveTo>
                <a:cubicBezTo>
                  <a:pt x="1754075" y="114189"/>
                  <a:pt x="1759684" y="122199"/>
                  <a:pt x="1758204" y="130600"/>
                </a:cubicBezTo>
                <a:cubicBezTo>
                  <a:pt x="1756723" y="139000"/>
                  <a:pt x="1748711" y="144609"/>
                  <a:pt x="1740310" y="143128"/>
                </a:cubicBezTo>
                <a:cubicBezTo>
                  <a:pt x="1731910" y="141647"/>
                  <a:pt x="1726299" y="133636"/>
                  <a:pt x="1727781" y="125236"/>
                </a:cubicBezTo>
                <a:cubicBezTo>
                  <a:pt x="1729262" y="116835"/>
                  <a:pt x="1737274" y="111226"/>
                  <a:pt x="1745675" y="112708"/>
                </a:cubicBezTo>
                <a:close/>
                <a:moveTo>
                  <a:pt x="1117870" y="107774"/>
                </a:moveTo>
                <a:cubicBezTo>
                  <a:pt x="1135721" y="110923"/>
                  <a:pt x="1147640" y="127945"/>
                  <a:pt x="1144493" y="145796"/>
                </a:cubicBezTo>
                <a:cubicBezTo>
                  <a:pt x="1141345" y="163648"/>
                  <a:pt x="1124323" y="175568"/>
                  <a:pt x="1106471" y="172419"/>
                </a:cubicBezTo>
                <a:cubicBezTo>
                  <a:pt x="1088620" y="169271"/>
                  <a:pt x="1076700" y="152249"/>
                  <a:pt x="1079848" y="134397"/>
                </a:cubicBezTo>
                <a:cubicBezTo>
                  <a:pt x="1082996" y="116547"/>
                  <a:pt x="1100018" y="104628"/>
                  <a:pt x="1117870" y="107774"/>
                </a:cubicBezTo>
                <a:close/>
                <a:moveTo>
                  <a:pt x="1691180" y="101138"/>
                </a:moveTo>
                <a:cubicBezTo>
                  <a:pt x="1700630" y="102804"/>
                  <a:pt x="1706941" y="111817"/>
                  <a:pt x="1705275" y="121267"/>
                </a:cubicBezTo>
                <a:cubicBezTo>
                  <a:pt x="1703608" y="130717"/>
                  <a:pt x="1694596" y="137028"/>
                  <a:pt x="1685145" y="135362"/>
                </a:cubicBezTo>
                <a:cubicBezTo>
                  <a:pt x="1675695" y="133696"/>
                  <a:pt x="1669384" y="124683"/>
                  <a:pt x="1671051" y="115233"/>
                </a:cubicBezTo>
                <a:cubicBezTo>
                  <a:pt x="1672717" y="105782"/>
                  <a:pt x="1681730" y="99471"/>
                  <a:pt x="1691180" y="101138"/>
                </a:cubicBezTo>
                <a:close/>
                <a:moveTo>
                  <a:pt x="416532" y="93798"/>
                </a:moveTo>
                <a:cubicBezTo>
                  <a:pt x="441734" y="98242"/>
                  <a:pt x="458562" y="122274"/>
                  <a:pt x="454118" y="147475"/>
                </a:cubicBezTo>
                <a:cubicBezTo>
                  <a:pt x="449674" y="172678"/>
                  <a:pt x="425642" y="189506"/>
                  <a:pt x="400439" y="185062"/>
                </a:cubicBezTo>
                <a:cubicBezTo>
                  <a:pt x="375236" y="180618"/>
                  <a:pt x="358410" y="156586"/>
                  <a:pt x="362854" y="131384"/>
                </a:cubicBezTo>
                <a:cubicBezTo>
                  <a:pt x="367297" y="106182"/>
                  <a:pt x="391330" y="89354"/>
                  <a:pt x="416532" y="93798"/>
                </a:cubicBezTo>
                <a:close/>
                <a:moveTo>
                  <a:pt x="1029153" y="90171"/>
                </a:moveTo>
                <a:cubicBezTo>
                  <a:pt x="1048054" y="93504"/>
                  <a:pt x="1060675" y="111529"/>
                  <a:pt x="1057342" y="130430"/>
                </a:cubicBezTo>
                <a:cubicBezTo>
                  <a:pt x="1054009" y="149331"/>
                  <a:pt x="1035985" y="161952"/>
                  <a:pt x="1017083" y="158619"/>
                </a:cubicBezTo>
                <a:cubicBezTo>
                  <a:pt x="998182" y="155287"/>
                  <a:pt x="985561" y="137262"/>
                  <a:pt x="988894" y="118361"/>
                </a:cubicBezTo>
                <a:cubicBezTo>
                  <a:pt x="992227" y="99459"/>
                  <a:pt x="1010251" y="86839"/>
                  <a:pt x="1029153" y="90171"/>
                </a:cubicBezTo>
                <a:close/>
                <a:moveTo>
                  <a:pt x="1632885" y="88899"/>
                </a:moveTo>
                <a:cubicBezTo>
                  <a:pt x="1643386" y="90751"/>
                  <a:pt x="1650397" y="100764"/>
                  <a:pt x="1648546" y="111264"/>
                </a:cubicBezTo>
                <a:cubicBezTo>
                  <a:pt x="1646694" y="121764"/>
                  <a:pt x="1636681" y="128776"/>
                  <a:pt x="1626180" y="126924"/>
                </a:cubicBezTo>
                <a:cubicBezTo>
                  <a:pt x="1615679" y="125073"/>
                  <a:pt x="1608667" y="115059"/>
                  <a:pt x="1610519" y="104559"/>
                </a:cubicBezTo>
                <a:cubicBezTo>
                  <a:pt x="1612370" y="94059"/>
                  <a:pt x="1622384" y="87047"/>
                  <a:pt x="1632885" y="88899"/>
                </a:cubicBezTo>
                <a:close/>
                <a:moveTo>
                  <a:pt x="1570786" y="75989"/>
                </a:moveTo>
                <a:cubicBezTo>
                  <a:pt x="1582337" y="78025"/>
                  <a:pt x="1590049" y="89040"/>
                  <a:pt x="1588013" y="100591"/>
                </a:cubicBezTo>
                <a:cubicBezTo>
                  <a:pt x="1585976" y="112141"/>
                  <a:pt x="1574961" y="119854"/>
                  <a:pt x="1563411" y="117817"/>
                </a:cubicBezTo>
                <a:cubicBezTo>
                  <a:pt x="1551860" y="115781"/>
                  <a:pt x="1544147" y="104766"/>
                  <a:pt x="1546184" y="93215"/>
                </a:cubicBezTo>
                <a:cubicBezTo>
                  <a:pt x="1548221" y="81664"/>
                  <a:pt x="1559235" y="73952"/>
                  <a:pt x="1570786" y="75989"/>
                </a:cubicBezTo>
                <a:close/>
                <a:moveTo>
                  <a:pt x="936636" y="71896"/>
                </a:moveTo>
                <a:cubicBezTo>
                  <a:pt x="956587" y="75414"/>
                  <a:pt x="969908" y="94442"/>
                  <a:pt x="966390" y="114393"/>
                </a:cubicBezTo>
                <a:cubicBezTo>
                  <a:pt x="962872" y="134344"/>
                  <a:pt x="943847" y="147666"/>
                  <a:pt x="923896" y="144148"/>
                </a:cubicBezTo>
                <a:cubicBezTo>
                  <a:pt x="903945" y="140630"/>
                  <a:pt x="890622" y="121603"/>
                  <a:pt x="894140" y="101652"/>
                </a:cubicBezTo>
                <a:cubicBezTo>
                  <a:pt x="897658" y="81701"/>
                  <a:pt x="916684" y="68378"/>
                  <a:pt x="936636" y="71896"/>
                </a:cubicBezTo>
                <a:close/>
                <a:moveTo>
                  <a:pt x="301197" y="71500"/>
                </a:moveTo>
                <a:cubicBezTo>
                  <a:pt x="327450" y="76130"/>
                  <a:pt x="344978" y="101163"/>
                  <a:pt x="340350" y="127415"/>
                </a:cubicBezTo>
                <a:cubicBezTo>
                  <a:pt x="335721" y="153667"/>
                  <a:pt x="310687" y="171196"/>
                  <a:pt x="284435" y="166567"/>
                </a:cubicBezTo>
                <a:cubicBezTo>
                  <a:pt x="258182" y="161939"/>
                  <a:pt x="240652" y="136905"/>
                  <a:pt x="245281" y="110653"/>
                </a:cubicBezTo>
                <a:cubicBezTo>
                  <a:pt x="249910" y="84401"/>
                  <a:pt x="274945" y="66872"/>
                  <a:pt x="301197" y="71500"/>
                </a:cubicBezTo>
                <a:close/>
                <a:moveTo>
                  <a:pt x="1504885" y="62408"/>
                </a:moveTo>
                <a:cubicBezTo>
                  <a:pt x="1517486" y="64629"/>
                  <a:pt x="1525900" y="76646"/>
                  <a:pt x="1523678" y="89247"/>
                </a:cubicBezTo>
                <a:cubicBezTo>
                  <a:pt x="1521456" y="101847"/>
                  <a:pt x="1509440" y="110262"/>
                  <a:pt x="1496839" y="108040"/>
                </a:cubicBezTo>
                <a:cubicBezTo>
                  <a:pt x="1484238" y="105818"/>
                  <a:pt x="1475824" y="93801"/>
                  <a:pt x="1478046" y="81201"/>
                </a:cubicBezTo>
                <a:cubicBezTo>
                  <a:pt x="1480268" y="68600"/>
                  <a:pt x="1492285" y="60186"/>
                  <a:pt x="1504885" y="62408"/>
                </a:cubicBezTo>
                <a:close/>
                <a:moveTo>
                  <a:pt x="840313" y="52953"/>
                </a:moveTo>
                <a:cubicBezTo>
                  <a:pt x="861314" y="56656"/>
                  <a:pt x="875337" y="76684"/>
                  <a:pt x="871634" y="97685"/>
                </a:cubicBezTo>
                <a:cubicBezTo>
                  <a:pt x="867931" y="118686"/>
                  <a:pt x="847904" y="132709"/>
                  <a:pt x="826903" y="129006"/>
                </a:cubicBezTo>
                <a:cubicBezTo>
                  <a:pt x="805901" y="125303"/>
                  <a:pt x="791878" y="105276"/>
                  <a:pt x="795581" y="84275"/>
                </a:cubicBezTo>
                <a:cubicBezTo>
                  <a:pt x="799284" y="63273"/>
                  <a:pt x="819312" y="49250"/>
                  <a:pt x="840313" y="52953"/>
                </a:cubicBezTo>
                <a:close/>
                <a:moveTo>
                  <a:pt x="182057" y="48533"/>
                </a:moveTo>
                <a:cubicBezTo>
                  <a:pt x="209359" y="53347"/>
                  <a:pt x="227589" y="79382"/>
                  <a:pt x="222775" y="106684"/>
                </a:cubicBezTo>
                <a:cubicBezTo>
                  <a:pt x="217960" y="133986"/>
                  <a:pt x="191925" y="152216"/>
                  <a:pt x="164625" y="147402"/>
                </a:cubicBezTo>
                <a:cubicBezTo>
                  <a:pt x="137323" y="142588"/>
                  <a:pt x="119093" y="116553"/>
                  <a:pt x="123907" y="89251"/>
                </a:cubicBezTo>
                <a:cubicBezTo>
                  <a:pt x="128721" y="61949"/>
                  <a:pt x="154756" y="43719"/>
                  <a:pt x="182057" y="48533"/>
                </a:cubicBezTo>
                <a:close/>
                <a:moveTo>
                  <a:pt x="1435182" y="48157"/>
                </a:moveTo>
                <a:cubicBezTo>
                  <a:pt x="1448833" y="50564"/>
                  <a:pt x="1457948" y="63582"/>
                  <a:pt x="1455541" y="77232"/>
                </a:cubicBezTo>
                <a:cubicBezTo>
                  <a:pt x="1453134" y="90883"/>
                  <a:pt x="1440117" y="99998"/>
                  <a:pt x="1426465" y="97591"/>
                </a:cubicBezTo>
                <a:cubicBezTo>
                  <a:pt x="1412814" y="95184"/>
                  <a:pt x="1403699" y="82166"/>
                  <a:pt x="1406106" y="68516"/>
                </a:cubicBezTo>
                <a:cubicBezTo>
                  <a:pt x="1408513" y="54865"/>
                  <a:pt x="1421530" y="45750"/>
                  <a:pt x="1435182" y="48157"/>
                </a:cubicBezTo>
                <a:close/>
                <a:moveTo>
                  <a:pt x="1960085" y="37307"/>
                </a:moveTo>
                <a:cubicBezTo>
                  <a:pt x="1963022" y="37825"/>
                  <a:pt x="1964984" y="40626"/>
                  <a:pt x="1964466" y="43563"/>
                </a:cubicBezTo>
                <a:cubicBezTo>
                  <a:pt x="1963948" y="46499"/>
                  <a:pt x="1961147" y="48461"/>
                  <a:pt x="1958210" y="47943"/>
                </a:cubicBezTo>
                <a:cubicBezTo>
                  <a:pt x="1955273" y="47425"/>
                  <a:pt x="1953312" y="44624"/>
                  <a:pt x="1953830" y="41687"/>
                </a:cubicBezTo>
                <a:cubicBezTo>
                  <a:pt x="1954348" y="38751"/>
                  <a:pt x="1957149" y="36789"/>
                  <a:pt x="1960085" y="37307"/>
                </a:cubicBezTo>
                <a:close/>
                <a:moveTo>
                  <a:pt x="740188" y="33338"/>
                </a:moveTo>
                <a:cubicBezTo>
                  <a:pt x="762240" y="37226"/>
                  <a:pt x="776964" y="58254"/>
                  <a:pt x="773075" y="80306"/>
                </a:cubicBezTo>
                <a:cubicBezTo>
                  <a:pt x="769187" y="102358"/>
                  <a:pt x="748159" y="117082"/>
                  <a:pt x="726107" y="113194"/>
                </a:cubicBezTo>
                <a:cubicBezTo>
                  <a:pt x="704055" y="109305"/>
                  <a:pt x="689331" y="88277"/>
                  <a:pt x="693219" y="66225"/>
                </a:cubicBezTo>
                <a:cubicBezTo>
                  <a:pt x="697108" y="44174"/>
                  <a:pt x="718136" y="29449"/>
                  <a:pt x="740188" y="33338"/>
                </a:cubicBezTo>
                <a:close/>
                <a:moveTo>
                  <a:pt x="1361675" y="33235"/>
                </a:moveTo>
                <a:cubicBezTo>
                  <a:pt x="1376376" y="35828"/>
                  <a:pt x="1386192" y="49846"/>
                  <a:pt x="1383600" y="64547"/>
                </a:cubicBezTo>
                <a:cubicBezTo>
                  <a:pt x="1381008" y="79248"/>
                  <a:pt x="1366989" y="89064"/>
                  <a:pt x="1352288" y="86472"/>
                </a:cubicBezTo>
                <a:cubicBezTo>
                  <a:pt x="1337587" y="83880"/>
                  <a:pt x="1327771" y="69861"/>
                  <a:pt x="1330363" y="55160"/>
                </a:cubicBezTo>
                <a:cubicBezTo>
                  <a:pt x="1332956" y="40459"/>
                  <a:pt x="1346974" y="30643"/>
                  <a:pt x="1361675" y="33235"/>
                </a:cubicBezTo>
                <a:close/>
                <a:moveTo>
                  <a:pt x="1925486" y="29374"/>
                </a:moveTo>
                <a:cubicBezTo>
                  <a:pt x="1929402" y="30065"/>
                  <a:pt x="1932017" y="33800"/>
                  <a:pt x="1931327" y="37715"/>
                </a:cubicBezTo>
                <a:cubicBezTo>
                  <a:pt x="1930636" y="41631"/>
                  <a:pt x="1926901" y="44246"/>
                  <a:pt x="1922986" y="43556"/>
                </a:cubicBezTo>
                <a:cubicBezTo>
                  <a:pt x="1919070" y="42865"/>
                  <a:pt x="1916455" y="39130"/>
                  <a:pt x="1917145" y="35215"/>
                </a:cubicBezTo>
                <a:cubicBezTo>
                  <a:pt x="1917836" y="31299"/>
                  <a:pt x="1921571" y="28684"/>
                  <a:pt x="1925486" y="29374"/>
                </a:cubicBezTo>
                <a:close/>
                <a:moveTo>
                  <a:pt x="59965" y="26106"/>
                </a:moveTo>
                <a:cubicBezTo>
                  <a:pt x="87749" y="31005"/>
                  <a:pt x="106300" y="57499"/>
                  <a:pt x="101401" y="85283"/>
                </a:cubicBezTo>
                <a:cubicBezTo>
                  <a:pt x="96502" y="113066"/>
                  <a:pt x="70008" y="131617"/>
                  <a:pt x="42225" y="126718"/>
                </a:cubicBezTo>
                <a:cubicBezTo>
                  <a:pt x="14441" y="121819"/>
                  <a:pt x="-4110" y="95325"/>
                  <a:pt x="789" y="67542"/>
                </a:cubicBezTo>
                <a:cubicBezTo>
                  <a:pt x="5688" y="39759"/>
                  <a:pt x="32182" y="21208"/>
                  <a:pt x="59965" y="26106"/>
                </a:cubicBezTo>
                <a:close/>
                <a:moveTo>
                  <a:pt x="1886809" y="20064"/>
                </a:moveTo>
                <a:cubicBezTo>
                  <a:pt x="1892060" y="20990"/>
                  <a:pt x="1895566" y="25997"/>
                  <a:pt x="1894641" y="31247"/>
                </a:cubicBezTo>
                <a:cubicBezTo>
                  <a:pt x="1893715" y="36497"/>
                  <a:pt x="1888708" y="40002"/>
                  <a:pt x="1883457" y="39076"/>
                </a:cubicBezTo>
                <a:cubicBezTo>
                  <a:pt x="1878206" y="38151"/>
                  <a:pt x="1874700" y="33144"/>
                  <a:pt x="1875626" y="27894"/>
                </a:cubicBezTo>
                <a:cubicBezTo>
                  <a:pt x="1876552" y="22644"/>
                  <a:pt x="1881558" y="19138"/>
                  <a:pt x="1886809" y="20064"/>
                </a:cubicBezTo>
                <a:close/>
                <a:moveTo>
                  <a:pt x="1284366" y="17643"/>
                </a:moveTo>
                <a:cubicBezTo>
                  <a:pt x="1300117" y="20420"/>
                  <a:pt x="1310635" y="35441"/>
                  <a:pt x="1307858" y="51192"/>
                </a:cubicBezTo>
                <a:cubicBezTo>
                  <a:pt x="1305080" y="66943"/>
                  <a:pt x="1290060" y="77460"/>
                  <a:pt x="1274309" y="74683"/>
                </a:cubicBezTo>
                <a:cubicBezTo>
                  <a:pt x="1258558" y="71906"/>
                  <a:pt x="1248040" y="56885"/>
                  <a:pt x="1250818" y="41134"/>
                </a:cubicBezTo>
                <a:cubicBezTo>
                  <a:pt x="1253595" y="25383"/>
                  <a:pt x="1268615" y="14866"/>
                  <a:pt x="1284366" y="17643"/>
                </a:cubicBezTo>
                <a:close/>
                <a:moveTo>
                  <a:pt x="636260" y="13051"/>
                </a:moveTo>
                <a:cubicBezTo>
                  <a:pt x="659361" y="17124"/>
                  <a:pt x="674787" y="39154"/>
                  <a:pt x="670714" y="62256"/>
                </a:cubicBezTo>
                <a:cubicBezTo>
                  <a:pt x="666640" y="85358"/>
                  <a:pt x="644610" y="100783"/>
                  <a:pt x="621508" y="96710"/>
                </a:cubicBezTo>
                <a:cubicBezTo>
                  <a:pt x="598407" y="92637"/>
                  <a:pt x="582981" y="70606"/>
                  <a:pt x="587054" y="47505"/>
                </a:cubicBezTo>
                <a:cubicBezTo>
                  <a:pt x="591128" y="24403"/>
                  <a:pt x="613158" y="8977"/>
                  <a:pt x="636260" y="13051"/>
                </a:cubicBezTo>
                <a:close/>
                <a:moveTo>
                  <a:pt x="1843723" y="10507"/>
                </a:moveTo>
                <a:cubicBezTo>
                  <a:pt x="1850024" y="11618"/>
                  <a:pt x="1854232" y="17626"/>
                  <a:pt x="1853121" y="23926"/>
                </a:cubicBezTo>
                <a:cubicBezTo>
                  <a:pt x="1852010" y="30225"/>
                  <a:pt x="1846002" y="34432"/>
                  <a:pt x="1839701" y="33321"/>
                </a:cubicBezTo>
                <a:cubicBezTo>
                  <a:pt x="1833400" y="32210"/>
                  <a:pt x="1829192" y="26202"/>
                  <a:pt x="1830303" y="19902"/>
                </a:cubicBezTo>
                <a:cubicBezTo>
                  <a:pt x="1831414" y="13602"/>
                  <a:pt x="1837423" y="9396"/>
                  <a:pt x="1843723" y="10507"/>
                </a:cubicBezTo>
                <a:close/>
                <a:moveTo>
                  <a:pt x="1203255" y="1381"/>
                </a:moveTo>
                <a:cubicBezTo>
                  <a:pt x="1220057" y="4344"/>
                  <a:pt x="1231275" y="20365"/>
                  <a:pt x="1228314" y="37166"/>
                </a:cubicBezTo>
                <a:cubicBezTo>
                  <a:pt x="1225350" y="53967"/>
                  <a:pt x="1209329" y="65185"/>
                  <a:pt x="1192527" y="62222"/>
                </a:cubicBezTo>
                <a:cubicBezTo>
                  <a:pt x="1175725" y="59260"/>
                  <a:pt x="1164507" y="43238"/>
                  <a:pt x="1167469" y="26438"/>
                </a:cubicBezTo>
                <a:cubicBezTo>
                  <a:pt x="1170432" y="9637"/>
                  <a:pt x="1186453" y="-1582"/>
                  <a:pt x="1203255" y="1381"/>
                </a:cubicBezTo>
                <a:close/>
                <a:moveTo>
                  <a:pt x="1796836" y="279"/>
                </a:moveTo>
                <a:cubicBezTo>
                  <a:pt x="1804187" y="1575"/>
                  <a:pt x="1809095" y="8583"/>
                  <a:pt x="1807799" y="15934"/>
                </a:cubicBezTo>
                <a:cubicBezTo>
                  <a:pt x="1806503" y="23285"/>
                  <a:pt x="1799493" y="28192"/>
                  <a:pt x="1792143" y="26896"/>
                </a:cubicBezTo>
                <a:cubicBezTo>
                  <a:pt x="1784792" y="25600"/>
                  <a:pt x="1779884" y="18591"/>
                  <a:pt x="1781180" y="11240"/>
                </a:cubicBezTo>
                <a:cubicBezTo>
                  <a:pt x="1782476" y="3890"/>
                  <a:pt x="1789486" y="-1018"/>
                  <a:pt x="1796836" y="279"/>
                </a:cubicBezTo>
                <a:close/>
                <a:moveTo>
                  <a:pt x="1729468" y="1"/>
                </a:moveTo>
                <a:lnTo>
                  <a:pt x="1757063" y="1"/>
                </a:lnTo>
                <a:lnTo>
                  <a:pt x="1758675" y="7272"/>
                </a:lnTo>
                <a:cubicBezTo>
                  <a:pt x="1757194" y="15673"/>
                  <a:pt x="1749183" y="21282"/>
                  <a:pt x="1740782" y="19800"/>
                </a:cubicBezTo>
                <a:cubicBezTo>
                  <a:pt x="1732380" y="18319"/>
                  <a:pt x="1726771" y="10308"/>
                  <a:pt x="1728252" y="1908"/>
                </a:cubicBezTo>
                <a:close/>
                <a:moveTo>
                  <a:pt x="495000" y="1"/>
                </a:moveTo>
                <a:lnTo>
                  <a:pt x="540937" y="1"/>
                </a:lnTo>
                <a:lnTo>
                  <a:pt x="557192" y="10357"/>
                </a:lnTo>
                <a:cubicBezTo>
                  <a:pt x="563711" y="19666"/>
                  <a:pt x="566678" y="31461"/>
                  <a:pt x="564548" y="43537"/>
                </a:cubicBezTo>
                <a:cubicBezTo>
                  <a:pt x="560290" y="67689"/>
                  <a:pt x="537258" y="83815"/>
                  <a:pt x="513107" y="79557"/>
                </a:cubicBezTo>
                <a:cubicBezTo>
                  <a:pt x="488957" y="75298"/>
                  <a:pt x="472830" y="52267"/>
                  <a:pt x="477088" y="28116"/>
                </a:cubicBezTo>
                <a:close/>
                <a:moveTo>
                  <a:pt x="131927" y="1"/>
                </a:moveTo>
                <a:lnTo>
                  <a:pt x="212636" y="1"/>
                </a:lnTo>
                <a:lnTo>
                  <a:pt x="202598" y="15758"/>
                </a:lnTo>
                <a:cubicBezTo>
                  <a:pt x="192075" y="23126"/>
                  <a:pt x="178741" y="26480"/>
                  <a:pt x="165089" y="24073"/>
                </a:cubicBezTo>
                <a:cubicBezTo>
                  <a:pt x="151439" y="21666"/>
                  <a:pt x="140055" y="13953"/>
                  <a:pt x="132687" y="3431"/>
                </a:cubicBezTo>
                <a:close/>
                <a:moveTo>
                  <a:pt x="1673317" y="0"/>
                </a:moveTo>
                <a:lnTo>
                  <a:pt x="1704433" y="1"/>
                </a:lnTo>
                <a:lnTo>
                  <a:pt x="1698600" y="9155"/>
                </a:lnTo>
                <a:cubicBezTo>
                  <a:pt x="1694957" y="11706"/>
                  <a:pt x="1690341" y="12867"/>
                  <a:pt x="1685616" y="12034"/>
                </a:cubicBezTo>
                <a:cubicBezTo>
                  <a:pt x="1680891" y="11201"/>
                  <a:pt x="1676951" y="8531"/>
                  <a:pt x="1674401" y="4888"/>
                </a:cubicBezTo>
                <a:close/>
                <a:moveTo>
                  <a:pt x="1641331" y="0"/>
                </a:moveTo>
                <a:lnTo>
                  <a:pt x="1641077" y="398"/>
                </a:lnTo>
                <a:cubicBezTo>
                  <a:pt x="1637030" y="3232"/>
                  <a:pt x="1631902" y="4522"/>
                  <a:pt x="1626651" y="3596"/>
                </a:cubicBezTo>
                <a:lnTo>
                  <a:pt x="1621006" y="1"/>
                </a:lnTo>
                <a:close/>
                <a:moveTo>
                  <a:pt x="1087371" y="0"/>
                </a:moveTo>
                <a:lnTo>
                  <a:pt x="1139982" y="1"/>
                </a:lnTo>
                <a:lnTo>
                  <a:pt x="1144963" y="22469"/>
                </a:lnTo>
                <a:cubicBezTo>
                  <a:pt x="1141816" y="40321"/>
                  <a:pt x="1124793" y="52240"/>
                  <a:pt x="1106942" y="49092"/>
                </a:cubicBezTo>
                <a:cubicBezTo>
                  <a:pt x="1089090" y="45944"/>
                  <a:pt x="1077171" y="28922"/>
                  <a:pt x="1080319" y="11071"/>
                </a:cubicBezTo>
                <a:close/>
                <a:moveTo>
                  <a:pt x="1056239" y="0"/>
                </a:moveTo>
                <a:lnTo>
                  <a:pt x="1057814" y="7102"/>
                </a:lnTo>
                <a:cubicBezTo>
                  <a:pt x="1054481" y="26004"/>
                  <a:pt x="1036457" y="38625"/>
                  <a:pt x="1017555" y="35292"/>
                </a:cubicBezTo>
                <a:cubicBezTo>
                  <a:pt x="1008105" y="33625"/>
                  <a:pt x="1000224" y="28286"/>
                  <a:pt x="995123" y="21000"/>
                </a:cubicBezTo>
                <a:lnTo>
                  <a:pt x="990467" y="1"/>
                </a:lnTo>
                <a:close/>
                <a:moveTo>
                  <a:pt x="961168" y="0"/>
                </a:moveTo>
                <a:lnTo>
                  <a:pt x="951776" y="14744"/>
                </a:lnTo>
                <a:cubicBezTo>
                  <a:pt x="944085" y="20128"/>
                  <a:pt x="934341" y="22580"/>
                  <a:pt x="924365" y="20821"/>
                </a:cubicBezTo>
                <a:cubicBezTo>
                  <a:pt x="914390" y="19062"/>
                  <a:pt x="906072" y="13426"/>
                  <a:pt x="900686" y="5736"/>
                </a:cubicBezTo>
                <a:lnTo>
                  <a:pt x="899415" y="1"/>
                </a:lnTo>
                <a:close/>
                <a:moveTo>
                  <a:pt x="818461" y="0"/>
                </a:moveTo>
                <a:lnTo>
                  <a:pt x="852981" y="1"/>
                </a:lnTo>
                <a:lnTo>
                  <a:pt x="827372" y="5678"/>
                </a:lnTo>
                <a:close/>
                <a:moveTo>
                  <a:pt x="368449" y="0"/>
                </a:moveTo>
                <a:lnTo>
                  <a:pt x="449230" y="0"/>
                </a:lnTo>
                <a:lnTo>
                  <a:pt x="454583" y="24146"/>
                </a:lnTo>
                <a:cubicBezTo>
                  <a:pt x="450139" y="49348"/>
                  <a:pt x="426107" y="66176"/>
                  <a:pt x="400905" y="61732"/>
                </a:cubicBezTo>
                <a:cubicBezTo>
                  <a:pt x="375702" y="57288"/>
                  <a:pt x="358875" y="33256"/>
                  <a:pt x="363319" y="8054"/>
                </a:cubicBezTo>
                <a:close/>
                <a:moveTo>
                  <a:pt x="248557" y="0"/>
                </a:moveTo>
                <a:lnTo>
                  <a:pt x="339909" y="1"/>
                </a:lnTo>
                <a:lnTo>
                  <a:pt x="340815" y="4086"/>
                </a:lnTo>
                <a:cubicBezTo>
                  <a:pt x="336186" y="30338"/>
                  <a:pt x="311152" y="47867"/>
                  <a:pt x="284899" y="43238"/>
                </a:cubicBezTo>
                <a:cubicBezTo>
                  <a:pt x="271773" y="40924"/>
                  <a:pt x="260828" y="33507"/>
                  <a:pt x="253742" y="23389"/>
                </a:cubicBezTo>
                <a:close/>
                <a:moveTo>
                  <a:pt x="34049" y="0"/>
                </a:moveTo>
                <a:lnTo>
                  <a:pt x="69460" y="1"/>
                </a:lnTo>
                <a:lnTo>
                  <a:pt x="62969" y="2889"/>
                </a:lnTo>
                <a:cubicBezTo>
                  <a:pt x="56501" y="4374"/>
                  <a:pt x="49636" y="4614"/>
                  <a:pt x="42691" y="339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각 삼각형 7"/>
          <p:cNvSpPr/>
          <p:nvPr/>
        </p:nvSpPr>
        <p:spPr>
          <a:xfrm flipH="1">
            <a:off x="10382250" y="414589"/>
            <a:ext cx="1809750" cy="98258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자유형 31"/>
          <p:cNvSpPr/>
          <p:nvPr/>
        </p:nvSpPr>
        <p:spPr>
          <a:xfrm flipH="1">
            <a:off x="11059887" y="-99063"/>
            <a:ext cx="1132112" cy="550685"/>
          </a:xfrm>
          <a:custGeom>
            <a:avLst/>
            <a:gdLst>
              <a:gd name="connsiteX0" fmla="*/ 1086499 w 1132112"/>
              <a:gd name="connsiteY0" fmla="*/ 545343 h 550685"/>
              <a:gd name="connsiteX1" fmla="*/ 1080707 w 1132112"/>
              <a:gd name="connsiteY1" fmla="*/ 550227 h 550685"/>
              <a:gd name="connsiteX2" fmla="*/ 1089605 w 1132112"/>
              <a:gd name="connsiteY2" fmla="*/ 550685 h 550685"/>
              <a:gd name="connsiteX3" fmla="*/ 1061670 w 1132112"/>
              <a:gd name="connsiteY3" fmla="*/ 538709 h 550685"/>
              <a:gd name="connsiteX4" fmla="*/ 1053937 w 1132112"/>
              <a:gd name="connsiteY4" fmla="*/ 545231 h 550685"/>
              <a:gd name="connsiteX5" fmla="*/ 1056105 w 1132112"/>
              <a:gd name="connsiteY5" fmla="*/ 548961 h 550685"/>
              <a:gd name="connsiteX6" fmla="*/ 1065407 w 1132112"/>
              <a:gd name="connsiteY6" fmla="*/ 549440 h 550685"/>
              <a:gd name="connsiteX7" fmla="*/ 1067086 w 1132112"/>
              <a:gd name="connsiteY7" fmla="*/ 548024 h 550685"/>
              <a:gd name="connsiteX8" fmla="*/ 1061670 w 1132112"/>
              <a:gd name="connsiteY8" fmla="*/ 538709 h 550685"/>
              <a:gd name="connsiteX9" fmla="*/ 1034650 w 1132112"/>
              <a:gd name="connsiteY9" fmla="*/ 531609 h 550685"/>
              <a:gd name="connsiteX10" fmla="*/ 1025628 w 1132112"/>
              <a:gd name="connsiteY10" fmla="*/ 539218 h 550685"/>
              <a:gd name="connsiteX11" fmla="*/ 1030527 w 1132112"/>
              <a:gd name="connsiteY11" fmla="*/ 547645 h 550685"/>
              <a:gd name="connsiteX12" fmla="*/ 1034591 w 1132112"/>
              <a:gd name="connsiteY12" fmla="*/ 547854 h 550685"/>
              <a:gd name="connsiteX13" fmla="*/ 1040968 w 1132112"/>
              <a:gd name="connsiteY13" fmla="*/ 542476 h 550685"/>
              <a:gd name="connsiteX14" fmla="*/ 1034650 w 1132112"/>
              <a:gd name="connsiteY14" fmla="*/ 531609 h 550685"/>
              <a:gd name="connsiteX15" fmla="*/ 643924 w 1132112"/>
              <a:gd name="connsiteY15" fmla="*/ 526548 h 550685"/>
              <a:gd name="connsiteX16" fmla="*/ 640163 w 1132112"/>
              <a:gd name="connsiteY16" fmla="*/ 527553 h 550685"/>
              <a:gd name="connsiteX17" fmla="*/ 645597 w 1132112"/>
              <a:gd name="connsiteY17" fmla="*/ 527832 h 550685"/>
              <a:gd name="connsiteX18" fmla="*/ 1005438 w 1132112"/>
              <a:gd name="connsiteY18" fmla="*/ 524044 h 550685"/>
              <a:gd name="connsiteX19" fmla="*/ 995127 w 1132112"/>
              <a:gd name="connsiteY19" fmla="*/ 532740 h 550685"/>
              <a:gd name="connsiteX20" fmla="*/ 1002347 w 1132112"/>
              <a:gd name="connsiteY20" fmla="*/ 545160 h 550685"/>
              <a:gd name="connsiteX21" fmla="*/ 1012659 w 1132112"/>
              <a:gd name="connsiteY21" fmla="*/ 536464 h 550685"/>
              <a:gd name="connsiteX22" fmla="*/ 1005438 w 1132112"/>
              <a:gd name="connsiteY22" fmla="*/ 524044 h 550685"/>
              <a:gd name="connsiteX23" fmla="*/ 974035 w 1132112"/>
              <a:gd name="connsiteY23" fmla="*/ 516013 h 550685"/>
              <a:gd name="connsiteX24" fmla="*/ 962435 w 1132112"/>
              <a:gd name="connsiteY24" fmla="*/ 525796 h 550685"/>
              <a:gd name="connsiteX25" fmla="*/ 970557 w 1132112"/>
              <a:gd name="connsiteY25" fmla="*/ 539769 h 550685"/>
              <a:gd name="connsiteX26" fmla="*/ 982157 w 1132112"/>
              <a:gd name="connsiteY26" fmla="*/ 529986 h 550685"/>
              <a:gd name="connsiteX27" fmla="*/ 974035 w 1132112"/>
              <a:gd name="connsiteY27" fmla="*/ 516013 h 550685"/>
              <a:gd name="connsiteX28" fmla="*/ 592799 w 1132112"/>
              <a:gd name="connsiteY28" fmla="*/ 514329 h 550685"/>
              <a:gd name="connsiteX29" fmla="*/ 577835 w 1132112"/>
              <a:gd name="connsiteY29" fmla="*/ 518325 h 550685"/>
              <a:gd name="connsiteX30" fmla="*/ 574736 w 1132112"/>
              <a:gd name="connsiteY30" fmla="*/ 524185 h 550685"/>
              <a:gd name="connsiteX31" fmla="*/ 606011 w 1132112"/>
              <a:gd name="connsiteY31" fmla="*/ 525795 h 550685"/>
              <a:gd name="connsiteX32" fmla="*/ 605727 w 1132112"/>
              <a:gd name="connsiteY32" fmla="*/ 524248 h 550685"/>
              <a:gd name="connsiteX33" fmla="*/ 592799 w 1132112"/>
              <a:gd name="connsiteY33" fmla="*/ 514329 h 550685"/>
              <a:gd name="connsiteX34" fmla="*/ 940441 w 1132112"/>
              <a:gd name="connsiteY34" fmla="*/ 507518 h 550685"/>
              <a:gd name="connsiteX35" fmla="*/ 927552 w 1132112"/>
              <a:gd name="connsiteY35" fmla="*/ 518389 h 550685"/>
              <a:gd name="connsiteX36" fmla="*/ 936577 w 1132112"/>
              <a:gd name="connsiteY36" fmla="*/ 533913 h 550685"/>
              <a:gd name="connsiteX37" fmla="*/ 949466 w 1132112"/>
              <a:gd name="connsiteY37" fmla="*/ 523043 h 550685"/>
              <a:gd name="connsiteX38" fmla="*/ 940441 w 1132112"/>
              <a:gd name="connsiteY38" fmla="*/ 507518 h 550685"/>
              <a:gd name="connsiteX39" fmla="*/ 539485 w 1132112"/>
              <a:gd name="connsiteY39" fmla="*/ 501643 h 550685"/>
              <a:gd name="connsiteX40" fmla="*/ 523690 w 1132112"/>
              <a:gd name="connsiteY40" fmla="*/ 505862 h 550685"/>
              <a:gd name="connsiteX41" fmla="*/ 515609 w 1132112"/>
              <a:gd name="connsiteY41" fmla="*/ 521142 h 550685"/>
              <a:gd name="connsiteX42" fmla="*/ 555166 w 1132112"/>
              <a:gd name="connsiteY42" fmla="*/ 523178 h 550685"/>
              <a:gd name="connsiteX43" fmla="*/ 553130 w 1132112"/>
              <a:gd name="connsiteY43" fmla="*/ 512115 h 550685"/>
              <a:gd name="connsiteX44" fmla="*/ 539485 w 1132112"/>
              <a:gd name="connsiteY44" fmla="*/ 501643 h 550685"/>
              <a:gd name="connsiteX45" fmla="*/ 904656 w 1132112"/>
              <a:gd name="connsiteY45" fmla="*/ 498556 h 550685"/>
              <a:gd name="connsiteX46" fmla="*/ 890478 w 1132112"/>
              <a:gd name="connsiteY46" fmla="*/ 510514 h 550685"/>
              <a:gd name="connsiteX47" fmla="*/ 900405 w 1132112"/>
              <a:gd name="connsiteY47" fmla="*/ 527591 h 550685"/>
              <a:gd name="connsiteX48" fmla="*/ 914583 w 1132112"/>
              <a:gd name="connsiteY48" fmla="*/ 515633 h 550685"/>
              <a:gd name="connsiteX49" fmla="*/ 904656 w 1132112"/>
              <a:gd name="connsiteY49" fmla="*/ 498556 h 550685"/>
              <a:gd name="connsiteX50" fmla="*/ 104912 w 1132112"/>
              <a:gd name="connsiteY50" fmla="*/ 491352 h 550685"/>
              <a:gd name="connsiteX51" fmla="*/ 83297 w 1132112"/>
              <a:gd name="connsiteY51" fmla="*/ 497124 h 550685"/>
              <a:gd name="connsiteX52" fmla="*/ 82387 w 1132112"/>
              <a:gd name="connsiteY52" fmla="*/ 498844 h 550685"/>
              <a:gd name="connsiteX53" fmla="*/ 116996 w 1132112"/>
              <a:gd name="connsiteY53" fmla="*/ 500625 h 550685"/>
              <a:gd name="connsiteX54" fmla="*/ 866679 w 1132112"/>
              <a:gd name="connsiteY54" fmla="*/ 489129 h 550685"/>
              <a:gd name="connsiteX55" fmla="*/ 851213 w 1132112"/>
              <a:gd name="connsiteY55" fmla="*/ 502174 h 550685"/>
              <a:gd name="connsiteX56" fmla="*/ 862042 w 1132112"/>
              <a:gd name="connsiteY56" fmla="*/ 520804 h 550685"/>
              <a:gd name="connsiteX57" fmla="*/ 877509 w 1132112"/>
              <a:gd name="connsiteY57" fmla="*/ 507759 h 550685"/>
              <a:gd name="connsiteX58" fmla="*/ 866679 w 1132112"/>
              <a:gd name="connsiteY58" fmla="*/ 489129 h 550685"/>
              <a:gd name="connsiteX59" fmla="*/ 483977 w 1132112"/>
              <a:gd name="connsiteY59" fmla="*/ 488494 h 550685"/>
              <a:gd name="connsiteX60" fmla="*/ 458200 w 1132112"/>
              <a:gd name="connsiteY60" fmla="*/ 510235 h 550685"/>
              <a:gd name="connsiteX61" fmla="*/ 459677 w 1132112"/>
              <a:gd name="connsiteY61" fmla="*/ 518263 h 550685"/>
              <a:gd name="connsiteX62" fmla="*/ 501564 w 1132112"/>
              <a:gd name="connsiteY62" fmla="*/ 520419 h 550685"/>
              <a:gd name="connsiteX63" fmla="*/ 502027 w 1132112"/>
              <a:gd name="connsiteY63" fmla="*/ 519544 h 550685"/>
              <a:gd name="connsiteX64" fmla="*/ 483977 w 1132112"/>
              <a:gd name="connsiteY64" fmla="*/ 488494 h 550685"/>
              <a:gd name="connsiteX65" fmla="*/ 826510 w 1132112"/>
              <a:gd name="connsiteY65" fmla="*/ 479237 h 550685"/>
              <a:gd name="connsiteX66" fmla="*/ 809754 w 1132112"/>
              <a:gd name="connsiteY66" fmla="*/ 493369 h 550685"/>
              <a:gd name="connsiteX67" fmla="*/ 821487 w 1132112"/>
              <a:gd name="connsiteY67" fmla="*/ 513550 h 550685"/>
              <a:gd name="connsiteX68" fmla="*/ 838243 w 1132112"/>
              <a:gd name="connsiteY68" fmla="*/ 499419 h 550685"/>
              <a:gd name="connsiteX69" fmla="*/ 826510 w 1132112"/>
              <a:gd name="connsiteY69" fmla="*/ 479237 h 550685"/>
              <a:gd name="connsiteX70" fmla="*/ 34553 w 1132112"/>
              <a:gd name="connsiteY70" fmla="*/ 475785 h 550685"/>
              <a:gd name="connsiteX71" fmla="*/ 12557 w 1132112"/>
              <a:gd name="connsiteY71" fmla="*/ 481659 h 550685"/>
              <a:gd name="connsiteX72" fmla="*/ 5559 w 1132112"/>
              <a:gd name="connsiteY72" fmla="*/ 494889 h 550685"/>
              <a:gd name="connsiteX73" fmla="*/ 54854 w 1132112"/>
              <a:gd name="connsiteY73" fmla="*/ 497426 h 550685"/>
              <a:gd name="connsiteX74" fmla="*/ 53555 w 1132112"/>
              <a:gd name="connsiteY74" fmla="*/ 490366 h 550685"/>
              <a:gd name="connsiteX75" fmla="*/ 34553 w 1132112"/>
              <a:gd name="connsiteY75" fmla="*/ 475785 h 550685"/>
              <a:gd name="connsiteX76" fmla="*/ 426279 w 1132112"/>
              <a:gd name="connsiteY76" fmla="*/ 474877 h 550685"/>
              <a:gd name="connsiteX77" fmla="*/ 399212 w 1132112"/>
              <a:gd name="connsiteY77" fmla="*/ 497707 h 550685"/>
              <a:gd name="connsiteX78" fmla="*/ 402453 w 1132112"/>
              <a:gd name="connsiteY78" fmla="*/ 515317 h 550685"/>
              <a:gd name="connsiteX79" fmla="*/ 440061 w 1132112"/>
              <a:gd name="connsiteY79" fmla="*/ 517253 h 550685"/>
              <a:gd name="connsiteX80" fmla="*/ 445230 w 1132112"/>
              <a:gd name="connsiteY80" fmla="*/ 507480 h 550685"/>
              <a:gd name="connsiteX81" fmla="*/ 426279 w 1132112"/>
              <a:gd name="connsiteY81" fmla="*/ 474877 h 550685"/>
              <a:gd name="connsiteX82" fmla="*/ 784151 w 1132112"/>
              <a:gd name="connsiteY82" fmla="*/ 468880 h 550685"/>
              <a:gd name="connsiteX83" fmla="*/ 766106 w 1132112"/>
              <a:gd name="connsiteY83" fmla="*/ 484099 h 550685"/>
              <a:gd name="connsiteX84" fmla="*/ 778741 w 1132112"/>
              <a:gd name="connsiteY84" fmla="*/ 505834 h 550685"/>
              <a:gd name="connsiteX85" fmla="*/ 796785 w 1132112"/>
              <a:gd name="connsiteY85" fmla="*/ 490615 h 550685"/>
              <a:gd name="connsiteX86" fmla="*/ 784151 w 1132112"/>
              <a:gd name="connsiteY86" fmla="*/ 468880 h 550685"/>
              <a:gd name="connsiteX87" fmla="*/ 1128726 w 1132112"/>
              <a:gd name="connsiteY87" fmla="*/ 465776 h 550685"/>
              <a:gd name="connsiteX88" fmla="*/ 1125121 w 1132112"/>
              <a:gd name="connsiteY88" fmla="*/ 468816 h 550685"/>
              <a:gd name="connsiteX89" fmla="*/ 1127645 w 1132112"/>
              <a:gd name="connsiteY89" fmla="*/ 473159 h 550685"/>
              <a:gd name="connsiteX90" fmla="*/ 1131250 w 1132112"/>
              <a:gd name="connsiteY90" fmla="*/ 470119 h 550685"/>
              <a:gd name="connsiteX91" fmla="*/ 1128726 w 1132112"/>
              <a:gd name="connsiteY91" fmla="*/ 465776 h 550685"/>
              <a:gd name="connsiteX92" fmla="*/ 366387 w 1132112"/>
              <a:gd name="connsiteY92" fmla="*/ 460796 h 550685"/>
              <a:gd name="connsiteX93" fmla="*/ 338032 w 1132112"/>
              <a:gd name="connsiteY93" fmla="*/ 484712 h 550685"/>
              <a:gd name="connsiteX94" fmla="*/ 342087 w 1132112"/>
              <a:gd name="connsiteY94" fmla="*/ 506743 h 550685"/>
              <a:gd name="connsiteX95" fmla="*/ 349724 w 1132112"/>
              <a:gd name="connsiteY95" fmla="*/ 512603 h 550685"/>
              <a:gd name="connsiteX96" fmla="*/ 376186 w 1132112"/>
              <a:gd name="connsiteY96" fmla="*/ 513966 h 550685"/>
              <a:gd name="connsiteX97" fmla="*/ 386242 w 1132112"/>
              <a:gd name="connsiteY97" fmla="*/ 494952 h 550685"/>
              <a:gd name="connsiteX98" fmla="*/ 366387 w 1132112"/>
              <a:gd name="connsiteY98" fmla="*/ 460796 h 550685"/>
              <a:gd name="connsiteX99" fmla="*/ 1108787 w 1132112"/>
              <a:gd name="connsiteY99" fmla="*/ 460273 h 550685"/>
              <a:gd name="connsiteX100" fmla="*/ 1103981 w 1132112"/>
              <a:gd name="connsiteY100" fmla="*/ 464327 h 550685"/>
              <a:gd name="connsiteX101" fmla="*/ 1107347 w 1132112"/>
              <a:gd name="connsiteY101" fmla="*/ 470116 h 550685"/>
              <a:gd name="connsiteX102" fmla="*/ 1112153 w 1132112"/>
              <a:gd name="connsiteY102" fmla="*/ 466062 h 550685"/>
              <a:gd name="connsiteX103" fmla="*/ 1108787 w 1132112"/>
              <a:gd name="connsiteY103" fmla="*/ 460273 h 550685"/>
              <a:gd name="connsiteX104" fmla="*/ 739600 w 1132112"/>
              <a:gd name="connsiteY104" fmla="*/ 458057 h 550685"/>
              <a:gd name="connsiteX105" fmla="*/ 720266 w 1132112"/>
              <a:gd name="connsiteY105" fmla="*/ 474362 h 550685"/>
              <a:gd name="connsiteX106" fmla="*/ 733804 w 1132112"/>
              <a:gd name="connsiteY106" fmla="*/ 497650 h 550685"/>
              <a:gd name="connsiteX107" fmla="*/ 753137 w 1132112"/>
              <a:gd name="connsiteY107" fmla="*/ 481344 h 550685"/>
              <a:gd name="connsiteX108" fmla="*/ 739600 w 1132112"/>
              <a:gd name="connsiteY108" fmla="*/ 458057 h 550685"/>
              <a:gd name="connsiteX109" fmla="*/ 1086499 w 1132112"/>
              <a:gd name="connsiteY109" fmla="*/ 453810 h 550685"/>
              <a:gd name="connsiteX110" fmla="*/ 1080055 w 1132112"/>
              <a:gd name="connsiteY110" fmla="*/ 459245 h 550685"/>
              <a:gd name="connsiteX111" fmla="*/ 1084567 w 1132112"/>
              <a:gd name="connsiteY111" fmla="*/ 467007 h 550685"/>
              <a:gd name="connsiteX112" fmla="*/ 1091012 w 1132112"/>
              <a:gd name="connsiteY112" fmla="*/ 461572 h 550685"/>
              <a:gd name="connsiteX113" fmla="*/ 1086499 w 1132112"/>
              <a:gd name="connsiteY113" fmla="*/ 453810 h 550685"/>
              <a:gd name="connsiteX114" fmla="*/ 1061670 w 1132112"/>
              <a:gd name="connsiteY114" fmla="*/ 447176 h 550685"/>
              <a:gd name="connsiteX115" fmla="*/ 1053936 w 1132112"/>
              <a:gd name="connsiteY115" fmla="*/ 453697 h 550685"/>
              <a:gd name="connsiteX116" fmla="*/ 1059352 w 1132112"/>
              <a:gd name="connsiteY116" fmla="*/ 463012 h 550685"/>
              <a:gd name="connsiteX117" fmla="*/ 1067085 w 1132112"/>
              <a:gd name="connsiteY117" fmla="*/ 456491 h 550685"/>
              <a:gd name="connsiteX118" fmla="*/ 1061670 w 1132112"/>
              <a:gd name="connsiteY118" fmla="*/ 447176 h 550685"/>
              <a:gd name="connsiteX119" fmla="*/ 692858 w 1132112"/>
              <a:gd name="connsiteY119" fmla="*/ 446769 h 550685"/>
              <a:gd name="connsiteX120" fmla="*/ 672236 w 1132112"/>
              <a:gd name="connsiteY120" fmla="*/ 464161 h 550685"/>
              <a:gd name="connsiteX121" fmla="*/ 686675 w 1132112"/>
              <a:gd name="connsiteY121" fmla="*/ 489001 h 550685"/>
              <a:gd name="connsiteX122" fmla="*/ 707298 w 1132112"/>
              <a:gd name="connsiteY122" fmla="*/ 471608 h 550685"/>
              <a:gd name="connsiteX123" fmla="*/ 692858 w 1132112"/>
              <a:gd name="connsiteY123" fmla="*/ 446769 h 550685"/>
              <a:gd name="connsiteX124" fmla="*/ 304305 w 1132112"/>
              <a:gd name="connsiteY124" fmla="*/ 446251 h 550685"/>
              <a:gd name="connsiteX125" fmla="*/ 274662 w 1132112"/>
              <a:gd name="connsiteY125" fmla="*/ 471253 h 550685"/>
              <a:gd name="connsiteX126" fmla="*/ 295418 w 1132112"/>
              <a:gd name="connsiteY126" fmla="*/ 506960 h 550685"/>
              <a:gd name="connsiteX127" fmla="*/ 325062 w 1132112"/>
              <a:gd name="connsiteY127" fmla="*/ 481958 h 550685"/>
              <a:gd name="connsiteX128" fmla="*/ 304305 w 1132112"/>
              <a:gd name="connsiteY128" fmla="*/ 446251 h 550685"/>
              <a:gd name="connsiteX129" fmla="*/ 1034650 w 1132112"/>
              <a:gd name="connsiteY129" fmla="*/ 440076 h 550685"/>
              <a:gd name="connsiteX130" fmla="*/ 1025628 w 1132112"/>
              <a:gd name="connsiteY130" fmla="*/ 447686 h 550685"/>
              <a:gd name="connsiteX131" fmla="*/ 1031946 w 1132112"/>
              <a:gd name="connsiteY131" fmla="*/ 458552 h 550685"/>
              <a:gd name="connsiteX132" fmla="*/ 1040968 w 1132112"/>
              <a:gd name="connsiteY132" fmla="*/ 450943 h 550685"/>
              <a:gd name="connsiteX133" fmla="*/ 1034650 w 1132112"/>
              <a:gd name="connsiteY133" fmla="*/ 440076 h 550685"/>
              <a:gd name="connsiteX134" fmla="*/ 643924 w 1132112"/>
              <a:gd name="connsiteY134" fmla="*/ 435014 h 550685"/>
              <a:gd name="connsiteX135" fmla="*/ 622013 w 1132112"/>
              <a:gd name="connsiteY135" fmla="*/ 453494 h 550685"/>
              <a:gd name="connsiteX136" fmla="*/ 637355 w 1132112"/>
              <a:gd name="connsiteY136" fmla="*/ 479886 h 550685"/>
              <a:gd name="connsiteX137" fmla="*/ 659266 w 1132112"/>
              <a:gd name="connsiteY137" fmla="*/ 461406 h 550685"/>
              <a:gd name="connsiteX138" fmla="*/ 643924 w 1132112"/>
              <a:gd name="connsiteY138" fmla="*/ 435014 h 550685"/>
              <a:gd name="connsiteX139" fmla="*/ 1005439 w 1132112"/>
              <a:gd name="connsiteY139" fmla="*/ 432511 h 550685"/>
              <a:gd name="connsiteX140" fmla="*/ 995127 w 1132112"/>
              <a:gd name="connsiteY140" fmla="*/ 441207 h 550685"/>
              <a:gd name="connsiteX141" fmla="*/ 1002348 w 1132112"/>
              <a:gd name="connsiteY141" fmla="*/ 453627 h 550685"/>
              <a:gd name="connsiteX142" fmla="*/ 1012659 w 1132112"/>
              <a:gd name="connsiteY142" fmla="*/ 444930 h 550685"/>
              <a:gd name="connsiteX143" fmla="*/ 1005439 w 1132112"/>
              <a:gd name="connsiteY143" fmla="*/ 432511 h 550685"/>
              <a:gd name="connsiteX144" fmla="*/ 240033 w 1132112"/>
              <a:gd name="connsiteY144" fmla="*/ 431239 h 550685"/>
              <a:gd name="connsiteX145" fmla="*/ 209099 w 1132112"/>
              <a:gd name="connsiteY145" fmla="*/ 457328 h 550685"/>
              <a:gd name="connsiteX146" fmla="*/ 230759 w 1132112"/>
              <a:gd name="connsiteY146" fmla="*/ 494588 h 550685"/>
              <a:gd name="connsiteX147" fmla="*/ 261693 w 1132112"/>
              <a:gd name="connsiteY147" fmla="*/ 468498 h 550685"/>
              <a:gd name="connsiteX148" fmla="*/ 240033 w 1132112"/>
              <a:gd name="connsiteY148" fmla="*/ 431239 h 550685"/>
              <a:gd name="connsiteX149" fmla="*/ 974035 w 1132112"/>
              <a:gd name="connsiteY149" fmla="*/ 424480 h 550685"/>
              <a:gd name="connsiteX150" fmla="*/ 962435 w 1132112"/>
              <a:gd name="connsiteY150" fmla="*/ 434264 h 550685"/>
              <a:gd name="connsiteX151" fmla="*/ 970557 w 1132112"/>
              <a:gd name="connsiteY151" fmla="*/ 448236 h 550685"/>
              <a:gd name="connsiteX152" fmla="*/ 982157 w 1132112"/>
              <a:gd name="connsiteY152" fmla="*/ 438452 h 550685"/>
              <a:gd name="connsiteX153" fmla="*/ 974035 w 1132112"/>
              <a:gd name="connsiteY153" fmla="*/ 424480 h 550685"/>
              <a:gd name="connsiteX154" fmla="*/ 592799 w 1132112"/>
              <a:gd name="connsiteY154" fmla="*/ 422795 h 550685"/>
              <a:gd name="connsiteX155" fmla="*/ 569599 w 1132112"/>
              <a:gd name="connsiteY155" fmla="*/ 442363 h 550685"/>
              <a:gd name="connsiteX156" fmla="*/ 585844 w 1132112"/>
              <a:gd name="connsiteY156" fmla="*/ 470307 h 550685"/>
              <a:gd name="connsiteX157" fmla="*/ 609044 w 1132112"/>
              <a:gd name="connsiteY157" fmla="*/ 450740 h 550685"/>
              <a:gd name="connsiteX158" fmla="*/ 592799 w 1132112"/>
              <a:gd name="connsiteY158" fmla="*/ 422795 h 550685"/>
              <a:gd name="connsiteX159" fmla="*/ 940441 w 1132112"/>
              <a:gd name="connsiteY159" fmla="*/ 415984 h 550685"/>
              <a:gd name="connsiteX160" fmla="*/ 927552 w 1132112"/>
              <a:gd name="connsiteY160" fmla="*/ 426855 h 550685"/>
              <a:gd name="connsiteX161" fmla="*/ 936577 w 1132112"/>
              <a:gd name="connsiteY161" fmla="*/ 442380 h 550685"/>
              <a:gd name="connsiteX162" fmla="*/ 949466 w 1132112"/>
              <a:gd name="connsiteY162" fmla="*/ 431509 h 550685"/>
              <a:gd name="connsiteX163" fmla="*/ 940441 w 1132112"/>
              <a:gd name="connsiteY163" fmla="*/ 415984 h 550685"/>
              <a:gd name="connsiteX164" fmla="*/ 173569 w 1132112"/>
              <a:gd name="connsiteY164" fmla="*/ 415761 h 550685"/>
              <a:gd name="connsiteX165" fmla="*/ 141346 w 1132112"/>
              <a:gd name="connsiteY165" fmla="*/ 442938 h 550685"/>
              <a:gd name="connsiteX166" fmla="*/ 163908 w 1132112"/>
              <a:gd name="connsiteY166" fmla="*/ 481751 h 550685"/>
              <a:gd name="connsiteX167" fmla="*/ 196131 w 1132112"/>
              <a:gd name="connsiteY167" fmla="*/ 454574 h 550685"/>
              <a:gd name="connsiteX168" fmla="*/ 173569 w 1132112"/>
              <a:gd name="connsiteY168" fmla="*/ 415761 h 550685"/>
              <a:gd name="connsiteX169" fmla="*/ 539486 w 1132112"/>
              <a:gd name="connsiteY169" fmla="*/ 410111 h 550685"/>
              <a:gd name="connsiteX170" fmla="*/ 514997 w 1132112"/>
              <a:gd name="connsiteY170" fmla="*/ 430765 h 550685"/>
              <a:gd name="connsiteX171" fmla="*/ 532144 w 1132112"/>
              <a:gd name="connsiteY171" fmla="*/ 460262 h 550685"/>
              <a:gd name="connsiteX172" fmla="*/ 556631 w 1132112"/>
              <a:gd name="connsiteY172" fmla="*/ 439608 h 550685"/>
              <a:gd name="connsiteX173" fmla="*/ 539486 w 1132112"/>
              <a:gd name="connsiteY173" fmla="*/ 410111 h 550685"/>
              <a:gd name="connsiteX174" fmla="*/ 904655 w 1132112"/>
              <a:gd name="connsiteY174" fmla="*/ 407023 h 550685"/>
              <a:gd name="connsiteX175" fmla="*/ 890478 w 1132112"/>
              <a:gd name="connsiteY175" fmla="*/ 418980 h 550685"/>
              <a:gd name="connsiteX176" fmla="*/ 900405 w 1132112"/>
              <a:gd name="connsiteY176" fmla="*/ 436058 h 550685"/>
              <a:gd name="connsiteX177" fmla="*/ 914583 w 1132112"/>
              <a:gd name="connsiteY177" fmla="*/ 424100 h 550685"/>
              <a:gd name="connsiteX178" fmla="*/ 904655 w 1132112"/>
              <a:gd name="connsiteY178" fmla="*/ 407023 h 550685"/>
              <a:gd name="connsiteX179" fmla="*/ 104912 w 1132112"/>
              <a:gd name="connsiteY179" fmla="*/ 399819 h 550685"/>
              <a:gd name="connsiteX180" fmla="*/ 71401 w 1132112"/>
              <a:gd name="connsiteY180" fmla="*/ 428083 h 550685"/>
              <a:gd name="connsiteX181" fmla="*/ 94865 w 1132112"/>
              <a:gd name="connsiteY181" fmla="*/ 468447 h 550685"/>
              <a:gd name="connsiteX182" fmla="*/ 128376 w 1132112"/>
              <a:gd name="connsiteY182" fmla="*/ 440183 h 550685"/>
              <a:gd name="connsiteX183" fmla="*/ 104912 w 1132112"/>
              <a:gd name="connsiteY183" fmla="*/ 399819 h 550685"/>
              <a:gd name="connsiteX184" fmla="*/ 866679 w 1132112"/>
              <a:gd name="connsiteY184" fmla="*/ 397596 h 550685"/>
              <a:gd name="connsiteX185" fmla="*/ 851212 w 1132112"/>
              <a:gd name="connsiteY185" fmla="*/ 410641 h 550685"/>
              <a:gd name="connsiteX186" fmla="*/ 862042 w 1132112"/>
              <a:gd name="connsiteY186" fmla="*/ 429271 h 550685"/>
              <a:gd name="connsiteX187" fmla="*/ 877508 w 1132112"/>
              <a:gd name="connsiteY187" fmla="*/ 416226 h 550685"/>
              <a:gd name="connsiteX188" fmla="*/ 866679 w 1132112"/>
              <a:gd name="connsiteY188" fmla="*/ 397596 h 550685"/>
              <a:gd name="connsiteX189" fmla="*/ 483978 w 1132112"/>
              <a:gd name="connsiteY189" fmla="*/ 396961 h 550685"/>
              <a:gd name="connsiteX190" fmla="*/ 458200 w 1132112"/>
              <a:gd name="connsiteY190" fmla="*/ 418702 h 550685"/>
              <a:gd name="connsiteX191" fmla="*/ 476251 w 1132112"/>
              <a:gd name="connsiteY191" fmla="*/ 449752 h 550685"/>
              <a:gd name="connsiteX192" fmla="*/ 502027 w 1132112"/>
              <a:gd name="connsiteY192" fmla="*/ 428010 h 550685"/>
              <a:gd name="connsiteX193" fmla="*/ 483978 w 1132112"/>
              <a:gd name="connsiteY193" fmla="*/ 396961 h 550685"/>
              <a:gd name="connsiteX194" fmla="*/ 826511 w 1132112"/>
              <a:gd name="connsiteY194" fmla="*/ 387705 h 550685"/>
              <a:gd name="connsiteX195" fmla="*/ 809755 w 1132112"/>
              <a:gd name="connsiteY195" fmla="*/ 401836 h 550685"/>
              <a:gd name="connsiteX196" fmla="*/ 821487 w 1132112"/>
              <a:gd name="connsiteY196" fmla="*/ 422018 h 550685"/>
              <a:gd name="connsiteX197" fmla="*/ 838243 w 1132112"/>
              <a:gd name="connsiteY197" fmla="*/ 407887 h 550685"/>
              <a:gd name="connsiteX198" fmla="*/ 826511 w 1132112"/>
              <a:gd name="connsiteY198" fmla="*/ 387705 h 550685"/>
              <a:gd name="connsiteX199" fmla="*/ 34554 w 1132112"/>
              <a:gd name="connsiteY199" fmla="*/ 384252 h 550685"/>
              <a:gd name="connsiteX200" fmla="*/ 453 w 1132112"/>
              <a:gd name="connsiteY200" fmla="*/ 413014 h 550685"/>
              <a:gd name="connsiteX201" fmla="*/ 24330 w 1132112"/>
              <a:gd name="connsiteY201" fmla="*/ 454090 h 550685"/>
              <a:gd name="connsiteX202" fmla="*/ 58432 w 1132112"/>
              <a:gd name="connsiteY202" fmla="*/ 425329 h 550685"/>
              <a:gd name="connsiteX203" fmla="*/ 34554 w 1132112"/>
              <a:gd name="connsiteY203" fmla="*/ 384252 h 550685"/>
              <a:gd name="connsiteX204" fmla="*/ 426279 w 1132112"/>
              <a:gd name="connsiteY204" fmla="*/ 383345 h 550685"/>
              <a:gd name="connsiteX205" fmla="*/ 399212 w 1132112"/>
              <a:gd name="connsiteY205" fmla="*/ 406174 h 550685"/>
              <a:gd name="connsiteX206" fmla="*/ 418164 w 1132112"/>
              <a:gd name="connsiteY206" fmla="*/ 438776 h 550685"/>
              <a:gd name="connsiteX207" fmla="*/ 445231 w 1132112"/>
              <a:gd name="connsiteY207" fmla="*/ 415948 h 550685"/>
              <a:gd name="connsiteX208" fmla="*/ 426279 w 1132112"/>
              <a:gd name="connsiteY208" fmla="*/ 383345 h 550685"/>
              <a:gd name="connsiteX209" fmla="*/ 784151 w 1132112"/>
              <a:gd name="connsiteY209" fmla="*/ 377347 h 550685"/>
              <a:gd name="connsiteX210" fmla="*/ 766106 w 1132112"/>
              <a:gd name="connsiteY210" fmla="*/ 392565 h 550685"/>
              <a:gd name="connsiteX211" fmla="*/ 778741 w 1132112"/>
              <a:gd name="connsiteY211" fmla="*/ 414300 h 550685"/>
              <a:gd name="connsiteX212" fmla="*/ 796785 w 1132112"/>
              <a:gd name="connsiteY212" fmla="*/ 399082 h 550685"/>
              <a:gd name="connsiteX213" fmla="*/ 784151 w 1132112"/>
              <a:gd name="connsiteY213" fmla="*/ 377347 h 550685"/>
              <a:gd name="connsiteX214" fmla="*/ 1128726 w 1132112"/>
              <a:gd name="connsiteY214" fmla="*/ 374243 h 550685"/>
              <a:gd name="connsiteX215" fmla="*/ 1125121 w 1132112"/>
              <a:gd name="connsiteY215" fmla="*/ 377284 h 550685"/>
              <a:gd name="connsiteX216" fmla="*/ 1127645 w 1132112"/>
              <a:gd name="connsiteY216" fmla="*/ 381626 h 550685"/>
              <a:gd name="connsiteX217" fmla="*/ 1131251 w 1132112"/>
              <a:gd name="connsiteY217" fmla="*/ 378585 h 550685"/>
              <a:gd name="connsiteX218" fmla="*/ 1128726 w 1132112"/>
              <a:gd name="connsiteY218" fmla="*/ 374243 h 550685"/>
              <a:gd name="connsiteX219" fmla="*/ 366388 w 1132112"/>
              <a:gd name="connsiteY219" fmla="*/ 369264 h 550685"/>
              <a:gd name="connsiteX220" fmla="*/ 338032 w 1132112"/>
              <a:gd name="connsiteY220" fmla="*/ 393179 h 550685"/>
              <a:gd name="connsiteX221" fmla="*/ 357887 w 1132112"/>
              <a:gd name="connsiteY221" fmla="*/ 427334 h 550685"/>
              <a:gd name="connsiteX222" fmla="*/ 386243 w 1132112"/>
              <a:gd name="connsiteY222" fmla="*/ 403418 h 550685"/>
              <a:gd name="connsiteX223" fmla="*/ 366388 w 1132112"/>
              <a:gd name="connsiteY223" fmla="*/ 369264 h 550685"/>
              <a:gd name="connsiteX224" fmla="*/ 1108788 w 1132112"/>
              <a:gd name="connsiteY224" fmla="*/ 368739 h 550685"/>
              <a:gd name="connsiteX225" fmla="*/ 1103981 w 1132112"/>
              <a:gd name="connsiteY225" fmla="*/ 372793 h 550685"/>
              <a:gd name="connsiteX226" fmla="*/ 1107347 w 1132112"/>
              <a:gd name="connsiteY226" fmla="*/ 378583 h 550685"/>
              <a:gd name="connsiteX227" fmla="*/ 1112153 w 1132112"/>
              <a:gd name="connsiteY227" fmla="*/ 374529 h 550685"/>
              <a:gd name="connsiteX228" fmla="*/ 1108788 w 1132112"/>
              <a:gd name="connsiteY228" fmla="*/ 368739 h 550685"/>
              <a:gd name="connsiteX229" fmla="*/ 739600 w 1132112"/>
              <a:gd name="connsiteY229" fmla="*/ 366523 h 550685"/>
              <a:gd name="connsiteX230" fmla="*/ 720266 w 1132112"/>
              <a:gd name="connsiteY230" fmla="*/ 382829 h 550685"/>
              <a:gd name="connsiteX231" fmla="*/ 733804 w 1132112"/>
              <a:gd name="connsiteY231" fmla="*/ 406117 h 550685"/>
              <a:gd name="connsiteX232" fmla="*/ 753137 w 1132112"/>
              <a:gd name="connsiteY232" fmla="*/ 389811 h 550685"/>
              <a:gd name="connsiteX233" fmla="*/ 739600 w 1132112"/>
              <a:gd name="connsiteY233" fmla="*/ 366523 h 550685"/>
              <a:gd name="connsiteX234" fmla="*/ 1086499 w 1132112"/>
              <a:gd name="connsiteY234" fmla="*/ 362278 h 550685"/>
              <a:gd name="connsiteX235" fmla="*/ 1080055 w 1132112"/>
              <a:gd name="connsiteY235" fmla="*/ 367712 h 550685"/>
              <a:gd name="connsiteX236" fmla="*/ 1084568 w 1132112"/>
              <a:gd name="connsiteY236" fmla="*/ 375473 h 550685"/>
              <a:gd name="connsiteX237" fmla="*/ 1091012 w 1132112"/>
              <a:gd name="connsiteY237" fmla="*/ 370038 h 550685"/>
              <a:gd name="connsiteX238" fmla="*/ 1086499 w 1132112"/>
              <a:gd name="connsiteY238" fmla="*/ 362278 h 550685"/>
              <a:gd name="connsiteX239" fmla="*/ 1061670 w 1132112"/>
              <a:gd name="connsiteY239" fmla="*/ 355644 h 550685"/>
              <a:gd name="connsiteX240" fmla="*/ 1053936 w 1132112"/>
              <a:gd name="connsiteY240" fmla="*/ 362166 h 550685"/>
              <a:gd name="connsiteX241" fmla="*/ 1059352 w 1132112"/>
              <a:gd name="connsiteY241" fmla="*/ 371479 h 550685"/>
              <a:gd name="connsiteX242" fmla="*/ 1067085 w 1132112"/>
              <a:gd name="connsiteY242" fmla="*/ 364957 h 550685"/>
              <a:gd name="connsiteX243" fmla="*/ 1061670 w 1132112"/>
              <a:gd name="connsiteY243" fmla="*/ 355644 h 550685"/>
              <a:gd name="connsiteX244" fmla="*/ 692858 w 1132112"/>
              <a:gd name="connsiteY244" fmla="*/ 355237 h 550685"/>
              <a:gd name="connsiteX245" fmla="*/ 672236 w 1132112"/>
              <a:gd name="connsiteY245" fmla="*/ 372628 h 550685"/>
              <a:gd name="connsiteX246" fmla="*/ 686676 w 1132112"/>
              <a:gd name="connsiteY246" fmla="*/ 397468 h 550685"/>
              <a:gd name="connsiteX247" fmla="*/ 707299 w 1132112"/>
              <a:gd name="connsiteY247" fmla="*/ 380075 h 550685"/>
              <a:gd name="connsiteX248" fmla="*/ 692858 w 1132112"/>
              <a:gd name="connsiteY248" fmla="*/ 355237 h 550685"/>
              <a:gd name="connsiteX249" fmla="*/ 304305 w 1132112"/>
              <a:gd name="connsiteY249" fmla="*/ 354720 h 550685"/>
              <a:gd name="connsiteX250" fmla="*/ 274662 w 1132112"/>
              <a:gd name="connsiteY250" fmla="*/ 379720 h 550685"/>
              <a:gd name="connsiteX251" fmla="*/ 295418 w 1132112"/>
              <a:gd name="connsiteY251" fmla="*/ 415427 h 550685"/>
              <a:gd name="connsiteX252" fmla="*/ 325062 w 1132112"/>
              <a:gd name="connsiteY252" fmla="*/ 390424 h 550685"/>
              <a:gd name="connsiteX253" fmla="*/ 304305 w 1132112"/>
              <a:gd name="connsiteY253" fmla="*/ 354720 h 550685"/>
              <a:gd name="connsiteX254" fmla="*/ 1034650 w 1132112"/>
              <a:gd name="connsiteY254" fmla="*/ 348544 h 550685"/>
              <a:gd name="connsiteX255" fmla="*/ 1025628 w 1132112"/>
              <a:gd name="connsiteY255" fmla="*/ 356153 h 550685"/>
              <a:gd name="connsiteX256" fmla="*/ 1031945 w 1132112"/>
              <a:gd name="connsiteY256" fmla="*/ 367019 h 550685"/>
              <a:gd name="connsiteX257" fmla="*/ 1040968 w 1132112"/>
              <a:gd name="connsiteY257" fmla="*/ 359411 h 550685"/>
              <a:gd name="connsiteX258" fmla="*/ 1034650 w 1132112"/>
              <a:gd name="connsiteY258" fmla="*/ 348544 h 550685"/>
              <a:gd name="connsiteX259" fmla="*/ 643924 w 1132112"/>
              <a:gd name="connsiteY259" fmla="*/ 343484 h 550685"/>
              <a:gd name="connsiteX260" fmla="*/ 622013 w 1132112"/>
              <a:gd name="connsiteY260" fmla="*/ 361963 h 550685"/>
              <a:gd name="connsiteX261" fmla="*/ 637356 w 1132112"/>
              <a:gd name="connsiteY261" fmla="*/ 388354 h 550685"/>
              <a:gd name="connsiteX262" fmla="*/ 659266 w 1132112"/>
              <a:gd name="connsiteY262" fmla="*/ 369874 h 550685"/>
              <a:gd name="connsiteX263" fmla="*/ 643924 w 1132112"/>
              <a:gd name="connsiteY263" fmla="*/ 343484 h 550685"/>
              <a:gd name="connsiteX264" fmla="*/ 1005439 w 1132112"/>
              <a:gd name="connsiteY264" fmla="*/ 340980 h 550685"/>
              <a:gd name="connsiteX265" fmla="*/ 995128 w 1132112"/>
              <a:gd name="connsiteY265" fmla="*/ 349675 h 550685"/>
              <a:gd name="connsiteX266" fmla="*/ 1002348 w 1132112"/>
              <a:gd name="connsiteY266" fmla="*/ 362095 h 550685"/>
              <a:gd name="connsiteX267" fmla="*/ 1012659 w 1132112"/>
              <a:gd name="connsiteY267" fmla="*/ 353399 h 550685"/>
              <a:gd name="connsiteX268" fmla="*/ 1005439 w 1132112"/>
              <a:gd name="connsiteY268" fmla="*/ 340980 h 550685"/>
              <a:gd name="connsiteX269" fmla="*/ 240033 w 1132112"/>
              <a:gd name="connsiteY269" fmla="*/ 339708 h 550685"/>
              <a:gd name="connsiteX270" fmla="*/ 209100 w 1132112"/>
              <a:gd name="connsiteY270" fmla="*/ 365795 h 550685"/>
              <a:gd name="connsiteX271" fmla="*/ 230759 w 1132112"/>
              <a:gd name="connsiteY271" fmla="*/ 403055 h 550685"/>
              <a:gd name="connsiteX272" fmla="*/ 261693 w 1132112"/>
              <a:gd name="connsiteY272" fmla="*/ 376966 h 550685"/>
              <a:gd name="connsiteX273" fmla="*/ 240033 w 1132112"/>
              <a:gd name="connsiteY273" fmla="*/ 339708 h 550685"/>
              <a:gd name="connsiteX274" fmla="*/ 974035 w 1132112"/>
              <a:gd name="connsiteY274" fmla="*/ 332949 h 550685"/>
              <a:gd name="connsiteX275" fmla="*/ 962435 w 1132112"/>
              <a:gd name="connsiteY275" fmla="*/ 342733 h 550685"/>
              <a:gd name="connsiteX276" fmla="*/ 970557 w 1132112"/>
              <a:gd name="connsiteY276" fmla="*/ 356704 h 550685"/>
              <a:gd name="connsiteX277" fmla="*/ 982157 w 1132112"/>
              <a:gd name="connsiteY277" fmla="*/ 346920 h 550685"/>
              <a:gd name="connsiteX278" fmla="*/ 974035 w 1132112"/>
              <a:gd name="connsiteY278" fmla="*/ 332949 h 550685"/>
              <a:gd name="connsiteX279" fmla="*/ 592799 w 1132112"/>
              <a:gd name="connsiteY279" fmla="*/ 331264 h 550685"/>
              <a:gd name="connsiteX280" fmla="*/ 569599 w 1132112"/>
              <a:gd name="connsiteY280" fmla="*/ 350830 h 550685"/>
              <a:gd name="connsiteX281" fmla="*/ 585844 w 1132112"/>
              <a:gd name="connsiteY281" fmla="*/ 378774 h 550685"/>
              <a:gd name="connsiteX282" fmla="*/ 609044 w 1132112"/>
              <a:gd name="connsiteY282" fmla="*/ 359209 h 550685"/>
              <a:gd name="connsiteX283" fmla="*/ 592799 w 1132112"/>
              <a:gd name="connsiteY283" fmla="*/ 331264 h 550685"/>
              <a:gd name="connsiteX284" fmla="*/ 940441 w 1132112"/>
              <a:gd name="connsiteY284" fmla="*/ 324453 h 550685"/>
              <a:gd name="connsiteX285" fmla="*/ 927552 w 1132112"/>
              <a:gd name="connsiteY285" fmla="*/ 335324 h 550685"/>
              <a:gd name="connsiteX286" fmla="*/ 936577 w 1132112"/>
              <a:gd name="connsiteY286" fmla="*/ 350847 h 550685"/>
              <a:gd name="connsiteX287" fmla="*/ 949466 w 1132112"/>
              <a:gd name="connsiteY287" fmla="*/ 339978 h 550685"/>
              <a:gd name="connsiteX288" fmla="*/ 940441 w 1132112"/>
              <a:gd name="connsiteY288" fmla="*/ 324453 h 550685"/>
              <a:gd name="connsiteX289" fmla="*/ 173569 w 1132112"/>
              <a:gd name="connsiteY289" fmla="*/ 324230 h 550685"/>
              <a:gd name="connsiteX290" fmla="*/ 141346 w 1132112"/>
              <a:gd name="connsiteY290" fmla="*/ 351406 h 550685"/>
              <a:gd name="connsiteX291" fmla="*/ 163909 w 1132112"/>
              <a:gd name="connsiteY291" fmla="*/ 390218 h 550685"/>
              <a:gd name="connsiteX292" fmla="*/ 196131 w 1132112"/>
              <a:gd name="connsiteY292" fmla="*/ 363042 h 550685"/>
              <a:gd name="connsiteX293" fmla="*/ 173569 w 1132112"/>
              <a:gd name="connsiteY293" fmla="*/ 324230 h 550685"/>
              <a:gd name="connsiteX294" fmla="*/ 539487 w 1132112"/>
              <a:gd name="connsiteY294" fmla="*/ 318580 h 550685"/>
              <a:gd name="connsiteX295" fmla="*/ 514997 w 1132112"/>
              <a:gd name="connsiteY295" fmla="*/ 339233 h 550685"/>
              <a:gd name="connsiteX296" fmla="*/ 532145 w 1132112"/>
              <a:gd name="connsiteY296" fmla="*/ 368729 h 550685"/>
              <a:gd name="connsiteX297" fmla="*/ 556631 w 1132112"/>
              <a:gd name="connsiteY297" fmla="*/ 348076 h 550685"/>
              <a:gd name="connsiteX298" fmla="*/ 539487 w 1132112"/>
              <a:gd name="connsiteY298" fmla="*/ 318580 h 550685"/>
              <a:gd name="connsiteX299" fmla="*/ 904655 w 1132112"/>
              <a:gd name="connsiteY299" fmla="*/ 315492 h 550685"/>
              <a:gd name="connsiteX300" fmla="*/ 890478 w 1132112"/>
              <a:gd name="connsiteY300" fmla="*/ 327449 h 550685"/>
              <a:gd name="connsiteX301" fmla="*/ 900405 w 1132112"/>
              <a:gd name="connsiteY301" fmla="*/ 344526 h 550685"/>
              <a:gd name="connsiteX302" fmla="*/ 914583 w 1132112"/>
              <a:gd name="connsiteY302" fmla="*/ 332569 h 550685"/>
              <a:gd name="connsiteX303" fmla="*/ 904655 w 1132112"/>
              <a:gd name="connsiteY303" fmla="*/ 315492 h 550685"/>
              <a:gd name="connsiteX304" fmla="*/ 104913 w 1132112"/>
              <a:gd name="connsiteY304" fmla="*/ 308288 h 550685"/>
              <a:gd name="connsiteX305" fmla="*/ 71401 w 1132112"/>
              <a:gd name="connsiteY305" fmla="*/ 336552 h 550685"/>
              <a:gd name="connsiteX306" fmla="*/ 94866 w 1132112"/>
              <a:gd name="connsiteY306" fmla="*/ 376914 h 550685"/>
              <a:gd name="connsiteX307" fmla="*/ 128376 w 1132112"/>
              <a:gd name="connsiteY307" fmla="*/ 348652 h 550685"/>
              <a:gd name="connsiteX308" fmla="*/ 104913 w 1132112"/>
              <a:gd name="connsiteY308" fmla="*/ 308288 h 550685"/>
              <a:gd name="connsiteX309" fmla="*/ 866679 w 1132112"/>
              <a:gd name="connsiteY309" fmla="*/ 306065 h 550685"/>
              <a:gd name="connsiteX310" fmla="*/ 851213 w 1132112"/>
              <a:gd name="connsiteY310" fmla="*/ 319110 h 550685"/>
              <a:gd name="connsiteX311" fmla="*/ 862042 w 1132112"/>
              <a:gd name="connsiteY311" fmla="*/ 337740 h 550685"/>
              <a:gd name="connsiteX312" fmla="*/ 877509 w 1132112"/>
              <a:gd name="connsiteY312" fmla="*/ 324695 h 550685"/>
              <a:gd name="connsiteX313" fmla="*/ 866679 w 1132112"/>
              <a:gd name="connsiteY313" fmla="*/ 306065 h 550685"/>
              <a:gd name="connsiteX314" fmla="*/ 483978 w 1132112"/>
              <a:gd name="connsiteY314" fmla="*/ 305430 h 550685"/>
              <a:gd name="connsiteX315" fmla="*/ 458201 w 1132112"/>
              <a:gd name="connsiteY315" fmla="*/ 327171 h 550685"/>
              <a:gd name="connsiteX316" fmla="*/ 476251 w 1132112"/>
              <a:gd name="connsiteY316" fmla="*/ 358219 h 550685"/>
              <a:gd name="connsiteX317" fmla="*/ 502028 w 1132112"/>
              <a:gd name="connsiteY317" fmla="*/ 336479 h 550685"/>
              <a:gd name="connsiteX318" fmla="*/ 483978 w 1132112"/>
              <a:gd name="connsiteY318" fmla="*/ 305430 h 550685"/>
              <a:gd name="connsiteX319" fmla="*/ 826511 w 1132112"/>
              <a:gd name="connsiteY319" fmla="*/ 296173 h 550685"/>
              <a:gd name="connsiteX320" fmla="*/ 809755 w 1132112"/>
              <a:gd name="connsiteY320" fmla="*/ 310305 h 550685"/>
              <a:gd name="connsiteX321" fmla="*/ 821487 w 1132112"/>
              <a:gd name="connsiteY321" fmla="*/ 330487 h 550685"/>
              <a:gd name="connsiteX322" fmla="*/ 838243 w 1132112"/>
              <a:gd name="connsiteY322" fmla="*/ 316355 h 550685"/>
              <a:gd name="connsiteX323" fmla="*/ 826511 w 1132112"/>
              <a:gd name="connsiteY323" fmla="*/ 296173 h 550685"/>
              <a:gd name="connsiteX324" fmla="*/ 34554 w 1132112"/>
              <a:gd name="connsiteY324" fmla="*/ 292721 h 550685"/>
              <a:gd name="connsiteX325" fmla="*/ 453 w 1132112"/>
              <a:gd name="connsiteY325" fmla="*/ 321483 h 550685"/>
              <a:gd name="connsiteX326" fmla="*/ 24330 w 1132112"/>
              <a:gd name="connsiteY326" fmla="*/ 362558 h 550685"/>
              <a:gd name="connsiteX327" fmla="*/ 58432 w 1132112"/>
              <a:gd name="connsiteY327" fmla="*/ 333797 h 550685"/>
              <a:gd name="connsiteX328" fmla="*/ 34554 w 1132112"/>
              <a:gd name="connsiteY328" fmla="*/ 292721 h 550685"/>
              <a:gd name="connsiteX329" fmla="*/ 426279 w 1132112"/>
              <a:gd name="connsiteY329" fmla="*/ 291814 h 550685"/>
              <a:gd name="connsiteX330" fmla="*/ 399212 w 1132112"/>
              <a:gd name="connsiteY330" fmla="*/ 314642 h 550685"/>
              <a:gd name="connsiteX331" fmla="*/ 418165 w 1132112"/>
              <a:gd name="connsiteY331" fmla="*/ 347244 h 550685"/>
              <a:gd name="connsiteX332" fmla="*/ 445232 w 1132112"/>
              <a:gd name="connsiteY332" fmla="*/ 324416 h 550685"/>
              <a:gd name="connsiteX333" fmla="*/ 426279 w 1132112"/>
              <a:gd name="connsiteY333" fmla="*/ 291814 h 550685"/>
              <a:gd name="connsiteX334" fmla="*/ 784151 w 1132112"/>
              <a:gd name="connsiteY334" fmla="*/ 285815 h 550685"/>
              <a:gd name="connsiteX335" fmla="*/ 766106 w 1132112"/>
              <a:gd name="connsiteY335" fmla="*/ 301034 h 550685"/>
              <a:gd name="connsiteX336" fmla="*/ 778741 w 1132112"/>
              <a:gd name="connsiteY336" fmla="*/ 322769 h 550685"/>
              <a:gd name="connsiteX337" fmla="*/ 796785 w 1132112"/>
              <a:gd name="connsiteY337" fmla="*/ 307550 h 550685"/>
              <a:gd name="connsiteX338" fmla="*/ 784151 w 1132112"/>
              <a:gd name="connsiteY338" fmla="*/ 285815 h 550685"/>
              <a:gd name="connsiteX339" fmla="*/ 1128726 w 1132112"/>
              <a:gd name="connsiteY339" fmla="*/ 282712 h 550685"/>
              <a:gd name="connsiteX340" fmla="*/ 1125121 w 1132112"/>
              <a:gd name="connsiteY340" fmla="*/ 285753 h 550685"/>
              <a:gd name="connsiteX341" fmla="*/ 1127645 w 1132112"/>
              <a:gd name="connsiteY341" fmla="*/ 290094 h 550685"/>
              <a:gd name="connsiteX342" fmla="*/ 1131251 w 1132112"/>
              <a:gd name="connsiteY342" fmla="*/ 287054 h 550685"/>
              <a:gd name="connsiteX343" fmla="*/ 1128726 w 1132112"/>
              <a:gd name="connsiteY343" fmla="*/ 282712 h 550685"/>
              <a:gd name="connsiteX344" fmla="*/ 366388 w 1132112"/>
              <a:gd name="connsiteY344" fmla="*/ 277732 h 550685"/>
              <a:gd name="connsiteX345" fmla="*/ 338032 w 1132112"/>
              <a:gd name="connsiteY345" fmla="*/ 301648 h 550685"/>
              <a:gd name="connsiteX346" fmla="*/ 357887 w 1132112"/>
              <a:gd name="connsiteY346" fmla="*/ 335803 h 550685"/>
              <a:gd name="connsiteX347" fmla="*/ 386243 w 1132112"/>
              <a:gd name="connsiteY347" fmla="*/ 311887 h 550685"/>
              <a:gd name="connsiteX348" fmla="*/ 366388 w 1132112"/>
              <a:gd name="connsiteY348" fmla="*/ 277732 h 550685"/>
              <a:gd name="connsiteX349" fmla="*/ 1108788 w 1132112"/>
              <a:gd name="connsiteY349" fmla="*/ 277208 h 550685"/>
              <a:gd name="connsiteX350" fmla="*/ 1103981 w 1132112"/>
              <a:gd name="connsiteY350" fmla="*/ 281262 h 550685"/>
              <a:gd name="connsiteX351" fmla="*/ 1107347 w 1132112"/>
              <a:gd name="connsiteY351" fmla="*/ 287052 h 550685"/>
              <a:gd name="connsiteX352" fmla="*/ 1112153 w 1132112"/>
              <a:gd name="connsiteY352" fmla="*/ 282998 h 550685"/>
              <a:gd name="connsiteX353" fmla="*/ 1108788 w 1132112"/>
              <a:gd name="connsiteY353" fmla="*/ 277208 h 550685"/>
              <a:gd name="connsiteX354" fmla="*/ 739600 w 1132112"/>
              <a:gd name="connsiteY354" fmla="*/ 274992 h 550685"/>
              <a:gd name="connsiteX355" fmla="*/ 720266 w 1132112"/>
              <a:gd name="connsiteY355" fmla="*/ 291298 h 550685"/>
              <a:gd name="connsiteX356" fmla="*/ 733804 w 1132112"/>
              <a:gd name="connsiteY356" fmla="*/ 314585 h 550685"/>
              <a:gd name="connsiteX357" fmla="*/ 753137 w 1132112"/>
              <a:gd name="connsiteY357" fmla="*/ 298280 h 550685"/>
              <a:gd name="connsiteX358" fmla="*/ 739600 w 1132112"/>
              <a:gd name="connsiteY358" fmla="*/ 274992 h 550685"/>
              <a:gd name="connsiteX359" fmla="*/ 1086499 w 1132112"/>
              <a:gd name="connsiteY359" fmla="*/ 270745 h 550685"/>
              <a:gd name="connsiteX360" fmla="*/ 1080055 w 1132112"/>
              <a:gd name="connsiteY360" fmla="*/ 276180 h 550685"/>
              <a:gd name="connsiteX361" fmla="*/ 1084568 w 1132112"/>
              <a:gd name="connsiteY361" fmla="*/ 283942 h 550685"/>
              <a:gd name="connsiteX362" fmla="*/ 1091012 w 1132112"/>
              <a:gd name="connsiteY362" fmla="*/ 278507 h 550685"/>
              <a:gd name="connsiteX363" fmla="*/ 1086499 w 1132112"/>
              <a:gd name="connsiteY363" fmla="*/ 270745 h 550685"/>
              <a:gd name="connsiteX364" fmla="*/ 1061670 w 1132112"/>
              <a:gd name="connsiteY364" fmla="*/ 264112 h 550685"/>
              <a:gd name="connsiteX365" fmla="*/ 1053936 w 1132112"/>
              <a:gd name="connsiteY365" fmla="*/ 270634 h 550685"/>
              <a:gd name="connsiteX366" fmla="*/ 1059352 w 1132112"/>
              <a:gd name="connsiteY366" fmla="*/ 279948 h 550685"/>
              <a:gd name="connsiteX367" fmla="*/ 1067085 w 1132112"/>
              <a:gd name="connsiteY367" fmla="*/ 273426 h 550685"/>
              <a:gd name="connsiteX368" fmla="*/ 1061670 w 1132112"/>
              <a:gd name="connsiteY368" fmla="*/ 264112 h 550685"/>
              <a:gd name="connsiteX369" fmla="*/ 692858 w 1132112"/>
              <a:gd name="connsiteY369" fmla="*/ 263705 h 550685"/>
              <a:gd name="connsiteX370" fmla="*/ 672236 w 1132112"/>
              <a:gd name="connsiteY370" fmla="*/ 281097 h 550685"/>
              <a:gd name="connsiteX371" fmla="*/ 686676 w 1132112"/>
              <a:gd name="connsiteY371" fmla="*/ 305937 h 550685"/>
              <a:gd name="connsiteX372" fmla="*/ 707299 w 1132112"/>
              <a:gd name="connsiteY372" fmla="*/ 288544 h 550685"/>
              <a:gd name="connsiteX373" fmla="*/ 692858 w 1132112"/>
              <a:gd name="connsiteY373" fmla="*/ 263705 h 550685"/>
              <a:gd name="connsiteX374" fmla="*/ 304305 w 1132112"/>
              <a:gd name="connsiteY374" fmla="*/ 263187 h 550685"/>
              <a:gd name="connsiteX375" fmla="*/ 274663 w 1132112"/>
              <a:gd name="connsiteY375" fmla="*/ 288189 h 550685"/>
              <a:gd name="connsiteX376" fmla="*/ 295418 w 1132112"/>
              <a:gd name="connsiteY376" fmla="*/ 323897 h 550685"/>
              <a:gd name="connsiteX377" fmla="*/ 325062 w 1132112"/>
              <a:gd name="connsiteY377" fmla="*/ 298894 h 550685"/>
              <a:gd name="connsiteX378" fmla="*/ 304305 w 1132112"/>
              <a:gd name="connsiteY378" fmla="*/ 263187 h 550685"/>
              <a:gd name="connsiteX379" fmla="*/ 1034650 w 1132112"/>
              <a:gd name="connsiteY379" fmla="*/ 257012 h 550685"/>
              <a:gd name="connsiteX380" fmla="*/ 1025627 w 1132112"/>
              <a:gd name="connsiteY380" fmla="*/ 264620 h 550685"/>
              <a:gd name="connsiteX381" fmla="*/ 1031945 w 1132112"/>
              <a:gd name="connsiteY381" fmla="*/ 275488 h 550685"/>
              <a:gd name="connsiteX382" fmla="*/ 1040968 w 1132112"/>
              <a:gd name="connsiteY382" fmla="*/ 267879 h 550685"/>
              <a:gd name="connsiteX383" fmla="*/ 1034650 w 1132112"/>
              <a:gd name="connsiteY383" fmla="*/ 257012 h 550685"/>
              <a:gd name="connsiteX384" fmla="*/ 643924 w 1132112"/>
              <a:gd name="connsiteY384" fmla="*/ 251950 h 550685"/>
              <a:gd name="connsiteX385" fmla="*/ 622014 w 1132112"/>
              <a:gd name="connsiteY385" fmla="*/ 270430 h 550685"/>
              <a:gd name="connsiteX386" fmla="*/ 637356 w 1132112"/>
              <a:gd name="connsiteY386" fmla="*/ 296822 h 550685"/>
              <a:gd name="connsiteX387" fmla="*/ 659266 w 1132112"/>
              <a:gd name="connsiteY387" fmla="*/ 278342 h 550685"/>
              <a:gd name="connsiteX388" fmla="*/ 643924 w 1132112"/>
              <a:gd name="connsiteY388" fmla="*/ 251950 h 550685"/>
              <a:gd name="connsiteX389" fmla="*/ 1005438 w 1132112"/>
              <a:gd name="connsiteY389" fmla="*/ 249447 h 550685"/>
              <a:gd name="connsiteX390" fmla="*/ 995127 w 1132112"/>
              <a:gd name="connsiteY390" fmla="*/ 258143 h 550685"/>
              <a:gd name="connsiteX391" fmla="*/ 1002347 w 1132112"/>
              <a:gd name="connsiteY391" fmla="*/ 270563 h 550685"/>
              <a:gd name="connsiteX392" fmla="*/ 1012658 w 1132112"/>
              <a:gd name="connsiteY392" fmla="*/ 261867 h 550685"/>
              <a:gd name="connsiteX393" fmla="*/ 1005438 w 1132112"/>
              <a:gd name="connsiteY393" fmla="*/ 249447 h 550685"/>
              <a:gd name="connsiteX394" fmla="*/ 240033 w 1132112"/>
              <a:gd name="connsiteY394" fmla="*/ 248174 h 550685"/>
              <a:gd name="connsiteX395" fmla="*/ 209100 w 1132112"/>
              <a:gd name="connsiteY395" fmla="*/ 274264 h 550685"/>
              <a:gd name="connsiteX396" fmla="*/ 230760 w 1132112"/>
              <a:gd name="connsiteY396" fmla="*/ 311524 h 550685"/>
              <a:gd name="connsiteX397" fmla="*/ 261693 w 1132112"/>
              <a:gd name="connsiteY397" fmla="*/ 285435 h 550685"/>
              <a:gd name="connsiteX398" fmla="*/ 240033 w 1132112"/>
              <a:gd name="connsiteY398" fmla="*/ 248174 h 550685"/>
              <a:gd name="connsiteX399" fmla="*/ 974035 w 1132112"/>
              <a:gd name="connsiteY399" fmla="*/ 241416 h 550685"/>
              <a:gd name="connsiteX400" fmla="*/ 962435 w 1132112"/>
              <a:gd name="connsiteY400" fmla="*/ 251199 h 550685"/>
              <a:gd name="connsiteX401" fmla="*/ 970558 w 1132112"/>
              <a:gd name="connsiteY401" fmla="*/ 265172 h 550685"/>
              <a:gd name="connsiteX402" fmla="*/ 982157 w 1132112"/>
              <a:gd name="connsiteY402" fmla="*/ 255388 h 550685"/>
              <a:gd name="connsiteX403" fmla="*/ 974035 w 1132112"/>
              <a:gd name="connsiteY403" fmla="*/ 241416 h 550685"/>
              <a:gd name="connsiteX404" fmla="*/ 592799 w 1132112"/>
              <a:gd name="connsiteY404" fmla="*/ 239731 h 550685"/>
              <a:gd name="connsiteX405" fmla="*/ 569599 w 1132112"/>
              <a:gd name="connsiteY405" fmla="*/ 259298 h 550685"/>
              <a:gd name="connsiteX406" fmla="*/ 585844 w 1132112"/>
              <a:gd name="connsiteY406" fmla="*/ 287244 h 550685"/>
              <a:gd name="connsiteX407" fmla="*/ 609044 w 1132112"/>
              <a:gd name="connsiteY407" fmla="*/ 267676 h 550685"/>
              <a:gd name="connsiteX408" fmla="*/ 592799 w 1132112"/>
              <a:gd name="connsiteY408" fmla="*/ 239731 h 550685"/>
              <a:gd name="connsiteX409" fmla="*/ 940441 w 1132112"/>
              <a:gd name="connsiteY409" fmla="*/ 232921 h 550685"/>
              <a:gd name="connsiteX410" fmla="*/ 927552 w 1132112"/>
              <a:gd name="connsiteY410" fmla="*/ 243791 h 550685"/>
              <a:gd name="connsiteX411" fmla="*/ 936577 w 1132112"/>
              <a:gd name="connsiteY411" fmla="*/ 259315 h 550685"/>
              <a:gd name="connsiteX412" fmla="*/ 949466 w 1132112"/>
              <a:gd name="connsiteY412" fmla="*/ 248445 h 550685"/>
              <a:gd name="connsiteX413" fmla="*/ 940441 w 1132112"/>
              <a:gd name="connsiteY413" fmla="*/ 232921 h 550685"/>
              <a:gd name="connsiteX414" fmla="*/ 173570 w 1132112"/>
              <a:gd name="connsiteY414" fmla="*/ 232697 h 550685"/>
              <a:gd name="connsiteX415" fmla="*/ 141347 w 1132112"/>
              <a:gd name="connsiteY415" fmla="*/ 259874 h 550685"/>
              <a:gd name="connsiteX416" fmla="*/ 163910 w 1132112"/>
              <a:gd name="connsiteY416" fmla="*/ 298686 h 550685"/>
              <a:gd name="connsiteX417" fmla="*/ 196132 w 1132112"/>
              <a:gd name="connsiteY417" fmla="*/ 271510 h 550685"/>
              <a:gd name="connsiteX418" fmla="*/ 173570 w 1132112"/>
              <a:gd name="connsiteY418" fmla="*/ 232697 h 550685"/>
              <a:gd name="connsiteX419" fmla="*/ 539487 w 1132112"/>
              <a:gd name="connsiteY419" fmla="*/ 227046 h 550685"/>
              <a:gd name="connsiteX420" fmla="*/ 514998 w 1132112"/>
              <a:gd name="connsiteY420" fmla="*/ 247700 h 550685"/>
              <a:gd name="connsiteX421" fmla="*/ 532145 w 1132112"/>
              <a:gd name="connsiteY421" fmla="*/ 277198 h 550685"/>
              <a:gd name="connsiteX422" fmla="*/ 556631 w 1132112"/>
              <a:gd name="connsiteY422" fmla="*/ 256543 h 550685"/>
              <a:gd name="connsiteX423" fmla="*/ 539487 w 1132112"/>
              <a:gd name="connsiteY423" fmla="*/ 227046 h 550685"/>
              <a:gd name="connsiteX424" fmla="*/ 904655 w 1132112"/>
              <a:gd name="connsiteY424" fmla="*/ 223959 h 550685"/>
              <a:gd name="connsiteX425" fmla="*/ 890478 w 1132112"/>
              <a:gd name="connsiteY425" fmla="*/ 235917 h 550685"/>
              <a:gd name="connsiteX426" fmla="*/ 900405 w 1132112"/>
              <a:gd name="connsiteY426" fmla="*/ 252994 h 550685"/>
              <a:gd name="connsiteX427" fmla="*/ 914583 w 1132112"/>
              <a:gd name="connsiteY427" fmla="*/ 241036 h 550685"/>
              <a:gd name="connsiteX428" fmla="*/ 904655 w 1132112"/>
              <a:gd name="connsiteY428" fmla="*/ 223959 h 550685"/>
              <a:gd name="connsiteX429" fmla="*/ 104913 w 1132112"/>
              <a:gd name="connsiteY429" fmla="*/ 216755 h 550685"/>
              <a:gd name="connsiteX430" fmla="*/ 71402 w 1132112"/>
              <a:gd name="connsiteY430" fmla="*/ 245018 h 550685"/>
              <a:gd name="connsiteX431" fmla="*/ 94867 w 1132112"/>
              <a:gd name="connsiteY431" fmla="*/ 285383 h 550685"/>
              <a:gd name="connsiteX432" fmla="*/ 128377 w 1132112"/>
              <a:gd name="connsiteY432" fmla="*/ 257120 h 550685"/>
              <a:gd name="connsiteX433" fmla="*/ 104913 w 1132112"/>
              <a:gd name="connsiteY433" fmla="*/ 216755 h 550685"/>
              <a:gd name="connsiteX434" fmla="*/ 866679 w 1132112"/>
              <a:gd name="connsiteY434" fmla="*/ 214532 h 550685"/>
              <a:gd name="connsiteX435" fmla="*/ 851212 w 1132112"/>
              <a:gd name="connsiteY435" fmla="*/ 227577 h 550685"/>
              <a:gd name="connsiteX436" fmla="*/ 862042 w 1132112"/>
              <a:gd name="connsiteY436" fmla="*/ 246206 h 550685"/>
              <a:gd name="connsiteX437" fmla="*/ 877508 w 1132112"/>
              <a:gd name="connsiteY437" fmla="*/ 233162 h 550685"/>
              <a:gd name="connsiteX438" fmla="*/ 866679 w 1132112"/>
              <a:gd name="connsiteY438" fmla="*/ 214532 h 550685"/>
              <a:gd name="connsiteX439" fmla="*/ 483979 w 1132112"/>
              <a:gd name="connsiteY439" fmla="*/ 213897 h 550685"/>
              <a:gd name="connsiteX440" fmla="*/ 458201 w 1132112"/>
              <a:gd name="connsiteY440" fmla="*/ 235638 h 550685"/>
              <a:gd name="connsiteX441" fmla="*/ 476251 w 1132112"/>
              <a:gd name="connsiteY441" fmla="*/ 266687 h 550685"/>
              <a:gd name="connsiteX442" fmla="*/ 502028 w 1132112"/>
              <a:gd name="connsiteY442" fmla="*/ 244947 h 550685"/>
              <a:gd name="connsiteX443" fmla="*/ 483979 w 1132112"/>
              <a:gd name="connsiteY443" fmla="*/ 213897 h 550685"/>
              <a:gd name="connsiteX444" fmla="*/ 826511 w 1132112"/>
              <a:gd name="connsiteY444" fmla="*/ 204640 h 550685"/>
              <a:gd name="connsiteX445" fmla="*/ 809754 w 1132112"/>
              <a:gd name="connsiteY445" fmla="*/ 218771 h 550685"/>
              <a:gd name="connsiteX446" fmla="*/ 821488 w 1132112"/>
              <a:gd name="connsiteY446" fmla="*/ 238953 h 550685"/>
              <a:gd name="connsiteX447" fmla="*/ 838243 w 1132112"/>
              <a:gd name="connsiteY447" fmla="*/ 224822 h 550685"/>
              <a:gd name="connsiteX448" fmla="*/ 826511 w 1132112"/>
              <a:gd name="connsiteY448" fmla="*/ 204640 h 550685"/>
              <a:gd name="connsiteX449" fmla="*/ 34555 w 1132112"/>
              <a:gd name="connsiteY449" fmla="*/ 201188 h 550685"/>
              <a:gd name="connsiteX450" fmla="*/ 453 w 1132112"/>
              <a:gd name="connsiteY450" fmla="*/ 229950 h 550685"/>
              <a:gd name="connsiteX451" fmla="*/ 24331 w 1132112"/>
              <a:gd name="connsiteY451" fmla="*/ 271026 h 550685"/>
              <a:gd name="connsiteX452" fmla="*/ 58433 w 1132112"/>
              <a:gd name="connsiteY452" fmla="*/ 242264 h 550685"/>
              <a:gd name="connsiteX453" fmla="*/ 34555 w 1132112"/>
              <a:gd name="connsiteY453" fmla="*/ 201188 h 550685"/>
              <a:gd name="connsiteX454" fmla="*/ 426279 w 1132112"/>
              <a:gd name="connsiteY454" fmla="*/ 200281 h 550685"/>
              <a:gd name="connsiteX455" fmla="*/ 399213 w 1132112"/>
              <a:gd name="connsiteY455" fmla="*/ 223108 h 550685"/>
              <a:gd name="connsiteX456" fmla="*/ 418165 w 1132112"/>
              <a:gd name="connsiteY456" fmla="*/ 255712 h 550685"/>
              <a:gd name="connsiteX457" fmla="*/ 445232 w 1132112"/>
              <a:gd name="connsiteY457" fmla="*/ 232883 h 550685"/>
              <a:gd name="connsiteX458" fmla="*/ 426279 w 1132112"/>
              <a:gd name="connsiteY458" fmla="*/ 200281 h 550685"/>
              <a:gd name="connsiteX459" fmla="*/ 1128998 w 1132112"/>
              <a:gd name="connsiteY459" fmla="*/ 197105 h 550685"/>
              <a:gd name="connsiteX460" fmla="*/ 1125393 w 1132112"/>
              <a:gd name="connsiteY460" fmla="*/ 200146 h 550685"/>
              <a:gd name="connsiteX461" fmla="*/ 1127917 w 1132112"/>
              <a:gd name="connsiteY461" fmla="*/ 204488 h 550685"/>
              <a:gd name="connsiteX462" fmla="*/ 1131522 w 1132112"/>
              <a:gd name="connsiteY462" fmla="*/ 201447 h 550685"/>
              <a:gd name="connsiteX463" fmla="*/ 1128998 w 1132112"/>
              <a:gd name="connsiteY463" fmla="*/ 197105 h 550685"/>
              <a:gd name="connsiteX464" fmla="*/ 784151 w 1132112"/>
              <a:gd name="connsiteY464" fmla="*/ 194282 h 550685"/>
              <a:gd name="connsiteX465" fmla="*/ 766107 w 1132112"/>
              <a:gd name="connsiteY465" fmla="*/ 209501 h 550685"/>
              <a:gd name="connsiteX466" fmla="*/ 778741 w 1132112"/>
              <a:gd name="connsiteY466" fmla="*/ 231236 h 550685"/>
              <a:gd name="connsiteX467" fmla="*/ 796785 w 1132112"/>
              <a:gd name="connsiteY467" fmla="*/ 216017 h 550685"/>
              <a:gd name="connsiteX468" fmla="*/ 784151 w 1132112"/>
              <a:gd name="connsiteY468" fmla="*/ 194282 h 550685"/>
              <a:gd name="connsiteX469" fmla="*/ 1109059 w 1132112"/>
              <a:gd name="connsiteY469" fmla="*/ 191601 h 550685"/>
              <a:gd name="connsiteX470" fmla="*/ 1104253 w 1132112"/>
              <a:gd name="connsiteY470" fmla="*/ 195655 h 550685"/>
              <a:gd name="connsiteX471" fmla="*/ 1107618 w 1132112"/>
              <a:gd name="connsiteY471" fmla="*/ 201444 h 550685"/>
              <a:gd name="connsiteX472" fmla="*/ 1112425 w 1132112"/>
              <a:gd name="connsiteY472" fmla="*/ 197391 h 550685"/>
              <a:gd name="connsiteX473" fmla="*/ 1109059 w 1132112"/>
              <a:gd name="connsiteY473" fmla="*/ 191601 h 550685"/>
              <a:gd name="connsiteX474" fmla="*/ 366388 w 1132112"/>
              <a:gd name="connsiteY474" fmla="*/ 186199 h 550685"/>
              <a:gd name="connsiteX475" fmla="*/ 338033 w 1132112"/>
              <a:gd name="connsiteY475" fmla="*/ 210115 h 550685"/>
              <a:gd name="connsiteX476" fmla="*/ 357888 w 1132112"/>
              <a:gd name="connsiteY476" fmla="*/ 244270 h 550685"/>
              <a:gd name="connsiteX477" fmla="*/ 386243 w 1132112"/>
              <a:gd name="connsiteY477" fmla="*/ 220354 h 550685"/>
              <a:gd name="connsiteX478" fmla="*/ 366388 w 1132112"/>
              <a:gd name="connsiteY478" fmla="*/ 186199 h 550685"/>
              <a:gd name="connsiteX479" fmla="*/ 1086771 w 1132112"/>
              <a:gd name="connsiteY479" fmla="*/ 185139 h 550685"/>
              <a:gd name="connsiteX480" fmla="*/ 1080326 w 1132112"/>
              <a:gd name="connsiteY480" fmla="*/ 190573 h 550685"/>
              <a:gd name="connsiteX481" fmla="*/ 1084839 w 1132112"/>
              <a:gd name="connsiteY481" fmla="*/ 198335 h 550685"/>
              <a:gd name="connsiteX482" fmla="*/ 1091284 w 1132112"/>
              <a:gd name="connsiteY482" fmla="*/ 192900 h 550685"/>
              <a:gd name="connsiteX483" fmla="*/ 1086771 w 1132112"/>
              <a:gd name="connsiteY483" fmla="*/ 185139 h 550685"/>
              <a:gd name="connsiteX484" fmla="*/ 739600 w 1132112"/>
              <a:gd name="connsiteY484" fmla="*/ 183459 h 550685"/>
              <a:gd name="connsiteX485" fmla="*/ 720267 w 1132112"/>
              <a:gd name="connsiteY485" fmla="*/ 199765 h 550685"/>
              <a:gd name="connsiteX486" fmla="*/ 733804 w 1132112"/>
              <a:gd name="connsiteY486" fmla="*/ 223052 h 550685"/>
              <a:gd name="connsiteX487" fmla="*/ 753137 w 1132112"/>
              <a:gd name="connsiteY487" fmla="*/ 206747 h 550685"/>
              <a:gd name="connsiteX488" fmla="*/ 739600 w 1132112"/>
              <a:gd name="connsiteY488" fmla="*/ 183459 h 550685"/>
              <a:gd name="connsiteX489" fmla="*/ 1061942 w 1132112"/>
              <a:gd name="connsiteY489" fmla="*/ 178505 h 550685"/>
              <a:gd name="connsiteX490" fmla="*/ 1054208 w 1132112"/>
              <a:gd name="connsiteY490" fmla="*/ 185027 h 550685"/>
              <a:gd name="connsiteX491" fmla="*/ 1059623 w 1132112"/>
              <a:gd name="connsiteY491" fmla="*/ 194341 h 550685"/>
              <a:gd name="connsiteX492" fmla="*/ 1067357 w 1132112"/>
              <a:gd name="connsiteY492" fmla="*/ 187819 h 550685"/>
              <a:gd name="connsiteX493" fmla="*/ 1061942 w 1132112"/>
              <a:gd name="connsiteY493" fmla="*/ 178505 h 550685"/>
              <a:gd name="connsiteX494" fmla="*/ 692858 w 1132112"/>
              <a:gd name="connsiteY494" fmla="*/ 172171 h 550685"/>
              <a:gd name="connsiteX495" fmla="*/ 672235 w 1132112"/>
              <a:gd name="connsiteY495" fmla="*/ 189564 h 550685"/>
              <a:gd name="connsiteX496" fmla="*/ 686675 w 1132112"/>
              <a:gd name="connsiteY496" fmla="*/ 214403 h 550685"/>
              <a:gd name="connsiteX497" fmla="*/ 707298 w 1132112"/>
              <a:gd name="connsiteY497" fmla="*/ 197011 h 550685"/>
              <a:gd name="connsiteX498" fmla="*/ 692858 w 1132112"/>
              <a:gd name="connsiteY498" fmla="*/ 172171 h 550685"/>
              <a:gd name="connsiteX499" fmla="*/ 304306 w 1132112"/>
              <a:gd name="connsiteY499" fmla="*/ 171654 h 550685"/>
              <a:gd name="connsiteX500" fmla="*/ 274663 w 1132112"/>
              <a:gd name="connsiteY500" fmla="*/ 196656 h 550685"/>
              <a:gd name="connsiteX501" fmla="*/ 295419 w 1132112"/>
              <a:gd name="connsiteY501" fmla="*/ 232363 h 550685"/>
              <a:gd name="connsiteX502" fmla="*/ 325063 w 1132112"/>
              <a:gd name="connsiteY502" fmla="*/ 207361 h 550685"/>
              <a:gd name="connsiteX503" fmla="*/ 304306 w 1132112"/>
              <a:gd name="connsiteY503" fmla="*/ 171654 h 550685"/>
              <a:gd name="connsiteX504" fmla="*/ 1034921 w 1132112"/>
              <a:gd name="connsiteY504" fmla="*/ 171404 h 550685"/>
              <a:gd name="connsiteX505" fmla="*/ 1025899 w 1132112"/>
              <a:gd name="connsiteY505" fmla="*/ 179014 h 550685"/>
              <a:gd name="connsiteX506" fmla="*/ 1032217 w 1132112"/>
              <a:gd name="connsiteY506" fmla="*/ 189881 h 550685"/>
              <a:gd name="connsiteX507" fmla="*/ 1041239 w 1132112"/>
              <a:gd name="connsiteY507" fmla="*/ 182272 h 550685"/>
              <a:gd name="connsiteX508" fmla="*/ 1034921 w 1132112"/>
              <a:gd name="connsiteY508" fmla="*/ 171404 h 550685"/>
              <a:gd name="connsiteX509" fmla="*/ 1005710 w 1132112"/>
              <a:gd name="connsiteY509" fmla="*/ 163839 h 550685"/>
              <a:gd name="connsiteX510" fmla="*/ 995399 w 1132112"/>
              <a:gd name="connsiteY510" fmla="*/ 172535 h 550685"/>
              <a:gd name="connsiteX511" fmla="*/ 1002619 w 1132112"/>
              <a:gd name="connsiteY511" fmla="*/ 184956 h 550685"/>
              <a:gd name="connsiteX512" fmla="*/ 1012930 w 1132112"/>
              <a:gd name="connsiteY512" fmla="*/ 176259 h 550685"/>
              <a:gd name="connsiteX513" fmla="*/ 1005710 w 1132112"/>
              <a:gd name="connsiteY513" fmla="*/ 163839 h 550685"/>
              <a:gd name="connsiteX514" fmla="*/ 643924 w 1132112"/>
              <a:gd name="connsiteY514" fmla="*/ 160417 h 550685"/>
              <a:gd name="connsiteX515" fmla="*/ 622013 w 1132112"/>
              <a:gd name="connsiteY515" fmla="*/ 178897 h 550685"/>
              <a:gd name="connsiteX516" fmla="*/ 637355 w 1132112"/>
              <a:gd name="connsiteY516" fmla="*/ 205289 h 550685"/>
              <a:gd name="connsiteX517" fmla="*/ 659266 w 1132112"/>
              <a:gd name="connsiteY517" fmla="*/ 186809 h 550685"/>
              <a:gd name="connsiteX518" fmla="*/ 643924 w 1132112"/>
              <a:gd name="connsiteY518" fmla="*/ 160417 h 550685"/>
              <a:gd name="connsiteX519" fmla="*/ 240033 w 1132112"/>
              <a:gd name="connsiteY519" fmla="*/ 156641 h 550685"/>
              <a:gd name="connsiteX520" fmla="*/ 209100 w 1132112"/>
              <a:gd name="connsiteY520" fmla="*/ 182731 h 550685"/>
              <a:gd name="connsiteX521" fmla="*/ 230761 w 1132112"/>
              <a:gd name="connsiteY521" fmla="*/ 219990 h 550685"/>
              <a:gd name="connsiteX522" fmla="*/ 261694 w 1132112"/>
              <a:gd name="connsiteY522" fmla="*/ 193901 h 550685"/>
              <a:gd name="connsiteX523" fmla="*/ 240033 w 1132112"/>
              <a:gd name="connsiteY523" fmla="*/ 156641 h 550685"/>
              <a:gd name="connsiteX524" fmla="*/ 974306 w 1132112"/>
              <a:gd name="connsiteY524" fmla="*/ 155809 h 550685"/>
              <a:gd name="connsiteX525" fmla="*/ 962707 w 1132112"/>
              <a:gd name="connsiteY525" fmla="*/ 165592 h 550685"/>
              <a:gd name="connsiteX526" fmla="*/ 970829 w 1132112"/>
              <a:gd name="connsiteY526" fmla="*/ 179565 h 550685"/>
              <a:gd name="connsiteX527" fmla="*/ 982428 w 1132112"/>
              <a:gd name="connsiteY527" fmla="*/ 169781 h 550685"/>
              <a:gd name="connsiteX528" fmla="*/ 974306 w 1132112"/>
              <a:gd name="connsiteY528" fmla="*/ 155809 h 550685"/>
              <a:gd name="connsiteX529" fmla="*/ 592799 w 1132112"/>
              <a:gd name="connsiteY529" fmla="*/ 148198 h 550685"/>
              <a:gd name="connsiteX530" fmla="*/ 569599 w 1132112"/>
              <a:gd name="connsiteY530" fmla="*/ 167765 h 550685"/>
              <a:gd name="connsiteX531" fmla="*/ 585843 w 1132112"/>
              <a:gd name="connsiteY531" fmla="*/ 195710 h 550685"/>
              <a:gd name="connsiteX532" fmla="*/ 609044 w 1132112"/>
              <a:gd name="connsiteY532" fmla="*/ 176143 h 550685"/>
              <a:gd name="connsiteX533" fmla="*/ 592799 w 1132112"/>
              <a:gd name="connsiteY533" fmla="*/ 148198 h 550685"/>
              <a:gd name="connsiteX534" fmla="*/ 940713 w 1132112"/>
              <a:gd name="connsiteY534" fmla="*/ 147314 h 550685"/>
              <a:gd name="connsiteX535" fmla="*/ 927824 w 1132112"/>
              <a:gd name="connsiteY535" fmla="*/ 158184 h 550685"/>
              <a:gd name="connsiteX536" fmla="*/ 936849 w 1132112"/>
              <a:gd name="connsiteY536" fmla="*/ 173708 h 550685"/>
              <a:gd name="connsiteX537" fmla="*/ 949738 w 1132112"/>
              <a:gd name="connsiteY537" fmla="*/ 162838 h 550685"/>
              <a:gd name="connsiteX538" fmla="*/ 940713 w 1132112"/>
              <a:gd name="connsiteY538" fmla="*/ 147314 h 550685"/>
              <a:gd name="connsiteX539" fmla="*/ 173570 w 1132112"/>
              <a:gd name="connsiteY539" fmla="*/ 141164 h 550685"/>
              <a:gd name="connsiteX540" fmla="*/ 141347 w 1132112"/>
              <a:gd name="connsiteY540" fmla="*/ 168341 h 550685"/>
              <a:gd name="connsiteX541" fmla="*/ 163910 w 1132112"/>
              <a:gd name="connsiteY541" fmla="*/ 207153 h 550685"/>
              <a:gd name="connsiteX542" fmla="*/ 196132 w 1132112"/>
              <a:gd name="connsiteY542" fmla="*/ 179976 h 550685"/>
              <a:gd name="connsiteX543" fmla="*/ 173570 w 1132112"/>
              <a:gd name="connsiteY543" fmla="*/ 141164 h 550685"/>
              <a:gd name="connsiteX544" fmla="*/ 904927 w 1132112"/>
              <a:gd name="connsiteY544" fmla="*/ 138351 h 550685"/>
              <a:gd name="connsiteX545" fmla="*/ 890749 w 1132112"/>
              <a:gd name="connsiteY545" fmla="*/ 150309 h 550685"/>
              <a:gd name="connsiteX546" fmla="*/ 900677 w 1132112"/>
              <a:gd name="connsiteY546" fmla="*/ 167386 h 550685"/>
              <a:gd name="connsiteX547" fmla="*/ 914854 w 1132112"/>
              <a:gd name="connsiteY547" fmla="*/ 155429 h 550685"/>
              <a:gd name="connsiteX548" fmla="*/ 904927 w 1132112"/>
              <a:gd name="connsiteY548" fmla="*/ 138351 h 550685"/>
              <a:gd name="connsiteX549" fmla="*/ 539487 w 1132112"/>
              <a:gd name="connsiteY549" fmla="*/ 135513 h 550685"/>
              <a:gd name="connsiteX550" fmla="*/ 514998 w 1132112"/>
              <a:gd name="connsiteY550" fmla="*/ 156168 h 550685"/>
              <a:gd name="connsiteX551" fmla="*/ 532146 w 1132112"/>
              <a:gd name="connsiteY551" fmla="*/ 185665 h 550685"/>
              <a:gd name="connsiteX552" fmla="*/ 556631 w 1132112"/>
              <a:gd name="connsiteY552" fmla="*/ 165011 h 550685"/>
              <a:gd name="connsiteX553" fmla="*/ 539487 w 1132112"/>
              <a:gd name="connsiteY553" fmla="*/ 135513 h 550685"/>
              <a:gd name="connsiteX554" fmla="*/ 866950 w 1132112"/>
              <a:gd name="connsiteY554" fmla="*/ 128926 h 550685"/>
              <a:gd name="connsiteX555" fmla="*/ 851483 w 1132112"/>
              <a:gd name="connsiteY555" fmla="*/ 141970 h 550685"/>
              <a:gd name="connsiteX556" fmla="*/ 862313 w 1132112"/>
              <a:gd name="connsiteY556" fmla="*/ 160600 h 550685"/>
              <a:gd name="connsiteX557" fmla="*/ 877780 w 1132112"/>
              <a:gd name="connsiteY557" fmla="*/ 147555 h 550685"/>
              <a:gd name="connsiteX558" fmla="*/ 866950 w 1132112"/>
              <a:gd name="connsiteY558" fmla="*/ 128926 h 550685"/>
              <a:gd name="connsiteX559" fmla="*/ 104913 w 1132112"/>
              <a:gd name="connsiteY559" fmla="*/ 125222 h 550685"/>
              <a:gd name="connsiteX560" fmla="*/ 71402 w 1132112"/>
              <a:gd name="connsiteY560" fmla="*/ 153485 h 550685"/>
              <a:gd name="connsiteX561" fmla="*/ 94867 w 1132112"/>
              <a:gd name="connsiteY561" fmla="*/ 193849 h 550685"/>
              <a:gd name="connsiteX562" fmla="*/ 128377 w 1132112"/>
              <a:gd name="connsiteY562" fmla="*/ 165586 h 550685"/>
              <a:gd name="connsiteX563" fmla="*/ 104913 w 1132112"/>
              <a:gd name="connsiteY563" fmla="*/ 125222 h 550685"/>
              <a:gd name="connsiteX564" fmla="*/ 483979 w 1132112"/>
              <a:gd name="connsiteY564" fmla="*/ 122363 h 550685"/>
              <a:gd name="connsiteX565" fmla="*/ 458202 w 1132112"/>
              <a:gd name="connsiteY565" fmla="*/ 144104 h 550685"/>
              <a:gd name="connsiteX566" fmla="*/ 476252 w 1132112"/>
              <a:gd name="connsiteY566" fmla="*/ 175154 h 550685"/>
              <a:gd name="connsiteX567" fmla="*/ 502029 w 1132112"/>
              <a:gd name="connsiteY567" fmla="*/ 153413 h 550685"/>
              <a:gd name="connsiteX568" fmla="*/ 483979 w 1132112"/>
              <a:gd name="connsiteY568" fmla="*/ 122363 h 550685"/>
              <a:gd name="connsiteX569" fmla="*/ 826782 w 1132112"/>
              <a:gd name="connsiteY569" fmla="*/ 119033 h 550685"/>
              <a:gd name="connsiteX570" fmla="*/ 810026 w 1132112"/>
              <a:gd name="connsiteY570" fmla="*/ 133164 h 550685"/>
              <a:gd name="connsiteX571" fmla="*/ 821759 w 1132112"/>
              <a:gd name="connsiteY571" fmla="*/ 153346 h 550685"/>
              <a:gd name="connsiteX572" fmla="*/ 838514 w 1132112"/>
              <a:gd name="connsiteY572" fmla="*/ 139215 h 550685"/>
              <a:gd name="connsiteX573" fmla="*/ 826782 w 1132112"/>
              <a:gd name="connsiteY573" fmla="*/ 119033 h 550685"/>
              <a:gd name="connsiteX574" fmla="*/ 1129269 w 1132112"/>
              <a:gd name="connsiteY574" fmla="*/ 111499 h 550685"/>
              <a:gd name="connsiteX575" fmla="*/ 1125664 w 1132112"/>
              <a:gd name="connsiteY575" fmla="*/ 114540 h 550685"/>
              <a:gd name="connsiteX576" fmla="*/ 1128188 w 1132112"/>
              <a:gd name="connsiteY576" fmla="*/ 118882 h 550685"/>
              <a:gd name="connsiteX577" fmla="*/ 1131793 w 1132112"/>
              <a:gd name="connsiteY577" fmla="*/ 115841 h 550685"/>
              <a:gd name="connsiteX578" fmla="*/ 1129269 w 1132112"/>
              <a:gd name="connsiteY578" fmla="*/ 111499 h 550685"/>
              <a:gd name="connsiteX579" fmla="*/ 34555 w 1132112"/>
              <a:gd name="connsiteY579" fmla="*/ 109655 h 550685"/>
              <a:gd name="connsiteX580" fmla="*/ 453 w 1132112"/>
              <a:gd name="connsiteY580" fmla="*/ 138416 h 550685"/>
              <a:gd name="connsiteX581" fmla="*/ 24331 w 1132112"/>
              <a:gd name="connsiteY581" fmla="*/ 179493 h 550685"/>
              <a:gd name="connsiteX582" fmla="*/ 58433 w 1132112"/>
              <a:gd name="connsiteY582" fmla="*/ 150731 h 550685"/>
              <a:gd name="connsiteX583" fmla="*/ 34555 w 1132112"/>
              <a:gd name="connsiteY583" fmla="*/ 109655 h 550685"/>
              <a:gd name="connsiteX584" fmla="*/ 426280 w 1132112"/>
              <a:gd name="connsiteY584" fmla="*/ 108747 h 550685"/>
              <a:gd name="connsiteX585" fmla="*/ 399213 w 1132112"/>
              <a:gd name="connsiteY585" fmla="*/ 131576 h 550685"/>
              <a:gd name="connsiteX586" fmla="*/ 418165 w 1132112"/>
              <a:gd name="connsiteY586" fmla="*/ 164179 h 550685"/>
              <a:gd name="connsiteX587" fmla="*/ 445232 w 1132112"/>
              <a:gd name="connsiteY587" fmla="*/ 141350 h 550685"/>
              <a:gd name="connsiteX588" fmla="*/ 426280 w 1132112"/>
              <a:gd name="connsiteY588" fmla="*/ 108747 h 550685"/>
              <a:gd name="connsiteX589" fmla="*/ 784422 w 1132112"/>
              <a:gd name="connsiteY589" fmla="*/ 108676 h 550685"/>
              <a:gd name="connsiteX590" fmla="*/ 766378 w 1132112"/>
              <a:gd name="connsiteY590" fmla="*/ 123895 h 550685"/>
              <a:gd name="connsiteX591" fmla="*/ 779012 w 1132112"/>
              <a:gd name="connsiteY591" fmla="*/ 145629 h 550685"/>
              <a:gd name="connsiteX592" fmla="*/ 797057 w 1132112"/>
              <a:gd name="connsiteY592" fmla="*/ 130410 h 550685"/>
              <a:gd name="connsiteX593" fmla="*/ 784422 w 1132112"/>
              <a:gd name="connsiteY593" fmla="*/ 108676 h 550685"/>
              <a:gd name="connsiteX594" fmla="*/ 1109330 w 1132112"/>
              <a:gd name="connsiteY594" fmla="*/ 105996 h 550685"/>
              <a:gd name="connsiteX595" fmla="*/ 1104524 w 1132112"/>
              <a:gd name="connsiteY595" fmla="*/ 110050 h 550685"/>
              <a:gd name="connsiteX596" fmla="*/ 1107890 w 1132112"/>
              <a:gd name="connsiteY596" fmla="*/ 115839 h 550685"/>
              <a:gd name="connsiteX597" fmla="*/ 1112696 w 1132112"/>
              <a:gd name="connsiteY597" fmla="*/ 111785 h 550685"/>
              <a:gd name="connsiteX598" fmla="*/ 1109330 w 1132112"/>
              <a:gd name="connsiteY598" fmla="*/ 105996 h 550685"/>
              <a:gd name="connsiteX599" fmla="*/ 1087042 w 1132112"/>
              <a:gd name="connsiteY599" fmla="*/ 99533 h 550685"/>
              <a:gd name="connsiteX600" fmla="*/ 1080597 w 1132112"/>
              <a:gd name="connsiteY600" fmla="*/ 104968 h 550685"/>
              <a:gd name="connsiteX601" fmla="*/ 1085110 w 1132112"/>
              <a:gd name="connsiteY601" fmla="*/ 112730 h 550685"/>
              <a:gd name="connsiteX602" fmla="*/ 1091555 w 1132112"/>
              <a:gd name="connsiteY602" fmla="*/ 107295 h 550685"/>
              <a:gd name="connsiteX603" fmla="*/ 1087042 w 1132112"/>
              <a:gd name="connsiteY603" fmla="*/ 99533 h 550685"/>
              <a:gd name="connsiteX604" fmla="*/ 739872 w 1132112"/>
              <a:gd name="connsiteY604" fmla="*/ 97852 h 550685"/>
              <a:gd name="connsiteX605" fmla="*/ 720538 w 1132112"/>
              <a:gd name="connsiteY605" fmla="*/ 114158 h 550685"/>
              <a:gd name="connsiteX606" fmla="*/ 734075 w 1132112"/>
              <a:gd name="connsiteY606" fmla="*/ 137445 h 550685"/>
              <a:gd name="connsiteX607" fmla="*/ 753409 w 1132112"/>
              <a:gd name="connsiteY607" fmla="*/ 121139 h 550685"/>
              <a:gd name="connsiteX608" fmla="*/ 739872 w 1132112"/>
              <a:gd name="connsiteY608" fmla="*/ 97852 h 550685"/>
              <a:gd name="connsiteX609" fmla="*/ 366389 w 1132112"/>
              <a:gd name="connsiteY609" fmla="*/ 94666 h 550685"/>
              <a:gd name="connsiteX610" fmla="*/ 338033 w 1132112"/>
              <a:gd name="connsiteY610" fmla="*/ 118582 h 550685"/>
              <a:gd name="connsiteX611" fmla="*/ 357888 w 1132112"/>
              <a:gd name="connsiteY611" fmla="*/ 152737 h 550685"/>
              <a:gd name="connsiteX612" fmla="*/ 386244 w 1132112"/>
              <a:gd name="connsiteY612" fmla="*/ 128821 h 550685"/>
              <a:gd name="connsiteX613" fmla="*/ 366389 w 1132112"/>
              <a:gd name="connsiteY613" fmla="*/ 94666 h 550685"/>
              <a:gd name="connsiteX614" fmla="*/ 1062213 w 1132112"/>
              <a:gd name="connsiteY614" fmla="*/ 92899 h 550685"/>
              <a:gd name="connsiteX615" fmla="*/ 1054479 w 1132112"/>
              <a:gd name="connsiteY615" fmla="*/ 99421 h 550685"/>
              <a:gd name="connsiteX616" fmla="*/ 1059895 w 1132112"/>
              <a:gd name="connsiteY616" fmla="*/ 108735 h 550685"/>
              <a:gd name="connsiteX617" fmla="*/ 1067628 w 1132112"/>
              <a:gd name="connsiteY617" fmla="*/ 102213 h 550685"/>
              <a:gd name="connsiteX618" fmla="*/ 1062213 w 1132112"/>
              <a:gd name="connsiteY618" fmla="*/ 92899 h 550685"/>
              <a:gd name="connsiteX619" fmla="*/ 693129 w 1132112"/>
              <a:gd name="connsiteY619" fmla="*/ 86565 h 550685"/>
              <a:gd name="connsiteX620" fmla="*/ 672507 w 1132112"/>
              <a:gd name="connsiteY620" fmla="*/ 103957 h 550685"/>
              <a:gd name="connsiteX621" fmla="*/ 686947 w 1132112"/>
              <a:gd name="connsiteY621" fmla="*/ 128796 h 550685"/>
              <a:gd name="connsiteX622" fmla="*/ 707569 w 1132112"/>
              <a:gd name="connsiteY622" fmla="*/ 111404 h 550685"/>
              <a:gd name="connsiteX623" fmla="*/ 693129 w 1132112"/>
              <a:gd name="connsiteY623" fmla="*/ 86565 h 550685"/>
              <a:gd name="connsiteX624" fmla="*/ 1035193 w 1132112"/>
              <a:gd name="connsiteY624" fmla="*/ 85799 h 550685"/>
              <a:gd name="connsiteX625" fmla="*/ 1026171 w 1132112"/>
              <a:gd name="connsiteY625" fmla="*/ 93408 h 550685"/>
              <a:gd name="connsiteX626" fmla="*/ 1032489 w 1132112"/>
              <a:gd name="connsiteY626" fmla="*/ 104276 h 550685"/>
              <a:gd name="connsiteX627" fmla="*/ 1041511 w 1132112"/>
              <a:gd name="connsiteY627" fmla="*/ 96666 h 550685"/>
              <a:gd name="connsiteX628" fmla="*/ 1035193 w 1132112"/>
              <a:gd name="connsiteY628" fmla="*/ 85799 h 550685"/>
              <a:gd name="connsiteX629" fmla="*/ 304307 w 1132112"/>
              <a:gd name="connsiteY629" fmla="*/ 80121 h 550685"/>
              <a:gd name="connsiteX630" fmla="*/ 274664 w 1132112"/>
              <a:gd name="connsiteY630" fmla="*/ 105123 h 550685"/>
              <a:gd name="connsiteX631" fmla="*/ 295419 w 1132112"/>
              <a:gd name="connsiteY631" fmla="*/ 140830 h 550685"/>
              <a:gd name="connsiteX632" fmla="*/ 325063 w 1132112"/>
              <a:gd name="connsiteY632" fmla="*/ 115828 h 550685"/>
              <a:gd name="connsiteX633" fmla="*/ 304307 w 1132112"/>
              <a:gd name="connsiteY633" fmla="*/ 80121 h 550685"/>
              <a:gd name="connsiteX634" fmla="*/ 1005982 w 1132112"/>
              <a:gd name="connsiteY634" fmla="*/ 78234 h 550685"/>
              <a:gd name="connsiteX635" fmla="*/ 995670 w 1132112"/>
              <a:gd name="connsiteY635" fmla="*/ 86931 h 550685"/>
              <a:gd name="connsiteX636" fmla="*/ 1002890 w 1132112"/>
              <a:gd name="connsiteY636" fmla="*/ 99350 h 550685"/>
              <a:gd name="connsiteX637" fmla="*/ 1013202 w 1132112"/>
              <a:gd name="connsiteY637" fmla="*/ 90654 h 550685"/>
              <a:gd name="connsiteX638" fmla="*/ 1005982 w 1132112"/>
              <a:gd name="connsiteY638" fmla="*/ 78234 h 550685"/>
              <a:gd name="connsiteX639" fmla="*/ 644196 w 1132112"/>
              <a:gd name="connsiteY639" fmla="*/ 74810 h 550685"/>
              <a:gd name="connsiteX640" fmla="*/ 622285 w 1132112"/>
              <a:gd name="connsiteY640" fmla="*/ 93289 h 550685"/>
              <a:gd name="connsiteX641" fmla="*/ 637627 w 1132112"/>
              <a:gd name="connsiteY641" fmla="*/ 119682 h 550685"/>
              <a:gd name="connsiteX642" fmla="*/ 659538 w 1132112"/>
              <a:gd name="connsiteY642" fmla="*/ 101202 h 550685"/>
              <a:gd name="connsiteX643" fmla="*/ 644196 w 1132112"/>
              <a:gd name="connsiteY643" fmla="*/ 74810 h 550685"/>
              <a:gd name="connsiteX644" fmla="*/ 974578 w 1132112"/>
              <a:gd name="connsiteY644" fmla="*/ 70203 h 550685"/>
              <a:gd name="connsiteX645" fmla="*/ 962978 w 1132112"/>
              <a:gd name="connsiteY645" fmla="*/ 79987 h 550685"/>
              <a:gd name="connsiteX646" fmla="*/ 971100 w 1132112"/>
              <a:gd name="connsiteY646" fmla="*/ 93959 h 550685"/>
              <a:gd name="connsiteX647" fmla="*/ 982700 w 1132112"/>
              <a:gd name="connsiteY647" fmla="*/ 84176 h 550685"/>
              <a:gd name="connsiteX648" fmla="*/ 974578 w 1132112"/>
              <a:gd name="connsiteY648" fmla="*/ 70203 h 550685"/>
              <a:gd name="connsiteX649" fmla="*/ 240035 w 1132112"/>
              <a:gd name="connsiteY649" fmla="*/ 65108 h 550685"/>
              <a:gd name="connsiteX650" fmla="*/ 209101 w 1132112"/>
              <a:gd name="connsiteY650" fmla="*/ 91198 h 550685"/>
              <a:gd name="connsiteX651" fmla="*/ 230761 w 1132112"/>
              <a:gd name="connsiteY651" fmla="*/ 128458 h 550685"/>
              <a:gd name="connsiteX652" fmla="*/ 261694 w 1132112"/>
              <a:gd name="connsiteY652" fmla="*/ 102367 h 550685"/>
              <a:gd name="connsiteX653" fmla="*/ 240035 w 1132112"/>
              <a:gd name="connsiteY653" fmla="*/ 65108 h 550685"/>
              <a:gd name="connsiteX654" fmla="*/ 593071 w 1132112"/>
              <a:gd name="connsiteY654" fmla="*/ 62591 h 550685"/>
              <a:gd name="connsiteX655" fmla="*/ 569870 w 1132112"/>
              <a:gd name="connsiteY655" fmla="*/ 82158 h 550685"/>
              <a:gd name="connsiteX656" fmla="*/ 586115 w 1132112"/>
              <a:gd name="connsiteY656" fmla="*/ 110103 h 550685"/>
              <a:gd name="connsiteX657" fmla="*/ 609315 w 1132112"/>
              <a:gd name="connsiteY657" fmla="*/ 90536 h 550685"/>
              <a:gd name="connsiteX658" fmla="*/ 593071 w 1132112"/>
              <a:gd name="connsiteY658" fmla="*/ 62591 h 550685"/>
              <a:gd name="connsiteX659" fmla="*/ 940984 w 1132112"/>
              <a:gd name="connsiteY659" fmla="*/ 61708 h 550685"/>
              <a:gd name="connsiteX660" fmla="*/ 928095 w 1132112"/>
              <a:gd name="connsiteY660" fmla="*/ 72578 h 550685"/>
              <a:gd name="connsiteX661" fmla="*/ 937120 w 1132112"/>
              <a:gd name="connsiteY661" fmla="*/ 88102 h 550685"/>
              <a:gd name="connsiteX662" fmla="*/ 950009 w 1132112"/>
              <a:gd name="connsiteY662" fmla="*/ 77232 h 550685"/>
              <a:gd name="connsiteX663" fmla="*/ 940984 w 1132112"/>
              <a:gd name="connsiteY663" fmla="*/ 61708 h 550685"/>
              <a:gd name="connsiteX664" fmla="*/ 905198 w 1132112"/>
              <a:gd name="connsiteY664" fmla="*/ 52747 h 550685"/>
              <a:gd name="connsiteX665" fmla="*/ 891021 w 1132112"/>
              <a:gd name="connsiteY665" fmla="*/ 64704 h 550685"/>
              <a:gd name="connsiteX666" fmla="*/ 900948 w 1132112"/>
              <a:gd name="connsiteY666" fmla="*/ 81781 h 550685"/>
              <a:gd name="connsiteX667" fmla="*/ 915126 w 1132112"/>
              <a:gd name="connsiteY667" fmla="*/ 69824 h 550685"/>
              <a:gd name="connsiteX668" fmla="*/ 905198 w 1132112"/>
              <a:gd name="connsiteY668" fmla="*/ 52747 h 550685"/>
              <a:gd name="connsiteX669" fmla="*/ 539756 w 1132112"/>
              <a:gd name="connsiteY669" fmla="*/ 49905 h 550685"/>
              <a:gd name="connsiteX670" fmla="*/ 515266 w 1132112"/>
              <a:gd name="connsiteY670" fmla="*/ 70560 h 550685"/>
              <a:gd name="connsiteX671" fmla="*/ 532414 w 1132112"/>
              <a:gd name="connsiteY671" fmla="*/ 100058 h 550685"/>
              <a:gd name="connsiteX672" fmla="*/ 556902 w 1132112"/>
              <a:gd name="connsiteY672" fmla="*/ 79404 h 550685"/>
              <a:gd name="connsiteX673" fmla="*/ 539756 w 1132112"/>
              <a:gd name="connsiteY673" fmla="*/ 49905 h 550685"/>
              <a:gd name="connsiteX674" fmla="*/ 173570 w 1132112"/>
              <a:gd name="connsiteY674" fmla="*/ 49631 h 550685"/>
              <a:gd name="connsiteX675" fmla="*/ 141347 w 1132112"/>
              <a:gd name="connsiteY675" fmla="*/ 76808 h 550685"/>
              <a:gd name="connsiteX676" fmla="*/ 163911 w 1132112"/>
              <a:gd name="connsiteY676" fmla="*/ 115620 h 550685"/>
              <a:gd name="connsiteX677" fmla="*/ 196133 w 1132112"/>
              <a:gd name="connsiteY677" fmla="*/ 88443 h 550685"/>
              <a:gd name="connsiteX678" fmla="*/ 173570 w 1132112"/>
              <a:gd name="connsiteY678" fmla="*/ 49631 h 550685"/>
              <a:gd name="connsiteX679" fmla="*/ 867221 w 1132112"/>
              <a:gd name="connsiteY679" fmla="*/ 43320 h 550685"/>
              <a:gd name="connsiteX680" fmla="*/ 851755 w 1132112"/>
              <a:gd name="connsiteY680" fmla="*/ 56364 h 550685"/>
              <a:gd name="connsiteX681" fmla="*/ 862585 w 1132112"/>
              <a:gd name="connsiteY681" fmla="*/ 74994 h 550685"/>
              <a:gd name="connsiteX682" fmla="*/ 878051 w 1132112"/>
              <a:gd name="connsiteY682" fmla="*/ 61949 h 550685"/>
              <a:gd name="connsiteX683" fmla="*/ 867221 w 1132112"/>
              <a:gd name="connsiteY683" fmla="*/ 43320 h 550685"/>
              <a:gd name="connsiteX684" fmla="*/ 484247 w 1132112"/>
              <a:gd name="connsiteY684" fmla="*/ 36756 h 550685"/>
              <a:gd name="connsiteX685" fmla="*/ 458470 w 1132112"/>
              <a:gd name="connsiteY685" fmla="*/ 58498 h 550685"/>
              <a:gd name="connsiteX686" fmla="*/ 476520 w 1132112"/>
              <a:gd name="connsiteY686" fmla="*/ 89547 h 550685"/>
              <a:gd name="connsiteX687" fmla="*/ 502297 w 1132112"/>
              <a:gd name="connsiteY687" fmla="*/ 67806 h 550685"/>
              <a:gd name="connsiteX688" fmla="*/ 484247 w 1132112"/>
              <a:gd name="connsiteY688" fmla="*/ 36756 h 550685"/>
              <a:gd name="connsiteX689" fmla="*/ 104913 w 1132112"/>
              <a:gd name="connsiteY689" fmla="*/ 33688 h 550685"/>
              <a:gd name="connsiteX690" fmla="*/ 71403 w 1132112"/>
              <a:gd name="connsiteY690" fmla="*/ 61952 h 550685"/>
              <a:gd name="connsiteX691" fmla="*/ 94868 w 1132112"/>
              <a:gd name="connsiteY691" fmla="*/ 102317 h 550685"/>
              <a:gd name="connsiteX692" fmla="*/ 128378 w 1132112"/>
              <a:gd name="connsiteY692" fmla="*/ 74053 h 550685"/>
              <a:gd name="connsiteX693" fmla="*/ 104913 w 1132112"/>
              <a:gd name="connsiteY693" fmla="*/ 33688 h 550685"/>
              <a:gd name="connsiteX694" fmla="*/ 827053 w 1132112"/>
              <a:gd name="connsiteY694" fmla="*/ 33427 h 550685"/>
              <a:gd name="connsiteX695" fmla="*/ 810298 w 1132112"/>
              <a:gd name="connsiteY695" fmla="*/ 47559 h 550685"/>
              <a:gd name="connsiteX696" fmla="*/ 822030 w 1132112"/>
              <a:gd name="connsiteY696" fmla="*/ 67741 h 550685"/>
              <a:gd name="connsiteX697" fmla="*/ 838786 w 1132112"/>
              <a:gd name="connsiteY697" fmla="*/ 53609 h 550685"/>
              <a:gd name="connsiteX698" fmla="*/ 827053 w 1132112"/>
              <a:gd name="connsiteY698" fmla="*/ 33427 h 550685"/>
              <a:gd name="connsiteX699" fmla="*/ 1129540 w 1132112"/>
              <a:gd name="connsiteY699" fmla="*/ 25896 h 550685"/>
              <a:gd name="connsiteX700" fmla="*/ 1125935 w 1132112"/>
              <a:gd name="connsiteY700" fmla="*/ 28936 h 550685"/>
              <a:gd name="connsiteX701" fmla="*/ 1128460 w 1132112"/>
              <a:gd name="connsiteY701" fmla="*/ 33279 h 550685"/>
              <a:gd name="connsiteX702" fmla="*/ 1132065 w 1132112"/>
              <a:gd name="connsiteY702" fmla="*/ 30239 h 550685"/>
              <a:gd name="connsiteX703" fmla="*/ 1129540 w 1132112"/>
              <a:gd name="connsiteY703" fmla="*/ 25896 h 550685"/>
              <a:gd name="connsiteX704" fmla="*/ 426548 w 1132112"/>
              <a:gd name="connsiteY704" fmla="*/ 23141 h 550685"/>
              <a:gd name="connsiteX705" fmla="*/ 399481 w 1132112"/>
              <a:gd name="connsiteY705" fmla="*/ 45969 h 550685"/>
              <a:gd name="connsiteX706" fmla="*/ 418434 w 1132112"/>
              <a:gd name="connsiteY706" fmla="*/ 78572 h 550685"/>
              <a:gd name="connsiteX707" fmla="*/ 445500 w 1132112"/>
              <a:gd name="connsiteY707" fmla="*/ 55743 h 550685"/>
              <a:gd name="connsiteX708" fmla="*/ 426548 w 1132112"/>
              <a:gd name="connsiteY708" fmla="*/ 23141 h 550685"/>
              <a:gd name="connsiteX709" fmla="*/ 784693 w 1132112"/>
              <a:gd name="connsiteY709" fmla="*/ 23070 h 550685"/>
              <a:gd name="connsiteX710" fmla="*/ 766649 w 1132112"/>
              <a:gd name="connsiteY710" fmla="*/ 38288 h 550685"/>
              <a:gd name="connsiteX711" fmla="*/ 779284 w 1132112"/>
              <a:gd name="connsiteY711" fmla="*/ 60023 h 550685"/>
              <a:gd name="connsiteX712" fmla="*/ 797328 w 1132112"/>
              <a:gd name="connsiteY712" fmla="*/ 44804 h 550685"/>
              <a:gd name="connsiteX713" fmla="*/ 784693 w 1132112"/>
              <a:gd name="connsiteY713" fmla="*/ 23070 h 550685"/>
              <a:gd name="connsiteX714" fmla="*/ 1109602 w 1132112"/>
              <a:gd name="connsiteY714" fmla="*/ 20390 h 550685"/>
              <a:gd name="connsiteX715" fmla="*/ 1104795 w 1132112"/>
              <a:gd name="connsiteY715" fmla="*/ 24444 h 550685"/>
              <a:gd name="connsiteX716" fmla="*/ 1108161 w 1132112"/>
              <a:gd name="connsiteY716" fmla="*/ 30234 h 550685"/>
              <a:gd name="connsiteX717" fmla="*/ 1112968 w 1132112"/>
              <a:gd name="connsiteY717" fmla="*/ 26179 h 550685"/>
              <a:gd name="connsiteX718" fmla="*/ 1109602 w 1132112"/>
              <a:gd name="connsiteY718" fmla="*/ 20390 h 550685"/>
              <a:gd name="connsiteX719" fmla="*/ 34555 w 1132112"/>
              <a:gd name="connsiteY719" fmla="*/ 18121 h 550685"/>
              <a:gd name="connsiteX720" fmla="*/ 454 w 1132112"/>
              <a:gd name="connsiteY720" fmla="*/ 46883 h 550685"/>
              <a:gd name="connsiteX721" fmla="*/ 24332 w 1132112"/>
              <a:gd name="connsiteY721" fmla="*/ 87959 h 550685"/>
              <a:gd name="connsiteX722" fmla="*/ 58434 w 1132112"/>
              <a:gd name="connsiteY722" fmla="*/ 59198 h 550685"/>
              <a:gd name="connsiteX723" fmla="*/ 34555 w 1132112"/>
              <a:gd name="connsiteY723" fmla="*/ 18121 h 550685"/>
              <a:gd name="connsiteX724" fmla="*/ 1087313 w 1132112"/>
              <a:gd name="connsiteY724" fmla="*/ 13927 h 550685"/>
              <a:gd name="connsiteX725" fmla="*/ 1080869 w 1132112"/>
              <a:gd name="connsiteY725" fmla="*/ 19362 h 550685"/>
              <a:gd name="connsiteX726" fmla="*/ 1085382 w 1132112"/>
              <a:gd name="connsiteY726" fmla="*/ 27124 h 550685"/>
              <a:gd name="connsiteX727" fmla="*/ 1091827 w 1132112"/>
              <a:gd name="connsiteY727" fmla="*/ 21690 h 550685"/>
              <a:gd name="connsiteX728" fmla="*/ 1087313 w 1132112"/>
              <a:gd name="connsiteY728" fmla="*/ 13927 h 550685"/>
              <a:gd name="connsiteX729" fmla="*/ 740143 w 1132112"/>
              <a:gd name="connsiteY729" fmla="*/ 12247 h 550685"/>
              <a:gd name="connsiteX730" fmla="*/ 720810 w 1132112"/>
              <a:gd name="connsiteY730" fmla="*/ 28553 h 550685"/>
              <a:gd name="connsiteX731" fmla="*/ 734347 w 1132112"/>
              <a:gd name="connsiteY731" fmla="*/ 51840 h 550685"/>
              <a:gd name="connsiteX732" fmla="*/ 753680 w 1132112"/>
              <a:gd name="connsiteY732" fmla="*/ 35534 h 550685"/>
              <a:gd name="connsiteX733" fmla="*/ 740143 w 1132112"/>
              <a:gd name="connsiteY733" fmla="*/ 12247 h 550685"/>
              <a:gd name="connsiteX734" fmla="*/ 366657 w 1132112"/>
              <a:gd name="connsiteY734" fmla="*/ 9059 h 550685"/>
              <a:gd name="connsiteX735" fmla="*/ 338301 w 1132112"/>
              <a:gd name="connsiteY735" fmla="*/ 32975 h 550685"/>
              <a:gd name="connsiteX736" fmla="*/ 358156 w 1132112"/>
              <a:gd name="connsiteY736" fmla="*/ 67130 h 550685"/>
              <a:gd name="connsiteX737" fmla="*/ 386512 w 1132112"/>
              <a:gd name="connsiteY737" fmla="*/ 43214 h 550685"/>
              <a:gd name="connsiteX738" fmla="*/ 366657 w 1132112"/>
              <a:gd name="connsiteY738" fmla="*/ 9059 h 550685"/>
              <a:gd name="connsiteX739" fmla="*/ 1062484 w 1132112"/>
              <a:gd name="connsiteY739" fmla="*/ 7293 h 550685"/>
              <a:gd name="connsiteX740" fmla="*/ 1054750 w 1132112"/>
              <a:gd name="connsiteY740" fmla="*/ 13815 h 550685"/>
              <a:gd name="connsiteX741" fmla="*/ 1060166 w 1132112"/>
              <a:gd name="connsiteY741" fmla="*/ 23129 h 550685"/>
              <a:gd name="connsiteX742" fmla="*/ 1067900 w 1132112"/>
              <a:gd name="connsiteY742" fmla="*/ 16608 h 550685"/>
              <a:gd name="connsiteX743" fmla="*/ 1062484 w 1132112"/>
              <a:gd name="connsiteY743" fmla="*/ 7293 h 550685"/>
              <a:gd name="connsiteX744" fmla="*/ 693401 w 1132112"/>
              <a:gd name="connsiteY744" fmla="*/ 959 h 550685"/>
              <a:gd name="connsiteX745" fmla="*/ 672778 w 1132112"/>
              <a:gd name="connsiteY745" fmla="*/ 18352 h 550685"/>
              <a:gd name="connsiteX746" fmla="*/ 687218 w 1132112"/>
              <a:gd name="connsiteY746" fmla="*/ 43190 h 550685"/>
              <a:gd name="connsiteX747" fmla="*/ 707841 w 1132112"/>
              <a:gd name="connsiteY747" fmla="*/ 25798 h 550685"/>
              <a:gd name="connsiteX748" fmla="*/ 693401 w 1132112"/>
              <a:gd name="connsiteY748" fmla="*/ 959 h 550685"/>
              <a:gd name="connsiteX749" fmla="*/ 1035464 w 1132112"/>
              <a:gd name="connsiteY749" fmla="*/ 194 h 550685"/>
              <a:gd name="connsiteX750" fmla="*/ 1026442 w 1132112"/>
              <a:gd name="connsiteY750" fmla="*/ 7802 h 550685"/>
              <a:gd name="connsiteX751" fmla="*/ 1032760 w 1132112"/>
              <a:gd name="connsiteY751" fmla="*/ 18669 h 550685"/>
              <a:gd name="connsiteX752" fmla="*/ 1041782 w 1132112"/>
              <a:gd name="connsiteY752" fmla="*/ 11060 h 550685"/>
              <a:gd name="connsiteX753" fmla="*/ 1035464 w 1132112"/>
              <a:gd name="connsiteY753" fmla="*/ 194 h 550685"/>
              <a:gd name="connsiteX754" fmla="*/ 122535 w 1132112"/>
              <a:gd name="connsiteY754" fmla="*/ 1 h 550685"/>
              <a:gd name="connsiteX755" fmla="*/ 76025 w 1132112"/>
              <a:gd name="connsiteY755" fmla="*/ 1 h 550685"/>
              <a:gd name="connsiteX756" fmla="*/ 76463 w 1132112"/>
              <a:gd name="connsiteY756" fmla="*/ 2382 h 550685"/>
              <a:gd name="connsiteX757" fmla="*/ 95135 w 1132112"/>
              <a:gd name="connsiteY757" fmla="*/ 16710 h 550685"/>
              <a:gd name="connsiteX758" fmla="*/ 116750 w 1132112"/>
              <a:gd name="connsiteY758" fmla="*/ 10938 h 550685"/>
              <a:gd name="connsiteX759" fmla="*/ 311726 w 1132112"/>
              <a:gd name="connsiteY759" fmla="*/ 1 h 550685"/>
              <a:gd name="connsiteX760" fmla="*/ 285253 w 1132112"/>
              <a:gd name="connsiteY760" fmla="*/ 1 h 550685"/>
              <a:gd name="connsiteX761" fmla="*/ 274931 w 1132112"/>
              <a:gd name="connsiteY761" fmla="*/ 19516 h 550685"/>
              <a:gd name="connsiteX762" fmla="*/ 295688 w 1132112"/>
              <a:gd name="connsiteY762" fmla="*/ 55223 h 550685"/>
              <a:gd name="connsiteX763" fmla="*/ 325332 w 1132112"/>
              <a:gd name="connsiteY763" fmla="*/ 30221 h 550685"/>
              <a:gd name="connsiteX764" fmla="*/ 321093 w 1132112"/>
              <a:gd name="connsiteY764" fmla="*/ 7189 h 550685"/>
              <a:gd name="connsiteX765" fmla="*/ 1012544 w 1132112"/>
              <a:gd name="connsiteY765" fmla="*/ 1 h 550685"/>
              <a:gd name="connsiteX766" fmla="*/ 996642 w 1132112"/>
              <a:gd name="connsiteY766" fmla="*/ 1 h 550685"/>
              <a:gd name="connsiteX767" fmla="*/ 995941 w 1132112"/>
              <a:gd name="connsiteY767" fmla="*/ 1324 h 550685"/>
              <a:gd name="connsiteX768" fmla="*/ 1003162 w 1132112"/>
              <a:gd name="connsiteY768" fmla="*/ 13744 h 550685"/>
              <a:gd name="connsiteX769" fmla="*/ 1013473 w 1132112"/>
              <a:gd name="connsiteY769" fmla="*/ 5048 h 550685"/>
              <a:gd name="connsiteX770" fmla="*/ 19620 w 1132112"/>
              <a:gd name="connsiteY770" fmla="*/ 0 h 550685"/>
              <a:gd name="connsiteX771" fmla="*/ 24601 w 1132112"/>
              <a:gd name="connsiteY771" fmla="*/ 2353 h 550685"/>
              <a:gd name="connsiteX772" fmla="*/ 36286 w 1132112"/>
              <a:gd name="connsiteY772" fmla="*/ 2005 h 550685"/>
              <a:gd name="connsiteX773" fmla="*/ 40027 w 1132112"/>
              <a:gd name="connsiteY773" fmla="*/ 1 h 550685"/>
              <a:gd name="connsiteX774" fmla="*/ 143235 w 1132112"/>
              <a:gd name="connsiteY774" fmla="*/ 0 h 550685"/>
              <a:gd name="connsiteX775" fmla="*/ 146223 w 1132112"/>
              <a:gd name="connsiteY775" fmla="*/ 16235 h 550685"/>
              <a:gd name="connsiteX776" fmla="*/ 164178 w 1132112"/>
              <a:gd name="connsiteY776" fmla="*/ 30013 h 550685"/>
              <a:gd name="connsiteX777" fmla="*/ 196401 w 1132112"/>
              <a:gd name="connsiteY777" fmla="*/ 2836 h 550685"/>
              <a:gd name="connsiteX778" fmla="*/ 195879 w 1132112"/>
              <a:gd name="connsiteY778" fmla="*/ 1 h 550685"/>
              <a:gd name="connsiteX779" fmla="*/ 258877 w 1132112"/>
              <a:gd name="connsiteY779" fmla="*/ 0 h 550685"/>
              <a:gd name="connsiteX780" fmla="*/ 212326 w 1132112"/>
              <a:gd name="connsiteY780" fmla="*/ 0 h 550685"/>
              <a:gd name="connsiteX781" fmla="*/ 209369 w 1132112"/>
              <a:gd name="connsiteY781" fmla="*/ 5591 h 550685"/>
              <a:gd name="connsiteX782" fmla="*/ 231029 w 1132112"/>
              <a:gd name="connsiteY782" fmla="*/ 42850 h 550685"/>
              <a:gd name="connsiteX783" fmla="*/ 261962 w 1132112"/>
              <a:gd name="connsiteY783" fmla="*/ 16761 h 550685"/>
              <a:gd name="connsiteX784" fmla="*/ 471655 w 1132112"/>
              <a:gd name="connsiteY784" fmla="*/ 0 h 550685"/>
              <a:gd name="connsiteX785" fmla="*/ 476790 w 1132112"/>
              <a:gd name="connsiteY785" fmla="*/ 3941 h 550685"/>
              <a:gd name="connsiteX786" fmla="*/ 491548 w 1132112"/>
              <a:gd name="connsiteY786" fmla="*/ 1 h 550685"/>
              <a:gd name="connsiteX787" fmla="*/ 553893 w 1132112"/>
              <a:gd name="connsiteY787" fmla="*/ 0 h 550685"/>
              <a:gd name="connsiteX788" fmla="*/ 518306 w 1132112"/>
              <a:gd name="connsiteY788" fmla="*/ 1 h 550685"/>
              <a:gd name="connsiteX789" fmla="*/ 519039 w 1132112"/>
              <a:gd name="connsiteY789" fmla="*/ 3982 h 550685"/>
              <a:gd name="connsiteX790" fmla="*/ 532684 w 1132112"/>
              <a:gd name="connsiteY790" fmla="*/ 14453 h 550685"/>
              <a:gd name="connsiteX791" fmla="*/ 548480 w 1132112"/>
              <a:gd name="connsiteY791" fmla="*/ 10234 h 550685"/>
              <a:gd name="connsiteX792" fmla="*/ 608679 w 1132112"/>
              <a:gd name="connsiteY792" fmla="*/ 0 h 550685"/>
              <a:gd name="connsiteX793" fmla="*/ 570777 w 1132112"/>
              <a:gd name="connsiteY793" fmla="*/ 1 h 550685"/>
              <a:gd name="connsiteX794" fmla="*/ 573460 w 1132112"/>
              <a:gd name="connsiteY794" fmla="*/ 14577 h 550685"/>
              <a:gd name="connsiteX795" fmla="*/ 586387 w 1132112"/>
              <a:gd name="connsiteY795" fmla="*/ 24497 h 550685"/>
              <a:gd name="connsiteX796" fmla="*/ 609587 w 1132112"/>
              <a:gd name="connsiteY796" fmla="*/ 4930 h 550685"/>
              <a:gd name="connsiteX797" fmla="*/ 626620 w 1132112"/>
              <a:gd name="connsiteY797" fmla="*/ 0 h 550685"/>
              <a:gd name="connsiteX798" fmla="*/ 622556 w 1132112"/>
              <a:gd name="connsiteY798" fmla="*/ 7685 h 550685"/>
              <a:gd name="connsiteX799" fmla="*/ 637898 w 1132112"/>
              <a:gd name="connsiteY799" fmla="*/ 34076 h 550685"/>
              <a:gd name="connsiteX800" fmla="*/ 659809 w 1132112"/>
              <a:gd name="connsiteY800" fmla="*/ 15597 h 550685"/>
              <a:gd name="connsiteX801" fmla="*/ 656938 w 1132112"/>
              <a:gd name="connsiteY801" fmla="*/ 1 h 550685"/>
              <a:gd name="connsiteX802" fmla="*/ 945851 w 1132112"/>
              <a:gd name="connsiteY802" fmla="*/ 0 h 550685"/>
              <a:gd name="connsiteX803" fmla="*/ 934139 w 1132112"/>
              <a:gd name="connsiteY803" fmla="*/ 1 h 550685"/>
              <a:gd name="connsiteX804" fmla="*/ 937392 w 1132112"/>
              <a:gd name="connsiteY804" fmla="*/ 2496 h 550685"/>
              <a:gd name="connsiteX805" fmla="*/ 945705 w 1132112"/>
              <a:gd name="connsiteY805" fmla="*/ 276 h 550685"/>
              <a:gd name="connsiteX806" fmla="*/ 964284 w 1132112"/>
              <a:gd name="connsiteY806" fmla="*/ 0 h 550685"/>
              <a:gd name="connsiteX807" fmla="*/ 964909 w 1132112"/>
              <a:gd name="connsiteY807" fmla="*/ 3393 h 550685"/>
              <a:gd name="connsiteX808" fmla="*/ 971371 w 1132112"/>
              <a:gd name="connsiteY808" fmla="*/ 8353 h 550685"/>
              <a:gd name="connsiteX809" fmla="*/ 978854 w 1132112"/>
              <a:gd name="connsiteY809" fmla="*/ 6355 h 550685"/>
              <a:gd name="connsiteX810" fmla="*/ 982215 w 1132112"/>
              <a:gd name="connsiteY810" fmla="*/ 1 h 55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</a:cxnLst>
            <a:rect l="l" t="t" r="r" b="b"/>
            <a:pathLst>
              <a:path w="1132112" h="550685">
                <a:moveTo>
                  <a:pt x="1086499" y="545343"/>
                </a:moveTo>
                <a:lnTo>
                  <a:pt x="1080707" y="550227"/>
                </a:lnTo>
                <a:lnTo>
                  <a:pt x="1089605" y="550685"/>
                </a:lnTo>
                <a:close/>
                <a:moveTo>
                  <a:pt x="1061670" y="538709"/>
                </a:moveTo>
                <a:cubicBezTo>
                  <a:pt x="1058039" y="537938"/>
                  <a:pt x="1054576" y="540858"/>
                  <a:pt x="1053937" y="545231"/>
                </a:cubicBezTo>
                <a:lnTo>
                  <a:pt x="1056105" y="548961"/>
                </a:lnTo>
                <a:lnTo>
                  <a:pt x="1065407" y="549440"/>
                </a:lnTo>
                <a:lnTo>
                  <a:pt x="1067086" y="548024"/>
                </a:lnTo>
                <a:cubicBezTo>
                  <a:pt x="1067726" y="543651"/>
                  <a:pt x="1065301" y="539481"/>
                  <a:pt x="1061670" y="538709"/>
                </a:cubicBezTo>
                <a:close/>
                <a:moveTo>
                  <a:pt x="1034650" y="531609"/>
                </a:moveTo>
                <a:cubicBezTo>
                  <a:pt x="1030414" y="530709"/>
                  <a:pt x="1026375" y="534116"/>
                  <a:pt x="1025628" y="539218"/>
                </a:cubicBezTo>
                <a:lnTo>
                  <a:pt x="1030527" y="547645"/>
                </a:lnTo>
                <a:lnTo>
                  <a:pt x="1034591" y="547854"/>
                </a:lnTo>
                <a:lnTo>
                  <a:pt x="1040968" y="542476"/>
                </a:lnTo>
                <a:cubicBezTo>
                  <a:pt x="1041715" y="537374"/>
                  <a:pt x="1038886" y="532509"/>
                  <a:pt x="1034650" y="531609"/>
                </a:cubicBezTo>
                <a:close/>
                <a:moveTo>
                  <a:pt x="643924" y="526548"/>
                </a:moveTo>
                <a:lnTo>
                  <a:pt x="640163" y="527553"/>
                </a:lnTo>
                <a:lnTo>
                  <a:pt x="645597" y="527832"/>
                </a:lnTo>
                <a:close/>
                <a:moveTo>
                  <a:pt x="1005438" y="524044"/>
                </a:moveTo>
                <a:cubicBezTo>
                  <a:pt x="1000597" y="523016"/>
                  <a:pt x="995981" y="526909"/>
                  <a:pt x="995127" y="532740"/>
                </a:cubicBezTo>
                <a:cubicBezTo>
                  <a:pt x="994274" y="538571"/>
                  <a:pt x="997506" y="544131"/>
                  <a:pt x="1002347" y="545160"/>
                </a:cubicBezTo>
                <a:cubicBezTo>
                  <a:pt x="1007189" y="546188"/>
                  <a:pt x="1011805" y="542295"/>
                  <a:pt x="1012659" y="536464"/>
                </a:cubicBezTo>
                <a:cubicBezTo>
                  <a:pt x="1013512" y="530633"/>
                  <a:pt x="1010280" y="525072"/>
                  <a:pt x="1005438" y="524044"/>
                </a:cubicBezTo>
                <a:close/>
                <a:moveTo>
                  <a:pt x="974035" y="516013"/>
                </a:moveTo>
                <a:cubicBezTo>
                  <a:pt x="968589" y="514856"/>
                  <a:pt x="963395" y="519237"/>
                  <a:pt x="962435" y="525796"/>
                </a:cubicBezTo>
                <a:cubicBezTo>
                  <a:pt x="961475" y="532356"/>
                  <a:pt x="965111" y="538612"/>
                  <a:pt x="970557" y="539769"/>
                </a:cubicBezTo>
                <a:cubicBezTo>
                  <a:pt x="976003" y="540926"/>
                  <a:pt x="981197" y="536545"/>
                  <a:pt x="982157" y="529986"/>
                </a:cubicBezTo>
                <a:cubicBezTo>
                  <a:pt x="983118" y="523426"/>
                  <a:pt x="979481" y="517170"/>
                  <a:pt x="974035" y="516013"/>
                </a:cubicBezTo>
                <a:close/>
                <a:moveTo>
                  <a:pt x="592799" y="514329"/>
                </a:moveTo>
                <a:cubicBezTo>
                  <a:pt x="587353" y="513172"/>
                  <a:pt x="582033" y="514784"/>
                  <a:pt x="577835" y="518325"/>
                </a:cubicBezTo>
                <a:lnTo>
                  <a:pt x="574736" y="524185"/>
                </a:lnTo>
                <a:lnTo>
                  <a:pt x="606011" y="525795"/>
                </a:lnTo>
                <a:lnTo>
                  <a:pt x="605727" y="524248"/>
                </a:lnTo>
                <a:cubicBezTo>
                  <a:pt x="602787" y="519192"/>
                  <a:pt x="598246" y="515485"/>
                  <a:pt x="592799" y="514329"/>
                </a:cubicBezTo>
                <a:close/>
                <a:moveTo>
                  <a:pt x="940441" y="507518"/>
                </a:moveTo>
                <a:cubicBezTo>
                  <a:pt x="934390" y="506233"/>
                  <a:pt x="928619" y="511100"/>
                  <a:pt x="927552" y="518389"/>
                </a:cubicBezTo>
                <a:cubicBezTo>
                  <a:pt x="926485" y="525677"/>
                  <a:pt x="930526" y="532628"/>
                  <a:pt x="936577" y="533913"/>
                </a:cubicBezTo>
                <a:cubicBezTo>
                  <a:pt x="942629" y="535198"/>
                  <a:pt x="948399" y="530331"/>
                  <a:pt x="949466" y="523043"/>
                </a:cubicBezTo>
                <a:cubicBezTo>
                  <a:pt x="950533" y="515754"/>
                  <a:pt x="946493" y="508803"/>
                  <a:pt x="940441" y="507518"/>
                </a:cubicBezTo>
                <a:close/>
                <a:moveTo>
                  <a:pt x="539485" y="501643"/>
                </a:moveTo>
                <a:cubicBezTo>
                  <a:pt x="533736" y="500422"/>
                  <a:pt x="528121" y="502124"/>
                  <a:pt x="523690" y="505862"/>
                </a:cubicBezTo>
                <a:lnTo>
                  <a:pt x="515609" y="521142"/>
                </a:lnTo>
                <a:lnTo>
                  <a:pt x="555166" y="523178"/>
                </a:lnTo>
                <a:lnTo>
                  <a:pt x="553130" y="512115"/>
                </a:lnTo>
                <a:cubicBezTo>
                  <a:pt x="550027" y="506777"/>
                  <a:pt x="545234" y="502864"/>
                  <a:pt x="539485" y="501643"/>
                </a:cubicBezTo>
                <a:close/>
                <a:moveTo>
                  <a:pt x="904656" y="498556"/>
                </a:moveTo>
                <a:cubicBezTo>
                  <a:pt x="897999" y="497143"/>
                  <a:pt x="891652" y="502496"/>
                  <a:pt x="890478" y="510514"/>
                </a:cubicBezTo>
                <a:cubicBezTo>
                  <a:pt x="889305" y="518532"/>
                  <a:pt x="893749" y="526177"/>
                  <a:pt x="900405" y="527591"/>
                </a:cubicBezTo>
                <a:cubicBezTo>
                  <a:pt x="907062" y="529005"/>
                  <a:pt x="913409" y="523651"/>
                  <a:pt x="914583" y="515633"/>
                </a:cubicBezTo>
                <a:cubicBezTo>
                  <a:pt x="915757" y="507616"/>
                  <a:pt x="911312" y="499970"/>
                  <a:pt x="904656" y="498556"/>
                </a:cubicBezTo>
                <a:close/>
                <a:moveTo>
                  <a:pt x="104912" y="491352"/>
                </a:moveTo>
                <a:cubicBezTo>
                  <a:pt x="97045" y="489681"/>
                  <a:pt x="89361" y="492009"/>
                  <a:pt x="83297" y="497124"/>
                </a:cubicBezTo>
                <a:lnTo>
                  <a:pt x="82387" y="498844"/>
                </a:lnTo>
                <a:lnTo>
                  <a:pt x="116996" y="500625"/>
                </a:lnTo>
                <a:close/>
                <a:moveTo>
                  <a:pt x="866679" y="489129"/>
                </a:moveTo>
                <a:cubicBezTo>
                  <a:pt x="859417" y="487587"/>
                  <a:pt x="852492" y="493428"/>
                  <a:pt x="851213" y="502174"/>
                </a:cubicBezTo>
                <a:cubicBezTo>
                  <a:pt x="849932" y="510920"/>
                  <a:pt x="854781" y="519262"/>
                  <a:pt x="862042" y="520804"/>
                </a:cubicBezTo>
                <a:cubicBezTo>
                  <a:pt x="869303" y="522346"/>
                  <a:pt x="876228" y="516505"/>
                  <a:pt x="877509" y="507759"/>
                </a:cubicBezTo>
                <a:cubicBezTo>
                  <a:pt x="878789" y="499013"/>
                  <a:pt x="873940" y="490671"/>
                  <a:pt x="866679" y="489129"/>
                </a:cubicBezTo>
                <a:close/>
                <a:moveTo>
                  <a:pt x="483977" y="488494"/>
                </a:moveTo>
                <a:cubicBezTo>
                  <a:pt x="471875" y="485924"/>
                  <a:pt x="460334" y="495658"/>
                  <a:pt x="458200" y="510235"/>
                </a:cubicBezTo>
                <a:lnTo>
                  <a:pt x="459677" y="518263"/>
                </a:lnTo>
                <a:lnTo>
                  <a:pt x="501564" y="520419"/>
                </a:lnTo>
                <a:lnTo>
                  <a:pt x="502027" y="519544"/>
                </a:lnTo>
                <a:cubicBezTo>
                  <a:pt x="504161" y="504966"/>
                  <a:pt x="496079" y="491065"/>
                  <a:pt x="483977" y="488494"/>
                </a:cubicBezTo>
                <a:close/>
                <a:moveTo>
                  <a:pt x="826510" y="479237"/>
                </a:moveTo>
                <a:cubicBezTo>
                  <a:pt x="818643" y="477567"/>
                  <a:pt x="811141" y="483894"/>
                  <a:pt x="809754" y="493369"/>
                </a:cubicBezTo>
                <a:cubicBezTo>
                  <a:pt x="808368" y="502844"/>
                  <a:pt x="813621" y="511880"/>
                  <a:pt x="821487" y="513550"/>
                </a:cubicBezTo>
                <a:cubicBezTo>
                  <a:pt x="829354" y="515221"/>
                  <a:pt x="836856" y="508894"/>
                  <a:pt x="838243" y="499419"/>
                </a:cubicBezTo>
                <a:cubicBezTo>
                  <a:pt x="839630" y="489944"/>
                  <a:pt x="834377" y="480908"/>
                  <a:pt x="826510" y="479237"/>
                </a:cubicBezTo>
                <a:close/>
                <a:moveTo>
                  <a:pt x="34553" y="475785"/>
                </a:moveTo>
                <a:cubicBezTo>
                  <a:pt x="26547" y="474085"/>
                  <a:pt x="18728" y="476454"/>
                  <a:pt x="12557" y="481659"/>
                </a:cubicBezTo>
                <a:lnTo>
                  <a:pt x="5559" y="494889"/>
                </a:lnTo>
                <a:lnTo>
                  <a:pt x="54854" y="497426"/>
                </a:lnTo>
                <a:lnTo>
                  <a:pt x="53555" y="490366"/>
                </a:lnTo>
                <a:cubicBezTo>
                  <a:pt x="49234" y="482933"/>
                  <a:pt x="42558" y="477485"/>
                  <a:pt x="34553" y="475785"/>
                </a:cubicBezTo>
                <a:close/>
                <a:moveTo>
                  <a:pt x="426279" y="474877"/>
                </a:moveTo>
                <a:cubicBezTo>
                  <a:pt x="413571" y="472179"/>
                  <a:pt x="401452" y="482400"/>
                  <a:pt x="399212" y="497707"/>
                </a:cubicBezTo>
                <a:lnTo>
                  <a:pt x="402453" y="515317"/>
                </a:lnTo>
                <a:lnTo>
                  <a:pt x="440061" y="517253"/>
                </a:lnTo>
                <a:lnTo>
                  <a:pt x="445230" y="507480"/>
                </a:lnTo>
                <a:cubicBezTo>
                  <a:pt x="447471" y="492173"/>
                  <a:pt x="438986" y="477577"/>
                  <a:pt x="426279" y="474877"/>
                </a:cubicBezTo>
                <a:close/>
                <a:moveTo>
                  <a:pt x="784151" y="468880"/>
                </a:moveTo>
                <a:cubicBezTo>
                  <a:pt x="775678" y="467081"/>
                  <a:pt x="767600" y="473895"/>
                  <a:pt x="766106" y="484099"/>
                </a:cubicBezTo>
                <a:cubicBezTo>
                  <a:pt x="764612" y="494304"/>
                  <a:pt x="770269" y="504034"/>
                  <a:pt x="778741" y="505834"/>
                </a:cubicBezTo>
                <a:cubicBezTo>
                  <a:pt x="787213" y="507633"/>
                  <a:pt x="795291" y="500819"/>
                  <a:pt x="796785" y="490615"/>
                </a:cubicBezTo>
                <a:cubicBezTo>
                  <a:pt x="798279" y="480410"/>
                  <a:pt x="792622" y="470679"/>
                  <a:pt x="784151" y="468880"/>
                </a:cubicBezTo>
                <a:close/>
                <a:moveTo>
                  <a:pt x="1128726" y="465776"/>
                </a:moveTo>
                <a:cubicBezTo>
                  <a:pt x="1127033" y="465416"/>
                  <a:pt x="1125419" y="466778"/>
                  <a:pt x="1125121" y="468816"/>
                </a:cubicBezTo>
                <a:cubicBezTo>
                  <a:pt x="1124823" y="470855"/>
                  <a:pt x="1125953" y="472799"/>
                  <a:pt x="1127645" y="473159"/>
                </a:cubicBezTo>
                <a:cubicBezTo>
                  <a:pt x="1129337" y="473518"/>
                  <a:pt x="1130952" y="472157"/>
                  <a:pt x="1131250" y="470119"/>
                </a:cubicBezTo>
                <a:cubicBezTo>
                  <a:pt x="1131548" y="468080"/>
                  <a:pt x="1130418" y="466136"/>
                  <a:pt x="1128726" y="465776"/>
                </a:cubicBezTo>
                <a:close/>
                <a:moveTo>
                  <a:pt x="366387" y="460796"/>
                </a:moveTo>
                <a:cubicBezTo>
                  <a:pt x="353075" y="457969"/>
                  <a:pt x="340379" y="468677"/>
                  <a:pt x="338032" y="484712"/>
                </a:cubicBezTo>
                <a:cubicBezTo>
                  <a:pt x="336858" y="492730"/>
                  <a:pt x="338494" y="500562"/>
                  <a:pt x="342087" y="506743"/>
                </a:cubicBezTo>
                <a:lnTo>
                  <a:pt x="349724" y="512603"/>
                </a:lnTo>
                <a:lnTo>
                  <a:pt x="376186" y="513966"/>
                </a:lnTo>
                <a:lnTo>
                  <a:pt x="386242" y="494952"/>
                </a:lnTo>
                <a:cubicBezTo>
                  <a:pt x="388590" y="478916"/>
                  <a:pt x="379700" y="463624"/>
                  <a:pt x="366387" y="460796"/>
                </a:cubicBezTo>
                <a:close/>
                <a:moveTo>
                  <a:pt x="1108787" y="460273"/>
                </a:moveTo>
                <a:cubicBezTo>
                  <a:pt x="1106531" y="459793"/>
                  <a:pt x="1104379" y="461608"/>
                  <a:pt x="1103981" y="464327"/>
                </a:cubicBezTo>
                <a:cubicBezTo>
                  <a:pt x="1103583" y="467045"/>
                  <a:pt x="1105090" y="469637"/>
                  <a:pt x="1107347" y="470116"/>
                </a:cubicBezTo>
                <a:cubicBezTo>
                  <a:pt x="1109603" y="470595"/>
                  <a:pt x="1111755" y="468780"/>
                  <a:pt x="1112153" y="466062"/>
                </a:cubicBezTo>
                <a:cubicBezTo>
                  <a:pt x="1112551" y="463344"/>
                  <a:pt x="1111044" y="460752"/>
                  <a:pt x="1108787" y="460273"/>
                </a:cubicBezTo>
                <a:close/>
                <a:moveTo>
                  <a:pt x="739600" y="458057"/>
                </a:moveTo>
                <a:cubicBezTo>
                  <a:pt x="730523" y="456128"/>
                  <a:pt x="721867" y="463429"/>
                  <a:pt x="720266" y="474362"/>
                </a:cubicBezTo>
                <a:cubicBezTo>
                  <a:pt x="718667" y="485296"/>
                  <a:pt x="724727" y="495722"/>
                  <a:pt x="733804" y="497650"/>
                </a:cubicBezTo>
                <a:cubicBezTo>
                  <a:pt x="742881" y="499578"/>
                  <a:pt x="751537" y="492277"/>
                  <a:pt x="753137" y="481344"/>
                </a:cubicBezTo>
                <a:cubicBezTo>
                  <a:pt x="754738" y="470411"/>
                  <a:pt x="748677" y="459984"/>
                  <a:pt x="739600" y="458057"/>
                </a:cubicBezTo>
                <a:close/>
                <a:moveTo>
                  <a:pt x="1086499" y="453810"/>
                </a:moveTo>
                <a:cubicBezTo>
                  <a:pt x="1083473" y="453167"/>
                  <a:pt x="1080588" y="455601"/>
                  <a:pt x="1080055" y="459245"/>
                </a:cubicBezTo>
                <a:cubicBezTo>
                  <a:pt x="1079521" y="462889"/>
                  <a:pt x="1081541" y="466365"/>
                  <a:pt x="1084567" y="467007"/>
                </a:cubicBezTo>
                <a:cubicBezTo>
                  <a:pt x="1087593" y="467650"/>
                  <a:pt x="1090479" y="465217"/>
                  <a:pt x="1091012" y="461572"/>
                </a:cubicBezTo>
                <a:cubicBezTo>
                  <a:pt x="1091545" y="457928"/>
                  <a:pt x="1089525" y="454453"/>
                  <a:pt x="1086499" y="453810"/>
                </a:cubicBezTo>
                <a:close/>
                <a:moveTo>
                  <a:pt x="1061670" y="447176"/>
                </a:moveTo>
                <a:cubicBezTo>
                  <a:pt x="1058039" y="446405"/>
                  <a:pt x="1054576" y="449325"/>
                  <a:pt x="1053936" y="453697"/>
                </a:cubicBezTo>
                <a:cubicBezTo>
                  <a:pt x="1053296" y="458070"/>
                  <a:pt x="1055721" y="462241"/>
                  <a:pt x="1059352" y="463012"/>
                </a:cubicBezTo>
                <a:cubicBezTo>
                  <a:pt x="1062983" y="463783"/>
                  <a:pt x="1066445" y="460864"/>
                  <a:pt x="1067085" y="456491"/>
                </a:cubicBezTo>
                <a:cubicBezTo>
                  <a:pt x="1067726" y="452118"/>
                  <a:pt x="1065301" y="447947"/>
                  <a:pt x="1061670" y="447176"/>
                </a:cubicBezTo>
                <a:close/>
                <a:moveTo>
                  <a:pt x="692858" y="446769"/>
                </a:moveTo>
                <a:cubicBezTo>
                  <a:pt x="683176" y="444712"/>
                  <a:pt x="673943" y="452499"/>
                  <a:pt x="672236" y="464161"/>
                </a:cubicBezTo>
                <a:cubicBezTo>
                  <a:pt x="670528" y="475824"/>
                  <a:pt x="676993" y="486944"/>
                  <a:pt x="686675" y="489001"/>
                </a:cubicBezTo>
                <a:cubicBezTo>
                  <a:pt x="696358" y="491058"/>
                  <a:pt x="705591" y="483270"/>
                  <a:pt x="707298" y="471608"/>
                </a:cubicBezTo>
                <a:cubicBezTo>
                  <a:pt x="709005" y="459947"/>
                  <a:pt x="702540" y="448825"/>
                  <a:pt x="692858" y="446769"/>
                </a:cubicBezTo>
                <a:close/>
                <a:moveTo>
                  <a:pt x="304305" y="446251"/>
                </a:moveTo>
                <a:cubicBezTo>
                  <a:pt x="290387" y="443295"/>
                  <a:pt x="277116" y="454489"/>
                  <a:pt x="274662" y="471253"/>
                </a:cubicBezTo>
                <a:cubicBezTo>
                  <a:pt x="272208" y="488018"/>
                  <a:pt x="281501" y="504005"/>
                  <a:pt x="295418" y="506960"/>
                </a:cubicBezTo>
                <a:cubicBezTo>
                  <a:pt x="309336" y="509917"/>
                  <a:pt x="322607" y="498722"/>
                  <a:pt x="325062" y="481958"/>
                </a:cubicBezTo>
                <a:cubicBezTo>
                  <a:pt x="327516" y="465194"/>
                  <a:pt x="318222" y="449207"/>
                  <a:pt x="304305" y="446251"/>
                </a:cubicBezTo>
                <a:close/>
                <a:moveTo>
                  <a:pt x="1034650" y="440076"/>
                </a:moveTo>
                <a:cubicBezTo>
                  <a:pt x="1030415" y="439177"/>
                  <a:pt x="1026375" y="442583"/>
                  <a:pt x="1025628" y="447686"/>
                </a:cubicBezTo>
                <a:cubicBezTo>
                  <a:pt x="1024881" y="452787"/>
                  <a:pt x="1027709" y="457653"/>
                  <a:pt x="1031946" y="458552"/>
                </a:cubicBezTo>
                <a:cubicBezTo>
                  <a:pt x="1036182" y="459452"/>
                  <a:pt x="1040221" y="456046"/>
                  <a:pt x="1040968" y="450943"/>
                </a:cubicBezTo>
                <a:cubicBezTo>
                  <a:pt x="1041715" y="445841"/>
                  <a:pt x="1038886" y="440976"/>
                  <a:pt x="1034650" y="440076"/>
                </a:cubicBezTo>
                <a:close/>
                <a:moveTo>
                  <a:pt x="643924" y="435014"/>
                </a:moveTo>
                <a:cubicBezTo>
                  <a:pt x="633637" y="432830"/>
                  <a:pt x="623827" y="441103"/>
                  <a:pt x="622013" y="453494"/>
                </a:cubicBezTo>
                <a:cubicBezTo>
                  <a:pt x="620199" y="465886"/>
                  <a:pt x="627068" y="477701"/>
                  <a:pt x="637355" y="479886"/>
                </a:cubicBezTo>
                <a:cubicBezTo>
                  <a:pt x="647643" y="482072"/>
                  <a:pt x="657452" y="473798"/>
                  <a:pt x="659266" y="461406"/>
                </a:cubicBezTo>
                <a:cubicBezTo>
                  <a:pt x="661080" y="449015"/>
                  <a:pt x="654212" y="437199"/>
                  <a:pt x="643924" y="435014"/>
                </a:cubicBezTo>
                <a:close/>
                <a:moveTo>
                  <a:pt x="1005439" y="432511"/>
                </a:moveTo>
                <a:cubicBezTo>
                  <a:pt x="1000597" y="431482"/>
                  <a:pt x="995981" y="435376"/>
                  <a:pt x="995127" y="441207"/>
                </a:cubicBezTo>
                <a:cubicBezTo>
                  <a:pt x="994274" y="447038"/>
                  <a:pt x="997506" y="452599"/>
                  <a:pt x="1002348" y="453627"/>
                </a:cubicBezTo>
                <a:cubicBezTo>
                  <a:pt x="1007189" y="454655"/>
                  <a:pt x="1011805" y="450762"/>
                  <a:pt x="1012659" y="444930"/>
                </a:cubicBezTo>
                <a:cubicBezTo>
                  <a:pt x="1013512" y="439100"/>
                  <a:pt x="1010280" y="433539"/>
                  <a:pt x="1005439" y="432511"/>
                </a:cubicBezTo>
                <a:close/>
                <a:moveTo>
                  <a:pt x="240033" y="431239"/>
                </a:moveTo>
                <a:cubicBezTo>
                  <a:pt x="225509" y="428154"/>
                  <a:pt x="211660" y="439834"/>
                  <a:pt x="209099" y="457328"/>
                </a:cubicBezTo>
                <a:cubicBezTo>
                  <a:pt x="206539" y="474822"/>
                  <a:pt x="216236" y="491503"/>
                  <a:pt x="230759" y="494588"/>
                </a:cubicBezTo>
                <a:cubicBezTo>
                  <a:pt x="245283" y="497673"/>
                  <a:pt x="259132" y="485992"/>
                  <a:pt x="261693" y="468498"/>
                </a:cubicBezTo>
                <a:cubicBezTo>
                  <a:pt x="264253" y="451005"/>
                  <a:pt x="254556" y="434323"/>
                  <a:pt x="240033" y="431239"/>
                </a:cubicBezTo>
                <a:close/>
                <a:moveTo>
                  <a:pt x="974035" y="424480"/>
                </a:moveTo>
                <a:cubicBezTo>
                  <a:pt x="968589" y="423324"/>
                  <a:pt x="963395" y="427704"/>
                  <a:pt x="962435" y="434264"/>
                </a:cubicBezTo>
                <a:cubicBezTo>
                  <a:pt x="961475" y="440823"/>
                  <a:pt x="965111" y="447080"/>
                  <a:pt x="970557" y="448236"/>
                </a:cubicBezTo>
                <a:cubicBezTo>
                  <a:pt x="976003" y="449393"/>
                  <a:pt x="981197" y="445012"/>
                  <a:pt x="982157" y="438452"/>
                </a:cubicBezTo>
                <a:cubicBezTo>
                  <a:pt x="983118" y="431893"/>
                  <a:pt x="979481" y="425636"/>
                  <a:pt x="974035" y="424480"/>
                </a:cubicBezTo>
                <a:close/>
                <a:moveTo>
                  <a:pt x="592799" y="422795"/>
                </a:moveTo>
                <a:cubicBezTo>
                  <a:pt x="581906" y="420482"/>
                  <a:pt x="571520" y="429242"/>
                  <a:pt x="569599" y="442363"/>
                </a:cubicBezTo>
                <a:cubicBezTo>
                  <a:pt x="567678" y="455483"/>
                  <a:pt x="574951" y="467994"/>
                  <a:pt x="585844" y="470307"/>
                </a:cubicBezTo>
                <a:cubicBezTo>
                  <a:pt x="596736" y="472621"/>
                  <a:pt x="607123" y="463860"/>
                  <a:pt x="609044" y="450740"/>
                </a:cubicBezTo>
                <a:cubicBezTo>
                  <a:pt x="610964" y="437621"/>
                  <a:pt x="603691" y="425109"/>
                  <a:pt x="592799" y="422795"/>
                </a:cubicBezTo>
                <a:close/>
                <a:moveTo>
                  <a:pt x="940441" y="415984"/>
                </a:moveTo>
                <a:cubicBezTo>
                  <a:pt x="934390" y="414700"/>
                  <a:pt x="928619" y="419566"/>
                  <a:pt x="927552" y="426855"/>
                </a:cubicBezTo>
                <a:cubicBezTo>
                  <a:pt x="926485" y="434143"/>
                  <a:pt x="930526" y="441094"/>
                  <a:pt x="936577" y="442380"/>
                </a:cubicBezTo>
                <a:cubicBezTo>
                  <a:pt x="942629" y="443664"/>
                  <a:pt x="948399" y="438798"/>
                  <a:pt x="949466" y="431509"/>
                </a:cubicBezTo>
                <a:cubicBezTo>
                  <a:pt x="950533" y="424221"/>
                  <a:pt x="946493" y="417270"/>
                  <a:pt x="940441" y="415984"/>
                </a:cubicBezTo>
                <a:close/>
                <a:moveTo>
                  <a:pt x="173569" y="415761"/>
                </a:moveTo>
                <a:cubicBezTo>
                  <a:pt x="158440" y="412548"/>
                  <a:pt x="144013" y="424715"/>
                  <a:pt x="141346" y="442938"/>
                </a:cubicBezTo>
                <a:cubicBezTo>
                  <a:pt x="138679" y="461161"/>
                  <a:pt x="148780" y="478538"/>
                  <a:pt x="163908" y="481751"/>
                </a:cubicBezTo>
                <a:cubicBezTo>
                  <a:pt x="179037" y="484964"/>
                  <a:pt x="193464" y="472796"/>
                  <a:pt x="196131" y="454574"/>
                </a:cubicBezTo>
                <a:cubicBezTo>
                  <a:pt x="198799" y="436352"/>
                  <a:pt x="188697" y="418974"/>
                  <a:pt x="173569" y="415761"/>
                </a:cubicBezTo>
                <a:close/>
                <a:moveTo>
                  <a:pt x="539486" y="410111"/>
                </a:moveTo>
                <a:cubicBezTo>
                  <a:pt x="527988" y="407669"/>
                  <a:pt x="517025" y="416916"/>
                  <a:pt x="514997" y="430765"/>
                </a:cubicBezTo>
                <a:cubicBezTo>
                  <a:pt x="512970" y="444613"/>
                  <a:pt x="520647" y="457821"/>
                  <a:pt x="532144" y="460262"/>
                </a:cubicBezTo>
                <a:cubicBezTo>
                  <a:pt x="543641" y="462705"/>
                  <a:pt x="554604" y="453457"/>
                  <a:pt x="556631" y="439608"/>
                </a:cubicBezTo>
                <a:cubicBezTo>
                  <a:pt x="558658" y="425759"/>
                  <a:pt x="550984" y="412553"/>
                  <a:pt x="539486" y="410111"/>
                </a:cubicBezTo>
                <a:close/>
                <a:moveTo>
                  <a:pt x="904655" y="407023"/>
                </a:moveTo>
                <a:cubicBezTo>
                  <a:pt x="897999" y="405609"/>
                  <a:pt x="891652" y="410963"/>
                  <a:pt x="890478" y="418980"/>
                </a:cubicBezTo>
                <a:cubicBezTo>
                  <a:pt x="889304" y="426998"/>
                  <a:pt x="893749" y="434644"/>
                  <a:pt x="900405" y="436058"/>
                </a:cubicBezTo>
                <a:cubicBezTo>
                  <a:pt x="907061" y="437471"/>
                  <a:pt x="913409" y="432118"/>
                  <a:pt x="914583" y="424100"/>
                </a:cubicBezTo>
                <a:cubicBezTo>
                  <a:pt x="915756" y="416082"/>
                  <a:pt x="911312" y="408437"/>
                  <a:pt x="904655" y="407023"/>
                </a:cubicBezTo>
                <a:close/>
                <a:moveTo>
                  <a:pt x="104912" y="399819"/>
                </a:moveTo>
                <a:cubicBezTo>
                  <a:pt x="89179" y="396477"/>
                  <a:pt x="74176" y="409131"/>
                  <a:pt x="71401" y="428083"/>
                </a:cubicBezTo>
                <a:cubicBezTo>
                  <a:pt x="68627" y="447034"/>
                  <a:pt x="79133" y="465106"/>
                  <a:pt x="94865" y="468447"/>
                </a:cubicBezTo>
                <a:cubicBezTo>
                  <a:pt x="110599" y="471789"/>
                  <a:pt x="125602" y="459135"/>
                  <a:pt x="128376" y="440183"/>
                </a:cubicBezTo>
                <a:cubicBezTo>
                  <a:pt x="131150" y="421232"/>
                  <a:pt x="120645" y="403160"/>
                  <a:pt x="104912" y="399819"/>
                </a:cubicBezTo>
                <a:close/>
                <a:moveTo>
                  <a:pt x="866679" y="397596"/>
                </a:moveTo>
                <a:cubicBezTo>
                  <a:pt x="859417" y="396054"/>
                  <a:pt x="852492" y="401894"/>
                  <a:pt x="851212" y="410641"/>
                </a:cubicBezTo>
                <a:cubicBezTo>
                  <a:pt x="849931" y="419388"/>
                  <a:pt x="854780" y="427729"/>
                  <a:pt x="862042" y="429271"/>
                </a:cubicBezTo>
                <a:cubicBezTo>
                  <a:pt x="869303" y="430813"/>
                  <a:pt x="876228" y="424973"/>
                  <a:pt x="877508" y="416226"/>
                </a:cubicBezTo>
                <a:cubicBezTo>
                  <a:pt x="878789" y="407480"/>
                  <a:pt x="873940" y="399139"/>
                  <a:pt x="866679" y="397596"/>
                </a:cubicBezTo>
                <a:close/>
                <a:moveTo>
                  <a:pt x="483978" y="396961"/>
                </a:moveTo>
                <a:cubicBezTo>
                  <a:pt x="471875" y="394391"/>
                  <a:pt x="460334" y="404125"/>
                  <a:pt x="458200" y="418702"/>
                </a:cubicBezTo>
                <a:cubicBezTo>
                  <a:pt x="456066" y="433279"/>
                  <a:pt x="464148" y="447181"/>
                  <a:pt x="476251" y="449752"/>
                </a:cubicBezTo>
                <a:cubicBezTo>
                  <a:pt x="488352" y="452322"/>
                  <a:pt x="499893" y="442588"/>
                  <a:pt x="502027" y="428010"/>
                </a:cubicBezTo>
                <a:cubicBezTo>
                  <a:pt x="504162" y="413433"/>
                  <a:pt x="496081" y="399531"/>
                  <a:pt x="483978" y="396961"/>
                </a:cubicBezTo>
                <a:close/>
                <a:moveTo>
                  <a:pt x="826511" y="387705"/>
                </a:moveTo>
                <a:cubicBezTo>
                  <a:pt x="818643" y="386034"/>
                  <a:pt x="811142" y="392361"/>
                  <a:pt x="809755" y="401836"/>
                </a:cubicBezTo>
                <a:cubicBezTo>
                  <a:pt x="808368" y="411311"/>
                  <a:pt x="813621" y="420347"/>
                  <a:pt x="821487" y="422018"/>
                </a:cubicBezTo>
                <a:cubicBezTo>
                  <a:pt x="829355" y="423689"/>
                  <a:pt x="836856" y="417362"/>
                  <a:pt x="838243" y="407887"/>
                </a:cubicBezTo>
                <a:cubicBezTo>
                  <a:pt x="839630" y="398411"/>
                  <a:pt x="834377" y="389376"/>
                  <a:pt x="826511" y="387705"/>
                </a:cubicBezTo>
                <a:close/>
                <a:moveTo>
                  <a:pt x="34554" y="384252"/>
                </a:moveTo>
                <a:cubicBezTo>
                  <a:pt x="18543" y="380852"/>
                  <a:pt x="3276" y="393729"/>
                  <a:pt x="453" y="413014"/>
                </a:cubicBezTo>
                <a:cubicBezTo>
                  <a:pt x="-2371" y="432299"/>
                  <a:pt x="8320" y="450690"/>
                  <a:pt x="24330" y="454090"/>
                </a:cubicBezTo>
                <a:cubicBezTo>
                  <a:pt x="40341" y="457491"/>
                  <a:pt x="55609" y="444614"/>
                  <a:pt x="58432" y="425329"/>
                </a:cubicBezTo>
                <a:cubicBezTo>
                  <a:pt x="61255" y="406043"/>
                  <a:pt x="50565" y="387653"/>
                  <a:pt x="34554" y="384252"/>
                </a:cubicBezTo>
                <a:close/>
                <a:moveTo>
                  <a:pt x="426279" y="383345"/>
                </a:moveTo>
                <a:cubicBezTo>
                  <a:pt x="413571" y="380646"/>
                  <a:pt x="401453" y="390867"/>
                  <a:pt x="399212" y="406174"/>
                </a:cubicBezTo>
                <a:cubicBezTo>
                  <a:pt x="396971" y="421481"/>
                  <a:pt x="405456" y="436077"/>
                  <a:pt x="418164" y="438776"/>
                </a:cubicBezTo>
                <a:cubicBezTo>
                  <a:pt x="430872" y="441475"/>
                  <a:pt x="442990" y="431254"/>
                  <a:pt x="445231" y="415948"/>
                </a:cubicBezTo>
                <a:cubicBezTo>
                  <a:pt x="447471" y="400641"/>
                  <a:pt x="438986" y="386044"/>
                  <a:pt x="426279" y="383345"/>
                </a:cubicBezTo>
                <a:close/>
                <a:moveTo>
                  <a:pt x="784151" y="377347"/>
                </a:moveTo>
                <a:cubicBezTo>
                  <a:pt x="775679" y="375547"/>
                  <a:pt x="767600" y="382361"/>
                  <a:pt x="766106" y="392565"/>
                </a:cubicBezTo>
                <a:cubicBezTo>
                  <a:pt x="764613" y="402770"/>
                  <a:pt x="770269" y="412501"/>
                  <a:pt x="778741" y="414300"/>
                </a:cubicBezTo>
                <a:cubicBezTo>
                  <a:pt x="787213" y="416100"/>
                  <a:pt x="795292" y="409286"/>
                  <a:pt x="796785" y="399082"/>
                </a:cubicBezTo>
                <a:cubicBezTo>
                  <a:pt x="798279" y="388876"/>
                  <a:pt x="792622" y="379146"/>
                  <a:pt x="784151" y="377347"/>
                </a:cubicBezTo>
                <a:close/>
                <a:moveTo>
                  <a:pt x="1128726" y="374243"/>
                </a:moveTo>
                <a:cubicBezTo>
                  <a:pt x="1127034" y="373883"/>
                  <a:pt x="1125420" y="375244"/>
                  <a:pt x="1125121" y="377284"/>
                </a:cubicBezTo>
                <a:cubicBezTo>
                  <a:pt x="1124823" y="379322"/>
                  <a:pt x="1125953" y="381267"/>
                  <a:pt x="1127645" y="381626"/>
                </a:cubicBezTo>
                <a:cubicBezTo>
                  <a:pt x="1129338" y="381986"/>
                  <a:pt x="1130952" y="380624"/>
                  <a:pt x="1131251" y="378585"/>
                </a:cubicBezTo>
                <a:cubicBezTo>
                  <a:pt x="1131549" y="376547"/>
                  <a:pt x="1130418" y="374602"/>
                  <a:pt x="1128726" y="374243"/>
                </a:cubicBezTo>
                <a:close/>
                <a:moveTo>
                  <a:pt x="366388" y="369264"/>
                </a:moveTo>
                <a:cubicBezTo>
                  <a:pt x="353075" y="366436"/>
                  <a:pt x="340380" y="377144"/>
                  <a:pt x="338032" y="393179"/>
                </a:cubicBezTo>
                <a:cubicBezTo>
                  <a:pt x="335685" y="409215"/>
                  <a:pt x="344574" y="424507"/>
                  <a:pt x="357887" y="427334"/>
                </a:cubicBezTo>
                <a:cubicBezTo>
                  <a:pt x="371200" y="430161"/>
                  <a:pt x="383895" y="419454"/>
                  <a:pt x="386243" y="403418"/>
                </a:cubicBezTo>
                <a:cubicBezTo>
                  <a:pt x="388590" y="387383"/>
                  <a:pt x="379700" y="372091"/>
                  <a:pt x="366388" y="369264"/>
                </a:cubicBezTo>
                <a:close/>
                <a:moveTo>
                  <a:pt x="1108788" y="368739"/>
                </a:moveTo>
                <a:cubicBezTo>
                  <a:pt x="1106531" y="368260"/>
                  <a:pt x="1104379" y="370075"/>
                  <a:pt x="1103981" y="372793"/>
                </a:cubicBezTo>
                <a:cubicBezTo>
                  <a:pt x="1103584" y="375511"/>
                  <a:pt x="1105091" y="378103"/>
                  <a:pt x="1107347" y="378583"/>
                </a:cubicBezTo>
                <a:cubicBezTo>
                  <a:pt x="1109603" y="379062"/>
                  <a:pt x="1111756" y="377247"/>
                  <a:pt x="1112153" y="374529"/>
                </a:cubicBezTo>
                <a:cubicBezTo>
                  <a:pt x="1112552" y="371811"/>
                  <a:pt x="1111044" y="369219"/>
                  <a:pt x="1108788" y="368739"/>
                </a:cubicBezTo>
                <a:close/>
                <a:moveTo>
                  <a:pt x="739600" y="366523"/>
                </a:moveTo>
                <a:cubicBezTo>
                  <a:pt x="730523" y="364596"/>
                  <a:pt x="721867" y="371896"/>
                  <a:pt x="720266" y="382829"/>
                </a:cubicBezTo>
                <a:cubicBezTo>
                  <a:pt x="718666" y="393762"/>
                  <a:pt x="724727" y="404189"/>
                  <a:pt x="733804" y="406117"/>
                </a:cubicBezTo>
                <a:cubicBezTo>
                  <a:pt x="742881" y="408045"/>
                  <a:pt x="751537" y="400744"/>
                  <a:pt x="753137" y="389811"/>
                </a:cubicBezTo>
                <a:cubicBezTo>
                  <a:pt x="754738" y="378877"/>
                  <a:pt x="748677" y="368452"/>
                  <a:pt x="739600" y="366523"/>
                </a:cubicBezTo>
                <a:close/>
                <a:moveTo>
                  <a:pt x="1086499" y="362278"/>
                </a:moveTo>
                <a:cubicBezTo>
                  <a:pt x="1083473" y="361635"/>
                  <a:pt x="1080588" y="364067"/>
                  <a:pt x="1080055" y="367712"/>
                </a:cubicBezTo>
                <a:cubicBezTo>
                  <a:pt x="1079521" y="371356"/>
                  <a:pt x="1081542" y="374831"/>
                  <a:pt x="1084568" y="375473"/>
                </a:cubicBezTo>
                <a:cubicBezTo>
                  <a:pt x="1087594" y="376116"/>
                  <a:pt x="1090479" y="373683"/>
                  <a:pt x="1091012" y="370038"/>
                </a:cubicBezTo>
                <a:cubicBezTo>
                  <a:pt x="1091546" y="366394"/>
                  <a:pt x="1089525" y="362921"/>
                  <a:pt x="1086499" y="362278"/>
                </a:cubicBezTo>
                <a:close/>
                <a:moveTo>
                  <a:pt x="1061670" y="355644"/>
                </a:moveTo>
                <a:cubicBezTo>
                  <a:pt x="1058039" y="354873"/>
                  <a:pt x="1054576" y="357793"/>
                  <a:pt x="1053936" y="362166"/>
                </a:cubicBezTo>
                <a:cubicBezTo>
                  <a:pt x="1053297" y="366538"/>
                  <a:pt x="1055721" y="370708"/>
                  <a:pt x="1059352" y="371479"/>
                </a:cubicBezTo>
                <a:cubicBezTo>
                  <a:pt x="1062983" y="372251"/>
                  <a:pt x="1066446" y="369330"/>
                  <a:pt x="1067085" y="364957"/>
                </a:cubicBezTo>
                <a:cubicBezTo>
                  <a:pt x="1067726" y="360586"/>
                  <a:pt x="1065301" y="356416"/>
                  <a:pt x="1061670" y="355644"/>
                </a:cubicBezTo>
                <a:close/>
                <a:moveTo>
                  <a:pt x="692858" y="355237"/>
                </a:moveTo>
                <a:cubicBezTo>
                  <a:pt x="683176" y="353181"/>
                  <a:pt x="673943" y="360967"/>
                  <a:pt x="672236" y="372628"/>
                </a:cubicBezTo>
                <a:cubicBezTo>
                  <a:pt x="670529" y="384290"/>
                  <a:pt x="676993" y="395411"/>
                  <a:pt x="686676" y="397468"/>
                </a:cubicBezTo>
                <a:cubicBezTo>
                  <a:pt x="696359" y="399524"/>
                  <a:pt x="705591" y="391737"/>
                  <a:pt x="707299" y="380075"/>
                </a:cubicBezTo>
                <a:cubicBezTo>
                  <a:pt x="709005" y="368413"/>
                  <a:pt x="702540" y="357293"/>
                  <a:pt x="692858" y="355237"/>
                </a:cubicBezTo>
                <a:close/>
                <a:moveTo>
                  <a:pt x="304305" y="354720"/>
                </a:moveTo>
                <a:cubicBezTo>
                  <a:pt x="290387" y="351763"/>
                  <a:pt x="277116" y="362958"/>
                  <a:pt x="274662" y="379720"/>
                </a:cubicBezTo>
                <a:cubicBezTo>
                  <a:pt x="272208" y="396485"/>
                  <a:pt x="281501" y="412471"/>
                  <a:pt x="295418" y="415427"/>
                </a:cubicBezTo>
                <a:cubicBezTo>
                  <a:pt x="309336" y="418383"/>
                  <a:pt x="322608" y="407189"/>
                  <a:pt x="325062" y="390424"/>
                </a:cubicBezTo>
                <a:cubicBezTo>
                  <a:pt x="327516" y="373660"/>
                  <a:pt x="318223" y="357675"/>
                  <a:pt x="304305" y="354720"/>
                </a:cubicBezTo>
                <a:close/>
                <a:moveTo>
                  <a:pt x="1034650" y="348544"/>
                </a:moveTo>
                <a:cubicBezTo>
                  <a:pt x="1030415" y="347644"/>
                  <a:pt x="1026375" y="351051"/>
                  <a:pt x="1025628" y="356153"/>
                </a:cubicBezTo>
                <a:cubicBezTo>
                  <a:pt x="1024881" y="361256"/>
                  <a:pt x="1027709" y="366120"/>
                  <a:pt x="1031945" y="367019"/>
                </a:cubicBezTo>
                <a:cubicBezTo>
                  <a:pt x="1036181" y="367919"/>
                  <a:pt x="1040221" y="364512"/>
                  <a:pt x="1040968" y="359411"/>
                </a:cubicBezTo>
                <a:cubicBezTo>
                  <a:pt x="1041715" y="354309"/>
                  <a:pt x="1038886" y="349444"/>
                  <a:pt x="1034650" y="348544"/>
                </a:cubicBezTo>
                <a:close/>
                <a:moveTo>
                  <a:pt x="643924" y="343484"/>
                </a:moveTo>
                <a:cubicBezTo>
                  <a:pt x="633637" y="341298"/>
                  <a:pt x="623827" y="349571"/>
                  <a:pt x="622013" y="361963"/>
                </a:cubicBezTo>
                <a:cubicBezTo>
                  <a:pt x="620200" y="374353"/>
                  <a:pt x="627068" y="386169"/>
                  <a:pt x="637356" y="388354"/>
                </a:cubicBezTo>
                <a:cubicBezTo>
                  <a:pt x="647642" y="390538"/>
                  <a:pt x="657453" y="382265"/>
                  <a:pt x="659266" y="369874"/>
                </a:cubicBezTo>
                <a:cubicBezTo>
                  <a:pt x="661080" y="357484"/>
                  <a:pt x="654212" y="345668"/>
                  <a:pt x="643924" y="343484"/>
                </a:cubicBezTo>
                <a:close/>
                <a:moveTo>
                  <a:pt x="1005439" y="340980"/>
                </a:moveTo>
                <a:cubicBezTo>
                  <a:pt x="1000597" y="339951"/>
                  <a:pt x="995981" y="343845"/>
                  <a:pt x="995128" y="349675"/>
                </a:cubicBezTo>
                <a:cubicBezTo>
                  <a:pt x="994273" y="355506"/>
                  <a:pt x="997507" y="361067"/>
                  <a:pt x="1002348" y="362095"/>
                </a:cubicBezTo>
                <a:cubicBezTo>
                  <a:pt x="1007189" y="363124"/>
                  <a:pt x="1011805" y="359230"/>
                  <a:pt x="1012659" y="353399"/>
                </a:cubicBezTo>
                <a:cubicBezTo>
                  <a:pt x="1013512" y="347568"/>
                  <a:pt x="1010280" y="342008"/>
                  <a:pt x="1005439" y="340980"/>
                </a:cubicBezTo>
                <a:close/>
                <a:moveTo>
                  <a:pt x="240033" y="339708"/>
                </a:moveTo>
                <a:cubicBezTo>
                  <a:pt x="225510" y="336624"/>
                  <a:pt x="211661" y="348303"/>
                  <a:pt x="209100" y="365795"/>
                </a:cubicBezTo>
                <a:cubicBezTo>
                  <a:pt x="206539" y="383289"/>
                  <a:pt x="216236" y="399970"/>
                  <a:pt x="230759" y="403055"/>
                </a:cubicBezTo>
                <a:cubicBezTo>
                  <a:pt x="245283" y="406139"/>
                  <a:pt x="259132" y="394459"/>
                  <a:pt x="261693" y="376966"/>
                </a:cubicBezTo>
                <a:cubicBezTo>
                  <a:pt x="264253" y="359474"/>
                  <a:pt x="254557" y="342792"/>
                  <a:pt x="240033" y="339708"/>
                </a:cubicBezTo>
                <a:close/>
                <a:moveTo>
                  <a:pt x="974035" y="332949"/>
                </a:moveTo>
                <a:cubicBezTo>
                  <a:pt x="968589" y="331792"/>
                  <a:pt x="963395" y="336172"/>
                  <a:pt x="962435" y="342733"/>
                </a:cubicBezTo>
                <a:cubicBezTo>
                  <a:pt x="961475" y="349291"/>
                  <a:pt x="965111" y="355548"/>
                  <a:pt x="970557" y="356704"/>
                </a:cubicBezTo>
                <a:cubicBezTo>
                  <a:pt x="976003" y="357861"/>
                  <a:pt x="981197" y="353480"/>
                  <a:pt x="982157" y="346920"/>
                </a:cubicBezTo>
                <a:cubicBezTo>
                  <a:pt x="983118" y="340361"/>
                  <a:pt x="979481" y="334105"/>
                  <a:pt x="974035" y="332949"/>
                </a:cubicBezTo>
                <a:close/>
                <a:moveTo>
                  <a:pt x="592799" y="331264"/>
                </a:moveTo>
                <a:cubicBezTo>
                  <a:pt x="581906" y="328951"/>
                  <a:pt x="571520" y="337711"/>
                  <a:pt x="569599" y="350830"/>
                </a:cubicBezTo>
                <a:cubicBezTo>
                  <a:pt x="567679" y="363949"/>
                  <a:pt x="574952" y="376461"/>
                  <a:pt x="585844" y="378774"/>
                </a:cubicBezTo>
                <a:cubicBezTo>
                  <a:pt x="596737" y="381088"/>
                  <a:pt x="607123" y="372327"/>
                  <a:pt x="609044" y="359209"/>
                </a:cubicBezTo>
                <a:cubicBezTo>
                  <a:pt x="610964" y="346088"/>
                  <a:pt x="603691" y="333578"/>
                  <a:pt x="592799" y="331264"/>
                </a:cubicBezTo>
                <a:close/>
                <a:moveTo>
                  <a:pt x="940441" y="324453"/>
                </a:moveTo>
                <a:cubicBezTo>
                  <a:pt x="934390" y="323168"/>
                  <a:pt x="928619" y="328035"/>
                  <a:pt x="927552" y="335324"/>
                </a:cubicBezTo>
                <a:cubicBezTo>
                  <a:pt x="926485" y="342612"/>
                  <a:pt x="930526" y="349563"/>
                  <a:pt x="936577" y="350847"/>
                </a:cubicBezTo>
                <a:cubicBezTo>
                  <a:pt x="942629" y="352133"/>
                  <a:pt x="948399" y="347266"/>
                  <a:pt x="949466" y="339978"/>
                </a:cubicBezTo>
                <a:cubicBezTo>
                  <a:pt x="950533" y="332689"/>
                  <a:pt x="946493" y="325739"/>
                  <a:pt x="940441" y="324453"/>
                </a:cubicBezTo>
                <a:close/>
                <a:moveTo>
                  <a:pt x="173569" y="324230"/>
                </a:moveTo>
                <a:cubicBezTo>
                  <a:pt x="158440" y="321017"/>
                  <a:pt x="144014" y="333184"/>
                  <a:pt x="141346" y="351406"/>
                </a:cubicBezTo>
                <a:cubicBezTo>
                  <a:pt x="138679" y="369627"/>
                  <a:pt x="148781" y="387004"/>
                  <a:pt x="163909" y="390218"/>
                </a:cubicBezTo>
                <a:cubicBezTo>
                  <a:pt x="179037" y="393431"/>
                  <a:pt x="193464" y="381263"/>
                  <a:pt x="196131" y="363042"/>
                </a:cubicBezTo>
                <a:cubicBezTo>
                  <a:pt x="198799" y="344820"/>
                  <a:pt x="188697" y="327444"/>
                  <a:pt x="173569" y="324230"/>
                </a:cubicBezTo>
                <a:close/>
                <a:moveTo>
                  <a:pt x="539487" y="318580"/>
                </a:moveTo>
                <a:cubicBezTo>
                  <a:pt x="527989" y="316138"/>
                  <a:pt x="517025" y="325385"/>
                  <a:pt x="514997" y="339233"/>
                </a:cubicBezTo>
                <a:cubicBezTo>
                  <a:pt x="512970" y="353082"/>
                  <a:pt x="520647" y="366287"/>
                  <a:pt x="532145" y="368729"/>
                </a:cubicBezTo>
                <a:cubicBezTo>
                  <a:pt x="543642" y="371171"/>
                  <a:pt x="554604" y="361925"/>
                  <a:pt x="556631" y="348076"/>
                </a:cubicBezTo>
                <a:cubicBezTo>
                  <a:pt x="558658" y="334228"/>
                  <a:pt x="550984" y="321021"/>
                  <a:pt x="539487" y="318580"/>
                </a:cubicBezTo>
                <a:close/>
                <a:moveTo>
                  <a:pt x="904655" y="315492"/>
                </a:moveTo>
                <a:cubicBezTo>
                  <a:pt x="897999" y="314078"/>
                  <a:pt x="891652" y="319431"/>
                  <a:pt x="890478" y="327449"/>
                </a:cubicBezTo>
                <a:cubicBezTo>
                  <a:pt x="889304" y="335467"/>
                  <a:pt x="893749" y="343113"/>
                  <a:pt x="900405" y="344526"/>
                </a:cubicBezTo>
                <a:cubicBezTo>
                  <a:pt x="907061" y="345939"/>
                  <a:pt x="913409" y="340587"/>
                  <a:pt x="914583" y="332569"/>
                </a:cubicBezTo>
                <a:cubicBezTo>
                  <a:pt x="915756" y="324551"/>
                  <a:pt x="911312" y="316905"/>
                  <a:pt x="904655" y="315492"/>
                </a:cubicBezTo>
                <a:close/>
                <a:moveTo>
                  <a:pt x="104913" y="308288"/>
                </a:moveTo>
                <a:cubicBezTo>
                  <a:pt x="89179" y="304947"/>
                  <a:pt x="74176" y="317601"/>
                  <a:pt x="71401" y="336552"/>
                </a:cubicBezTo>
                <a:cubicBezTo>
                  <a:pt x="68627" y="355503"/>
                  <a:pt x="79133" y="373573"/>
                  <a:pt x="94866" y="376914"/>
                </a:cubicBezTo>
                <a:cubicBezTo>
                  <a:pt x="110599" y="380256"/>
                  <a:pt x="125603" y="367602"/>
                  <a:pt x="128376" y="348652"/>
                </a:cubicBezTo>
                <a:cubicBezTo>
                  <a:pt x="131151" y="329702"/>
                  <a:pt x="120645" y="311630"/>
                  <a:pt x="104913" y="308288"/>
                </a:cubicBezTo>
                <a:close/>
                <a:moveTo>
                  <a:pt x="866679" y="306065"/>
                </a:moveTo>
                <a:cubicBezTo>
                  <a:pt x="859417" y="304523"/>
                  <a:pt x="852493" y="310363"/>
                  <a:pt x="851213" y="319110"/>
                </a:cubicBezTo>
                <a:cubicBezTo>
                  <a:pt x="849932" y="327856"/>
                  <a:pt x="854781" y="336197"/>
                  <a:pt x="862042" y="337740"/>
                </a:cubicBezTo>
                <a:cubicBezTo>
                  <a:pt x="869304" y="339282"/>
                  <a:pt x="876228" y="333441"/>
                  <a:pt x="877509" y="324695"/>
                </a:cubicBezTo>
                <a:cubicBezTo>
                  <a:pt x="878789" y="315948"/>
                  <a:pt x="873940" y="307607"/>
                  <a:pt x="866679" y="306065"/>
                </a:cubicBezTo>
                <a:close/>
                <a:moveTo>
                  <a:pt x="483978" y="305430"/>
                </a:moveTo>
                <a:cubicBezTo>
                  <a:pt x="471876" y="302859"/>
                  <a:pt x="460334" y="312593"/>
                  <a:pt x="458201" y="327171"/>
                </a:cubicBezTo>
                <a:cubicBezTo>
                  <a:pt x="456067" y="341748"/>
                  <a:pt x="464148" y="355649"/>
                  <a:pt x="476251" y="358219"/>
                </a:cubicBezTo>
                <a:cubicBezTo>
                  <a:pt x="488353" y="360790"/>
                  <a:pt x="499894" y="351057"/>
                  <a:pt x="502028" y="336479"/>
                </a:cubicBezTo>
                <a:cubicBezTo>
                  <a:pt x="504162" y="321902"/>
                  <a:pt x="496081" y="308000"/>
                  <a:pt x="483978" y="305430"/>
                </a:cubicBezTo>
                <a:close/>
                <a:moveTo>
                  <a:pt x="826511" y="296173"/>
                </a:moveTo>
                <a:cubicBezTo>
                  <a:pt x="818643" y="294502"/>
                  <a:pt x="811142" y="300829"/>
                  <a:pt x="809755" y="310305"/>
                </a:cubicBezTo>
                <a:cubicBezTo>
                  <a:pt x="808368" y="319780"/>
                  <a:pt x="813621" y="328816"/>
                  <a:pt x="821487" y="330487"/>
                </a:cubicBezTo>
                <a:cubicBezTo>
                  <a:pt x="829355" y="332157"/>
                  <a:pt x="836856" y="325830"/>
                  <a:pt x="838243" y="316355"/>
                </a:cubicBezTo>
                <a:cubicBezTo>
                  <a:pt x="839630" y="306880"/>
                  <a:pt x="834377" y="297844"/>
                  <a:pt x="826511" y="296173"/>
                </a:cubicBezTo>
                <a:close/>
                <a:moveTo>
                  <a:pt x="34554" y="292721"/>
                </a:moveTo>
                <a:cubicBezTo>
                  <a:pt x="18543" y="289320"/>
                  <a:pt x="3276" y="302198"/>
                  <a:pt x="453" y="321483"/>
                </a:cubicBezTo>
                <a:cubicBezTo>
                  <a:pt x="-2370" y="340768"/>
                  <a:pt x="8320" y="359158"/>
                  <a:pt x="24330" y="362558"/>
                </a:cubicBezTo>
                <a:cubicBezTo>
                  <a:pt x="40341" y="365958"/>
                  <a:pt x="55609" y="353082"/>
                  <a:pt x="58432" y="333797"/>
                </a:cubicBezTo>
                <a:cubicBezTo>
                  <a:pt x="61256" y="314512"/>
                  <a:pt x="50565" y="296122"/>
                  <a:pt x="34554" y="292721"/>
                </a:cubicBezTo>
                <a:close/>
                <a:moveTo>
                  <a:pt x="426279" y="291814"/>
                </a:moveTo>
                <a:cubicBezTo>
                  <a:pt x="413571" y="289115"/>
                  <a:pt x="401453" y="299335"/>
                  <a:pt x="399212" y="314642"/>
                </a:cubicBezTo>
                <a:cubicBezTo>
                  <a:pt x="396971" y="329949"/>
                  <a:pt x="405457" y="344546"/>
                  <a:pt x="418165" y="347244"/>
                </a:cubicBezTo>
                <a:cubicBezTo>
                  <a:pt x="430873" y="349943"/>
                  <a:pt x="442990" y="339723"/>
                  <a:pt x="445232" y="324416"/>
                </a:cubicBezTo>
                <a:cubicBezTo>
                  <a:pt x="447472" y="309109"/>
                  <a:pt x="438987" y="294513"/>
                  <a:pt x="426279" y="291814"/>
                </a:cubicBezTo>
                <a:close/>
                <a:moveTo>
                  <a:pt x="784151" y="285815"/>
                </a:moveTo>
                <a:cubicBezTo>
                  <a:pt x="775679" y="284016"/>
                  <a:pt x="767600" y="290829"/>
                  <a:pt x="766106" y="301034"/>
                </a:cubicBezTo>
                <a:cubicBezTo>
                  <a:pt x="764613" y="311238"/>
                  <a:pt x="770269" y="320969"/>
                  <a:pt x="778741" y="322769"/>
                </a:cubicBezTo>
                <a:cubicBezTo>
                  <a:pt x="787213" y="324568"/>
                  <a:pt x="795292" y="317754"/>
                  <a:pt x="796785" y="307550"/>
                </a:cubicBezTo>
                <a:cubicBezTo>
                  <a:pt x="798279" y="297345"/>
                  <a:pt x="792622" y="287615"/>
                  <a:pt x="784151" y="285815"/>
                </a:cubicBezTo>
                <a:close/>
                <a:moveTo>
                  <a:pt x="1128726" y="282712"/>
                </a:moveTo>
                <a:cubicBezTo>
                  <a:pt x="1127034" y="282353"/>
                  <a:pt x="1125420" y="283714"/>
                  <a:pt x="1125121" y="285753"/>
                </a:cubicBezTo>
                <a:cubicBezTo>
                  <a:pt x="1124823" y="287791"/>
                  <a:pt x="1125953" y="289735"/>
                  <a:pt x="1127645" y="290094"/>
                </a:cubicBezTo>
                <a:cubicBezTo>
                  <a:pt x="1129338" y="290454"/>
                  <a:pt x="1130952" y="289093"/>
                  <a:pt x="1131251" y="287054"/>
                </a:cubicBezTo>
                <a:cubicBezTo>
                  <a:pt x="1131549" y="285015"/>
                  <a:pt x="1130418" y="283071"/>
                  <a:pt x="1128726" y="282712"/>
                </a:cubicBezTo>
                <a:close/>
                <a:moveTo>
                  <a:pt x="366388" y="277732"/>
                </a:moveTo>
                <a:cubicBezTo>
                  <a:pt x="353075" y="274905"/>
                  <a:pt x="340380" y="285612"/>
                  <a:pt x="338032" y="301648"/>
                </a:cubicBezTo>
                <a:cubicBezTo>
                  <a:pt x="335685" y="317683"/>
                  <a:pt x="344574" y="332976"/>
                  <a:pt x="357887" y="335803"/>
                </a:cubicBezTo>
                <a:cubicBezTo>
                  <a:pt x="371200" y="338631"/>
                  <a:pt x="383895" y="327923"/>
                  <a:pt x="386243" y="311887"/>
                </a:cubicBezTo>
                <a:cubicBezTo>
                  <a:pt x="388590" y="295852"/>
                  <a:pt x="379701" y="280560"/>
                  <a:pt x="366388" y="277732"/>
                </a:cubicBezTo>
                <a:close/>
                <a:moveTo>
                  <a:pt x="1108788" y="277208"/>
                </a:moveTo>
                <a:cubicBezTo>
                  <a:pt x="1106531" y="276730"/>
                  <a:pt x="1104379" y="278544"/>
                  <a:pt x="1103981" y="281262"/>
                </a:cubicBezTo>
                <a:cubicBezTo>
                  <a:pt x="1103583" y="283980"/>
                  <a:pt x="1105091" y="286573"/>
                  <a:pt x="1107347" y="287052"/>
                </a:cubicBezTo>
                <a:cubicBezTo>
                  <a:pt x="1109603" y="287531"/>
                  <a:pt x="1111756" y="285716"/>
                  <a:pt x="1112153" y="282998"/>
                </a:cubicBezTo>
                <a:cubicBezTo>
                  <a:pt x="1112552" y="280279"/>
                  <a:pt x="1111044" y="277687"/>
                  <a:pt x="1108788" y="277208"/>
                </a:cubicBezTo>
                <a:close/>
                <a:moveTo>
                  <a:pt x="739600" y="274992"/>
                </a:moveTo>
                <a:cubicBezTo>
                  <a:pt x="730523" y="273064"/>
                  <a:pt x="721867" y="280365"/>
                  <a:pt x="720266" y="291298"/>
                </a:cubicBezTo>
                <a:cubicBezTo>
                  <a:pt x="718666" y="302231"/>
                  <a:pt x="724727" y="312658"/>
                  <a:pt x="733804" y="314585"/>
                </a:cubicBezTo>
                <a:cubicBezTo>
                  <a:pt x="742881" y="316513"/>
                  <a:pt x="751537" y="309213"/>
                  <a:pt x="753137" y="298280"/>
                </a:cubicBezTo>
                <a:cubicBezTo>
                  <a:pt x="754738" y="287346"/>
                  <a:pt x="748677" y="276920"/>
                  <a:pt x="739600" y="274992"/>
                </a:cubicBezTo>
                <a:close/>
                <a:moveTo>
                  <a:pt x="1086499" y="270745"/>
                </a:moveTo>
                <a:cubicBezTo>
                  <a:pt x="1083473" y="270103"/>
                  <a:pt x="1080588" y="272536"/>
                  <a:pt x="1080055" y="276180"/>
                </a:cubicBezTo>
                <a:cubicBezTo>
                  <a:pt x="1079521" y="279825"/>
                  <a:pt x="1081542" y="283299"/>
                  <a:pt x="1084568" y="283942"/>
                </a:cubicBezTo>
                <a:cubicBezTo>
                  <a:pt x="1087594" y="284585"/>
                  <a:pt x="1090479" y="282152"/>
                  <a:pt x="1091012" y="278507"/>
                </a:cubicBezTo>
                <a:cubicBezTo>
                  <a:pt x="1091546" y="274863"/>
                  <a:pt x="1089525" y="271387"/>
                  <a:pt x="1086499" y="270745"/>
                </a:cubicBezTo>
                <a:close/>
                <a:moveTo>
                  <a:pt x="1061670" y="264112"/>
                </a:moveTo>
                <a:cubicBezTo>
                  <a:pt x="1058039" y="263340"/>
                  <a:pt x="1054576" y="266261"/>
                  <a:pt x="1053936" y="270634"/>
                </a:cubicBezTo>
                <a:cubicBezTo>
                  <a:pt x="1053297" y="275007"/>
                  <a:pt x="1055721" y="279176"/>
                  <a:pt x="1059352" y="279948"/>
                </a:cubicBezTo>
                <a:cubicBezTo>
                  <a:pt x="1062983" y="280719"/>
                  <a:pt x="1066446" y="277799"/>
                  <a:pt x="1067085" y="273426"/>
                </a:cubicBezTo>
                <a:cubicBezTo>
                  <a:pt x="1067726" y="269053"/>
                  <a:pt x="1065301" y="264883"/>
                  <a:pt x="1061670" y="264112"/>
                </a:cubicBezTo>
                <a:close/>
                <a:moveTo>
                  <a:pt x="692858" y="263705"/>
                </a:moveTo>
                <a:cubicBezTo>
                  <a:pt x="683176" y="261649"/>
                  <a:pt x="673943" y="269435"/>
                  <a:pt x="672236" y="281097"/>
                </a:cubicBezTo>
                <a:cubicBezTo>
                  <a:pt x="670529" y="292759"/>
                  <a:pt x="676993" y="303880"/>
                  <a:pt x="686676" y="305937"/>
                </a:cubicBezTo>
                <a:cubicBezTo>
                  <a:pt x="696359" y="307993"/>
                  <a:pt x="705591" y="300206"/>
                  <a:pt x="707299" y="288544"/>
                </a:cubicBezTo>
                <a:cubicBezTo>
                  <a:pt x="709005" y="276882"/>
                  <a:pt x="702540" y="265762"/>
                  <a:pt x="692858" y="263705"/>
                </a:cubicBezTo>
                <a:close/>
                <a:moveTo>
                  <a:pt x="304305" y="263187"/>
                </a:moveTo>
                <a:cubicBezTo>
                  <a:pt x="290387" y="260231"/>
                  <a:pt x="277116" y="271425"/>
                  <a:pt x="274663" y="288189"/>
                </a:cubicBezTo>
                <a:cubicBezTo>
                  <a:pt x="272208" y="304953"/>
                  <a:pt x="281502" y="320940"/>
                  <a:pt x="295418" y="323897"/>
                </a:cubicBezTo>
                <a:cubicBezTo>
                  <a:pt x="309336" y="326851"/>
                  <a:pt x="322608" y="315659"/>
                  <a:pt x="325062" y="298894"/>
                </a:cubicBezTo>
                <a:cubicBezTo>
                  <a:pt x="327517" y="282130"/>
                  <a:pt x="318223" y="266143"/>
                  <a:pt x="304305" y="263187"/>
                </a:cubicBezTo>
                <a:close/>
                <a:moveTo>
                  <a:pt x="1034650" y="257012"/>
                </a:moveTo>
                <a:cubicBezTo>
                  <a:pt x="1030414" y="256112"/>
                  <a:pt x="1026374" y="259518"/>
                  <a:pt x="1025627" y="264620"/>
                </a:cubicBezTo>
                <a:cubicBezTo>
                  <a:pt x="1024881" y="269723"/>
                  <a:pt x="1027709" y="274587"/>
                  <a:pt x="1031945" y="275488"/>
                </a:cubicBezTo>
                <a:cubicBezTo>
                  <a:pt x="1036181" y="276387"/>
                  <a:pt x="1040221" y="272981"/>
                  <a:pt x="1040968" y="267879"/>
                </a:cubicBezTo>
                <a:cubicBezTo>
                  <a:pt x="1041715" y="262776"/>
                  <a:pt x="1038886" y="257911"/>
                  <a:pt x="1034650" y="257012"/>
                </a:cubicBezTo>
                <a:close/>
                <a:moveTo>
                  <a:pt x="643924" y="251950"/>
                </a:moveTo>
                <a:cubicBezTo>
                  <a:pt x="633637" y="249766"/>
                  <a:pt x="623827" y="258039"/>
                  <a:pt x="622014" y="270430"/>
                </a:cubicBezTo>
                <a:cubicBezTo>
                  <a:pt x="620200" y="282821"/>
                  <a:pt x="627068" y="294637"/>
                  <a:pt x="637356" y="296822"/>
                </a:cubicBezTo>
                <a:cubicBezTo>
                  <a:pt x="647643" y="299007"/>
                  <a:pt x="657453" y="290734"/>
                  <a:pt x="659266" y="278342"/>
                </a:cubicBezTo>
                <a:cubicBezTo>
                  <a:pt x="661080" y="265951"/>
                  <a:pt x="654212" y="254135"/>
                  <a:pt x="643924" y="251950"/>
                </a:cubicBezTo>
                <a:close/>
                <a:moveTo>
                  <a:pt x="1005438" y="249447"/>
                </a:moveTo>
                <a:cubicBezTo>
                  <a:pt x="1000597" y="248419"/>
                  <a:pt x="995981" y="252312"/>
                  <a:pt x="995127" y="258143"/>
                </a:cubicBezTo>
                <a:cubicBezTo>
                  <a:pt x="994274" y="263974"/>
                  <a:pt x="997506" y="269534"/>
                  <a:pt x="1002347" y="270563"/>
                </a:cubicBezTo>
                <a:cubicBezTo>
                  <a:pt x="1007189" y="271591"/>
                  <a:pt x="1011805" y="267697"/>
                  <a:pt x="1012658" y="261867"/>
                </a:cubicBezTo>
                <a:cubicBezTo>
                  <a:pt x="1013512" y="256035"/>
                  <a:pt x="1010280" y="250475"/>
                  <a:pt x="1005438" y="249447"/>
                </a:cubicBezTo>
                <a:close/>
                <a:moveTo>
                  <a:pt x="240033" y="248174"/>
                </a:moveTo>
                <a:cubicBezTo>
                  <a:pt x="225510" y="245090"/>
                  <a:pt x="211661" y="256770"/>
                  <a:pt x="209100" y="274264"/>
                </a:cubicBezTo>
                <a:cubicBezTo>
                  <a:pt x="206539" y="291757"/>
                  <a:pt x="216236" y="308440"/>
                  <a:pt x="230760" y="311524"/>
                </a:cubicBezTo>
                <a:cubicBezTo>
                  <a:pt x="245283" y="314608"/>
                  <a:pt x="259132" y="302928"/>
                  <a:pt x="261693" y="285435"/>
                </a:cubicBezTo>
                <a:cubicBezTo>
                  <a:pt x="264254" y="267940"/>
                  <a:pt x="254557" y="251259"/>
                  <a:pt x="240033" y="248174"/>
                </a:cubicBezTo>
                <a:close/>
                <a:moveTo>
                  <a:pt x="974035" y="241416"/>
                </a:moveTo>
                <a:cubicBezTo>
                  <a:pt x="968589" y="240259"/>
                  <a:pt x="963395" y="244640"/>
                  <a:pt x="962435" y="251199"/>
                </a:cubicBezTo>
                <a:cubicBezTo>
                  <a:pt x="961475" y="257759"/>
                  <a:pt x="965111" y="264015"/>
                  <a:pt x="970558" y="265172"/>
                </a:cubicBezTo>
                <a:cubicBezTo>
                  <a:pt x="976003" y="266329"/>
                  <a:pt x="981197" y="261948"/>
                  <a:pt x="982157" y="255388"/>
                </a:cubicBezTo>
                <a:cubicBezTo>
                  <a:pt x="983118" y="248829"/>
                  <a:pt x="979481" y="242573"/>
                  <a:pt x="974035" y="241416"/>
                </a:cubicBezTo>
                <a:close/>
                <a:moveTo>
                  <a:pt x="592799" y="239731"/>
                </a:moveTo>
                <a:cubicBezTo>
                  <a:pt x="581907" y="237418"/>
                  <a:pt x="571520" y="246179"/>
                  <a:pt x="569599" y="259298"/>
                </a:cubicBezTo>
                <a:cubicBezTo>
                  <a:pt x="567679" y="272418"/>
                  <a:pt x="574952" y="284929"/>
                  <a:pt x="585844" y="287244"/>
                </a:cubicBezTo>
                <a:cubicBezTo>
                  <a:pt x="596737" y="289556"/>
                  <a:pt x="607123" y="280796"/>
                  <a:pt x="609044" y="267676"/>
                </a:cubicBezTo>
                <a:cubicBezTo>
                  <a:pt x="610965" y="254555"/>
                  <a:pt x="603692" y="242045"/>
                  <a:pt x="592799" y="239731"/>
                </a:cubicBezTo>
                <a:close/>
                <a:moveTo>
                  <a:pt x="940441" y="232921"/>
                </a:moveTo>
                <a:cubicBezTo>
                  <a:pt x="934390" y="231635"/>
                  <a:pt x="928619" y="236502"/>
                  <a:pt x="927552" y="243791"/>
                </a:cubicBezTo>
                <a:cubicBezTo>
                  <a:pt x="926485" y="251079"/>
                  <a:pt x="930526" y="258030"/>
                  <a:pt x="936577" y="259315"/>
                </a:cubicBezTo>
                <a:cubicBezTo>
                  <a:pt x="942629" y="260601"/>
                  <a:pt x="948399" y="255733"/>
                  <a:pt x="949466" y="248445"/>
                </a:cubicBezTo>
                <a:cubicBezTo>
                  <a:pt x="950533" y="241157"/>
                  <a:pt x="946493" y="234205"/>
                  <a:pt x="940441" y="232921"/>
                </a:cubicBezTo>
                <a:close/>
                <a:moveTo>
                  <a:pt x="173570" y="232697"/>
                </a:moveTo>
                <a:cubicBezTo>
                  <a:pt x="158441" y="229484"/>
                  <a:pt x="144014" y="241651"/>
                  <a:pt x="141347" y="259874"/>
                </a:cubicBezTo>
                <a:cubicBezTo>
                  <a:pt x="138680" y="278096"/>
                  <a:pt x="148781" y="295474"/>
                  <a:pt x="163910" y="298686"/>
                </a:cubicBezTo>
                <a:cubicBezTo>
                  <a:pt x="179038" y="301899"/>
                  <a:pt x="193464" y="289731"/>
                  <a:pt x="196132" y="271510"/>
                </a:cubicBezTo>
                <a:cubicBezTo>
                  <a:pt x="198799" y="253287"/>
                  <a:pt x="188698" y="235910"/>
                  <a:pt x="173570" y="232697"/>
                </a:cubicBezTo>
                <a:close/>
                <a:moveTo>
                  <a:pt x="539487" y="227046"/>
                </a:moveTo>
                <a:cubicBezTo>
                  <a:pt x="527989" y="224604"/>
                  <a:pt x="517025" y="233852"/>
                  <a:pt x="514998" y="247700"/>
                </a:cubicBezTo>
                <a:cubicBezTo>
                  <a:pt x="512971" y="261549"/>
                  <a:pt x="520648" y="274756"/>
                  <a:pt x="532145" y="277198"/>
                </a:cubicBezTo>
                <a:cubicBezTo>
                  <a:pt x="543643" y="279640"/>
                  <a:pt x="554604" y="270392"/>
                  <a:pt x="556631" y="256543"/>
                </a:cubicBezTo>
                <a:cubicBezTo>
                  <a:pt x="558659" y="242695"/>
                  <a:pt x="550984" y="229487"/>
                  <a:pt x="539487" y="227046"/>
                </a:cubicBezTo>
                <a:close/>
                <a:moveTo>
                  <a:pt x="904655" y="223959"/>
                </a:moveTo>
                <a:cubicBezTo>
                  <a:pt x="897999" y="222545"/>
                  <a:pt x="891652" y="227899"/>
                  <a:pt x="890478" y="235917"/>
                </a:cubicBezTo>
                <a:cubicBezTo>
                  <a:pt x="889305" y="243934"/>
                  <a:pt x="893749" y="251580"/>
                  <a:pt x="900405" y="252994"/>
                </a:cubicBezTo>
                <a:cubicBezTo>
                  <a:pt x="907062" y="254408"/>
                  <a:pt x="913409" y="249054"/>
                  <a:pt x="914583" y="241036"/>
                </a:cubicBezTo>
                <a:cubicBezTo>
                  <a:pt x="915757" y="233019"/>
                  <a:pt x="911312" y="225373"/>
                  <a:pt x="904655" y="223959"/>
                </a:cubicBezTo>
                <a:close/>
                <a:moveTo>
                  <a:pt x="104913" y="216755"/>
                </a:moveTo>
                <a:cubicBezTo>
                  <a:pt x="89179" y="213413"/>
                  <a:pt x="74176" y="226067"/>
                  <a:pt x="71402" y="245018"/>
                </a:cubicBezTo>
                <a:cubicBezTo>
                  <a:pt x="68628" y="263969"/>
                  <a:pt x="79133" y="282041"/>
                  <a:pt x="94867" y="285383"/>
                </a:cubicBezTo>
                <a:cubicBezTo>
                  <a:pt x="110599" y="288725"/>
                  <a:pt x="125603" y="276071"/>
                  <a:pt x="128377" y="257120"/>
                </a:cubicBezTo>
                <a:cubicBezTo>
                  <a:pt x="131151" y="238169"/>
                  <a:pt x="120646" y="220097"/>
                  <a:pt x="104913" y="216755"/>
                </a:cubicBezTo>
                <a:close/>
                <a:moveTo>
                  <a:pt x="866679" y="214532"/>
                </a:moveTo>
                <a:cubicBezTo>
                  <a:pt x="859417" y="212990"/>
                  <a:pt x="852492" y="218830"/>
                  <a:pt x="851212" y="227577"/>
                </a:cubicBezTo>
                <a:cubicBezTo>
                  <a:pt x="849932" y="236323"/>
                  <a:pt x="854781" y="244665"/>
                  <a:pt x="862042" y="246206"/>
                </a:cubicBezTo>
                <a:cubicBezTo>
                  <a:pt x="869303" y="247749"/>
                  <a:pt x="876228" y="241908"/>
                  <a:pt x="877508" y="233162"/>
                </a:cubicBezTo>
                <a:cubicBezTo>
                  <a:pt x="878789" y="224415"/>
                  <a:pt x="873940" y="216074"/>
                  <a:pt x="866679" y="214532"/>
                </a:cubicBezTo>
                <a:close/>
                <a:moveTo>
                  <a:pt x="483979" y="213897"/>
                </a:moveTo>
                <a:cubicBezTo>
                  <a:pt x="471877" y="211326"/>
                  <a:pt x="460335" y="221061"/>
                  <a:pt x="458201" y="235638"/>
                </a:cubicBezTo>
                <a:cubicBezTo>
                  <a:pt x="456067" y="250216"/>
                  <a:pt x="464148" y="264117"/>
                  <a:pt x="476251" y="266687"/>
                </a:cubicBezTo>
                <a:cubicBezTo>
                  <a:pt x="488353" y="269258"/>
                  <a:pt x="499894" y="259524"/>
                  <a:pt x="502028" y="244947"/>
                </a:cubicBezTo>
                <a:cubicBezTo>
                  <a:pt x="504163" y="230369"/>
                  <a:pt x="496081" y="216467"/>
                  <a:pt x="483979" y="213897"/>
                </a:cubicBezTo>
                <a:close/>
                <a:moveTo>
                  <a:pt x="826511" y="204640"/>
                </a:moveTo>
                <a:cubicBezTo>
                  <a:pt x="818644" y="202969"/>
                  <a:pt x="811142" y="209297"/>
                  <a:pt x="809754" y="218771"/>
                </a:cubicBezTo>
                <a:cubicBezTo>
                  <a:pt x="808368" y="228247"/>
                  <a:pt x="813621" y="237283"/>
                  <a:pt x="821488" y="238953"/>
                </a:cubicBezTo>
                <a:cubicBezTo>
                  <a:pt x="829355" y="240625"/>
                  <a:pt x="836856" y="234298"/>
                  <a:pt x="838243" y="224822"/>
                </a:cubicBezTo>
                <a:cubicBezTo>
                  <a:pt x="839630" y="215347"/>
                  <a:pt x="834377" y="206311"/>
                  <a:pt x="826511" y="204640"/>
                </a:cubicBezTo>
                <a:close/>
                <a:moveTo>
                  <a:pt x="34555" y="201188"/>
                </a:moveTo>
                <a:cubicBezTo>
                  <a:pt x="18544" y="197788"/>
                  <a:pt x="3276" y="210664"/>
                  <a:pt x="453" y="229950"/>
                </a:cubicBezTo>
                <a:cubicBezTo>
                  <a:pt x="-2370" y="249235"/>
                  <a:pt x="8320" y="267626"/>
                  <a:pt x="24331" y="271026"/>
                </a:cubicBezTo>
                <a:cubicBezTo>
                  <a:pt x="40342" y="274427"/>
                  <a:pt x="55610" y="261549"/>
                  <a:pt x="58433" y="242264"/>
                </a:cubicBezTo>
                <a:cubicBezTo>
                  <a:pt x="61256" y="222979"/>
                  <a:pt x="50566" y="204589"/>
                  <a:pt x="34555" y="201188"/>
                </a:cubicBezTo>
                <a:close/>
                <a:moveTo>
                  <a:pt x="426279" y="200281"/>
                </a:moveTo>
                <a:cubicBezTo>
                  <a:pt x="413572" y="197582"/>
                  <a:pt x="401453" y="207803"/>
                  <a:pt x="399213" y="223108"/>
                </a:cubicBezTo>
                <a:cubicBezTo>
                  <a:pt x="396972" y="238415"/>
                  <a:pt x="405457" y="253012"/>
                  <a:pt x="418165" y="255712"/>
                </a:cubicBezTo>
                <a:cubicBezTo>
                  <a:pt x="430873" y="258411"/>
                  <a:pt x="442991" y="248190"/>
                  <a:pt x="445232" y="232883"/>
                </a:cubicBezTo>
                <a:cubicBezTo>
                  <a:pt x="447472" y="217576"/>
                  <a:pt x="438987" y="202980"/>
                  <a:pt x="426279" y="200281"/>
                </a:cubicBezTo>
                <a:close/>
                <a:moveTo>
                  <a:pt x="1128998" y="197105"/>
                </a:moveTo>
                <a:cubicBezTo>
                  <a:pt x="1127305" y="196746"/>
                  <a:pt x="1125691" y="198107"/>
                  <a:pt x="1125393" y="200146"/>
                </a:cubicBezTo>
                <a:cubicBezTo>
                  <a:pt x="1125094" y="202184"/>
                  <a:pt x="1126224" y="204129"/>
                  <a:pt x="1127917" y="204488"/>
                </a:cubicBezTo>
                <a:cubicBezTo>
                  <a:pt x="1129609" y="204847"/>
                  <a:pt x="1131223" y="203486"/>
                  <a:pt x="1131522" y="201447"/>
                </a:cubicBezTo>
                <a:cubicBezTo>
                  <a:pt x="1131820" y="199409"/>
                  <a:pt x="1130690" y="197464"/>
                  <a:pt x="1128998" y="197105"/>
                </a:cubicBezTo>
                <a:close/>
                <a:moveTo>
                  <a:pt x="784151" y="194282"/>
                </a:moveTo>
                <a:cubicBezTo>
                  <a:pt x="775679" y="192483"/>
                  <a:pt x="767601" y="199297"/>
                  <a:pt x="766107" y="209501"/>
                </a:cubicBezTo>
                <a:cubicBezTo>
                  <a:pt x="764613" y="219706"/>
                  <a:pt x="770269" y="229437"/>
                  <a:pt x="778741" y="231236"/>
                </a:cubicBezTo>
                <a:cubicBezTo>
                  <a:pt x="787213" y="233035"/>
                  <a:pt x="795292" y="226222"/>
                  <a:pt x="796785" y="216017"/>
                </a:cubicBezTo>
                <a:cubicBezTo>
                  <a:pt x="798280" y="205813"/>
                  <a:pt x="792623" y="196082"/>
                  <a:pt x="784151" y="194282"/>
                </a:cubicBezTo>
                <a:close/>
                <a:moveTo>
                  <a:pt x="1109059" y="191601"/>
                </a:moveTo>
                <a:cubicBezTo>
                  <a:pt x="1106803" y="191122"/>
                  <a:pt x="1104650" y="192937"/>
                  <a:pt x="1104253" y="195655"/>
                </a:cubicBezTo>
                <a:cubicBezTo>
                  <a:pt x="1103855" y="198373"/>
                  <a:pt x="1105362" y="200966"/>
                  <a:pt x="1107618" y="201444"/>
                </a:cubicBezTo>
                <a:cubicBezTo>
                  <a:pt x="1109875" y="201924"/>
                  <a:pt x="1112027" y="200109"/>
                  <a:pt x="1112425" y="197391"/>
                </a:cubicBezTo>
                <a:cubicBezTo>
                  <a:pt x="1112823" y="194673"/>
                  <a:pt x="1111315" y="192081"/>
                  <a:pt x="1109059" y="191601"/>
                </a:cubicBezTo>
                <a:close/>
                <a:moveTo>
                  <a:pt x="366388" y="186199"/>
                </a:moveTo>
                <a:cubicBezTo>
                  <a:pt x="353076" y="183371"/>
                  <a:pt x="340380" y="194080"/>
                  <a:pt x="338033" y="210115"/>
                </a:cubicBezTo>
                <a:cubicBezTo>
                  <a:pt x="335685" y="226150"/>
                  <a:pt x="344575" y="241443"/>
                  <a:pt x="357888" y="244270"/>
                </a:cubicBezTo>
                <a:cubicBezTo>
                  <a:pt x="371200" y="247097"/>
                  <a:pt x="383896" y="236390"/>
                  <a:pt x="386243" y="220354"/>
                </a:cubicBezTo>
                <a:cubicBezTo>
                  <a:pt x="388591" y="204318"/>
                  <a:pt x="379701" y="189026"/>
                  <a:pt x="366388" y="186199"/>
                </a:cubicBezTo>
                <a:close/>
                <a:moveTo>
                  <a:pt x="1086771" y="185139"/>
                </a:moveTo>
                <a:cubicBezTo>
                  <a:pt x="1083745" y="184496"/>
                  <a:pt x="1080860" y="186929"/>
                  <a:pt x="1080326" y="190573"/>
                </a:cubicBezTo>
                <a:cubicBezTo>
                  <a:pt x="1079793" y="194219"/>
                  <a:pt x="1081813" y="197693"/>
                  <a:pt x="1084839" y="198335"/>
                </a:cubicBezTo>
                <a:cubicBezTo>
                  <a:pt x="1087865" y="198978"/>
                  <a:pt x="1090750" y="196545"/>
                  <a:pt x="1091284" y="192900"/>
                </a:cubicBezTo>
                <a:cubicBezTo>
                  <a:pt x="1091817" y="189256"/>
                  <a:pt x="1089797" y="185781"/>
                  <a:pt x="1086771" y="185139"/>
                </a:cubicBezTo>
                <a:close/>
                <a:moveTo>
                  <a:pt x="739600" y="183459"/>
                </a:moveTo>
                <a:cubicBezTo>
                  <a:pt x="730523" y="181531"/>
                  <a:pt x="721867" y="188832"/>
                  <a:pt x="720267" y="199765"/>
                </a:cubicBezTo>
                <a:cubicBezTo>
                  <a:pt x="718666" y="210699"/>
                  <a:pt x="724727" y="221125"/>
                  <a:pt x="733804" y="223052"/>
                </a:cubicBezTo>
                <a:cubicBezTo>
                  <a:pt x="742881" y="224980"/>
                  <a:pt x="751537" y="217680"/>
                  <a:pt x="753137" y="206747"/>
                </a:cubicBezTo>
                <a:cubicBezTo>
                  <a:pt x="754738" y="195813"/>
                  <a:pt x="748677" y="185387"/>
                  <a:pt x="739600" y="183459"/>
                </a:cubicBezTo>
                <a:close/>
                <a:moveTo>
                  <a:pt x="1061942" y="178505"/>
                </a:moveTo>
                <a:cubicBezTo>
                  <a:pt x="1058311" y="177734"/>
                  <a:pt x="1054848" y="180653"/>
                  <a:pt x="1054208" y="185027"/>
                </a:cubicBezTo>
                <a:cubicBezTo>
                  <a:pt x="1053568" y="189400"/>
                  <a:pt x="1055992" y="193570"/>
                  <a:pt x="1059623" y="194341"/>
                </a:cubicBezTo>
                <a:cubicBezTo>
                  <a:pt x="1063255" y="195113"/>
                  <a:pt x="1066717" y="192192"/>
                  <a:pt x="1067357" y="187819"/>
                </a:cubicBezTo>
                <a:cubicBezTo>
                  <a:pt x="1067997" y="183446"/>
                  <a:pt x="1065573" y="179276"/>
                  <a:pt x="1061942" y="178505"/>
                </a:cubicBezTo>
                <a:close/>
                <a:moveTo>
                  <a:pt x="692858" y="172171"/>
                </a:moveTo>
                <a:cubicBezTo>
                  <a:pt x="683175" y="170115"/>
                  <a:pt x="673943" y="177902"/>
                  <a:pt x="672235" y="189564"/>
                </a:cubicBezTo>
                <a:cubicBezTo>
                  <a:pt x="670528" y="201226"/>
                  <a:pt x="676993" y="212347"/>
                  <a:pt x="686675" y="214403"/>
                </a:cubicBezTo>
                <a:cubicBezTo>
                  <a:pt x="696358" y="216460"/>
                  <a:pt x="705590" y="208672"/>
                  <a:pt x="707298" y="197011"/>
                </a:cubicBezTo>
                <a:cubicBezTo>
                  <a:pt x="709005" y="185349"/>
                  <a:pt x="702540" y="174228"/>
                  <a:pt x="692858" y="172171"/>
                </a:cubicBezTo>
                <a:close/>
                <a:moveTo>
                  <a:pt x="304306" y="171654"/>
                </a:moveTo>
                <a:cubicBezTo>
                  <a:pt x="290389" y="168697"/>
                  <a:pt x="277117" y="179892"/>
                  <a:pt x="274663" y="196656"/>
                </a:cubicBezTo>
                <a:cubicBezTo>
                  <a:pt x="272208" y="213420"/>
                  <a:pt x="281502" y="229407"/>
                  <a:pt x="295419" y="232363"/>
                </a:cubicBezTo>
                <a:cubicBezTo>
                  <a:pt x="309337" y="235319"/>
                  <a:pt x="322608" y="224125"/>
                  <a:pt x="325063" y="207361"/>
                </a:cubicBezTo>
                <a:cubicBezTo>
                  <a:pt x="327517" y="190597"/>
                  <a:pt x="318224" y="174609"/>
                  <a:pt x="304306" y="171654"/>
                </a:cubicBezTo>
                <a:close/>
                <a:moveTo>
                  <a:pt x="1034921" y="171404"/>
                </a:moveTo>
                <a:cubicBezTo>
                  <a:pt x="1030685" y="170505"/>
                  <a:pt x="1026646" y="173911"/>
                  <a:pt x="1025899" y="179014"/>
                </a:cubicBezTo>
                <a:cubicBezTo>
                  <a:pt x="1025152" y="184116"/>
                  <a:pt x="1027981" y="188981"/>
                  <a:pt x="1032217" y="189881"/>
                </a:cubicBezTo>
                <a:cubicBezTo>
                  <a:pt x="1036453" y="190781"/>
                  <a:pt x="1040492" y="187374"/>
                  <a:pt x="1041239" y="182272"/>
                </a:cubicBezTo>
                <a:cubicBezTo>
                  <a:pt x="1041986" y="177169"/>
                  <a:pt x="1039157" y="172304"/>
                  <a:pt x="1034921" y="171404"/>
                </a:cubicBezTo>
                <a:close/>
                <a:moveTo>
                  <a:pt x="1005710" y="163839"/>
                </a:moveTo>
                <a:cubicBezTo>
                  <a:pt x="1000869" y="162812"/>
                  <a:pt x="996252" y="166704"/>
                  <a:pt x="995399" y="172535"/>
                </a:cubicBezTo>
                <a:cubicBezTo>
                  <a:pt x="994545" y="178367"/>
                  <a:pt x="997777" y="183928"/>
                  <a:pt x="1002619" y="184956"/>
                </a:cubicBezTo>
                <a:cubicBezTo>
                  <a:pt x="1007460" y="185984"/>
                  <a:pt x="1012076" y="182091"/>
                  <a:pt x="1012930" y="176259"/>
                </a:cubicBezTo>
                <a:cubicBezTo>
                  <a:pt x="1013784" y="170428"/>
                  <a:pt x="1010552" y="164868"/>
                  <a:pt x="1005710" y="163839"/>
                </a:cubicBezTo>
                <a:close/>
                <a:moveTo>
                  <a:pt x="643924" y="160417"/>
                </a:moveTo>
                <a:cubicBezTo>
                  <a:pt x="633637" y="158232"/>
                  <a:pt x="623827" y="166506"/>
                  <a:pt x="622013" y="178897"/>
                </a:cubicBezTo>
                <a:cubicBezTo>
                  <a:pt x="620199" y="191289"/>
                  <a:pt x="627068" y="203104"/>
                  <a:pt x="637355" y="205289"/>
                </a:cubicBezTo>
                <a:cubicBezTo>
                  <a:pt x="647643" y="207474"/>
                  <a:pt x="657452" y="199200"/>
                  <a:pt x="659266" y="186809"/>
                </a:cubicBezTo>
                <a:cubicBezTo>
                  <a:pt x="661080" y="174418"/>
                  <a:pt x="654211" y="162602"/>
                  <a:pt x="643924" y="160417"/>
                </a:cubicBezTo>
                <a:close/>
                <a:moveTo>
                  <a:pt x="240033" y="156641"/>
                </a:moveTo>
                <a:cubicBezTo>
                  <a:pt x="225510" y="153556"/>
                  <a:pt x="211661" y="165238"/>
                  <a:pt x="209100" y="182731"/>
                </a:cubicBezTo>
                <a:cubicBezTo>
                  <a:pt x="206540" y="200224"/>
                  <a:pt x="216237" y="216906"/>
                  <a:pt x="230761" y="219990"/>
                </a:cubicBezTo>
                <a:cubicBezTo>
                  <a:pt x="245283" y="223075"/>
                  <a:pt x="259133" y="211395"/>
                  <a:pt x="261694" y="193901"/>
                </a:cubicBezTo>
                <a:cubicBezTo>
                  <a:pt x="264255" y="176407"/>
                  <a:pt x="254557" y="159726"/>
                  <a:pt x="240033" y="156641"/>
                </a:cubicBezTo>
                <a:close/>
                <a:moveTo>
                  <a:pt x="974306" y="155809"/>
                </a:moveTo>
                <a:cubicBezTo>
                  <a:pt x="968860" y="154652"/>
                  <a:pt x="963666" y="159032"/>
                  <a:pt x="962707" y="165592"/>
                </a:cubicBezTo>
                <a:cubicBezTo>
                  <a:pt x="961746" y="172151"/>
                  <a:pt x="965383" y="178408"/>
                  <a:pt x="970829" y="179565"/>
                </a:cubicBezTo>
                <a:cubicBezTo>
                  <a:pt x="976274" y="180721"/>
                  <a:pt x="981468" y="176340"/>
                  <a:pt x="982428" y="169781"/>
                </a:cubicBezTo>
                <a:cubicBezTo>
                  <a:pt x="983388" y="163221"/>
                  <a:pt x="979752" y="156965"/>
                  <a:pt x="974306" y="155809"/>
                </a:cubicBezTo>
                <a:close/>
                <a:moveTo>
                  <a:pt x="592799" y="148198"/>
                </a:moveTo>
                <a:cubicBezTo>
                  <a:pt x="581906" y="145884"/>
                  <a:pt x="571520" y="154645"/>
                  <a:pt x="569599" y="167765"/>
                </a:cubicBezTo>
                <a:cubicBezTo>
                  <a:pt x="567678" y="180885"/>
                  <a:pt x="574951" y="193396"/>
                  <a:pt x="585843" y="195710"/>
                </a:cubicBezTo>
                <a:cubicBezTo>
                  <a:pt x="596736" y="198023"/>
                  <a:pt x="607123" y="189262"/>
                  <a:pt x="609044" y="176143"/>
                </a:cubicBezTo>
                <a:cubicBezTo>
                  <a:pt x="610964" y="163022"/>
                  <a:pt x="603691" y="150511"/>
                  <a:pt x="592799" y="148198"/>
                </a:cubicBezTo>
                <a:close/>
                <a:moveTo>
                  <a:pt x="940713" y="147314"/>
                </a:moveTo>
                <a:cubicBezTo>
                  <a:pt x="934661" y="146028"/>
                  <a:pt x="928890" y="150896"/>
                  <a:pt x="927824" y="158184"/>
                </a:cubicBezTo>
                <a:cubicBezTo>
                  <a:pt x="926757" y="165472"/>
                  <a:pt x="930797" y="172423"/>
                  <a:pt x="936849" y="173708"/>
                </a:cubicBezTo>
                <a:cubicBezTo>
                  <a:pt x="942900" y="174994"/>
                  <a:pt x="948671" y="170127"/>
                  <a:pt x="949738" y="162838"/>
                </a:cubicBezTo>
                <a:cubicBezTo>
                  <a:pt x="950805" y="155550"/>
                  <a:pt x="946764" y="148599"/>
                  <a:pt x="940713" y="147314"/>
                </a:cubicBezTo>
                <a:close/>
                <a:moveTo>
                  <a:pt x="173570" y="141164"/>
                </a:moveTo>
                <a:cubicBezTo>
                  <a:pt x="158441" y="137951"/>
                  <a:pt x="144015" y="150118"/>
                  <a:pt x="141347" y="168341"/>
                </a:cubicBezTo>
                <a:cubicBezTo>
                  <a:pt x="138680" y="186563"/>
                  <a:pt x="148781" y="203940"/>
                  <a:pt x="163910" y="207153"/>
                </a:cubicBezTo>
                <a:cubicBezTo>
                  <a:pt x="179038" y="210366"/>
                  <a:pt x="193465" y="198199"/>
                  <a:pt x="196132" y="179976"/>
                </a:cubicBezTo>
                <a:cubicBezTo>
                  <a:pt x="198799" y="161754"/>
                  <a:pt x="188698" y="144377"/>
                  <a:pt x="173570" y="141164"/>
                </a:cubicBezTo>
                <a:close/>
                <a:moveTo>
                  <a:pt x="904927" y="138351"/>
                </a:moveTo>
                <a:cubicBezTo>
                  <a:pt x="898271" y="136938"/>
                  <a:pt x="891923" y="142291"/>
                  <a:pt x="890749" y="150309"/>
                </a:cubicBezTo>
                <a:cubicBezTo>
                  <a:pt x="889576" y="158327"/>
                  <a:pt x="894020" y="165972"/>
                  <a:pt x="900677" y="167386"/>
                </a:cubicBezTo>
                <a:cubicBezTo>
                  <a:pt x="907333" y="168800"/>
                  <a:pt x="913680" y="163446"/>
                  <a:pt x="914854" y="155429"/>
                </a:cubicBezTo>
                <a:cubicBezTo>
                  <a:pt x="916028" y="147411"/>
                  <a:pt x="911583" y="139765"/>
                  <a:pt x="904927" y="138351"/>
                </a:cubicBezTo>
                <a:close/>
                <a:moveTo>
                  <a:pt x="539487" y="135513"/>
                </a:moveTo>
                <a:cubicBezTo>
                  <a:pt x="527989" y="133071"/>
                  <a:pt x="517026" y="142319"/>
                  <a:pt x="514998" y="156168"/>
                </a:cubicBezTo>
                <a:cubicBezTo>
                  <a:pt x="512971" y="170016"/>
                  <a:pt x="520648" y="183223"/>
                  <a:pt x="532146" y="185665"/>
                </a:cubicBezTo>
                <a:cubicBezTo>
                  <a:pt x="543643" y="188107"/>
                  <a:pt x="554604" y="178859"/>
                  <a:pt x="556631" y="165011"/>
                </a:cubicBezTo>
                <a:cubicBezTo>
                  <a:pt x="558658" y="151161"/>
                  <a:pt x="550985" y="137955"/>
                  <a:pt x="539487" y="135513"/>
                </a:cubicBezTo>
                <a:close/>
                <a:moveTo>
                  <a:pt x="866950" y="128926"/>
                </a:moveTo>
                <a:cubicBezTo>
                  <a:pt x="859689" y="127383"/>
                  <a:pt x="852764" y="133223"/>
                  <a:pt x="851483" y="141970"/>
                </a:cubicBezTo>
                <a:cubicBezTo>
                  <a:pt x="850203" y="150716"/>
                  <a:pt x="855052" y="159058"/>
                  <a:pt x="862313" y="160600"/>
                </a:cubicBezTo>
                <a:cubicBezTo>
                  <a:pt x="869575" y="162141"/>
                  <a:pt x="876500" y="156302"/>
                  <a:pt x="877780" y="147555"/>
                </a:cubicBezTo>
                <a:cubicBezTo>
                  <a:pt x="879060" y="138808"/>
                  <a:pt x="874211" y="130467"/>
                  <a:pt x="866950" y="128926"/>
                </a:cubicBezTo>
                <a:close/>
                <a:moveTo>
                  <a:pt x="104913" y="125222"/>
                </a:moveTo>
                <a:cubicBezTo>
                  <a:pt x="89179" y="121880"/>
                  <a:pt x="74176" y="134534"/>
                  <a:pt x="71402" y="153485"/>
                </a:cubicBezTo>
                <a:cubicBezTo>
                  <a:pt x="68628" y="172437"/>
                  <a:pt x="79133" y="190508"/>
                  <a:pt x="94867" y="193849"/>
                </a:cubicBezTo>
                <a:cubicBezTo>
                  <a:pt x="110600" y="197192"/>
                  <a:pt x="125603" y="184537"/>
                  <a:pt x="128377" y="165586"/>
                </a:cubicBezTo>
                <a:cubicBezTo>
                  <a:pt x="131151" y="146636"/>
                  <a:pt x="120646" y="128563"/>
                  <a:pt x="104913" y="125222"/>
                </a:cubicBezTo>
                <a:close/>
                <a:moveTo>
                  <a:pt x="483979" y="122363"/>
                </a:moveTo>
                <a:cubicBezTo>
                  <a:pt x="471877" y="119793"/>
                  <a:pt x="460336" y="129527"/>
                  <a:pt x="458202" y="144104"/>
                </a:cubicBezTo>
                <a:cubicBezTo>
                  <a:pt x="456068" y="158682"/>
                  <a:pt x="464149" y="172584"/>
                  <a:pt x="476252" y="175154"/>
                </a:cubicBezTo>
                <a:cubicBezTo>
                  <a:pt x="488354" y="177725"/>
                  <a:pt x="499895" y="167991"/>
                  <a:pt x="502029" y="153413"/>
                </a:cubicBezTo>
                <a:cubicBezTo>
                  <a:pt x="504163" y="138836"/>
                  <a:pt x="496082" y="124934"/>
                  <a:pt x="483979" y="122363"/>
                </a:cubicBezTo>
                <a:close/>
                <a:moveTo>
                  <a:pt x="826782" y="119033"/>
                </a:moveTo>
                <a:cubicBezTo>
                  <a:pt x="818915" y="117362"/>
                  <a:pt x="811413" y="123689"/>
                  <a:pt x="810026" y="133164"/>
                </a:cubicBezTo>
                <a:cubicBezTo>
                  <a:pt x="808639" y="142640"/>
                  <a:pt x="813892" y="151675"/>
                  <a:pt x="821759" y="153346"/>
                </a:cubicBezTo>
                <a:cubicBezTo>
                  <a:pt x="829625" y="155017"/>
                  <a:pt x="837128" y="148690"/>
                  <a:pt x="838514" y="139215"/>
                </a:cubicBezTo>
                <a:cubicBezTo>
                  <a:pt x="839902" y="129740"/>
                  <a:pt x="834649" y="120704"/>
                  <a:pt x="826782" y="119033"/>
                </a:cubicBezTo>
                <a:close/>
                <a:moveTo>
                  <a:pt x="1129269" y="111499"/>
                </a:moveTo>
                <a:cubicBezTo>
                  <a:pt x="1127577" y="111140"/>
                  <a:pt x="1125962" y="112501"/>
                  <a:pt x="1125664" y="114540"/>
                </a:cubicBezTo>
                <a:cubicBezTo>
                  <a:pt x="1125366" y="116578"/>
                  <a:pt x="1126496" y="118523"/>
                  <a:pt x="1128188" y="118882"/>
                </a:cubicBezTo>
                <a:cubicBezTo>
                  <a:pt x="1129881" y="119242"/>
                  <a:pt x="1131495" y="117880"/>
                  <a:pt x="1131793" y="115841"/>
                </a:cubicBezTo>
                <a:cubicBezTo>
                  <a:pt x="1132091" y="113803"/>
                  <a:pt x="1130961" y="111859"/>
                  <a:pt x="1129269" y="111499"/>
                </a:cubicBezTo>
                <a:close/>
                <a:moveTo>
                  <a:pt x="34555" y="109655"/>
                </a:moveTo>
                <a:cubicBezTo>
                  <a:pt x="18544" y="106254"/>
                  <a:pt x="3276" y="119131"/>
                  <a:pt x="453" y="138416"/>
                </a:cubicBezTo>
                <a:cubicBezTo>
                  <a:pt x="-2369" y="157702"/>
                  <a:pt x="8321" y="176093"/>
                  <a:pt x="24331" y="179493"/>
                </a:cubicBezTo>
                <a:cubicBezTo>
                  <a:pt x="40343" y="182894"/>
                  <a:pt x="55610" y="170016"/>
                  <a:pt x="58433" y="150731"/>
                </a:cubicBezTo>
                <a:cubicBezTo>
                  <a:pt x="61256" y="131446"/>
                  <a:pt x="50566" y="113056"/>
                  <a:pt x="34555" y="109655"/>
                </a:cubicBezTo>
                <a:close/>
                <a:moveTo>
                  <a:pt x="426280" y="108747"/>
                </a:moveTo>
                <a:cubicBezTo>
                  <a:pt x="413572" y="106048"/>
                  <a:pt x="401454" y="116269"/>
                  <a:pt x="399213" y="131576"/>
                </a:cubicBezTo>
                <a:cubicBezTo>
                  <a:pt x="396972" y="146883"/>
                  <a:pt x="405457" y="161479"/>
                  <a:pt x="418165" y="164179"/>
                </a:cubicBezTo>
                <a:cubicBezTo>
                  <a:pt x="430874" y="166877"/>
                  <a:pt x="442992" y="156657"/>
                  <a:pt x="445232" y="141350"/>
                </a:cubicBezTo>
                <a:cubicBezTo>
                  <a:pt x="447473" y="126043"/>
                  <a:pt x="438988" y="111447"/>
                  <a:pt x="426280" y="108747"/>
                </a:cubicBezTo>
                <a:close/>
                <a:moveTo>
                  <a:pt x="784422" y="108676"/>
                </a:moveTo>
                <a:cubicBezTo>
                  <a:pt x="775950" y="106876"/>
                  <a:pt x="767872" y="113690"/>
                  <a:pt x="766378" y="123895"/>
                </a:cubicBezTo>
                <a:cubicBezTo>
                  <a:pt x="764884" y="134099"/>
                  <a:pt x="770541" y="143830"/>
                  <a:pt x="779012" y="145629"/>
                </a:cubicBezTo>
                <a:cubicBezTo>
                  <a:pt x="787484" y="147428"/>
                  <a:pt x="795563" y="140615"/>
                  <a:pt x="797057" y="130410"/>
                </a:cubicBezTo>
                <a:cubicBezTo>
                  <a:pt x="798551" y="120206"/>
                  <a:pt x="792894" y="110475"/>
                  <a:pt x="784422" y="108676"/>
                </a:cubicBezTo>
                <a:close/>
                <a:moveTo>
                  <a:pt x="1109330" y="105996"/>
                </a:moveTo>
                <a:cubicBezTo>
                  <a:pt x="1107074" y="105517"/>
                  <a:pt x="1104922" y="107332"/>
                  <a:pt x="1104524" y="110050"/>
                </a:cubicBezTo>
                <a:cubicBezTo>
                  <a:pt x="1104126" y="112767"/>
                  <a:pt x="1105633" y="115360"/>
                  <a:pt x="1107890" y="115839"/>
                </a:cubicBezTo>
                <a:cubicBezTo>
                  <a:pt x="1110146" y="116319"/>
                  <a:pt x="1112299" y="114503"/>
                  <a:pt x="1112696" y="111785"/>
                </a:cubicBezTo>
                <a:cubicBezTo>
                  <a:pt x="1113094" y="109068"/>
                  <a:pt x="1111587" y="106475"/>
                  <a:pt x="1109330" y="105996"/>
                </a:cubicBezTo>
                <a:close/>
                <a:moveTo>
                  <a:pt x="1087042" y="99533"/>
                </a:moveTo>
                <a:cubicBezTo>
                  <a:pt x="1084016" y="98890"/>
                  <a:pt x="1081131" y="101324"/>
                  <a:pt x="1080597" y="104968"/>
                </a:cubicBezTo>
                <a:cubicBezTo>
                  <a:pt x="1080064" y="108612"/>
                  <a:pt x="1082084" y="112087"/>
                  <a:pt x="1085110" y="112730"/>
                </a:cubicBezTo>
                <a:cubicBezTo>
                  <a:pt x="1088136" y="113373"/>
                  <a:pt x="1091021" y="110939"/>
                  <a:pt x="1091555" y="107295"/>
                </a:cubicBezTo>
                <a:cubicBezTo>
                  <a:pt x="1092088" y="103651"/>
                  <a:pt x="1090068" y="100176"/>
                  <a:pt x="1087042" y="99533"/>
                </a:cubicBezTo>
                <a:close/>
                <a:moveTo>
                  <a:pt x="739872" y="97852"/>
                </a:moveTo>
                <a:cubicBezTo>
                  <a:pt x="730795" y="95924"/>
                  <a:pt x="722139" y="103225"/>
                  <a:pt x="720538" y="114158"/>
                </a:cubicBezTo>
                <a:cubicBezTo>
                  <a:pt x="718938" y="125091"/>
                  <a:pt x="724999" y="135518"/>
                  <a:pt x="734075" y="137445"/>
                </a:cubicBezTo>
                <a:cubicBezTo>
                  <a:pt x="743152" y="139373"/>
                  <a:pt x="751809" y="132073"/>
                  <a:pt x="753409" y="121139"/>
                </a:cubicBezTo>
                <a:cubicBezTo>
                  <a:pt x="755009" y="110206"/>
                  <a:pt x="748949" y="99780"/>
                  <a:pt x="739872" y="97852"/>
                </a:cubicBezTo>
                <a:close/>
                <a:moveTo>
                  <a:pt x="366389" y="94666"/>
                </a:moveTo>
                <a:cubicBezTo>
                  <a:pt x="353076" y="91839"/>
                  <a:pt x="340381" y="102546"/>
                  <a:pt x="338033" y="118582"/>
                </a:cubicBezTo>
                <a:cubicBezTo>
                  <a:pt x="335686" y="134617"/>
                  <a:pt x="344575" y="149909"/>
                  <a:pt x="357888" y="152737"/>
                </a:cubicBezTo>
                <a:cubicBezTo>
                  <a:pt x="371201" y="155564"/>
                  <a:pt x="383896" y="144857"/>
                  <a:pt x="386244" y="128821"/>
                </a:cubicBezTo>
                <a:cubicBezTo>
                  <a:pt x="388592" y="112786"/>
                  <a:pt x="379701" y="97494"/>
                  <a:pt x="366389" y="94666"/>
                </a:cubicBezTo>
                <a:close/>
                <a:moveTo>
                  <a:pt x="1062213" y="92899"/>
                </a:moveTo>
                <a:cubicBezTo>
                  <a:pt x="1058582" y="92128"/>
                  <a:pt x="1055119" y="95048"/>
                  <a:pt x="1054479" y="99421"/>
                </a:cubicBezTo>
                <a:cubicBezTo>
                  <a:pt x="1053839" y="103794"/>
                  <a:pt x="1056264" y="107964"/>
                  <a:pt x="1059895" y="108735"/>
                </a:cubicBezTo>
                <a:cubicBezTo>
                  <a:pt x="1063526" y="109507"/>
                  <a:pt x="1066988" y="106586"/>
                  <a:pt x="1067628" y="102213"/>
                </a:cubicBezTo>
                <a:cubicBezTo>
                  <a:pt x="1068269" y="97841"/>
                  <a:pt x="1065844" y="93671"/>
                  <a:pt x="1062213" y="92899"/>
                </a:cubicBezTo>
                <a:close/>
                <a:moveTo>
                  <a:pt x="693129" y="86565"/>
                </a:moveTo>
                <a:cubicBezTo>
                  <a:pt x="683447" y="84508"/>
                  <a:pt x="674214" y="92295"/>
                  <a:pt x="672507" y="103957"/>
                </a:cubicBezTo>
                <a:cubicBezTo>
                  <a:pt x="670800" y="115619"/>
                  <a:pt x="677264" y="126740"/>
                  <a:pt x="686947" y="128796"/>
                </a:cubicBezTo>
                <a:cubicBezTo>
                  <a:pt x="696629" y="130853"/>
                  <a:pt x="705862" y="123066"/>
                  <a:pt x="707569" y="111404"/>
                </a:cubicBezTo>
                <a:cubicBezTo>
                  <a:pt x="709276" y="99742"/>
                  <a:pt x="702812" y="88621"/>
                  <a:pt x="693129" y="86565"/>
                </a:cubicBezTo>
                <a:close/>
                <a:moveTo>
                  <a:pt x="1035193" y="85799"/>
                </a:moveTo>
                <a:cubicBezTo>
                  <a:pt x="1030957" y="84899"/>
                  <a:pt x="1026918" y="88306"/>
                  <a:pt x="1026171" y="93408"/>
                </a:cubicBezTo>
                <a:cubicBezTo>
                  <a:pt x="1025424" y="98511"/>
                  <a:pt x="1028252" y="103376"/>
                  <a:pt x="1032489" y="104276"/>
                </a:cubicBezTo>
                <a:cubicBezTo>
                  <a:pt x="1036725" y="105175"/>
                  <a:pt x="1040764" y="101769"/>
                  <a:pt x="1041511" y="96666"/>
                </a:cubicBezTo>
                <a:cubicBezTo>
                  <a:pt x="1042258" y="91564"/>
                  <a:pt x="1039429" y="86699"/>
                  <a:pt x="1035193" y="85799"/>
                </a:cubicBezTo>
                <a:close/>
                <a:moveTo>
                  <a:pt x="304307" y="80121"/>
                </a:moveTo>
                <a:cubicBezTo>
                  <a:pt x="290389" y="77165"/>
                  <a:pt x="277118" y="88358"/>
                  <a:pt x="274664" y="105123"/>
                </a:cubicBezTo>
                <a:cubicBezTo>
                  <a:pt x="272209" y="121887"/>
                  <a:pt x="281503" y="137874"/>
                  <a:pt x="295419" y="140830"/>
                </a:cubicBezTo>
                <a:cubicBezTo>
                  <a:pt x="309337" y="143786"/>
                  <a:pt x="322609" y="132592"/>
                  <a:pt x="325063" y="115828"/>
                </a:cubicBezTo>
                <a:cubicBezTo>
                  <a:pt x="327517" y="99063"/>
                  <a:pt x="318224" y="83077"/>
                  <a:pt x="304307" y="80121"/>
                </a:cubicBezTo>
                <a:close/>
                <a:moveTo>
                  <a:pt x="1005982" y="78234"/>
                </a:moveTo>
                <a:cubicBezTo>
                  <a:pt x="1001141" y="77206"/>
                  <a:pt x="996523" y="81099"/>
                  <a:pt x="995670" y="86931"/>
                </a:cubicBezTo>
                <a:cubicBezTo>
                  <a:pt x="994816" y="92761"/>
                  <a:pt x="998049" y="98322"/>
                  <a:pt x="1002890" y="99350"/>
                </a:cubicBezTo>
                <a:cubicBezTo>
                  <a:pt x="1007731" y="100378"/>
                  <a:pt x="1012348" y="96485"/>
                  <a:pt x="1013202" y="90654"/>
                </a:cubicBezTo>
                <a:cubicBezTo>
                  <a:pt x="1014055" y="84822"/>
                  <a:pt x="1010822" y="79262"/>
                  <a:pt x="1005982" y="78234"/>
                </a:cubicBezTo>
                <a:close/>
                <a:moveTo>
                  <a:pt x="644196" y="74810"/>
                </a:moveTo>
                <a:cubicBezTo>
                  <a:pt x="633908" y="72626"/>
                  <a:pt x="624099" y="80899"/>
                  <a:pt x="622285" y="93289"/>
                </a:cubicBezTo>
                <a:cubicBezTo>
                  <a:pt x="620471" y="105681"/>
                  <a:pt x="627340" y="117497"/>
                  <a:pt x="637627" y="119682"/>
                </a:cubicBezTo>
                <a:cubicBezTo>
                  <a:pt x="647914" y="121868"/>
                  <a:pt x="657724" y="113594"/>
                  <a:pt x="659538" y="101202"/>
                </a:cubicBezTo>
                <a:cubicBezTo>
                  <a:pt x="661351" y="88811"/>
                  <a:pt x="654483" y="76995"/>
                  <a:pt x="644196" y="74810"/>
                </a:cubicBezTo>
                <a:close/>
                <a:moveTo>
                  <a:pt x="974578" y="70203"/>
                </a:moveTo>
                <a:cubicBezTo>
                  <a:pt x="969132" y="69046"/>
                  <a:pt x="963938" y="73427"/>
                  <a:pt x="962978" y="79987"/>
                </a:cubicBezTo>
                <a:cubicBezTo>
                  <a:pt x="962017" y="86547"/>
                  <a:pt x="965654" y="92803"/>
                  <a:pt x="971100" y="93959"/>
                </a:cubicBezTo>
                <a:cubicBezTo>
                  <a:pt x="976546" y="95116"/>
                  <a:pt x="981740" y="90735"/>
                  <a:pt x="982700" y="84176"/>
                </a:cubicBezTo>
                <a:cubicBezTo>
                  <a:pt x="983660" y="77616"/>
                  <a:pt x="980024" y="71360"/>
                  <a:pt x="974578" y="70203"/>
                </a:cubicBezTo>
                <a:close/>
                <a:moveTo>
                  <a:pt x="240035" y="65108"/>
                </a:moveTo>
                <a:cubicBezTo>
                  <a:pt x="225511" y="62024"/>
                  <a:pt x="211662" y="73705"/>
                  <a:pt x="209101" y="91198"/>
                </a:cubicBezTo>
                <a:cubicBezTo>
                  <a:pt x="206540" y="108692"/>
                  <a:pt x="216237" y="125373"/>
                  <a:pt x="230761" y="128458"/>
                </a:cubicBezTo>
                <a:cubicBezTo>
                  <a:pt x="245284" y="131542"/>
                  <a:pt x="259133" y="119862"/>
                  <a:pt x="261694" y="102367"/>
                </a:cubicBezTo>
                <a:cubicBezTo>
                  <a:pt x="264255" y="84874"/>
                  <a:pt x="254558" y="68193"/>
                  <a:pt x="240035" y="65108"/>
                </a:cubicBezTo>
                <a:close/>
                <a:moveTo>
                  <a:pt x="593071" y="62591"/>
                </a:moveTo>
                <a:cubicBezTo>
                  <a:pt x="582178" y="60278"/>
                  <a:pt x="571791" y="69038"/>
                  <a:pt x="569870" y="82158"/>
                </a:cubicBezTo>
                <a:cubicBezTo>
                  <a:pt x="567950" y="95278"/>
                  <a:pt x="575223" y="107790"/>
                  <a:pt x="586115" y="110103"/>
                </a:cubicBezTo>
                <a:cubicBezTo>
                  <a:pt x="597008" y="112416"/>
                  <a:pt x="607394" y="103656"/>
                  <a:pt x="609315" y="90536"/>
                </a:cubicBezTo>
                <a:cubicBezTo>
                  <a:pt x="611236" y="77416"/>
                  <a:pt x="603963" y="64904"/>
                  <a:pt x="593071" y="62591"/>
                </a:cubicBezTo>
                <a:close/>
                <a:moveTo>
                  <a:pt x="940984" y="61708"/>
                </a:moveTo>
                <a:cubicBezTo>
                  <a:pt x="934933" y="60422"/>
                  <a:pt x="929162" y="65290"/>
                  <a:pt x="928095" y="72578"/>
                </a:cubicBezTo>
                <a:cubicBezTo>
                  <a:pt x="927028" y="79866"/>
                  <a:pt x="931069" y="86817"/>
                  <a:pt x="937120" y="88102"/>
                </a:cubicBezTo>
                <a:cubicBezTo>
                  <a:pt x="943172" y="89388"/>
                  <a:pt x="948942" y="84520"/>
                  <a:pt x="950009" y="77232"/>
                </a:cubicBezTo>
                <a:cubicBezTo>
                  <a:pt x="951076" y="69944"/>
                  <a:pt x="947035" y="62993"/>
                  <a:pt x="940984" y="61708"/>
                </a:cubicBezTo>
                <a:close/>
                <a:moveTo>
                  <a:pt x="905198" y="52747"/>
                </a:moveTo>
                <a:cubicBezTo>
                  <a:pt x="898542" y="51333"/>
                  <a:pt x="892195" y="56686"/>
                  <a:pt x="891021" y="64704"/>
                </a:cubicBezTo>
                <a:cubicBezTo>
                  <a:pt x="889847" y="72722"/>
                  <a:pt x="894292" y="80367"/>
                  <a:pt x="900948" y="81781"/>
                </a:cubicBezTo>
                <a:cubicBezTo>
                  <a:pt x="907604" y="83195"/>
                  <a:pt x="913952" y="77841"/>
                  <a:pt x="915126" y="69824"/>
                </a:cubicBezTo>
                <a:cubicBezTo>
                  <a:pt x="916299" y="61806"/>
                  <a:pt x="911855" y="54160"/>
                  <a:pt x="905198" y="52747"/>
                </a:cubicBezTo>
                <a:close/>
                <a:moveTo>
                  <a:pt x="539756" y="49905"/>
                </a:moveTo>
                <a:cubicBezTo>
                  <a:pt x="528258" y="47463"/>
                  <a:pt x="517294" y="56711"/>
                  <a:pt x="515266" y="70560"/>
                </a:cubicBezTo>
                <a:cubicBezTo>
                  <a:pt x="513239" y="84409"/>
                  <a:pt x="520917" y="97616"/>
                  <a:pt x="532414" y="100058"/>
                </a:cubicBezTo>
                <a:cubicBezTo>
                  <a:pt x="543911" y="102500"/>
                  <a:pt x="554875" y="93253"/>
                  <a:pt x="556902" y="79404"/>
                </a:cubicBezTo>
                <a:cubicBezTo>
                  <a:pt x="558929" y="65555"/>
                  <a:pt x="551253" y="52347"/>
                  <a:pt x="539756" y="49905"/>
                </a:cubicBezTo>
                <a:close/>
                <a:moveTo>
                  <a:pt x="173570" y="49631"/>
                </a:moveTo>
                <a:cubicBezTo>
                  <a:pt x="158442" y="46418"/>
                  <a:pt x="144015" y="58586"/>
                  <a:pt x="141347" y="76808"/>
                </a:cubicBezTo>
                <a:cubicBezTo>
                  <a:pt x="138680" y="95030"/>
                  <a:pt x="148782" y="112407"/>
                  <a:pt x="163911" y="115620"/>
                </a:cubicBezTo>
                <a:cubicBezTo>
                  <a:pt x="179039" y="118833"/>
                  <a:pt x="193465" y="106665"/>
                  <a:pt x="196133" y="88443"/>
                </a:cubicBezTo>
                <a:cubicBezTo>
                  <a:pt x="198800" y="70221"/>
                  <a:pt x="188699" y="52844"/>
                  <a:pt x="173570" y="49631"/>
                </a:cubicBezTo>
                <a:close/>
                <a:moveTo>
                  <a:pt x="867221" y="43320"/>
                </a:moveTo>
                <a:cubicBezTo>
                  <a:pt x="859960" y="41777"/>
                  <a:pt x="853035" y="47618"/>
                  <a:pt x="851755" y="56364"/>
                </a:cubicBezTo>
                <a:cubicBezTo>
                  <a:pt x="850474" y="65110"/>
                  <a:pt x="855323" y="73452"/>
                  <a:pt x="862585" y="74994"/>
                </a:cubicBezTo>
                <a:cubicBezTo>
                  <a:pt x="869846" y="76537"/>
                  <a:pt x="876771" y="70695"/>
                  <a:pt x="878051" y="61949"/>
                </a:cubicBezTo>
                <a:cubicBezTo>
                  <a:pt x="879332" y="53203"/>
                  <a:pt x="874483" y="44861"/>
                  <a:pt x="867221" y="43320"/>
                </a:cubicBezTo>
                <a:close/>
                <a:moveTo>
                  <a:pt x="484247" y="36756"/>
                </a:moveTo>
                <a:cubicBezTo>
                  <a:pt x="472145" y="34186"/>
                  <a:pt x="460604" y="43920"/>
                  <a:pt x="458470" y="58498"/>
                </a:cubicBezTo>
                <a:cubicBezTo>
                  <a:pt x="456336" y="73076"/>
                  <a:pt x="464417" y="86977"/>
                  <a:pt x="476520" y="89547"/>
                </a:cubicBezTo>
                <a:cubicBezTo>
                  <a:pt x="488622" y="92118"/>
                  <a:pt x="500163" y="82384"/>
                  <a:pt x="502297" y="67806"/>
                </a:cubicBezTo>
                <a:cubicBezTo>
                  <a:pt x="504431" y="53229"/>
                  <a:pt x="496350" y="39327"/>
                  <a:pt x="484247" y="36756"/>
                </a:cubicBezTo>
                <a:close/>
                <a:moveTo>
                  <a:pt x="104913" y="33688"/>
                </a:moveTo>
                <a:cubicBezTo>
                  <a:pt x="89180" y="30347"/>
                  <a:pt x="74177" y="43001"/>
                  <a:pt x="71403" y="61952"/>
                </a:cubicBezTo>
                <a:cubicBezTo>
                  <a:pt x="68629" y="80903"/>
                  <a:pt x="79134" y="98975"/>
                  <a:pt x="94868" y="102317"/>
                </a:cubicBezTo>
                <a:cubicBezTo>
                  <a:pt x="110600" y="105658"/>
                  <a:pt x="125603" y="93004"/>
                  <a:pt x="128378" y="74053"/>
                </a:cubicBezTo>
                <a:cubicBezTo>
                  <a:pt x="131152" y="55102"/>
                  <a:pt x="120647" y="37030"/>
                  <a:pt x="104913" y="33688"/>
                </a:cubicBezTo>
                <a:close/>
                <a:moveTo>
                  <a:pt x="827053" y="33427"/>
                </a:moveTo>
                <a:cubicBezTo>
                  <a:pt x="819186" y="31757"/>
                  <a:pt x="811685" y="38084"/>
                  <a:pt x="810298" y="47559"/>
                </a:cubicBezTo>
                <a:cubicBezTo>
                  <a:pt x="808911" y="57034"/>
                  <a:pt x="814163" y="66070"/>
                  <a:pt x="822030" y="67741"/>
                </a:cubicBezTo>
                <a:cubicBezTo>
                  <a:pt x="829897" y="69412"/>
                  <a:pt x="837399" y="63085"/>
                  <a:pt x="838786" y="53609"/>
                </a:cubicBezTo>
                <a:cubicBezTo>
                  <a:pt x="840173" y="44134"/>
                  <a:pt x="834920" y="35098"/>
                  <a:pt x="827053" y="33427"/>
                </a:cubicBezTo>
                <a:close/>
                <a:moveTo>
                  <a:pt x="1129540" y="25896"/>
                </a:moveTo>
                <a:cubicBezTo>
                  <a:pt x="1127848" y="25537"/>
                  <a:pt x="1126234" y="26898"/>
                  <a:pt x="1125935" y="28936"/>
                </a:cubicBezTo>
                <a:cubicBezTo>
                  <a:pt x="1125637" y="30975"/>
                  <a:pt x="1126767" y="32919"/>
                  <a:pt x="1128460" y="33279"/>
                </a:cubicBezTo>
                <a:cubicBezTo>
                  <a:pt x="1130152" y="33638"/>
                  <a:pt x="1131766" y="32277"/>
                  <a:pt x="1132065" y="30239"/>
                </a:cubicBezTo>
                <a:cubicBezTo>
                  <a:pt x="1132363" y="28200"/>
                  <a:pt x="1131233" y="26256"/>
                  <a:pt x="1129540" y="25896"/>
                </a:cubicBezTo>
                <a:close/>
                <a:moveTo>
                  <a:pt x="426548" y="23141"/>
                </a:moveTo>
                <a:cubicBezTo>
                  <a:pt x="413840" y="20442"/>
                  <a:pt x="401722" y="30663"/>
                  <a:pt x="399481" y="45969"/>
                </a:cubicBezTo>
                <a:cubicBezTo>
                  <a:pt x="397241" y="61276"/>
                  <a:pt x="405726" y="75872"/>
                  <a:pt x="418434" y="78572"/>
                </a:cubicBezTo>
                <a:cubicBezTo>
                  <a:pt x="431142" y="81271"/>
                  <a:pt x="443260" y="71050"/>
                  <a:pt x="445500" y="55743"/>
                </a:cubicBezTo>
                <a:cubicBezTo>
                  <a:pt x="447741" y="40436"/>
                  <a:pt x="439256" y="25840"/>
                  <a:pt x="426548" y="23141"/>
                </a:cubicBezTo>
                <a:close/>
                <a:moveTo>
                  <a:pt x="784693" y="23070"/>
                </a:moveTo>
                <a:cubicBezTo>
                  <a:pt x="776222" y="21270"/>
                  <a:pt x="768144" y="28084"/>
                  <a:pt x="766649" y="38288"/>
                </a:cubicBezTo>
                <a:cubicBezTo>
                  <a:pt x="765156" y="48493"/>
                  <a:pt x="770812" y="58224"/>
                  <a:pt x="779284" y="60023"/>
                </a:cubicBezTo>
                <a:cubicBezTo>
                  <a:pt x="787756" y="61822"/>
                  <a:pt x="795835" y="55009"/>
                  <a:pt x="797328" y="44804"/>
                </a:cubicBezTo>
                <a:cubicBezTo>
                  <a:pt x="798822" y="34600"/>
                  <a:pt x="793165" y="24869"/>
                  <a:pt x="784693" y="23070"/>
                </a:cubicBezTo>
                <a:close/>
                <a:moveTo>
                  <a:pt x="1109602" y="20390"/>
                </a:moveTo>
                <a:cubicBezTo>
                  <a:pt x="1107346" y="19911"/>
                  <a:pt x="1105193" y="21726"/>
                  <a:pt x="1104795" y="24444"/>
                </a:cubicBezTo>
                <a:cubicBezTo>
                  <a:pt x="1104397" y="27161"/>
                  <a:pt x="1105904" y="29754"/>
                  <a:pt x="1108161" y="30234"/>
                </a:cubicBezTo>
                <a:cubicBezTo>
                  <a:pt x="1110417" y="30713"/>
                  <a:pt x="1112569" y="28898"/>
                  <a:pt x="1112968" y="26179"/>
                </a:cubicBezTo>
                <a:cubicBezTo>
                  <a:pt x="1113365" y="23462"/>
                  <a:pt x="1111858" y="20869"/>
                  <a:pt x="1109602" y="20390"/>
                </a:cubicBezTo>
                <a:close/>
                <a:moveTo>
                  <a:pt x="34555" y="18121"/>
                </a:moveTo>
                <a:cubicBezTo>
                  <a:pt x="18545" y="14721"/>
                  <a:pt x="3277" y="27598"/>
                  <a:pt x="454" y="46883"/>
                </a:cubicBezTo>
                <a:cubicBezTo>
                  <a:pt x="-2369" y="66168"/>
                  <a:pt x="8321" y="84559"/>
                  <a:pt x="24332" y="87959"/>
                </a:cubicBezTo>
                <a:cubicBezTo>
                  <a:pt x="40343" y="91360"/>
                  <a:pt x="55610" y="78483"/>
                  <a:pt x="58434" y="59198"/>
                </a:cubicBezTo>
                <a:cubicBezTo>
                  <a:pt x="61257" y="39912"/>
                  <a:pt x="50566" y="21522"/>
                  <a:pt x="34555" y="18121"/>
                </a:cubicBezTo>
                <a:close/>
                <a:moveTo>
                  <a:pt x="1087313" y="13927"/>
                </a:moveTo>
                <a:cubicBezTo>
                  <a:pt x="1084287" y="13284"/>
                  <a:pt x="1081402" y="15718"/>
                  <a:pt x="1080869" y="19362"/>
                </a:cubicBezTo>
                <a:cubicBezTo>
                  <a:pt x="1080335" y="23006"/>
                  <a:pt x="1082356" y="26482"/>
                  <a:pt x="1085382" y="27124"/>
                </a:cubicBezTo>
                <a:cubicBezTo>
                  <a:pt x="1088408" y="27767"/>
                  <a:pt x="1091293" y="25334"/>
                  <a:pt x="1091827" y="21690"/>
                </a:cubicBezTo>
                <a:cubicBezTo>
                  <a:pt x="1092360" y="18045"/>
                  <a:pt x="1090339" y="14570"/>
                  <a:pt x="1087313" y="13927"/>
                </a:cubicBezTo>
                <a:close/>
                <a:moveTo>
                  <a:pt x="740143" y="12247"/>
                </a:moveTo>
                <a:cubicBezTo>
                  <a:pt x="731066" y="10319"/>
                  <a:pt x="722410" y="17619"/>
                  <a:pt x="720810" y="28553"/>
                </a:cubicBezTo>
                <a:cubicBezTo>
                  <a:pt x="719209" y="39486"/>
                  <a:pt x="725270" y="49912"/>
                  <a:pt x="734347" y="51840"/>
                </a:cubicBezTo>
                <a:cubicBezTo>
                  <a:pt x="743424" y="53768"/>
                  <a:pt x="752079" y="46467"/>
                  <a:pt x="753680" y="35534"/>
                </a:cubicBezTo>
                <a:cubicBezTo>
                  <a:pt x="755281" y="24601"/>
                  <a:pt x="749219" y="14174"/>
                  <a:pt x="740143" y="12247"/>
                </a:cubicBezTo>
                <a:close/>
                <a:moveTo>
                  <a:pt x="366657" y="9059"/>
                </a:moveTo>
                <a:cubicBezTo>
                  <a:pt x="353344" y="6231"/>
                  <a:pt x="340649" y="16939"/>
                  <a:pt x="338301" y="32975"/>
                </a:cubicBezTo>
                <a:cubicBezTo>
                  <a:pt x="335954" y="49010"/>
                  <a:pt x="344844" y="64302"/>
                  <a:pt x="358156" y="67130"/>
                </a:cubicBezTo>
                <a:cubicBezTo>
                  <a:pt x="371469" y="69957"/>
                  <a:pt x="384165" y="59250"/>
                  <a:pt x="386512" y="43214"/>
                </a:cubicBezTo>
                <a:cubicBezTo>
                  <a:pt x="388859" y="27178"/>
                  <a:pt x="379970" y="11886"/>
                  <a:pt x="366657" y="9059"/>
                </a:cubicBezTo>
                <a:close/>
                <a:moveTo>
                  <a:pt x="1062484" y="7293"/>
                </a:moveTo>
                <a:cubicBezTo>
                  <a:pt x="1058853" y="6522"/>
                  <a:pt x="1055391" y="9442"/>
                  <a:pt x="1054750" y="13815"/>
                </a:cubicBezTo>
                <a:cubicBezTo>
                  <a:pt x="1054110" y="18188"/>
                  <a:pt x="1056535" y="22358"/>
                  <a:pt x="1060166" y="23129"/>
                </a:cubicBezTo>
                <a:cubicBezTo>
                  <a:pt x="1063797" y="23900"/>
                  <a:pt x="1067259" y="20980"/>
                  <a:pt x="1067900" y="16608"/>
                </a:cubicBezTo>
                <a:cubicBezTo>
                  <a:pt x="1068540" y="12235"/>
                  <a:pt x="1066115" y="8064"/>
                  <a:pt x="1062484" y="7293"/>
                </a:cubicBezTo>
                <a:close/>
                <a:moveTo>
                  <a:pt x="693401" y="959"/>
                </a:moveTo>
                <a:cubicBezTo>
                  <a:pt x="683718" y="-1098"/>
                  <a:pt x="674486" y="6689"/>
                  <a:pt x="672778" y="18352"/>
                </a:cubicBezTo>
                <a:cubicBezTo>
                  <a:pt x="671071" y="30013"/>
                  <a:pt x="677536" y="41134"/>
                  <a:pt x="687218" y="43190"/>
                </a:cubicBezTo>
                <a:cubicBezTo>
                  <a:pt x="696901" y="45247"/>
                  <a:pt x="706133" y="37460"/>
                  <a:pt x="707841" y="25798"/>
                </a:cubicBezTo>
                <a:cubicBezTo>
                  <a:pt x="709548" y="14136"/>
                  <a:pt x="703083" y="3015"/>
                  <a:pt x="693401" y="959"/>
                </a:cubicBezTo>
                <a:close/>
                <a:moveTo>
                  <a:pt x="1035464" y="194"/>
                </a:moveTo>
                <a:cubicBezTo>
                  <a:pt x="1031229" y="-707"/>
                  <a:pt x="1027189" y="2700"/>
                  <a:pt x="1026442" y="7802"/>
                </a:cubicBezTo>
                <a:cubicBezTo>
                  <a:pt x="1025695" y="12905"/>
                  <a:pt x="1028524" y="17770"/>
                  <a:pt x="1032760" y="18669"/>
                </a:cubicBezTo>
                <a:cubicBezTo>
                  <a:pt x="1036995" y="19569"/>
                  <a:pt x="1041035" y="16163"/>
                  <a:pt x="1041782" y="11060"/>
                </a:cubicBezTo>
                <a:cubicBezTo>
                  <a:pt x="1042529" y="5958"/>
                  <a:pt x="1039701" y="1093"/>
                  <a:pt x="1035464" y="194"/>
                </a:cubicBezTo>
                <a:close/>
                <a:moveTo>
                  <a:pt x="122535" y="1"/>
                </a:moveTo>
                <a:lnTo>
                  <a:pt x="76025" y="1"/>
                </a:lnTo>
                <a:lnTo>
                  <a:pt x="76463" y="2382"/>
                </a:lnTo>
                <a:cubicBezTo>
                  <a:pt x="80709" y="9685"/>
                  <a:pt x="87269" y="15039"/>
                  <a:pt x="95135" y="16710"/>
                </a:cubicBezTo>
                <a:cubicBezTo>
                  <a:pt x="103002" y="18381"/>
                  <a:pt x="110686" y="16053"/>
                  <a:pt x="116750" y="10938"/>
                </a:cubicBezTo>
                <a:close/>
                <a:moveTo>
                  <a:pt x="311726" y="1"/>
                </a:moveTo>
                <a:lnTo>
                  <a:pt x="285253" y="1"/>
                </a:lnTo>
                <a:lnTo>
                  <a:pt x="274931" y="19516"/>
                </a:lnTo>
                <a:cubicBezTo>
                  <a:pt x="272477" y="36280"/>
                  <a:pt x="281771" y="52267"/>
                  <a:pt x="295688" y="55223"/>
                </a:cubicBezTo>
                <a:cubicBezTo>
                  <a:pt x="309605" y="58179"/>
                  <a:pt x="322878" y="46985"/>
                  <a:pt x="325332" y="30221"/>
                </a:cubicBezTo>
                <a:cubicBezTo>
                  <a:pt x="326559" y="21838"/>
                  <a:pt x="324850" y="13651"/>
                  <a:pt x="321093" y="7189"/>
                </a:cubicBezTo>
                <a:close/>
                <a:moveTo>
                  <a:pt x="1012544" y="1"/>
                </a:moveTo>
                <a:lnTo>
                  <a:pt x="996642" y="1"/>
                </a:lnTo>
                <a:lnTo>
                  <a:pt x="995941" y="1324"/>
                </a:lnTo>
                <a:cubicBezTo>
                  <a:pt x="995088" y="7155"/>
                  <a:pt x="998320" y="12716"/>
                  <a:pt x="1003162" y="13744"/>
                </a:cubicBezTo>
                <a:cubicBezTo>
                  <a:pt x="1008003" y="14773"/>
                  <a:pt x="1012620" y="10879"/>
                  <a:pt x="1013473" y="5048"/>
                </a:cubicBezTo>
                <a:close/>
                <a:moveTo>
                  <a:pt x="19620" y="0"/>
                </a:moveTo>
                <a:lnTo>
                  <a:pt x="24601" y="2353"/>
                </a:lnTo>
                <a:cubicBezTo>
                  <a:pt x="28603" y="3203"/>
                  <a:pt x="32559" y="3036"/>
                  <a:pt x="36286" y="2005"/>
                </a:cubicBezTo>
                <a:lnTo>
                  <a:pt x="40027" y="1"/>
                </a:lnTo>
                <a:close/>
                <a:moveTo>
                  <a:pt x="143235" y="0"/>
                </a:moveTo>
                <a:lnTo>
                  <a:pt x="146223" y="16235"/>
                </a:lnTo>
                <a:cubicBezTo>
                  <a:pt x="150307" y="23258"/>
                  <a:pt x="156614" y="28407"/>
                  <a:pt x="164178" y="30013"/>
                </a:cubicBezTo>
                <a:cubicBezTo>
                  <a:pt x="179307" y="33226"/>
                  <a:pt x="193733" y="21059"/>
                  <a:pt x="196401" y="2836"/>
                </a:cubicBezTo>
                <a:lnTo>
                  <a:pt x="195879" y="1"/>
                </a:lnTo>
                <a:close/>
                <a:moveTo>
                  <a:pt x="258877" y="0"/>
                </a:moveTo>
                <a:lnTo>
                  <a:pt x="212326" y="0"/>
                </a:lnTo>
                <a:lnTo>
                  <a:pt x="209369" y="5591"/>
                </a:lnTo>
                <a:cubicBezTo>
                  <a:pt x="206808" y="23084"/>
                  <a:pt x="216505" y="39766"/>
                  <a:pt x="231029" y="42850"/>
                </a:cubicBezTo>
                <a:cubicBezTo>
                  <a:pt x="245552" y="45935"/>
                  <a:pt x="259401" y="34254"/>
                  <a:pt x="261962" y="16761"/>
                </a:cubicBezTo>
                <a:close/>
                <a:moveTo>
                  <a:pt x="471655" y="0"/>
                </a:moveTo>
                <a:lnTo>
                  <a:pt x="476790" y="3941"/>
                </a:lnTo>
                <a:lnTo>
                  <a:pt x="491548" y="1"/>
                </a:lnTo>
                <a:close/>
                <a:moveTo>
                  <a:pt x="553893" y="0"/>
                </a:moveTo>
                <a:lnTo>
                  <a:pt x="518306" y="1"/>
                </a:lnTo>
                <a:lnTo>
                  <a:pt x="519039" y="3982"/>
                </a:lnTo>
                <a:cubicBezTo>
                  <a:pt x="522142" y="9319"/>
                  <a:pt x="526936" y="13232"/>
                  <a:pt x="532684" y="14453"/>
                </a:cubicBezTo>
                <a:cubicBezTo>
                  <a:pt x="538433" y="15674"/>
                  <a:pt x="544048" y="13972"/>
                  <a:pt x="548480" y="10234"/>
                </a:cubicBezTo>
                <a:close/>
                <a:moveTo>
                  <a:pt x="608679" y="0"/>
                </a:moveTo>
                <a:lnTo>
                  <a:pt x="570777" y="1"/>
                </a:lnTo>
                <a:lnTo>
                  <a:pt x="573460" y="14577"/>
                </a:lnTo>
                <a:cubicBezTo>
                  <a:pt x="576400" y="19634"/>
                  <a:pt x="580941" y="23340"/>
                  <a:pt x="586387" y="24497"/>
                </a:cubicBezTo>
                <a:cubicBezTo>
                  <a:pt x="597280" y="26811"/>
                  <a:pt x="607666" y="18050"/>
                  <a:pt x="609587" y="4930"/>
                </a:cubicBezTo>
                <a:close/>
                <a:moveTo>
                  <a:pt x="626620" y="0"/>
                </a:moveTo>
                <a:lnTo>
                  <a:pt x="622556" y="7685"/>
                </a:lnTo>
                <a:cubicBezTo>
                  <a:pt x="620742" y="20076"/>
                  <a:pt x="627611" y="31891"/>
                  <a:pt x="637898" y="34076"/>
                </a:cubicBezTo>
                <a:cubicBezTo>
                  <a:pt x="648185" y="36262"/>
                  <a:pt x="657995" y="27988"/>
                  <a:pt x="659809" y="15597"/>
                </a:cubicBezTo>
                <a:lnTo>
                  <a:pt x="656938" y="1"/>
                </a:lnTo>
                <a:close/>
                <a:moveTo>
                  <a:pt x="945851" y="0"/>
                </a:moveTo>
                <a:lnTo>
                  <a:pt x="934139" y="1"/>
                </a:lnTo>
                <a:lnTo>
                  <a:pt x="937392" y="2496"/>
                </a:lnTo>
                <a:cubicBezTo>
                  <a:pt x="940418" y="3139"/>
                  <a:pt x="943373" y="2243"/>
                  <a:pt x="945705" y="276"/>
                </a:cubicBezTo>
                <a:close/>
                <a:moveTo>
                  <a:pt x="964284" y="0"/>
                </a:moveTo>
                <a:lnTo>
                  <a:pt x="964909" y="3393"/>
                </a:lnTo>
                <a:cubicBezTo>
                  <a:pt x="966378" y="5922"/>
                  <a:pt x="968649" y="7775"/>
                  <a:pt x="971371" y="8353"/>
                </a:cubicBezTo>
                <a:cubicBezTo>
                  <a:pt x="974094" y="8931"/>
                  <a:pt x="976754" y="8126"/>
                  <a:pt x="978854" y="6355"/>
                </a:cubicBezTo>
                <a:lnTo>
                  <a:pt x="982215" y="1"/>
                </a:ln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D6AFE28C-A57E-4068-B03A-12405ABF9427}"/>
              </a:ext>
            </a:extLst>
          </p:cNvPr>
          <p:cNvSpPr txBox="1"/>
          <p:nvPr/>
        </p:nvSpPr>
        <p:spPr>
          <a:xfrm>
            <a:off x="227457" y="125811"/>
            <a:ext cx="4199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i="1" kern="0" dirty="0">
                <a:solidFill>
                  <a:prstClr val="white"/>
                </a:solidFill>
              </a:rPr>
              <a:t>PPT PRESENTATION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517819" y="216394"/>
            <a:ext cx="290015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xmlns="" id="{DE866E0A-6FF4-4CCF-A15B-79016E84863D}"/>
              </a:ext>
            </a:extLst>
          </p:cNvPr>
          <p:cNvGrpSpPr/>
          <p:nvPr/>
        </p:nvGrpSpPr>
        <p:grpSpPr>
          <a:xfrm>
            <a:off x="4826000" y="2139425"/>
            <a:ext cx="3276600" cy="2969720"/>
            <a:chOff x="3911600" y="2044700"/>
            <a:chExt cx="3276600" cy="2969720"/>
          </a:xfrm>
        </p:grpSpPr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xmlns="" id="{5C103615-0A1A-4B7D-892B-FE222039193E}"/>
                </a:ext>
              </a:extLst>
            </p:cNvPr>
            <p:cNvCxnSpPr/>
            <p:nvPr/>
          </p:nvCxnSpPr>
          <p:spPr>
            <a:xfrm>
              <a:off x="5465763" y="2044700"/>
              <a:ext cx="1722437" cy="2969720"/>
            </a:xfrm>
            <a:prstGeom prst="line">
              <a:avLst/>
            </a:prstGeom>
            <a:ln w="28575">
              <a:solidFill>
                <a:srgbClr val="754B9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xmlns="" id="{F6762567-04F1-4D4E-86E5-862198F05A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11600" y="2044700"/>
              <a:ext cx="1554163" cy="2670175"/>
            </a:xfrm>
            <a:prstGeom prst="line">
              <a:avLst/>
            </a:prstGeom>
            <a:ln w="28575">
              <a:solidFill>
                <a:srgbClr val="754B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xmlns="" id="{85C57F0F-81E7-400E-A4CD-A3CC4D7EF008}"/>
              </a:ext>
            </a:extLst>
          </p:cNvPr>
          <p:cNvGrpSpPr/>
          <p:nvPr/>
        </p:nvGrpSpPr>
        <p:grpSpPr>
          <a:xfrm rot="7200000">
            <a:off x="4953000" y="2952225"/>
            <a:ext cx="3276600" cy="2969720"/>
            <a:chOff x="3911600" y="2044700"/>
            <a:chExt cx="3276600" cy="2969720"/>
          </a:xfrm>
        </p:grpSpPr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xmlns="" id="{2A49773E-1E83-46A6-8DE3-6449130DC0D4}"/>
                </a:ext>
              </a:extLst>
            </p:cNvPr>
            <p:cNvCxnSpPr/>
            <p:nvPr/>
          </p:nvCxnSpPr>
          <p:spPr>
            <a:xfrm>
              <a:off x="5465763" y="2044700"/>
              <a:ext cx="1722437" cy="2969720"/>
            </a:xfrm>
            <a:prstGeom prst="line">
              <a:avLst/>
            </a:prstGeom>
            <a:ln w="28575">
              <a:solidFill>
                <a:srgbClr val="CC00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xmlns="" id="{00FBBC64-B3DE-4C74-8CF5-01317B42FB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11600" y="2044700"/>
              <a:ext cx="1554163" cy="2670175"/>
            </a:xfrm>
            <a:prstGeom prst="line">
              <a:avLst/>
            </a:prstGeom>
            <a:ln w="28575"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xmlns="" id="{37D4CD71-EEDF-42BA-BCA2-11B40903AAD2}"/>
              </a:ext>
            </a:extLst>
          </p:cNvPr>
          <p:cNvGrpSpPr/>
          <p:nvPr/>
        </p:nvGrpSpPr>
        <p:grpSpPr>
          <a:xfrm rot="14400000">
            <a:off x="4175919" y="2636991"/>
            <a:ext cx="3276600" cy="2969720"/>
            <a:chOff x="3911600" y="2044700"/>
            <a:chExt cx="3276600" cy="2969720"/>
          </a:xfrm>
        </p:grpSpPr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xmlns="" id="{AEB490FB-E381-462E-B95F-813EEA1B514B}"/>
                </a:ext>
              </a:extLst>
            </p:cNvPr>
            <p:cNvCxnSpPr/>
            <p:nvPr/>
          </p:nvCxnSpPr>
          <p:spPr>
            <a:xfrm>
              <a:off x="5465763" y="2044700"/>
              <a:ext cx="1722437" cy="296972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xmlns="" id="{2C687A06-BFC1-4558-B1F2-4B9DAEF0D5F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11600" y="2044700"/>
              <a:ext cx="1554163" cy="267017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직사각형 30">
            <a:extLst>
              <a:ext uri="{FF2B5EF4-FFF2-40B4-BE49-F238E27FC236}">
                <a16:creationId xmlns:a16="http://schemas.microsoft.com/office/drawing/2014/main" xmlns="" id="{12ACC9B6-D5FC-447F-A58F-5A4ECC13350D}"/>
              </a:ext>
            </a:extLst>
          </p:cNvPr>
          <p:cNvSpPr/>
          <p:nvPr/>
        </p:nvSpPr>
        <p:spPr>
          <a:xfrm>
            <a:off x="7739539" y="2435449"/>
            <a:ext cx="2949012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xmlns="" id="{DF9AF111-7D75-4A09-A465-28E057F7B279}"/>
              </a:ext>
            </a:extLst>
          </p:cNvPr>
          <p:cNvSpPr/>
          <p:nvPr/>
        </p:nvSpPr>
        <p:spPr>
          <a:xfrm>
            <a:off x="1841011" y="2435449"/>
            <a:ext cx="2949012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xmlns="" id="{8B196EC7-C20A-44A4-846B-6CD4E09232E6}"/>
              </a:ext>
            </a:extLst>
          </p:cNvPr>
          <p:cNvSpPr/>
          <p:nvPr/>
        </p:nvSpPr>
        <p:spPr>
          <a:xfrm>
            <a:off x="4728253" y="5268496"/>
            <a:ext cx="2949012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xmlns="" id="{5B144F34-C2B7-4C1E-8478-0476686EE909}"/>
              </a:ext>
            </a:extLst>
          </p:cNvPr>
          <p:cNvGrpSpPr/>
          <p:nvPr/>
        </p:nvGrpSpPr>
        <p:grpSpPr>
          <a:xfrm>
            <a:off x="3825772" y="4885800"/>
            <a:ext cx="514036" cy="514036"/>
            <a:chOff x="3694803" y="4399671"/>
            <a:chExt cx="514036" cy="514036"/>
          </a:xfrm>
        </p:grpSpPr>
        <p:sp>
          <p:nvSpPr>
            <p:cNvPr id="37" name="타원 36">
              <a:extLst>
                <a:ext uri="{FF2B5EF4-FFF2-40B4-BE49-F238E27FC236}">
                  <a16:creationId xmlns:a16="http://schemas.microsoft.com/office/drawing/2014/main" xmlns="" id="{9313D302-21F3-4F67-88E7-4A0EA9EDB237}"/>
                </a:ext>
              </a:extLst>
            </p:cNvPr>
            <p:cNvSpPr/>
            <p:nvPr/>
          </p:nvSpPr>
          <p:spPr>
            <a:xfrm>
              <a:off x="3694803" y="4399671"/>
              <a:ext cx="514036" cy="514036"/>
            </a:xfrm>
            <a:prstGeom prst="ellipse">
              <a:avLst/>
            </a:prstGeom>
            <a:solidFill>
              <a:srgbClr val="CC0066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xmlns="" id="{9D57424A-8723-4CBC-9628-77070688898C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3812692" y="4529291"/>
              <a:ext cx="287896" cy="255248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xmlns="" id="{50371C33-9162-489F-907F-BE138DBC022E}"/>
              </a:ext>
            </a:extLst>
          </p:cNvPr>
          <p:cNvGrpSpPr/>
          <p:nvPr/>
        </p:nvGrpSpPr>
        <p:grpSpPr>
          <a:xfrm>
            <a:off x="8280087" y="4856060"/>
            <a:ext cx="514036" cy="514036"/>
            <a:chOff x="7641681" y="4255353"/>
            <a:chExt cx="514036" cy="514036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xmlns="" id="{5442F8DD-17FC-4254-B703-74316FB0AAFB}"/>
                </a:ext>
              </a:extLst>
            </p:cNvPr>
            <p:cNvSpPr/>
            <p:nvPr/>
          </p:nvSpPr>
          <p:spPr>
            <a:xfrm>
              <a:off x="7641681" y="4255353"/>
              <a:ext cx="514036" cy="514036"/>
            </a:xfrm>
            <a:prstGeom prst="ellipse">
              <a:avLst/>
            </a:prstGeom>
            <a:solidFill>
              <a:srgbClr val="754B97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자유형 23">
              <a:extLst>
                <a:ext uri="{FF2B5EF4-FFF2-40B4-BE49-F238E27FC236}">
                  <a16:creationId xmlns:a16="http://schemas.microsoft.com/office/drawing/2014/main" xmlns="" id="{5AC6F0F3-E37C-4CE8-BB36-B2A7406FD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6240" y="4388629"/>
              <a:ext cx="284918" cy="249359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그룹 49">
            <a:extLst>
              <a:ext uri="{FF2B5EF4-FFF2-40B4-BE49-F238E27FC236}">
                <a16:creationId xmlns:a16="http://schemas.microsoft.com/office/drawing/2014/main" xmlns="" id="{C7DB0540-1477-46E8-90CF-04FD7F07860A}"/>
              </a:ext>
            </a:extLst>
          </p:cNvPr>
          <p:cNvGrpSpPr/>
          <p:nvPr/>
        </p:nvGrpSpPr>
        <p:grpSpPr>
          <a:xfrm>
            <a:off x="6087702" y="1387368"/>
            <a:ext cx="514036" cy="514036"/>
            <a:chOff x="4550320" y="2629819"/>
            <a:chExt cx="514036" cy="514036"/>
          </a:xfrm>
        </p:grpSpPr>
        <p:sp>
          <p:nvSpPr>
            <p:cNvPr id="52" name="타원 51">
              <a:extLst>
                <a:ext uri="{FF2B5EF4-FFF2-40B4-BE49-F238E27FC236}">
                  <a16:creationId xmlns:a16="http://schemas.microsoft.com/office/drawing/2014/main" xmlns="" id="{2C784FEA-9799-421F-A269-6C1089E2A82F}"/>
                </a:ext>
              </a:extLst>
            </p:cNvPr>
            <p:cNvSpPr/>
            <p:nvPr/>
          </p:nvSpPr>
          <p:spPr>
            <a:xfrm>
              <a:off x="4550320" y="2629819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xmlns="" id="{060F9941-D1A2-40ED-BF7A-CE141420A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7484" y="2780942"/>
              <a:ext cx="160485" cy="211790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직사각형 1"/>
          <p:cNvSpPr/>
          <p:nvPr/>
        </p:nvSpPr>
        <p:spPr>
          <a:xfrm>
            <a:off x="5687542" y="3346049"/>
            <a:ext cx="11897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3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100</a:t>
            </a: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421040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자유형 38"/>
          <p:cNvSpPr/>
          <p:nvPr/>
        </p:nvSpPr>
        <p:spPr>
          <a:xfrm rot="5400000" flipH="1" flipV="1">
            <a:off x="9521966" y="-1801869"/>
            <a:ext cx="348972" cy="4991102"/>
          </a:xfrm>
          <a:custGeom>
            <a:avLst/>
            <a:gdLst>
              <a:gd name="connsiteX0" fmla="*/ 344434 w 348972"/>
              <a:gd name="connsiteY0" fmla="*/ 2578187 h 4991102"/>
              <a:gd name="connsiteX1" fmla="*/ 265999 w 348972"/>
              <a:gd name="connsiteY1" fmla="*/ 1081549 h 4991102"/>
              <a:gd name="connsiteX2" fmla="*/ 339585 w 348972"/>
              <a:gd name="connsiteY2" fmla="*/ 0 h 4991102"/>
              <a:gd name="connsiteX3" fmla="*/ 348972 w 348972"/>
              <a:gd name="connsiteY3" fmla="*/ 4991102 h 4991102"/>
              <a:gd name="connsiteX4" fmla="*/ 0 w 348972"/>
              <a:gd name="connsiteY4" fmla="*/ 4991102 h 4991102"/>
              <a:gd name="connsiteX5" fmla="*/ 255817 w 348972"/>
              <a:gd name="connsiteY5" fmla="*/ 1231199 h 4991102"/>
              <a:gd name="connsiteX6" fmla="*/ 345105 w 348972"/>
              <a:gd name="connsiteY6" fmla="*/ 2934920 h 4991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972" h="4991102">
                <a:moveTo>
                  <a:pt x="344434" y="2578187"/>
                </a:moveTo>
                <a:lnTo>
                  <a:pt x="265999" y="1081549"/>
                </a:lnTo>
                <a:lnTo>
                  <a:pt x="339585" y="0"/>
                </a:lnTo>
                <a:close/>
                <a:moveTo>
                  <a:pt x="348972" y="4991102"/>
                </a:moveTo>
                <a:lnTo>
                  <a:pt x="0" y="4991102"/>
                </a:lnTo>
                <a:lnTo>
                  <a:pt x="255817" y="1231199"/>
                </a:lnTo>
                <a:lnTo>
                  <a:pt x="345105" y="293492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자유형 28"/>
          <p:cNvSpPr/>
          <p:nvPr/>
        </p:nvSpPr>
        <p:spPr>
          <a:xfrm flipV="1">
            <a:off x="0" y="-4"/>
            <a:ext cx="12192000" cy="1030515"/>
          </a:xfrm>
          <a:custGeom>
            <a:avLst/>
            <a:gdLst>
              <a:gd name="connsiteX0" fmla="*/ 11641929 w 12192000"/>
              <a:gd name="connsiteY0" fmla="*/ 647402 h 1030515"/>
              <a:gd name="connsiteX1" fmla="*/ 11668947 w 12192000"/>
              <a:gd name="connsiteY1" fmla="*/ 600604 h 1030515"/>
              <a:gd name="connsiteX2" fmla="*/ 11613256 w 12192000"/>
              <a:gd name="connsiteY2" fmla="*/ 597738 h 1030515"/>
              <a:gd name="connsiteX3" fmla="*/ 10498929 w 12192000"/>
              <a:gd name="connsiteY3" fmla="*/ 647402 h 1030515"/>
              <a:gd name="connsiteX4" fmla="*/ 10558933 w 12192000"/>
              <a:gd name="connsiteY4" fmla="*/ 543472 h 1030515"/>
              <a:gd name="connsiteX5" fmla="*/ 10435250 w 12192000"/>
              <a:gd name="connsiteY5" fmla="*/ 537106 h 1030515"/>
              <a:gd name="connsiteX6" fmla="*/ 10956130 w 12192000"/>
              <a:gd name="connsiteY6" fmla="*/ 647402 h 1030515"/>
              <a:gd name="connsiteX7" fmla="*/ 11002940 w 12192000"/>
              <a:gd name="connsiteY7" fmla="*/ 566325 h 1030515"/>
              <a:gd name="connsiteX8" fmla="*/ 10906453 w 12192000"/>
              <a:gd name="connsiteY8" fmla="*/ 561359 h 1030515"/>
              <a:gd name="connsiteX9" fmla="*/ 11413330 w 12192000"/>
              <a:gd name="connsiteY9" fmla="*/ 647402 h 1030515"/>
              <a:gd name="connsiteX10" fmla="*/ 11446946 w 12192000"/>
              <a:gd name="connsiteY10" fmla="*/ 589178 h 1030515"/>
              <a:gd name="connsiteX11" fmla="*/ 11377655 w 12192000"/>
              <a:gd name="connsiteY11" fmla="*/ 585611 h 1030515"/>
              <a:gd name="connsiteX12" fmla="*/ 11870530 w 12192000"/>
              <a:gd name="connsiteY12" fmla="*/ 647402 h 1030515"/>
              <a:gd name="connsiteX13" fmla="*/ 11890952 w 12192000"/>
              <a:gd name="connsiteY13" fmla="*/ 612031 h 1030515"/>
              <a:gd name="connsiteX14" fmla="*/ 11848858 w 12192000"/>
              <a:gd name="connsiteY14" fmla="*/ 609864 h 1030515"/>
              <a:gd name="connsiteX15" fmla="*/ 10727530 w 12192000"/>
              <a:gd name="connsiteY15" fmla="*/ 647402 h 1030515"/>
              <a:gd name="connsiteX16" fmla="*/ 10780937 w 12192000"/>
              <a:gd name="connsiteY16" fmla="*/ 554898 h 1030515"/>
              <a:gd name="connsiteX17" fmla="*/ 10670851 w 12192000"/>
              <a:gd name="connsiteY17" fmla="*/ 549232 h 1030515"/>
              <a:gd name="connsiteX18" fmla="*/ 11184730 w 12192000"/>
              <a:gd name="connsiteY18" fmla="*/ 647402 h 1030515"/>
              <a:gd name="connsiteX19" fmla="*/ 11224943 w 12192000"/>
              <a:gd name="connsiteY19" fmla="*/ 577751 h 1030515"/>
              <a:gd name="connsiteX20" fmla="*/ 11142054 w 12192000"/>
              <a:gd name="connsiteY20" fmla="*/ 573485 h 1030515"/>
              <a:gd name="connsiteX21" fmla="*/ 9813129 w 12192000"/>
              <a:gd name="connsiteY21" fmla="*/ 647403 h 1030515"/>
              <a:gd name="connsiteX22" fmla="*/ 9892925 w 12192000"/>
              <a:gd name="connsiteY22" fmla="*/ 509192 h 1030515"/>
              <a:gd name="connsiteX23" fmla="*/ 9728445 w 12192000"/>
              <a:gd name="connsiteY23" fmla="*/ 500726 h 1030515"/>
              <a:gd name="connsiteX24" fmla="*/ 10270329 w 12192000"/>
              <a:gd name="connsiteY24" fmla="*/ 647403 h 1030515"/>
              <a:gd name="connsiteX25" fmla="*/ 10336931 w 12192000"/>
              <a:gd name="connsiteY25" fmla="*/ 532045 h 1030515"/>
              <a:gd name="connsiteX26" fmla="*/ 10199648 w 12192000"/>
              <a:gd name="connsiteY26" fmla="*/ 524979 h 1030515"/>
              <a:gd name="connsiteX27" fmla="*/ 10041730 w 12192000"/>
              <a:gd name="connsiteY27" fmla="*/ 647403 h 1030515"/>
              <a:gd name="connsiteX28" fmla="*/ 10114928 w 12192000"/>
              <a:gd name="connsiteY28" fmla="*/ 520618 h 1030515"/>
              <a:gd name="connsiteX29" fmla="*/ 9964047 w 12192000"/>
              <a:gd name="connsiteY29" fmla="*/ 512853 h 1030515"/>
              <a:gd name="connsiteX30" fmla="*/ 11984829 w 12192000"/>
              <a:gd name="connsiteY30" fmla="*/ 845375 h 1030515"/>
              <a:gd name="connsiteX31" fmla="*/ 12112954 w 12192000"/>
              <a:gd name="connsiteY31" fmla="*/ 623457 h 1030515"/>
              <a:gd name="connsiteX32" fmla="*/ 11899024 w 12192000"/>
              <a:gd name="connsiteY32" fmla="*/ 612446 h 1030515"/>
              <a:gd name="connsiteX33" fmla="*/ 11874686 w 12192000"/>
              <a:gd name="connsiteY33" fmla="*/ 654602 h 1030515"/>
              <a:gd name="connsiteX34" fmla="*/ 10841830 w 12192000"/>
              <a:gd name="connsiteY34" fmla="*/ 845375 h 1030515"/>
              <a:gd name="connsiteX35" fmla="*/ 10951973 w 12192000"/>
              <a:gd name="connsiteY35" fmla="*/ 654602 h 1030515"/>
              <a:gd name="connsiteX36" fmla="*/ 10897884 w 12192000"/>
              <a:gd name="connsiteY36" fmla="*/ 560917 h 1030515"/>
              <a:gd name="connsiteX37" fmla="*/ 10789011 w 12192000"/>
              <a:gd name="connsiteY37" fmla="*/ 555314 h 1030515"/>
              <a:gd name="connsiteX38" fmla="*/ 10731687 w 12192000"/>
              <a:gd name="connsiteY38" fmla="*/ 654602 h 1030515"/>
              <a:gd name="connsiteX39" fmla="*/ 9698830 w 12192000"/>
              <a:gd name="connsiteY39" fmla="*/ 845375 h 1030515"/>
              <a:gd name="connsiteX40" fmla="*/ 9808973 w 12192000"/>
              <a:gd name="connsiteY40" fmla="*/ 654602 h 1030515"/>
              <a:gd name="connsiteX41" fmla="*/ 9719878 w 12192000"/>
              <a:gd name="connsiteY41" fmla="*/ 500285 h 1030515"/>
              <a:gd name="connsiteX42" fmla="*/ 9492844 w 12192000"/>
              <a:gd name="connsiteY42" fmla="*/ 488600 h 1030515"/>
              <a:gd name="connsiteX43" fmla="*/ 11299030 w 12192000"/>
              <a:gd name="connsiteY43" fmla="*/ 845375 h 1030515"/>
              <a:gd name="connsiteX44" fmla="*/ 11409173 w 12192000"/>
              <a:gd name="connsiteY44" fmla="*/ 654602 h 1030515"/>
              <a:gd name="connsiteX45" fmla="*/ 11369087 w 12192000"/>
              <a:gd name="connsiteY45" fmla="*/ 585170 h 1030515"/>
              <a:gd name="connsiteX46" fmla="*/ 11233017 w 12192000"/>
              <a:gd name="connsiteY46" fmla="*/ 578167 h 1030515"/>
              <a:gd name="connsiteX47" fmla="*/ 11188887 w 12192000"/>
              <a:gd name="connsiteY47" fmla="*/ 654602 h 1030515"/>
              <a:gd name="connsiteX48" fmla="*/ 11756230 w 12192000"/>
              <a:gd name="connsiteY48" fmla="*/ 845376 h 1030515"/>
              <a:gd name="connsiteX49" fmla="*/ 11866373 w 12192000"/>
              <a:gd name="connsiteY49" fmla="*/ 654602 h 1030515"/>
              <a:gd name="connsiteX50" fmla="*/ 11840289 w 12192000"/>
              <a:gd name="connsiteY50" fmla="*/ 609423 h 1030515"/>
              <a:gd name="connsiteX51" fmla="*/ 11677022 w 12192000"/>
              <a:gd name="connsiteY51" fmla="*/ 601020 h 1030515"/>
              <a:gd name="connsiteX52" fmla="*/ 11646086 w 12192000"/>
              <a:gd name="connsiteY52" fmla="*/ 654602 h 1030515"/>
              <a:gd name="connsiteX53" fmla="*/ 11070430 w 12192000"/>
              <a:gd name="connsiteY53" fmla="*/ 845376 h 1030515"/>
              <a:gd name="connsiteX54" fmla="*/ 11180573 w 12192000"/>
              <a:gd name="connsiteY54" fmla="*/ 654602 h 1030515"/>
              <a:gd name="connsiteX55" fmla="*/ 11133485 w 12192000"/>
              <a:gd name="connsiteY55" fmla="*/ 573044 h 1030515"/>
              <a:gd name="connsiteX56" fmla="*/ 11011013 w 12192000"/>
              <a:gd name="connsiteY56" fmla="*/ 566740 h 1030515"/>
              <a:gd name="connsiteX57" fmla="*/ 10960286 w 12192000"/>
              <a:gd name="connsiteY57" fmla="*/ 654602 h 1030515"/>
              <a:gd name="connsiteX58" fmla="*/ 11527630 w 12192000"/>
              <a:gd name="connsiteY58" fmla="*/ 845376 h 1030515"/>
              <a:gd name="connsiteX59" fmla="*/ 11637772 w 12192000"/>
              <a:gd name="connsiteY59" fmla="*/ 654602 h 1030515"/>
              <a:gd name="connsiteX60" fmla="*/ 11604687 w 12192000"/>
              <a:gd name="connsiteY60" fmla="*/ 597297 h 1030515"/>
              <a:gd name="connsiteX61" fmla="*/ 11455020 w 12192000"/>
              <a:gd name="connsiteY61" fmla="*/ 589593 h 1030515"/>
              <a:gd name="connsiteX62" fmla="*/ 11417487 w 12192000"/>
              <a:gd name="connsiteY62" fmla="*/ 654602 h 1030515"/>
              <a:gd name="connsiteX63" fmla="*/ 10156029 w 12192000"/>
              <a:gd name="connsiteY63" fmla="*/ 845376 h 1030515"/>
              <a:gd name="connsiteX64" fmla="*/ 10266173 w 12192000"/>
              <a:gd name="connsiteY64" fmla="*/ 654602 h 1030515"/>
              <a:gd name="connsiteX65" fmla="*/ 10191080 w 12192000"/>
              <a:gd name="connsiteY65" fmla="*/ 524538 h 1030515"/>
              <a:gd name="connsiteX66" fmla="*/ 10123002 w 12192000"/>
              <a:gd name="connsiteY66" fmla="*/ 521034 h 1030515"/>
              <a:gd name="connsiteX67" fmla="*/ 10045886 w 12192000"/>
              <a:gd name="connsiteY67" fmla="*/ 654603 h 1030515"/>
              <a:gd name="connsiteX68" fmla="*/ 10613229 w 12192000"/>
              <a:gd name="connsiteY68" fmla="*/ 845376 h 1030515"/>
              <a:gd name="connsiteX69" fmla="*/ 10723373 w 12192000"/>
              <a:gd name="connsiteY69" fmla="*/ 654602 h 1030515"/>
              <a:gd name="connsiteX70" fmla="*/ 10662282 w 12192000"/>
              <a:gd name="connsiteY70" fmla="*/ 548791 h 1030515"/>
              <a:gd name="connsiteX71" fmla="*/ 10567007 w 12192000"/>
              <a:gd name="connsiteY71" fmla="*/ 543887 h 1030515"/>
              <a:gd name="connsiteX72" fmla="*/ 10503086 w 12192000"/>
              <a:gd name="connsiteY72" fmla="*/ 654602 h 1030515"/>
              <a:gd name="connsiteX73" fmla="*/ 9927430 w 12192000"/>
              <a:gd name="connsiteY73" fmla="*/ 845376 h 1030515"/>
              <a:gd name="connsiteX74" fmla="*/ 10037572 w 12192000"/>
              <a:gd name="connsiteY74" fmla="*/ 654602 h 1030515"/>
              <a:gd name="connsiteX75" fmla="*/ 9955478 w 12192000"/>
              <a:gd name="connsiteY75" fmla="*/ 512412 h 1030515"/>
              <a:gd name="connsiteX76" fmla="*/ 9900998 w 12192000"/>
              <a:gd name="connsiteY76" fmla="*/ 509607 h 1030515"/>
              <a:gd name="connsiteX77" fmla="*/ 9817285 w 12192000"/>
              <a:gd name="connsiteY77" fmla="*/ 654602 h 1030515"/>
              <a:gd name="connsiteX78" fmla="*/ 10384630 w 12192000"/>
              <a:gd name="connsiteY78" fmla="*/ 845377 h 1030515"/>
              <a:gd name="connsiteX79" fmla="*/ 10494772 w 12192000"/>
              <a:gd name="connsiteY79" fmla="*/ 654602 h 1030515"/>
              <a:gd name="connsiteX80" fmla="*/ 10426681 w 12192000"/>
              <a:gd name="connsiteY80" fmla="*/ 536665 h 1030515"/>
              <a:gd name="connsiteX81" fmla="*/ 10345005 w 12192000"/>
              <a:gd name="connsiteY81" fmla="*/ 532461 h 1030515"/>
              <a:gd name="connsiteX82" fmla="*/ 10274485 w 12192000"/>
              <a:gd name="connsiteY82" fmla="*/ 654602 h 1030515"/>
              <a:gd name="connsiteX83" fmla="*/ 12091719 w 12192000"/>
              <a:gd name="connsiteY83" fmla="*/ 1030515 h 1030515"/>
              <a:gd name="connsiteX84" fmla="*/ 12192000 w 12192000"/>
              <a:gd name="connsiteY84" fmla="*/ 1030515 h 1030515"/>
              <a:gd name="connsiteX85" fmla="*/ 12192000 w 12192000"/>
              <a:gd name="connsiteY85" fmla="*/ 627526 h 1030515"/>
              <a:gd name="connsiteX86" fmla="*/ 12121028 w 12192000"/>
              <a:gd name="connsiteY86" fmla="*/ 623873 h 1030515"/>
              <a:gd name="connsiteX87" fmla="*/ 11989594 w 12192000"/>
              <a:gd name="connsiteY87" fmla="*/ 851523 h 1030515"/>
              <a:gd name="connsiteX88" fmla="*/ 11987771 w 12192000"/>
              <a:gd name="connsiteY88" fmla="*/ 850471 h 1030515"/>
              <a:gd name="connsiteX89" fmla="*/ 11863119 w 12192000"/>
              <a:gd name="connsiteY89" fmla="*/ 1030515 h 1030515"/>
              <a:gd name="connsiteX90" fmla="*/ 12083406 w 12192000"/>
              <a:gd name="connsiteY90" fmla="*/ 1030515 h 1030515"/>
              <a:gd name="connsiteX91" fmla="*/ 11870530 w 12192000"/>
              <a:gd name="connsiteY91" fmla="*/ 661802 h 1030515"/>
              <a:gd name="connsiteX92" fmla="*/ 11760993 w 12192000"/>
              <a:gd name="connsiteY92" fmla="*/ 851523 h 1030515"/>
              <a:gd name="connsiteX93" fmla="*/ 11759170 w 12192000"/>
              <a:gd name="connsiteY93" fmla="*/ 850470 h 1030515"/>
              <a:gd name="connsiteX94" fmla="*/ 11634519 w 12192000"/>
              <a:gd name="connsiteY94" fmla="*/ 1030515 h 1030515"/>
              <a:gd name="connsiteX95" fmla="*/ 11854805 w 12192000"/>
              <a:gd name="connsiteY95" fmla="*/ 1030515 h 1030515"/>
              <a:gd name="connsiteX96" fmla="*/ 11641929 w 12192000"/>
              <a:gd name="connsiteY96" fmla="*/ 661802 h 1030515"/>
              <a:gd name="connsiteX97" fmla="*/ 11532394 w 12192000"/>
              <a:gd name="connsiteY97" fmla="*/ 851523 h 1030515"/>
              <a:gd name="connsiteX98" fmla="*/ 11530571 w 12192000"/>
              <a:gd name="connsiteY98" fmla="*/ 850471 h 1030515"/>
              <a:gd name="connsiteX99" fmla="*/ 11405919 w 12192000"/>
              <a:gd name="connsiteY99" fmla="*/ 1030515 h 1030515"/>
              <a:gd name="connsiteX100" fmla="*/ 11626206 w 12192000"/>
              <a:gd name="connsiteY100" fmla="*/ 1030515 h 1030515"/>
              <a:gd name="connsiteX101" fmla="*/ 11413330 w 12192000"/>
              <a:gd name="connsiteY101" fmla="*/ 661802 h 1030515"/>
              <a:gd name="connsiteX102" fmla="*/ 11303793 w 12192000"/>
              <a:gd name="connsiteY102" fmla="*/ 851523 h 1030515"/>
              <a:gd name="connsiteX103" fmla="*/ 11301970 w 12192000"/>
              <a:gd name="connsiteY103" fmla="*/ 850470 h 1030515"/>
              <a:gd name="connsiteX104" fmla="*/ 11177320 w 12192000"/>
              <a:gd name="connsiteY104" fmla="*/ 1030515 h 1030515"/>
              <a:gd name="connsiteX105" fmla="*/ 11397606 w 12192000"/>
              <a:gd name="connsiteY105" fmla="*/ 1030515 h 1030515"/>
              <a:gd name="connsiteX106" fmla="*/ 11184729 w 12192000"/>
              <a:gd name="connsiteY106" fmla="*/ 661802 h 1030515"/>
              <a:gd name="connsiteX107" fmla="*/ 11075194 w 12192000"/>
              <a:gd name="connsiteY107" fmla="*/ 851523 h 1030515"/>
              <a:gd name="connsiteX108" fmla="*/ 11073371 w 12192000"/>
              <a:gd name="connsiteY108" fmla="*/ 850470 h 1030515"/>
              <a:gd name="connsiteX109" fmla="*/ 10948719 w 12192000"/>
              <a:gd name="connsiteY109" fmla="*/ 1030515 h 1030515"/>
              <a:gd name="connsiteX110" fmla="*/ 11169006 w 12192000"/>
              <a:gd name="connsiteY110" fmla="*/ 1030515 h 1030515"/>
              <a:gd name="connsiteX111" fmla="*/ 10956129 w 12192000"/>
              <a:gd name="connsiteY111" fmla="*/ 661802 h 1030515"/>
              <a:gd name="connsiteX112" fmla="*/ 10846594 w 12192000"/>
              <a:gd name="connsiteY112" fmla="*/ 851523 h 1030515"/>
              <a:gd name="connsiteX113" fmla="*/ 10844771 w 12192000"/>
              <a:gd name="connsiteY113" fmla="*/ 850471 h 1030515"/>
              <a:gd name="connsiteX114" fmla="*/ 10720119 w 12192000"/>
              <a:gd name="connsiteY114" fmla="*/ 1030515 h 1030515"/>
              <a:gd name="connsiteX115" fmla="*/ 10940406 w 12192000"/>
              <a:gd name="connsiteY115" fmla="*/ 1030515 h 1030515"/>
              <a:gd name="connsiteX116" fmla="*/ 10727530 w 12192000"/>
              <a:gd name="connsiteY116" fmla="*/ 661802 h 1030515"/>
              <a:gd name="connsiteX117" fmla="*/ 10617993 w 12192000"/>
              <a:gd name="connsiteY117" fmla="*/ 851523 h 1030515"/>
              <a:gd name="connsiteX118" fmla="*/ 10616170 w 12192000"/>
              <a:gd name="connsiteY118" fmla="*/ 850470 h 1030515"/>
              <a:gd name="connsiteX119" fmla="*/ 10491519 w 12192000"/>
              <a:gd name="connsiteY119" fmla="*/ 1030515 h 1030515"/>
              <a:gd name="connsiteX120" fmla="*/ 10711806 w 12192000"/>
              <a:gd name="connsiteY120" fmla="*/ 1030515 h 1030515"/>
              <a:gd name="connsiteX121" fmla="*/ 10498929 w 12192000"/>
              <a:gd name="connsiteY121" fmla="*/ 661802 h 1030515"/>
              <a:gd name="connsiteX122" fmla="*/ 10389394 w 12192000"/>
              <a:gd name="connsiteY122" fmla="*/ 851523 h 1030515"/>
              <a:gd name="connsiteX123" fmla="*/ 10387571 w 12192000"/>
              <a:gd name="connsiteY123" fmla="*/ 850471 h 1030515"/>
              <a:gd name="connsiteX124" fmla="*/ 10262919 w 12192000"/>
              <a:gd name="connsiteY124" fmla="*/ 1030515 h 1030515"/>
              <a:gd name="connsiteX125" fmla="*/ 10483206 w 12192000"/>
              <a:gd name="connsiteY125" fmla="*/ 1030515 h 1030515"/>
              <a:gd name="connsiteX126" fmla="*/ 10270330 w 12192000"/>
              <a:gd name="connsiteY126" fmla="*/ 661802 h 1030515"/>
              <a:gd name="connsiteX127" fmla="*/ 10160793 w 12192000"/>
              <a:gd name="connsiteY127" fmla="*/ 851523 h 1030515"/>
              <a:gd name="connsiteX128" fmla="*/ 10158970 w 12192000"/>
              <a:gd name="connsiteY128" fmla="*/ 850470 h 1030515"/>
              <a:gd name="connsiteX129" fmla="*/ 10034320 w 12192000"/>
              <a:gd name="connsiteY129" fmla="*/ 1030515 h 1030515"/>
              <a:gd name="connsiteX130" fmla="*/ 10254606 w 12192000"/>
              <a:gd name="connsiteY130" fmla="*/ 1030515 h 1030515"/>
              <a:gd name="connsiteX131" fmla="*/ 10041729 w 12192000"/>
              <a:gd name="connsiteY131" fmla="*/ 661802 h 1030515"/>
              <a:gd name="connsiteX132" fmla="*/ 9932194 w 12192000"/>
              <a:gd name="connsiteY132" fmla="*/ 851523 h 1030515"/>
              <a:gd name="connsiteX133" fmla="*/ 9930371 w 12192000"/>
              <a:gd name="connsiteY133" fmla="*/ 850470 h 1030515"/>
              <a:gd name="connsiteX134" fmla="*/ 9805719 w 12192000"/>
              <a:gd name="connsiteY134" fmla="*/ 1030515 h 1030515"/>
              <a:gd name="connsiteX135" fmla="*/ 10026006 w 12192000"/>
              <a:gd name="connsiteY135" fmla="*/ 1030515 h 1030515"/>
              <a:gd name="connsiteX136" fmla="*/ 9813129 w 12192000"/>
              <a:gd name="connsiteY136" fmla="*/ 661802 h 1030515"/>
              <a:gd name="connsiteX137" fmla="*/ 9703593 w 12192000"/>
              <a:gd name="connsiteY137" fmla="*/ 851523 h 1030515"/>
              <a:gd name="connsiteX138" fmla="*/ 9701770 w 12192000"/>
              <a:gd name="connsiteY138" fmla="*/ 850470 h 1030515"/>
              <a:gd name="connsiteX139" fmla="*/ 0 w 12192000"/>
              <a:gd name="connsiteY139" fmla="*/ 1030515 h 1030515"/>
              <a:gd name="connsiteX140" fmla="*/ 9797405 w 12192000"/>
              <a:gd name="connsiteY140" fmla="*/ 1030515 h 1030515"/>
              <a:gd name="connsiteX141" fmla="*/ 9484275 w 12192000"/>
              <a:gd name="connsiteY141" fmla="*/ 488159 h 1030515"/>
              <a:gd name="connsiteX142" fmla="*/ 0 w 12192000"/>
              <a:gd name="connsiteY142" fmla="*/ 0 h 103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1030515">
                <a:moveTo>
                  <a:pt x="11641929" y="647402"/>
                </a:moveTo>
                <a:lnTo>
                  <a:pt x="11668947" y="600604"/>
                </a:lnTo>
                <a:lnTo>
                  <a:pt x="11613256" y="597738"/>
                </a:lnTo>
                <a:close/>
                <a:moveTo>
                  <a:pt x="10498929" y="647402"/>
                </a:moveTo>
                <a:lnTo>
                  <a:pt x="10558933" y="543472"/>
                </a:lnTo>
                <a:lnTo>
                  <a:pt x="10435250" y="537106"/>
                </a:lnTo>
                <a:close/>
                <a:moveTo>
                  <a:pt x="10956130" y="647402"/>
                </a:moveTo>
                <a:lnTo>
                  <a:pt x="11002940" y="566325"/>
                </a:lnTo>
                <a:lnTo>
                  <a:pt x="10906453" y="561359"/>
                </a:lnTo>
                <a:close/>
                <a:moveTo>
                  <a:pt x="11413330" y="647402"/>
                </a:moveTo>
                <a:lnTo>
                  <a:pt x="11446946" y="589178"/>
                </a:lnTo>
                <a:lnTo>
                  <a:pt x="11377655" y="585611"/>
                </a:lnTo>
                <a:close/>
                <a:moveTo>
                  <a:pt x="11870530" y="647402"/>
                </a:moveTo>
                <a:lnTo>
                  <a:pt x="11890952" y="612031"/>
                </a:lnTo>
                <a:lnTo>
                  <a:pt x="11848858" y="609864"/>
                </a:lnTo>
                <a:close/>
                <a:moveTo>
                  <a:pt x="10727530" y="647402"/>
                </a:moveTo>
                <a:lnTo>
                  <a:pt x="10780937" y="554898"/>
                </a:lnTo>
                <a:lnTo>
                  <a:pt x="10670851" y="549232"/>
                </a:lnTo>
                <a:close/>
                <a:moveTo>
                  <a:pt x="11184730" y="647402"/>
                </a:moveTo>
                <a:lnTo>
                  <a:pt x="11224943" y="577751"/>
                </a:lnTo>
                <a:lnTo>
                  <a:pt x="11142054" y="573485"/>
                </a:lnTo>
                <a:close/>
                <a:moveTo>
                  <a:pt x="9813129" y="647403"/>
                </a:moveTo>
                <a:lnTo>
                  <a:pt x="9892925" y="509192"/>
                </a:lnTo>
                <a:lnTo>
                  <a:pt x="9728445" y="500726"/>
                </a:lnTo>
                <a:close/>
                <a:moveTo>
                  <a:pt x="10270329" y="647403"/>
                </a:moveTo>
                <a:lnTo>
                  <a:pt x="10336931" y="532045"/>
                </a:lnTo>
                <a:lnTo>
                  <a:pt x="10199648" y="524979"/>
                </a:lnTo>
                <a:close/>
                <a:moveTo>
                  <a:pt x="10041730" y="647403"/>
                </a:moveTo>
                <a:lnTo>
                  <a:pt x="10114928" y="520618"/>
                </a:lnTo>
                <a:lnTo>
                  <a:pt x="9964047" y="512853"/>
                </a:lnTo>
                <a:close/>
                <a:moveTo>
                  <a:pt x="11984829" y="845375"/>
                </a:moveTo>
                <a:lnTo>
                  <a:pt x="12112954" y="623457"/>
                </a:lnTo>
                <a:lnTo>
                  <a:pt x="11899024" y="612446"/>
                </a:lnTo>
                <a:lnTo>
                  <a:pt x="11874686" y="654602"/>
                </a:lnTo>
                <a:close/>
                <a:moveTo>
                  <a:pt x="10841830" y="845375"/>
                </a:moveTo>
                <a:lnTo>
                  <a:pt x="10951973" y="654602"/>
                </a:lnTo>
                <a:lnTo>
                  <a:pt x="10897884" y="560917"/>
                </a:lnTo>
                <a:lnTo>
                  <a:pt x="10789011" y="555314"/>
                </a:lnTo>
                <a:lnTo>
                  <a:pt x="10731687" y="654602"/>
                </a:lnTo>
                <a:close/>
                <a:moveTo>
                  <a:pt x="9698830" y="845375"/>
                </a:moveTo>
                <a:lnTo>
                  <a:pt x="9808973" y="654602"/>
                </a:lnTo>
                <a:lnTo>
                  <a:pt x="9719878" y="500285"/>
                </a:lnTo>
                <a:lnTo>
                  <a:pt x="9492844" y="488600"/>
                </a:lnTo>
                <a:close/>
                <a:moveTo>
                  <a:pt x="11299030" y="845375"/>
                </a:moveTo>
                <a:lnTo>
                  <a:pt x="11409173" y="654602"/>
                </a:lnTo>
                <a:lnTo>
                  <a:pt x="11369087" y="585170"/>
                </a:lnTo>
                <a:lnTo>
                  <a:pt x="11233017" y="578167"/>
                </a:lnTo>
                <a:lnTo>
                  <a:pt x="11188887" y="654602"/>
                </a:lnTo>
                <a:close/>
                <a:moveTo>
                  <a:pt x="11756230" y="845376"/>
                </a:moveTo>
                <a:lnTo>
                  <a:pt x="11866373" y="654602"/>
                </a:lnTo>
                <a:lnTo>
                  <a:pt x="11840289" y="609423"/>
                </a:lnTo>
                <a:lnTo>
                  <a:pt x="11677022" y="601020"/>
                </a:lnTo>
                <a:lnTo>
                  <a:pt x="11646086" y="654602"/>
                </a:lnTo>
                <a:close/>
                <a:moveTo>
                  <a:pt x="11070430" y="845376"/>
                </a:moveTo>
                <a:lnTo>
                  <a:pt x="11180573" y="654602"/>
                </a:lnTo>
                <a:lnTo>
                  <a:pt x="11133485" y="573044"/>
                </a:lnTo>
                <a:lnTo>
                  <a:pt x="11011013" y="566740"/>
                </a:lnTo>
                <a:lnTo>
                  <a:pt x="10960286" y="654602"/>
                </a:lnTo>
                <a:close/>
                <a:moveTo>
                  <a:pt x="11527630" y="845376"/>
                </a:moveTo>
                <a:lnTo>
                  <a:pt x="11637772" y="654602"/>
                </a:lnTo>
                <a:lnTo>
                  <a:pt x="11604687" y="597297"/>
                </a:lnTo>
                <a:lnTo>
                  <a:pt x="11455020" y="589593"/>
                </a:lnTo>
                <a:lnTo>
                  <a:pt x="11417487" y="654602"/>
                </a:lnTo>
                <a:close/>
                <a:moveTo>
                  <a:pt x="10156029" y="845376"/>
                </a:moveTo>
                <a:lnTo>
                  <a:pt x="10266173" y="654602"/>
                </a:lnTo>
                <a:lnTo>
                  <a:pt x="10191080" y="524538"/>
                </a:lnTo>
                <a:lnTo>
                  <a:pt x="10123002" y="521034"/>
                </a:lnTo>
                <a:lnTo>
                  <a:pt x="10045886" y="654603"/>
                </a:lnTo>
                <a:close/>
                <a:moveTo>
                  <a:pt x="10613229" y="845376"/>
                </a:moveTo>
                <a:lnTo>
                  <a:pt x="10723373" y="654602"/>
                </a:lnTo>
                <a:lnTo>
                  <a:pt x="10662282" y="548791"/>
                </a:lnTo>
                <a:lnTo>
                  <a:pt x="10567007" y="543887"/>
                </a:lnTo>
                <a:lnTo>
                  <a:pt x="10503086" y="654602"/>
                </a:lnTo>
                <a:close/>
                <a:moveTo>
                  <a:pt x="9927430" y="845376"/>
                </a:moveTo>
                <a:lnTo>
                  <a:pt x="10037572" y="654602"/>
                </a:lnTo>
                <a:lnTo>
                  <a:pt x="9955478" y="512412"/>
                </a:lnTo>
                <a:lnTo>
                  <a:pt x="9900998" y="509607"/>
                </a:lnTo>
                <a:lnTo>
                  <a:pt x="9817285" y="654602"/>
                </a:lnTo>
                <a:close/>
                <a:moveTo>
                  <a:pt x="10384630" y="845377"/>
                </a:moveTo>
                <a:lnTo>
                  <a:pt x="10494772" y="654602"/>
                </a:lnTo>
                <a:lnTo>
                  <a:pt x="10426681" y="536665"/>
                </a:lnTo>
                <a:lnTo>
                  <a:pt x="10345005" y="532461"/>
                </a:lnTo>
                <a:lnTo>
                  <a:pt x="10274485" y="654602"/>
                </a:lnTo>
                <a:close/>
                <a:moveTo>
                  <a:pt x="12091719" y="1030515"/>
                </a:moveTo>
                <a:lnTo>
                  <a:pt x="12192000" y="1030515"/>
                </a:lnTo>
                <a:lnTo>
                  <a:pt x="12192000" y="627526"/>
                </a:lnTo>
                <a:lnTo>
                  <a:pt x="12121028" y="623873"/>
                </a:lnTo>
                <a:lnTo>
                  <a:pt x="11989594" y="851523"/>
                </a:lnTo>
                <a:lnTo>
                  <a:pt x="11987771" y="850471"/>
                </a:lnTo>
                <a:close/>
                <a:moveTo>
                  <a:pt x="11863119" y="1030515"/>
                </a:moveTo>
                <a:lnTo>
                  <a:pt x="12083406" y="1030515"/>
                </a:lnTo>
                <a:lnTo>
                  <a:pt x="11870530" y="661802"/>
                </a:lnTo>
                <a:lnTo>
                  <a:pt x="11760993" y="851523"/>
                </a:lnTo>
                <a:lnTo>
                  <a:pt x="11759170" y="850470"/>
                </a:lnTo>
                <a:close/>
                <a:moveTo>
                  <a:pt x="11634519" y="1030515"/>
                </a:moveTo>
                <a:lnTo>
                  <a:pt x="11854805" y="1030515"/>
                </a:lnTo>
                <a:lnTo>
                  <a:pt x="11641929" y="661802"/>
                </a:lnTo>
                <a:lnTo>
                  <a:pt x="11532394" y="851523"/>
                </a:lnTo>
                <a:lnTo>
                  <a:pt x="11530571" y="850471"/>
                </a:lnTo>
                <a:close/>
                <a:moveTo>
                  <a:pt x="11405919" y="1030515"/>
                </a:moveTo>
                <a:lnTo>
                  <a:pt x="11626206" y="1030515"/>
                </a:lnTo>
                <a:lnTo>
                  <a:pt x="11413330" y="661802"/>
                </a:lnTo>
                <a:lnTo>
                  <a:pt x="11303793" y="851523"/>
                </a:lnTo>
                <a:lnTo>
                  <a:pt x="11301970" y="850470"/>
                </a:lnTo>
                <a:close/>
                <a:moveTo>
                  <a:pt x="11177320" y="1030515"/>
                </a:moveTo>
                <a:lnTo>
                  <a:pt x="11397606" y="1030515"/>
                </a:lnTo>
                <a:lnTo>
                  <a:pt x="11184729" y="661802"/>
                </a:lnTo>
                <a:lnTo>
                  <a:pt x="11075194" y="851523"/>
                </a:lnTo>
                <a:lnTo>
                  <a:pt x="11073371" y="850470"/>
                </a:lnTo>
                <a:close/>
                <a:moveTo>
                  <a:pt x="10948719" y="1030515"/>
                </a:moveTo>
                <a:lnTo>
                  <a:pt x="11169006" y="1030515"/>
                </a:lnTo>
                <a:lnTo>
                  <a:pt x="10956129" y="661802"/>
                </a:lnTo>
                <a:lnTo>
                  <a:pt x="10846594" y="851523"/>
                </a:lnTo>
                <a:lnTo>
                  <a:pt x="10844771" y="850471"/>
                </a:lnTo>
                <a:close/>
                <a:moveTo>
                  <a:pt x="10720119" y="1030515"/>
                </a:moveTo>
                <a:lnTo>
                  <a:pt x="10940406" y="1030515"/>
                </a:lnTo>
                <a:lnTo>
                  <a:pt x="10727530" y="661802"/>
                </a:lnTo>
                <a:lnTo>
                  <a:pt x="10617993" y="851523"/>
                </a:lnTo>
                <a:lnTo>
                  <a:pt x="10616170" y="850470"/>
                </a:lnTo>
                <a:close/>
                <a:moveTo>
                  <a:pt x="10491519" y="1030515"/>
                </a:moveTo>
                <a:lnTo>
                  <a:pt x="10711806" y="1030515"/>
                </a:lnTo>
                <a:lnTo>
                  <a:pt x="10498929" y="661802"/>
                </a:lnTo>
                <a:lnTo>
                  <a:pt x="10389394" y="851523"/>
                </a:lnTo>
                <a:lnTo>
                  <a:pt x="10387571" y="850471"/>
                </a:lnTo>
                <a:close/>
                <a:moveTo>
                  <a:pt x="10262919" y="1030515"/>
                </a:moveTo>
                <a:lnTo>
                  <a:pt x="10483206" y="1030515"/>
                </a:lnTo>
                <a:lnTo>
                  <a:pt x="10270330" y="661802"/>
                </a:lnTo>
                <a:lnTo>
                  <a:pt x="10160793" y="851523"/>
                </a:lnTo>
                <a:lnTo>
                  <a:pt x="10158970" y="850470"/>
                </a:lnTo>
                <a:close/>
                <a:moveTo>
                  <a:pt x="10034320" y="1030515"/>
                </a:moveTo>
                <a:lnTo>
                  <a:pt x="10254606" y="1030515"/>
                </a:lnTo>
                <a:lnTo>
                  <a:pt x="10041729" y="661802"/>
                </a:lnTo>
                <a:lnTo>
                  <a:pt x="9932194" y="851523"/>
                </a:lnTo>
                <a:lnTo>
                  <a:pt x="9930371" y="850470"/>
                </a:lnTo>
                <a:close/>
                <a:moveTo>
                  <a:pt x="9805719" y="1030515"/>
                </a:moveTo>
                <a:lnTo>
                  <a:pt x="10026006" y="1030515"/>
                </a:lnTo>
                <a:lnTo>
                  <a:pt x="9813129" y="661802"/>
                </a:lnTo>
                <a:lnTo>
                  <a:pt x="9703593" y="851523"/>
                </a:lnTo>
                <a:lnTo>
                  <a:pt x="9701770" y="850470"/>
                </a:lnTo>
                <a:close/>
                <a:moveTo>
                  <a:pt x="0" y="1030515"/>
                </a:moveTo>
                <a:lnTo>
                  <a:pt x="9797405" y="1030515"/>
                </a:lnTo>
                <a:lnTo>
                  <a:pt x="9484275" y="4881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553F92"/>
              </a:gs>
              <a:gs pos="100000">
                <a:srgbClr val="754B9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2" name="자유형 431"/>
          <p:cNvSpPr/>
          <p:nvPr/>
        </p:nvSpPr>
        <p:spPr>
          <a:xfrm>
            <a:off x="29566" y="-4"/>
            <a:ext cx="1964548" cy="1025702"/>
          </a:xfrm>
          <a:custGeom>
            <a:avLst/>
            <a:gdLst>
              <a:gd name="connsiteX0" fmla="*/ 301192 w 1964548"/>
              <a:gd name="connsiteY0" fmla="*/ 994565 h 1025702"/>
              <a:gd name="connsiteX1" fmla="*/ 319036 w 1964548"/>
              <a:gd name="connsiteY1" fmla="*/ 1001563 h 1025702"/>
              <a:gd name="connsiteX2" fmla="*/ 327061 w 1964548"/>
              <a:gd name="connsiteY2" fmla="*/ 1009309 h 1025702"/>
              <a:gd name="connsiteX3" fmla="*/ 258581 w 1964548"/>
              <a:gd name="connsiteY3" fmla="*/ 1012834 h 1025702"/>
              <a:gd name="connsiteX4" fmla="*/ 265126 w 1964548"/>
              <a:gd name="connsiteY4" fmla="*/ 1002561 h 1025702"/>
              <a:gd name="connsiteX5" fmla="*/ 301192 w 1964548"/>
              <a:gd name="connsiteY5" fmla="*/ 994565 h 1025702"/>
              <a:gd name="connsiteX6" fmla="*/ 182052 w 1964548"/>
              <a:gd name="connsiteY6" fmla="*/ 971599 h 1025702"/>
              <a:gd name="connsiteX7" fmla="*/ 214455 w 1964548"/>
              <a:gd name="connsiteY7" fmla="*/ 992242 h 1025702"/>
              <a:gd name="connsiteX8" fmla="*/ 219466 w 1964548"/>
              <a:gd name="connsiteY8" fmla="*/ 1014847 h 1025702"/>
              <a:gd name="connsiteX9" fmla="*/ 125535 w 1964548"/>
              <a:gd name="connsiteY9" fmla="*/ 1019682 h 1025702"/>
              <a:gd name="connsiteX10" fmla="*/ 123902 w 1964548"/>
              <a:gd name="connsiteY10" fmla="*/ 1012317 h 1025702"/>
              <a:gd name="connsiteX11" fmla="*/ 182052 w 1964548"/>
              <a:gd name="connsiteY11" fmla="*/ 971599 h 1025702"/>
              <a:gd name="connsiteX12" fmla="*/ 839843 w 1964548"/>
              <a:gd name="connsiteY12" fmla="*/ 967480 h 1025702"/>
              <a:gd name="connsiteX13" fmla="*/ 862261 w 1964548"/>
              <a:gd name="connsiteY13" fmla="*/ 981762 h 1025702"/>
              <a:gd name="connsiteX14" fmla="*/ 804059 w 1964548"/>
              <a:gd name="connsiteY14" fmla="*/ 984758 h 1025702"/>
              <a:gd name="connsiteX15" fmla="*/ 810991 w 1964548"/>
              <a:gd name="connsiteY15" fmla="*/ 973877 h 1025702"/>
              <a:gd name="connsiteX16" fmla="*/ 839843 w 1964548"/>
              <a:gd name="connsiteY16" fmla="*/ 967480 h 1025702"/>
              <a:gd name="connsiteX17" fmla="*/ 59961 w 1964548"/>
              <a:gd name="connsiteY17" fmla="*/ 949172 h 1025702"/>
              <a:gd name="connsiteX18" fmla="*/ 101396 w 1964548"/>
              <a:gd name="connsiteY18" fmla="*/ 1008348 h 1025702"/>
              <a:gd name="connsiteX19" fmla="*/ 93113 w 1964548"/>
              <a:gd name="connsiteY19" fmla="*/ 1021351 h 1025702"/>
              <a:gd name="connsiteX20" fmla="*/ 8565 w 1964548"/>
              <a:gd name="connsiteY20" fmla="*/ 1025702 h 1025702"/>
              <a:gd name="connsiteX21" fmla="*/ 784 w 1964548"/>
              <a:gd name="connsiteY21" fmla="*/ 990608 h 1025702"/>
              <a:gd name="connsiteX22" fmla="*/ 59961 w 1964548"/>
              <a:gd name="connsiteY22" fmla="*/ 949172 h 1025702"/>
              <a:gd name="connsiteX23" fmla="*/ 739718 w 1964548"/>
              <a:gd name="connsiteY23" fmla="*/ 947865 h 1025702"/>
              <a:gd name="connsiteX24" fmla="*/ 765890 w 1964548"/>
              <a:gd name="connsiteY24" fmla="*/ 964538 h 1025702"/>
              <a:gd name="connsiteX25" fmla="*/ 770753 w 1964548"/>
              <a:gd name="connsiteY25" fmla="*/ 986472 h 1025702"/>
              <a:gd name="connsiteX26" fmla="*/ 694883 w 1964548"/>
              <a:gd name="connsiteY26" fmla="*/ 990377 h 1025702"/>
              <a:gd name="connsiteX27" fmla="*/ 692749 w 1964548"/>
              <a:gd name="connsiteY27" fmla="*/ 980752 h 1025702"/>
              <a:gd name="connsiteX28" fmla="*/ 739718 w 1964548"/>
              <a:gd name="connsiteY28" fmla="*/ 947865 h 1025702"/>
              <a:gd name="connsiteX29" fmla="*/ 1360733 w 1964548"/>
              <a:gd name="connsiteY29" fmla="*/ 939224 h 1025702"/>
              <a:gd name="connsiteX30" fmla="*/ 1378181 w 1964548"/>
              <a:gd name="connsiteY30" fmla="*/ 950339 h 1025702"/>
              <a:gd name="connsiteX31" fmla="*/ 1379248 w 1964548"/>
              <a:gd name="connsiteY31" fmla="*/ 955153 h 1025702"/>
              <a:gd name="connsiteX32" fmla="*/ 1331681 w 1964548"/>
              <a:gd name="connsiteY32" fmla="*/ 957601 h 1025702"/>
              <a:gd name="connsiteX33" fmla="*/ 1340536 w 1964548"/>
              <a:gd name="connsiteY33" fmla="*/ 943701 h 1025702"/>
              <a:gd name="connsiteX34" fmla="*/ 1360733 w 1964548"/>
              <a:gd name="connsiteY34" fmla="*/ 939224 h 1025702"/>
              <a:gd name="connsiteX35" fmla="*/ 635790 w 1964548"/>
              <a:gd name="connsiteY35" fmla="*/ 927579 h 1025702"/>
              <a:gd name="connsiteX36" fmla="*/ 670244 w 1964548"/>
              <a:gd name="connsiteY36" fmla="*/ 976784 h 1025702"/>
              <a:gd name="connsiteX37" fmla="*/ 660456 w 1964548"/>
              <a:gd name="connsiteY37" fmla="*/ 992149 h 1025702"/>
              <a:gd name="connsiteX38" fmla="*/ 596262 w 1964548"/>
              <a:gd name="connsiteY38" fmla="*/ 995454 h 1025702"/>
              <a:gd name="connsiteX39" fmla="*/ 593621 w 1964548"/>
              <a:gd name="connsiteY39" fmla="*/ 993771 h 1025702"/>
              <a:gd name="connsiteX40" fmla="*/ 586584 w 1964548"/>
              <a:gd name="connsiteY40" fmla="*/ 962033 h 1025702"/>
              <a:gd name="connsiteX41" fmla="*/ 635790 w 1964548"/>
              <a:gd name="connsiteY41" fmla="*/ 927579 h 1025702"/>
              <a:gd name="connsiteX42" fmla="*/ 1924073 w 1964548"/>
              <a:gd name="connsiteY42" fmla="*/ 926823 h 1025702"/>
              <a:gd name="connsiteX43" fmla="*/ 1924268 w 1964548"/>
              <a:gd name="connsiteY43" fmla="*/ 927101 h 1025702"/>
              <a:gd name="connsiteX44" fmla="*/ 1923630 w 1964548"/>
              <a:gd name="connsiteY44" fmla="*/ 927133 h 1025702"/>
              <a:gd name="connsiteX45" fmla="*/ 1283425 w 1964548"/>
              <a:gd name="connsiteY45" fmla="*/ 923631 h 1025702"/>
              <a:gd name="connsiteX46" fmla="*/ 1306915 w 1964548"/>
              <a:gd name="connsiteY46" fmla="*/ 957180 h 1025702"/>
              <a:gd name="connsiteX47" fmla="*/ 1305798 w 1964548"/>
              <a:gd name="connsiteY47" fmla="*/ 958933 h 1025702"/>
              <a:gd name="connsiteX48" fmla="*/ 1253095 w 1964548"/>
              <a:gd name="connsiteY48" fmla="*/ 961646 h 1025702"/>
              <a:gd name="connsiteX49" fmla="*/ 1249875 w 1964548"/>
              <a:gd name="connsiteY49" fmla="*/ 947122 h 1025702"/>
              <a:gd name="connsiteX50" fmla="*/ 1283425 w 1964548"/>
              <a:gd name="connsiteY50" fmla="*/ 923631 h 1025702"/>
              <a:gd name="connsiteX51" fmla="*/ 1885397 w 1964548"/>
              <a:gd name="connsiteY51" fmla="*/ 917513 h 1025702"/>
              <a:gd name="connsiteX52" fmla="*/ 1893228 w 1964548"/>
              <a:gd name="connsiteY52" fmla="*/ 928695 h 1025702"/>
              <a:gd name="connsiteX53" fmla="*/ 1893223 w 1964548"/>
              <a:gd name="connsiteY53" fmla="*/ 928698 h 1025702"/>
              <a:gd name="connsiteX54" fmla="*/ 1877143 w 1964548"/>
              <a:gd name="connsiteY54" fmla="*/ 929526 h 1025702"/>
              <a:gd name="connsiteX55" fmla="*/ 1874213 w 1964548"/>
              <a:gd name="connsiteY55" fmla="*/ 925343 h 1025702"/>
              <a:gd name="connsiteX56" fmla="*/ 1885397 w 1964548"/>
              <a:gd name="connsiteY56" fmla="*/ 917513 h 1025702"/>
              <a:gd name="connsiteX57" fmla="*/ 1842311 w 1964548"/>
              <a:gd name="connsiteY57" fmla="*/ 907956 h 1025702"/>
              <a:gd name="connsiteX58" fmla="*/ 1851708 w 1964548"/>
              <a:gd name="connsiteY58" fmla="*/ 921374 h 1025702"/>
              <a:gd name="connsiteX59" fmla="*/ 1838288 w 1964548"/>
              <a:gd name="connsiteY59" fmla="*/ 930770 h 1025702"/>
              <a:gd name="connsiteX60" fmla="*/ 1828890 w 1964548"/>
              <a:gd name="connsiteY60" fmla="*/ 917351 h 1025702"/>
              <a:gd name="connsiteX61" fmla="*/ 1842311 w 1964548"/>
              <a:gd name="connsiteY61" fmla="*/ 907956 h 1025702"/>
              <a:gd name="connsiteX62" fmla="*/ 1202313 w 1964548"/>
              <a:gd name="connsiteY62" fmla="*/ 907369 h 1025702"/>
              <a:gd name="connsiteX63" fmla="*/ 1227371 w 1964548"/>
              <a:gd name="connsiteY63" fmla="*/ 943154 h 1025702"/>
              <a:gd name="connsiteX64" fmla="*/ 1214668 w 1964548"/>
              <a:gd name="connsiteY64" fmla="*/ 963094 h 1025702"/>
              <a:gd name="connsiteX65" fmla="*/ 1211555 w 1964548"/>
              <a:gd name="connsiteY65" fmla="*/ 963784 h 1025702"/>
              <a:gd name="connsiteX66" fmla="*/ 1186649 w 1964548"/>
              <a:gd name="connsiteY66" fmla="*/ 965066 h 1025702"/>
              <a:gd name="connsiteX67" fmla="*/ 1171645 w 1964548"/>
              <a:gd name="connsiteY67" fmla="*/ 955508 h 1025702"/>
              <a:gd name="connsiteX68" fmla="*/ 1166528 w 1964548"/>
              <a:gd name="connsiteY68" fmla="*/ 932426 h 1025702"/>
              <a:gd name="connsiteX69" fmla="*/ 1202313 w 1964548"/>
              <a:gd name="connsiteY69" fmla="*/ 907369 h 1025702"/>
              <a:gd name="connsiteX70" fmla="*/ 528059 w 1964548"/>
              <a:gd name="connsiteY70" fmla="*/ 906623 h 1025702"/>
              <a:gd name="connsiteX71" fmla="*/ 564078 w 1964548"/>
              <a:gd name="connsiteY71" fmla="*/ 958064 h 1025702"/>
              <a:gd name="connsiteX72" fmla="*/ 512637 w 1964548"/>
              <a:gd name="connsiteY72" fmla="*/ 994084 h 1025702"/>
              <a:gd name="connsiteX73" fmla="*/ 476618 w 1964548"/>
              <a:gd name="connsiteY73" fmla="*/ 942643 h 1025702"/>
              <a:gd name="connsiteX74" fmla="*/ 528059 w 1964548"/>
              <a:gd name="connsiteY74" fmla="*/ 906623 h 1025702"/>
              <a:gd name="connsiteX75" fmla="*/ 1795423 w 1964548"/>
              <a:gd name="connsiteY75" fmla="*/ 897727 h 1025702"/>
              <a:gd name="connsiteX76" fmla="*/ 1806386 w 1964548"/>
              <a:gd name="connsiteY76" fmla="*/ 913383 h 1025702"/>
              <a:gd name="connsiteX77" fmla="*/ 1790730 w 1964548"/>
              <a:gd name="connsiteY77" fmla="*/ 924345 h 1025702"/>
              <a:gd name="connsiteX78" fmla="*/ 1779767 w 1964548"/>
              <a:gd name="connsiteY78" fmla="*/ 908689 h 1025702"/>
              <a:gd name="connsiteX79" fmla="*/ 1795423 w 1964548"/>
              <a:gd name="connsiteY79" fmla="*/ 897727 h 1025702"/>
              <a:gd name="connsiteX80" fmla="*/ 1117399 w 1964548"/>
              <a:gd name="connsiteY80" fmla="*/ 890436 h 1025702"/>
              <a:gd name="connsiteX81" fmla="*/ 1144022 w 1964548"/>
              <a:gd name="connsiteY81" fmla="*/ 928458 h 1025702"/>
              <a:gd name="connsiteX82" fmla="*/ 1106000 w 1964548"/>
              <a:gd name="connsiteY82" fmla="*/ 955081 h 1025702"/>
              <a:gd name="connsiteX83" fmla="*/ 1079377 w 1964548"/>
              <a:gd name="connsiteY83" fmla="*/ 917059 h 1025702"/>
              <a:gd name="connsiteX84" fmla="*/ 1117399 w 1964548"/>
              <a:gd name="connsiteY84" fmla="*/ 890436 h 1025702"/>
              <a:gd name="connsiteX85" fmla="*/ 1744733 w 1964548"/>
              <a:gd name="connsiteY85" fmla="*/ 886829 h 1025702"/>
              <a:gd name="connsiteX86" fmla="*/ 1757262 w 1964548"/>
              <a:gd name="connsiteY86" fmla="*/ 904721 h 1025702"/>
              <a:gd name="connsiteX87" fmla="*/ 1739369 w 1964548"/>
              <a:gd name="connsiteY87" fmla="*/ 917249 h 1025702"/>
              <a:gd name="connsiteX88" fmla="*/ 1726840 w 1964548"/>
              <a:gd name="connsiteY88" fmla="*/ 899357 h 1025702"/>
              <a:gd name="connsiteX89" fmla="*/ 1744733 w 1964548"/>
              <a:gd name="connsiteY89" fmla="*/ 886829 h 1025702"/>
              <a:gd name="connsiteX90" fmla="*/ 416527 w 1964548"/>
              <a:gd name="connsiteY90" fmla="*/ 884996 h 1025702"/>
              <a:gd name="connsiteX91" fmla="*/ 454113 w 1964548"/>
              <a:gd name="connsiteY91" fmla="*/ 938675 h 1025702"/>
              <a:gd name="connsiteX92" fmla="*/ 400435 w 1964548"/>
              <a:gd name="connsiteY92" fmla="*/ 976260 h 1025702"/>
              <a:gd name="connsiteX93" fmla="*/ 362848 w 1964548"/>
              <a:gd name="connsiteY93" fmla="*/ 922582 h 1025702"/>
              <a:gd name="connsiteX94" fmla="*/ 416527 w 1964548"/>
              <a:gd name="connsiteY94" fmla="*/ 884996 h 1025702"/>
              <a:gd name="connsiteX95" fmla="*/ 1690238 w 1964548"/>
              <a:gd name="connsiteY95" fmla="*/ 875259 h 1025702"/>
              <a:gd name="connsiteX96" fmla="*/ 1704333 w 1964548"/>
              <a:gd name="connsiteY96" fmla="*/ 895388 h 1025702"/>
              <a:gd name="connsiteX97" fmla="*/ 1684203 w 1964548"/>
              <a:gd name="connsiteY97" fmla="*/ 909483 h 1025702"/>
              <a:gd name="connsiteX98" fmla="*/ 1670109 w 1964548"/>
              <a:gd name="connsiteY98" fmla="*/ 889354 h 1025702"/>
              <a:gd name="connsiteX99" fmla="*/ 1690238 w 1964548"/>
              <a:gd name="connsiteY99" fmla="*/ 875259 h 1025702"/>
              <a:gd name="connsiteX100" fmla="*/ 1028682 w 1964548"/>
              <a:gd name="connsiteY100" fmla="*/ 872832 h 1025702"/>
              <a:gd name="connsiteX101" fmla="*/ 1056871 w 1964548"/>
              <a:gd name="connsiteY101" fmla="*/ 913091 h 1025702"/>
              <a:gd name="connsiteX102" fmla="*/ 1016613 w 1964548"/>
              <a:gd name="connsiteY102" fmla="*/ 941280 h 1025702"/>
              <a:gd name="connsiteX103" fmla="*/ 988423 w 1964548"/>
              <a:gd name="connsiteY103" fmla="*/ 901021 h 1025702"/>
              <a:gd name="connsiteX104" fmla="*/ 1028682 w 1964548"/>
              <a:gd name="connsiteY104" fmla="*/ 872832 h 1025702"/>
              <a:gd name="connsiteX105" fmla="*/ 1631943 w 1964548"/>
              <a:gd name="connsiteY105" fmla="*/ 863020 h 1025702"/>
              <a:gd name="connsiteX106" fmla="*/ 1647604 w 1964548"/>
              <a:gd name="connsiteY106" fmla="*/ 885385 h 1025702"/>
              <a:gd name="connsiteX107" fmla="*/ 1625238 w 1964548"/>
              <a:gd name="connsiteY107" fmla="*/ 901045 h 1025702"/>
              <a:gd name="connsiteX108" fmla="*/ 1609577 w 1964548"/>
              <a:gd name="connsiteY108" fmla="*/ 878680 h 1025702"/>
              <a:gd name="connsiteX109" fmla="*/ 1631943 w 1964548"/>
              <a:gd name="connsiteY109" fmla="*/ 863020 h 1025702"/>
              <a:gd name="connsiteX110" fmla="*/ 301192 w 1964548"/>
              <a:gd name="connsiteY110" fmla="*/ 862698 h 1025702"/>
              <a:gd name="connsiteX111" fmla="*/ 340345 w 1964548"/>
              <a:gd name="connsiteY111" fmla="*/ 918613 h 1025702"/>
              <a:gd name="connsiteX112" fmla="*/ 284430 w 1964548"/>
              <a:gd name="connsiteY112" fmla="*/ 957765 h 1025702"/>
              <a:gd name="connsiteX113" fmla="*/ 245277 w 1964548"/>
              <a:gd name="connsiteY113" fmla="*/ 901850 h 1025702"/>
              <a:gd name="connsiteX114" fmla="*/ 301192 w 1964548"/>
              <a:gd name="connsiteY114" fmla="*/ 862698 h 1025702"/>
              <a:gd name="connsiteX115" fmla="*/ 936166 w 1964548"/>
              <a:gd name="connsiteY115" fmla="*/ 854557 h 1025702"/>
              <a:gd name="connsiteX116" fmla="*/ 965920 w 1964548"/>
              <a:gd name="connsiteY116" fmla="*/ 897052 h 1025702"/>
              <a:gd name="connsiteX117" fmla="*/ 923427 w 1964548"/>
              <a:gd name="connsiteY117" fmla="*/ 926809 h 1025702"/>
              <a:gd name="connsiteX118" fmla="*/ 893671 w 1964548"/>
              <a:gd name="connsiteY118" fmla="*/ 884313 h 1025702"/>
              <a:gd name="connsiteX119" fmla="*/ 936166 w 1964548"/>
              <a:gd name="connsiteY119" fmla="*/ 854557 h 1025702"/>
              <a:gd name="connsiteX120" fmla="*/ 1569844 w 1964548"/>
              <a:gd name="connsiteY120" fmla="*/ 850110 h 1025702"/>
              <a:gd name="connsiteX121" fmla="*/ 1587071 w 1964548"/>
              <a:gd name="connsiteY121" fmla="*/ 874712 h 1025702"/>
              <a:gd name="connsiteX122" fmla="*/ 1562469 w 1964548"/>
              <a:gd name="connsiteY122" fmla="*/ 891938 h 1025702"/>
              <a:gd name="connsiteX123" fmla="*/ 1545242 w 1964548"/>
              <a:gd name="connsiteY123" fmla="*/ 867336 h 1025702"/>
              <a:gd name="connsiteX124" fmla="*/ 1569844 w 1964548"/>
              <a:gd name="connsiteY124" fmla="*/ 850110 h 1025702"/>
              <a:gd name="connsiteX125" fmla="*/ 182054 w 1964548"/>
              <a:gd name="connsiteY125" fmla="*/ 839732 h 1025702"/>
              <a:gd name="connsiteX126" fmla="*/ 222771 w 1964548"/>
              <a:gd name="connsiteY126" fmla="*/ 897883 h 1025702"/>
              <a:gd name="connsiteX127" fmla="*/ 164620 w 1964548"/>
              <a:gd name="connsiteY127" fmla="*/ 938600 h 1025702"/>
              <a:gd name="connsiteX128" fmla="*/ 123903 w 1964548"/>
              <a:gd name="connsiteY128" fmla="*/ 880449 h 1025702"/>
              <a:gd name="connsiteX129" fmla="*/ 182054 w 1964548"/>
              <a:gd name="connsiteY129" fmla="*/ 839732 h 1025702"/>
              <a:gd name="connsiteX130" fmla="*/ 1503943 w 1964548"/>
              <a:gd name="connsiteY130" fmla="*/ 836529 h 1025702"/>
              <a:gd name="connsiteX131" fmla="*/ 1522736 w 1964548"/>
              <a:gd name="connsiteY131" fmla="*/ 863368 h 1025702"/>
              <a:gd name="connsiteX132" fmla="*/ 1495897 w 1964548"/>
              <a:gd name="connsiteY132" fmla="*/ 882161 h 1025702"/>
              <a:gd name="connsiteX133" fmla="*/ 1477104 w 1964548"/>
              <a:gd name="connsiteY133" fmla="*/ 855322 h 1025702"/>
              <a:gd name="connsiteX134" fmla="*/ 1503943 w 1964548"/>
              <a:gd name="connsiteY134" fmla="*/ 836529 h 1025702"/>
              <a:gd name="connsiteX135" fmla="*/ 839844 w 1964548"/>
              <a:gd name="connsiteY135" fmla="*/ 835613 h 1025702"/>
              <a:gd name="connsiteX136" fmla="*/ 871165 w 1964548"/>
              <a:gd name="connsiteY136" fmla="*/ 880345 h 1025702"/>
              <a:gd name="connsiteX137" fmla="*/ 826434 w 1964548"/>
              <a:gd name="connsiteY137" fmla="*/ 911666 h 1025702"/>
              <a:gd name="connsiteX138" fmla="*/ 795113 w 1964548"/>
              <a:gd name="connsiteY138" fmla="*/ 866935 h 1025702"/>
              <a:gd name="connsiteX139" fmla="*/ 839844 w 1964548"/>
              <a:gd name="connsiteY139" fmla="*/ 835613 h 1025702"/>
              <a:gd name="connsiteX140" fmla="*/ 1434240 w 1964548"/>
              <a:gd name="connsiteY140" fmla="*/ 822278 h 1025702"/>
              <a:gd name="connsiteX141" fmla="*/ 1454599 w 1964548"/>
              <a:gd name="connsiteY141" fmla="*/ 851353 h 1025702"/>
              <a:gd name="connsiteX142" fmla="*/ 1425523 w 1964548"/>
              <a:gd name="connsiteY142" fmla="*/ 871712 h 1025702"/>
              <a:gd name="connsiteX143" fmla="*/ 1405164 w 1964548"/>
              <a:gd name="connsiteY143" fmla="*/ 842637 h 1025702"/>
              <a:gd name="connsiteX144" fmla="*/ 1434240 w 1964548"/>
              <a:gd name="connsiteY144" fmla="*/ 822278 h 1025702"/>
              <a:gd name="connsiteX145" fmla="*/ 59961 w 1964548"/>
              <a:gd name="connsiteY145" fmla="*/ 817305 h 1025702"/>
              <a:gd name="connsiteX146" fmla="*/ 101397 w 1964548"/>
              <a:gd name="connsiteY146" fmla="*/ 876481 h 1025702"/>
              <a:gd name="connsiteX147" fmla="*/ 42220 w 1964548"/>
              <a:gd name="connsiteY147" fmla="*/ 917917 h 1025702"/>
              <a:gd name="connsiteX148" fmla="*/ 785 w 1964548"/>
              <a:gd name="connsiteY148" fmla="*/ 858740 h 1025702"/>
              <a:gd name="connsiteX149" fmla="*/ 59961 w 1964548"/>
              <a:gd name="connsiteY149" fmla="*/ 817305 h 1025702"/>
              <a:gd name="connsiteX150" fmla="*/ 739719 w 1964548"/>
              <a:gd name="connsiteY150" fmla="*/ 815998 h 1025702"/>
              <a:gd name="connsiteX151" fmla="*/ 772607 w 1964548"/>
              <a:gd name="connsiteY151" fmla="*/ 862966 h 1025702"/>
              <a:gd name="connsiteX152" fmla="*/ 725638 w 1964548"/>
              <a:gd name="connsiteY152" fmla="*/ 895854 h 1025702"/>
              <a:gd name="connsiteX153" fmla="*/ 692750 w 1964548"/>
              <a:gd name="connsiteY153" fmla="*/ 848885 h 1025702"/>
              <a:gd name="connsiteX154" fmla="*/ 739719 w 1964548"/>
              <a:gd name="connsiteY154" fmla="*/ 815998 h 1025702"/>
              <a:gd name="connsiteX155" fmla="*/ 1360733 w 1964548"/>
              <a:gd name="connsiteY155" fmla="*/ 807356 h 1025702"/>
              <a:gd name="connsiteX156" fmla="*/ 1382658 w 1964548"/>
              <a:gd name="connsiteY156" fmla="*/ 838668 h 1025702"/>
              <a:gd name="connsiteX157" fmla="*/ 1351346 w 1964548"/>
              <a:gd name="connsiteY157" fmla="*/ 860593 h 1025702"/>
              <a:gd name="connsiteX158" fmla="*/ 1329421 w 1964548"/>
              <a:gd name="connsiteY158" fmla="*/ 829281 h 1025702"/>
              <a:gd name="connsiteX159" fmla="*/ 1360733 w 1964548"/>
              <a:gd name="connsiteY159" fmla="*/ 807356 h 1025702"/>
              <a:gd name="connsiteX160" fmla="*/ 1958672 w 1964548"/>
              <a:gd name="connsiteY160" fmla="*/ 802885 h 1025702"/>
              <a:gd name="connsiteX161" fmla="*/ 1963052 w 1964548"/>
              <a:gd name="connsiteY161" fmla="*/ 809140 h 1025702"/>
              <a:gd name="connsiteX162" fmla="*/ 1956796 w 1964548"/>
              <a:gd name="connsiteY162" fmla="*/ 813520 h 1025702"/>
              <a:gd name="connsiteX163" fmla="*/ 1952416 w 1964548"/>
              <a:gd name="connsiteY163" fmla="*/ 807266 h 1025702"/>
              <a:gd name="connsiteX164" fmla="*/ 1958672 w 1964548"/>
              <a:gd name="connsiteY164" fmla="*/ 802885 h 1025702"/>
              <a:gd name="connsiteX165" fmla="*/ 635791 w 1964548"/>
              <a:gd name="connsiteY165" fmla="*/ 795712 h 1025702"/>
              <a:gd name="connsiteX166" fmla="*/ 670245 w 1964548"/>
              <a:gd name="connsiteY166" fmla="*/ 844917 h 1025702"/>
              <a:gd name="connsiteX167" fmla="*/ 621039 w 1964548"/>
              <a:gd name="connsiteY167" fmla="*/ 879371 h 1025702"/>
              <a:gd name="connsiteX168" fmla="*/ 586585 w 1964548"/>
              <a:gd name="connsiteY168" fmla="*/ 830166 h 1025702"/>
              <a:gd name="connsiteX169" fmla="*/ 635791 w 1964548"/>
              <a:gd name="connsiteY169" fmla="*/ 795712 h 1025702"/>
              <a:gd name="connsiteX170" fmla="*/ 1924074 w 1964548"/>
              <a:gd name="connsiteY170" fmla="*/ 794956 h 1025702"/>
              <a:gd name="connsiteX171" fmla="*/ 1929914 w 1964548"/>
              <a:gd name="connsiteY171" fmla="*/ 803297 h 1025702"/>
              <a:gd name="connsiteX172" fmla="*/ 1921573 w 1964548"/>
              <a:gd name="connsiteY172" fmla="*/ 809137 h 1025702"/>
              <a:gd name="connsiteX173" fmla="*/ 1915733 w 1964548"/>
              <a:gd name="connsiteY173" fmla="*/ 800796 h 1025702"/>
              <a:gd name="connsiteX174" fmla="*/ 1924074 w 1964548"/>
              <a:gd name="connsiteY174" fmla="*/ 794956 h 1025702"/>
              <a:gd name="connsiteX175" fmla="*/ 1283424 w 1964548"/>
              <a:gd name="connsiteY175" fmla="*/ 791764 h 1025702"/>
              <a:gd name="connsiteX176" fmla="*/ 1306916 w 1964548"/>
              <a:gd name="connsiteY176" fmla="*/ 825313 h 1025702"/>
              <a:gd name="connsiteX177" fmla="*/ 1273367 w 1964548"/>
              <a:gd name="connsiteY177" fmla="*/ 848804 h 1025702"/>
              <a:gd name="connsiteX178" fmla="*/ 1249875 w 1964548"/>
              <a:gd name="connsiteY178" fmla="*/ 815255 h 1025702"/>
              <a:gd name="connsiteX179" fmla="*/ 1283424 w 1964548"/>
              <a:gd name="connsiteY179" fmla="*/ 791764 h 1025702"/>
              <a:gd name="connsiteX180" fmla="*/ 1885397 w 1964548"/>
              <a:gd name="connsiteY180" fmla="*/ 785645 h 1025702"/>
              <a:gd name="connsiteX181" fmla="*/ 1893228 w 1964548"/>
              <a:gd name="connsiteY181" fmla="*/ 796828 h 1025702"/>
              <a:gd name="connsiteX182" fmla="*/ 1882045 w 1964548"/>
              <a:gd name="connsiteY182" fmla="*/ 804658 h 1025702"/>
              <a:gd name="connsiteX183" fmla="*/ 1874214 w 1964548"/>
              <a:gd name="connsiteY183" fmla="*/ 793475 h 1025702"/>
              <a:gd name="connsiteX184" fmla="*/ 1885397 w 1964548"/>
              <a:gd name="connsiteY184" fmla="*/ 785645 h 1025702"/>
              <a:gd name="connsiteX185" fmla="*/ 1842311 w 1964548"/>
              <a:gd name="connsiteY185" fmla="*/ 776089 h 1025702"/>
              <a:gd name="connsiteX186" fmla="*/ 1851709 w 1964548"/>
              <a:gd name="connsiteY186" fmla="*/ 789508 h 1025702"/>
              <a:gd name="connsiteX187" fmla="*/ 1838288 w 1964548"/>
              <a:gd name="connsiteY187" fmla="*/ 798904 h 1025702"/>
              <a:gd name="connsiteX188" fmla="*/ 1828891 w 1964548"/>
              <a:gd name="connsiteY188" fmla="*/ 785485 h 1025702"/>
              <a:gd name="connsiteX189" fmla="*/ 1842311 w 1964548"/>
              <a:gd name="connsiteY189" fmla="*/ 776089 h 1025702"/>
              <a:gd name="connsiteX190" fmla="*/ 1202313 w 1964548"/>
              <a:gd name="connsiteY190" fmla="*/ 775502 h 1025702"/>
              <a:gd name="connsiteX191" fmla="*/ 1227372 w 1964548"/>
              <a:gd name="connsiteY191" fmla="*/ 811287 h 1025702"/>
              <a:gd name="connsiteX192" fmla="*/ 1191585 w 1964548"/>
              <a:gd name="connsiteY192" fmla="*/ 836343 h 1025702"/>
              <a:gd name="connsiteX193" fmla="*/ 1166527 w 1964548"/>
              <a:gd name="connsiteY193" fmla="*/ 800559 h 1025702"/>
              <a:gd name="connsiteX194" fmla="*/ 1202313 w 1964548"/>
              <a:gd name="connsiteY194" fmla="*/ 775502 h 1025702"/>
              <a:gd name="connsiteX195" fmla="*/ 528060 w 1964548"/>
              <a:gd name="connsiteY195" fmla="*/ 774757 h 1025702"/>
              <a:gd name="connsiteX196" fmla="*/ 564079 w 1964548"/>
              <a:gd name="connsiteY196" fmla="*/ 826198 h 1025702"/>
              <a:gd name="connsiteX197" fmla="*/ 512637 w 1964548"/>
              <a:gd name="connsiteY197" fmla="*/ 862218 h 1025702"/>
              <a:gd name="connsiteX198" fmla="*/ 476620 w 1964548"/>
              <a:gd name="connsiteY198" fmla="*/ 810776 h 1025702"/>
              <a:gd name="connsiteX199" fmla="*/ 528060 w 1964548"/>
              <a:gd name="connsiteY199" fmla="*/ 774757 h 1025702"/>
              <a:gd name="connsiteX200" fmla="*/ 1795423 w 1964548"/>
              <a:gd name="connsiteY200" fmla="*/ 765860 h 1025702"/>
              <a:gd name="connsiteX201" fmla="*/ 1806386 w 1964548"/>
              <a:gd name="connsiteY201" fmla="*/ 781516 h 1025702"/>
              <a:gd name="connsiteX202" fmla="*/ 1790730 w 1964548"/>
              <a:gd name="connsiteY202" fmla="*/ 792477 h 1025702"/>
              <a:gd name="connsiteX203" fmla="*/ 1779767 w 1964548"/>
              <a:gd name="connsiteY203" fmla="*/ 776822 h 1025702"/>
              <a:gd name="connsiteX204" fmla="*/ 1795423 w 1964548"/>
              <a:gd name="connsiteY204" fmla="*/ 765860 h 1025702"/>
              <a:gd name="connsiteX205" fmla="*/ 1117398 w 1964548"/>
              <a:gd name="connsiteY205" fmla="*/ 758569 h 1025702"/>
              <a:gd name="connsiteX206" fmla="*/ 1144021 w 1964548"/>
              <a:gd name="connsiteY206" fmla="*/ 796590 h 1025702"/>
              <a:gd name="connsiteX207" fmla="*/ 1106000 w 1964548"/>
              <a:gd name="connsiteY207" fmla="*/ 823213 h 1025702"/>
              <a:gd name="connsiteX208" fmla="*/ 1079377 w 1964548"/>
              <a:gd name="connsiteY208" fmla="*/ 785192 h 1025702"/>
              <a:gd name="connsiteX209" fmla="*/ 1117398 w 1964548"/>
              <a:gd name="connsiteY209" fmla="*/ 758569 h 1025702"/>
              <a:gd name="connsiteX210" fmla="*/ 1744732 w 1964548"/>
              <a:gd name="connsiteY210" fmla="*/ 754961 h 1025702"/>
              <a:gd name="connsiteX211" fmla="*/ 1757262 w 1964548"/>
              <a:gd name="connsiteY211" fmla="*/ 772854 h 1025702"/>
              <a:gd name="connsiteX212" fmla="*/ 1739368 w 1964548"/>
              <a:gd name="connsiteY212" fmla="*/ 785382 h 1025702"/>
              <a:gd name="connsiteX213" fmla="*/ 1726839 w 1964548"/>
              <a:gd name="connsiteY213" fmla="*/ 767490 h 1025702"/>
              <a:gd name="connsiteX214" fmla="*/ 1744732 w 1964548"/>
              <a:gd name="connsiteY214" fmla="*/ 754961 h 1025702"/>
              <a:gd name="connsiteX215" fmla="*/ 416528 w 1964548"/>
              <a:gd name="connsiteY215" fmla="*/ 753129 h 1025702"/>
              <a:gd name="connsiteX216" fmla="*/ 454114 w 1964548"/>
              <a:gd name="connsiteY216" fmla="*/ 806807 h 1025702"/>
              <a:gd name="connsiteX217" fmla="*/ 400436 w 1964548"/>
              <a:gd name="connsiteY217" fmla="*/ 844393 h 1025702"/>
              <a:gd name="connsiteX218" fmla="*/ 362850 w 1964548"/>
              <a:gd name="connsiteY218" fmla="*/ 790715 h 1025702"/>
              <a:gd name="connsiteX219" fmla="*/ 416528 w 1964548"/>
              <a:gd name="connsiteY219" fmla="*/ 753129 h 1025702"/>
              <a:gd name="connsiteX220" fmla="*/ 1690238 w 1964548"/>
              <a:gd name="connsiteY220" fmla="*/ 743391 h 1025702"/>
              <a:gd name="connsiteX221" fmla="*/ 1704332 w 1964548"/>
              <a:gd name="connsiteY221" fmla="*/ 763521 h 1025702"/>
              <a:gd name="connsiteX222" fmla="*/ 1684203 w 1964548"/>
              <a:gd name="connsiteY222" fmla="*/ 777615 h 1025702"/>
              <a:gd name="connsiteX223" fmla="*/ 1670108 w 1964548"/>
              <a:gd name="connsiteY223" fmla="*/ 757486 h 1025702"/>
              <a:gd name="connsiteX224" fmla="*/ 1690238 w 1964548"/>
              <a:gd name="connsiteY224" fmla="*/ 743391 h 1025702"/>
              <a:gd name="connsiteX225" fmla="*/ 1028682 w 1964548"/>
              <a:gd name="connsiteY225" fmla="*/ 740965 h 1025702"/>
              <a:gd name="connsiteX226" fmla="*/ 1056872 w 1964548"/>
              <a:gd name="connsiteY226" fmla="*/ 781223 h 1025702"/>
              <a:gd name="connsiteX227" fmla="*/ 1016613 w 1964548"/>
              <a:gd name="connsiteY227" fmla="*/ 809413 h 1025702"/>
              <a:gd name="connsiteX228" fmla="*/ 988424 w 1964548"/>
              <a:gd name="connsiteY228" fmla="*/ 769154 h 1025702"/>
              <a:gd name="connsiteX229" fmla="*/ 1028682 w 1964548"/>
              <a:gd name="connsiteY229" fmla="*/ 740965 h 1025702"/>
              <a:gd name="connsiteX230" fmla="*/ 1631943 w 1964548"/>
              <a:gd name="connsiteY230" fmla="*/ 731154 h 1025702"/>
              <a:gd name="connsiteX231" fmla="*/ 1647604 w 1964548"/>
              <a:gd name="connsiteY231" fmla="*/ 753519 h 1025702"/>
              <a:gd name="connsiteX232" fmla="*/ 1625238 w 1964548"/>
              <a:gd name="connsiteY232" fmla="*/ 769179 h 1025702"/>
              <a:gd name="connsiteX233" fmla="*/ 1609577 w 1964548"/>
              <a:gd name="connsiteY233" fmla="*/ 746814 h 1025702"/>
              <a:gd name="connsiteX234" fmla="*/ 1631943 w 1964548"/>
              <a:gd name="connsiteY234" fmla="*/ 731154 h 1025702"/>
              <a:gd name="connsiteX235" fmla="*/ 301193 w 1964548"/>
              <a:gd name="connsiteY235" fmla="*/ 730832 h 1025702"/>
              <a:gd name="connsiteX236" fmla="*/ 340346 w 1964548"/>
              <a:gd name="connsiteY236" fmla="*/ 786747 h 1025702"/>
              <a:gd name="connsiteX237" fmla="*/ 284430 w 1964548"/>
              <a:gd name="connsiteY237" fmla="*/ 825899 h 1025702"/>
              <a:gd name="connsiteX238" fmla="*/ 245278 w 1964548"/>
              <a:gd name="connsiteY238" fmla="*/ 769984 h 1025702"/>
              <a:gd name="connsiteX239" fmla="*/ 301193 w 1964548"/>
              <a:gd name="connsiteY239" fmla="*/ 730832 h 1025702"/>
              <a:gd name="connsiteX240" fmla="*/ 936167 w 1964548"/>
              <a:gd name="connsiteY240" fmla="*/ 722690 h 1025702"/>
              <a:gd name="connsiteX241" fmla="*/ 965920 w 1964548"/>
              <a:gd name="connsiteY241" fmla="*/ 765186 h 1025702"/>
              <a:gd name="connsiteX242" fmla="*/ 923427 w 1964548"/>
              <a:gd name="connsiteY242" fmla="*/ 794941 h 1025702"/>
              <a:gd name="connsiteX243" fmla="*/ 893672 w 1964548"/>
              <a:gd name="connsiteY243" fmla="*/ 752446 h 1025702"/>
              <a:gd name="connsiteX244" fmla="*/ 936167 w 1964548"/>
              <a:gd name="connsiteY244" fmla="*/ 722690 h 1025702"/>
              <a:gd name="connsiteX245" fmla="*/ 1569845 w 1964548"/>
              <a:gd name="connsiteY245" fmla="*/ 718242 h 1025702"/>
              <a:gd name="connsiteX246" fmla="*/ 1587071 w 1964548"/>
              <a:gd name="connsiteY246" fmla="*/ 742844 h 1025702"/>
              <a:gd name="connsiteX247" fmla="*/ 1562469 w 1964548"/>
              <a:gd name="connsiteY247" fmla="*/ 760071 h 1025702"/>
              <a:gd name="connsiteX248" fmla="*/ 1545242 w 1964548"/>
              <a:gd name="connsiteY248" fmla="*/ 735469 h 1025702"/>
              <a:gd name="connsiteX249" fmla="*/ 1569845 w 1964548"/>
              <a:gd name="connsiteY249" fmla="*/ 718242 h 1025702"/>
              <a:gd name="connsiteX250" fmla="*/ 182054 w 1964548"/>
              <a:gd name="connsiteY250" fmla="*/ 707864 h 1025702"/>
              <a:gd name="connsiteX251" fmla="*/ 222772 w 1964548"/>
              <a:gd name="connsiteY251" fmla="*/ 766015 h 1025702"/>
              <a:gd name="connsiteX252" fmla="*/ 164621 w 1964548"/>
              <a:gd name="connsiteY252" fmla="*/ 806733 h 1025702"/>
              <a:gd name="connsiteX253" fmla="*/ 123903 w 1964548"/>
              <a:gd name="connsiteY253" fmla="*/ 748582 h 1025702"/>
              <a:gd name="connsiteX254" fmla="*/ 182054 w 1964548"/>
              <a:gd name="connsiteY254" fmla="*/ 707864 h 1025702"/>
              <a:gd name="connsiteX255" fmla="*/ 1503944 w 1964548"/>
              <a:gd name="connsiteY255" fmla="*/ 704661 h 1025702"/>
              <a:gd name="connsiteX256" fmla="*/ 1522737 w 1964548"/>
              <a:gd name="connsiteY256" fmla="*/ 731501 h 1025702"/>
              <a:gd name="connsiteX257" fmla="*/ 1495898 w 1964548"/>
              <a:gd name="connsiteY257" fmla="*/ 750294 h 1025702"/>
              <a:gd name="connsiteX258" fmla="*/ 1477105 w 1964548"/>
              <a:gd name="connsiteY258" fmla="*/ 723454 h 1025702"/>
              <a:gd name="connsiteX259" fmla="*/ 1503944 w 1964548"/>
              <a:gd name="connsiteY259" fmla="*/ 704661 h 1025702"/>
              <a:gd name="connsiteX260" fmla="*/ 839844 w 1964548"/>
              <a:gd name="connsiteY260" fmla="*/ 703747 h 1025702"/>
              <a:gd name="connsiteX261" fmla="*/ 871166 w 1964548"/>
              <a:gd name="connsiteY261" fmla="*/ 748478 h 1025702"/>
              <a:gd name="connsiteX262" fmla="*/ 826434 w 1964548"/>
              <a:gd name="connsiteY262" fmla="*/ 779800 h 1025702"/>
              <a:gd name="connsiteX263" fmla="*/ 795113 w 1964548"/>
              <a:gd name="connsiteY263" fmla="*/ 735068 h 1025702"/>
              <a:gd name="connsiteX264" fmla="*/ 839844 w 1964548"/>
              <a:gd name="connsiteY264" fmla="*/ 703747 h 1025702"/>
              <a:gd name="connsiteX265" fmla="*/ 1434239 w 1964548"/>
              <a:gd name="connsiteY265" fmla="*/ 690411 h 1025702"/>
              <a:gd name="connsiteX266" fmla="*/ 1454599 w 1964548"/>
              <a:gd name="connsiteY266" fmla="*/ 719486 h 1025702"/>
              <a:gd name="connsiteX267" fmla="*/ 1425523 w 1964548"/>
              <a:gd name="connsiteY267" fmla="*/ 739844 h 1025702"/>
              <a:gd name="connsiteX268" fmla="*/ 1405163 w 1964548"/>
              <a:gd name="connsiteY268" fmla="*/ 710769 h 1025702"/>
              <a:gd name="connsiteX269" fmla="*/ 1434239 w 1964548"/>
              <a:gd name="connsiteY269" fmla="*/ 690411 h 1025702"/>
              <a:gd name="connsiteX270" fmla="*/ 59962 w 1964548"/>
              <a:gd name="connsiteY270" fmla="*/ 685438 h 1025702"/>
              <a:gd name="connsiteX271" fmla="*/ 101397 w 1964548"/>
              <a:gd name="connsiteY271" fmla="*/ 744614 h 1025702"/>
              <a:gd name="connsiteX272" fmla="*/ 42221 w 1964548"/>
              <a:gd name="connsiteY272" fmla="*/ 786049 h 1025702"/>
              <a:gd name="connsiteX273" fmla="*/ 785 w 1964548"/>
              <a:gd name="connsiteY273" fmla="*/ 726873 h 1025702"/>
              <a:gd name="connsiteX274" fmla="*/ 59962 w 1964548"/>
              <a:gd name="connsiteY274" fmla="*/ 685438 h 1025702"/>
              <a:gd name="connsiteX275" fmla="*/ 739720 w 1964548"/>
              <a:gd name="connsiteY275" fmla="*/ 684130 h 1025702"/>
              <a:gd name="connsiteX276" fmla="*/ 772607 w 1964548"/>
              <a:gd name="connsiteY276" fmla="*/ 731099 h 1025702"/>
              <a:gd name="connsiteX277" fmla="*/ 725639 w 1964548"/>
              <a:gd name="connsiteY277" fmla="*/ 763987 h 1025702"/>
              <a:gd name="connsiteX278" fmla="*/ 692751 w 1964548"/>
              <a:gd name="connsiteY278" fmla="*/ 717019 h 1025702"/>
              <a:gd name="connsiteX279" fmla="*/ 739720 w 1964548"/>
              <a:gd name="connsiteY279" fmla="*/ 684130 h 1025702"/>
              <a:gd name="connsiteX280" fmla="*/ 1360733 w 1964548"/>
              <a:gd name="connsiteY280" fmla="*/ 675490 h 1025702"/>
              <a:gd name="connsiteX281" fmla="*/ 1382657 w 1964548"/>
              <a:gd name="connsiteY281" fmla="*/ 706802 h 1025702"/>
              <a:gd name="connsiteX282" fmla="*/ 1351346 w 1964548"/>
              <a:gd name="connsiteY282" fmla="*/ 728727 h 1025702"/>
              <a:gd name="connsiteX283" fmla="*/ 1329421 w 1964548"/>
              <a:gd name="connsiteY283" fmla="*/ 697415 h 1025702"/>
              <a:gd name="connsiteX284" fmla="*/ 1360733 w 1964548"/>
              <a:gd name="connsiteY284" fmla="*/ 675490 h 1025702"/>
              <a:gd name="connsiteX285" fmla="*/ 1958672 w 1964548"/>
              <a:gd name="connsiteY285" fmla="*/ 671018 h 1025702"/>
              <a:gd name="connsiteX286" fmla="*/ 1963052 w 1964548"/>
              <a:gd name="connsiteY286" fmla="*/ 677274 h 1025702"/>
              <a:gd name="connsiteX287" fmla="*/ 1956797 w 1964548"/>
              <a:gd name="connsiteY287" fmla="*/ 681654 h 1025702"/>
              <a:gd name="connsiteX288" fmla="*/ 1952417 w 1964548"/>
              <a:gd name="connsiteY288" fmla="*/ 675398 h 1025702"/>
              <a:gd name="connsiteX289" fmla="*/ 1958672 w 1964548"/>
              <a:gd name="connsiteY289" fmla="*/ 671018 h 1025702"/>
              <a:gd name="connsiteX290" fmla="*/ 635791 w 1964548"/>
              <a:gd name="connsiteY290" fmla="*/ 663844 h 1025702"/>
              <a:gd name="connsiteX291" fmla="*/ 670245 w 1964548"/>
              <a:gd name="connsiteY291" fmla="*/ 713050 h 1025702"/>
              <a:gd name="connsiteX292" fmla="*/ 621040 w 1964548"/>
              <a:gd name="connsiteY292" fmla="*/ 747504 h 1025702"/>
              <a:gd name="connsiteX293" fmla="*/ 586586 w 1964548"/>
              <a:gd name="connsiteY293" fmla="*/ 698298 h 1025702"/>
              <a:gd name="connsiteX294" fmla="*/ 635791 w 1964548"/>
              <a:gd name="connsiteY294" fmla="*/ 663844 h 1025702"/>
              <a:gd name="connsiteX295" fmla="*/ 1924073 w 1964548"/>
              <a:gd name="connsiteY295" fmla="*/ 663090 h 1025702"/>
              <a:gd name="connsiteX296" fmla="*/ 1929914 w 1964548"/>
              <a:gd name="connsiteY296" fmla="*/ 671430 h 1025702"/>
              <a:gd name="connsiteX297" fmla="*/ 1921573 w 1964548"/>
              <a:gd name="connsiteY297" fmla="*/ 677271 h 1025702"/>
              <a:gd name="connsiteX298" fmla="*/ 1915732 w 1964548"/>
              <a:gd name="connsiteY298" fmla="*/ 668930 h 1025702"/>
              <a:gd name="connsiteX299" fmla="*/ 1924073 w 1964548"/>
              <a:gd name="connsiteY299" fmla="*/ 663090 h 1025702"/>
              <a:gd name="connsiteX300" fmla="*/ 1283425 w 1964548"/>
              <a:gd name="connsiteY300" fmla="*/ 659897 h 1025702"/>
              <a:gd name="connsiteX301" fmla="*/ 1306916 w 1964548"/>
              <a:gd name="connsiteY301" fmla="*/ 693446 h 1025702"/>
              <a:gd name="connsiteX302" fmla="*/ 1273367 w 1964548"/>
              <a:gd name="connsiteY302" fmla="*/ 716937 h 1025702"/>
              <a:gd name="connsiteX303" fmla="*/ 1249875 w 1964548"/>
              <a:gd name="connsiteY303" fmla="*/ 683388 h 1025702"/>
              <a:gd name="connsiteX304" fmla="*/ 1283425 w 1964548"/>
              <a:gd name="connsiteY304" fmla="*/ 659897 h 1025702"/>
              <a:gd name="connsiteX305" fmla="*/ 1885397 w 1964548"/>
              <a:gd name="connsiteY305" fmla="*/ 653779 h 1025702"/>
              <a:gd name="connsiteX306" fmla="*/ 1893228 w 1964548"/>
              <a:gd name="connsiteY306" fmla="*/ 664962 h 1025702"/>
              <a:gd name="connsiteX307" fmla="*/ 1882044 w 1964548"/>
              <a:gd name="connsiteY307" fmla="*/ 672792 h 1025702"/>
              <a:gd name="connsiteX308" fmla="*/ 1874213 w 1964548"/>
              <a:gd name="connsiteY308" fmla="*/ 661609 h 1025702"/>
              <a:gd name="connsiteX309" fmla="*/ 1885397 w 1964548"/>
              <a:gd name="connsiteY309" fmla="*/ 653779 h 1025702"/>
              <a:gd name="connsiteX310" fmla="*/ 1842310 w 1964548"/>
              <a:gd name="connsiteY310" fmla="*/ 644222 h 1025702"/>
              <a:gd name="connsiteX311" fmla="*/ 1851708 w 1964548"/>
              <a:gd name="connsiteY311" fmla="*/ 657641 h 1025702"/>
              <a:gd name="connsiteX312" fmla="*/ 1838288 w 1964548"/>
              <a:gd name="connsiteY312" fmla="*/ 667036 h 1025702"/>
              <a:gd name="connsiteX313" fmla="*/ 1828890 w 1964548"/>
              <a:gd name="connsiteY313" fmla="*/ 653617 h 1025702"/>
              <a:gd name="connsiteX314" fmla="*/ 1842310 w 1964548"/>
              <a:gd name="connsiteY314" fmla="*/ 644222 h 1025702"/>
              <a:gd name="connsiteX315" fmla="*/ 1202313 w 1964548"/>
              <a:gd name="connsiteY315" fmla="*/ 643635 h 1025702"/>
              <a:gd name="connsiteX316" fmla="*/ 1227371 w 1964548"/>
              <a:gd name="connsiteY316" fmla="*/ 679420 h 1025702"/>
              <a:gd name="connsiteX317" fmla="*/ 1191585 w 1964548"/>
              <a:gd name="connsiteY317" fmla="*/ 704477 h 1025702"/>
              <a:gd name="connsiteX318" fmla="*/ 1166528 w 1964548"/>
              <a:gd name="connsiteY318" fmla="*/ 668692 h 1025702"/>
              <a:gd name="connsiteX319" fmla="*/ 1202313 w 1964548"/>
              <a:gd name="connsiteY319" fmla="*/ 643635 h 1025702"/>
              <a:gd name="connsiteX320" fmla="*/ 528060 w 1964548"/>
              <a:gd name="connsiteY320" fmla="*/ 642890 h 1025702"/>
              <a:gd name="connsiteX321" fmla="*/ 564079 w 1964548"/>
              <a:gd name="connsiteY321" fmla="*/ 694331 h 1025702"/>
              <a:gd name="connsiteX322" fmla="*/ 512639 w 1964548"/>
              <a:gd name="connsiteY322" fmla="*/ 730350 h 1025702"/>
              <a:gd name="connsiteX323" fmla="*/ 476620 w 1964548"/>
              <a:gd name="connsiteY323" fmla="*/ 678909 h 1025702"/>
              <a:gd name="connsiteX324" fmla="*/ 528060 w 1964548"/>
              <a:gd name="connsiteY324" fmla="*/ 642890 h 1025702"/>
              <a:gd name="connsiteX325" fmla="*/ 1795423 w 1964548"/>
              <a:gd name="connsiteY325" fmla="*/ 633994 h 1025702"/>
              <a:gd name="connsiteX326" fmla="*/ 1806386 w 1964548"/>
              <a:gd name="connsiteY326" fmla="*/ 649649 h 1025702"/>
              <a:gd name="connsiteX327" fmla="*/ 1790730 w 1964548"/>
              <a:gd name="connsiteY327" fmla="*/ 660611 h 1025702"/>
              <a:gd name="connsiteX328" fmla="*/ 1779767 w 1964548"/>
              <a:gd name="connsiteY328" fmla="*/ 644956 h 1025702"/>
              <a:gd name="connsiteX329" fmla="*/ 1795423 w 1964548"/>
              <a:gd name="connsiteY329" fmla="*/ 633994 h 1025702"/>
              <a:gd name="connsiteX330" fmla="*/ 1117399 w 1964548"/>
              <a:gd name="connsiteY330" fmla="*/ 626701 h 1025702"/>
              <a:gd name="connsiteX331" fmla="*/ 1144022 w 1964548"/>
              <a:gd name="connsiteY331" fmla="*/ 664723 h 1025702"/>
              <a:gd name="connsiteX332" fmla="*/ 1106000 w 1964548"/>
              <a:gd name="connsiteY332" fmla="*/ 691346 h 1025702"/>
              <a:gd name="connsiteX333" fmla="*/ 1079377 w 1964548"/>
              <a:gd name="connsiteY333" fmla="*/ 653324 h 1025702"/>
              <a:gd name="connsiteX334" fmla="*/ 1117399 w 1964548"/>
              <a:gd name="connsiteY334" fmla="*/ 626701 h 1025702"/>
              <a:gd name="connsiteX335" fmla="*/ 1744733 w 1964548"/>
              <a:gd name="connsiteY335" fmla="*/ 623095 h 1025702"/>
              <a:gd name="connsiteX336" fmla="*/ 1757262 w 1964548"/>
              <a:gd name="connsiteY336" fmla="*/ 640987 h 1025702"/>
              <a:gd name="connsiteX337" fmla="*/ 1739369 w 1964548"/>
              <a:gd name="connsiteY337" fmla="*/ 653516 h 1025702"/>
              <a:gd name="connsiteX338" fmla="*/ 1726839 w 1964548"/>
              <a:gd name="connsiteY338" fmla="*/ 635623 h 1025702"/>
              <a:gd name="connsiteX339" fmla="*/ 1744733 w 1964548"/>
              <a:gd name="connsiteY339" fmla="*/ 623095 h 1025702"/>
              <a:gd name="connsiteX340" fmla="*/ 416529 w 1964548"/>
              <a:gd name="connsiteY340" fmla="*/ 621262 h 1025702"/>
              <a:gd name="connsiteX341" fmla="*/ 454115 w 1964548"/>
              <a:gd name="connsiteY341" fmla="*/ 674940 h 1025702"/>
              <a:gd name="connsiteX342" fmla="*/ 400436 w 1964548"/>
              <a:gd name="connsiteY342" fmla="*/ 712526 h 1025702"/>
              <a:gd name="connsiteX343" fmla="*/ 362850 w 1964548"/>
              <a:gd name="connsiteY343" fmla="*/ 658848 h 1025702"/>
              <a:gd name="connsiteX344" fmla="*/ 416529 w 1964548"/>
              <a:gd name="connsiteY344" fmla="*/ 621262 h 1025702"/>
              <a:gd name="connsiteX345" fmla="*/ 1690238 w 1964548"/>
              <a:gd name="connsiteY345" fmla="*/ 611525 h 1025702"/>
              <a:gd name="connsiteX346" fmla="*/ 1704333 w 1964548"/>
              <a:gd name="connsiteY346" fmla="*/ 631654 h 1025702"/>
              <a:gd name="connsiteX347" fmla="*/ 1684203 w 1964548"/>
              <a:gd name="connsiteY347" fmla="*/ 645749 h 1025702"/>
              <a:gd name="connsiteX348" fmla="*/ 1670109 w 1964548"/>
              <a:gd name="connsiteY348" fmla="*/ 625620 h 1025702"/>
              <a:gd name="connsiteX349" fmla="*/ 1690238 w 1964548"/>
              <a:gd name="connsiteY349" fmla="*/ 611525 h 1025702"/>
              <a:gd name="connsiteX350" fmla="*/ 1028682 w 1964548"/>
              <a:gd name="connsiteY350" fmla="*/ 609098 h 1025702"/>
              <a:gd name="connsiteX351" fmla="*/ 1056871 w 1964548"/>
              <a:gd name="connsiteY351" fmla="*/ 649357 h 1025702"/>
              <a:gd name="connsiteX352" fmla="*/ 1016613 w 1964548"/>
              <a:gd name="connsiteY352" fmla="*/ 677546 h 1025702"/>
              <a:gd name="connsiteX353" fmla="*/ 988423 w 1964548"/>
              <a:gd name="connsiteY353" fmla="*/ 637288 h 1025702"/>
              <a:gd name="connsiteX354" fmla="*/ 1028682 w 1964548"/>
              <a:gd name="connsiteY354" fmla="*/ 609098 h 1025702"/>
              <a:gd name="connsiteX355" fmla="*/ 1631943 w 1964548"/>
              <a:gd name="connsiteY355" fmla="*/ 599286 h 1025702"/>
              <a:gd name="connsiteX356" fmla="*/ 1647604 w 1964548"/>
              <a:gd name="connsiteY356" fmla="*/ 621652 h 1025702"/>
              <a:gd name="connsiteX357" fmla="*/ 1625238 w 1964548"/>
              <a:gd name="connsiteY357" fmla="*/ 637312 h 1025702"/>
              <a:gd name="connsiteX358" fmla="*/ 1609576 w 1964548"/>
              <a:gd name="connsiteY358" fmla="*/ 614946 h 1025702"/>
              <a:gd name="connsiteX359" fmla="*/ 1631943 w 1964548"/>
              <a:gd name="connsiteY359" fmla="*/ 599286 h 1025702"/>
              <a:gd name="connsiteX360" fmla="*/ 301194 w 1964548"/>
              <a:gd name="connsiteY360" fmla="*/ 598964 h 1025702"/>
              <a:gd name="connsiteX361" fmla="*/ 340347 w 1964548"/>
              <a:gd name="connsiteY361" fmla="*/ 654880 h 1025702"/>
              <a:gd name="connsiteX362" fmla="*/ 284431 w 1964548"/>
              <a:gd name="connsiteY362" fmla="*/ 694032 h 1025702"/>
              <a:gd name="connsiteX363" fmla="*/ 245279 w 1964548"/>
              <a:gd name="connsiteY363" fmla="*/ 638117 h 1025702"/>
              <a:gd name="connsiteX364" fmla="*/ 301194 w 1964548"/>
              <a:gd name="connsiteY364" fmla="*/ 598964 h 1025702"/>
              <a:gd name="connsiteX365" fmla="*/ 936168 w 1964548"/>
              <a:gd name="connsiteY365" fmla="*/ 590824 h 1025702"/>
              <a:gd name="connsiteX366" fmla="*/ 965920 w 1964548"/>
              <a:gd name="connsiteY366" fmla="*/ 633319 h 1025702"/>
              <a:gd name="connsiteX367" fmla="*/ 923428 w 1964548"/>
              <a:gd name="connsiteY367" fmla="*/ 663074 h 1025702"/>
              <a:gd name="connsiteX368" fmla="*/ 893672 w 1964548"/>
              <a:gd name="connsiteY368" fmla="*/ 620579 h 1025702"/>
              <a:gd name="connsiteX369" fmla="*/ 936168 w 1964548"/>
              <a:gd name="connsiteY369" fmla="*/ 590824 h 1025702"/>
              <a:gd name="connsiteX370" fmla="*/ 1569844 w 1964548"/>
              <a:gd name="connsiteY370" fmla="*/ 586376 h 1025702"/>
              <a:gd name="connsiteX371" fmla="*/ 1587071 w 1964548"/>
              <a:gd name="connsiteY371" fmla="*/ 610978 h 1025702"/>
              <a:gd name="connsiteX372" fmla="*/ 1562468 w 1964548"/>
              <a:gd name="connsiteY372" fmla="*/ 628205 h 1025702"/>
              <a:gd name="connsiteX373" fmla="*/ 1545242 w 1964548"/>
              <a:gd name="connsiteY373" fmla="*/ 603602 h 1025702"/>
              <a:gd name="connsiteX374" fmla="*/ 1569844 w 1964548"/>
              <a:gd name="connsiteY374" fmla="*/ 586376 h 1025702"/>
              <a:gd name="connsiteX375" fmla="*/ 182054 w 1964548"/>
              <a:gd name="connsiteY375" fmla="*/ 575998 h 1025702"/>
              <a:gd name="connsiteX376" fmla="*/ 222772 w 1964548"/>
              <a:gd name="connsiteY376" fmla="*/ 634148 h 1025702"/>
              <a:gd name="connsiteX377" fmla="*/ 164621 w 1964548"/>
              <a:gd name="connsiteY377" fmla="*/ 674866 h 1025702"/>
              <a:gd name="connsiteX378" fmla="*/ 123904 w 1964548"/>
              <a:gd name="connsiteY378" fmla="*/ 616715 h 1025702"/>
              <a:gd name="connsiteX379" fmla="*/ 182054 w 1964548"/>
              <a:gd name="connsiteY379" fmla="*/ 575998 h 1025702"/>
              <a:gd name="connsiteX380" fmla="*/ 1503943 w 1964548"/>
              <a:gd name="connsiteY380" fmla="*/ 572795 h 1025702"/>
              <a:gd name="connsiteX381" fmla="*/ 1522736 w 1964548"/>
              <a:gd name="connsiteY381" fmla="*/ 599634 h 1025702"/>
              <a:gd name="connsiteX382" fmla="*/ 1495897 w 1964548"/>
              <a:gd name="connsiteY382" fmla="*/ 618427 h 1025702"/>
              <a:gd name="connsiteX383" fmla="*/ 1477104 w 1964548"/>
              <a:gd name="connsiteY383" fmla="*/ 591588 h 1025702"/>
              <a:gd name="connsiteX384" fmla="*/ 1503943 w 1964548"/>
              <a:gd name="connsiteY384" fmla="*/ 572795 h 1025702"/>
              <a:gd name="connsiteX385" fmla="*/ 839846 w 1964548"/>
              <a:gd name="connsiteY385" fmla="*/ 571880 h 1025702"/>
              <a:gd name="connsiteX386" fmla="*/ 871166 w 1964548"/>
              <a:gd name="connsiteY386" fmla="*/ 616611 h 1025702"/>
              <a:gd name="connsiteX387" fmla="*/ 826436 w 1964548"/>
              <a:gd name="connsiteY387" fmla="*/ 647933 h 1025702"/>
              <a:gd name="connsiteX388" fmla="*/ 795113 w 1964548"/>
              <a:gd name="connsiteY388" fmla="*/ 603201 h 1025702"/>
              <a:gd name="connsiteX389" fmla="*/ 839846 w 1964548"/>
              <a:gd name="connsiteY389" fmla="*/ 571880 h 1025702"/>
              <a:gd name="connsiteX390" fmla="*/ 1434240 w 1964548"/>
              <a:gd name="connsiteY390" fmla="*/ 558545 h 1025702"/>
              <a:gd name="connsiteX391" fmla="*/ 1454599 w 1964548"/>
              <a:gd name="connsiteY391" fmla="*/ 587620 h 1025702"/>
              <a:gd name="connsiteX392" fmla="*/ 1425523 w 1964548"/>
              <a:gd name="connsiteY392" fmla="*/ 607978 h 1025702"/>
              <a:gd name="connsiteX393" fmla="*/ 1405164 w 1964548"/>
              <a:gd name="connsiteY393" fmla="*/ 578903 h 1025702"/>
              <a:gd name="connsiteX394" fmla="*/ 1434240 w 1964548"/>
              <a:gd name="connsiteY394" fmla="*/ 558545 h 1025702"/>
              <a:gd name="connsiteX395" fmla="*/ 59963 w 1964548"/>
              <a:gd name="connsiteY395" fmla="*/ 553571 h 1025702"/>
              <a:gd name="connsiteX396" fmla="*/ 101399 w 1964548"/>
              <a:gd name="connsiteY396" fmla="*/ 612748 h 1025702"/>
              <a:gd name="connsiteX397" fmla="*/ 42222 w 1964548"/>
              <a:gd name="connsiteY397" fmla="*/ 654183 h 1025702"/>
              <a:gd name="connsiteX398" fmla="*/ 787 w 1964548"/>
              <a:gd name="connsiteY398" fmla="*/ 595007 h 1025702"/>
              <a:gd name="connsiteX399" fmla="*/ 59963 w 1964548"/>
              <a:gd name="connsiteY399" fmla="*/ 553571 h 1025702"/>
              <a:gd name="connsiteX400" fmla="*/ 739720 w 1964548"/>
              <a:gd name="connsiteY400" fmla="*/ 552264 h 1025702"/>
              <a:gd name="connsiteX401" fmla="*/ 772608 w 1964548"/>
              <a:gd name="connsiteY401" fmla="*/ 599233 h 1025702"/>
              <a:gd name="connsiteX402" fmla="*/ 725639 w 1964548"/>
              <a:gd name="connsiteY402" fmla="*/ 632120 h 1025702"/>
              <a:gd name="connsiteX403" fmla="*/ 692752 w 1964548"/>
              <a:gd name="connsiteY403" fmla="*/ 585152 h 1025702"/>
              <a:gd name="connsiteX404" fmla="*/ 739720 w 1964548"/>
              <a:gd name="connsiteY404" fmla="*/ 552264 h 1025702"/>
              <a:gd name="connsiteX405" fmla="*/ 1360733 w 1964548"/>
              <a:gd name="connsiteY405" fmla="*/ 543623 h 1025702"/>
              <a:gd name="connsiteX406" fmla="*/ 1382658 w 1964548"/>
              <a:gd name="connsiteY406" fmla="*/ 574935 h 1025702"/>
              <a:gd name="connsiteX407" fmla="*/ 1351346 w 1964548"/>
              <a:gd name="connsiteY407" fmla="*/ 596859 h 1025702"/>
              <a:gd name="connsiteX408" fmla="*/ 1329421 w 1964548"/>
              <a:gd name="connsiteY408" fmla="*/ 565547 h 1025702"/>
              <a:gd name="connsiteX409" fmla="*/ 1360733 w 1964548"/>
              <a:gd name="connsiteY409" fmla="*/ 543623 h 1025702"/>
              <a:gd name="connsiteX410" fmla="*/ 1958673 w 1964548"/>
              <a:gd name="connsiteY410" fmla="*/ 539152 h 1025702"/>
              <a:gd name="connsiteX411" fmla="*/ 1963053 w 1964548"/>
              <a:gd name="connsiteY411" fmla="*/ 545406 h 1025702"/>
              <a:gd name="connsiteX412" fmla="*/ 1956796 w 1964548"/>
              <a:gd name="connsiteY412" fmla="*/ 549788 h 1025702"/>
              <a:gd name="connsiteX413" fmla="*/ 1952417 w 1964548"/>
              <a:gd name="connsiteY413" fmla="*/ 543532 h 1025702"/>
              <a:gd name="connsiteX414" fmla="*/ 1958673 w 1964548"/>
              <a:gd name="connsiteY414" fmla="*/ 539152 h 1025702"/>
              <a:gd name="connsiteX415" fmla="*/ 635792 w 1964548"/>
              <a:gd name="connsiteY415" fmla="*/ 531978 h 1025702"/>
              <a:gd name="connsiteX416" fmla="*/ 670246 w 1964548"/>
              <a:gd name="connsiteY416" fmla="*/ 581182 h 1025702"/>
              <a:gd name="connsiteX417" fmla="*/ 621040 w 1964548"/>
              <a:gd name="connsiteY417" fmla="*/ 615636 h 1025702"/>
              <a:gd name="connsiteX418" fmla="*/ 586587 w 1964548"/>
              <a:gd name="connsiteY418" fmla="*/ 566431 h 1025702"/>
              <a:gd name="connsiteX419" fmla="*/ 635792 w 1964548"/>
              <a:gd name="connsiteY419" fmla="*/ 531978 h 1025702"/>
              <a:gd name="connsiteX420" fmla="*/ 1924074 w 1964548"/>
              <a:gd name="connsiteY420" fmla="*/ 531222 h 1025702"/>
              <a:gd name="connsiteX421" fmla="*/ 1929914 w 1964548"/>
              <a:gd name="connsiteY421" fmla="*/ 539563 h 1025702"/>
              <a:gd name="connsiteX422" fmla="*/ 1921573 w 1964548"/>
              <a:gd name="connsiteY422" fmla="*/ 545404 h 1025702"/>
              <a:gd name="connsiteX423" fmla="*/ 1915733 w 1964548"/>
              <a:gd name="connsiteY423" fmla="*/ 537063 h 1025702"/>
              <a:gd name="connsiteX424" fmla="*/ 1924074 w 1964548"/>
              <a:gd name="connsiteY424" fmla="*/ 531222 h 1025702"/>
              <a:gd name="connsiteX425" fmla="*/ 1283424 w 1964548"/>
              <a:gd name="connsiteY425" fmla="*/ 528030 h 1025702"/>
              <a:gd name="connsiteX426" fmla="*/ 1306915 w 1964548"/>
              <a:gd name="connsiteY426" fmla="*/ 561579 h 1025702"/>
              <a:gd name="connsiteX427" fmla="*/ 1273367 w 1964548"/>
              <a:gd name="connsiteY427" fmla="*/ 585070 h 1025702"/>
              <a:gd name="connsiteX428" fmla="*/ 1249875 w 1964548"/>
              <a:gd name="connsiteY428" fmla="*/ 551521 h 1025702"/>
              <a:gd name="connsiteX429" fmla="*/ 1283424 w 1964548"/>
              <a:gd name="connsiteY429" fmla="*/ 528030 h 1025702"/>
              <a:gd name="connsiteX430" fmla="*/ 1885397 w 1964548"/>
              <a:gd name="connsiteY430" fmla="*/ 521914 h 1025702"/>
              <a:gd name="connsiteX431" fmla="*/ 1893228 w 1964548"/>
              <a:gd name="connsiteY431" fmla="*/ 533094 h 1025702"/>
              <a:gd name="connsiteX432" fmla="*/ 1882045 w 1964548"/>
              <a:gd name="connsiteY432" fmla="*/ 540924 h 1025702"/>
              <a:gd name="connsiteX433" fmla="*/ 1874213 w 1964548"/>
              <a:gd name="connsiteY433" fmla="*/ 529742 h 1025702"/>
              <a:gd name="connsiteX434" fmla="*/ 1885397 w 1964548"/>
              <a:gd name="connsiteY434" fmla="*/ 521914 h 1025702"/>
              <a:gd name="connsiteX435" fmla="*/ 1842311 w 1964548"/>
              <a:gd name="connsiteY435" fmla="*/ 512357 h 1025702"/>
              <a:gd name="connsiteX436" fmla="*/ 1851708 w 1964548"/>
              <a:gd name="connsiteY436" fmla="*/ 525774 h 1025702"/>
              <a:gd name="connsiteX437" fmla="*/ 1838288 w 1964548"/>
              <a:gd name="connsiteY437" fmla="*/ 535170 h 1025702"/>
              <a:gd name="connsiteX438" fmla="*/ 1828890 w 1964548"/>
              <a:gd name="connsiteY438" fmla="*/ 521753 h 1025702"/>
              <a:gd name="connsiteX439" fmla="*/ 1842311 w 1964548"/>
              <a:gd name="connsiteY439" fmla="*/ 512357 h 1025702"/>
              <a:gd name="connsiteX440" fmla="*/ 1202313 w 1964548"/>
              <a:gd name="connsiteY440" fmla="*/ 511770 h 1025702"/>
              <a:gd name="connsiteX441" fmla="*/ 1227372 w 1964548"/>
              <a:gd name="connsiteY441" fmla="*/ 547553 h 1025702"/>
              <a:gd name="connsiteX442" fmla="*/ 1191586 w 1964548"/>
              <a:gd name="connsiteY442" fmla="*/ 572610 h 1025702"/>
              <a:gd name="connsiteX443" fmla="*/ 1166528 w 1964548"/>
              <a:gd name="connsiteY443" fmla="*/ 536825 h 1025702"/>
              <a:gd name="connsiteX444" fmla="*/ 1202313 w 1964548"/>
              <a:gd name="connsiteY444" fmla="*/ 511770 h 1025702"/>
              <a:gd name="connsiteX445" fmla="*/ 528060 w 1964548"/>
              <a:gd name="connsiteY445" fmla="*/ 511025 h 1025702"/>
              <a:gd name="connsiteX446" fmla="*/ 564079 w 1964548"/>
              <a:gd name="connsiteY446" fmla="*/ 562463 h 1025702"/>
              <a:gd name="connsiteX447" fmla="*/ 512638 w 1964548"/>
              <a:gd name="connsiteY447" fmla="*/ 598483 h 1025702"/>
              <a:gd name="connsiteX448" fmla="*/ 476621 w 1964548"/>
              <a:gd name="connsiteY448" fmla="*/ 547042 h 1025702"/>
              <a:gd name="connsiteX449" fmla="*/ 528060 w 1964548"/>
              <a:gd name="connsiteY449" fmla="*/ 511025 h 1025702"/>
              <a:gd name="connsiteX450" fmla="*/ 1795423 w 1964548"/>
              <a:gd name="connsiteY450" fmla="*/ 502128 h 1025702"/>
              <a:gd name="connsiteX451" fmla="*/ 1806386 w 1964548"/>
              <a:gd name="connsiteY451" fmla="*/ 517784 h 1025702"/>
              <a:gd name="connsiteX452" fmla="*/ 1790729 w 1964548"/>
              <a:gd name="connsiteY452" fmla="*/ 528744 h 1025702"/>
              <a:gd name="connsiteX453" fmla="*/ 1779767 w 1964548"/>
              <a:gd name="connsiteY453" fmla="*/ 513090 h 1025702"/>
              <a:gd name="connsiteX454" fmla="*/ 1795423 w 1964548"/>
              <a:gd name="connsiteY454" fmla="*/ 502128 h 1025702"/>
              <a:gd name="connsiteX455" fmla="*/ 1117399 w 1964548"/>
              <a:gd name="connsiteY455" fmla="*/ 494838 h 1025702"/>
              <a:gd name="connsiteX456" fmla="*/ 1144022 w 1964548"/>
              <a:gd name="connsiteY456" fmla="*/ 532857 h 1025702"/>
              <a:gd name="connsiteX457" fmla="*/ 1106001 w 1964548"/>
              <a:gd name="connsiteY457" fmla="*/ 559480 h 1025702"/>
              <a:gd name="connsiteX458" fmla="*/ 1079377 w 1964548"/>
              <a:gd name="connsiteY458" fmla="*/ 521460 h 1025702"/>
              <a:gd name="connsiteX459" fmla="*/ 1117399 w 1964548"/>
              <a:gd name="connsiteY459" fmla="*/ 494838 h 1025702"/>
              <a:gd name="connsiteX460" fmla="*/ 1744733 w 1964548"/>
              <a:gd name="connsiteY460" fmla="*/ 491231 h 1025702"/>
              <a:gd name="connsiteX461" fmla="*/ 1757262 w 1964548"/>
              <a:gd name="connsiteY461" fmla="*/ 509122 h 1025702"/>
              <a:gd name="connsiteX462" fmla="*/ 1739369 w 1964548"/>
              <a:gd name="connsiteY462" fmla="*/ 521650 h 1025702"/>
              <a:gd name="connsiteX463" fmla="*/ 1726840 w 1964548"/>
              <a:gd name="connsiteY463" fmla="*/ 503758 h 1025702"/>
              <a:gd name="connsiteX464" fmla="*/ 1744733 w 1964548"/>
              <a:gd name="connsiteY464" fmla="*/ 491231 h 1025702"/>
              <a:gd name="connsiteX465" fmla="*/ 416530 w 1964548"/>
              <a:gd name="connsiteY465" fmla="*/ 489398 h 1025702"/>
              <a:gd name="connsiteX466" fmla="*/ 454115 w 1964548"/>
              <a:gd name="connsiteY466" fmla="*/ 543074 h 1025702"/>
              <a:gd name="connsiteX467" fmla="*/ 400437 w 1964548"/>
              <a:gd name="connsiteY467" fmla="*/ 580659 h 1025702"/>
              <a:gd name="connsiteX468" fmla="*/ 362851 w 1964548"/>
              <a:gd name="connsiteY468" fmla="*/ 526981 h 1025702"/>
              <a:gd name="connsiteX469" fmla="*/ 416530 w 1964548"/>
              <a:gd name="connsiteY469" fmla="*/ 489398 h 1025702"/>
              <a:gd name="connsiteX470" fmla="*/ 1690238 w 1964548"/>
              <a:gd name="connsiteY470" fmla="*/ 479661 h 1025702"/>
              <a:gd name="connsiteX471" fmla="*/ 1704333 w 1964548"/>
              <a:gd name="connsiteY471" fmla="*/ 499789 h 1025702"/>
              <a:gd name="connsiteX472" fmla="*/ 1684203 w 1964548"/>
              <a:gd name="connsiteY472" fmla="*/ 513884 h 1025702"/>
              <a:gd name="connsiteX473" fmla="*/ 1670109 w 1964548"/>
              <a:gd name="connsiteY473" fmla="*/ 493756 h 1025702"/>
              <a:gd name="connsiteX474" fmla="*/ 1690238 w 1964548"/>
              <a:gd name="connsiteY474" fmla="*/ 479661 h 1025702"/>
              <a:gd name="connsiteX475" fmla="*/ 1028682 w 1964548"/>
              <a:gd name="connsiteY475" fmla="*/ 477234 h 1025702"/>
              <a:gd name="connsiteX476" fmla="*/ 1056871 w 1964548"/>
              <a:gd name="connsiteY476" fmla="*/ 517492 h 1025702"/>
              <a:gd name="connsiteX477" fmla="*/ 1016613 w 1964548"/>
              <a:gd name="connsiteY477" fmla="*/ 545679 h 1025702"/>
              <a:gd name="connsiteX478" fmla="*/ 988423 w 1964548"/>
              <a:gd name="connsiteY478" fmla="*/ 505422 h 1025702"/>
              <a:gd name="connsiteX479" fmla="*/ 1028682 w 1964548"/>
              <a:gd name="connsiteY479" fmla="*/ 477234 h 1025702"/>
              <a:gd name="connsiteX480" fmla="*/ 1631943 w 1964548"/>
              <a:gd name="connsiteY480" fmla="*/ 467422 h 1025702"/>
              <a:gd name="connsiteX481" fmla="*/ 1647604 w 1964548"/>
              <a:gd name="connsiteY481" fmla="*/ 489787 h 1025702"/>
              <a:gd name="connsiteX482" fmla="*/ 1625238 w 1964548"/>
              <a:gd name="connsiteY482" fmla="*/ 505446 h 1025702"/>
              <a:gd name="connsiteX483" fmla="*/ 1609576 w 1964548"/>
              <a:gd name="connsiteY483" fmla="*/ 483083 h 1025702"/>
              <a:gd name="connsiteX484" fmla="*/ 1631943 w 1964548"/>
              <a:gd name="connsiteY484" fmla="*/ 467422 h 1025702"/>
              <a:gd name="connsiteX485" fmla="*/ 301195 w 1964548"/>
              <a:gd name="connsiteY485" fmla="*/ 467100 h 1025702"/>
              <a:gd name="connsiteX486" fmla="*/ 340347 w 1964548"/>
              <a:gd name="connsiteY486" fmla="*/ 523014 h 1025702"/>
              <a:gd name="connsiteX487" fmla="*/ 284432 w 1964548"/>
              <a:gd name="connsiteY487" fmla="*/ 562165 h 1025702"/>
              <a:gd name="connsiteX488" fmla="*/ 245279 w 1964548"/>
              <a:gd name="connsiteY488" fmla="*/ 506251 h 1025702"/>
              <a:gd name="connsiteX489" fmla="*/ 301195 w 1964548"/>
              <a:gd name="connsiteY489" fmla="*/ 467100 h 1025702"/>
              <a:gd name="connsiteX490" fmla="*/ 936169 w 1964548"/>
              <a:gd name="connsiteY490" fmla="*/ 458960 h 1025702"/>
              <a:gd name="connsiteX491" fmla="*/ 965920 w 1964548"/>
              <a:gd name="connsiteY491" fmla="*/ 501454 h 1025702"/>
              <a:gd name="connsiteX492" fmla="*/ 923429 w 1964548"/>
              <a:gd name="connsiteY492" fmla="*/ 531208 h 1025702"/>
              <a:gd name="connsiteX493" fmla="*/ 893673 w 1964548"/>
              <a:gd name="connsiteY493" fmla="*/ 488715 h 1025702"/>
              <a:gd name="connsiteX494" fmla="*/ 936169 w 1964548"/>
              <a:gd name="connsiteY494" fmla="*/ 458960 h 1025702"/>
              <a:gd name="connsiteX495" fmla="*/ 1569844 w 1964548"/>
              <a:gd name="connsiteY495" fmla="*/ 454512 h 1025702"/>
              <a:gd name="connsiteX496" fmla="*/ 1587071 w 1964548"/>
              <a:gd name="connsiteY496" fmla="*/ 479114 h 1025702"/>
              <a:gd name="connsiteX497" fmla="*/ 1562468 w 1964548"/>
              <a:gd name="connsiteY497" fmla="*/ 496340 h 1025702"/>
              <a:gd name="connsiteX498" fmla="*/ 1545242 w 1964548"/>
              <a:gd name="connsiteY498" fmla="*/ 471738 h 1025702"/>
              <a:gd name="connsiteX499" fmla="*/ 1569844 w 1964548"/>
              <a:gd name="connsiteY499" fmla="*/ 454512 h 1025702"/>
              <a:gd name="connsiteX500" fmla="*/ 182056 w 1964548"/>
              <a:gd name="connsiteY500" fmla="*/ 444133 h 1025702"/>
              <a:gd name="connsiteX501" fmla="*/ 222772 w 1964548"/>
              <a:gd name="connsiteY501" fmla="*/ 502284 h 1025702"/>
              <a:gd name="connsiteX502" fmla="*/ 164622 w 1964548"/>
              <a:gd name="connsiteY502" fmla="*/ 543000 h 1025702"/>
              <a:gd name="connsiteX503" fmla="*/ 123904 w 1964548"/>
              <a:gd name="connsiteY503" fmla="*/ 484852 h 1025702"/>
              <a:gd name="connsiteX504" fmla="*/ 182056 w 1964548"/>
              <a:gd name="connsiteY504" fmla="*/ 444133 h 1025702"/>
              <a:gd name="connsiteX505" fmla="*/ 1503944 w 1964548"/>
              <a:gd name="connsiteY505" fmla="*/ 440931 h 1025702"/>
              <a:gd name="connsiteX506" fmla="*/ 1522737 w 1964548"/>
              <a:gd name="connsiteY506" fmla="*/ 467770 h 1025702"/>
              <a:gd name="connsiteX507" fmla="*/ 1495898 w 1964548"/>
              <a:gd name="connsiteY507" fmla="*/ 486563 h 1025702"/>
              <a:gd name="connsiteX508" fmla="*/ 1477105 w 1964548"/>
              <a:gd name="connsiteY508" fmla="*/ 459724 h 1025702"/>
              <a:gd name="connsiteX509" fmla="*/ 1503944 w 1964548"/>
              <a:gd name="connsiteY509" fmla="*/ 440931 h 1025702"/>
              <a:gd name="connsiteX510" fmla="*/ 839846 w 1964548"/>
              <a:gd name="connsiteY510" fmla="*/ 440016 h 1025702"/>
              <a:gd name="connsiteX511" fmla="*/ 871167 w 1964548"/>
              <a:gd name="connsiteY511" fmla="*/ 484747 h 1025702"/>
              <a:gd name="connsiteX512" fmla="*/ 826436 w 1964548"/>
              <a:gd name="connsiteY512" fmla="*/ 516067 h 1025702"/>
              <a:gd name="connsiteX513" fmla="*/ 795114 w 1964548"/>
              <a:gd name="connsiteY513" fmla="*/ 471337 h 1025702"/>
              <a:gd name="connsiteX514" fmla="*/ 839846 w 1964548"/>
              <a:gd name="connsiteY514" fmla="*/ 440016 h 1025702"/>
              <a:gd name="connsiteX515" fmla="*/ 1434240 w 1964548"/>
              <a:gd name="connsiteY515" fmla="*/ 426680 h 1025702"/>
              <a:gd name="connsiteX516" fmla="*/ 1454599 w 1964548"/>
              <a:gd name="connsiteY516" fmla="*/ 455755 h 1025702"/>
              <a:gd name="connsiteX517" fmla="*/ 1425523 w 1964548"/>
              <a:gd name="connsiteY517" fmla="*/ 476114 h 1025702"/>
              <a:gd name="connsiteX518" fmla="*/ 1405164 w 1964548"/>
              <a:gd name="connsiteY518" fmla="*/ 447039 h 1025702"/>
              <a:gd name="connsiteX519" fmla="*/ 1434240 w 1964548"/>
              <a:gd name="connsiteY519" fmla="*/ 426680 h 1025702"/>
              <a:gd name="connsiteX520" fmla="*/ 59963 w 1964548"/>
              <a:gd name="connsiteY520" fmla="*/ 421707 h 1025702"/>
              <a:gd name="connsiteX521" fmla="*/ 101399 w 1964548"/>
              <a:gd name="connsiteY521" fmla="*/ 480883 h 1025702"/>
              <a:gd name="connsiteX522" fmla="*/ 42222 w 1964548"/>
              <a:gd name="connsiteY522" fmla="*/ 522318 h 1025702"/>
              <a:gd name="connsiteX523" fmla="*/ 788 w 1964548"/>
              <a:gd name="connsiteY523" fmla="*/ 463143 h 1025702"/>
              <a:gd name="connsiteX524" fmla="*/ 59963 w 1964548"/>
              <a:gd name="connsiteY524" fmla="*/ 421707 h 1025702"/>
              <a:gd name="connsiteX525" fmla="*/ 739721 w 1964548"/>
              <a:gd name="connsiteY525" fmla="*/ 420400 h 1025702"/>
              <a:gd name="connsiteX526" fmla="*/ 772609 w 1964548"/>
              <a:gd name="connsiteY526" fmla="*/ 467368 h 1025702"/>
              <a:gd name="connsiteX527" fmla="*/ 725640 w 1964548"/>
              <a:gd name="connsiteY527" fmla="*/ 500255 h 1025702"/>
              <a:gd name="connsiteX528" fmla="*/ 692752 w 1964548"/>
              <a:gd name="connsiteY528" fmla="*/ 453287 h 1025702"/>
              <a:gd name="connsiteX529" fmla="*/ 739721 w 1964548"/>
              <a:gd name="connsiteY529" fmla="*/ 420400 h 1025702"/>
              <a:gd name="connsiteX530" fmla="*/ 1360733 w 1964548"/>
              <a:gd name="connsiteY530" fmla="*/ 411758 h 1025702"/>
              <a:gd name="connsiteX531" fmla="*/ 1382658 w 1964548"/>
              <a:gd name="connsiteY531" fmla="*/ 443071 h 1025702"/>
              <a:gd name="connsiteX532" fmla="*/ 1351346 w 1964548"/>
              <a:gd name="connsiteY532" fmla="*/ 464995 h 1025702"/>
              <a:gd name="connsiteX533" fmla="*/ 1329421 w 1964548"/>
              <a:gd name="connsiteY533" fmla="*/ 433683 h 1025702"/>
              <a:gd name="connsiteX534" fmla="*/ 1360733 w 1964548"/>
              <a:gd name="connsiteY534" fmla="*/ 411758 h 1025702"/>
              <a:gd name="connsiteX535" fmla="*/ 1958673 w 1964548"/>
              <a:gd name="connsiteY535" fmla="*/ 407288 h 1025702"/>
              <a:gd name="connsiteX536" fmla="*/ 1963053 w 1964548"/>
              <a:gd name="connsiteY536" fmla="*/ 413543 h 1025702"/>
              <a:gd name="connsiteX537" fmla="*/ 1956797 w 1964548"/>
              <a:gd name="connsiteY537" fmla="*/ 417923 h 1025702"/>
              <a:gd name="connsiteX538" fmla="*/ 1952417 w 1964548"/>
              <a:gd name="connsiteY538" fmla="*/ 411668 h 1025702"/>
              <a:gd name="connsiteX539" fmla="*/ 1958673 w 1964548"/>
              <a:gd name="connsiteY539" fmla="*/ 407288 h 1025702"/>
              <a:gd name="connsiteX540" fmla="*/ 635793 w 1964548"/>
              <a:gd name="connsiteY540" fmla="*/ 400113 h 1025702"/>
              <a:gd name="connsiteX541" fmla="*/ 670247 w 1964548"/>
              <a:gd name="connsiteY541" fmla="*/ 449319 h 1025702"/>
              <a:gd name="connsiteX542" fmla="*/ 621041 w 1964548"/>
              <a:gd name="connsiteY542" fmla="*/ 483773 h 1025702"/>
              <a:gd name="connsiteX543" fmla="*/ 586586 w 1964548"/>
              <a:gd name="connsiteY543" fmla="*/ 434568 h 1025702"/>
              <a:gd name="connsiteX544" fmla="*/ 635793 w 1964548"/>
              <a:gd name="connsiteY544" fmla="*/ 400113 h 1025702"/>
              <a:gd name="connsiteX545" fmla="*/ 1924074 w 1964548"/>
              <a:gd name="connsiteY545" fmla="*/ 399359 h 1025702"/>
              <a:gd name="connsiteX546" fmla="*/ 1929914 w 1964548"/>
              <a:gd name="connsiteY546" fmla="*/ 407700 h 1025702"/>
              <a:gd name="connsiteX547" fmla="*/ 1921573 w 1964548"/>
              <a:gd name="connsiteY547" fmla="*/ 413540 h 1025702"/>
              <a:gd name="connsiteX548" fmla="*/ 1915733 w 1964548"/>
              <a:gd name="connsiteY548" fmla="*/ 405199 h 1025702"/>
              <a:gd name="connsiteX549" fmla="*/ 1924074 w 1964548"/>
              <a:gd name="connsiteY549" fmla="*/ 399359 h 1025702"/>
              <a:gd name="connsiteX550" fmla="*/ 1283424 w 1964548"/>
              <a:gd name="connsiteY550" fmla="*/ 396166 h 1025702"/>
              <a:gd name="connsiteX551" fmla="*/ 1306915 w 1964548"/>
              <a:gd name="connsiteY551" fmla="*/ 429715 h 1025702"/>
              <a:gd name="connsiteX552" fmla="*/ 1273367 w 1964548"/>
              <a:gd name="connsiteY552" fmla="*/ 453206 h 1025702"/>
              <a:gd name="connsiteX553" fmla="*/ 1249875 w 1964548"/>
              <a:gd name="connsiteY553" fmla="*/ 419657 h 1025702"/>
              <a:gd name="connsiteX554" fmla="*/ 1283424 w 1964548"/>
              <a:gd name="connsiteY554" fmla="*/ 396166 h 1025702"/>
              <a:gd name="connsiteX555" fmla="*/ 1885397 w 1964548"/>
              <a:gd name="connsiteY555" fmla="*/ 390048 h 1025702"/>
              <a:gd name="connsiteX556" fmla="*/ 1893228 w 1964548"/>
              <a:gd name="connsiteY556" fmla="*/ 401230 h 1025702"/>
              <a:gd name="connsiteX557" fmla="*/ 1882045 w 1964548"/>
              <a:gd name="connsiteY557" fmla="*/ 409060 h 1025702"/>
              <a:gd name="connsiteX558" fmla="*/ 1874213 w 1964548"/>
              <a:gd name="connsiteY558" fmla="*/ 397877 h 1025702"/>
              <a:gd name="connsiteX559" fmla="*/ 1885397 w 1964548"/>
              <a:gd name="connsiteY559" fmla="*/ 390048 h 1025702"/>
              <a:gd name="connsiteX560" fmla="*/ 1842311 w 1964548"/>
              <a:gd name="connsiteY560" fmla="*/ 380491 h 1025702"/>
              <a:gd name="connsiteX561" fmla="*/ 1851708 w 1964548"/>
              <a:gd name="connsiteY561" fmla="*/ 393910 h 1025702"/>
              <a:gd name="connsiteX562" fmla="*/ 1838288 w 1964548"/>
              <a:gd name="connsiteY562" fmla="*/ 403305 h 1025702"/>
              <a:gd name="connsiteX563" fmla="*/ 1828890 w 1964548"/>
              <a:gd name="connsiteY563" fmla="*/ 389887 h 1025702"/>
              <a:gd name="connsiteX564" fmla="*/ 1842311 w 1964548"/>
              <a:gd name="connsiteY564" fmla="*/ 380491 h 1025702"/>
              <a:gd name="connsiteX565" fmla="*/ 1202314 w 1964548"/>
              <a:gd name="connsiteY565" fmla="*/ 379905 h 1025702"/>
              <a:gd name="connsiteX566" fmla="*/ 1227372 w 1964548"/>
              <a:gd name="connsiteY566" fmla="*/ 415689 h 1025702"/>
              <a:gd name="connsiteX567" fmla="*/ 1191586 w 1964548"/>
              <a:gd name="connsiteY567" fmla="*/ 440746 h 1025702"/>
              <a:gd name="connsiteX568" fmla="*/ 1166528 w 1964548"/>
              <a:gd name="connsiteY568" fmla="*/ 404961 h 1025702"/>
              <a:gd name="connsiteX569" fmla="*/ 1202314 w 1964548"/>
              <a:gd name="connsiteY569" fmla="*/ 379905 h 1025702"/>
              <a:gd name="connsiteX570" fmla="*/ 528061 w 1964548"/>
              <a:gd name="connsiteY570" fmla="*/ 379159 h 1025702"/>
              <a:gd name="connsiteX571" fmla="*/ 564080 w 1964548"/>
              <a:gd name="connsiteY571" fmla="*/ 430600 h 1025702"/>
              <a:gd name="connsiteX572" fmla="*/ 512639 w 1964548"/>
              <a:gd name="connsiteY572" fmla="*/ 466620 h 1025702"/>
              <a:gd name="connsiteX573" fmla="*/ 476622 w 1964548"/>
              <a:gd name="connsiteY573" fmla="*/ 415178 h 1025702"/>
              <a:gd name="connsiteX574" fmla="*/ 528061 w 1964548"/>
              <a:gd name="connsiteY574" fmla="*/ 379159 h 1025702"/>
              <a:gd name="connsiteX575" fmla="*/ 1795423 w 1964548"/>
              <a:gd name="connsiteY575" fmla="*/ 370263 h 1025702"/>
              <a:gd name="connsiteX576" fmla="*/ 1806386 w 1964548"/>
              <a:gd name="connsiteY576" fmla="*/ 385918 h 1025702"/>
              <a:gd name="connsiteX577" fmla="*/ 1790729 w 1964548"/>
              <a:gd name="connsiteY577" fmla="*/ 396880 h 1025702"/>
              <a:gd name="connsiteX578" fmla="*/ 1779766 w 1964548"/>
              <a:gd name="connsiteY578" fmla="*/ 381224 h 1025702"/>
              <a:gd name="connsiteX579" fmla="*/ 1795423 w 1964548"/>
              <a:gd name="connsiteY579" fmla="*/ 370263 h 1025702"/>
              <a:gd name="connsiteX580" fmla="*/ 1117399 w 1964548"/>
              <a:gd name="connsiteY580" fmla="*/ 362971 h 1025702"/>
              <a:gd name="connsiteX581" fmla="*/ 1144022 w 1964548"/>
              <a:gd name="connsiteY581" fmla="*/ 400992 h 1025702"/>
              <a:gd name="connsiteX582" fmla="*/ 1106001 w 1964548"/>
              <a:gd name="connsiteY582" fmla="*/ 427615 h 1025702"/>
              <a:gd name="connsiteX583" fmla="*/ 1079378 w 1964548"/>
              <a:gd name="connsiteY583" fmla="*/ 389594 h 1025702"/>
              <a:gd name="connsiteX584" fmla="*/ 1117399 w 1964548"/>
              <a:gd name="connsiteY584" fmla="*/ 362971 h 1025702"/>
              <a:gd name="connsiteX585" fmla="*/ 1744732 w 1964548"/>
              <a:gd name="connsiteY585" fmla="*/ 359364 h 1025702"/>
              <a:gd name="connsiteX586" fmla="*/ 1757261 w 1964548"/>
              <a:gd name="connsiteY586" fmla="*/ 377257 h 1025702"/>
              <a:gd name="connsiteX587" fmla="*/ 1739368 w 1964548"/>
              <a:gd name="connsiteY587" fmla="*/ 389785 h 1025702"/>
              <a:gd name="connsiteX588" fmla="*/ 1726839 w 1964548"/>
              <a:gd name="connsiteY588" fmla="*/ 371892 h 1025702"/>
              <a:gd name="connsiteX589" fmla="*/ 1744732 w 1964548"/>
              <a:gd name="connsiteY589" fmla="*/ 359364 h 1025702"/>
              <a:gd name="connsiteX590" fmla="*/ 416530 w 1964548"/>
              <a:gd name="connsiteY590" fmla="*/ 357531 h 1025702"/>
              <a:gd name="connsiteX591" fmla="*/ 454116 w 1964548"/>
              <a:gd name="connsiteY591" fmla="*/ 411210 h 1025702"/>
              <a:gd name="connsiteX592" fmla="*/ 400438 w 1964548"/>
              <a:gd name="connsiteY592" fmla="*/ 448795 h 1025702"/>
              <a:gd name="connsiteX593" fmla="*/ 362852 w 1964548"/>
              <a:gd name="connsiteY593" fmla="*/ 395117 h 1025702"/>
              <a:gd name="connsiteX594" fmla="*/ 416530 w 1964548"/>
              <a:gd name="connsiteY594" fmla="*/ 357531 h 1025702"/>
              <a:gd name="connsiteX595" fmla="*/ 1690238 w 1964548"/>
              <a:gd name="connsiteY595" fmla="*/ 347795 h 1025702"/>
              <a:gd name="connsiteX596" fmla="*/ 1704333 w 1964548"/>
              <a:gd name="connsiteY596" fmla="*/ 367924 h 1025702"/>
              <a:gd name="connsiteX597" fmla="*/ 1684204 w 1964548"/>
              <a:gd name="connsiteY597" fmla="*/ 382019 h 1025702"/>
              <a:gd name="connsiteX598" fmla="*/ 1670109 w 1964548"/>
              <a:gd name="connsiteY598" fmla="*/ 361889 h 1025702"/>
              <a:gd name="connsiteX599" fmla="*/ 1690238 w 1964548"/>
              <a:gd name="connsiteY599" fmla="*/ 347795 h 1025702"/>
              <a:gd name="connsiteX600" fmla="*/ 1028682 w 1964548"/>
              <a:gd name="connsiteY600" fmla="*/ 345368 h 1025702"/>
              <a:gd name="connsiteX601" fmla="*/ 1056872 w 1964548"/>
              <a:gd name="connsiteY601" fmla="*/ 385626 h 1025702"/>
              <a:gd name="connsiteX602" fmla="*/ 1016613 w 1964548"/>
              <a:gd name="connsiteY602" fmla="*/ 413816 h 1025702"/>
              <a:gd name="connsiteX603" fmla="*/ 988423 w 1964548"/>
              <a:gd name="connsiteY603" fmla="*/ 373557 h 1025702"/>
              <a:gd name="connsiteX604" fmla="*/ 1028682 w 1964548"/>
              <a:gd name="connsiteY604" fmla="*/ 345368 h 1025702"/>
              <a:gd name="connsiteX605" fmla="*/ 1631943 w 1964548"/>
              <a:gd name="connsiteY605" fmla="*/ 335556 h 1025702"/>
              <a:gd name="connsiteX606" fmla="*/ 1647604 w 1964548"/>
              <a:gd name="connsiteY606" fmla="*/ 357921 h 1025702"/>
              <a:gd name="connsiteX607" fmla="*/ 1625238 w 1964548"/>
              <a:gd name="connsiteY607" fmla="*/ 373581 h 1025702"/>
              <a:gd name="connsiteX608" fmla="*/ 1609577 w 1964548"/>
              <a:gd name="connsiteY608" fmla="*/ 351216 h 1025702"/>
              <a:gd name="connsiteX609" fmla="*/ 1631943 w 1964548"/>
              <a:gd name="connsiteY609" fmla="*/ 335556 h 1025702"/>
              <a:gd name="connsiteX610" fmla="*/ 301196 w 1964548"/>
              <a:gd name="connsiteY610" fmla="*/ 335234 h 1025702"/>
              <a:gd name="connsiteX611" fmla="*/ 340348 w 1964548"/>
              <a:gd name="connsiteY611" fmla="*/ 391149 h 1025702"/>
              <a:gd name="connsiteX612" fmla="*/ 284433 w 1964548"/>
              <a:gd name="connsiteY612" fmla="*/ 430300 h 1025702"/>
              <a:gd name="connsiteX613" fmla="*/ 245280 w 1964548"/>
              <a:gd name="connsiteY613" fmla="*/ 374386 h 1025702"/>
              <a:gd name="connsiteX614" fmla="*/ 301196 w 1964548"/>
              <a:gd name="connsiteY614" fmla="*/ 335234 h 1025702"/>
              <a:gd name="connsiteX615" fmla="*/ 936169 w 1964548"/>
              <a:gd name="connsiteY615" fmla="*/ 327092 h 1025702"/>
              <a:gd name="connsiteX616" fmla="*/ 965920 w 1964548"/>
              <a:gd name="connsiteY616" fmla="*/ 369588 h 1025702"/>
              <a:gd name="connsiteX617" fmla="*/ 923429 w 1964548"/>
              <a:gd name="connsiteY617" fmla="*/ 399344 h 1025702"/>
              <a:gd name="connsiteX618" fmla="*/ 893674 w 1964548"/>
              <a:gd name="connsiteY618" fmla="*/ 356848 h 1025702"/>
              <a:gd name="connsiteX619" fmla="*/ 936169 w 1964548"/>
              <a:gd name="connsiteY619" fmla="*/ 327092 h 1025702"/>
              <a:gd name="connsiteX620" fmla="*/ 1569844 w 1964548"/>
              <a:gd name="connsiteY620" fmla="*/ 322645 h 1025702"/>
              <a:gd name="connsiteX621" fmla="*/ 1587071 w 1964548"/>
              <a:gd name="connsiteY621" fmla="*/ 347247 h 1025702"/>
              <a:gd name="connsiteX622" fmla="*/ 1562469 w 1964548"/>
              <a:gd name="connsiteY622" fmla="*/ 364474 h 1025702"/>
              <a:gd name="connsiteX623" fmla="*/ 1545242 w 1964548"/>
              <a:gd name="connsiteY623" fmla="*/ 339872 h 1025702"/>
              <a:gd name="connsiteX624" fmla="*/ 1569844 w 1964548"/>
              <a:gd name="connsiteY624" fmla="*/ 322645 h 1025702"/>
              <a:gd name="connsiteX625" fmla="*/ 182056 w 1964548"/>
              <a:gd name="connsiteY625" fmla="*/ 312267 h 1025702"/>
              <a:gd name="connsiteX626" fmla="*/ 222774 w 1964548"/>
              <a:gd name="connsiteY626" fmla="*/ 370418 h 1025702"/>
              <a:gd name="connsiteX627" fmla="*/ 164623 w 1964548"/>
              <a:gd name="connsiteY627" fmla="*/ 411135 h 1025702"/>
              <a:gd name="connsiteX628" fmla="*/ 123905 w 1964548"/>
              <a:gd name="connsiteY628" fmla="*/ 352984 h 1025702"/>
              <a:gd name="connsiteX629" fmla="*/ 182056 w 1964548"/>
              <a:gd name="connsiteY629" fmla="*/ 312267 h 1025702"/>
              <a:gd name="connsiteX630" fmla="*/ 1503943 w 1964548"/>
              <a:gd name="connsiteY630" fmla="*/ 309064 h 1025702"/>
              <a:gd name="connsiteX631" fmla="*/ 1522736 w 1964548"/>
              <a:gd name="connsiteY631" fmla="*/ 335903 h 1025702"/>
              <a:gd name="connsiteX632" fmla="*/ 1495897 w 1964548"/>
              <a:gd name="connsiteY632" fmla="*/ 354696 h 1025702"/>
              <a:gd name="connsiteX633" fmla="*/ 1477104 w 1964548"/>
              <a:gd name="connsiteY633" fmla="*/ 327857 h 1025702"/>
              <a:gd name="connsiteX634" fmla="*/ 1503943 w 1964548"/>
              <a:gd name="connsiteY634" fmla="*/ 309064 h 1025702"/>
              <a:gd name="connsiteX635" fmla="*/ 839847 w 1964548"/>
              <a:gd name="connsiteY635" fmla="*/ 308149 h 1025702"/>
              <a:gd name="connsiteX636" fmla="*/ 871168 w 1964548"/>
              <a:gd name="connsiteY636" fmla="*/ 352881 h 1025702"/>
              <a:gd name="connsiteX637" fmla="*/ 826437 w 1964548"/>
              <a:gd name="connsiteY637" fmla="*/ 384202 h 1025702"/>
              <a:gd name="connsiteX638" fmla="*/ 795115 w 1964548"/>
              <a:gd name="connsiteY638" fmla="*/ 339471 h 1025702"/>
              <a:gd name="connsiteX639" fmla="*/ 839847 w 1964548"/>
              <a:gd name="connsiteY639" fmla="*/ 308149 h 1025702"/>
              <a:gd name="connsiteX640" fmla="*/ 1434240 w 1964548"/>
              <a:gd name="connsiteY640" fmla="*/ 294814 h 1025702"/>
              <a:gd name="connsiteX641" fmla="*/ 1454600 w 1964548"/>
              <a:gd name="connsiteY641" fmla="*/ 323889 h 1025702"/>
              <a:gd name="connsiteX642" fmla="*/ 1425524 w 1964548"/>
              <a:gd name="connsiteY642" fmla="*/ 344247 h 1025702"/>
              <a:gd name="connsiteX643" fmla="*/ 1405163 w 1964548"/>
              <a:gd name="connsiteY643" fmla="*/ 315172 h 1025702"/>
              <a:gd name="connsiteX644" fmla="*/ 1434240 w 1964548"/>
              <a:gd name="connsiteY644" fmla="*/ 294814 h 1025702"/>
              <a:gd name="connsiteX645" fmla="*/ 59964 w 1964548"/>
              <a:gd name="connsiteY645" fmla="*/ 289840 h 1025702"/>
              <a:gd name="connsiteX646" fmla="*/ 101400 w 1964548"/>
              <a:gd name="connsiteY646" fmla="*/ 349017 h 1025702"/>
              <a:gd name="connsiteX647" fmla="*/ 42224 w 1964548"/>
              <a:gd name="connsiteY647" fmla="*/ 390452 h 1025702"/>
              <a:gd name="connsiteX648" fmla="*/ 788 w 1964548"/>
              <a:gd name="connsiteY648" fmla="*/ 331277 h 1025702"/>
              <a:gd name="connsiteX649" fmla="*/ 59964 w 1964548"/>
              <a:gd name="connsiteY649" fmla="*/ 289840 h 1025702"/>
              <a:gd name="connsiteX650" fmla="*/ 739721 w 1964548"/>
              <a:gd name="connsiteY650" fmla="*/ 288534 h 1025702"/>
              <a:gd name="connsiteX651" fmla="*/ 772609 w 1964548"/>
              <a:gd name="connsiteY651" fmla="*/ 335502 h 1025702"/>
              <a:gd name="connsiteX652" fmla="*/ 725640 w 1964548"/>
              <a:gd name="connsiteY652" fmla="*/ 368390 h 1025702"/>
              <a:gd name="connsiteX653" fmla="*/ 692753 w 1964548"/>
              <a:gd name="connsiteY653" fmla="*/ 321420 h 1025702"/>
              <a:gd name="connsiteX654" fmla="*/ 739721 w 1964548"/>
              <a:gd name="connsiteY654" fmla="*/ 288534 h 1025702"/>
              <a:gd name="connsiteX655" fmla="*/ 1959144 w 1964548"/>
              <a:gd name="connsiteY655" fmla="*/ 283959 h 1025702"/>
              <a:gd name="connsiteX656" fmla="*/ 1963524 w 1964548"/>
              <a:gd name="connsiteY656" fmla="*/ 290214 h 1025702"/>
              <a:gd name="connsiteX657" fmla="*/ 1957268 w 1964548"/>
              <a:gd name="connsiteY657" fmla="*/ 294595 h 1025702"/>
              <a:gd name="connsiteX658" fmla="*/ 1952888 w 1964548"/>
              <a:gd name="connsiteY658" fmla="*/ 288339 h 1025702"/>
              <a:gd name="connsiteX659" fmla="*/ 1959144 w 1964548"/>
              <a:gd name="connsiteY659" fmla="*/ 283959 h 1025702"/>
              <a:gd name="connsiteX660" fmla="*/ 1360733 w 1964548"/>
              <a:gd name="connsiteY660" fmla="*/ 279892 h 1025702"/>
              <a:gd name="connsiteX661" fmla="*/ 1382658 w 1964548"/>
              <a:gd name="connsiteY661" fmla="*/ 311204 h 1025702"/>
              <a:gd name="connsiteX662" fmla="*/ 1351345 w 1964548"/>
              <a:gd name="connsiteY662" fmla="*/ 333129 h 1025702"/>
              <a:gd name="connsiteX663" fmla="*/ 1329422 w 1964548"/>
              <a:gd name="connsiteY663" fmla="*/ 301817 h 1025702"/>
              <a:gd name="connsiteX664" fmla="*/ 1360733 w 1964548"/>
              <a:gd name="connsiteY664" fmla="*/ 279892 h 1025702"/>
              <a:gd name="connsiteX665" fmla="*/ 1924545 w 1964548"/>
              <a:gd name="connsiteY665" fmla="*/ 276029 h 1025702"/>
              <a:gd name="connsiteX666" fmla="*/ 1930385 w 1964548"/>
              <a:gd name="connsiteY666" fmla="*/ 284371 h 1025702"/>
              <a:gd name="connsiteX667" fmla="*/ 1922044 w 1964548"/>
              <a:gd name="connsiteY667" fmla="*/ 290210 h 1025702"/>
              <a:gd name="connsiteX668" fmla="*/ 1916204 w 1964548"/>
              <a:gd name="connsiteY668" fmla="*/ 281870 h 1025702"/>
              <a:gd name="connsiteX669" fmla="*/ 1924545 w 1964548"/>
              <a:gd name="connsiteY669" fmla="*/ 276029 h 1025702"/>
              <a:gd name="connsiteX670" fmla="*/ 635793 w 1964548"/>
              <a:gd name="connsiteY670" fmla="*/ 268247 h 1025702"/>
              <a:gd name="connsiteX671" fmla="*/ 670247 w 1964548"/>
              <a:gd name="connsiteY671" fmla="*/ 317452 h 1025702"/>
              <a:gd name="connsiteX672" fmla="*/ 621042 w 1964548"/>
              <a:gd name="connsiteY672" fmla="*/ 351906 h 1025702"/>
              <a:gd name="connsiteX673" fmla="*/ 586588 w 1964548"/>
              <a:gd name="connsiteY673" fmla="*/ 302701 h 1025702"/>
              <a:gd name="connsiteX674" fmla="*/ 635793 w 1964548"/>
              <a:gd name="connsiteY674" fmla="*/ 268247 h 1025702"/>
              <a:gd name="connsiteX675" fmla="*/ 1885868 w 1964548"/>
              <a:gd name="connsiteY675" fmla="*/ 266719 h 1025702"/>
              <a:gd name="connsiteX676" fmla="*/ 1893699 w 1964548"/>
              <a:gd name="connsiteY676" fmla="*/ 277901 h 1025702"/>
              <a:gd name="connsiteX677" fmla="*/ 1882516 w 1964548"/>
              <a:gd name="connsiteY677" fmla="*/ 285731 h 1025702"/>
              <a:gd name="connsiteX678" fmla="*/ 1874684 w 1964548"/>
              <a:gd name="connsiteY678" fmla="*/ 274548 h 1025702"/>
              <a:gd name="connsiteX679" fmla="*/ 1885868 w 1964548"/>
              <a:gd name="connsiteY679" fmla="*/ 266719 h 1025702"/>
              <a:gd name="connsiteX680" fmla="*/ 1283425 w 1964548"/>
              <a:gd name="connsiteY680" fmla="*/ 264300 h 1025702"/>
              <a:gd name="connsiteX681" fmla="*/ 1306916 w 1964548"/>
              <a:gd name="connsiteY681" fmla="*/ 297849 h 1025702"/>
              <a:gd name="connsiteX682" fmla="*/ 1273367 w 1964548"/>
              <a:gd name="connsiteY682" fmla="*/ 321339 h 1025702"/>
              <a:gd name="connsiteX683" fmla="*/ 1249876 w 1964548"/>
              <a:gd name="connsiteY683" fmla="*/ 287791 h 1025702"/>
              <a:gd name="connsiteX684" fmla="*/ 1283425 w 1964548"/>
              <a:gd name="connsiteY684" fmla="*/ 264300 h 1025702"/>
              <a:gd name="connsiteX685" fmla="*/ 1842782 w 1964548"/>
              <a:gd name="connsiteY685" fmla="*/ 257162 h 1025702"/>
              <a:gd name="connsiteX686" fmla="*/ 1852179 w 1964548"/>
              <a:gd name="connsiteY686" fmla="*/ 270581 h 1025702"/>
              <a:gd name="connsiteX687" fmla="*/ 1838759 w 1964548"/>
              <a:gd name="connsiteY687" fmla="*/ 279977 h 1025702"/>
              <a:gd name="connsiteX688" fmla="*/ 1829361 w 1964548"/>
              <a:gd name="connsiteY688" fmla="*/ 266558 h 1025702"/>
              <a:gd name="connsiteX689" fmla="*/ 1842782 w 1964548"/>
              <a:gd name="connsiteY689" fmla="*/ 257162 h 1025702"/>
              <a:gd name="connsiteX690" fmla="*/ 1202313 w 1964548"/>
              <a:gd name="connsiteY690" fmla="*/ 248038 h 1025702"/>
              <a:gd name="connsiteX691" fmla="*/ 1227371 w 1964548"/>
              <a:gd name="connsiteY691" fmla="*/ 283823 h 1025702"/>
              <a:gd name="connsiteX692" fmla="*/ 1191585 w 1964548"/>
              <a:gd name="connsiteY692" fmla="*/ 308879 h 1025702"/>
              <a:gd name="connsiteX693" fmla="*/ 1166527 w 1964548"/>
              <a:gd name="connsiteY693" fmla="*/ 273094 h 1025702"/>
              <a:gd name="connsiteX694" fmla="*/ 1202313 w 1964548"/>
              <a:gd name="connsiteY694" fmla="*/ 248038 h 1025702"/>
              <a:gd name="connsiteX695" fmla="*/ 528062 w 1964548"/>
              <a:gd name="connsiteY695" fmla="*/ 247292 h 1025702"/>
              <a:gd name="connsiteX696" fmla="*/ 564081 w 1964548"/>
              <a:gd name="connsiteY696" fmla="*/ 298734 h 1025702"/>
              <a:gd name="connsiteX697" fmla="*/ 512640 w 1964548"/>
              <a:gd name="connsiteY697" fmla="*/ 334753 h 1025702"/>
              <a:gd name="connsiteX698" fmla="*/ 476622 w 1964548"/>
              <a:gd name="connsiteY698" fmla="*/ 283312 h 1025702"/>
              <a:gd name="connsiteX699" fmla="*/ 528062 w 1964548"/>
              <a:gd name="connsiteY699" fmla="*/ 247292 h 1025702"/>
              <a:gd name="connsiteX700" fmla="*/ 1795894 w 1964548"/>
              <a:gd name="connsiteY700" fmla="*/ 246933 h 1025702"/>
              <a:gd name="connsiteX701" fmla="*/ 1806857 w 1964548"/>
              <a:gd name="connsiteY701" fmla="*/ 262589 h 1025702"/>
              <a:gd name="connsiteX702" fmla="*/ 1791200 w 1964548"/>
              <a:gd name="connsiteY702" fmla="*/ 273551 h 1025702"/>
              <a:gd name="connsiteX703" fmla="*/ 1780237 w 1964548"/>
              <a:gd name="connsiteY703" fmla="*/ 257895 h 1025702"/>
              <a:gd name="connsiteX704" fmla="*/ 1795894 w 1964548"/>
              <a:gd name="connsiteY704" fmla="*/ 246933 h 1025702"/>
              <a:gd name="connsiteX705" fmla="*/ 1745203 w 1964548"/>
              <a:gd name="connsiteY705" fmla="*/ 236034 h 1025702"/>
              <a:gd name="connsiteX706" fmla="*/ 1757733 w 1964548"/>
              <a:gd name="connsiteY706" fmla="*/ 253927 h 1025702"/>
              <a:gd name="connsiteX707" fmla="*/ 1739839 w 1964548"/>
              <a:gd name="connsiteY707" fmla="*/ 266456 h 1025702"/>
              <a:gd name="connsiteX708" fmla="*/ 1727310 w 1964548"/>
              <a:gd name="connsiteY708" fmla="*/ 248562 h 1025702"/>
              <a:gd name="connsiteX709" fmla="*/ 1745203 w 1964548"/>
              <a:gd name="connsiteY709" fmla="*/ 236034 h 1025702"/>
              <a:gd name="connsiteX710" fmla="*/ 1117399 w 1964548"/>
              <a:gd name="connsiteY710" fmla="*/ 231104 h 1025702"/>
              <a:gd name="connsiteX711" fmla="*/ 1144022 w 1964548"/>
              <a:gd name="connsiteY711" fmla="*/ 269126 h 1025702"/>
              <a:gd name="connsiteX712" fmla="*/ 1106000 w 1964548"/>
              <a:gd name="connsiteY712" fmla="*/ 295749 h 1025702"/>
              <a:gd name="connsiteX713" fmla="*/ 1079377 w 1964548"/>
              <a:gd name="connsiteY713" fmla="*/ 257727 h 1025702"/>
              <a:gd name="connsiteX714" fmla="*/ 1117399 w 1964548"/>
              <a:gd name="connsiteY714" fmla="*/ 231104 h 1025702"/>
              <a:gd name="connsiteX715" fmla="*/ 416530 w 1964548"/>
              <a:gd name="connsiteY715" fmla="*/ 225664 h 1025702"/>
              <a:gd name="connsiteX716" fmla="*/ 454117 w 1964548"/>
              <a:gd name="connsiteY716" fmla="*/ 279342 h 1025702"/>
              <a:gd name="connsiteX717" fmla="*/ 400439 w 1964548"/>
              <a:gd name="connsiteY717" fmla="*/ 316928 h 1025702"/>
              <a:gd name="connsiteX718" fmla="*/ 362852 w 1964548"/>
              <a:gd name="connsiteY718" fmla="*/ 263250 h 1025702"/>
              <a:gd name="connsiteX719" fmla="*/ 416530 w 1964548"/>
              <a:gd name="connsiteY719" fmla="*/ 225664 h 1025702"/>
              <a:gd name="connsiteX720" fmla="*/ 1690708 w 1964548"/>
              <a:gd name="connsiteY720" fmla="*/ 224465 h 1025702"/>
              <a:gd name="connsiteX721" fmla="*/ 1704803 w 1964548"/>
              <a:gd name="connsiteY721" fmla="*/ 244594 h 1025702"/>
              <a:gd name="connsiteX722" fmla="*/ 1684674 w 1964548"/>
              <a:gd name="connsiteY722" fmla="*/ 258689 h 1025702"/>
              <a:gd name="connsiteX723" fmla="*/ 1670580 w 1964548"/>
              <a:gd name="connsiteY723" fmla="*/ 238559 h 1025702"/>
              <a:gd name="connsiteX724" fmla="*/ 1690708 w 1964548"/>
              <a:gd name="connsiteY724" fmla="*/ 224465 h 1025702"/>
              <a:gd name="connsiteX725" fmla="*/ 1028682 w 1964548"/>
              <a:gd name="connsiteY725" fmla="*/ 213500 h 1025702"/>
              <a:gd name="connsiteX726" fmla="*/ 1056871 w 1964548"/>
              <a:gd name="connsiteY726" fmla="*/ 253759 h 1025702"/>
              <a:gd name="connsiteX727" fmla="*/ 1016612 w 1964548"/>
              <a:gd name="connsiteY727" fmla="*/ 281948 h 1025702"/>
              <a:gd name="connsiteX728" fmla="*/ 988423 w 1964548"/>
              <a:gd name="connsiteY728" fmla="*/ 241690 h 1025702"/>
              <a:gd name="connsiteX729" fmla="*/ 1028682 w 1964548"/>
              <a:gd name="connsiteY729" fmla="*/ 213500 h 1025702"/>
              <a:gd name="connsiteX730" fmla="*/ 1632414 w 1964548"/>
              <a:gd name="connsiteY730" fmla="*/ 212227 h 1025702"/>
              <a:gd name="connsiteX731" fmla="*/ 1648075 w 1964548"/>
              <a:gd name="connsiteY731" fmla="*/ 234592 h 1025702"/>
              <a:gd name="connsiteX732" fmla="*/ 1625709 w 1964548"/>
              <a:gd name="connsiteY732" fmla="*/ 250252 h 1025702"/>
              <a:gd name="connsiteX733" fmla="*/ 1610048 w 1964548"/>
              <a:gd name="connsiteY733" fmla="*/ 227887 h 1025702"/>
              <a:gd name="connsiteX734" fmla="*/ 1632414 w 1964548"/>
              <a:gd name="connsiteY734" fmla="*/ 212227 h 1025702"/>
              <a:gd name="connsiteX735" fmla="*/ 301196 w 1964548"/>
              <a:gd name="connsiteY735" fmla="*/ 203367 h 1025702"/>
              <a:gd name="connsiteX736" fmla="*/ 340348 w 1964548"/>
              <a:gd name="connsiteY736" fmla="*/ 259282 h 1025702"/>
              <a:gd name="connsiteX737" fmla="*/ 284433 w 1964548"/>
              <a:gd name="connsiteY737" fmla="*/ 298434 h 1025702"/>
              <a:gd name="connsiteX738" fmla="*/ 245281 w 1964548"/>
              <a:gd name="connsiteY738" fmla="*/ 242519 h 1025702"/>
              <a:gd name="connsiteX739" fmla="*/ 301196 w 1964548"/>
              <a:gd name="connsiteY739" fmla="*/ 203367 h 1025702"/>
              <a:gd name="connsiteX740" fmla="*/ 1570315 w 1964548"/>
              <a:gd name="connsiteY740" fmla="*/ 199315 h 1025702"/>
              <a:gd name="connsiteX741" fmla="*/ 1587542 w 1964548"/>
              <a:gd name="connsiteY741" fmla="*/ 223918 h 1025702"/>
              <a:gd name="connsiteX742" fmla="*/ 1562940 w 1964548"/>
              <a:gd name="connsiteY742" fmla="*/ 241144 h 1025702"/>
              <a:gd name="connsiteX743" fmla="*/ 1545713 w 1964548"/>
              <a:gd name="connsiteY743" fmla="*/ 216542 h 1025702"/>
              <a:gd name="connsiteX744" fmla="*/ 1570315 w 1964548"/>
              <a:gd name="connsiteY744" fmla="*/ 199315 h 1025702"/>
              <a:gd name="connsiteX745" fmla="*/ 936169 w 1964548"/>
              <a:gd name="connsiteY745" fmla="*/ 195226 h 1025702"/>
              <a:gd name="connsiteX746" fmla="*/ 965919 w 1964548"/>
              <a:gd name="connsiteY746" fmla="*/ 237722 h 1025702"/>
              <a:gd name="connsiteX747" fmla="*/ 923431 w 1964548"/>
              <a:gd name="connsiteY747" fmla="*/ 267478 h 1025702"/>
              <a:gd name="connsiteX748" fmla="*/ 893675 w 1964548"/>
              <a:gd name="connsiteY748" fmla="*/ 224982 h 1025702"/>
              <a:gd name="connsiteX749" fmla="*/ 936169 w 1964548"/>
              <a:gd name="connsiteY749" fmla="*/ 195226 h 1025702"/>
              <a:gd name="connsiteX750" fmla="*/ 1504414 w 1964548"/>
              <a:gd name="connsiteY750" fmla="*/ 185736 h 1025702"/>
              <a:gd name="connsiteX751" fmla="*/ 1523208 w 1964548"/>
              <a:gd name="connsiteY751" fmla="*/ 212574 h 1025702"/>
              <a:gd name="connsiteX752" fmla="*/ 1496368 w 1964548"/>
              <a:gd name="connsiteY752" fmla="*/ 231367 h 1025702"/>
              <a:gd name="connsiteX753" fmla="*/ 1477575 w 1964548"/>
              <a:gd name="connsiteY753" fmla="*/ 204528 h 1025702"/>
              <a:gd name="connsiteX754" fmla="*/ 1504414 w 1964548"/>
              <a:gd name="connsiteY754" fmla="*/ 185736 h 1025702"/>
              <a:gd name="connsiteX755" fmla="*/ 182056 w 1964548"/>
              <a:gd name="connsiteY755" fmla="*/ 180400 h 1025702"/>
              <a:gd name="connsiteX756" fmla="*/ 222774 w 1964548"/>
              <a:gd name="connsiteY756" fmla="*/ 238551 h 1025702"/>
              <a:gd name="connsiteX757" fmla="*/ 164623 w 1964548"/>
              <a:gd name="connsiteY757" fmla="*/ 279268 h 1025702"/>
              <a:gd name="connsiteX758" fmla="*/ 123905 w 1964548"/>
              <a:gd name="connsiteY758" fmla="*/ 221118 h 1025702"/>
              <a:gd name="connsiteX759" fmla="*/ 182056 w 1964548"/>
              <a:gd name="connsiteY759" fmla="*/ 180400 h 1025702"/>
              <a:gd name="connsiteX760" fmla="*/ 839848 w 1964548"/>
              <a:gd name="connsiteY760" fmla="*/ 176282 h 1025702"/>
              <a:gd name="connsiteX761" fmla="*/ 871169 w 1964548"/>
              <a:gd name="connsiteY761" fmla="*/ 221014 h 1025702"/>
              <a:gd name="connsiteX762" fmla="*/ 826438 w 1964548"/>
              <a:gd name="connsiteY762" fmla="*/ 252335 h 1025702"/>
              <a:gd name="connsiteX763" fmla="*/ 795116 w 1964548"/>
              <a:gd name="connsiteY763" fmla="*/ 207603 h 1025702"/>
              <a:gd name="connsiteX764" fmla="*/ 839848 w 1964548"/>
              <a:gd name="connsiteY764" fmla="*/ 176282 h 1025702"/>
              <a:gd name="connsiteX765" fmla="*/ 1434711 w 1964548"/>
              <a:gd name="connsiteY765" fmla="*/ 171484 h 1025702"/>
              <a:gd name="connsiteX766" fmla="*/ 1455070 w 1964548"/>
              <a:gd name="connsiteY766" fmla="*/ 200559 h 1025702"/>
              <a:gd name="connsiteX767" fmla="*/ 1425994 w 1964548"/>
              <a:gd name="connsiteY767" fmla="*/ 220917 h 1025702"/>
              <a:gd name="connsiteX768" fmla="*/ 1405634 w 1964548"/>
              <a:gd name="connsiteY768" fmla="*/ 191842 h 1025702"/>
              <a:gd name="connsiteX769" fmla="*/ 1434711 w 1964548"/>
              <a:gd name="connsiteY769" fmla="*/ 171484 h 1025702"/>
              <a:gd name="connsiteX770" fmla="*/ 1959614 w 1964548"/>
              <a:gd name="connsiteY770" fmla="*/ 160631 h 1025702"/>
              <a:gd name="connsiteX771" fmla="*/ 1963995 w 1964548"/>
              <a:gd name="connsiteY771" fmla="*/ 166886 h 1025702"/>
              <a:gd name="connsiteX772" fmla="*/ 1957739 w 1964548"/>
              <a:gd name="connsiteY772" fmla="*/ 171267 h 1025702"/>
              <a:gd name="connsiteX773" fmla="*/ 1953359 w 1964548"/>
              <a:gd name="connsiteY773" fmla="*/ 165011 h 1025702"/>
              <a:gd name="connsiteX774" fmla="*/ 1959614 w 1964548"/>
              <a:gd name="connsiteY774" fmla="*/ 160631 h 1025702"/>
              <a:gd name="connsiteX775" fmla="*/ 59965 w 1964548"/>
              <a:gd name="connsiteY775" fmla="*/ 157974 h 1025702"/>
              <a:gd name="connsiteX776" fmla="*/ 101400 w 1964548"/>
              <a:gd name="connsiteY776" fmla="*/ 217150 h 1025702"/>
              <a:gd name="connsiteX777" fmla="*/ 42224 w 1964548"/>
              <a:gd name="connsiteY777" fmla="*/ 258586 h 1025702"/>
              <a:gd name="connsiteX778" fmla="*/ 788 w 1964548"/>
              <a:gd name="connsiteY778" fmla="*/ 199409 h 1025702"/>
              <a:gd name="connsiteX779" fmla="*/ 59965 w 1964548"/>
              <a:gd name="connsiteY779" fmla="*/ 157974 h 1025702"/>
              <a:gd name="connsiteX780" fmla="*/ 739722 w 1964548"/>
              <a:gd name="connsiteY780" fmla="*/ 156666 h 1025702"/>
              <a:gd name="connsiteX781" fmla="*/ 772610 w 1964548"/>
              <a:gd name="connsiteY781" fmla="*/ 203635 h 1025702"/>
              <a:gd name="connsiteX782" fmla="*/ 725641 w 1964548"/>
              <a:gd name="connsiteY782" fmla="*/ 236523 h 1025702"/>
              <a:gd name="connsiteX783" fmla="*/ 692753 w 1964548"/>
              <a:gd name="connsiteY783" fmla="*/ 189554 h 1025702"/>
              <a:gd name="connsiteX784" fmla="*/ 739722 w 1964548"/>
              <a:gd name="connsiteY784" fmla="*/ 156666 h 1025702"/>
              <a:gd name="connsiteX785" fmla="*/ 1361204 w 1964548"/>
              <a:gd name="connsiteY785" fmla="*/ 156563 h 1025702"/>
              <a:gd name="connsiteX786" fmla="*/ 1383129 w 1964548"/>
              <a:gd name="connsiteY786" fmla="*/ 187875 h 1025702"/>
              <a:gd name="connsiteX787" fmla="*/ 1351816 w 1964548"/>
              <a:gd name="connsiteY787" fmla="*/ 209800 h 1025702"/>
              <a:gd name="connsiteX788" fmla="*/ 1329893 w 1964548"/>
              <a:gd name="connsiteY788" fmla="*/ 178488 h 1025702"/>
              <a:gd name="connsiteX789" fmla="*/ 1361204 w 1964548"/>
              <a:gd name="connsiteY789" fmla="*/ 156563 h 1025702"/>
              <a:gd name="connsiteX790" fmla="*/ 1925015 w 1964548"/>
              <a:gd name="connsiteY790" fmla="*/ 152702 h 1025702"/>
              <a:gd name="connsiteX791" fmla="*/ 1930856 w 1964548"/>
              <a:gd name="connsiteY791" fmla="*/ 161042 h 1025702"/>
              <a:gd name="connsiteX792" fmla="*/ 1922515 w 1964548"/>
              <a:gd name="connsiteY792" fmla="*/ 166883 h 1025702"/>
              <a:gd name="connsiteX793" fmla="*/ 1916675 w 1964548"/>
              <a:gd name="connsiteY793" fmla="*/ 158543 h 1025702"/>
              <a:gd name="connsiteX794" fmla="*/ 1925015 w 1964548"/>
              <a:gd name="connsiteY794" fmla="*/ 152702 h 1025702"/>
              <a:gd name="connsiteX795" fmla="*/ 1886339 w 1964548"/>
              <a:gd name="connsiteY795" fmla="*/ 143392 h 1025702"/>
              <a:gd name="connsiteX796" fmla="*/ 1894170 w 1964548"/>
              <a:gd name="connsiteY796" fmla="*/ 154574 h 1025702"/>
              <a:gd name="connsiteX797" fmla="*/ 1882986 w 1964548"/>
              <a:gd name="connsiteY797" fmla="*/ 162404 h 1025702"/>
              <a:gd name="connsiteX798" fmla="*/ 1875155 w 1964548"/>
              <a:gd name="connsiteY798" fmla="*/ 151221 h 1025702"/>
              <a:gd name="connsiteX799" fmla="*/ 1886339 w 1964548"/>
              <a:gd name="connsiteY799" fmla="*/ 143392 h 1025702"/>
              <a:gd name="connsiteX800" fmla="*/ 1283896 w 1964548"/>
              <a:gd name="connsiteY800" fmla="*/ 140970 h 1025702"/>
              <a:gd name="connsiteX801" fmla="*/ 1307387 w 1964548"/>
              <a:gd name="connsiteY801" fmla="*/ 174519 h 1025702"/>
              <a:gd name="connsiteX802" fmla="*/ 1273838 w 1964548"/>
              <a:gd name="connsiteY802" fmla="*/ 198010 h 1025702"/>
              <a:gd name="connsiteX803" fmla="*/ 1250347 w 1964548"/>
              <a:gd name="connsiteY803" fmla="*/ 164461 h 1025702"/>
              <a:gd name="connsiteX804" fmla="*/ 1283896 w 1964548"/>
              <a:gd name="connsiteY804" fmla="*/ 140970 h 1025702"/>
              <a:gd name="connsiteX805" fmla="*/ 635794 w 1964548"/>
              <a:gd name="connsiteY805" fmla="*/ 136380 h 1025702"/>
              <a:gd name="connsiteX806" fmla="*/ 670248 w 1964548"/>
              <a:gd name="connsiteY806" fmla="*/ 185586 h 1025702"/>
              <a:gd name="connsiteX807" fmla="*/ 621042 w 1964548"/>
              <a:gd name="connsiteY807" fmla="*/ 220040 h 1025702"/>
              <a:gd name="connsiteX808" fmla="*/ 586588 w 1964548"/>
              <a:gd name="connsiteY808" fmla="*/ 170834 h 1025702"/>
              <a:gd name="connsiteX809" fmla="*/ 635794 w 1964548"/>
              <a:gd name="connsiteY809" fmla="*/ 136380 h 1025702"/>
              <a:gd name="connsiteX810" fmla="*/ 1843253 w 1964548"/>
              <a:gd name="connsiteY810" fmla="*/ 133835 h 1025702"/>
              <a:gd name="connsiteX811" fmla="*/ 1852650 w 1964548"/>
              <a:gd name="connsiteY811" fmla="*/ 147253 h 1025702"/>
              <a:gd name="connsiteX812" fmla="*/ 1839230 w 1964548"/>
              <a:gd name="connsiteY812" fmla="*/ 156649 h 1025702"/>
              <a:gd name="connsiteX813" fmla="*/ 1829832 w 1964548"/>
              <a:gd name="connsiteY813" fmla="*/ 143230 h 1025702"/>
              <a:gd name="connsiteX814" fmla="*/ 1843253 w 1964548"/>
              <a:gd name="connsiteY814" fmla="*/ 133835 h 1025702"/>
              <a:gd name="connsiteX815" fmla="*/ 1202784 w 1964548"/>
              <a:gd name="connsiteY815" fmla="*/ 124709 h 1025702"/>
              <a:gd name="connsiteX816" fmla="*/ 1227842 w 1964548"/>
              <a:gd name="connsiteY816" fmla="*/ 160494 h 1025702"/>
              <a:gd name="connsiteX817" fmla="*/ 1192056 w 1964548"/>
              <a:gd name="connsiteY817" fmla="*/ 185550 h 1025702"/>
              <a:gd name="connsiteX818" fmla="*/ 1166998 w 1964548"/>
              <a:gd name="connsiteY818" fmla="*/ 149765 h 1025702"/>
              <a:gd name="connsiteX819" fmla="*/ 1202784 w 1964548"/>
              <a:gd name="connsiteY819" fmla="*/ 124709 h 1025702"/>
              <a:gd name="connsiteX820" fmla="*/ 1796365 w 1964548"/>
              <a:gd name="connsiteY820" fmla="*/ 123606 h 1025702"/>
              <a:gd name="connsiteX821" fmla="*/ 1807328 w 1964548"/>
              <a:gd name="connsiteY821" fmla="*/ 139262 h 1025702"/>
              <a:gd name="connsiteX822" fmla="*/ 1791672 w 1964548"/>
              <a:gd name="connsiteY822" fmla="*/ 150224 h 1025702"/>
              <a:gd name="connsiteX823" fmla="*/ 1780709 w 1964548"/>
              <a:gd name="connsiteY823" fmla="*/ 134568 h 1025702"/>
              <a:gd name="connsiteX824" fmla="*/ 1796365 w 1964548"/>
              <a:gd name="connsiteY824" fmla="*/ 123606 h 1025702"/>
              <a:gd name="connsiteX825" fmla="*/ 528063 w 1964548"/>
              <a:gd name="connsiteY825" fmla="*/ 115426 h 1025702"/>
              <a:gd name="connsiteX826" fmla="*/ 564081 w 1964548"/>
              <a:gd name="connsiteY826" fmla="*/ 166867 h 1025702"/>
              <a:gd name="connsiteX827" fmla="*/ 512640 w 1964548"/>
              <a:gd name="connsiteY827" fmla="*/ 202886 h 1025702"/>
              <a:gd name="connsiteX828" fmla="*/ 476624 w 1964548"/>
              <a:gd name="connsiteY828" fmla="*/ 151445 h 1025702"/>
              <a:gd name="connsiteX829" fmla="*/ 528063 w 1964548"/>
              <a:gd name="connsiteY829" fmla="*/ 115426 h 1025702"/>
              <a:gd name="connsiteX830" fmla="*/ 1745675 w 1964548"/>
              <a:gd name="connsiteY830" fmla="*/ 112708 h 1025702"/>
              <a:gd name="connsiteX831" fmla="*/ 1758204 w 1964548"/>
              <a:gd name="connsiteY831" fmla="*/ 130600 h 1025702"/>
              <a:gd name="connsiteX832" fmla="*/ 1740310 w 1964548"/>
              <a:gd name="connsiteY832" fmla="*/ 143128 h 1025702"/>
              <a:gd name="connsiteX833" fmla="*/ 1727781 w 1964548"/>
              <a:gd name="connsiteY833" fmla="*/ 125236 h 1025702"/>
              <a:gd name="connsiteX834" fmla="*/ 1745675 w 1964548"/>
              <a:gd name="connsiteY834" fmla="*/ 112708 h 1025702"/>
              <a:gd name="connsiteX835" fmla="*/ 1117870 w 1964548"/>
              <a:gd name="connsiteY835" fmla="*/ 107774 h 1025702"/>
              <a:gd name="connsiteX836" fmla="*/ 1144493 w 1964548"/>
              <a:gd name="connsiteY836" fmla="*/ 145796 h 1025702"/>
              <a:gd name="connsiteX837" fmla="*/ 1106471 w 1964548"/>
              <a:gd name="connsiteY837" fmla="*/ 172419 h 1025702"/>
              <a:gd name="connsiteX838" fmla="*/ 1079848 w 1964548"/>
              <a:gd name="connsiteY838" fmla="*/ 134397 h 1025702"/>
              <a:gd name="connsiteX839" fmla="*/ 1117870 w 1964548"/>
              <a:gd name="connsiteY839" fmla="*/ 107774 h 1025702"/>
              <a:gd name="connsiteX840" fmla="*/ 1691180 w 1964548"/>
              <a:gd name="connsiteY840" fmla="*/ 101138 h 1025702"/>
              <a:gd name="connsiteX841" fmla="*/ 1705275 w 1964548"/>
              <a:gd name="connsiteY841" fmla="*/ 121267 h 1025702"/>
              <a:gd name="connsiteX842" fmla="*/ 1685145 w 1964548"/>
              <a:gd name="connsiteY842" fmla="*/ 135362 h 1025702"/>
              <a:gd name="connsiteX843" fmla="*/ 1671051 w 1964548"/>
              <a:gd name="connsiteY843" fmla="*/ 115233 h 1025702"/>
              <a:gd name="connsiteX844" fmla="*/ 1691180 w 1964548"/>
              <a:gd name="connsiteY844" fmla="*/ 101138 h 1025702"/>
              <a:gd name="connsiteX845" fmla="*/ 416532 w 1964548"/>
              <a:gd name="connsiteY845" fmla="*/ 93798 h 1025702"/>
              <a:gd name="connsiteX846" fmla="*/ 454118 w 1964548"/>
              <a:gd name="connsiteY846" fmla="*/ 147475 h 1025702"/>
              <a:gd name="connsiteX847" fmla="*/ 400439 w 1964548"/>
              <a:gd name="connsiteY847" fmla="*/ 185062 h 1025702"/>
              <a:gd name="connsiteX848" fmla="*/ 362854 w 1964548"/>
              <a:gd name="connsiteY848" fmla="*/ 131384 h 1025702"/>
              <a:gd name="connsiteX849" fmla="*/ 416532 w 1964548"/>
              <a:gd name="connsiteY849" fmla="*/ 93798 h 1025702"/>
              <a:gd name="connsiteX850" fmla="*/ 1029153 w 1964548"/>
              <a:gd name="connsiteY850" fmla="*/ 90171 h 1025702"/>
              <a:gd name="connsiteX851" fmla="*/ 1057342 w 1964548"/>
              <a:gd name="connsiteY851" fmla="*/ 130430 h 1025702"/>
              <a:gd name="connsiteX852" fmla="*/ 1017083 w 1964548"/>
              <a:gd name="connsiteY852" fmla="*/ 158619 h 1025702"/>
              <a:gd name="connsiteX853" fmla="*/ 988894 w 1964548"/>
              <a:gd name="connsiteY853" fmla="*/ 118361 h 1025702"/>
              <a:gd name="connsiteX854" fmla="*/ 1029153 w 1964548"/>
              <a:gd name="connsiteY854" fmla="*/ 90171 h 1025702"/>
              <a:gd name="connsiteX855" fmla="*/ 1632885 w 1964548"/>
              <a:gd name="connsiteY855" fmla="*/ 88899 h 1025702"/>
              <a:gd name="connsiteX856" fmla="*/ 1648546 w 1964548"/>
              <a:gd name="connsiteY856" fmla="*/ 111264 h 1025702"/>
              <a:gd name="connsiteX857" fmla="*/ 1626180 w 1964548"/>
              <a:gd name="connsiteY857" fmla="*/ 126924 h 1025702"/>
              <a:gd name="connsiteX858" fmla="*/ 1610519 w 1964548"/>
              <a:gd name="connsiteY858" fmla="*/ 104559 h 1025702"/>
              <a:gd name="connsiteX859" fmla="*/ 1632885 w 1964548"/>
              <a:gd name="connsiteY859" fmla="*/ 88899 h 1025702"/>
              <a:gd name="connsiteX860" fmla="*/ 1570786 w 1964548"/>
              <a:gd name="connsiteY860" fmla="*/ 75989 h 1025702"/>
              <a:gd name="connsiteX861" fmla="*/ 1588013 w 1964548"/>
              <a:gd name="connsiteY861" fmla="*/ 100591 h 1025702"/>
              <a:gd name="connsiteX862" fmla="*/ 1563411 w 1964548"/>
              <a:gd name="connsiteY862" fmla="*/ 117817 h 1025702"/>
              <a:gd name="connsiteX863" fmla="*/ 1546184 w 1964548"/>
              <a:gd name="connsiteY863" fmla="*/ 93215 h 1025702"/>
              <a:gd name="connsiteX864" fmla="*/ 1570786 w 1964548"/>
              <a:gd name="connsiteY864" fmla="*/ 75989 h 1025702"/>
              <a:gd name="connsiteX865" fmla="*/ 936636 w 1964548"/>
              <a:gd name="connsiteY865" fmla="*/ 71896 h 1025702"/>
              <a:gd name="connsiteX866" fmla="*/ 966390 w 1964548"/>
              <a:gd name="connsiteY866" fmla="*/ 114393 h 1025702"/>
              <a:gd name="connsiteX867" fmla="*/ 923896 w 1964548"/>
              <a:gd name="connsiteY867" fmla="*/ 144148 h 1025702"/>
              <a:gd name="connsiteX868" fmla="*/ 894140 w 1964548"/>
              <a:gd name="connsiteY868" fmla="*/ 101652 h 1025702"/>
              <a:gd name="connsiteX869" fmla="*/ 936636 w 1964548"/>
              <a:gd name="connsiteY869" fmla="*/ 71896 h 1025702"/>
              <a:gd name="connsiteX870" fmla="*/ 301197 w 1964548"/>
              <a:gd name="connsiteY870" fmla="*/ 71500 h 1025702"/>
              <a:gd name="connsiteX871" fmla="*/ 340350 w 1964548"/>
              <a:gd name="connsiteY871" fmla="*/ 127415 h 1025702"/>
              <a:gd name="connsiteX872" fmla="*/ 284435 w 1964548"/>
              <a:gd name="connsiteY872" fmla="*/ 166567 h 1025702"/>
              <a:gd name="connsiteX873" fmla="*/ 245281 w 1964548"/>
              <a:gd name="connsiteY873" fmla="*/ 110653 h 1025702"/>
              <a:gd name="connsiteX874" fmla="*/ 301197 w 1964548"/>
              <a:gd name="connsiteY874" fmla="*/ 71500 h 1025702"/>
              <a:gd name="connsiteX875" fmla="*/ 1504885 w 1964548"/>
              <a:gd name="connsiteY875" fmla="*/ 62408 h 1025702"/>
              <a:gd name="connsiteX876" fmla="*/ 1523678 w 1964548"/>
              <a:gd name="connsiteY876" fmla="*/ 89247 h 1025702"/>
              <a:gd name="connsiteX877" fmla="*/ 1496839 w 1964548"/>
              <a:gd name="connsiteY877" fmla="*/ 108040 h 1025702"/>
              <a:gd name="connsiteX878" fmla="*/ 1478046 w 1964548"/>
              <a:gd name="connsiteY878" fmla="*/ 81201 h 1025702"/>
              <a:gd name="connsiteX879" fmla="*/ 1504885 w 1964548"/>
              <a:gd name="connsiteY879" fmla="*/ 62408 h 1025702"/>
              <a:gd name="connsiteX880" fmla="*/ 840313 w 1964548"/>
              <a:gd name="connsiteY880" fmla="*/ 52953 h 1025702"/>
              <a:gd name="connsiteX881" fmla="*/ 871634 w 1964548"/>
              <a:gd name="connsiteY881" fmla="*/ 97685 h 1025702"/>
              <a:gd name="connsiteX882" fmla="*/ 826903 w 1964548"/>
              <a:gd name="connsiteY882" fmla="*/ 129006 h 1025702"/>
              <a:gd name="connsiteX883" fmla="*/ 795581 w 1964548"/>
              <a:gd name="connsiteY883" fmla="*/ 84275 h 1025702"/>
              <a:gd name="connsiteX884" fmla="*/ 840313 w 1964548"/>
              <a:gd name="connsiteY884" fmla="*/ 52953 h 1025702"/>
              <a:gd name="connsiteX885" fmla="*/ 182057 w 1964548"/>
              <a:gd name="connsiteY885" fmla="*/ 48533 h 1025702"/>
              <a:gd name="connsiteX886" fmla="*/ 222775 w 1964548"/>
              <a:gd name="connsiteY886" fmla="*/ 106684 h 1025702"/>
              <a:gd name="connsiteX887" fmla="*/ 164625 w 1964548"/>
              <a:gd name="connsiteY887" fmla="*/ 147402 h 1025702"/>
              <a:gd name="connsiteX888" fmla="*/ 123907 w 1964548"/>
              <a:gd name="connsiteY888" fmla="*/ 89251 h 1025702"/>
              <a:gd name="connsiteX889" fmla="*/ 182057 w 1964548"/>
              <a:gd name="connsiteY889" fmla="*/ 48533 h 1025702"/>
              <a:gd name="connsiteX890" fmla="*/ 1435182 w 1964548"/>
              <a:gd name="connsiteY890" fmla="*/ 48157 h 1025702"/>
              <a:gd name="connsiteX891" fmla="*/ 1455541 w 1964548"/>
              <a:gd name="connsiteY891" fmla="*/ 77232 h 1025702"/>
              <a:gd name="connsiteX892" fmla="*/ 1426465 w 1964548"/>
              <a:gd name="connsiteY892" fmla="*/ 97591 h 1025702"/>
              <a:gd name="connsiteX893" fmla="*/ 1406106 w 1964548"/>
              <a:gd name="connsiteY893" fmla="*/ 68516 h 1025702"/>
              <a:gd name="connsiteX894" fmla="*/ 1435182 w 1964548"/>
              <a:gd name="connsiteY894" fmla="*/ 48157 h 1025702"/>
              <a:gd name="connsiteX895" fmla="*/ 1960085 w 1964548"/>
              <a:gd name="connsiteY895" fmla="*/ 37307 h 1025702"/>
              <a:gd name="connsiteX896" fmla="*/ 1964466 w 1964548"/>
              <a:gd name="connsiteY896" fmla="*/ 43563 h 1025702"/>
              <a:gd name="connsiteX897" fmla="*/ 1958210 w 1964548"/>
              <a:gd name="connsiteY897" fmla="*/ 47943 h 1025702"/>
              <a:gd name="connsiteX898" fmla="*/ 1953830 w 1964548"/>
              <a:gd name="connsiteY898" fmla="*/ 41687 h 1025702"/>
              <a:gd name="connsiteX899" fmla="*/ 1960085 w 1964548"/>
              <a:gd name="connsiteY899" fmla="*/ 37307 h 1025702"/>
              <a:gd name="connsiteX900" fmla="*/ 740188 w 1964548"/>
              <a:gd name="connsiteY900" fmla="*/ 33338 h 1025702"/>
              <a:gd name="connsiteX901" fmla="*/ 773075 w 1964548"/>
              <a:gd name="connsiteY901" fmla="*/ 80306 h 1025702"/>
              <a:gd name="connsiteX902" fmla="*/ 726107 w 1964548"/>
              <a:gd name="connsiteY902" fmla="*/ 113194 h 1025702"/>
              <a:gd name="connsiteX903" fmla="*/ 693219 w 1964548"/>
              <a:gd name="connsiteY903" fmla="*/ 66225 h 1025702"/>
              <a:gd name="connsiteX904" fmla="*/ 740188 w 1964548"/>
              <a:gd name="connsiteY904" fmla="*/ 33338 h 1025702"/>
              <a:gd name="connsiteX905" fmla="*/ 1361675 w 1964548"/>
              <a:gd name="connsiteY905" fmla="*/ 33235 h 1025702"/>
              <a:gd name="connsiteX906" fmla="*/ 1383600 w 1964548"/>
              <a:gd name="connsiteY906" fmla="*/ 64547 h 1025702"/>
              <a:gd name="connsiteX907" fmla="*/ 1352288 w 1964548"/>
              <a:gd name="connsiteY907" fmla="*/ 86472 h 1025702"/>
              <a:gd name="connsiteX908" fmla="*/ 1330363 w 1964548"/>
              <a:gd name="connsiteY908" fmla="*/ 55160 h 1025702"/>
              <a:gd name="connsiteX909" fmla="*/ 1361675 w 1964548"/>
              <a:gd name="connsiteY909" fmla="*/ 33235 h 1025702"/>
              <a:gd name="connsiteX910" fmla="*/ 1925486 w 1964548"/>
              <a:gd name="connsiteY910" fmla="*/ 29374 h 1025702"/>
              <a:gd name="connsiteX911" fmla="*/ 1931327 w 1964548"/>
              <a:gd name="connsiteY911" fmla="*/ 37715 h 1025702"/>
              <a:gd name="connsiteX912" fmla="*/ 1922986 w 1964548"/>
              <a:gd name="connsiteY912" fmla="*/ 43556 h 1025702"/>
              <a:gd name="connsiteX913" fmla="*/ 1917145 w 1964548"/>
              <a:gd name="connsiteY913" fmla="*/ 35215 h 1025702"/>
              <a:gd name="connsiteX914" fmla="*/ 1925486 w 1964548"/>
              <a:gd name="connsiteY914" fmla="*/ 29374 h 1025702"/>
              <a:gd name="connsiteX915" fmla="*/ 59965 w 1964548"/>
              <a:gd name="connsiteY915" fmla="*/ 26106 h 1025702"/>
              <a:gd name="connsiteX916" fmla="*/ 101401 w 1964548"/>
              <a:gd name="connsiteY916" fmla="*/ 85283 h 1025702"/>
              <a:gd name="connsiteX917" fmla="*/ 42225 w 1964548"/>
              <a:gd name="connsiteY917" fmla="*/ 126718 h 1025702"/>
              <a:gd name="connsiteX918" fmla="*/ 789 w 1964548"/>
              <a:gd name="connsiteY918" fmla="*/ 67542 h 1025702"/>
              <a:gd name="connsiteX919" fmla="*/ 59965 w 1964548"/>
              <a:gd name="connsiteY919" fmla="*/ 26106 h 1025702"/>
              <a:gd name="connsiteX920" fmla="*/ 1886809 w 1964548"/>
              <a:gd name="connsiteY920" fmla="*/ 20064 h 1025702"/>
              <a:gd name="connsiteX921" fmla="*/ 1894641 w 1964548"/>
              <a:gd name="connsiteY921" fmla="*/ 31247 h 1025702"/>
              <a:gd name="connsiteX922" fmla="*/ 1883457 w 1964548"/>
              <a:gd name="connsiteY922" fmla="*/ 39076 h 1025702"/>
              <a:gd name="connsiteX923" fmla="*/ 1875626 w 1964548"/>
              <a:gd name="connsiteY923" fmla="*/ 27894 h 1025702"/>
              <a:gd name="connsiteX924" fmla="*/ 1886809 w 1964548"/>
              <a:gd name="connsiteY924" fmla="*/ 20064 h 1025702"/>
              <a:gd name="connsiteX925" fmla="*/ 1284366 w 1964548"/>
              <a:gd name="connsiteY925" fmla="*/ 17643 h 1025702"/>
              <a:gd name="connsiteX926" fmla="*/ 1307858 w 1964548"/>
              <a:gd name="connsiteY926" fmla="*/ 51192 h 1025702"/>
              <a:gd name="connsiteX927" fmla="*/ 1274309 w 1964548"/>
              <a:gd name="connsiteY927" fmla="*/ 74683 h 1025702"/>
              <a:gd name="connsiteX928" fmla="*/ 1250818 w 1964548"/>
              <a:gd name="connsiteY928" fmla="*/ 41134 h 1025702"/>
              <a:gd name="connsiteX929" fmla="*/ 1284366 w 1964548"/>
              <a:gd name="connsiteY929" fmla="*/ 17643 h 1025702"/>
              <a:gd name="connsiteX930" fmla="*/ 636260 w 1964548"/>
              <a:gd name="connsiteY930" fmla="*/ 13051 h 1025702"/>
              <a:gd name="connsiteX931" fmla="*/ 670714 w 1964548"/>
              <a:gd name="connsiteY931" fmla="*/ 62256 h 1025702"/>
              <a:gd name="connsiteX932" fmla="*/ 621508 w 1964548"/>
              <a:gd name="connsiteY932" fmla="*/ 96710 h 1025702"/>
              <a:gd name="connsiteX933" fmla="*/ 587054 w 1964548"/>
              <a:gd name="connsiteY933" fmla="*/ 47505 h 1025702"/>
              <a:gd name="connsiteX934" fmla="*/ 636260 w 1964548"/>
              <a:gd name="connsiteY934" fmla="*/ 13051 h 1025702"/>
              <a:gd name="connsiteX935" fmla="*/ 1843723 w 1964548"/>
              <a:gd name="connsiteY935" fmla="*/ 10507 h 1025702"/>
              <a:gd name="connsiteX936" fmla="*/ 1853121 w 1964548"/>
              <a:gd name="connsiteY936" fmla="*/ 23926 h 1025702"/>
              <a:gd name="connsiteX937" fmla="*/ 1839701 w 1964548"/>
              <a:gd name="connsiteY937" fmla="*/ 33321 h 1025702"/>
              <a:gd name="connsiteX938" fmla="*/ 1830303 w 1964548"/>
              <a:gd name="connsiteY938" fmla="*/ 19902 h 1025702"/>
              <a:gd name="connsiteX939" fmla="*/ 1843723 w 1964548"/>
              <a:gd name="connsiteY939" fmla="*/ 10507 h 1025702"/>
              <a:gd name="connsiteX940" fmla="*/ 1203255 w 1964548"/>
              <a:gd name="connsiteY940" fmla="*/ 1381 h 1025702"/>
              <a:gd name="connsiteX941" fmla="*/ 1228314 w 1964548"/>
              <a:gd name="connsiteY941" fmla="*/ 37166 h 1025702"/>
              <a:gd name="connsiteX942" fmla="*/ 1192527 w 1964548"/>
              <a:gd name="connsiteY942" fmla="*/ 62222 h 1025702"/>
              <a:gd name="connsiteX943" fmla="*/ 1167469 w 1964548"/>
              <a:gd name="connsiteY943" fmla="*/ 26438 h 1025702"/>
              <a:gd name="connsiteX944" fmla="*/ 1203255 w 1964548"/>
              <a:gd name="connsiteY944" fmla="*/ 1381 h 1025702"/>
              <a:gd name="connsiteX945" fmla="*/ 1796836 w 1964548"/>
              <a:gd name="connsiteY945" fmla="*/ 279 h 1025702"/>
              <a:gd name="connsiteX946" fmla="*/ 1807799 w 1964548"/>
              <a:gd name="connsiteY946" fmla="*/ 15934 h 1025702"/>
              <a:gd name="connsiteX947" fmla="*/ 1792143 w 1964548"/>
              <a:gd name="connsiteY947" fmla="*/ 26896 h 1025702"/>
              <a:gd name="connsiteX948" fmla="*/ 1781180 w 1964548"/>
              <a:gd name="connsiteY948" fmla="*/ 11240 h 1025702"/>
              <a:gd name="connsiteX949" fmla="*/ 1796836 w 1964548"/>
              <a:gd name="connsiteY949" fmla="*/ 279 h 1025702"/>
              <a:gd name="connsiteX950" fmla="*/ 1729468 w 1964548"/>
              <a:gd name="connsiteY950" fmla="*/ 1 h 1025702"/>
              <a:gd name="connsiteX951" fmla="*/ 1757063 w 1964548"/>
              <a:gd name="connsiteY951" fmla="*/ 1 h 1025702"/>
              <a:gd name="connsiteX952" fmla="*/ 1758675 w 1964548"/>
              <a:gd name="connsiteY952" fmla="*/ 7272 h 1025702"/>
              <a:gd name="connsiteX953" fmla="*/ 1740782 w 1964548"/>
              <a:gd name="connsiteY953" fmla="*/ 19800 h 1025702"/>
              <a:gd name="connsiteX954" fmla="*/ 1728252 w 1964548"/>
              <a:gd name="connsiteY954" fmla="*/ 1908 h 1025702"/>
              <a:gd name="connsiteX955" fmla="*/ 495000 w 1964548"/>
              <a:gd name="connsiteY955" fmla="*/ 1 h 1025702"/>
              <a:gd name="connsiteX956" fmla="*/ 540937 w 1964548"/>
              <a:gd name="connsiteY956" fmla="*/ 1 h 1025702"/>
              <a:gd name="connsiteX957" fmla="*/ 557192 w 1964548"/>
              <a:gd name="connsiteY957" fmla="*/ 10357 h 1025702"/>
              <a:gd name="connsiteX958" fmla="*/ 564548 w 1964548"/>
              <a:gd name="connsiteY958" fmla="*/ 43537 h 1025702"/>
              <a:gd name="connsiteX959" fmla="*/ 513107 w 1964548"/>
              <a:gd name="connsiteY959" fmla="*/ 79557 h 1025702"/>
              <a:gd name="connsiteX960" fmla="*/ 477088 w 1964548"/>
              <a:gd name="connsiteY960" fmla="*/ 28116 h 1025702"/>
              <a:gd name="connsiteX961" fmla="*/ 131927 w 1964548"/>
              <a:gd name="connsiteY961" fmla="*/ 1 h 1025702"/>
              <a:gd name="connsiteX962" fmla="*/ 212636 w 1964548"/>
              <a:gd name="connsiteY962" fmla="*/ 1 h 1025702"/>
              <a:gd name="connsiteX963" fmla="*/ 202598 w 1964548"/>
              <a:gd name="connsiteY963" fmla="*/ 15758 h 1025702"/>
              <a:gd name="connsiteX964" fmla="*/ 165089 w 1964548"/>
              <a:gd name="connsiteY964" fmla="*/ 24073 h 1025702"/>
              <a:gd name="connsiteX965" fmla="*/ 132687 w 1964548"/>
              <a:gd name="connsiteY965" fmla="*/ 3431 h 1025702"/>
              <a:gd name="connsiteX966" fmla="*/ 1673317 w 1964548"/>
              <a:gd name="connsiteY966" fmla="*/ 0 h 1025702"/>
              <a:gd name="connsiteX967" fmla="*/ 1704433 w 1964548"/>
              <a:gd name="connsiteY967" fmla="*/ 1 h 1025702"/>
              <a:gd name="connsiteX968" fmla="*/ 1698600 w 1964548"/>
              <a:gd name="connsiteY968" fmla="*/ 9155 h 1025702"/>
              <a:gd name="connsiteX969" fmla="*/ 1685616 w 1964548"/>
              <a:gd name="connsiteY969" fmla="*/ 12034 h 1025702"/>
              <a:gd name="connsiteX970" fmla="*/ 1674401 w 1964548"/>
              <a:gd name="connsiteY970" fmla="*/ 4888 h 1025702"/>
              <a:gd name="connsiteX971" fmla="*/ 1641331 w 1964548"/>
              <a:gd name="connsiteY971" fmla="*/ 0 h 1025702"/>
              <a:gd name="connsiteX972" fmla="*/ 1641077 w 1964548"/>
              <a:gd name="connsiteY972" fmla="*/ 398 h 1025702"/>
              <a:gd name="connsiteX973" fmla="*/ 1626651 w 1964548"/>
              <a:gd name="connsiteY973" fmla="*/ 3596 h 1025702"/>
              <a:gd name="connsiteX974" fmla="*/ 1621006 w 1964548"/>
              <a:gd name="connsiteY974" fmla="*/ 1 h 1025702"/>
              <a:gd name="connsiteX975" fmla="*/ 1087371 w 1964548"/>
              <a:gd name="connsiteY975" fmla="*/ 0 h 1025702"/>
              <a:gd name="connsiteX976" fmla="*/ 1139982 w 1964548"/>
              <a:gd name="connsiteY976" fmla="*/ 1 h 1025702"/>
              <a:gd name="connsiteX977" fmla="*/ 1144963 w 1964548"/>
              <a:gd name="connsiteY977" fmla="*/ 22469 h 1025702"/>
              <a:gd name="connsiteX978" fmla="*/ 1106942 w 1964548"/>
              <a:gd name="connsiteY978" fmla="*/ 49092 h 1025702"/>
              <a:gd name="connsiteX979" fmla="*/ 1080319 w 1964548"/>
              <a:gd name="connsiteY979" fmla="*/ 11071 h 1025702"/>
              <a:gd name="connsiteX980" fmla="*/ 1056239 w 1964548"/>
              <a:gd name="connsiteY980" fmla="*/ 0 h 1025702"/>
              <a:gd name="connsiteX981" fmla="*/ 1057814 w 1964548"/>
              <a:gd name="connsiteY981" fmla="*/ 7102 h 1025702"/>
              <a:gd name="connsiteX982" fmla="*/ 1017555 w 1964548"/>
              <a:gd name="connsiteY982" fmla="*/ 35292 h 1025702"/>
              <a:gd name="connsiteX983" fmla="*/ 995123 w 1964548"/>
              <a:gd name="connsiteY983" fmla="*/ 21000 h 1025702"/>
              <a:gd name="connsiteX984" fmla="*/ 990467 w 1964548"/>
              <a:gd name="connsiteY984" fmla="*/ 1 h 1025702"/>
              <a:gd name="connsiteX985" fmla="*/ 961168 w 1964548"/>
              <a:gd name="connsiteY985" fmla="*/ 0 h 1025702"/>
              <a:gd name="connsiteX986" fmla="*/ 951776 w 1964548"/>
              <a:gd name="connsiteY986" fmla="*/ 14744 h 1025702"/>
              <a:gd name="connsiteX987" fmla="*/ 924365 w 1964548"/>
              <a:gd name="connsiteY987" fmla="*/ 20821 h 1025702"/>
              <a:gd name="connsiteX988" fmla="*/ 900686 w 1964548"/>
              <a:gd name="connsiteY988" fmla="*/ 5736 h 1025702"/>
              <a:gd name="connsiteX989" fmla="*/ 899415 w 1964548"/>
              <a:gd name="connsiteY989" fmla="*/ 1 h 1025702"/>
              <a:gd name="connsiteX990" fmla="*/ 818461 w 1964548"/>
              <a:gd name="connsiteY990" fmla="*/ 0 h 1025702"/>
              <a:gd name="connsiteX991" fmla="*/ 852981 w 1964548"/>
              <a:gd name="connsiteY991" fmla="*/ 1 h 1025702"/>
              <a:gd name="connsiteX992" fmla="*/ 827372 w 1964548"/>
              <a:gd name="connsiteY992" fmla="*/ 5678 h 1025702"/>
              <a:gd name="connsiteX993" fmla="*/ 368449 w 1964548"/>
              <a:gd name="connsiteY993" fmla="*/ 0 h 1025702"/>
              <a:gd name="connsiteX994" fmla="*/ 449230 w 1964548"/>
              <a:gd name="connsiteY994" fmla="*/ 0 h 1025702"/>
              <a:gd name="connsiteX995" fmla="*/ 454583 w 1964548"/>
              <a:gd name="connsiteY995" fmla="*/ 24146 h 1025702"/>
              <a:gd name="connsiteX996" fmla="*/ 400905 w 1964548"/>
              <a:gd name="connsiteY996" fmla="*/ 61732 h 1025702"/>
              <a:gd name="connsiteX997" fmla="*/ 363319 w 1964548"/>
              <a:gd name="connsiteY997" fmla="*/ 8054 h 1025702"/>
              <a:gd name="connsiteX998" fmla="*/ 248557 w 1964548"/>
              <a:gd name="connsiteY998" fmla="*/ 0 h 1025702"/>
              <a:gd name="connsiteX999" fmla="*/ 339909 w 1964548"/>
              <a:gd name="connsiteY999" fmla="*/ 1 h 1025702"/>
              <a:gd name="connsiteX1000" fmla="*/ 340815 w 1964548"/>
              <a:gd name="connsiteY1000" fmla="*/ 4086 h 1025702"/>
              <a:gd name="connsiteX1001" fmla="*/ 284899 w 1964548"/>
              <a:gd name="connsiteY1001" fmla="*/ 43238 h 1025702"/>
              <a:gd name="connsiteX1002" fmla="*/ 253742 w 1964548"/>
              <a:gd name="connsiteY1002" fmla="*/ 23389 h 1025702"/>
              <a:gd name="connsiteX1003" fmla="*/ 34049 w 1964548"/>
              <a:gd name="connsiteY1003" fmla="*/ 0 h 1025702"/>
              <a:gd name="connsiteX1004" fmla="*/ 69460 w 1964548"/>
              <a:gd name="connsiteY1004" fmla="*/ 1 h 1025702"/>
              <a:gd name="connsiteX1005" fmla="*/ 62969 w 1964548"/>
              <a:gd name="connsiteY1005" fmla="*/ 2889 h 1025702"/>
              <a:gd name="connsiteX1006" fmla="*/ 42691 w 1964548"/>
              <a:gd name="connsiteY1006" fmla="*/ 3390 h 102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</a:cxnLst>
            <a:rect l="l" t="t" r="r" b="b"/>
            <a:pathLst>
              <a:path w="1964548" h="1025702">
                <a:moveTo>
                  <a:pt x="301192" y="994565"/>
                </a:moveTo>
                <a:cubicBezTo>
                  <a:pt x="307755" y="995722"/>
                  <a:pt x="313773" y="998155"/>
                  <a:pt x="319036" y="1001563"/>
                </a:cubicBezTo>
                <a:lnTo>
                  <a:pt x="327061" y="1009309"/>
                </a:lnTo>
                <a:lnTo>
                  <a:pt x="258581" y="1012834"/>
                </a:lnTo>
                <a:lnTo>
                  <a:pt x="265126" y="1002561"/>
                </a:lnTo>
                <a:cubicBezTo>
                  <a:pt x="275245" y="995476"/>
                  <a:pt x="288066" y="992251"/>
                  <a:pt x="301192" y="994565"/>
                </a:cubicBezTo>
                <a:close/>
                <a:moveTo>
                  <a:pt x="182052" y="971599"/>
                </a:moveTo>
                <a:cubicBezTo>
                  <a:pt x="195703" y="974006"/>
                  <a:pt x="207086" y="981718"/>
                  <a:pt x="214455" y="992242"/>
                </a:cubicBezTo>
                <a:lnTo>
                  <a:pt x="219466" y="1014847"/>
                </a:lnTo>
                <a:lnTo>
                  <a:pt x="125535" y="1019682"/>
                </a:lnTo>
                <a:lnTo>
                  <a:pt x="123902" y="1012317"/>
                </a:lnTo>
                <a:cubicBezTo>
                  <a:pt x="128716" y="985015"/>
                  <a:pt x="154751" y="966785"/>
                  <a:pt x="182052" y="971599"/>
                </a:cubicBezTo>
                <a:close/>
                <a:moveTo>
                  <a:pt x="839843" y="967480"/>
                </a:moveTo>
                <a:lnTo>
                  <a:pt x="862261" y="981762"/>
                </a:lnTo>
                <a:lnTo>
                  <a:pt x="804059" y="984758"/>
                </a:lnTo>
                <a:lnTo>
                  <a:pt x="810991" y="973877"/>
                </a:lnTo>
                <a:cubicBezTo>
                  <a:pt x="819086" y="968209"/>
                  <a:pt x="829343" y="965629"/>
                  <a:pt x="839843" y="967480"/>
                </a:cubicBezTo>
                <a:close/>
                <a:moveTo>
                  <a:pt x="59961" y="949172"/>
                </a:moveTo>
                <a:cubicBezTo>
                  <a:pt x="87744" y="954071"/>
                  <a:pt x="106295" y="980565"/>
                  <a:pt x="101396" y="1008348"/>
                </a:cubicBezTo>
                <a:lnTo>
                  <a:pt x="93113" y="1021351"/>
                </a:lnTo>
                <a:lnTo>
                  <a:pt x="8565" y="1025702"/>
                </a:lnTo>
                <a:lnTo>
                  <a:pt x="784" y="990608"/>
                </a:lnTo>
                <a:cubicBezTo>
                  <a:pt x="5683" y="962824"/>
                  <a:pt x="32177" y="944273"/>
                  <a:pt x="59961" y="949172"/>
                </a:cubicBezTo>
                <a:close/>
                <a:moveTo>
                  <a:pt x="739718" y="947865"/>
                </a:moveTo>
                <a:cubicBezTo>
                  <a:pt x="750744" y="949809"/>
                  <a:pt x="759938" y="956038"/>
                  <a:pt x="765890" y="964538"/>
                </a:cubicBezTo>
                <a:lnTo>
                  <a:pt x="770753" y="986472"/>
                </a:lnTo>
                <a:lnTo>
                  <a:pt x="694883" y="990377"/>
                </a:lnTo>
                <a:lnTo>
                  <a:pt x="692749" y="980752"/>
                </a:lnTo>
                <a:cubicBezTo>
                  <a:pt x="696638" y="958701"/>
                  <a:pt x="717666" y="943976"/>
                  <a:pt x="739718" y="947865"/>
                </a:cubicBezTo>
                <a:close/>
                <a:moveTo>
                  <a:pt x="1360733" y="939224"/>
                </a:moveTo>
                <a:cubicBezTo>
                  <a:pt x="1368084" y="940520"/>
                  <a:pt x="1374213" y="944673"/>
                  <a:pt x="1378181" y="950339"/>
                </a:cubicBezTo>
                <a:lnTo>
                  <a:pt x="1379248" y="955153"/>
                </a:lnTo>
                <a:lnTo>
                  <a:pt x="1331681" y="957601"/>
                </a:lnTo>
                <a:lnTo>
                  <a:pt x="1340536" y="943701"/>
                </a:lnTo>
                <a:cubicBezTo>
                  <a:pt x="1346203" y="939733"/>
                  <a:pt x="1353383" y="937928"/>
                  <a:pt x="1360733" y="939224"/>
                </a:cubicBezTo>
                <a:close/>
                <a:moveTo>
                  <a:pt x="635790" y="927579"/>
                </a:moveTo>
                <a:cubicBezTo>
                  <a:pt x="658892" y="931652"/>
                  <a:pt x="674318" y="953683"/>
                  <a:pt x="670244" y="976784"/>
                </a:cubicBezTo>
                <a:lnTo>
                  <a:pt x="660456" y="992149"/>
                </a:lnTo>
                <a:lnTo>
                  <a:pt x="596262" y="995454"/>
                </a:lnTo>
                <a:lnTo>
                  <a:pt x="593621" y="993771"/>
                </a:lnTo>
                <a:cubicBezTo>
                  <a:pt x="587386" y="984867"/>
                  <a:pt x="584548" y="973584"/>
                  <a:pt x="586584" y="962033"/>
                </a:cubicBezTo>
                <a:cubicBezTo>
                  <a:pt x="590657" y="938931"/>
                  <a:pt x="612689" y="923505"/>
                  <a:pt x="635790" y="927579"/>
                </a:cubicBezTo>
                <a:close/>
                <a:moveTo>
                  <a:pt x="1924073" y="926823"/>
                </a:moveTo>
                <a:lnTo>
                  <a:pt x="1924268" y="927101"/>
                </a:lnTo>
                <a:lnTo>
                  <a:pt x="1923630" y="927133"/>
                </a:lnTo>
                <a:close/>
                <a:moveTo>
                  <a:pt x="1283425" y="923631"/>
                </a:moveTo>
                <a:cubicBezTo>
                  <a:pt x="1299175" y="926409"/>
                  <a:pt x="1309692" y="941429"/>
                  <a:pt x="1306915" y="957180"/>
                </a:cubicBezTo>
                <a:lnTo>
                  <a:pt x="1305798" y="958933"/>
                </a:lnTo>
                <a:lnTo>
                  <a:pt x="1253095" y="961646"/>
                </a:lnTo>
                <a:lnTo>
                  <a:pt x="1249875" y="947122"/>
                </a:lnTo>
                <a:cubicBezTo>
                  <a:pt x="1252652" y="931371"/>
                  <a:pt x="1267673" y="920854"/>
                  <a:pt x="1283425" y="923631"/>
                </a:cubicBezTo>
                <a:close/>
                <a:moveTo>
                  <a:pt x="1885397" y="917513"/>
                </a:moveTo>
                <a:cubicBezTo>
                  <a:pt x="1890648" y="918439"/>
                  <a:pt x="1894153" y="923445"/>
                  <a:pt x="1893228" y="928695"/>
                </a:cubicBezTo>
                <a:lnTo>
                  <a:pt x="1893223" y="928698"/>
                </a:lnTo>
                <a:lnTo>
                  <a:pt x="1877143" y="929526"/>
                </a:lnTo>
                <a:lnTo>
                  <a:pt x="1874213" y="925343"/>
                </a:lnTo>
                <a:cubicBezTo>
                  <a:pt x="1875139" y="920093"/>
                  <a:pt x="1880146" y="916587"/>
                  <a:pt x="1885397" y="917513"/>
                </a:cubicBezTo>
                <a:close/>
                <a:moveTo>
                  <a:pt x="1842311" y="907956"/>
                </a:moveTo>
                <a:cubicBezTo>
                  <a:pt x="1848611" y="909067"/>
                  <a:pt x="1852819" y="915075"/>
                  <a:pt x="1851708" y="921374"/>
                </a:cubicBezTo>
                <a:cubicBezTo>
                  <a:pt x="1850597" y="927674"/>
                  <a:pt x="1844589" y="931881"/>
                  <a:pt x="1838288" y="930770"/>
                </a:cubicBezTo>
                <a:cubicBezTo>
                  <a:pt x="1831987" y="929659"/>
                  <a:pt x="1827779" y="923651"/>
                  <a:pt x="1828890" y="917351"/>
                </a:cubicBezTo>
                <a:cubicBezTo>
                  <a:pt x="1830001" y="911051"/>
                  <a:pt x="1836010" y="906845"/>
                  <a:pt x="1842311" y="907956"/>
                </a:cubicBezTo>
                <a:close/>
                <a:moveTo>
                  <a:pt x="1202313" y="907369"/>
                </a:moveTo>
                <a:cubicBezTo>
                  <a:pt x="1219115" y="910332"/>
                  <a:pt x="1230334" y="926354"/>
                  <a:pt x="1227371" y="943154"/>
                </a:cubicBezTo>
                <a:cubicBezTo>
                  <a:pt x="1225890" y="951555"/>
                  <a:pt x="1221144" y="958560"/>
                  <a:pt x="1214668" y="963094"/>
                </a:cubicBezTo>
                <a:lnTo>
                  <a:pt x="1211555" y="963784"/>
                </a:lnTo>
                <a:lnTo>
                  <a:pt x="1186649" y="965066"/>
                </a:lnTo>
                <a:lnTo>
                  <a:pt x="1171645" y="955508"/>
                </a:lnTo>
                <a:cubicBezTo>
                  <a:pt x="1167111" y="949032"/>
                  <a:pt x="1165047" y="940827"/>
                  <a:pt x="1166528" y="932426"/>
                </a:cubicBezTo>
                <a:cubicBezTo>
                  <a:pt x="1169490" y="915625"/>
                  <a:pt x="1185512" y="904407"/>
                  <a:pt x="1202313" y="907369"/>
                </a:cubicBezTo>
                <a:close/>
                <a:moveTo>
                  <a:pt x="528059" y="906623"/>
                </a:moveTo>
                <a:cubicBezTo>
                  <a:pt x="552210" y="910883"/>
                  <a:pt x="568337" y="933913"/>
                  <a:pt x="564078" y="958064"/>
                </a:cubicBezTo>
                <a:cubicBezTo>
                  <a:pt x="559820" y="982216"/>
                  <a:pt x="536788" y="998342"/>
                  <a:pt x="512637" y="994084"/>
                </a:cubicBezTo>
                <a:cubicBezTo>
                  <a:pt x="488486" y="989825"/>
                  <a:pt x="472360" y="966794"/>
                  <a:pt x="476618" y="942643"/>
                </a:cubicBezTo>
                <a:cubicBezTo>
                  <a:pt x="480877" y="918491"/>
                  <a:pt x="503908" y="902365"/>
                  <a:pt x="528059" y="906623"/>
                </a:cubicBezTo>
                <a:close/>
                <a:moveTo>
                  <a:pt x="1795423" y="897727"/>
                </a:moveTo>
                <a:cubicBezTo>
                  <a:pt x="1802774" y="899024"/>
                  <a:pt x="1807683" y="906032"/>
                  <a:pt x="1806386" y="913383"/>
                </a:cubicBezTo>
                <a:cubicBezTo>
                  <a:pt x="1805090" y="920734"/>
                  <a:pt x="1798081" y="925641"/>
                  <a:pt x="1790730" y="924345"/>
                </a:cubicBezTo>
                <a:cubicBezTo>
                  <a:pt x="1783379" y="923049"/>
                  <a:pt x="1778471" y="916040"/>
                  <a:pt x="1779767" y="908689"/>
                </a:cubicBezTo>
                <a:cubicBezTo>
                  <a:pt x="1781063" y="901339"/>
                  <a:pt x="1788073" y="896431"/>
                  <a:pt x="1795423" y="897727"/>
                </a:cubicBezTo>
                <a:close/>
                <a:moveTo>
                  <a:pt x="1117399" y="890436"/>
                </a:moveTo>
                <a:cubicBezTo>
                  <a:pt x="1135250" y="893584"/>
                  <a:pt x="1147170" y="910606"/>
                  <a:pt x="1144022" y="928458"/>
                </a:cubicBezTo>
                <a:cubicBezTo>
                  <a:pt x="1140874" y="946309"/>
                  <a:pt x="1123852" y="958228"/>
                  <a:pt x="1106000" y="955081"/>
                </a:cubicBezTo>
                <a:cubicBezTo>
                  <a:pt x="1088149" y="951933"/>
                  <a:pt x="1076229" y="934911"/>
                  <a:pt x="1079377" y="917059"/>
                </a:cubicBezTo>
                <a:cubicBezTo>
                  <a:pt x="1082525" y="899207"/>
                  <a:pt x="1099547" y="887288"/>
                  <a:pt x="1117399" y="890436"/>
                </a:cubicBezTo>
                <a:close/>
                <a:moveTo>
                  <a:pt x="1744733" y="886829"/>
                </a:moveTo>
                <a:cubicBezTo>
                  <a:pt x="1753134" y="888310"/>
                  <a:pt x="1758743" y="896321"/>
                  <a:pt x="1757262" y="904721"/>
                </a:cubicBezTo>
                <a:cubicBezTo>
                  <a:pt x="1755781" y="913122"/>
                  <a:pt x="1747770" y="918731"/>
                  <a:pt x="1739369" y="917249"/>
                </a:cubicBezTo>
                <a:cubicBezTo>
                  <a:pt x="1730967" y="915768"/>
                  <a:pt x="1725358" y="907757"/>
                  <a:pt x="1726840" y="899357"/>
                </a:cubicBezTo>
                <a:cubicBezTo>
                  <a:pt x="1728321" y="890956"/>
                  <a:pt x="1736331" y="885347"/>
                  <a:pt x="1744733" y="886829"/>
                </a:cubicBezTo>
                <a:close/>
                <a:moveTo>
                  <a:pt x="416527" y="884996"/>
                </a:moveTo>
                <a:cubicBezTo>
                  <a:pt x="441729" y="889440"/>
                  <a:pt x="458557" y="913472"/>
                  <a:pt x="454113" y="938675"/>
                </a:cubicBezTo>
                <a:cubicBezTo>
                  <a:pt x="449670" y="963877"/>
                  <a:pt x="425637" y="980704"/>
                  <a:pt x="400435" y="976260"/>
                </a:cubicBezTo>
                <a:cubicBezTo>
                  <a:pt x="375232" y="971816"/>
                  <a:pt x="358405" y="947784"/>
                  <a:pt x="362848" y="922582"/>
                </a:cubicBezTo>
                <a:cubicBezTo>
                  <a:pt x="367292" y="897380"/>
                  <a:pt x="391324" y="880552"/>
                  <a:pt x="416527" y="884996"/>
                </a:cubicBezTo>
                <a:close/>
                <a:moveTo>
                  <a:pt x="1690238" y="875259"/>
                </a:moveTo>
                <a:cubicBezTo>
                  <a:pt x="1699688" y="876925"/>
                  <a:pt x="1705999" y="885938"/>
                  <a:pt x="1704333" y="895388"/>
                </a:cubicBezTo>
                <a:cubicBezTo>
                  <a:pt x="1702666" y="904838"/>
                  <a:pt x="1693654" y="911149"/>
                  <a:pt x="1684203" y="909483"/>
                </a:cubicBezTo>
                <a:cubicBezTo>
                  <a:pt x="1674753" y="907817"/>
                  <a:pt x="1668442" y="898804"/>
                  <a:pt x="1670109" y="889354"/>
                </a:cubicBezTo>
                <a:cubicBezTo>
                  <a:pt x="1671775" y="879903"/>
                  <a:pt x="1680788" y="873593"/>
                  <a:pt x="1690238" y="875259"/>
                </a:cubicBezTo>
                <a:close/>
                <a:moveTo>
                  <a:pt x="1028682" y="872832"/>
                </a:moveTo>
                <a:cubicBezTo>
                  <a:pt x="1047583" y="876165"/>
                  <a:pt x="1060204" y="894189"/>
                  <a:pt x="1056871" y="913091"/>
                </a:cubicBezTo>
                <a:cubicBezTo>
                  <a:pt x="1053539" y="931992"/>
                  <a:pt x="1035514" y="944613"/>
                  <a:pt x="1016613" y="941280"/>
                </a:cubicBezTo>
                <a:cubicBezTo>
                  <a:pt x="997711" y="937947"/>
                  <a:pt x="985090" y="919923"/>
                  <a:pt x="988423" y="901021"/>
                </a:cubicBezTo>
                <a:cubicBezTo>
                  <a:pt x="991756" y="882120"/>
                  <a:pt x="1009780" y="869499"/>
                  <a:pt x="1028682" y="872832"/>
                </a:cubicBezTo>
                <a:close/>
                <a:moveTo>
                  <a:pt x="1631943" y="863020"/>
                </a:moveTo>
                <a:cubicBezTo>
                  <a:pt x="1642444" y="864872"/>
                  <a:pt x="1649455" y="874885"/>
                  <a:pt x="1647604" y="885385"/>
                </a:cubicBezTo>
                <a:cubicBezTo>
                  <a:pt x="1645752" y="895885"/>
                  <a:pt x="1635739" y="902897"/>
                  <a:pt x="1625238" y="901045"/>
                </a:cubicBezTo>
                <a:cubicBezTo>
                  <a:pt x="1614737" y="899194"/>
                  <a:pt x="1607725" y="889180"/>
                  <a:pt x="1609577" y="878680"/>
                </a:cubicBezTo>
                <a:cubicBezTo>
                  <a:pt x="1611428" y="868180"/>
                  <a:pt x="1621442" y="861168"/>
                  <a:pt x="1631943" y="863020"/>
                </a:cubicBezTo>
                <a:close/>
                <a:moveTo>
                  <a:pt x="301192" y="862698"/>
                </a:moveTo>
                <a:cubicBezTo>
                  <a:pt x="327445" y="867327"/>
                  <a:pt x="344974" y="892361"/>
                  <a:pt x="340345" y="918613"/>
                </a:cubicBezTo>
                <a:cubicBezTo>
                  <a:pt x="335716" y="944865"/>
                  <a:pt x="310682" y="962394"/>
                  <a:pt x="284430" y="957765"/>
                </a:cubicBezTo>
                <a:cubicBezTo>
                  <a:pt x="258178" y="953136"/>
                  <a:pt x="240648" y="928102"/>
                  <a:pt x="245277" y="901850"/>
                </a:cubicBezTo>
                <a:cubicBezTo>
                  <a:pt x="249906" y="875598"/>
                  <a:pt x="274940" y="858069"/>
                  <a:pt x="301192" y="862698"/>
                </a:cubicBezTo>
                <a:close/>
                <a:moveTo>
                  <a:pt x="936166" y="854557"/>
                </a:moveTo>
                <a:cubicBezTo>
                  <a:pt x="956118" y="858075"/>
                  <a:pt x="969437" y="877102"/>
                  <a:pt x="965920" y="897052"/>
                </a:cubicBezTo>
                <a:cubicBezTo>
                  <a:pt x="962403" y="917004"/>
                  <a:pt x="943377" y="930326"/>
                  <a:pt x="923427" y="926809"/>
                </a:cubicBezTo>
                <a:cubicBezTo>
                  <a:pt x="903476" y="923291"/>
                  <a:pt x="890153" y="904264"/>
                  <a:pt x="893671" y="884313"/>
                </a:cubicBezTo>
                <a:cubicBezTo>
                  <a:pt x="897189" y="864362"/>
                  <a:pt x="916216" y="851039"/>
                  <a:pt x="936166" y="854557"/>
                </a:cubicBezTo>
                <a:close/>
                <a:moveTo>
                  <a:pt x="1569844" y="850110"/>
                </a:moveTo>
                <a:cubicBezTo>
                  <a:pt x="1581395" y="852146"/>
                  <a:pt x="1589107" y="863161"/>
                  <a:pt x="1587071" y="874712"/>
                </a:cubicBezTo>
                <a:cubicBezTo>
                  <a:pt x="1585034" y="886263"/>
                  <a:pt x="1574019" y="893975"/>
                  <a:pt x="1562469" y="891938"/>
                </a:cubicBezTo>
                <a:cubicBezTo>
                  <a:pt x="1550918" y="889902"/>
                  <a:pt x="1543205" y="878887"/>
                  <a:pt x="1545242" y="867336"/>
                </a:cubicBezTo>
                <a:cubicBezTo>
                  <a:pt x="1547279" y="855785"/>
                  <a:pt x="1558293" y="848073"/>
                  <a:pt x="1569844" y="850110"/>
                </a:cubicBezTo>
                <a:close/>
                <a:moveTo>
                  <a:pt x="182054" y="839732"/>
                </a:moveTo>
                <a:cubicBezTo>
                  <a:pt x="209355" y="844546"/>
                  <a:pt x="227585" y="870581"/>
                  <a:pt x="222771" y="897883"/>
                </a:cubicBezTo>
                <a:cubicBezTo>
                  <a:pt x="217957" y="925184"/>
                  <a:pt x="191922" y="943414"/>
                  <a:pt x="164620" y="938600"/>
                </a:cubicBezTo>
                <a:cubicBezTo>
                  <a:pt x="137318" y="933786"/>
                  <a:pt x="119088" y="907751"/>
                  <a:pt x="123903" y="880449"/>
                </a:cubicBezTo>
                <a:cubicBezTo>
                  <a:pt x="128717" y="853148"/>
                  <a:pt x="154752" y="834918"/>
                  <a:pt x="182054" y="839732"/>
                </a:cubicBezTo>
                <a:close/>
                <a:moveTo>
                  <a:pt x="1503943" y="836529"/>
                </a:moveTo>
                <a:cubicBezTo>
                  <a:pt x="1516544" y="838751"/>
                  <a:pt x="1524958" y="850767"/>
                  <a:pt x="1522736" y="863368"/>
                </a:cubicBezTo>
                <a:cubicBezTo>
                  <a:pt x="1520514" y="875968"/>
                  <a:pt x="1508498" y="884383"/>
                  <a:pt x="1495897" y="882161"/>
                </a:cubicBezTo>
                <a:cubicBezTo>
                  <a:pt x="1483296" y="879939"/>
                  <a:pt x="1474882" y="867922"/>
                  <a:pt x="1477104" y="855322"/>
                </a:cubicBezTo>
                <a:cubicBezTo>
                  <a:pt x="1479326" y="842721"/>
                  <a:pt x="1491343" y="834307"/>
                  <a:pt x="1503943" y="836529"/>
                </a:cubicBezTo>
                <a:close/>
                <a:moveTo>
                  <a:pt x="839844" y="835613"/>
                </a:moveTo>
                <a:cubicBezTo>
                  <a:pt x="860845" y="839316"/>
                  <a:pt x="874868" y="859344"/>
                  <a:pt x="871165" y="880345"/>
                </a:cubicBezTo>
                <a:cubicBezTo>
                  <a:pt x="867461" y="901346"/>
                  <a:pt x="847435" y="915369"/>
                  <a:pt x="826434" y="911666"/>
                </a:cubicBezTo>
                <a:cubicBezTo>
                  <a:pt x="805433" y="907963"/>
                  <a:pt x="791409" y="887936"/>
                  <a:pt x="795113" y="866935"/>
                </a:cubicBezTo>
                <a:cubicBezTo>
                  <a:pt x="798816" y="845933"/>
                  <a:pt x="818843" y="831910"/>
                  <a:pt x="839844" y="835613"/>
                </a:cubicBezTo>
                <a:close/>
                <a:moveTo>
                  <a:pt x="1434240" y="822278"/>
                </a:moveTo>
                <a:cubicBezTo>
                  <a:pt x="1447891" y="824685"/>
                  <a:pt x="1457006" y="837703"/>
                  <a:pt x="1454599" y="851353"/>
                </a:cubicBezTo>
                <a:cubicBezTo>
                  <a:pt x="1452192" y="865004"/>
                  <a:pt x="1439175" y="874119"/>
                  <a:pt x="1425523" y="871712"/>
                </a:cubicBezTo>
                <a:cubicBezTo>
                  <a:pt x="1411872" y="869305"/>
                  <a:pt x="1402757" y="856287"/>
                  <a:pt x="1405164" y="842637"/>
                </a:cubicBezTo>
                <a:cubicBezTo>
                  <a:pt x="1407571" y="828986"/>
                  <a:pt x="1420588" y="819871"/>
                  <a:pt x="1434240" y="822278"/>
                </a:cubicBezTo>
                <a:close/>
                <a:moveTo>
                  <a:pt x="59961" y="817305"/>
                </a:moveTo>
                <a:cubicBezTo>
                  <a:pt x="87744" y="822204"/>
                  <a:pt x="106296" y="848698"/>
                  <a:pt x="101397" y="876481"/>
                </a:cubicBezTo>
                <a:cubicBezTo>
                  <a:pt x="96498" y="904264"/>
                  <a:pt x="70004" y="922816"/>
                  <a:pt x="42220" y="917917"/>
                </a:cubicBezTo>
                <a:cubicBezTo>
                  <a:pt x="14437" y="913018"/>
                  <a:pt x="-4114" y="886524"/>
                  <a:pt x="785" y="858740"/>
                </a:cubicBezTo>
                <a:cubicBezTo>
                  <a:pt x="5684" y="830957"/>
                  <a:pt x="32178" y="812406"/>
                  <a:pt x="59961" y="817305"/>
                </a:cubicBezTo>
                <a:close/>
                <a:moveTo>
                  <a:pt x="739719" y="815998"/>
                </a:moveTo>
                <a:cubicBezTo>
                  <a:pt x="761771" y="819886"/>
                  <a:pt x="776495" y="840914"/>
                  <a:pt x="772607" y="862966"/>
                </a:cubicBezTo>
                <a:cubicBezTo>
                  <a:pt x="768718" y="885018"/>
                  <a:pt x="747690" y="899742"/>
                  <a:pt x="725638" y="895854"/>
                </a:cubicBezTo>
                <a:cubicBezTo>
                  <a:pt x="703586" y="891965"/>
                  <a:pt x="688861" y="870937"/>
                  <a:pt x="692750" y="848885"/>
                </a:cubicBezTo>
                <a:cubicBezTo>
                  <a:pt x="696638" y="826833"/>
                  <a:pt x="717667" y="812109"/>
                  <a:pt x="739719" y="815998"/>
                </a:cubicBezTo>
                <a:close/>
                <a:moveTo>
                  <a:pt x="1360733" y="807356"/>
                </a:moveTo>
                <a:cubicBezTo>
                  <a:pt x="1375434" y="809949"/>
                  <a:pt x="1385250" y="823967"/>
                  <a:pt x="1382658" y="838668"/>
                </a:cubicBezTo>
                <a:cubicBezTo>
                  <a:pt x="1380066" y="853369"/>
                  <a:pt x="1366047" y="863185"/>
                  <a:pt x="1351346" y="860593"/>
                </a:cubicBezTo>
                <a:cubicBezTo>
                  <a:pt x="1336645" y="858001"/>
                  <a:pt x="1326829" y="843982"/>
                  <a:pt x="1329421" y="829281"/>
                </a:cubicBezTo>
                <a:cubicBezTo>
                  <a:pt x="1332014" y="814580"/>
                  <a:pt x="1346032" y="804764"/>
                  <a:pt x="1360733" y="807356"/>
                </a:cubicBezTo>
                <a:close/>
                <a:moveTo>
                  <a:pt x="1958672" y="802885"/>
                </a:moveTo>
                <a:cubicBezTo>
                  <a:pt x="1961608" y="803403"/>
                  <a:pt x="1963570" y="806203"/>
                  <a:pt x="1963052" y="809140"/>
                </a:cubicBezTo>
                <a:cubicBezTo>
                  <a:pt x="1962534" y="812077"/>
                  <a:pt x="1959733" y="814038"/>
                  <a:pt x="1956796" y="813520"/>
                </a:cubicBezTo>
                <a:cubicBezTo>
                  <a:pt x="1953860" y="813002"/>
                  <a:pt x="1951898" y="810201"/>
                  <a:pt x="1952416" y="807266"/>
                </a:cubicBezTo>
                <a:cubicBezTo>
                  <a:pt x="1952934" y="804329"/>
                  <a:pt x="1955735" y="802368"/>
                  <a:pt x="1958672" y="802885"/>
                </a:cubicBezTo>
                <a:close/>
                <a:moveTo>
                  <a:pt x="635791" y="795712"/>
                </a:moveTo>
                <a:cubicBezTo>
                  <a:pt x="658892" y="799785"/>
                  <a:pt x="674318" y="821815"/>
                  <a:pt x="670245" y="844917"/>
                </a:cubicBezTo>
                <a:cubicBezTo>
                  <a:pt x="666171" y="868019"/>
                  <a:pt x="644141" y="883444"/>
                  <a:pt x="621039" y="879371"/>
                </a:cubicBezTo>
                <a:cubicBezTo>
                  <a:pt x="597938" y="875298"/>
                  <a:pt x="582512" y="853267"/>
                  <a:pt x="586585" y="830166"/>
                </a:cubicBezTo>
                <a:cubicBezTo>
                  <a:pt x="590659" y="807064"/>
                  <a:pt x="612689" y="791638"/>
                  <a:pt x="635791" y="795712"/>
                </a:cubicBezTo>
                <a:close/>
                <a:moveTo>
                  <a:pt x="1924074" y="794956"/>
                </a:moveTo>
                <a:cubicBezTo>
                  <a:pt x="1927990" y="795646"/>
                  <a:pt x="1930605" y="799381"/>
                  <a:pt x="1929914" y="803297"/>
                </a:cubicBezTo>
                <a:cubicBezTo>
                  <a:pt x="1929224" y="807213"/>
                  <a:pt x="1925489" y="809828"/>
                  <a:pt x="1921573" y="809137"/>
                </a:cubicBezTo>
                <a:cubicBezTo>
                  <a:pt x="1917658" y="808447"/>
                  <a:pt x="1915043" y="804712"/>
                  <a:pt x="1915733" y="800796"/>
                </a:cubicBezTo>
                <a:cubicBezTo>
                  <a:pt x="1916424" y="796881"/>
                  <a:pt x="1920158" y="794266"/>
                  <a:pt x="1924074" y="794956"/>
                </a:cubicBezTo>
                <a:close/>
                <a:moveTo>
                  <a:pt x="1283424" y="791764"/>
                </a:moveTo>
                <a:cubicBezTo>
                  <a:pt x="1299175" y="794541"/>
                  <a:pt x="1309693" y="809562"/>
                  <a:pt x="1306916" y="825313"/>
                </a:cubicBezTo>
                <a:cubicBezTo>
                  <a:pt x="1304138" y="841064"/>
                  <a:pt x="1289118" y="851581"/>
                  <a:pt x="1273367" y="848804"/>
                </a:cubicBezTo>
                <a:cubicBezTo>
                  <a:pt x="1257616" y="846027"/>
                  <a:pt x="1247098" y="831006"/>
                  <a:pt x="1249875" y="815255"/>
                </a:cubicBezTo>
                <a:cubicBezTo>
                  <a:pt x="1252653" y="799504"/>
                  <a:pt x="1267673" y="788987"/>
                  <a:pt x="1283424" y="791764"/>
                </a:cubicBezTo>
                <a:close/>
                <a:moveTo>
                  <a:pt x="1885397" y="785645"/>
                </a:moveTo>
                <a:cubicBezTo>
                  <a:pt x="1890648" y="786571"/>
                  <a:pt x="1894154" y="791578"/>
                  <a:pt x="1893228" y="796828"/>
                </a:cubicBezTo>
                <a:cubicBezTo>
                  <a:pt x="1892303" y="802078"/>
                  <a:pt x="1887296" y="805584"/>
                  <a:pt x="1882045" y="804658"/>
                </a:cubicBezTo>
                <a:cubicBezTo>
                  <a:pt x="1876794" y="803732"/>
                  <a:pt x="1873288" y="798725"/>
                  <a:pt x="1874214" y="793475"/>
                </a:cubicBezTo>
                <a:cubicBezTo>
                  <a:pt x="1875139" y="788225"/>
                  <a:pt x="1880146" y="784720"/>
                  <a:pt x="1885397" y="785645"/>
                </a:cubicBezTo>
                <a:close/>
                <a:moveTo>
                  <a:pt x="1842311" y="776089"/>
                </a:moveTo>
                <a:cubicBezTo>
                  <a:pt x="1848612" y="777200"/>
                  <a:pt x="1852819" y="783208"/>
                  <a:pt x="1851709" y="789508"/>
                </a:cubicBezTo>
                <a:cubicBezTo>
                  <a:pt x="1850598" y="795808"/>
                  <a:pt x="1844589" y="800015"/>
                  <a:pt x="1838288" y="798904"/>
                </a:cubicBezTo>
                <a:cubicBezTo>
                  <a:pt x="1831987" y="797793"/>
                  <a:pt x="1827780" y="791785"/>
                  <a:pt x="1828891" y="785485"/>
                </a:cubicBezTo>
                <a:cubicBezTo>
                  <a:pt x="1830001" y="779185"/>
                  <a:pt x="1836010" y="774978"/>
                  <a:pt x="1842311" y="776089"/>
                </a:cubicBezTo>
                <a:close/>
                <a:moveTo>
                  <a:pt x="1202313" y="775502"/>
                </a:moveTo>
                <a:cubicBezTo>
                  <a:pt x="1219115" y="778465"/>
                  <a:pt x="1230333" y="794486"/>
                  <a:pt x="1227372" y="811287"/>
                </a:cubicBezTo>
                <a:cubicBezTo>
                  <a:pt x="1224408" y="828088"/>
                  <a:pt x="1208387" y="839306"/>
                  <a:pt x="1191585" y="836343"/>
                </a:cubicBezTo>
                <a:cubicBezTo>
                  <a:pt x="1174784" y="833381"/>
                  <a:pt x="1163565" y="817359"/>
                  <a:pt x="1166527" y="800559"/>
                </a:cubicBezTo>
                <a:cubicBezTo>
                  <a:pt x="1169490" y="783758"/>
                  <a:pt x="1185511" y="772539"/>
                  <a:pt x="1202313" y="775502"/>
                </a:cubicBezTo>
                <a:close/>
                <a:moveTo>
                  <a:pt x="528060" y="774757"/>
                </a:moveTo>
                <a:cubicBezTo>
                  <a:pt x="552210" y="779015"/>
                  <a:pt x="568337" y="802047"/>
                  <a:pt x="564079" y="826198"/>
                </a:cubicBezTo>
                <a:cubicBezTo>
                  <a:pt x="559820" y="850349"/>
                  <a:pt x="536790" y="866476"/>
                  <a:pt x="512637" y="862218"/>
                </a:cubicBezTo>
                <a:cubicBezTo>
                  <a:pt x="488488" y="857958"/>
                  <a:pt x="472361" y="834927"/>
                  <a:pt x="476620" y="810776"/>
                </a:cubicBezTo>
                <a:cubicBezTo>
                  <a:pt x="480878" y="786624"/>
                  <a:pt x="503909" y="770498"/>
                  <a:pt x="528060" y="774757"/>
                </a:cubicBezTo>
                <a:close/>
                <a:moveTo>
                  <a:pt x="1795423" y="765860"/>
                </a:moveTo>
                <a:cubicBezTo>
                  <a:pt x="1802774" y="767156"/>
                  <a:pt x="1807682" y="774165"/>
                  <a:pt x="1806386" y="781516"/>
                </a:cubicBezTo>
                <a:cubicBezTo>
                  <a:pt x="1805090" y="788866"/>
                  <a:pt x="1798080" y="793774"/>
                  <a:pt x="1790730" y="792477"/>
                </a:cubicBezTo>
                <a:cubicBezTo>
                  <a:pt x="1783379" y="791181"/>
                  <a:pt x="1778470" y="784172"/>
                  <a:pt x="1779767" y="776822"/>
                </a:cubicBezTo>
                <a:cubicBezTo>
                  <a:pt x="1781063" y="769471"/>
                  <a:pt x="1788072" y="764564"/>
                  <a:pt x="1795423" y="765860"/>
                </a:cubicBezTo>
                <a:close/>
                <a:moveTo>
                  <a:pt x="1117398" y="758569"/>
                </a:moveTo>
                <a:cubicBezTo>
                  <a:pt x="1135250" y="761716"/>
                  <a:pt x="1147169" y="778739"/>
                  <a:pt x="1144021" y="796590"/>
                </a:cubicBezTo>
                <a:cubicBezTo>
                  <a:pt x="1140874" y="814442"/>
                  <a:pt x="1123851" y="826361"/>
                  <a:pt x="1106000" y="823213"/>
                </a:cubicBezTo>
                <a:cubicBezTo>
                  <a:pt x="1088148" y="820066"/>
                  <a:pt x="1076229" y="803043"/>
                  <a:pt x="1079377" y="785192"/>
                </a:cubicBezTo>
                <a:cubicBezTo>
                  <a:pt x="1082524" y="767340"/>
                  <a:pt x="1099547" y="755421"/>
                  <a:pt x="1117398" y="758569"/>
                </a:cubicBezTo>
                <a:close/>
                <a:moveTo>
                  <a:pt x="1744732" y="754961"/>
                </a:moveTo>
                <a:cubicBezTo>
                  <a:pt x="1753134" y="756443"/>
                  <a:pt x="1758743" y="764454"/>
                  <a:pt x="1757262" y="772854"/>
                </a:cubicBezTo>
                <a:cubicBezTo>
                  <a:pt x="1755780" y="781255"/>
                  <a:pt x="1747770" y="786863"/>
                  <a:pt x="1739368" y="785382"/>
                </a:cubicBezTo>
                <a:cubicBezTo>
                  <a:pt x="1730967" y="783900"/>
                  <a:pt x="1725358" y="775890"/>
                  <a:pt x="1726839" y="767490"/>
                </a:cubicBezTo>
                <a:cubicBezTo>
                  <a:pt x="1728320" y="759089"/>
                  <a:pt x="1736331" y="753480"/>
                  <a:pt x="1744732" y="754961"/>
                </a:cubicBezTo>
                <a:close/>
                <a:moveTo>
                  <a:pt x="416528" y="753129"/>
                </a:moveTo>
                <a:cubicBezTo>
                  <a:pt x="441730" y="757573"/>
                  <a:pt x="458558" y="781605"/>
                  <a:pt x="454114" y="806807"/>
                </a:cubicBezTo>
                <a:cubicBezTo>
                  <a:pt x="449670" y="832009"/>
                  <a:pt x="425638" y="848837"/>
                  <a:pt x="400436" y="844393"/>
                </a:cubicBezTo>
                <a:cubicBezTo>
                  <a:pt x="375234" y="839949"/>
                  <a:pt x="358406" y="815917"/>
                  <a:pt x="362850" y="790715"/>
                </a:cubicBezTo>
                <a:cubicBezTo>
                  <a:pt x="367293" y="765513"/>
                  <a:pt x="391326" y="748685"/>
                  <a:pt x="416528" y="753129"/>
                </a:cubicBezTo>
                <a:close/>
                <a:moveTo>
                  <a:pt x="1690238" y="743391"/>
                </a:moveTo>
                <a:cubicBezTo>
                  <a:pt x="1699688" y="745058"/>
                  <a:pt x="1705999" y="754071"/>
                  <a:pt x="1704332" y="763521"/>
                </a:cubicBezTo>
                <a:cubicBezTo>
                  <a:pt x="1702666" y="772971"/>
                  <a:pt x="1693653" y="779282"/>
                  <a:pt x="1684203" y="777615"/>
                </a:cubicBezTo>
                <a:cubicBezTo>
                  <a:pt x="1674753" y="775949"/>
                  <a:pt x="1668442" y="766936"/>
                  <a:pt x="1670108" y="757486"/>
                </a:cubicBezTo>
                <a:cubicBezTo>
                  <a:pt x="1671775" y="748036"/>
                  <a:pt x="1680787" y="741725"/>
                  <a:pt x="1690238" y="743391"/>
                </a:cubicBezTo>
                <a:close/>
                <a:moveTo>
                  <a:pt x="1028682" y="740965"/>
                </a:moveTo>
                <a:cubicBezTo>
                  <a:pt x="1047584" y="744298"/>
                  <a:pt x="1060205" y="762322"/>
                  <a:pt x="1056872" y="781223"/>
                </a:cubicBezTo>
                <a:cubicBezTo>
                  <a:pt x="1053539" y="800125"/>
                  <a:pt x="1035515" y="812746"/>
                  <a:pt x="1016613" y="809413"/>
                </a:cubicBezTo>
                <a:cubicBezTo>
                  <a:pt x="997712" y="806080"/>
                  <a:pt x="985091" y="788056"/>
                  <a:pt x="988424" y="769154"/>
                </a:cubicBezTo>
                <a:cubicBezTo>
                  <a:pt x="991757" y="750253"/>
                  <a:pt x="1009781" y="737632"/>
                  <a:pt x="1028682" y="740965"/>
                </a:cubicBezTo>
                <a:close/>
                <a:moveTo>
                  <a:pt x="1631943" y="731154"/>
                </a:moveTo>
                <a:cubicBezTo>
                  <a:pt x="1642444" y="733005"/>
                  <a:pt x="1649456" y="743019"/>
                  <a:pt x="1647604" y="753519"/>
                </a:cubicBezTo>
                <a:cubicBezTo>
                  <a:pt x="1645753" y="764019"/>
                  <a:pt x="1635739" y="771031"/>
                  <a:pt x="1625238" y="769179"/>
                </a:cubicBezTo>
                <a:cubicBezTo>
                  <a:pt x="1614737" y="767328"/>
                  <a:pt x="1607725" y="757314"/>
                  <a:pt x="1609577" y="746814"/>
                </a:cubicBezTo>
                <a:cubicBezTo>
                  <a:pt x="1611428" y="736314"/>
                  <a:pt x="1621442" y="729302"/>
                  <a:pt x="1631943" y="731154"/>
                </a:cubicBezTo>
                <a:close/>
                <a:moveTo>
                  <a:pt x="301193" y="730832"/>
                </a:moveTo>
                <a:cubicBezTo>
                  <a:pt x="327446" y="735461"/>
                  <a:pt x="344974" y="760495"/>
                  <a:pt x="340346" y="786747"/>
                </a:cubicBezTo>
                <a:cubicBezTo>
                  <a:pt x="335717" y="812999"/>
                  <a:pt x="310682" y="830528"/>
                  <a:pt x="284430" y="825899"/>
                </a:cubicBezTo>
                <a:cubicBezTo>
                  <a:pt x="258178" y="821270"/>
                  <a:pt x="240649" y="796236"/>
                  <a:pt x="245278" y="769984"/>
                </a:cubicBezTo>
                <a:cubicBezTo>
                  <a:pt x="249907" y="743732"/>
                  <a:pt x="274941" y="726203"/>
                  <a:pt x="301193" y="730832"/>
                </a:cubicBezTo>
                <a:close/>
                <a:moveTo>
                  <a:pt x="936167" y="722690"/>
                </a:moveTo>
                <a:cubicBezTo>
                  <a:pt x="956118" y="726208"/>
                  <a:pt x="969437" y="745235"/>
                  <a:pt x="965920" y="765186"/>
                </a:cubicBezTo>
                <a:cubicBezTo>
                  <a:pt x="962403" y="785137"/>
                  <a:pt x="943379" y="798459"/>
                  <a:pt x="923427" y="794941"/>
                </a:cubicBezTo>
                <a:cubicBezTo>
                  <a:pt x="903476" y="791423"/>
                  <a:pt x="890154" y="772397"/>
                  <a:pt x="893672" y="752446"/>
                </a:cubicBezTo>
                <a:cubicBezTo>
                  <a:pt x="897190" y="732495"/>
                  <a:pt x="916216" y="719172"/>
                  <a:pt x="936167" y="722690"/>
                </a:cubicBezTo>
                <a:close/>
                <a:moveTo>
                  <a:pt x="1569845" y="718242"/>
                </a:moveTo>
                <a:cubicBezTo>
                  <a:pt x="1581395" y="720279"/>
                  <a:pt x="1589108" y="731294"/>
                  <a:pt x="1587071" y="742844"/>
                </a:cubicBezTo>
                <a:cubicBezTo>
                  <a:pt x="1585034" y="754395"/>
                  <a:pt x="1574020" y="762108"/>
                  <a:pt x="1562469" y="760071"/>
                </a:cubicBezTo>
                <a:cubicBezTo>
                  <a:pt x="1550918" y="758034"/>
                  <a:pt x="1543206" y="747020"/>
                  <a:pt x="1545242" y="735469"/>
                </a:cubicBezTo>
                <a:cubicBezTo>
                  <a:pt x="1547279" y="723918"/>
                  <a:pt x="1558294" y="716206"/>
                  <a:pt x="1569845" y="718242"/>
                </a:cubicBezTo>
                <a:close/>
                <a:moveTo>
                  <a:pt x="182054" y="707864"/>
                </a:moveTo>
                <a:cubicBezTo>
                  <a:pt x="209356" y="712678"/>
                  <a:pt x="227586" y="738714"/>
                  <a:pt x="222772" y="766015"/>
                </a:cubicBezTo>
                <a:cubicBezTo>
                  <a:pt x="217958" y="793317"/>
                  <a:pt x="191923" y="811547"/>
                  <a:pt x="164621" y="806733"/>
                </a:cubicBezTo>
                <a:cubicBezTo>
                  <a:pt x="137319" y="801919"/>
                  <a:pt x="119089" y="775884"/>
                  <a:pt x="123903" y="748582"/>
                </a:cubicBezTo>
                <a:cubicBezTo>
                  <a:pt x="128717" y="721280"/>
                  <a:pt x="154752" y="703050"/>
                  <a:pt x="182054" y="707864"/>
                </a:cubicBezTo>
                <a:close/>
                <a:moveTo>
                  <a:pt x="1503944" y="704661"/>
                </a:moveTo>
                <a:cubicBezTo>
                  <a:pt x="1516544" y="706883"/>
                  <a:pt x="1524959" y="718900"/>
                  <a:pt x="1522737" y="731501"/>
                </a:cubicBezTo>
                <a:cubicBezTo>
                  <a:pt x="1520515" y="744101"/>
                  <a:pt x="1508498" y="752515"/>
                  <a:pt x="1495898" y="750294"/>
                </a:cubicBezTo>
                <a:cubicBezTo>
                  <a:pt x="1483297" y="748072"/>
                  <a:pt x="1474883" y="736055"/>
                  <a:pt x="1477105" y="723454"/>
                </a:cubicBezTo>
                <a:cubicBezTo>
                  <a:pt x="1479326" y="710854"/>
                  <a:pt x="1491343" y="702440"/>
                  <a:pt x="1503944" y="704661"/>
                </a:cubicBezTo>
                <a:close/>
                <a:moveTo>
                  <a:pt x="839844" y="703747"/>
                </a:moveTo>
                <a:cubicBezTo>
                  <a:pt x="860845" y="707450"/>
                  <a:pt x="874869" y="727477"/>
                  <a:pt x="871166" y="748478"/>
                </a:cubicBezTo>
                <a:cubicBezTo>
                  <a:pt x="867463" y="769479"/>
                  <a:pt x="847435" y="783503"/>
                  <a:pt x="826434" y="779800"/>
                </a:cubicBezTo>
                <a:cubicBezTo>
                  <a:pt x="805433" y="776097"/>
                  <a:pt x="791410" y="756069"/>
                  <a:pt x="795113" y="735068"/>
                </a:cubicBezTo>
                <a:cubicBezTo>
                  <a:pt x="798816" y="714067"/>
                  <a:pt x="818843" y="700044"/>
                  <a:pt x="839844" y="703747"/>
                </a:cubicBezTo>
                <a:close/>
                <a:moveTo>
                  <a:pt x="1434239" y="690411"/>
                </a:moveTo>
                <a:cubicBezTo>
                  <a:pt x="1447891" y="692818"/>
                  <a:pt x="1457006" y="705836"/>
                  <a:pt x="1454599" y="719486"/>
                </a:cubicBezTo>
                <a:cubicBezTo>
                  <a:pt x="1452192" y="733136"/>
                  <a:pt x="1439174" y="742251"/>
                  <a:pt x="1425523" y="739844"/>
                </a:cubicBezTo>
                <a:cubicBezTo>
                  <a:pt x="1411872" y="737437"/>
                  <a:pt x="1402757" y="724420"/>
                  <a:pt x="1405163" y="710769"/>
                </a:cubicBezTo>
                <a:cubicBezTo>
                  <a:pt x="1407570" y="697119"/>
                  <a:pt x="1420588" y="688004"/>
                  <a:pt x="1434239" y="690411"/>
                </a:cubicBezTo>
                <a:close/>
                <a:moveTo>
                  <a:pt x="59962" y="685438"/>
                </a:moveTo>
                <a:cubicBezTo>
                  <a:pt x="87745" y="690336"/>
                  <a:pt x="106296" y="716830"/>
                  <a:pt x="101397" y="744614"/>
                </a:cubicBezTo>
                <a:cubicBezTo>
                  <a:pt x="96498" y="772397"/>
                  <a:pt x="70004" y="790948"/>
                  <a:pt x="42221" y="786049"/>
                </a:cubicBezTo>
                <a:cubicBezTo>
                  <a:pt x="14438" y="781150"/>
                  <a:pt x="-4114" y="754657"/>
                  <a:pt x="785" y="726873"/>
                </a:cubicBezTo>
                <a:cubicBezTo>
                  <a:pt x="5684" y="699090"/>
                  <a:pt x="32178" y="680539"/>
                  <a:pt x="59962" y="685438"/>
                </a:cubicBezTo>
                <a:close/>
                <a:moveTo>
                  <a:pt x="739720" y="684130"/>
                </a:moveTo>
                <a:cubicBezTo>
                  <a:pt x="761771" y="688019"/>
                  <a:pt x="776496" y="709047"/>
                  <a:pt x="772607" y="731099"/>
                </a:cubicBezTo>
                <a:cubicBezTo>
                  <a:pt x="768719" y="753151"/>
                  <a:pt x="747691" y="767875"/>
                  <a:pt x="725639" y="763987"/>
                </a:cubicBezTo>
                <a:cubicBezTo>
                  <a:pt x="703587" y="760098"/>
                  <a:pt x="688863" y="739071"/>
                  <a:pt x="692751" y="717019"/>
                </a:cubicBezTo>
                <a:cubicBezTo>
                  <a:pt x="696639" y="694967"/>
                  <a:pt x="717668" y="680242"/>
                  <a:pt x="739720" y="684130"/>
                </a:cubicBezTo>
                <a:close/>
                <a:moveTo>
                  <a:pt x="1360733" y="675490"/>
                </a:moveTo>
                <a:cubicBezTo>
                  <a:pt x="1375434" y="678082"/>
                  <a:pt x="1385250" y="692101"/>
                  <a:pt x="1382657" y="706802"/>
                </a:cubicBezTo>
                <a:cubicBezTo>
                  <a:pt x="1380065" y="721503"/>
                  <a:pt x="1366047" y="731319"/>
                  <a:pt x="1351346" y="728727"/>
                </a:cubicBezTo>
                <a:cubicBezTo>
                  <a:pt x="1336644" y="726134"/>
                  <a:pt x="1326828" y="712116"/>
                  <a:pt x="1329421" y="697415"/>
                </a:cubicBezTo>
                <a:cubicBezTo>
                  <a:pt x="1332013" y="682714"/>
                  <a:pt x="1346031" y="672898"/>
                  <a:pt x="1360733" y="675490"/>
                </a:cubicBezTo>
                <a:close/>
                <a:moveTo>
                  <a:pt x="1958672" y="671018"/>
                </a:moveTo>
                <a:cubicBezTo>
                  <a:pt x="1961609" y="671536"/>
                  <a:pt x="1963570" y="674337"/>
                  <a:pt x="1963052" y="677274"/>
                </a:cubicBezTo>
                <a:cubicBezTo>
                  <a:pt x="1962535" y="680210"/>
                  <a:pt x="1959733" y="682172"/>
                  <a:pt x="1956797" y="681654"/>
                </a:cubicBezTo>
                <a:cubicBezTo>
                  <a:pt x="1953860" y="681136"/>
                  <a:pt x="1951899" y="678335"/>
                  <a:pt x="1952417" y="675398"/>
                </a:cubicBezTo>
                <a:cubicBezTo>
                  <a:pt x="1952934" y="672462"/>
                  <a:pt x="1955735" y="670500"/>
                  <a:pt x="1958672" y="671018"/>
                </a:cubicBezTo>
                <a:close/>
                <a:moveTo>
                  <a:pt x="635791" y="663844"/>
                </a:moveTo>
                <a:cubicBezTo>
                  <a:pt x="658893" y="667918"/>
                  <a:pt x="674319" y="689948"/>
                  <a:pt x="670245" y="713050"/>
                </a:cubicBezTo>
                <a:cubicBezTo>
                  <a:pt x="666172" y="736151"/>
                  <a:pt x="644142" y="751577"/>
                  <a:pt x="621040" y="747504"/>
                </a:cubicBezTo>
                <a:cubicBezTo>
                  <a:pt x="597938" y="743430"/>
                  <a:pt x="582512" y="721400"/>
                  <a:pt x="586586" y="698298"/>
                </a:cubicBezTo>
                <a:cubicBezTo>
                  <a:pt x="590659" y="675197"/>
                  <a:pt x="612690" y="659771"/>
                  <a:pt x="635791" y="663844"/>
                </a:cubicBezTo>
                <a:close/>
                <a:moveTo>
                  <a:pt x="1924073" y="663090"/>
                </a:moveTo>
                <a:cubicBezTo>
                  <a:pt x="1927989" y="663780"/>
                  <a:pt x="1930604" y="667515"/>
                  <a:pt x="1929914" y="671430"/>
                </a:cubicBezTo>
                <a:cubicBezTo>
                  <a:pt x="1929223" y="675346"/>
                  <a:pt x="1925488" y="677961"/>
                  <a:pt x="1921573" y="677271"/>
                </a:cubicBezTo>
                <a:cubicBezTo>
                  <a:pt x="1917657" y="676580"/>
                  <a:pt x="1915042" y="672846"/>
                  <a:pt x="1915732" y="668930"/>
                </a:cubicBezTo>
                <a:cubicBezTo>
                  <a:pt x="1916423" y="665014"/>
                  <a:pt x="1920158" y="662399"/>
                  <a:pt x="1924073" y="663090"/>
                </a:cubicBezTo>
                <a:close/>
                <a:moveTo>
                  <a:pt x="1283425" y="659897"/>
                </a:moveTo>
                <a:cubicBezTo>
                  <a:pt x="1299176" y="662674"/>
                  <a:pt x="1309693" y="677695"/>
                  <a:pt x="1306916" y="693446"/>
                </a:cubicBezTo>
                <a:cubicBezTo>
                  <a:pt x="1304138" y="709196"/>
                  <a:pt x="1289118" y="719714"/>
                  <a:pt x="1273367" y="716937"/>
                </a:cubicBezTo>
                <a:cubicBezTo>
                  <a:pt x="1257616" y="714159"/>
                  <a:pt x="1247099" y="699139"/>
                  <a:pt x="1249875" y="683388"/>
                </a:cubicBezTo>
                <a:cubicBezTo>
                  <a:pt x="1252652" y="667637"/>
                  <a:pt x="1267673" y="657119"/>
                  <a:pt x="1283425" y="659897"/>
                </a:cubicBezTo>
                <a:close/>
                <a:moveTo>
                  <a:pt x="1885397" y="653779"/>
                </a:moveTo>
                <a:cubicBezTo>
                  <a:pt x="1890647" y="654705"/>
                  <a:pt x="1894153" y="659712"/>
                  <a:pt x="1893228" y="664962"/>
                </a:cubicBezTo>
                <a:cubicBezTo>
                  <a:pt x="1892302" y="670212"/>
                  <a:pt x="1887295" y="673718"/>
                  <a:pt x="1882044" y="672792"/>
                </a:cubicBezTo>
                <a:cubicBezTo>
                  <a:pt x="1876793" y="671866"/>
                  <a:pt x="1873287" y="666859"/>
                  <a:pt x="1874213" y="661609"/>
                </a:cubicBezTo>
                <a:cubicBezTo>
                  <a:pt x="1875139" y="656359"/>
                  <a:pt x="1880146" y="652853"/>
                  <a:pt x="1885397" y="653779"/>
                </a:cubicBezTo>
                <a:close/>
                <a:moveTo>
                  <a:pt x="1842310" y="644222"/>
                </a:moveTo>
                <a:cubicBezTo>
                  <a:pt x="1848611" y="645333"/>
                  <a:pt x="1852819" y="651341"/>
                  <a:pt x="1851708" y="657641"/>
                </a:cubicBezTo>
                <a:cubicBezTo>
                  <a:pt x="1850597" y="663941"/>
                  <a:pt x="1844589" y="668147"/>
                  <a:pt x="1838288" y="667036"/>
                </a:cubicBezTo>
                <a:cubicBezTo>
                  <a:pt x="1831987" y="665925"/>
                  <a:pt x="1827779" y="659917"/>
                  <a:pt x="1828890" y="653617"/>
                </a:cubicBezTo>
                <a:cubicBezTo>
                  <a:pt x="1830001" y="647318"/>
                  <a:pt x="1836010" y="643111"/>
                  <a:pt x="1842310" y="644222"/>
                </a:cubicBezTo>
                <a:close/>
                <a:moveTo>
                  <a:pt x="1202313" y="643635"/>
                </a:moveTo>
                <a:cubicBezTo>
                  <a:pt x="1219115" y="646598"/>
                  <a:pt x="1230333" y="662620"/>
                  <a:pt x="1227371" y="679420"/>
                </a:cubicBezTo>
                <a:cubicBezTo>
                  <a:pt x="1224409" y="696220"/>
                  <a:pt x="1208387" y="707440"/>
                  <a:pt x="1191585" y="704477"/>
                </a:cubicBezTo>
                <a:cubicBezTo>
                  <a:pt x="1174784" y="701514"/>
                  <a:pt x="1163565" y="685493"/>
                  <a:pt x="1166528" y="668692"/>
                </a:cubicBezTo>
                <a:cubicBezTo>
                  <a:pt x="1169490" y="651891"/>
                  <a:pt x="1185512" y="640672"/>
                  <a:pt x="1202313" y="643635"/>
                </a:cubicBezTo>
                <a:close/>
                <a:moveTo>
                  <a:pt x="528060" y="642890"/>
                </a:moveTo>
                <a:cubicBezTo>
                  <a:pt x="552211" y="647148"/>
                  <a:pt x="568338" y="670179"/>
                  <a:pt x="564079" y="694331"/>
                </a:cubicBezTo>
                <a:cubicBezTo>
                  <a:pt x="559820" y="718482"/>
                  <a:pt x="536790" y="734609"/>
                  <a:pt x="512639" y="730350"/>
                </a:cubicBezTo>
                <a:cubicBezTo>
                  <a:pt x="488488" y="726092"/>
                  <a:pt x="472362" y="703061"/>
                  <a:pt x="476620" y="678909"/>
                </a:cubicBezTo>
                <a:cubicBezTo>
                  <a:pt x="480879" y="654758"/>
                  <a:pt x="503909" y="638631"/>
                  <a:pt x="528060" y="642890"/>
                </a:cubicBezTo>
                <a:close/>
                <a:moveTo>
                  <a:pt x="1795423" y="633994"/>
                </a:moveTo>
                <a:cubicBezTo>
                  <a:pt x="1802774" y="635290"/>
                  <a:pt x="1807682" y="642299"/>
                  <a:pt x="1806386" y="649649"/>
                </a:cubicBezTo>
                <a:cubicBezTo>
                  <a:pt x="1805090" y="657000"/>
                  <a:pt x="1798081" y="661907"/>
                  <a:pt x="1790730" y="660611"/>
                </a:cubicBezTo>
                <a:cubicBezTo>
                  <a:pt x="1783379" y="659315"/>
                  <a:pt x="1778471" y="652306"/>
                  <a:pt x="1779767" y="644956"/>
                </a:cubicBezTo>
                <a:cubicBezTo>
                  <a:pt x="1781063" y="637605"/>
                  <a:pt x="1788073" y="632698"/>
                  <a:pt x="1795423" y="633994"/>
                </a:cubicBezTo>
                <a:close/>
                <a:moveTo>
                  <a:pt x="1117399" y="626701"/>
                </a:moveTo>
                <a:cubicBezTo>
                  <a:pt x="1135251" y="629849"/>
                  <a:pt x="1147170" y="646871"/>
                  <a:pt x="1144022" y="664723"/>
                </a:cubicBezTo>
                <a:cubicBezTo>
                  <a:pt x="1140874" y="682575"/>
                  <a:pt x="1123852" y="694494"/>
                  <a:pt x="1106000" y="691346"/>
                </a:cubicBezTo>
                <a:cubicBezTo>
                  <a:pt x="1088149" y="688198"/>
                  <a:pt x="1076229" y="671176"/>
                  <a:pt x="1079377" y="653324"/>
                </a:cubicBezTo>
                <a:cubicBezTo>
                  <a:pt x="1082525" y="635473"/>
                  <a:pt x="1099547" y="623554"/>
                  <a:pt x="1117399" y="626701"/>
                </a:cubicBezTo>
                <a:close/>
                <a:moveTo>
                  <a:pt x="1744733" y="623095"/>
                </a:moveTo>
                <a:cubicBezTo>
                  <a:pt x="1753134" y="624576"/>
                  <a:pt x="1758743" y="632587"/>
                  <a:pt x="1757262" y="640987"/>
                </a:cubicBezTo>
                <a:cubicBezTo>
                  <a:pt x="1755781" y="649388"/>
                  <a:pt x="1747770" y="654997"/>
                  <a:pt x="1739369" y="653516"/>
                </a:cubicBezTo>
                <a:cubicBezTo>
                  <a:pt x="1730967" y="652034"/>
                  <a:pt x="1725358" y="644023"/>
                  <a:pt x="1726839" y="635623"/>
                </a:cubicBezTo>
                <a:cubicBezTo>
                  <a:pt x="1728321" y="627223"/>
                  <a:pt x="1736331" y="621613"/>
                  <a:pt x="1744733" y="623095"/>
                </a:cubicBezTo>
                <a:close/>
                <a:moveTo>
                  <a:pt x="416529" y="621262"/>
                </a:moveTo>
                <a:cubicBezTo>
                  <a:pt x="441731" y="625706"/>
                  <a:pt x="458558" y="649738"/>
                  <a:pt x="454115" y="674940"/>
                </a:cubicBezTo>
                <a:cubicBezTo>
                  <a:pt x="449671" y="700142"/>
                  <a:pt x="425639" y="716970"/>
                  <a:pt x="400436" y="712526"/>
                </a:cubicBezTo>
                <a:cubicBezTo>
                  <a:pt x="375234" y="708082"/>
                  <a:pt x="358407" y="684050"/>
                  <a:pt x="362850" y="658848"/>
                </a:cubicBezTo>
                <a:cubicBezTo>
                  <a:pt x="367294" y="633645"/>
                  <a:pt x="391326" y="616818"/>
                  <a:pt x="416529" y="621262"/>
                </a:cubicBezTo>
                <a:close/>
                <a:moveTo>
                  <a:pt x="1690238" y="611525"/>
                </a:moveTo>
                <a:cubicBezTo>
                  <a:pt x="1699688" y="613191"/>
                  <a:pt x="1705999" y="622204"/>
                  <a:pt x="1704333" y="631654"/>
                </a:cubicBezTo>
                <a:cubicBezTo>
                  <a:pt x="1702666" y="641105"/>
                  <a:pt x="1693654" y="647416"/>
                  <a:pt x="1684203" y="645749"/>
                </a:cubicBezTo>
                <a:cubicBezTo>
                  <a:pt x="1674753" y="644083"/>
                  <a:pt x="1668442" y="635070"/>
                  <a:pt x="1670109" y="625620"/>
                </a:cubicBezTo>
                <a:cubicBezTo>
                  <a:pt x="1671775" y="616170"/>
                  <a:pt x="1680788" y="609859"/>
                  <a:pt x="1690238" y="611525"/>
                </a:cubicBezTo>
                <a:close/>
                <a:moveTo>
                  <a:pt x="1028682" y="609098"/>
                </a:moveTo>
                <a:cubicBezTo>
                  <a:pt x="1047583" y="612431"/>
                  <a:pt x="1060204" y="630456"/>
                  <a:pt x="1056871" y="649357"/>
                </a:cubicBezTo>
                <a:cubicBezTo>
                  <a:pt x="1053538" y="668258"/>
                  <a:pt x="1035514" y="680879"/>
                  <a:pt x="1016613" y="677546"/>
                </a:cubicBezTo>
                <a:cubicBezTo>
                  <a:pt x="997711" y="674214"/>
                  <a:pt x="985090" y="656189"/>
                  <a:pt x="988423" y="637288"/>
                </a:cubicBezTo>
                <a:cubicBezTo>
                  <a:pt x="991756" y="618386"/>
                  <a:pt x="1009780" y="605765"/>
                  <a:pt x="1028682" y="609098"/>
                </a:cubicBezTo>
                <a:close/>
                <a:moveTo>
                  <a:pt x="1631943" y="599286"/>
                </a:moveTo>
                <a:cubicBezTo>
                  <a:pt x="1642444" y="601138"/>
                  <a:pt x="1649455" y="611152"/>
                  <a:pt x="1647604" y="621652"/>
                </a:cubicBezTo>
                <a:cubicBezTo>
                  <a:pt x="1645752" y="632152"/>
                  <a:pt x="1635739" y="639163"/>
                  <a:pt x="1625238" y="637312"/>
                </a:cubicBezTo>
                <a:cubicBezTo>
                  <a:pt x="1614737" y="635460"/>
                  <a:pt x="1607725" y="625446"/>
                  <a:pt x="1609576" y="614946"/>
                </a:cubicBezTo>
                <a:cubicBezTo>
                  <a:pt x="1611428" y="604446"/>
                  <a:pt x="1621442" y="597435"/>
                  <a:pt x="1631943" y="599286"/>
                </a:cubicBezTo>
                <a:close/>
                <a:moveTo>
                  <a:pt x="301194" y="598964"/>
                </a:moveTo>
                <a:cubicBezTo>
                  <a:pt x="327446" y="603593"/>
                  <a:pt x="344976" y="628628"/>
                  <a:pt x="340347" y="654880"/>
                </a:cubicBezTo>
                <a:cubicBezTo>
                  <a:pt x="335718" y="681132"/>
                  <a:pt x="310683" y="698661"/>
                  <a:pt x="284431" y="694032"/>
                </a:cubicBezTo>
                <a:cubicBezTo>
                  <a:pt x="258179" y="689403"/>
                  <a:pt x="240650" y="664369"/>
                  <a:pt x="245279" y="638117"/>
                </a:cubicBezTo>
                <a:cubicBezTo>
                  <a:pt x="249907" y="611864"/>
                  <a:pt x="274942" y="594335"/>
                  <a:pt x="301194" y="598964"/>
                </a:cubicBezTo>
                <a:close/>
                <a:moveTo>
                  <a:pt x="936168" y="590824"/>
                </a:moveTo>
                <a:cubicBezTo>
                  <a:pt x="956120" y="594342"/>
                  <a:pt x="969437" y="613367"/>
                  <a:pt x="965920" y="633319"/>
                </a:cubicBezTo>
                <a:cubicBezTo>
                  <a:pt x="962402" y="653270"/>
                  <a:pt x="943379" y="666593"/>
                  <a:pt x="923428" y="663074"/>
                </a:cubicBezTo>
                <a:cubicBezTo>
                  <a:pt x="903477" y="659557"/>
                  <a:pt x="890155" y="640530"/>
                  <a:pt x="893672" y="620579"/>
                </a:cubicBezTo>
                <a:cubicBezTo>
                  <a:pt x="897191" y="600628"/>
                  <a:pt x="916216" y="587306"/>
                  <a:pt x="936168" y="590824"/>
                </a:cubicBezTo>
                <a:close/>
                <a:moveTo>
                  <a:pt x="1569844" y="586376"/>
                </a:moveTo>
                <a:cubicBezTo>
                  <a:pt x="1581395" y="588413"/>
                  <a:pt x="1589107" y="599427"/>
                  <a:pt x="1587071" y="610978"/>
                </a:cubicBezTo>
                <a:cubicBezTo>
                  <a:pt x="1585034" y="622529"/>
                  <a:pt x="1574019" y="630241"/>
                  <a:pt x="1562468" y="628205"/>
                </a:cubicBezTo>
                <a:cubicBezTo>
                  <a:pt x="1550918" y="626168"/>
                  <a:pt x="1543205" y="615153"/>
                  <a:pt x="1545242" y="603602"/>
                </a:cubicBezTo>
                <a:cubicBezTo>
                  <a:pt x="1547279" y="592052"/>
                  <a:pt x="1558293" y="584339"/>
                  <a:pt x="1569844" y="586376"/>
                </a:cubicBezTo>
                <a:close/>
                <a:moveTo>
                  <a:pt x="182054" y="575998"/>
                </a:moveTo>
                <a:cubicBezTo>
                  <a:pt x="209356" y="580811"/>
                  <a:pt x="227586" y="606846"/>
                  <a:pt x="222772" y="634148"/>
                </a:cubicBezTo>
                <a:cubicBezTo>
                  <a:pt x="217958" y="661450"/>
                  <a:pt x="191923" y="679680"/>
                  <a:pt x="164621" y="674866"/>
                </a:cubicBezTo>
                <a:cubicBezTo>
                  <a:pt x="137320" y="670052"/>
                  <a:pt x="119089" y="644017"/>
                  <a:pt x="123904" y="616715"/>
                </a:cubicBezTo>
                <a:cubicBezTo>
                  <a:pt x="128718" y="589413"/>
                  <a:pt x="154753" y="571183"/>
                  <a:pt x="182054" y="575998"/>
                </a:cubicBezTo>
                <a:close/>
                <a:moveTo>
                  <a:pt x="1503943" y="572795"/>
                </a:moveTo>
                <a:cubicBezTo>
                  <a:pt x="1516544" y="575017"/>
                  <a:pt x="1524959" y="587034"/>
                  <a:pt x="1522736" y="599634"/>
                </a:cubicBezTo>
                <a:cubicBezTo>
                  <a:pt x="1520514" y="612235"/>
                  <a:pt x="1508498" y="620649"/>
                  <a:pt x="1495897" y="618427"/>
                </a:cubicBezTo>
                <a:cubicBezTo>
                  <a:pt x="1483296" y="616205"/>
                  <a:pt x="1474882" y="604189"/>
                  <a:pt x="1477104" y="591588"/>
                </a:cubicBezTo>
                <a:cubicBezTo>
                  <a:pt x="1479326" y="578987"/>
                  <a:pt x="1491342" y="570573"/>
                  <a:pt x="1503943" y="572795"/>
                </a:cubicBezTo>
                <a:close/>
                <a:moveTo>
                  <a:pt x="839846" y="571880"/>
                </a:moveTo>
                <a:cubicBezTo>
                  <a:pt x="860847" y="575583"/>
                  <a:pt x="874870" y="595610"/>
                  <a:pt x="871166" y="616611"/>
                </a:cubicBezTo>
                <a:cubicBezTo>
                  <a:pt x="867463" y="637612"/>
                  <a:pt x="847436" y="651635"/>
                  <a:pt x="826436" y="647933"/>
                </a:cubicBezTo>
                <a:cubicBezTo>
                  <a:pt x="805434" y="644229"/>
                  <a:pt x="791410" y="624202"/>
                  <a:pt x="795113" y="603201"/>
                </a:cubicBezTo>
                <a:cubicBezTo>
                  <a:pt x="798817" y="582200"/>
                  <a:pt x="818844" y="568177"/>
                  <a:pt x="839846" y="571880"/>
                </a:cubicBezTo>
                <a:close/>
                <a:moveTo>
                  <a:pt x="1434240" y="558545"/>
                </a:moveTo>
                <a:cubicBezTo>
                  <a:pt x="1447891" y="560952"/>
                  <a:pt x="1457006" y="573969"/>
                  <a:pt x="1454599" y="587620"/>
                </a:cubicBezTo>
                <a:cubicBezTo>
                  <a:pt x="1452192" y="601270"/>
                  <a:pt x="1439175" y="610385"/>
                  <a:pt x="1425523" y="607978"/>
                </a:cubicBezTo>
                <a:cubicBezTo>
                  <a:pt x="1411872" y="605571"/>
                  <a:pt x="1402757" y="592553"/>
                  <a:pt x="1405164" y="578903"/>
                </a:cubicBezTo>
                <a:cubicBezTo>
                  <a:pt x="1407571" y="565253"/>
                  <a:pt x="1420588" y="556138"/>
                  <a:pt x="1434240" y="558545"/>
                </a:cubicBezTo>
                <a:close/>
                <a:moveTo>
                  <a:pt x="59963" y="553571"/>
                </a:moveTo>
                <a:cubicBezTo>
                  <a:pt x="87746" y="558470"/>
                  <a:pt x="106297" y="584964"/>
                  <a:pt x="101399" y="612748"/>
                </a:cubicBezTo>
                <a:cubicBezTo>
                  <a:pt x="96499" y="640531"/>
                  <a:pt x="70006" y="659082"/>
                  <a:pt x="42222" y="654183"/>
                </a:cubicBezTo>
                <a:cubicBezTo>
                  <a:pt x="14439" y="649284"/>
                  <a:pt x="-4112" y="622790"/>
                  <a:pt x="787" y="595007"/>
                </a:cubicBezTo>
                <a:cubicBezTo>
                  <a:pt x="5686" y="567224"/>
                  <a:pt x="32180" y="548672"/>
                  <a:pt x="59963" y="553571"/>
                </a:cubicBezTo>
                <a:close/>
                <a:moveTo>
                  <a:pt x="739720" y="552264"/>
                </a:moveTo>
                <a:cubicBezTo>
                  <a:pt x="761772" y="556152"/>
                  <a:pt x="776496" y="577181"/>
                  <a:pt x="772608" y="599233"/>
                </a:cubicBezTo>
                <a:cubicBezTo>
                  <a:pt x="768719" y="621284"/>
                  <a:pt x="747691" y="636009"/>
                  <a:pt x="725639" y="632120"/>
                </a:cubicBezTo>
                <a:cubicBezTo>
                  <a:pt x="703587" y="628232"/>
                  <a:pt x="688863" y="607204"/>
                  <a:pt x="692752" y="585152"/>
                </a:cubicBezTo>
                <a:cubicBezTo>
                  <a:pt x="696640" y="563100"/>
                  <a:pt x="717668" y="548376"/>
                  <a:pt x="739720" y="552264"/>
                </a:cubicBezTo>
                <a:close/>
                <a:moveTo>
                  <a:pt x="1360733" y="543623"/>
                </a:moveTo>
                <a:cubicBezTo>
                  <a:pt x="1375434" y="546215"/>
                  <a:pt x="1385250" y="560233"/>
                  <a:pt x="1382658" y="574935"/>
                </a:cubicBezTo>
                <a:cubicBezTo>
                  <a:pt x="1380066" y="589636"/>
                  <a:pt x="1366047" y="599452"/>
                  <a:pt x="1351346" y="596859"/>
                </a:cubicBezTo>
                <a:cubicBezTo>
                  <a:pt x="1336645" y="594267"/>
                  <a:pt x="1326829" y="580249"/>
                  <a:pt x="1329421" y="565547"/>
                </a:cubicBezTo>
                <a:cubicBezTo>
                  <a:pt x="1332013" y="550846"/>
                  <a:pt x="1346032" y="541030"/>
                  <a:pt x="1360733" y="543623"/>
                </a:cubicBezTo>
                <a:close/>
                <a:moveTo>
                  <a:pt x="1958673" y="539152"/>
                </a:moveTo>
                <a:cubicBezTo>
                  <a:pt x="1961608" y="539668"/>
                  <a:pt x="1963571" y="542471"/>
                  <a:pt x="1963053" y="545406"/>
                </a:cubicBezTo>
                <a:cubicBezTo>
                  <a:pt x="1962535" y="548344"/>
                  <a:pt x="1959734" y="550306"/>
                  <a:pt x="1956796" y="549788"/>
                </a:cubicBezTo>
                <a:cubicBezTo>
                  <a:pt x="1953860" y="549270"/>
                  <a:pt x="1951899" y="546469"/>
                  <a:pt x="1952417" y="543532"/>
                </a:cubicBezTo>
                <a:cubicBezTo>
                  <a:pt x="1952935" y="540594"/>
                  <a:pt x="1955736" y="538633"/>
                  <a:pt x="1958673" y="539152"/>
                </a:cubicBezTo>
                <a:close/>
                <a:moveTo>
                  <a:pt x="635792" y="531978"/>
                </a:moveTo>
                <a:cubicBezTo>
                  <a:pt x="658893" y="536051"/>
                  <a:pt x="674319" y="558081"/>
                  <a:pt x="670246" y="581182"/>
                </a:cubicBezTo>
                <a:cubicBezTo>
                  <a:pt x="666172" y="604284"/>
                  <a:pt x="644142" y="619710"/>
                  <a:pt x="621040" y="615636"/>
                </a:cubicBezTo>
                <a:cubicBezTo>
                  <a:pt x="597939" y="611564"/>
                  <a:pt x="582513" y="589533"/>
                  <a:pt x="586587" y="566431"/>
                </a:cubicBezTo>
                <a:cubicBezTo>
                  <a:pt x="590660" y="543330"/>
                  <a:pt x="612690" y="527905"/>
                  <a:pt x="635792" y="531978"/>
                </a:cubicBezTo>
                <a:close/>
                <a:moveTo>
                  <a:pt x="1924074" y="531222"/>
                </a:moveTo>
                <a:cubicBezTo>
                  <a:pt x="1927989" y="531913"/>
                  <a:pt x="1930605" y="535648"/>
                  <a:pt x="1929914" y="539563"/>
                </a:cubicBezTo>
                <a:cubicBezTo>
                  <a:pt x="1929224" y="543479"/>
                  <a:pt x="1925489" y="546094"/>
                  <a:pt x="1921573" y="545404"/>
                </a:cubicBezTo>
                <a:cubicBezTo>
                  <a:pt x="1917658" y="544713"/>
                  <a:pt x="1915043" y="540978"/>
                  <a:pt x="1915733" y="537063"/>
                </a:cubicBezTo>
                <a:cubicBezTo>
                  <a:pt x="1916423" y="533147"/>
                  <a:pt x="1920158" y="530532"/>
                  <a:pt x="1924074" y="531222"/>
                </a:cubicBezTo>
                <a:close/>
                <a:moveTo>
                  <a:pt x="1283424" y="528030"/>
                </a:moveTo>
                <a:cubicBezTo>
                  <a:pt x="1299175" y="530808"/>
                  <a:pt x="1309693" y="545828"/>
                  <a:pt x="1306915" y="561579"/>
                </a:cubicBezTo>
                <a:cubicBezTo>
                  <a:pt x="1304138" y="577330"/>
                  <a:pt x="1289118" y="587848"/>
                  <a:pt x="1273367" y="585070"/>
                </a:cubicBezTo>
                <a:cubicBezTo>
                  <a:pt x="1257616" y="582293"/>
                  <a:pt x="1247098" y="567272"/>
                  <a:pt x="1249875" y="551521"/>
                </a:cubicBezTo>
                <a:cubicBezTo>
                  <a:pt x="1252653" y="535770"/>
                  <a:pt x="1267673" y="525253"/>
                  <a:pt x="1283424" y="528030"/>
                </a:cubicBezTo>
                <a:close/>
                <a:moveTo>
                  <a:pt x="1885397" y="521914"/>
                </a:moveTo>
                <a:cubicBezTo>
                  <a:pt x="1890648" y="522840"/>
                  <a:pt x="1894154" y="527844"/>
                  <a:pt x="1893228" y="533094"/>
                </a:cubicBezTo>
                <a:cubicBezTo>
                  <a:pt x="1892302" y="538344"/>
                  <a:pt x="1887296" y="541850"/>
                  <a:pt x="1882045" y="540924"/>
                </a:cubicBezTo>
                <a:cubicBezTo>
                  <a:pt x="1876794" y="539999"/>
                  <a:pt x="1873288" y="534992"/>
                  <a:pt x="1874213" y="529742"/>
                </a:cubicBezTo>
                <a:cubicBezTo>
                  <a:pt x="1875139" y="524492"/>
                  <a:pt x="1880146" y="520988"/>
                  <a:pt x="1885397" y="521914"/>
                </a:cubicBezTo>
                <a:close/>
                <a:moveTo>
                  <a:pt x="1842311" y="512357"/>
                </a:moveTo>
                <a:cubicBezTo>
                  <a:pt x="1848611" y="513469"/>
                  <a:pt x="1852819" y="519476"/>
                  <a:pt x="1851708" y="525774"/>
                </a:cubicBezTo>
                <a:cubicBezTo>
                  <a:pt x="1850598" y="532074"/>
                  <a:pt x="1844589" y="536281"/>
                  <a:pt x="1838288" y="535170"/>
                </a:cubicBezTo>
                <a:cubicBezTo>
                  <a:pt x="1831987" y="534059"/>
                  <a:pt x="1827780" y="528051"/>
                  <a:pt x="1828890" y="521753"/>
                </a:cubicBezTo>
                <a:cubicBezTo>
                  <a:pt x="1830001" y="515453"/>
                  <a:pt x="1836010" y="511246"/>
                  <a:pt x="1842311" y="512357"/>
                </a:cubicBezTo>
                <a:close/>
                <a:moveTo>
                  <a:pt x="1202313" y="511770"/>
                </a:moveTo>
                <a:cubicBezTo>
                  <a:pt x="1219115" y="514733"/>
                  <a:pt x="1230334" y="530753"/>
                  <a:pt x="1227372" y="547553"/>
                </a:cubicBezTo>
                <a:cubicBezTo>
                  <a:pt x="1224409" y="564354"/>
                  <a:pt x="1208388" y="575573"/>
                  <a:pt x="1191586" y="572610"/>
                </a:cubicBezTo>
                <a:cubicBezTo>
                  <a:pt x="1174784" y="569647"/>
                  <a:pt x="1163566" y="553626"/>
                  <a:pt x="1166528" y="536825"/>
                </a:cubicBezTo>
                <a:cubicBezTo>
                  <a:pt x="1169490" y="520026"/>
                  <a:pt x="1185512" y="508808"/>
                  <a:pt x="1202313" y="511770"/>
                </a:cubicBezTo>
                <a:close/>
                <a:moveTo>
                  <a:pt x="528060" y="511025"/>
                </a:moveTo>
                <a:cubicBezTo>
                  <a:pt x="552212" y="515283"/>
                  <a:pt x="568338" y="538312"/>
                  <a:pt x="564079" y="562463"/>
                </a:cubicBezTo>
                <a:cubicBezTo>
                  <a:pt x="559821" y="586615"/>
                  <a:pt x="536791" y="602742"/>
                  <a:pt x="512638" y="598483"/>
                </a:cubicBezTo>
                <a:cubicBezTo>
                  <a:pt x="488489" y="594225"/>
                  <a:pt x="472362" y="571194"/>
                  <a:pt x="476621" y="547042"/>
                </a:cubicBezTo>
                <a:cubicBezTo>
                  <a:pt x="480880" y="522893"/>
                  <a:pt x="503909" y="506766"/>
                  <a:pt x="528060" y="511025"/>
                </a:cubicBezTo>
                <a:close/>
                <a:moveTo>
                  <a:pt x="1795423" y="502128"/>
                </a:moveTo>
                <a:cubicBezTo>
                  <a:pt x="1802774" y="503425"/>
                  <a:pt x="1807683" y="510433"/>
                  <a:pt x="1806386" y="517784"/>
                </a:cubicBezTo>
                <a:cubicBezTo>
                  <a:pt x="1805090" y="525132"/>
                  <a:pt x="1798080" y="530041"/>
                  <a:pt x="1790729" y="528744"/>
                </a:cubicBezTo>
                <a:cubicBezTo>
                  <a:pt x="1783379" y="527449"/>
                  <a:pt x="1778471" y="520441"/>
                  <a:pt x="1779767" y="513090"/>
                </a:cubicBezTo>
                <a:cubicBezTo>
                  <a:pt x="1781063" y="505740"/>
                  <a:pt x="1788073" y="500832"/>
                  <a:pt x="1795423" y="502128"/>
                </a:cubicBezTo>
                <a:close/>
                <a:moveTo>
                  <a:pt x="1117399" y="494838"/>
                </a:moveTo>
                <a:cubicBezTo>
                  <a:pt x="1135251" y="497985"/>
                  <a:pt x="1147170" y="515007"/>
                  <a:pt x="1144022" y="532857"/>
                </a:cubicBezTo>
                <a:cubicBezTo>
                  <a:pt x="1140875" y="550708"/>
                  <a:pt x="1123851" y="562627"/>
                  <a:pt x="1106001" y="559480"/>
                </a:cubicBezTo>
                <a:cubicBezTo>
                  <a:pt x="1088149" y="556332"/>
                  <a:pt x="1076230" y="539310"/>
                  <a:pt x="1079377" y="521460"/>
                </a:cubicBezTo>
                <a:cubicBezTo>
                  <a:pt x="1082525" y="503608"/>
                  <a:pt x="1099547" y="491690"/>
                  <a:pt x="1117399" y="494838"/>
                </a:cubicBezTo>
                <a:close/>
                <a:moveTo>
                  <a:pt x="1744733" y="491231"/>
                </a:moveTo>
                <a:cubicBezTo>
                  <a:pt x="1753134" y="492712"/>
                  <a:pt x="1758743" y="500722"/>
                  <a:pt x="1757262" y="509122"/>
                </a:cubicBezTo>
                <a:cubicBezTo>
                  <a:pt x="1755781" y="517523"/>
                  <a:pt x="1747770" y="523133"/>
                  <a:pt x="1739369" y="521650"/>
                </a:cubicBezTo>
                <a:cubicBezTo>
                  <a:pt x="1730968" y="520169"/>
                  <a:pt x="1725357" y="512158"/>
                  <a:pt x="1726840" y="503758"/>
                </a:cubicBezTo>
                <a:cubicBezTo>
                  <a:pt x="1728321" y="495358"/>
                  <a:pt x="1736331" y="489749"/>
                  <a:pt x="1744733" y="491231"/>
                </a:cubicBezTo>
                <a:close/>
                <a:moveTo>
                  <a:pt x="416530" y="489398"/>
                </a:moveTo>
                <a:cubicBezTo>
                  <a:pt x="441732" y="493841"/>
                  <a:pt x="458559" y="517874"/>
                  <a:pt x="454115" y="543074"/>
                </a:cubicBezTo>
                <a:cubicBezTo>
                  <a:pt x="449671" y="568275"/>
                  <a:pt x="425639" y="585102"/>
                  <a:pt x="400437" y="580659"/>
                </a:cubicBezTo>
                <a:cubicBezTo>
                  <a:pt x="375235" y="576215"/>
                  <a:pt x="358407" y="552183"/>
                  <a:pt x="362851" y="526981"/>
                </a:cubicBezTo>
                <a:cubicBezTo>
                  <a:pt x="367295" y="501781"/>
                  <a:pt x="391327" y="484955"/>
                  <a:pt x="416530" y="489398"/>
                </a:cubicBezTo>
                <a:close/>
                <a:moveTo>
                  <a:pt x="1690238" y="479661"/>
                </a:moveTo>
                <a:cubicBezTo>
                  <a:pt x="1699688" y="481327"/>
                  <a:pt x="1705999" y="490340"/>
                  <a:pt x="1704333" y="499789"/>
                </a:cubicBezTo>
                <a:cubicBezTo>
                  <a:pt x="1702666" y="509239"/>
                  <a:pt x="1693654" y="515550"/>
                  <a:pt x="1684203" y="513884"/>
                </a:cubicBezTo>
                <a:cubicBezTo>
                  <a:pt x="1674753" y="512218"/>
                  <a:pt x="1668442" y="503205"/>
                  <a:pt x="1670109" y="493756"/>
                </a:cubicBezTo>
                <a:cubicBezTo>
                  <a:pt x="1671775" y="484305"/>
                  <a:pt x="1680788" y="477995"/>
                  <a:pt x="1690238" y="479661"/>
                </a:cubicBezTo>
                <a:close/>
                <a:moveTo>
                  <a:pt x="1028682" y="477234"/>
                </a:moveTo>
                <a:cubicBezTo>
                  <a:pt x="1047583" y="480567"/>
                  <a:pt x="1060204" y="498590"/>
                  <a:pt x="1056871" y="517492"/>
                </a:cubicBezTo>
                <a:cubicBezTo>
                  <a:pt x="1053539" y="536391"/>
                  <a:pt x="1035515" y="549012"/>
                  <a:pt x="1016613" y="545679"/>
                </a:cubicBezTo>
                <a:cubicBezTo>
                  <a:pt x="997712" y="542346"/>
                  <a:pt x="985091" y="524322"/>
                  <a:pt x="988423" y="505422"/>
                </a:cubicBezTo>
                <a:cubicBezTo>
                  <a:pt x="991756" y="486522"/>
                  <a:pt x="1009780" y="473901"/>
                  <a:pt x="1028682" y="477234"/>
                </a:cubicBezTo>
                <a:close/>
                <a:moveTo>
                  <a:pt x="1631943" y="467422"/>
                </a:moveTo>
                <a:cubicBezTo>
                  <a:pt x="1642444" y="469274"/>
                  <a:pt x="1649455" y="479287"/>
                  <a:pt x="1647604" y="489787"/>
                </a:cubicBezTo>
                <a:cubicBezTo>
                  <a:pt x="1645752" y="500287"/>
                  <a:pt x="1635739" y="507299"/>
                  <a:pt x="1625238" y="505446"/>
                </a:cubicBezTo>
                <a:cubicBezTo>
                  <a:pt x="1614737" y="503596"/>
                  <a:pt x="1607725" y="493582"/>
                  <a:pt x="1609576" y="483083"/>
                </a:cubicBezTo>
                <a:cubicBezTo>
                  <a:pt x="1611428" y="472582"/>
                  <a:pt x="1621442" y="465570"/>
                  <a:pt x="1631943" y="467422"/>
                </a:cubicBezTo>
                <a:close/>
                <a:moveTo>
                  <a:pt x="301195" y="467100"/>
                </a:moveTo>
                <a:cubicBezTo>
                  <a:pt x="327447" y="471730"/>
                  <a:pt x="344976" y="496763"/>
                  <a:pt x="340347" y="523014"/>
                </a:cubicBezTo>
                <a:cubicBezTo>
                  <a:pt x="335718" y="549264"/>
                  <a:pt x="310684" y="566794"/>
                  <a:pt x="284432" y="562165"/>
                </a:cubicBezTo>
                <a:cubicBezTo>
                  <a:pt x="258180" y="557536"/>
                  <a:pt x="240651" y="532501"/>
                  <a:pt x="245279" y="506251"/>
                </a:cubicBezTo>
                <a:cubicBezTo>
                  <a:pt x="249908" y="480000"/>
                  <a:pt x="274942" y="462471"/>
                  <a:pt x="301195" y="467100"/>
                </a:cubicBezTo>
                <a:close/>
                <a:moveTo>
                  <a:pt x="936169" y="458960"/>
                </a:moveTo>
                <a:cubicBezTo>
                  <a:pt x="956121" y="462478"/>
                  <a:pt x="969437" y="481504"/>
                  <a:pt x="965920" y="501454"/>
                </a:cubicBezTo>
                <a:cubicBezTo>
                  <a:pt x="962402" y="521406"/>
                  <a:pt x="943380" y="534726"/>
                  <a:pt x="923429" y="531208"/>
                </a:cubicBezTo>
                <a:cubicBezTo>
                  <a:pt x="903477" y="527690"/>
                  <a:pt x="890155" y="508666"/>
                  <a:pt x="893673" y="488715"/>
                </a:cubicBezTo>
                <a:cubicBezTo>
                  <a:pt x="897192" y="468764"/>
                  <a:pt x="916217" y="455442"/>
                  <a:pt x="936169" y="458960"/>
                </a:cubicBezTo>
                <a:close/>
                <a:moveTo>
                  <a:pt x="1569844" y="454512"/>
                </a:moveTo>
                <a:cubicBezTo>
                  <a:pt x="1581395" y="456548"/>
                  <a:pt x="1589107" y="467563"/>
                  <a:pt x="1587071" y="479114"/>
                </a:cubicBezTo>
                <a:cubicBezTo>
                  <a:pt x="1585034" y="490665"/>
                  <a:pt x="1574019" y="498376"/>
                  <a:pt x="1562468" y="496340"/>
                </a:cubicBezTo>
                <a:cubicBezTo>
                  <a:pt x="1550918" y="494304"/>
                  <a:pt x="1543205" y="483289"/>
                  <a:pt x="1545242" y="471738"/>
                </a:cubicBezTo>
                <a:cubicBezTo>
                  <a:pt x="1547279" y="460187"/>
                  <a:pt x="1558293" y="452475"/>
                  <a:pt x="1569844" y="454512"/>
                </a:cubicBezTo>
                <a:close/>
                <a:moveTo>
                  <a:pt x="182056" y="444133"/>
                </a:moveTo>
                <a:cubicBezTo>
                  <a:pt x="209357" y="448948"/>
                  <a:pt x="227587" y="474983"/>
                  <a:pt x="222772" y="502284"/>
                </a:cubicBezTo>
                <a:cubicBezTo>
                  <a:pt x="217959" y="529584"/>
                  <a:pt x="191924" y="547814"/>
                  <a:pt x="164622" y="543000"/>
                </a:cubicBezTo>
                <a:cubicBezTo>
                  <a:pt x="137320" y="538186"/>
                  <a:pt x="119090" y="512153"/>
                  <a:pt x="123904" y="484852"/>
                </a:cubicBezTo>
                <a:cubicBezTo>
                  <a:pt x="128718" y="457550"/>
                  <a:pt x="154754" y="439320"/>
                  <a:pt x="182056" y="444133"/>
                </a:cubicBezTo>
                <a:close/>
                <a:moveTo>
                  <a:pt x="1503944" y="440931"/>
                </a:moveTo>
                <a:cubicBezTo>
                  <a:pt x="1516544" y="443152"/>
                  <a:pt x="1524959" y="455169"/>
                  <a:pt x="1522737" y="467770"/>
                </a:cubicBezTo>
                <a:cubicBezTo>
                  <a:pt x="1520514" y="480370"/>
                  <a:pt x="1508499" y="488785"/>
                  <a:pt x="1495898" y="486563"/>
                </a:cubicBezTo>
                <a:cubicBezTo>
                  <a:pt x="1483297" y="484341"/>
                  <a:pt x="1474883" y="472324"/>
                  <a:pt x="1477105" y="459724"/>
                </a:cubicBezTo>
                <a:cubicBezTo>
                  <a:pt x="1479327" y="447123"/>
                  <a:pt x="1491342" y="438709"/>
                  <a:pt x="1503944" y="440931"/>
                </a:cubicBezTo>
                <a:close/>
                <a:moveTo>
                  <a:pt x="839846" y="440016"/>
                </a:moveTo>
                <a:cubicBezTo>
                  <a:pt x="860847" y="443719"/>
                  <a:pt x="874871" y="463746"/>
                  <a:pt x="871167" y="484747"/>
                </a:cubicBezTo>
                <a:cubicBezTo>
                  <a:pt x="867464" y="505748"/>
                  <a:pt x="847437" y="519770"/>
                  <a:pt x="826436" y="516067"/>
                </a:cubicBezTo>
                <a:cubicBezTo>
                  <a:pt x="805435" y="512364"/>
                  <a:pt x="791411" y="492338"/>
                  <a:pt x="795114" y="471337"/>
                </a:cubicBezTo>
                <a:cubicBezTo>
                  <a:pt x="798817" y="450336"/>
                  <a:pt x="818845" y="436312"/>
                  <a:pt x="839846" y="440016"/>
                </a:cubicBezTo>
                <a:close/>
                <a:moveTo>
                  <a:pt x="1434240" y="426680"/>
                </a:moveTo>
                <a:cubicBezTo>
                  <a:pt x="1447891" y="429087"/>
                  <a:pt x="1457006" y="442105"/>
                  <a:pt x="1454599" y="455755"/>
                </a:cubicBezTo>
                <a:cubicBezTo>
                  <a:pt x="1452192" y="469406"/>
                  <a:pt x="1439175" y="478521"/>
                  <a:pt x="1425523" y="476114"/>
                </a:cubicBezTo>
                <a:cubicBezTo>
                  <a:pt x="1411872" y="473707"/>
                  <a:pt x="1402757" y="460689"/>
                  <a:pt x="1405164" y="447039"/>
                </a:cubicBezTo>
                <a:cubicBezTo>
                  <a:pt x="1407571" y="433388"/>
                  <a:pt x="1420588" y="424273"/>
                  <a:pt x="1434240" y="426680"/>
                </a:cubicBezTo>
                <a:close/>
                <a:moveTo>
                  <a:pt x="59963" y="421707"/>
                </a:moveTo>
                <a:cubicBezTo>
                  <a:pt x="87746" y="426606"/>
                  <a:pt x="106298" y="453100"/>
                  <a:pt x="101399" y="480883"/>
                </a:cubicBezTo>
                <a:cubicBezTo>
                  <a:pt x="96500" y="508666"/>
                  <a:pt x="70006" y="527215"/>
                  <a:pt x="42222" y="522318"/>
                </a:cubicBezTo>
                <a:cubicBezTo>
                  <a:pt x="14439" y="517419"/>
                  <a:pt x="-4111" y="490926"/>
                  <a:pt x="788" y="463143"/>
                </a:cubicBezTo>
                <a:cubicBezTo>
                  <a:pt x="5687" y="435360"/>
                  <a:pt x="32180" y="416808"/>
                  <a:pt x="59963" y="421707"/>
                </a:cubicBezTo>
                <a:close/>
                <a:moveTo>
                  <a:pt x="739721" y="420400"/>
                </a:moveTo>
                <a:cubicBezTo>
                  <a:pt x="761773" y="424288"/>
                  <a:pt x="776497" y="445317"/>
                  <a:pt x="772609" y="467368"/>
                </a:cubicBezTo>
                <a:cubicBezTo>
                  <a:pt x="768720" y="489420"/>
                  <a:pt x="747692" y="504143"/>
                  <a:pt x="725640" y="500255"/>
                </a:cubicBezTo>
                <a:cubicBezTo>
                  <a:pt x="703588" y="496368"/>
                  <a:pt x="688863" y="475339"/>
                  <a:pt x="692752" y="453287"/>
                </a:cubicBezTo>
                <a:cubicBezTo>
                  <a:pt x="696641" y="431236"/>
                  <a:pt x="717669" y="416512"/>
                  <a:pt x="739721" y="420400"/>
                </a:cubicBezTo>
                <a:close/>
                <a:moveTo>
                  <a:pt x="1360733" y="411758"/>
                </a:moveTo>
                <a:cubicBezTo>
                  <a:pt x="1375434" y="414351"/>
                  <a:pt x="1385250" y="428369"/>
                  <a:pt x="1382658" y="443071"/>
                </a:cubicBezTo>
                <a:cubicBezTo>
                  <a:pt x="1380066" y="457771"/>
                  <a:pt x="1366047" y="467587"/>
                  <a:pt x="1351346" y="464995"/>
                </a:cubicBezTo>
                <a:cubicBezTo>
                  <a:pt x="1336645" y="462403"/>
                  <a:pt x="1326829" y="448384"/>
                  <a:pt x="1329421" y="433683"/>
                </a:cubicBezTo>
                <a:cubicBezTo>
                  <a:pt x="1332013" y="418982"/>
                  <a:pt x="1346032" y="409166"/>
                  <a:pt x="1360733" y="411758"/>
                </a:cubicBezTo>
                <a:close/>
                <a:moveTo>
                  <a:pt x="1958673" y="407288"/>
                </a:moveTo>
                <a:cubicBezTo>
                  <a:pt x="1961609" y="407805"/>
                  <a:pt x="1963571" y="410606"/>
                  <a:pt x="1963053" y="413543"/>
                </a:cubicBezTo>
                <a:cubicBezTo>
                  <a:pt x="1962535" y="416480"/>
                  <a:pt x="1959734" y="418441"/>
                  <a:pt x="1956797" y="417923"/>
                </a:cubicBezTo>
                <a:cubicBezTo>
                  <a:pt x="1953860" y="417406"/>
                  <a:pt x="1951899" y="414604"/>
                  <a:pt x="1952417" y="411668"/>
                </a:cubicBezTo>
                <a:cubicBezTo>
                  <a:pt x="1952935" y="408731"/>
                  <a:pt x="1955736" y="406770"/>
                  <a:pt x="1958673" y="407288"/>
                </a:cubicBezTo>
                <a:close/>
                <a:moveTo>
                  <a:pt x="635793" y="400113"/>
                </a:moveTo>
                <a:cubicBezTo>
                  <a:pt x="658894" y="404187"/>
                  <a:pt x="674320" y="426218"/>
                  <a:pt x="670247" y="449319"/>
                </a:cubicBezTo>
                <a:cubicBezTo>
                  <a:pt x="666173" y="472421"/>
                  <a:pt x="644143" y="487847"/>
                  <a:pt x="621041" y="483773"/>
                </a:cubicBezTo>
                <a:cubicBezTo>
                  <a:pt x="597939" y="479700"/>
                  <a:pt x="582513" y="457669"/>
                  <a:pt x="586586" y="434568"/>
                </a:cubicBezTo>
                <a:cubicBezTo>
                  <a:pt x="590660" y="411466"/>
                  <a:pt x="612690" y="396040"/>
                  <a:pt x="635793" y="400113"/>
                </a:cubicBezTo>
                <a:close/>
                <a:moveTo>
                  <a:pt x="1924074" y="399359"/>
                </a:moveTo>
                <a:cubicBezTo>
                  <a:pt x="1927989" y="400048"/>
                  <a:pt x="1930605" y="403783"/>
                  <a:pt x="1929914" y="407700"/>
                </a:cubicBezTo>
                <a:cubicBezTo>
                  <a:pt x="1929224" y="411615"/>
                  <a:pt x="1925489" y="414230"/>
                  <a:pt x="1921573" y="413540"/>
                </a:cubicBezTo>
                <a:cubicBezTo>
                  <a:pt x="1917658" y="412850"/>
                  <a:pt x="1915042" y="409115"/>
                  <a:pt x="1915733" y="405199"/>
                </a:cubicBezTo>
                <a:cubicBezTo>
                  <a:pt x="1916423" y="401283"/>
                  <a:pt x="1920158" y="398669"/>
                  <a:pt x="1924074" y="399359"/>
                </a:cubicBezTo>
                <a:close/>
                <a:moveTo>
                  <a:pt x="1283424" y="396166"/>
                </a:moveTo>
                <a:cubicBezTo>
                  <a:pt x="1299175" y="398943"/>
                  <a:pt x="1309693" y="413964"/>
                  <a:pt x="1306915" y="429715"/>
                </a:cubicBezTo>
                <a:cubicBezTo>
                  <a:pt x="1304138" y="445466"/>
                  <a:pt x="1289118" y="455983"/>
                  <a:pt x="1273367" y="453206"/>
                </a:cubicBezTo>
                <a:cubicBezTo>
                  <a:pt x="1257616" y="450429"/>
                  <a:pt x="1247098" y="435408"/>
                  <a:pt x="1249875" y="419657"/>
                </a:cubicBezTo>
                <a:cubicBezTo>
                  <a:pt x="1252653" y="403906"/>
                  <a:pt x="1267673" y="393389"/>
                  <a:pt x="1283424" y="396166"/>
                </a:cubicBezTo>
                <a:close/>
                <a:moveTo>
                  <a:pt x="1885397" y="390048"/>
                </a:moveTo>
                <a:cubicBezTo>
                  <a:pt x="1890648" y="390973"/>
                  <a:pt x="1894154" y="395980"/>
                  <a:pt x="1893228" y="401230"/>
                </a:cubicBezTo>
                <a:cubicBezTo>
                  <a:pt x="1892302" y="406481"/>
                  <a:pt x="1887296" y="409986"/>
                  <a:pt x="1882045" y="409060"/>
                </a:cubicBezTo>
                <a:cubicBezTo>
                  <a:pt x="1876794" y="408134"/>
                  <a:pt x="1873288" y="403128"/>
                  <a:pt x="1874213" y="397877"/>
                </a:cubicBezTo>
                <a:cubicBezTo>
                  <a:pt x="1875139" y="392628"/>
                  <a:pt x="1880146" y="389122"/>
                  <a:pt x="1885397" y="390048"/>
                </a:cubicBezTo>
                <a:close/>
                <a:moveTo>
                  <a:pt x="1842311" y="380491"/>
                </a:moveTo>
                <a:cubicBezTo>
                  <a:pt x="1848612" y="381602"/>
                  <a:pt x="1852819" y="387610"/>
                  <a:pt x="1851708" y="393910"/>
                </a:cubicBezTo>
                <a:cubicBezTo>
                  <a:pt x="1850598" y="400210"/>
                  <a:pt x="1844589" y="404416"/>
                  <a:pt x="1838288" y="403305"/>
                </a:cubicBezTo>
                <a:cubicBezTo>
                  <a:pt x="1831987" y="402194"/>
                  <a:pt x="1827780" y="396187"/>
                  <a:pt x="1828890" y="389887"/>
                </a:cubicBezTo>
                <a:cubicBezTo>
                  <a:pt x="1830001" y="383587"/>
                  <a:pt x="1836010" y="379380"/>
                  <a:pt x="1842311" y="380491"/>
                </a:cubicBezTo>
                <a:close/>
                <a:moveTo>
                  <a:pt x="1202314" y="379905"/>
                </a:moveTo>
                <a:cubicBezTo>
                  <a:pt x="1219115" y="382868"/>
                  <a:pt x="1230334" y="398888"/>
                  <a:pt x="1227372" y="415689"/>
                </a:cubicBezTo>
                <a:cubicBezTo>
                  <a:pt x="1224409" y="432490"/>
                  <a:pt x="1208388" y="443708"/>
                  <a:pt x="1191586" y="440746"/>
                </a:cubicBezTo>
                <a:cubicBezTo>
                  <a:pt x="1174784" y="437783"/>
                  <a:pt x="1163566" y="421762"/>
                  <a:pt x="1166528" y="404961"/>
                </a:cubicBezTo>
                <a:cubicBezTo>
                  <a:pt x="1169491" y="388160"/>
                  <a:pt x="1185512" y="376943"/>
                  <a:pt x="1202314" y="379905"/>
                </a:cubicBezTo>
                <a:close/>
                <a:moveTo>
                  <a:pt x="528061" y="379159"/>
                </a:moveTo>
                <a:cubicBezTo>
                  <a:pt x="552212" y="383418"/>
                  <a:pt x="568339" y="406449"/>
                  <a:pt x="564080" y="430600"/>
                </a:cubicBezTo>
                <a:cubicBezTo>
                  <a:pt x="559822" y="454752"/>
                  <a:pt x="536791" y="470877"/>
                  <a:pt x="512639" y="466620"/>
                </a:cubicBezTo>
                <a:cubicBezTo>
                  <a:pt x="488490" y="462361"/>
                  <a:pt x="472363" y="439329"/>
                  <a:pt x="476622" y="415178"/>
                </a:cubicBezTo>
                <a:cubicBezTo>
                  <a:pt x="480880" y="391027"/>
                  <a:pt x="503909" y="374901"/>
                  <a:pt x="528061" y="379159"/>
                </a:cubicBezTo>
                <a:close/>
                <a:moveTo>
                  <a:pt x="1795423" y="370263"/>
                </a:moveTo>
                <a:cubicBezTo>
                  <a:pt x="1802773" y="371558"/>
                  <a:pt x="1807682" y="378567"/>
                  <a:pt x="1806386" y="385918"/>
                </a:cubicBezTo>
                <a:cubicBezTo>
                  <a:pt x="1805090" y="393269"/>
                  <a:pt x="1798080" y="398175"/>
                  <a:pt x="1790729" y="396880"/>
                </a:cubicBezTo>
                <a:cubicBezTo>
                  <a:pt x="1783379" y="395583"/>
                  <a:pt x="1778470" y="388575"/>
                  <a:pt x="1779766" y="381224"/>
                </a:cubicBezTo>
                <a:cubicBezTo>
                  <a:pt x="1781062" y="373874"/>
                  <a:pt x="1788072" y="368966"/>
                  <a:pt x="1795423" y="370263"/>
                </a:cubicBezTo>
                <a:close/>
                <a:moveTo>
                  <a:pt x="1117399" y="362971"/>
                </a:moveTo>
                <a:cubicBezTo>
                  <a:pt x="1135251" y="366118"/>
                  <a:pt x="1147170" y="383141"/>
                  <a:pt x="1144022" y="400992"/>
                </a:cubicBezTo>
                <a:cubicBezTo>
                  <a:pt x="1140875" y="418844"/>
                  <a:pt x="1123852" y="430763"/>
                  <a:pt x="1106001" y="427615"/>
                </a:cubicBezTo>
                <a:cubicBezTo>
                  <a:pt x="1088149" y="424468"/>
                  <a:pt x="1076230" y="407445"/>
                  <a:pt x="1079378" y="389594"/>
                </a:cubicBezTo>
                <a:cubicBezTo>
                  <a:pt x="1082525" y="371742"/>
                  <a:pt x="1099547" y="359824"/>
                  <a:pt x="1117399" y="362971"/>
                </a:cubicBezTo>
                <a:close/>
                <a:moveTo>
                  <a:pt x="1744732" y="359364"/>
                </a:moveTo>
                <a:cubicBezTo>
                  <a:pt x="1753134" y="360845"/>
                  <a:pt x="1758743" y="368856"/>
                  <a:pt x="1757261" y="377257"/>
                </a:cubicBezTo>
                <a:cubicBezTo>
                  <a:pt x="1755780" y="385657"/>
                  <a:pt x="1747770" y="391266"/>
                  <a:pt x="1739368" y="389785"/>
                </a:cubicBezTo>
                <a:cubicBezTo>
                  <a:pt x="1730967" y="388303"/>
                  <a:pt x="1725358" y="380293"/>
                  <a:pt x="1726839" y="371892"/>
                </a:cubicBezTo>
                <a:cubicBezTo>
                  <a:pt x="1728320" y="363492"/>
                  <a:pt x="1736331" y="357883"/>
                  <a:pt x="1744732" y="359364"/>
                </a:cubicBezTo>
                <a:close/>
                <a:moveTo>
                  <a:pt x="416530" y="357531"/>
                </a:moveTo>
                <a:cubicBezTo>
                  <a:pt x="441732" y="361975"/>
                  <a:pt x="458560" y="386007"/>
                  <a:pt x="454116" y="411210"/>
                </a:cubicBezTo>
                <a:cubicBezTo>
                  <a:pt x="449672" y="436412"/>
                  <a:pt x="425640" y="453239"/>
                  <a:pt x="400438" y="448795"/>
                </a:cubicBezTo>
                <a:cubicBezTo>
                  <a:pt x="375235" y="444352"/>
                  <a:pt x="358408" y="420319"/>
                  <a:pt x="362852" y="395117"/>
                </a:cubicBezTo>
                <a:cubicBezTo>
                  <a:pt x="367296" y="369915"/>
                  <a:pt x="391328" y="353088"/>
                  <a:pt x="416530" y="357531"/>
                </a:cubicBezTo>
                <a:close/>
                <a:moveTo>
                  <a:pt x="1690238" y="347795"/>
                </a:moveTo>
                <a:cubicBezTo>
                  <a:pt x="1699688" y="349461"/>
                  <a:pt x="1705999" y="358474"/>
                  <a:pt x="1704333" y="367924"/>
                </a:cubicBezTo>
                <a:cubicBezTo>
                  <a:pt x="1702667" y="377374"/>
                  <a:pt x="1693654" y="383685"/>
                  <a:pt x="1684204" y="382019"/>
                </a:cubicBezTo>
                <a:cubicBezTo>
                  <a:pt x="1674752" y="380352"/>
                  <a:pt x="1668443" y="371339"/>
                  <a:pt x="1670109" y="361889"/>
                </a:cubicBezTo>
                <a:cubicBezTo>
                  <a:pt x="1671774" y="352439"/>
                  <a:pt x="1680788" y="346128"/>
                  <a:pt x="1690238" y="347795"/>
                </a:cubicBezTo>
                <a:close/>
                <a:moveTo>
                  <a:pt x="1028682" y="345368"/>
                </a:moveTo>
                <a:cubicBezTo>
                  <a:pt x="1047584" y="348701"/>
                  <a:pt x="1060205" y="366724"/>
                  <a:pt x="1056872" y="385626"/>
                </a:cubicBezTo>
                <a:cubicBezTo>
                  <a:pt x="1053539" y="404528"/>
                  <a:pt x="1035515" y="417148"/>
                  <a:pt x="1016613" y="413816"/>
                </a:cubicBezTo>
                <a:cubicBezTo>
                  <a:pt x="997712" y="410482"/>
                  <a:pt x="985091" y="392458"/>
                  <a:pt x="988423" y="373557"/>
                </a:cubicBezTo>
                <a:cubicBezTo>
                  <a:pt x="991756" y="354656"/>
                  <a:pt x="1009781" y="342035"/>
                  <a:pt x="1028682" y="345368"/>
                </a:cubicBezTo>
                <a:close/>
                <a:moveTo>
                  <a:pt x="1631943" y="335556"/>
                </a:moveTo>
                <a:cubicBezTo>
                  <a:pt x="1642444" y="337407"/>
                  <a:pt x="1649455" y="347422"/>
                  <a:pt x="1647604" y="357921"/>
                </a:cubicBezTo>
                <a:cubicBezTo>
                  <a:pt x="1645753" y="368421"/>
                  <a:pt x="1635739" y="375433"/>
                  <a:pt x="1625238" y="373581"/>
                </a:cubicBezTo>
                <a:cubicBezTo>
                  <a:pt x="1614737" y="371730"/>
                  <a:pt x="1607725" y="361716"/>
                  <a:pt x="1609577" y="351216"/>
                </a:cubicBezTo>
                <a:cubicBezTo>
                  <a:pt x="1611428" y="340716"/>
                  <a:pt x="1621442" y="333704"/>
                  <a:pt x="1631943" y="335556"/>
                </a:cubicBezTo>
                <a:close/>
                <a:moveTo>
                  <a:pt x="301196" y="335234"/>
                </a:moveTo>
                <a:cubicBezTo>
                  <a:pt x="327448" y="339863"/>
                  <a:pt x="344977" y="364897"/>
                  <a:pt x="340348" y="391149"/>
                </a:cubicBezTo>
                <a:cubicBezTo>
                  <a:pt x="335719" y="417400"/>
                  <a:pt x="310685" y="434929"/>
                  <a:pt x="284433" y="430300"/>
                </a:cubicBezTo>
                <a:cubicBezTo>
                  <a:pt x="258181" y="425673"/>
                  <a:pt x="240652" y="400637"/>
                  <a:pt x="245280" y="374386"/>
                </a:cubicBezTo>
                <a:cubicBezTo>
                  <a:pt x="249909" y="348134"/>
                  <a:pt x="274944" y="330605"/>
                  <a:pt x="301196" y="335234"/>
                </a:cubicBezTo>
                <a:close/>
                <a:moveTo>
                  <a:pt x="936169" y="327092"/>
                </a:moveTo>
                <a:cubicBezTo>
                  <a:pt x="956121" y="330610"/>
                  <a:pt x="969438" y="349637"/>
                  <a:pt x="965920" y="369588"/>
                </a:cubicBezTo>
                <a:cubicBezTo>
                  <a:pt x="962403" y="389539"/>
                  <a:pt x="943381" y="402862"/>
                  <a:pt x="923429" y="399344"/>
                </a:cubicBezTo>
                <a:cubicBezTo>
                  <a:pt x="903478" y="395826"/>
                  <a:pt x="890157" y="376799"/>
                  <a:pt x="893674" y="356848"/>
                </a:cubicBezTo>
                <a:cubicBezTo>
                  <a:pt x="897192" y="336898"/>
                  <a:pt x="916218" y="323574"/>
                  <a:pt x="936169" y="327092"/>
                </a:cubicBezTo>
                <a:close/>
                <a:moveTo>
                  <a:pt x="1569844" y="322645"/>
                </a:moveTo>
                <a:cubicBezTo>
                  <a:pt x="1581395" y="324682"/>
                  <a:pt x="1589108" y="335697"/>
                  <a:pt x="1587071" y="347247"/>
                </a:cubicBezTo>
                <a:cubicBezTo>
                  <a:pt x="1585034" y="358798"/>
                  <a:pt x="1574020" y="366511"/>
                  <a:pt x="1562469" y="364474"/>
                </a:cubicBezTo>
                <a:cubicBezTo>
                  <a:pt x="1550918" y="362437"/>
                  <a:pt x="1543206" y="351422"/>
                  <a:pt x="1545242" y="339872"/>
                </a:cubicBezTo>
                <a:cubicBezTo>
                  <a:pt x="1547279" y="328321"/>
                  <a:pt x="1558294" y="320609"/>
                  <a:pt x="1569844" y="322645"/>
                </a:cubicBezTo>
                <a:close/>
                <a:moveTo>
                  <a:pt x="182056" y="312267"/>
                </a:moveTo>
                <a:cubicBezTo>
                  <a:pt x="209358" y="317081"/>
                  <a:pt x="227588" y="343117"/>
                  <a:pt x="222774" y="370418"/>
                </a:cubicBezTo>
                <a:cubicBezTo>
                  <a:pt x="217960" y="397720"/>
                  <a:pt x="191924" y="415950"/>
                  <a:pt x="164623" y="411135"/>
                </a:cubicBezTo>
                <a:cubicBezTo>
                  <a:pt x="137321" y="406321"/>
                  <a:pt x="119091" y="380286"/>
                  <a:pt x="123905" y="352984"/>
                </a:cubicBezTo>
                <a:cubicBezTo>
                  <a:pt x="128719" y="325683"/>
                  <a:pt x="154754" y="307453"/>
                  <a:pt x="182056" y="312267"/>
                </a:cubicBezTo>
                <a:close/>
                <a:moveTo>
                  <a:pt x="1503943" y="309064"/>
                </a:moveTo>
                <a:cubicBezTo>
                  <a:pt x="1516544" y="311286"/>
                  <a:pt x="1524958" y="323303"/>
                  <a:pt x="1522736" y="335903"/>
                </a:cubicBezTo>
                <a:cubicBezTo>
                  <a:pt x="1520515" y="348504"/>
                  <a:pt x="1508498" y="356918"/>
                  <a:pt x="1495897" y="354696"/>
                </a:cubicBezTo>
                <a:cubicBezTo>
                  <a:pt x="1483297" y="352475"/>
                  <a:pt x="1474883" y="340458"/>
                  <a:pt x="1477104" y="327857"/>
                </a:cubicBezTo>
                <a:cubicBezTo>
                  <a:pt x="1479326" y="315257"/>
                  <a:pt x="1491343" y="306843"/>
                  <a:pt x="1503943" y="309064"/>
                </a:cubicBezTo>
                <a:close/>
                <a:moveTo>
                  <a:pt x="839847" y="308149"/>
                </a:moveTo>
                <a:cubicBezTo>
                  <a:pt x="860848" y="311852"/>
                  <a:pt x="874872" y="331880"/>
                  <a:pt x="871168" y="352881"/>
                </a:cubicBezTo>
                <a:cubicBezTo>
                  <a:pt x="867464" y="373882"/>
                  <a:pt x="847438" y="387905"/>
                  <a:pt x="826437" y="384202"/>
                </a:cubicBezTo>
                <a:cubicBezTo>
                  <a:pt x="805435" y="380499"/>
                  <a:pt x="791412" y="360472"/>
                  <a:pt x="795115" y="339471"/>
                </a:cubicBezTo>
                <a:cubicBezTo>
                  <a:pt x="798818" y="318470"/>
                  <a:pt x="818846" y="304446"/>
                  <a:pt x="839847" y="308149"/>
                </a:cubicBezTo>
                <a:close/>
                <a:moveTo>
                  <a:pt x="1434240" y="294814"/>
                </a:moveTo>
                <a:cubicBezTo>
                  <a:pt x="1447891" y="297221"/>
                  <a:pt x="1457006" y="310239"/>
                  <a:pt x="1454600" y="323889"/>
                </a:cubicBezTo>
                <a:cubicBezTo>
                  <a:pt x="1452193" y="337540"/>
                  <a:pt x="1439175" y="346655"/>
                  <a:pt x="1425524" y="344247"/>
                </a:cubicBezTo>
                <a:cubicBezTo>
                  <a:pt x="1411872" y="341840"/>
                  <a:pt x="1402757" y="328823"/>
                  <a:pt x="1405163" y="315172"/>
                </a:cubicBezTo>
                <a:cubicBezTo>
                  <a:pt x="1407571" y="301522"/>
                  <a:pt x="1420589" y="292407"/>
                  <a:pt x="1434240" y="294814"/>
                </a:cubicBezTo>
                <a:close/>
                <a:moveTo>
                  <a:pt x="59964" y="289840"/>
                </a:moveTo>
                <a:cubicBezTo>
                  <a:pt x="87748" y="294740"/>
                  <a:pt x="106298" y="321234"/>
                  <a:pt x="101400" y="349017"/>
                </a:cubicBezTo>
                <a:cubicBezTo>
                  <a:pt x="96501" y="376800"/>
                  <a:pt x="70007" y="395352"/>
                  <a:pt x="42224" y="390452"/>
                </a:cubicBezTo>
                <a:cubicBezTo>
                  <a:pt x="14440" y="385554"/>
                  <a:pt x="-4111" y="359059"/>
                  <a:pt x="788" y="331277"/>
                </a:cubicBezTo>
                <a:cubicBezTo>
                  <a:pt x="5687" y="303492"/>
                  <a:pt x="32181" y="284942"/>
                  <a:pt x="59964" y="289840"/>
                </a:cubicBezTo>
                <a:close/>
                <a:moveTo>
                  <a:pt x="739721" y="288534"/>
                </a:moveTo>
                <a:cubicBezTo>
                  <a:pt x="761773" y="292422"/>
                  <a:pt x="776497" y="313450"/>
                  <a:pt x="772609" y="335502"/>
                </a:cubicBezTo>
                <a:cubicBezTo>
                  <a:pt x="768721" y="357553"/>
                  <a:pt x="747692" y="372278"/>
                  <a:pt x="725640" y="368390"/>
                </a:cubicBezTo>
                <a:cubicBezTo>
                  <a:pt x="703589" y="364500"/>
                  <a:pt x="688865" y="343472"/>
                  <a:pt x="692753" y="321420"/>
                </a:cubicBezTo>
                <a:cubicBezTo>
                  <a:pt x="696641" y="299370"/>
                  <a:pt x="717670" y="284645"/>
                  <a:pt x="739721" y="288534"/>
                </a:cubicBezTo>
                <a:close/>
                <a:moveTo>
                  <a:pt x="1959144" y="283959"/>
                </a:moveTo>
                <a:cubicBezTo>
                  <a:pt x="1962080" y="284476"/>
                  <a:pt x="1964042" y="287278"/>
                  <a:pt x="1963524" y="290214"/>
                </a:cubicBezTo>
                <a:cubicBezTo>
                  <a:pt x="1963006" y="293151"/>
                  <a:pt x="1960205" y="295112"/>
                  <a:pt x="1957268" y="294595"/>
                </a:cubicBezTo>
                <a:cubicBezTo>
                  <a:pt x="1954331" y="294077"/>
                  <a:pt x="1952370" y="291276"/>
                  <a:pt x="1952888" y="288339"/>
                </a:cubicBezTo>
                <a:cubicBezTo>
                  <a:pt x="1953406" y="285402"/>
                  <a:pt x="1956207" y="283441"/>
                  <a:pt x="1959144" y="283959"/>
                </a:cubicBezTo>
                <a:close/>
                <a:moveTo>
                  <a:pt x="1360733" y="279892"/>
                </a:moveTo>
                <a:cubicBezTo>
                  <a:pt x="1375435" y="282484"/>
                  <a:pt x="1385251" y="296503"/>
                  <a:pt x="1382658" y="311204"/>
                </a:cubicBezTo>
                <a:cubicBezTo>
                  <a:pt x="1380066" y="325905"/>
                  <a:pt x="1366048" y="335721"/>
                  <a:pt x="1351345" y="333129"/>
                </a:cubicBezTo>
                <a:cubicBezTo>
                  <a:pt x="1336645" y="330537"/>
                  <a:pt x="1326829" y="316518"/>
                  <a:pt x="1329422" y="301817"/>
                </a:cubicBezTo>
                <a:cubicBezTo>
                  <a:pt x="1332014" y="287116"/>
                  <a:pt x="1346032" y="277300"/>
                  <a:pt x="1360733" y="279892"/>
                </a:cubicBezTo>
                <a:close/>
                <a:moveTo>
                  <a:pt x="1924545" y="276029"/>
                </a:moveTo>
                <a:cubicBezTo>
                  <a:pt x="1928460" y="276720"/>
                  <a:pt x="1931076" y="280454"/>
                  <a:pt x="1930385" y="284371"/>
                </a:cubicBezTo>
                <a:cubicBezTo>
                  <a:pt x="1929695" y="288286"/>
                  <a:pt x="1925960" y="290901"/>
                  <a:pt x="1922044" y="290210"/>
                </a:cubicBezTo>
                <a:cubicBezTo>
                  <a:pt x="1918129" y="289520"/>
                  <a:pt x="1915514" y="285785"/>
                  <a:pt x="1916204" y="281870"/>
                </a:cubicBezTo>
                <a:cubicBezTo>
                  <a:pt x="1916894" y="277954"/>
                  <a:pt x="1920629" y="275339"/>
                  <a:pt x="1924545" y="276029"/>
                </a:cubicBezTo>
                <a:close/>
                <a:moveTo>
                  <a:pt x="635793" y="268247"/>
                </a:moveTo>
                <a:cubicBezTo>
                  <a:pt x="658895" y="272320"/>
                  <a:pt x="674321" y="294350"/>
                  <a:pt x="670247" y="317452"/>
                </a:cubicBezTo>
                <a:cubicBezTo>
                  <a:pt x="666174" y="340554"/>
                  <a:pt x="644143" y="355979"/>
                  <a:pt x="621042" y="351906"/>
                </a:cubicBezTo>
                <a:cubicBezTo>
                  <a:pt x="597940" y="347833"/>
                  <a:pt x="582513" y="325802"/>
                  <a:pt x="586588" y="302701"/>
                </a:cubicBezTo>
                <a:cubicBezTo>
                  <a:pt x="590661" y="279600"/>
                  <a:pt x="612692" y="264173"/>
                  <a:pt x="635793" y="268247"/>
                </a:cubicBezTo>
                <a:close/>
                <a:moveTo>
                  <a:pt x="1885868" y="266719"/>
                </a:moveTo>
                <a:cubicBezTo>
                  <a:pt x="1891119" y="267644"/>
                  <a:pt x="1894625" y="272651"/>
                  <a:pt x="1893699" y="277901"/>
                </a:cubicBezTo>
                <a:cubicBezTo>
                  <a:pt x="1892773" y="283151"/>
                  <a:pt x="1887767" y="286657"/>
                  <a:pt x="1882516" y="285731"/>
                </a:cubicBezTo>
                <a:cubicBezTo>
                  <a:pt x="1877265" y="284805"/>
                  <a:pt x="1873759" y="279800"/>
                  <a:pt x="1874684" y="274548"/>
                </a:cubicBezTo>
                <a:cubicBezTo>
                  <a:pt x="1875610" y="269299"/>
                  <a:pt x="1880617" y="265793"/>
                  <a:pt x="1885868" y="266719"/>
                </a:cubicBezTo>
                <a:close/>
                <a:moveTo>
                  <a:pt x="1283425" y="264300"/>
                </a:moveTo>
                <a:cubicBezTo>
                  <a:pt x="1299176" y="267077"/>
                  <a:pt x="1309693" y="282097"/>
                  <a:pt x="1306916" y="297849"/>
                </a:cubicBezTo>
                <a:cubicBezTo>
                  <a:pt x="1304138" y="313600"/>
                  <a:pt x="1289118" y="324117"/>
                  <a:pt x="1273367" y="321339"/>
                </a:cubicBezTo>
                <a:cubicBezTo>
                  <a:pt x="1257616" y="318562"/>
                  <a:pt x="1247098" y="303542"/>
                  <a:pt x="1249876" y="287791"/>
                </a:cubicBezTo>
                <a:cubicBezTo>
                  <a:pt x="1252653" y="272040"/>
                  <a:pt x="1267674" y="261522"/>
                  <a:pt x="1283425" y="264300"/>
                </a:cubicBezTo>
                <a:close/>
                <a:moveTo>
                  <a:pt x="1842782" y="257162"/>
                </a:moveTo>
                <a:cubicBezTo>
                  <a:pt x="1849083" y="258273"/>
                  <a:pt x="1853290" y="264281"/>
                  <a:pt x="1852179" y="270581"/>
                </a:cubicBezTo>
                <a:cubicBezTo>
                  <a:pt x="1851069" y="276881"/>
                  <a:pt x="1845060" y="281088"/>
                  <a:pt x="1838759" y="279977"/>
                </a:cubicBezTo>
                <a:cubicBezTo>
                  <a:pt x="1832458" y="278866"/>
                  <a:pt x="1828251" y="272858"/>
                  <a:pt x="1829361" y="266558"/>
                </a:cubicBezTo>
                <a:cubicBezTo>
                  <a:pt x="1830472" y="260257"/>
                  <a:pt x="1836481" y="256051"/>
                  <a:pt x="1842782" y="257162"/>
                </a:cubicBezTo>
                <a:close/>
                <a:moveTo>
                  <a:pt x="1202313" y="248038"/>
                </a:moveTo>
                <a:cubicBezTo>
                  <a:pt x="1219115" y="251000"/>
                  <a:pt x="1230333" y="267022"/>
                  <a:pt x="1227371" y="283823"/>
                </a:cubicBezTo>
                <a:cubicBezTo>
                  <a:pt x="1224408" y="300623"/>
                  <a:pt x="1208387" y="311842"/>
                  <a:pt x="1191585" y="308879"/>
                </a:cubicBezTo>
                <a:cubicBezTo>
                  <a:pt x="1174783" y="305917"/>
                  <a:pt x="1163565" y="289895"/>
                  <a:pt x="1166527" y="273094"/>
                </a:cubicBezTo>
                <a:cubicBezTo>
                  <a:pt x="1169490" y="256293"/>
                  <a:pt x="1185511" y="245075"/>
                  <a:pt x="1202313" y="248038"/>
                </a:cubicBezTo>
                <a:close/>
                <a:moveTo>
                  <a:pt x="528062" y="247292"/>
                </a:moveTo>
                <a:cubicBezTo>
                  <a:pt x="552213" y="251550"/>
                  <a:pt x="568339" y="274582"/>
                  <a:pt x="564081" y="298734"/>
                </a:cubicBezTo>
                <a:cubicBezTo>
                  <a:pt x="559822" y="322884"/>
                  <a:pt x="536792" y="339011"/>
                  <a:pt x="512640" y="334753"/>
                </a:cubicBezTo>
                <a:cubicBezTo>
                  <a:pt x="488490" y="330494"/>
                  <a:pt x="472363" y="307463"/>
                  <a:pt x="476622" y="283312"/>
                </a:cubicBezTo>
                <a:cubicBezTo>
                  <a:pt x="480881" y="259160"/>
                  <a:pt x="503911" y="243033"/>
                  <a:pt x="528062" y="247292"/>
                </a:cubicBezTo>
                <a:close/>
                <a:moveTo>
                  <a:pt x="1795894" y="246933"/>
                </a:moveTo>
                <a:cubicBezTo>
                  <a:pt x="1803244" y="248229"/>
                  <a:pt x="1808153" y="255238"/>
                  <a:pt x="1806857" y="262589"/>
                </a:cubicBezTo>
                <a:cubicBezTo>
                  <a:pt x="1805561" y="269939"/>
                  <a:pt x="1798551" y="274847"/>
                  <a:pt x="1791200" y="273551"/>
                </a:cubicBezTo>
                <a:cubicBezTo>
                  <a:pt x="1783850" y="272254"/>
                  <a:pt x="1778941" y="265246"/>
                  <a:pt x="1780237" y="257895"/>
                </a:cubicBezTo>
                <a:cubicBezTo>
                  <a:pt x="1781534" y="250544"/>
                  <a:pt x="1788543" y="245637"/>
                  <a:pt x="1795894" y="246933"/>
                </a:cubicBezTo>
                <a:close/>
                <a:moveTo>
                  <a:pt x="1745203" y="236034"/>
                </a:moveTo>
                <a:cubicBezTo>
                  <a:pt x="1753605" y="237516"/>
                  <a:pt x="1759214" y="245526"/>
                  <a:pt x="1757733" y="253927"/>
                </a:cubicBezTo>
                <a:cubicBezTo>
                  <a:pt x="1756251" y="262328"/>
                  <a:pt x="1748241" y="267937"/>
                  <a:pt x="1739839" y="266456"/>
                </a:cubicBezTo>
                <a:cubicBezTo>
                  <a:pt x="1731438" y="264975"/>
                  <a:pt x="1725829" y="256963"/>
                  <a:pt x="1727310" y="248562"/>
                </a:cubicBezTo>
                <a:cubicBezTo>
                  <a:pt x="1728791" y="240162"/>
                  <a:pt x="1736802" y="234554"/>
                  <a:pt x="1745203" y="236034"/>
                </a:cubicBezTo>
                <a:close/>
                <a:moveTo>
                  <a:pt x="1117399" y="231104"/>
                </a:moveTo>
                <a:cubicBezTo>
                  <a:pt x="1135250" y="234252"/>
                  <a:pt x="1147169" y="251274"/>
                  <a:pt x="1144022" y="269126"/>
                </a:cubicBezTo>
                <a:cubicBezTo>
                  <a:pt x="1140874" y="286977"/>
                  <a:pt x="1123852" y="298897"/>
                  <a:pt x="1106000" y="295749"/>
                </a:cubicBezTo>
                <a:cubicBezTo>
                  <a:pt x="1088148" y="292601"/>
                  <a:pt x="1076229" y="275579"/>
                  <a:pt x="1079377" y="257727"/>
                </a:cubicBezTo>
                <a:cubicBezTo>
                  <a:pt x="1082525" y="239876"/>
                  <a:pt x="1099547" y="227956"/>
                  <a:pt x="1117399" y="231104"/>
                </a:cubicBezTo>
                <a:close/>
                <a:moveTo>
                  <a:pt x="416530" y="225664"/>
                </a:moveTo>
                <a:cubicBezTo>
                  <a:pt x="441733" y="230108"/>
                  <a:pt x="458561" y="254140"/>
                  <a:pt x="454117" y="279342"/>
                </a:cubicBezTo>
                <a:cubicBezTo>
                  <a:pt x="449674" y="304545"/>
                  <a:pt x="425640" y="321372"/>
                  <a:pt x="400439" y="316928"/>
                </a:cubicBezTo>
                <a:cubicBezTo>
                  <a:pt x="375236" y="312484"/>
                  <a:pt x="358409" y="288452"/>
                  <a:pt x="362852" y="263250"/>
                </a:cubicBezTo>
                <a:cubicBezTo>
                  <a:pt x="367296" y="238049"/>
                  <a:pt x="391328" y="221220"/>
                  <a:pt x="416530" y="225664"/>
                </a:cubicBezTo>
                <a:close/>
                <a:moveTo>
                  <a:pt x="1690708" y="224465"/>
                </a:moveTo>
                <a:cubicBezTo>
                  <a:pt x="1700159" y="226131"/>
                  <a:pt x="1706469" y="235144"/>
                  <a:pt x="1704803" y="244594"/>
                </a:cubicBezTo>
                <a:cubicBezTo>
                  <a:pt x="1703137" y="254044"/>
                  <a:pt x="1694124" y="260355"/>
                  <a:pt x="1684674" y="258689"/>
                </a:cubicBezTo>
                <a:cubicBezTo>
                  <a:pt x="1675224" y="257022"/>
                  <a:pt x="1668913" y="248009"/>
                  <a:pt x="1670580" y="238559"/>
                </a:cubicBezTo>
                <a:cubicBezTo>
                  <a:pt x="1672245" y="229109"/>
                  <a:pt x="1681258" y="222798"/>
                  <a:pt x="1690708" y="224465"/>
                </a:cubicBezTo>
                <a:close/>
                <a:moveTo>
                  <a:pt x="1028682" y="213500"/>
                </a:moveTo>
                <a:cubicBezTo>
                  <a:pt x="1047583" y="216833"/>
                  <a:pt x="1060204" y="234857"/>
                  <a:pt x="1056871" y="253759"/>
                </a:cubicBezTo>
                <a:cubicBezTo>
                  <a:pt x="1053538" y="272660"/>
                  <a:pt x="1035514" y="285281"/>
                  <a:pt x="1016612" y="281948"/>
                </a:cubicBezTo>
                <a:cubicBezTo>
                  <a:pt x="997711" y="278615"/>
                  <a:pt x="985090" y="260591"/>
                  <a:pt x="988423" y="241690"/>
                </a:cubicBezTo>
                <a:cubicBezTo>
                  <a:pt x="991756" y="222788"/>
                  <a:pt x="1009780" y="210167"/>
                  <a:pt x="1028682" y="213500"/>
                </a:cubicBezTo>
                <a:close/>
                <a:moveTo>
                  <a:pt x="1632414" y="212227"/>
                </a:moveTo>
                <a:cubicBezTo>
                  <a:pt x="1642915" y="214078"/>
                  <a:pt x="1649927" y="224092"/>
                  <a:pt x="1648075" y="234592"/>
                </a:cubicBezTo>
                <a:cubicBezTo>
                  <a:pt x="1646224" y="245092"/>
                  <a:pt x="1636210" y="252104"/>
                  <a:pt x="1625709" y="250252"/>
                </a:cubicBezTo>
                <a:cubicBezTo>
                  <a:pt x="1615208" y="248401"/>
                  <a:pt x="1608196" y="238387"/>
                  <a:pt x="1610048" y="227887"/>
                </a:cubicBezTo>
                <a:cubicBezTo>
                  <a:pt x="1611899" y="217387"/>
                  <a:pt x="1621913" y="210375"/>
                  <a:pt x="1632414" y="212227"/>
                </a:cubicBezTo>
                <a:close/>
                <a:moveTo>
                  <a:pt x="301196" y="203367"/>
                </a:moveTo>
                <a:cubicBezTo>
                  <a:pt x="327448" y="207996"/>
                  <a:pt x="344977" y="233030"/>
                  <a:pt x="340348" y="259282"/>
                </a:cubicBezTo>
                <a:cubicBezTo>
                  <a:pt x="335720" y="285534"/>
                  <a:pt x="310685" y="303063"/>
                  <a:pt x="284433" y="298434"/>
                </a:cubicBezTo>
                <a:cubicBezTo>
                  <a:pt x="258181" y="293805"/>
                  <a:pt x="240652" y="268771"/>
                  <a:pt x="245281" y="242519"/>
                </a:cubicBezTo>
                <a:cubicBezTo>
                  <a:pt x="249910" y="216267"/>
                  <a:pt x="274944" y="198738"/>
                  <a:pt x="301196" y="203367"/>
                </a:cubicBezTo>
                <a:close/>
                <a:moveTo>
                  <a:pt x="1570315" y="199315"/>
                </a:moveTo>
                <a:cubicBezTo>
                  <a:pt x="1581866" y="201352"/>
                  <a:pt x="1589579" y="212367"/>
                  <a:pt x="1587542" y="223918"/>
                </a:cubicBezTo>
                <a:cubicBezTo>
                  <a:pt x="1585505" y="235468"/>
                  <a:pt x="1574491" y="243181"/>
                  <a:pt x="1562940" y="241144"/>
                </a:cubicBezTo>
                <a:cubicBezTo>
                  <a:pt x="1551389" y="239107"/>
                  <a:pt x="1543677" y="228093"/>
                  <a:pt x="1545713" y="216542"/>
                </a:cubicBezTo>
                <a:cubicBezTo>
                  <a:pt x="1547750" y="204991"/>
                  <a:pt x="1558765" y="197279"/>
                  <a:pt x="1570315" y="199315"/>
                </a:cubicBezTo>
                <a:close/>
                <a:moveTo>
                  <a:pt x="936169" y="195226"/>
                </a:moveTo>
                <a:cubicBezTo>
                  <a:pt x="956122" y="198744"/>
                  <a:pt x="969437" y="217770"/>
                  <a:pt x="965919" y="237722"/>
                </a:cubicBezTo>
                <a:cubicBezTo>
                  <a:pt x="962402" y="257673"/>
                  <a:pt x="943381" y="270995"/>
                  <a:pt x="923431" y="267478"/>
                </a:cubicBezTo>
                <a:cubicBezTo>
                  <a:pt x="903478" y="263960"/>
                  <a:pt x="890157" y="244933"/>
                  <a:pt x="893675" y="224982"/>
                </a:cubicBezTo>
                <a:cubicBezTo>
                  <a:pt x="897193" y="205031"/>
                  <a:pt x="916218" y="191708"/>
                  <a:pt x="936169" y="195226"/>
                </a:cubicBezTo>
                <a:close/>
                <a:moveTo>
                  <a:pt x="1504414" y="185736"/>
                </a:moveTo>
                <a:cubicBezTo>
                  <a:pt x="1517015" y="187956"/>
                  <a:pt x="1525429" y="199973"/>
                  <a:pt x="1523208" y="212574"/>
                </a:cubicBezTo>
                <a:cubicBezTo>
                  <a:pt x="1520986" y="225175"/>
                  <a:pt x="1508969" y="233588"/>
                  <a:pt x="1496368" y="231367"/>
                </a:cubicBezTo>
                <a:cubicBezTo>
                  <a:pt x="1483768" y="229146"/>
                  <a:pt x="1475354" y="217128"/>
                  <a:pt x="1477575" y="204528"/>
                </a:cubicBezTo>
                <a:cubicBezTo>
                  <a:pt x="1479797" y="191927"/>
                  <a:pt x="1491814" y="183514"/>
                  <a:pt x="1504414" y="185736"/>
                </a:cubicBezTo>
                <a:close/>
                <a:moveTo>
                  <a:pt x="182056" y="180400"/>
                </a:moveTo>
                <a:cubicBezTo>
                  <a:pt x="209358" y="185214"/>
                  <a:pt x="227588" y="211250"/>
                  <a:pt x="222774" y="238551"/>
                </a:cubicBezTo>
                <a:cubicBezTo>
                  <a:pt x="217960" y="265853"/>
                  <a:pt x="191925" y="284083"/>
                  <a:pt x="164623" y="279268"/>
                </a:cubicBezTo>
                <a:cubicBezTo>
                  <a:pt x="137321" y="274455"/>
                  <a:pt x="119091" y="248420"/>
                  <a:pt x="123905" y="221118"/>
                </a:cubicBezTo>
                <a:cubicBezTo>
                  <a:pt x="128719" y="193816"/>
                  <a:pt x="154754" y="175586"/>
                  <a:pt x="182056" y="180400"/>
                </a:cubicBezTo>
                <a:close/>
                <a:moveTo>
                  <a:pt x="839848" y="176282"/>
                </a:moveTo>
                <a:cubicBezTo>
                  <a:pt x="860849" y="179985"/>
                  <a:pt x="874872" y="200013"/>
                  <a:pt x="871169" y="221014"/>
                </a:cubicBezTo>
                <a:cubicBezTo>
                  <a:pt x="867466" y="242015"/>
                  <a:pt x="847439" y="256038"/>
                  <a:pt x="826438" y="252335"/>
                </a:cubicBezTo>
                <a:cubicBezTo>
                  <a:pt x="805437" y="248632"/>
                  <a:pt x="791413" y="228604"/>
                  <a:pt x="795116" y="207603"/>
                </a:cubicBezTo>
                <a:cubicBezTo>
                  <a:pt x="798819" y="186602"/>
                  <a:pt x="818847" y="172579"/>
                  <a:pt x="839848" y="176282"/>
                </a:cubicBezTo>
                <a:close/>
                <a:moveTo>
                  <a:pt x="1434711" y="171484"/>
                </a:moveTo>
                <a:cubicBezTo>
                  <a:pt x="1448363" y="173891"/>
                  <a:pt x="1457478" y="186909"/>
                  <a:pt x="1455070" y="200559"/>
                </a:cubicBezTo>
                <a:cubicBezTo>
                  <a:pt x="1452664" y="214210"/>
                  <a:pt x="1439645" y="223325"/>
                  <a:pt x="1425994" y="220917"/>
                </a:cubicBezTo>
                <a:cubicBezTo>
                  <a:pt x="1412343" y="218510"/>
                  <a:pt x="1403228" y="205493"/>
                  <a:pt x="1405634" y="191842"/>
                </a:cubicBezTo>
                <a:cubicBezTo>
                  <a:pt x="1408042" y="178192"/>
                  <a:pt x="1421059" y="169077"/>
                  <a:pt x="1434711" y="171484"/>
                </a:cubicBezTo>
                <a:close/>
                <a:moveTo>
                  <a:pt x="1959614" y="160631"/>
                </a:moveTo>
                <a:cubicBezTo>
                  <a:pt x="1962551" y="161149"/>
                  <a:pt x="1964512" y="163950"/>
                  <a:pt x="1963995" y="166886"/>
                </a:cubicBezTo>
                <a:cubicBezTo>
                  <a:pt x="1963477" y="169823"/>
                  <a:pt x="1960676" y="171785"/>
                  <a:pt x="1957739" y="171267"/>
                </a:cubicBezTo>
                <a:cubicBezTo>
                  <a:pt x="1954802" y="170749"/>
                  <a:pt x="1952841" y="167948"/>
                  <a:pt x="1953359" y="165011"/>
                </a:cubicBezTo>
                <a:cubicBezTo>
                  <a:pt x="1953876" y="162074"/>
                  <a:pt x="1956678" y="160113"/>
                  <a:pt x="1959614" y="160631"/>
                </a:cubicBezTo>
                <a:close/>
                <a:moveTo>
                  <a:pt x="59965" y="157974"/>
                </a:moveTo>
                <a:cubicBezTo>
                  <a:pt x="87748" y="162873"/>
                  <a:pt x="106299" y="189367"/>
                  <a:pt x="101400" y="217150"/>
                </a:cubicBezTo>
                <a:cubicBezTo>
                  <a:pt x="96501" y="244933"/>
                  <a:pt x="70008" y="263485"/>
                  <a:pt x="42224" y="258586"/>
                </a:cubicBezTo>
                <a:cubicBezTo>
                  <a:pt x="14441" y="253687"/>
                  <a:pt x="-4110" y="227193"/>
                  <a:pt x="788" y="199409"/>
                </a:cubicBezTo>
                <a:cubicBezTo>
                  <a:pt x="5687" y="171626"/>
                  <a:pt x="32181" y="153075"/>
                  <a:pt x="59965" y="157974"/>
                </a:cubicBezTo>
                <a:close/>
                <a:moveTo>
                  <a:pt x="739722" y="156666"/>
                </a:moveTo>
                <a:cubicBezTo>
                  <a:pt x="761775" y="160555"/>
                  <a:pt x="776499" y="181583"/>
                  <a:pt x="772610" y="203635"/>
                </a:cubicBezTo>
                <a:cubicBezTo>
                  <a:pt x="768722" y="225687"/>
                  <a:pt x="747694" y="240411"/>
                  <a:pt x="725641" y="236523"/>
                </a:cubicBezTo>
                <a:cubicBezTo>
                  <a:pt x="703589" y="232634"/>
                  <a:pt x="688865" y="211606"/>
                  <a:pt x="692753" y="189554"/>
                </a:cubicBezTo>
                <a:cubicBezTo>
                  <a:pt x="696642" y="167502"/>
                  <a:pt x="717670" y="152778"/>
                  <a:pt x="739722" y="156666"/>
                </a:cubicBezTo>
                <a:close/>
                <a:moveTo>
                  <a:pt x="1361204" y="156563"/>
                </a:moveTo>
                <a:cubicBezTo>
                  <a:pt x="1375906" y="159155"/>
                  <a:pt x="1385721" y="173174"/>
                  <a:pt x="1383129" y="187875"/>
                </a:cubicBezTo>
                <a:cubicBezTo>
                  <a:pt x="1380537" y="202576"/>
                  <a:pt x="1366518" y="212392"/>
                  <a:pt x="1351816" y="209800"/>
                </a:cubicBezTo>
                <a:cubicBezTo>
                  <a:pt x="1337116" y="207208"/>
                  <a:pt x="1327299" y="193189"/>
                  <a:pt x="1329893" y="178488"/>
                </a:cubicBezTo>
                <a:cubicBezTo>
                  <a:pt x="1332485" y="163787"/>
                  <a:pt x="1346502" y="153971"/>
                  <a:pt x="1361204" y="156563"/>
                </a:cubicBezTo>
                <a:close/>
                <a:moveTo>
                  <a:pt x="1925015" y="152702"/>
                </a:moveTo>
                <a:cubicBezTo>
                  <a:pt x="1928931" y="153393"/>
                  <a:pt x="1931546" y="157128"/>
                  <a:pt x="1930856" y="161042"/>
                </a:cubicBezTo>
                <a:cubicBezTo>
                  <a:pt x="1930166" y="164958"/>
                  <a:pt x="1926431" y="167574"/>
                  <a:pt x="1922515" y="166883"/>
                </a:cubicBezTo>
                <a:cubicBezTo>
                  <a:pt x="1918599" y="166193"/>
                  <a:pt x="1915984" y="162457"/>
                  <a:pt x="1916675" y="158543"/>
                </a:cubicBezTo>
                <a:cubicBezTo>
                  <a:pt x="1917365" y="154627"/>
                  <a:pt x="1921100" y="152012"/>
                  <a:pt x="1925015" y="152702"/>
                </a:cubicBezTo>
                <a:close/>
                <a:moveTo>
                  <a:pt x="1886339" y="143392"/>
                </a:moveTo>
                <a:cubicBezTo>
                  <a:pt x="1891590" y="144318"/>
                  <a:pt x="1895095" y="149324"/>
                  <a:pt x="1894170" y="154574"/>
                </a:cubicBezTo>
                <a:cubicBezTo>
                  <a:pt x="1893244" y="159823"/>
                  <a:pt x="1888237" y="163330"/>
                  <a:pt x="1882986" y="162404"/>
                </a:cubicBezTo>
                <a:cubicBezTo>
                  <a:pt x="1877735" y="161477"/>
                  <a:pt x="1874229" y="156472"/>
                  <a:pt x="1875155" y="151221"/>
                </a:cubicBezTo>
                <a:cubicBezTo>
                  <a:pt x="1876081" y="145972"/>
                  <a:pt x="1881088" y="142466"/>
                  <a:pt x="1886339" y="143392"/>
                </a:cubicBezTo>
                <a:close/>
                <a:moveTo>
                  <a:pt x="1283896" y="140970"/>
                </a:moveTo>
                <a:cubicBezTo>
                  <a:pt x="1299647" y="143747"/>
                  <a:pt x="1310164" y="158768"/>
                  <a:pt x="1307387" y="174519"/>
                </a:cubicBezTo>
                <a:cubicBezTo>
                  <a:pt x="1304610" y="190270"/>
                  <a:pt x="1289589" y="200787"/>
                  <a:pt x="1273838" y="198010"/>
                </a:cubicBezTo>
                <a:cubicBezTo>
                  <a:pt x="1258087" y="195233"/>
                  <a:pt x="1247570" y="180212"/>
                  <a:pt x="1250347" y="164461"/>
                </a:cubicBezTo>
                <a:cubicBezTo>
                  <a:pt x="1253124" y="148710"/>
                  <a:pt x="1268145" y="138192"/>
                  <a:pt x="1283896" y="140970"/>
                </a:cubicBezTo>
                <a:close/>
                <a:moveTo>
                  <a:pt x="635794" y="136380"/>
                </a:moveTo>
                <a:cubicBezTo>
                  <a:pt x="658895" y="140454"/>
                  <a:pt x="674322" y="162484"/>
                  <a:pt x="670248" y="185586"/>
                </a:cubicBezTo>
                <a:cubicBezTo>
                  <a:pt x="666174" y="208687"/>
                  <a:pt x="644144" y="224113"/>
                  <a:pt x="621042" y="220040"/>
                </a:cubicBezTo>
                <a:cubicBezTo>
                  <a:pt x="597941" y="215966"/>
                  <a:pt x="582515" y="193936"/>
                  <a:pt x="586588" y="170834"/>
                </a:cubicBezTo>
                <a:cubicBezTo>
                  <a:pt x="590662" y="147733"/>
                  <a:pt x="612692" y="132307"/>
                  <a:pt x="635794" y="136380"/>
                </a:cubicBezTo>
                <a:close/>
                <a:moveTo>
                  <a:pt x="1843253" y="133835"/>
                </a:moveTo>
                <a:cubicBezTo>
                  <a:pt x="1849553" y="134946"/>
                  <a:pt x="1853761" y="140954"/>
                  <a:pt x="1852650" y="147253"/>
                </a:cubicBezTo>
                <a:cubicBezTo>
                  <a:pt x="1851539" y="153553"/>
                  <a:pt x="1845531" y="157760"/>
                  <a:pt x="1839230" y="156649"/>
                </a:cubicBezTo>
                <a:cubicBezTo>
                  <a:pt x="1832929" y="155538"/>
                  <a:pt x="1828721" y="149530"/>
                  <a:pt x="1829832" y="143230"/>
                </a:cubicBezTo>
                <a:cubicBezTo>
                  <a:pt x="1830943" y="136930"/>
                  <a:pt x="1836952" y="132724"/>
                  <a:pt x="1843253" y="133835"/>
                </a:cubicBezTo>
                <a:close/>
                <a:moveTo>
                  <a:pt x="1202784" y="124709"/>
                </a:moveTo>
                <a:cubicBezTo>
                  <a:pt x="1219586" y="127671"/>
                  <a:pt x="1230804" y="143693"/>
                  <a:pt x="1227842" y="160494"/>
                </a:cubicBezTo>
                <a:cubicBezTo>
                  <a:pt x="1224879" y="177295"/>
                  <a:pt x="1208858" y="188513"/>
                  <a:pt x="1192056" y="185550"/>
                </a:cubicBezTo>
                <a:cubicBezTo>
                  <a:pt x="1175254" y="182588"/>
                  <a:pt x="1164036" y="166566"/>
                  <a:pt x="1166998" y="149765"/>
                </a:cubicBezTo>
                <a:cubicBezTo>
                  <a:pt x="1169961" y="132965"/>
                  <a:pt x="1185982" y="121746"/>
                  <a:pt x="1202784" y="124709"/>
                </a:cubicBezTo>
                <a:close/>
                <a:moveTo>
                  <a:pt x="1796365" y="123606"/>
                </a:moveTo>
                <a:cubicBezTo>
                  <a:pt x="1803716" y="124903"/>
                  <a:pt x="1808625" y="131911"/>
                  <a:pt x="1807328" y="139262"/>
                </a:cubicBezTo>
                <a:cubicBezTo>
                  <a:pt x="1806032" y="146613"/>
                  <a:pt x="1799023" y="151520"/>
                  <a:pt x="1791672" y="150224"/>
                </a:cubicBezTo>
                <a:cubicBezTo>
                  <a:pt x="1784321" y="148928"/>
                  <a:pt x="1779413" y="141919"/>
                  <a:pt x="1780709" y="134568"/>
                </a:cubicBezTo>
                <a:cubicBezTo>
                  <a:pt x="1782005" y="127218"/>
                  <a:pt x="1789015" y="122310"/>
                  <a:pt x="1796365" y="123606"/>
                </a:cubicBezTo>
                <a:close/>
                <a:moveTo>
                  <a:pt x="528063" y="115426"/>
                </a:moveTo>
                <a:cubicBezTo>
                  <a:pt x="552213" y="119684"/>
                  <a:pt x="568340" y="142715"/>
                  <a:pt x="564081" y="166867"/>
                </a:cubicBezTo>
                <a:cubicBezTo>
                  <a:pt x="559823" y="191018"/>
                  <a:pt x="536792" y="207145"/>
                  <a:pt x="512640" y="202886"/>
                </a:cubicBezTo>
                <a:cubicBezTo>
                  <a:pt x="488492" y="198627"/>
                  <a:pt x="472365" y="175596"/>
                  <a:pt x="476624" y="151445"/>
                </a:cubicBezTo>
                <a:cubicBezTo>
                  <a:pt x="480882" y="127293"/>
                  <a:pt x="503911" y="111167"/>
                  <a:pt x="528063" y="115426"/>
                </a:cubicBezTo>
                <a:close/>
                <a:moveTo>
                  <a:pt x="1745675" y="112708"/>
                </a:moveTo>
                <a:cubicBezTo>
                  <a:pt x="1754075" y="114189"/>
                  <a:pt x="1759684" y="122199"/>
                  <a:pt x="1758204" y="130600"/>
                </a:cubicBezTo>
                <a:cubicBezTo>
                  <a:pt x="1756723" y="139000"/>
                  <a:pt x="1748711" y="144609"/>
                  <a:pt x="1740310" y="143128"/>
                </a:cubicBezTo>
                <a:cubicBezTo>
                  <a:pt x="1731910" y="141647"/>
                  <a:pt x="1726299" y="133636"/>
                  <a:pt x="1727781" y="125236"/>
                </a:cubicBezTo>
                <a:cubicBezTo>
                  <a:pt x="1729262" y="116835"/>
                  <a:pt x="1737274" y="111226"/>
                  <a:pt x="1745675" y="112708"/>
                </a:cubicBezTo>
                <a:close/>
                <a:moveTo>
                  <a:pt x="1117870" y="107774"/>
                </a:moveTo>
                <a:cubicBezTo>
                  <a:pt x="1135721" y="110923"/>
                  <a:pt x="1147640" y="127945"/>
                  <a:pt x="1144493" y="145796"/>
                </a:cubicBezTo>
                <a:cubicBezTo>
                  <a:pt x="1141345" y="163648"/>
                  <a:pt x="1124323" y="175568"/>
                  <a:pt x="1106471" y="172419"/>
                </a:cubicBezTo>
                <a:cubicBezTo>
                  <a:pt x="1088620" y="169271"/>
                  <a:pt x="1076700" y="152249"/>
                  <a:pt x="1079848" y="134397"/>
                </a:cubicBezTo>
                <a:cubicBezTo>
                  <a:pt x="1082996" y="116547"/>
                  <a:pt x="1100018" y="104628"/>
                  <a:pt x="1117870" y="107774"/>
                </a:cubicBezTo>
                <a:close/>
                <a:moveTo>
                  <a:pt x="1691180" y="101138"/>
                </a:moveTo>
                <a:cubicBezTo>
                  <a:pt x="1700630" y="102804"/>
                  <a:pt x="1706941" y="111817"/>
                  <a:pt x="1705275" y="121267"/>
                </a:cubicBezTo>
                <a:cubicBezTo>
                  <a:pt x="1703608" y="130717"/>
                  <a:pt x="1694596" y="137028"/>
                  <a:pt x="1685145" y="135362"/>
                </a:cubicBezTo>
                <a:cubicBezTo>
                  <a:pt x="1675695" y="133696"/>
                  <a:pt x="1669384" y="124683"/>
                  <a:pt x="1671051" y="115233"/>
                </a:cubicBezTo>
                <a:cubicBezTo>
                  <a:pt x="1672717" y="105782"/>
                  <a:pt x="1681730" y="99471"/>
                  <a:pt x="1691180" y="101138"/>
                </a:cubicBezTo>
                <a:close/>
                <a:moveTo>
                  <a:pt x="416532" y="93798"/>
                </a:moveTo>
                <a:cubicBezTo>
                  <a:pt x="441734" y="98242"/>
                  <a:pt x="458562" y="122274"/>
                  <a:pt x="454118" y="147475"/>
                </a:cubicBezTo>
                <a:cubicBezTo>
                  <a:pt x="449674" y="172678"/>
                  <a:pt x="425642" y="189506"/>
                  <a:pt x="400439" y="185062"/>
                </a:cubicBezTo>
                <a:cubicBezTo>
                  <a:pt x="375236" y="180618"/>
                  <a:pt x="358410" y="156586"/>
                  <a:pt x="362854" y="131384"/>
                </a:cubicBezTo>
                <a:cubicBezTo>
                  <a:pt x="367297" y="106182"/>
                  <a:pt x="391330" y="89354"/>
                  <a:pt x="416532" y="93798"/>
                </a:cubicBezTo>
                <a:close/>
                <a:moveTo>
                  <a:pt x="1029153" y="90171"/>
                </a:moveTo>
                <a:cubicBezTo>
                  <a:pt x="1048054" y="93504"/>
                  <a:pt x="1060675" y="111529"/>
                  <a:pt x="1057342" y="130430"/>
                </a:cubicBezTo>
                <a:cubicBezTo>
                  <a:pt x="1054009" y="149331"/>
                  <a:pt x="1035985" y="161952"/>
                  <a:pt x="1017083" y="158619"/>
                </a:cubicBezTo>
                <a:cubicBezTo>
                  <a:pt x="998182" y="155287"/>
                  <a:pt x="985561" y="137262"/>
                  <a:pt x="988894" y="118361"/>
                </a:cubicBezTo>
                <a:cubicBezTo>
                  <a:pt x="992227" y="99459"/>
                  <a:pt x="1010251" y="86839"/>
                  <a:pt x="1029153" y="90171"/>
                </a:cubicBezTo>
                <a:close/>
                <a:moveTo>
                  <a:pt x="1632885" y="88899"/>
                </a:moveTo>
                <a:cubicBezTo>
                  <a:pt x="1643386" y="90751"/>
                  <a:pt x="1650397" y="100764"/>
                  <a:pt x="1648546" y="111264"/>
                </a:cubicBezTo>
                <a:cubicBezTo>
                  <a:pt x="1646694" y="121764"/>
                  <a:pt x="1636681" y="128776"/>
                  <a:pt x="1626180" y="126924"/>
                </a:cubicBezTo>
                <a:cubicBezTo>
                  <a:pt x="1615679" y="125073"/>
                  <a:pt x="1608667" y="115059"/>
                  <a:pt x="1610519" y="104559"/>
                </a:cubicBezTo>
                <a:cubicBezTo>
                  <a:pt x="1612370" y="94059"/>
                  <a:pt x="1622384" y="87047"/>
                  <a:pt x="1632885" y="88899"/>
                </a:cubicBezTo>
                <a:close/>
                <a:moveTo>
                  <a:pt x="1570786" y="75989"/>
                </a:moveTo>
                <a:cubicBezTo>
                  <a:pt x="1582337" y="78025"/>
                  <a:pt x="1590049" y="89040"/>
                  <a:pt x="1588013" y="100591"/>
                </a:cubicBezTo>
                <a:cubicBezTo>
                  <a:pt x="1585976" y="112141"/>
                  <a:pt x="1574961" y="119854"/>
                  <a:pt x="1563411" y="117817"/>
                </a:cubicBezTo>
                <a:cubicBezTo>
                  <a:pt x="1551860" y="115781"/>
                  <a:pt x="1544147" y="104766"/>
                  <a:pt x="1546184" y="93215"/>
                </a:cubicBezTo>
                <a:cubicBezTo>
                  <a:pt x="1548221" y="81664"/>
                  <a:pt x="1559235" y="73952"/>
                  <a:pt x="1570786" y="75989"/>
                </a:cubicBezTo>
                <a:close/>
                <a:moveTo>
                  <a:pt x="936636" y="71896"/>
                </a:moveTo>
                <a:cubicBezTo>
                  <a:pt x="956587" y="75414"/>
                  <a:pt x="969908" y="94442"/>
                  <a:pt x="966390" y="114393"/>
                </a:cubicBezTo>
                <a:cubicBezTo>
                  <a:pt x="962872" y="134344"/>
                  <a:pt x="943847" y="147666"/>
                  <a:pt x="923896" y="144148"/>
                </a:cubicBezTo>
                <a:cubicBezTo>
                  <a:pt x="903945" y="140630"/>
                  <a:pt x="890622" y="121603"/>
                  <a:pt x="894140" y="101652"/>
                </a:cubicBezTo>
                <a:cubicBezTo>
                  <a:pt x="897658" y="81701"/>
                  <a:pt x="916684" y="68378"/>
                  <a:pt x="936636" y="71896"/>
                </a:cubicBezTo>
                <a:close/>
                <a:moveTo>
                  <a:pt x="301197" y="71500"/>
                </a:moveTo>
                <a:cubicBezTo>
                  <a:pt x="327450" y="76130"/>
                  <a:pt x="344978" y="101163"/>
                  <a:pt x="340350" y="127415"/>
                </a:cubicBezTo>
                <a:cubicBezTo>
                  <a:pt x="335721" y="153667"/>
                  <a:pt x="310687" y="171196"/>
                  <a:pt x="284435" y="166567"/>
                </a:cubicBezTo>
                <a:cubicBezTo>
                  <a:pt x="258182" y="161939"/>
                  <a:pt x="240652" y="136905"/>
                  <a:pt x="245281" y="110653"/>
                </a:cubicBezTo>
                <a:cubicBezTo>
                  <a:pt x="249910" y="84401"/>
                  <a:pt x="274945" y="66872"/>
                  <a:pt x="301197" y="71500"/>
                </a:cubicBezTo>
                <a:close/>
                <a:moveTo>
                  <a:pt x="1504885" y="62408"/>
                </a:moveTo>
                <a:cubicBezTo>
                  <a:pt x="1517486" y="64629"/>
                  <a:pt x="1525900" y="76646"/>
                  <a:pt x="1523678" y="89247"/>
                </a:cubicBezTo>
                <a:cubicBezTo>
                  <a:pt x="1521456" y="101847"/>
                  <a:pt x="1509440" y="110262"/>
                  <a:pt x="1496839" y="108040"/>
                </a:cubicBezTo>
                <a:cubicBezTo>
                  <a:pt x="1484238" y="105818"/>
                  <a:pt x="1475824" y="93801"/>
                  <a:pt x="1478046" y="81201"/>
                </a:cubicBezTo>
                <a:cubicBezTo>
                  <a:pt x="1480268" y="68600"/>
                  <a:pt x="1492285" y="60186"/>
                  <a:pt x="1504885" y="62408"/>
                </a:cubicBezTo>
                <a:close/>
                <a:moveTo>
                  <a:pt x="840313" y="52953"/>
                </a:moveTo>
                <a:cubicBezTo>
                  <a:pt x="861314" y="56656"/>
                  <a:pt x="875337" y="76684"/>
                  <a:pt x="871634" y="97685"/>
                </a:cubicBezTo>
                <a:cubicBezTo>
                  <a:pt x="867931" y="118686"/>
                  <a:pt x="847904" y="132709"/>
                  <a:pt x="826903" y="129006"/>
                </a:cubicBezTo>
                <a:cubicBezTo>
                  <a:pt x="805901" y="125303"/>
                  <a:pt x="791878" y="105276"/>
                  <a:pt x="795581" y="84275"/>
                </a:cubicBezTo>
                <a:cubicBezTo>
                  <a:pt x="799284" y="63273"/>
                  <a:pt x="819312" y="49250"/>
                  <a:pt x="840313" y="52953"/>
                </a:cubicBezTo>
                <a:close/>
                <a:moveTo>
                  <a:pt x="182057" y="48533"/>
                </a:moveTo>
                <a:cubicBezTo>
                  <a:pt x="209359" y="53347"/>
                  <a:pt x="227589" y="79382"/>
                  <a:pt x="222775" y="106684"/>
                </a:cubicBezTo>
                <a:cubicBezTo>
                  <a:pt x="217960" y="133986"/>
                  <a:pt x="191925" y="152216"/>
                  <a:pt x="164625" y="147402"/>
                </a:cubicBezTo>
                <a:cubicBezTo>
                  <a:pt x="137323" y="142588"/>
                  <a:pt x="119093" y="116553"/>
                  <a:pt x="123907" y="89251"/>
                </a:cubicBezTo>
                <a:cubicBezTo>
                  <a:pt x="128721" y="61949"/>
                  <a:pt x="154756" y="43719"/>
                  <a:pt x="182057" y="48533"/>
                </a:cubicBezTo>
                <a:close/>
                <a:moveTo>
                  <a:pt x="1435182" y="48157"/>
                </a:moveTo>
                <a:cubicBezTo>
                  <a:pt x="1448833" y="50564"/>
                  <a:pt x="1457948" y="63582"/>
                  <a:pt x="1455541" y="77232"/>
                </a:cubicBezTo>
                <a:cubicBezTo>
                  <a:pt x="1453134" y="90883"/>
                  <a:pt x="1440117" y="99998"/>
                  <a:pt x="1426465" y="97591"/>
                </a:cubicBezTo>
                <a:cubicBezTo>
                  <a:pt x="1412814" y="95184"/>
                  <a:pt x="1403699" y="82166"/>
                  <a:pt x="1406106" y="68516"/>
                </a:cubicBezTo>
                <a:cubicBezTo>
                  <a:pt x="1408513" y="54865"/>
                  <a:pt x="1421530" y="45750"/>
                  <a:pt x="1435182" y="48157"/>
                </a:cubicBezTo>
                <a:close/>
                <a:moveTo>
                  <a:pt x="1960085" y="37307"/>
                </a:moveTo>
                <a:cubicBezTo>
                  <a:pt x="1963022" y="37825"/>
                  <a:pt x="1964984" y="40626"/>
                  <a:pt x="1964466" y="43563"/>
                </a:cubicBezTo>
                <a:cubicBezTo>
                  <a:pt x="1963948" y="46499"/>
                  <a:pt x="1961147" y="48461"/>
                  <a:pt x="1958210" y="47943"/>
                </a:cubicBezTo>
                <a:cubicBezTo>
                  <a:pt x="1955273" y="47425"/>
                  <a:pt x="1953312" y="44624"/>
                  <a:pt x="1953830" y="41687"/>
                </a:cubicBezTo>
                <a:cubicBezTo>
                  <a:pt x="1954348" y="38751"/>
                  <a:pt x="1957149" y="36789"/>
                  <a:pt x="1960085" y="37307"/>
                </a:cubicBezTo>
                <a:close/>
                <a:moveTo>
                  <a:pt x="740188" y="33338"/>
                </a:moveTo>
                <a:cubicBezTo>
                  <a:pt x="762240" y="37226"/>
                  <a:pt x="776964" y="58254"/>
                  <a:pt x="773075" y="80306"/>
                </a:cubicBezTo>
                <a:cubicBezTo>
                  <a:pt x="769187" y="102358"/>
                  <a:pt x="748159" y="117082"/>
                  <a:pt x="726107" y="113194"/>
                </a:cubicBezTo>
                <a:cubicBezTo>
                  <a:pt x="704055" y="109305"/>
                  <a:pt x="689331" y="88277"/>
                  <a:pt x="693219" y="66225"/>
                </a:cubicBezTo>
                <a:cubicBezTo>
                  <a:pt x="697108" y="44174"/>
                  <a:pt x="718136" y="29449"/>
                  <a:pt x="740188" y="33338"/>
                </a:cubicBezTo>
                <a:close/>
                <a:moveTo>
                  <a:pt x="1361675" y="33235"/>
                </a:moveTo>
                <a:cubicBezTo>
                  <a:pt x="1376376" y="35828"/>
                  <a:pt x="1386192" y="49846"/>
                  <a:pt x="1383600" y="64547"/>
                </a:cubicBezTo>
                <a:cubicBezTo>
                  <a:pt x="1381008" y="79248"/>
                  <a:pt x="1366989" y="89064"/>
                  <a:pt x="1352288" y="86472"/>
                </a:cubicBezTo>
                <a:cubicBezTo>
                  <a:pt x="1337587" y="83880"/>
                  <a:pt x="1327771" y="69861"/>
                  <a:pt x="1330363" y="55160"/>
                </a:cubicBezTo>
                <a:cubicBezTo>
                  <a:pt x="1332956" y="40459"/>
                  <a:pt x="1346974" y="30643"/>
                  <a:pt x="1361675" y="33235"/>
                </a:cubicBezTo>
                <a:close/>
                <a:moveTo>
                  <a:pt x="1925486" y="29374"/>
                </a:moveTo>
                <a:cubicBezTo>
                  <a:pt x="1929402" y="30065"/>
                  <a:pt x="1932017" y="33800"/>
                  <a:pt x="1931327" y="37715"/>
                </a:cubicBezTo>
                <a:cubicBezTo>
                  <a:pt x="1930636" y="41631"/>
                  <a:pt x="1926901" y="44246"/>
                  <a:pt x="1922986" y="43556"/>
                </a:cubicBezTo>
                <a:cubicBezTo>
                  <a:pt x="1919070" y="42865"/>
                  <a:pt x="1916455" y="39130"/>
                  <a:pt x="1917145" y="35215"/>
                </a:cubicBezTo>
                <a:cubicBezTo>
                  <a:pt x="1917836" y="31299"/>
                  <a:pt x="1921571" y="28684"/>
                  <a:pt x="1925486" y="29374"/>
                </a:cubicBezTo>
                <a:close/>
                <a:moveTo>
                  <a:pt x="59965" y="26106"/>
                </a:moveTo>
                <a:cubicBezTo>
                  <a:pt x="87749" y="31005"/>
                  <a:pt x="106300" y="57499"/>
                  <a:pt x="101401" y="85283"/>
                </a:cubicBezTo>
                <a:cubicBezTo>
                  <a:pt x="96502" y="113066"/>
                  <a:pt x="70008" y="131617"/>
                  <a:pt x="42225" y="126718"/>
                </a:cubicBezTo>
                <a:cubicBezTo>
                  <a:pt x="14441" y="121819"/>
                  <a:pt x="-4110" y="95325"/>
                  <a:pt x="789" y="67542"/>
                </a:cubicBezTo>
                <a:cubicBezTo>
                  <a:pt x="5688" y="39759"/>
                  <a:pt x="32182" y="21208"/>
                  <a:pt x="59965" y="26106"/>
                </a:cubicBezTo>
                <a:close/>
                <a:moveTo>
                  <a:pt x="1886809" y="20064"/>
                </a:moveTo>
                <a:cubicBezTo>
                  <a:pt x="1892060" y="20990"/>
                  <a:pt x="1895566" y="25997"/>
                  <a:pt x="1894641" y="31247"/>
                </a:cubicBezTo>
                <a:cubicBezTo>
                  <a:pt x="1893715" y="36497"/>
                  <a:pt x="1888708" y="40002"/>
                  <a:pt x="1883457" y="39076"/>
                </a:cubicBezTo>
                <a:cubicBezTo>
                  <a:pt x="1878206" y="38151"/>
                  <a:pt x="1874700" y="33144"/>
                  <a:pt x="1875626" y="27894"/>
                </a:cubicBezTo>
                <a:cubicBezTo>
                  <a:pt x="1876552" y="22644"/>
                  <a:pt x="1881558" y="19138"/>
                  <a:pt x="1886809" y="20064"/>
                </a:cubicBezTo>
                <a:close/>
                <a:moveTo>
                  <a:pt x="1284366" y="17643"/>
                </a:moveTo>
                <a:cubicBezTo>
                  <a:pt x="1300117" y="20420"/>
                  <a:pt x="1310635" y="35441"/>
                  <a:pt x="1307858" y="51192"/>
                </a:cubicBezTo>
                <a:cubicBezTo>
                  <a:pt x="1305080" y="66943"/>
                  <a:pt x="1290060" y="77460"/>
                  <a:pt x="1274309" y="74683"/>
                </a:cubicBezTo>
                <a:cubicBezTo>
                  <a:pt x="1258558" y="71906"/>
                  <a:pt x="1248040" y="56885"/>
                  <a:pt x="1250818" y="41134"/>
                </a:cubicBezTo>
                <a:cubicBezTo>
                  <a:pt x="1253595" y="25383"/>
                  <a:pt x="1268615" y="14866"/>
                  <a:pt x="1284366" y="17643"/>
                </a:cubicBezTo>
                <a:close/>
                <a:moveTo>
                  <a:pt x="636260" y="13051"/>
                </a:moveTo>
                <a:cubicBezTo>
                  <a:pt x="659361" y="17124"/>
                  <a:pt x="674787" y="39154"/>
                  <a:pt x="670714" y="62256"/>
                </a:cubicBezTo>
                <a:cubicBezTo>
                  <a:pt x="666640" y="85358"/>
                  <a:pt x="644610" y="100783"/>
                  <a:pt x="621508" y="96710"/>
                </a:cubicBezTo>
                <a:cubicBezTo>
                  <a:pt x="598407" y="92637"/>
                  <a:pt x="582981" y="70606"/>
                  <a:pt x="587054" y="47505"/>
                </a:cubicBezTo>
                <a:cubicBezTo>
                  <a:pt x="591128" y="24403"/>
                  <a:pt x="613158" y="8977"/>
                  <a:pt x="636260" y="13051"/>
                </a:cubicBezTo>
                <a:close/>
                <a:moveTo>
                  <a:pt x="1843723" y="10507"/>
                </a:moveTo>
                <a:cubicBezTo>
                  <a:pt x="1850024" y="11618"/>
                  <a:pt x="1854232" y="17626"/>
                  <a:pt x="1853121" y="23926"/>
                </a:cubicBezTo>
                <a:cubicBezTo>
                  <a:pt x="1852010" y="30225"/>
                  <a:pt x="1846002" y="34432"/>
                  <a:pt x="1839701" y="33321"/>
                </a:cubicBezTo>
                <a:cubicBezTo>
                  <a:pt x="1833400" y="32210"/>
                  <a:pt x="1829192" y="26202"/>
                  <a:pt x="1830303" y="19902"/>
                </a:cubicBezTo>
                <a:cubicBezTo>
                  <a:pt x="1831414" y="13602"/>
                  <a:pt x="1837423" y="9396"/>
                  <a:pt x="1843723" y="10507"/>
                </a:cubicBezTo>
                <a:close/>
                <a:moveTo>
                  <a:pt x="1203255" y="1381"/>
                </a:moveTo>
                <a:cubicBezTo>
                  <a:pt x="1220057" y="4344"/>
                  <a:pt x="1231275" y="20365"/>
                  <a:pt x="1228314" y="37166"/>
                </a:cubicBezTo>
                <a:cubicBezTo>
                  <a:pt x="1225350" y="53967"/>
                  <a:pt x="1209329" y="65185"/>
                  <a:pt x="1192527" y="62222"/>
                </a:cubicBezTo>
                <a:cubicBezTo>
                  <a:pt x="1175725" y="59260"/>
                  <a:pt x="1164507" y="43238"/>
                  <a:pt x="1167469" y="26438"/>
                </a:cubicBezTo>
                <a:cubicBezTo>
                  <a:pt x="1170432" y="9637"/>
                  <a:pt x="1186453" y="-1582"/>
                  <a:pt x="1203255" y="1381"/>
                </a:cubicBezTo>
                <a:close/>
                <a:moveTo>
                  <a:pt x="1796836" y="279"/>
                </a:moveTo>
                <a:cubicBezTo>
                  <a:pt x="1804187" y="1575"/>
                  <a:pt x="1809095" y="8583"/>
                  <a:pt x="1807799" y="15934"/>
                </a:cubicBezTo>
                <a:cubicBezTo>
                  <a:pt x="1806503" y="23285"/>
                  <a:pt x="1799493" y="28192"/>
                  <a:pt x="1792143" y="26896"/>
                </a:cubicBezTo>
                <a:cubicBezTo>
                  <a:pt x="1784792" y="25600"/>
                  <a:pt x="1779884" y="18591"/>
                  <a:pt x="1781180" y="11240"/>
                </a:cubicBezTo>
                <a:cubicBezTo>
                  <a:pt x="1782476" y="3890"/>
                  <a:pt x="1789486" y="-1018"/>
                  <a:pt x="1796836" y="279"/>
                </a:cubicBezTo>
                <a:close/>
                <a:moveTo>
                  <a:pt x="1729468" y="1"/>
                </a:moveTo>
                <a:lnTo>
                  <a:pt x="1757063" y="1"/>
                </a:lnTo>
                <a:lnTo>
                  <a:pt x="1758675" y="7272"/>
                </a:lnTo>
                <a:cubicBezTo>
                  <a:pt x="1757194" y="15673"/>
                  <a:pt x="1749183" y="21282"/>
                  <a:pt x="1740782" y="19800"/>
                </a:cubicBezTo>
                <a:cubicBezTo>
                  <a:pt x="1732380" y="18319"/>
                  <a:pt x="1726771" y="10308"/>
                  <a:pt x="1728252" y="1908"/>
                </a:cubicBezTo>
                <a:close/>
                <a:moveTo>
                  <a:pt x="495000" y="1"/>
                </a:moveTo>
                <a:lnTo>
                  <a:pt x="540937" y="1"/>
                </a:lnTo>
                <a:lnTo>
                  <a:pt x="557192" y="10357"/>
                </a:lnTo>
                <a:cubicBezTo>
                  <a:pt x="563711" y="19666"/>
                  <a:pt x="566678" y="31461"/>
                  <a:pt x="564548" y="43537"/>
                </a:cubicBezTo>
                <a:cubicBezTo>
                  <a:pt x="560290" y="67689"/>
                  <a:pt x="537258" y="83815"/>
                  <a:pt x="513107" y="79557"/>
                </a:cubicBezTo>
                <a:cubicBezTo>
                  <a:pt x="488957" y="75298"/>
                  <a:pt x="472830" y="52267"/>
                  <a:pt x="477088" y="28116"/>
                </a:cubicBezTo>
                <a:close/>
                <a:moveTo>
                  <a:pt x="131927" y="1"/>
                </a:moveTo>
                <a:lnTo>
                  <a:pt x="212636" y="1"/>
                </a:lnTo>
                <a:lnTo>
                  <a:pt x="202598" y="15758"/>
                </a:lnTo>
                <a:cubicBezTo>
                  <a:pt x="192075" y="23126"/>
                  <a:pt x="178741" y="26480"/>
                  <a:pt x="165089" y="24073"/>
                </a:cubicBezTo>
                <a:cubicBezTo>
                  <a:pt x="151439" y="21666"/>
                  <a:pt x="140055" y="13953"/>
                  <a:pt x="132687" y="3431"/>
                </a:cubicBezTo>
                <a:close/>
                <a:moveTo>
                  <a:pt x="1673317" y="0"/>
                </a:moveTo>
                <a:lnTo>
                  <a:pt x="1704433" y="1"/>
                </a:lnTo>
                <a:lnTo>
                  <a:pt x="1698600" y="9155"/>
                </a:lnTo>
                <a:cubicBezTo>
                  <a:pt x="1694957" y="11706"/>
                  <a:pt x="1690341" y="12867"/>
                  <a:pt x="1685616" y="12034"/>
                </a:cubicBezTo>
                <a:cubicBezTo>
                  <a:pt x="1680891" y="11201"/>
                  <a:pt x="1676951" y="8531"/>
                  <a:pt x="1674401" y="4888"/>
                </a:cubicBezTo>
                <a:close/>
                <a:moveTo>
                  <a:pt x="1641331" y="0"/>
                </a:moveTo>
                <a:lnTo>
                  <a:pt x="1641077" y="398"/>
                </a:lnTo>
                <a:cubicBezTo>
                  <a:pt x="1637030" y="3232"/>
                  <a:pt x="1631902" y="4522"/>
                  <a:pt x="1626651" y="3596"/>
                </a:cubicBezTo>
                <a:lnTo>
                  <a:pt x="1621006" y="1"/>
                </a:lnTo>
                <a:close/>
                <a:moveTo>
                  <a:pt x="1087371" y="0"/>
                </a:moveTo>
                <a:lnTo>
                  <a:pt x="1139982" y="1"/>
                </a:lnTo>
                <a:lnTo>
                  <a:pt x="1144963" y="22469"/>
                </a:lnTo>
                <a:cubicBezTo>
                  <a:pt x="1141816" y="40321"/>
                  <a:pt x="1124793" y="52240"/>
                  <a:pt x="1106942" y="49092"/>
                </a:cubicBezTo>
                <a:cubicBezTo>
                  <a:pt x="1089090" y="45944"/>
                  <a:pt x="1077171" y="28922"/>
                  <a:pt x="1080319" y="11071"/>
                </a:cubicBezTo>
                <a:close/>
                <a:moveTo>
                  <a:pt x="1056239" y="0"/>
                </a:moveTo>
                <a:lnTo>
                  <a:pt x="1057814" y="7102"/>
                </a:lnTo>
                <a:cubicBezTo>
                  <a:pt x="1054481" y="26004"/>
                  <a:pt x="1036457" y="38625"/>
                  <a:pt x="1017555" y="35292"/>
                </a:cubicBezTo>
                <a:cubicBezTo>
                  <a:pt x="1008105" y="33625"/>
                  <a:pt x="1000224" y="28286"/>
                  <a:pt x="995123" y="21000"/>
                </a:cubicBezTo>
                <a:lnTo>
                  <a:pt x="990467" y="1"/>
                </a:lnTo>
                <a:close/>
                <a:moveTo>
                  <a:pt x="961168" y="0"/>
                </a:moveTo>
                <a:lnTo>
                  <a:pt x="951776" y="14744"/>
                </a:lnTo>
                <a:cubicBezTo>
                  <a:pt x="944085" y="20128"/>
                  <a:pt x="934341" y="22580"/>
                  <a:pt x="924365" y="20821"/>
                </a:cubicBezTo>
                <a:cubicBezTo>
                  <a:pt x="914390" y="19062"/>
                  <a:pt x="906072" y="13426"/>
                  <a:pt x="900686" y="5736"/>
                </a:cubicBezTo>
                <a:lnTo>
                  <a:pt x="899415" y="1"/>
                </a:lnTo>
                <a:close/>
                <a:moveTo>
                  <a:pt x="818461" y="0"/>
                </a:moveTo>
                <a:lnTo>
                  <a:pt x="852981" y="1"/>
                </a:lnTo>
                <a:lnTo>
                  <a:pt x="827372" y="5678"/>
                </a:lnTo>
                <a:close/>
                <a:moveTo>
                  <a:pt x="368449" y="0"/>
                </a:moveTo>
                <a:lnTo>
                  <a:pt x="449230" y="0"/>
                </a:lnTo>
                <a:lnTo>
                  <a:pt x="454583" y="24146"/>
                </a:lnTo>
                <a:cubicBezTo>
                  <a:pt x="450139" y="49348"/>
                  <a:pt x="426107" y="66176"/>
                  <a:pt x="400905" y="61732"/>
                </a:cubicBezTo>
                <a:cubicBezTo>
                  <a:pt x="375702" y="57288"/>
                  <a:pt x="358875" y="33256"/>
                  <a:pt x="363319" y="8054"/>
                </a:cubicBezTo>
                <a:close/>
                <a:moveTo>
                  <a:pt x="248557" y="0"/>
                </a:moveTo>
                <a:lnTo>
                  <a:pt x="339909" y="1"/>
                </a:lnTo>
                <a:lnTo>
                  <a:pt x="340815" y="4086"/>
                </a:lnTo>
                <a:cubicBezTo>
                  <a:pt x="336186" y="30338"/>
                  <a:pt x="311152" y="47867"/>
                  <a:pt x="284899" y="43238"/>
                </a:cubicBezTo>
                <a:cubicBezTo>
                  <a:pt x="271773" y="40924"/>
                  <a:pt x="260828" y="33507"/>
                  <a:pt x="253742" y="23389"/>
                </a:cubicBezTo>
                <a:close/>
                <a:moveTo>
                  <a:pt x="34049" y="0"/>
                </a:moveTo>
                <a:lnTo>
                  <a:pt x="69460" y="1"/>
                </a:lnTo>
                <a:lnTo>
                  <a:pt x="62969" y="2889"/>
                </a:lnTo>
                <a:cubicBezTo>
                  <a:pt x="56501" y="4374"/>
                  <a:pt x="49636" y="4614"/>
                  <a:pt x="42691" y="339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각 삼각형 7"/>
          <p:cNvSpPr/>
          <p:nvPr/>
        </p:nvSpPr>
        <p:spPr>
          <a:xfrm flipH="1">
            <a:off x="10382250" y="414589"/>
            <a:ext cx="1809750" cy="98258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자유형 31"/>
          <p:cNvSpPr/>
          <p:nvPr/>
        </p:nvSpPr>
        <p:spPr>
          <a:xfrm flipH="1">
            <a:off x="11059887" y="-99063"/>
            <a:ext cx="1132112" cy="550685"/>
          </a:xfrm>
          <a:custGeom>
            <a:avLst/>
            <a:gdLst>
              <a:gd name="connsiteX0" fmla="*/ 1086499 w 1132112"/>
              <a:gd name="connsiteY0" fmla="*/ 545343 h 550685"/>
              <a:gd name="connsiteX1" fmla="*/ 1080707 w 1132112"/>
              <a:gd name="connsiteY1" fmla="*/ 550227 h 550685"/>
              <a:gd name="connsiteX2" fmla="*/ 1089605 w 1132112"/>
              <a:gd name="connsiteY2" fmla="*/ 550685 h 550685"/>
              <a:gd name="connsiteX3" fmla="*/ 1061670 w 1132112"/>
              <a:gd name="connsiteY3" fmla="*/ 538709 h 550685"/>
              <a:gd name="connsiteX4" fmla="*/ 1053937 w 1132112"/>
              <a:gd name="connsiteY4" fmla="*/ 545231 h 550685"/>
              <a:gd name="connsiteX5" fmla="*/ 1056105 w 1132112"/>
              <a:gd name="connsiteY5" fmla="*/ 548961 h 550685"/>
              <a:gd name="connsiteX6" fmla="*/ 1065407 w 1132112"/>
              <a:gd name="connsiteY6" fmla="*/ 549440 h 550685"/>
              <a:gd name="connsiteX7" fmla="*/ 1067086 w 1132112"/>
              <a:gd name="connsiteY7" fmla="*/ 548024 h 550685"/>
              <a:gd name="connsiteX8" fmla="*/ 1061670 w 1132112"/>
              <a:gd name="connsiteY8" fmla="*/ 538709 h 550685"/>
              <a:gd name="connsiteX9" fmla="*/ 1034650 w 1132112"/>
              <a:gd name="connsiteY9" fmla="*/ 531609 h 550685"/>
              <a:gd name="connsiteX10" fmla="*/ 1025628 w 1132112"/>
              <a:gd name="connsiteY10" fmla="*/ 539218 h 550685"/>
              <a:gd name="connsiteX11" fmla="*/ 1030527 w 1132112"/>
              <a:gd name="connsiteY11" fmla="*/ 547645 h 550685"/>
              <a:gd name="connsiteX12" fmla="*/ 1034591 w 1132112"/>
              <a:gd name="connsiteY12" fmla="*/ 547854 h 550685"/>
              <a:gd name="connsiteX13" fmla="*/ 1040968 w 1132112"/>
              <a:gd name="connsiteY13" fmla="*/ 542476 h 550685"/>
              <a:gd name="connsiteX14" fmla="*/ 1034650 w 1132112"/>
              <a:gd name="connsiteY14" fmla="*/ 531609 h 550685"/>
              <a:gd name="connsiteX15" fmla="*/ 643924 w 1132112"/>
              <a:gd name="connsiteY15" fmla="*/ 526548 h 550685"/>
              <a:gd name="connsiteX16" fmla="*/ 640163 w 1132112"/>
              <a:gd name="connsiteY16" fmla="*/ 527553 h 550685"/>
              <a:gd name="connsiteX17" fmla="*/ 645597 w 1132112"/>
              <a:gd name="connsiteY17" fmla="*/ 527832 h 550685"/>
              <a:gd name="connsiteX18" fmla="*/ 1005438 w 1132112"/>
              <a:gd name="connsiteY18" fmla="*/ 524044 h 550685"/>
              <a:gd name="connsiteX19" fmla="*/ 995127 w 1132112"/>
              <a:gd name="connsiteY19" fmla="*/ 532740 h 550685"/>
              <a:gd name="connsiteX20" fmla="*/ 1002347 w 1132112"/>
              <a:gd name="connsiteY20" fmla="*/ 545160 h 550685"/>
              <a:gd name="connsiteX21" fmla="*/ 1012659 w 1132112"/>
              <a:gd name="connsiteY21" fmla="*/ 536464 h 550685"/>
              <a:gd name="connsiteX22" fmla="*/ 1005438 w 1132112"/>
              <a:gd name="connsiteY22" fmla="*/ 524044 h 550685"/>
              <a:gd name="connsiteX23" fmla="*/ 974035 w 1132112"/>
              <a:gd name="connsiteY23" fmla="*/ 516013 h 550685"/>
              <a:gd name="connsiteX24" fmla="*/ 962435 w 1132112"/>
              <a:gd name="connsiteY24" fmla="*/ 525796 h 550685"/>
              <a:gd name="connsiteX25" fmla="*/ 970557 w 1132112"/>
              <a:gd name="connsiteY25" fmla="*/ 539769 h 550685"/>
              <a:gd name="connsiteX26" fmla="*/ 982157 w 1132112"/>
              <a:gd name="connsiteY26" fmla="*/ 529986 h 550685"/>
              <a:gd name="connsiteX27" fmla="*/ 974035 w 1132112"/>
              <a:gd name="connsiteY27" fmla="*/ 516013 h 550685"/>
              <a:gd name="connsiteX28" fmla="*/ 592799 w 1132112"/>
              <a:gd name="connsiteY28" fmla="*/ 514329 h 550685"/>
              <a:gd name="connsiteX29" fmla="*/ 577835 w 1132112"/>
              <a:gd name="connsiteY29" fmla="*/ 518325 h 550685"/>
              <a:gd name="connsiteX30" fmla="*/ 574736 w 1132112"/>
              <a:gd name="connsiteY30" fmla="*/ 524185 h 550685"/>
              <a:gd name="connsiteX31" fmla="*/ 606011 w 1132112"/>
              <a:gd name="connsiteY31" fmla="*/ 525795 h 550685"/>
              <a:gd name="connsiteX32" fmla="*/ 605727 w 1132112"/>
              <a:gd name="connsiteY32" fmla="*/ 524248 h 550685"/>
              <a:gd name="connsiteX33" fmla="*/ 592799 w 1132112"/>
              <a:gd name="connsiteY33" fmla="*/ 514329 h 550685"/>
              <a:gd name="connsiteX34" fmla="*/ 940441 w 1132112"/>
              <a:gd name="connsiteY34" fmla="*/ 507518 h 550685"/>
              <a:gd name="connsiteX35" fmla="*/ 927552 w 1132112"/>
              <a:gd name="connsiteY35" fmla="*/ 518389 h 550685"/>
              <a:gd name="connsiteX36" fmla="*/ 936577 w 1132112"/>
              <a:gd name="connsiteY36" fmla="*/ 533913 h 550685"/>
              <a:gd name="connsiteX37" fmla="*/ 949466 w 1132112"/>
              <a:gd name="connsiteY37" fmla="*/ 523043 h 550685"/>
              <a:gd name="connsiteX38" fmla="*/ 940441 w 1132112"/>
              <a:gd name="connsiteY38" fmla="*/ 507518 h 550685"/>
              <a:gd name="connsiteX39" fmla="*/ 539485 w 1132112"/>
              <a:gd name="connsiteY39" fmla="*/ 501643 h 550685"/>
              <a:gd name="connsiteX40" fmla="*/ 523690 w 1132112"/>
              <a:gd name="connsiteY40" fmla="*/ 505862 h 550685"/>
              <a:gd name="connsiteX41" fmla="*/ 515609 w 1132112"/>
              <a:gd name="connsiteY41" fmla="*/ 521142 h 550685"/>
              <a:gd name="connsiteX42" fmla="*/ 555166 w 1132112"/>
              <a:gd name="connsiteY42" fmla="*/ 523178 h 550685"/>
              <a:gd name="connsiteX43" fmla="*/ 553130 w 1132112"/>
              <a:gd name="connsiteY43" fmla="*/ 512115 h 550685"/>
              <a:gd name="connsiteX44" fmla="*/ 539485 w 1132112"/>
              <a:gd name="connsiteY44" fmla="*/ 501643 h 550685"/>
              <a:gd name="connsiteX45" fmla="*/ 904656 w 1132112"/>
              <a:gd name="connsiteY45" fmla="*/ 498556 h 550685"/>
              <a:gd name="connsiteX46" fmla="*/ 890478 w 1132112"/>
              <a:gd name="connsiteY46" fmla="*/ 510514 h 550685"/>
              <a:gd name="connsiteX47" fmla="*/ 900405 w 1132112"/>
              <a:gd name="connsiteY47" fmla="*/ 527591 h 550685"/>
              <a:gd name="connsiteX48" fmla="*/ 914583 w 1132112"/>
              <a:gd name="connsiteY48" fmla="*/ 515633 h 550685"/>
              <a:gd name="connsiteX49" fmla="*/ 904656 w 1132112"/>
              <a:gd name="connsiteY49" fmla="*/ 498556 h 550685"/>
              <a:gd name="connsiteX50" fmla="*/ 104912 w 1132112"/>
              <a:gd name="connsiteY50" fmla="*/ 491352 h 550685"/>
              <a:gd name="connsiteX51" fmla="*/ 83297 w 1132112"/>
              <a:gd name="connsiteY51" fmla="*/ 497124 h 550685"/>
              <a:gd name="connsiteX52" fmla="*/ 82387 w 1132112"/>
              <a:gd name="connsiteY52" fmla="*/ 498844 h 550685"/>
              <a:gd name="connsiteX53" fmla="*/ 116996 w 1132112"/>
              <a:gd name="connsiteY53" fmla="*/ 500625 h 550685"/>
              <a:gd name="connsiteX54" fmla="*/ 866679 w 1132112"/>
              <a:gd name="connsiteY54" fmla="*/ 489129 h 550685"/>
              <a:gd name="connsiteX55" fmla="*/ 851213 w 1132112"/>
              <a:gd name="connsiteY55" fmla="*/ 502174 h 550685"/>
              <a:gd name="connsiteX56" fmla="*/ 862042 w 1132112"/>
              <a:gd name="connsiteY56" fmla="*/ 520804 h 550685"/>
              <a:gd name="connsiteX57" fmla="*/ 877509 w 1132112"/>
              <a:gd name="connsiteY57" fmla="*/ 507759 h 550685"/>
              <a:gd name="connsiteX58" fmla="*/ 866679 w 1132112"/>
              <a:gd name="connsiteY58" fmla="*/ 489129 h 550685"/>
              <a:gd name="connsiteX59" fmla="*/ 483977 w 1132112"/>
              <a:gd name="connsiteY59" fmla="*/ 488494 h 550685"/>
              <a:gd name="connsiteX60" fmla="*/ 458200 w 1132112"/>
              <a:gd name="connsiteY60" fmla="*/ 510235 h 550685"/>
              <a:gd name="connsiteX61" fmla="*/ 459677 w 1132112"/>
              <a:gd name="connsiteY61" fmla="*/ 518263 h 550685"/>
              <a:gd name="connsiteX62" fmla="*/ 501564 w 1132112"/>
              <a:gd name="connsiteY62" fmla="*/ 520419 h 550685"/>
              <a:gd name="connsiteX63" fmla="*/ 502027 w 1132112"/>
              <a:gd name="connsiteY63" fmla="*/ 519544 h 550685"/>
              <a:gd name="connsiteX64" fmla="*/ 483977 w 1132112"/>
              <a:gd name="connsiteY64" fmla="*/ 488494 h 550685"/>
              <a:gd name="connsiteX65" fmla="*/ 826510 w 1132112"/>
              <a:gd name="connsiteY65" fmla="*/ 479237 h 550685"/>
              <a:gd name="connsiteX66" fmla="*/ 809754 w 1132112"/>
              <a:gd name="connsiteY66" fmla="*/ 493369 h 550685"/>
              <a:gd name="connsiteX67" fmla="*/ 821487 w 1132112"/>
              <a:gd name="connsiteY67" fmla="*/ 513550 h 550685"/>
              <a:gd name="connsiteX68" fmla="*/ 838243 w 1132112"/>
              <a:gd name="connsiteY68" fmla="*/ 499419 h 550685"/>
              <a:gd name="connsiteX69" fmla="*/ 826510 w 1132112"/>
              <a:gd name="connsiteY69" fmla="*/ 479237 h 550685"/>
              <a:gd name="connsiteX70" fmla="*/ 34553 w 1132112"/>
              <a:gd name="connsiteY70" fmla="*/ 475785 h 550685"/>
              <a:gd name="connsiteX71" fmla="*/ 12557 w 1132112"/>
              <a:gd name="connsiteY71" fmla="*/ 481659 h 550685"/>
              <a:gd name="connsiteX72" fmla="*/ 5559 w 1132112"/>
              <a:gd name="connsiteY72" fmla="*/ 494889 h 550685"/>
              <a:gd name="connsiteX73" fmla="*/ 54854 w 1132112"/>
              <a:gd name="connsiteY73" fmla="*/ 497426 h 550685"/>
              <a:gd name="connsiteX74" fmla="*/ 53555 w 1132112"/>
              <a:gd name="connsiteY74" fmla="*/ 490366 h 550685"/>
              <a:gd name="connsiteX75" fmla="*/ 34553 w 1132112"/>
              <a:gd name="connsiteY75" fmla="*/ 475785 h 550685"/>
              <a:gd name="connsiteX76" fmla="*/ 426279 w 1132112"/>
              <a:gd name="connsiteY76" fmla="*/ 474877 h 550685"/>
              <a:gd name="connsiteX77" fmla="*/ 399212 w 1132112"/>
              <a:gd name="connsiteY77" fmla="*/ 497707 h 550685"/>
              <a:gd name="connsiteX78" fmla="*/ 402453 w 1132112"/>
              <a:gd name="connsiteY78" fmla="*/ 515317 h 550685"/>
              <a:gd name="connsiteX79" fmla="*/ 440061 w 1132112"/>
              <a:gd name="connsiteY79" fmla="*/ 517253 h 550685"/>
              <a:gd name="connsiteX80" fmla="*/ 445230 w 1132112"/>
              <a:gd name="connsiteY80" fmla="*/ 507480 h 550685"/>
              <a:gd name="connsiteX81" fmla="*/ 426279 w 1132112"/>
              <a:gd name="connsiteY81" fmla="*/ 474877 h 550685"/>
              <a:gd name="connsiteX82" fmla="*/ 784151 w 1132112"/>
              <a:gd name="connsiteY82" fmla="*/ 468880 h 550685"/>
              <a:gd name="connsiteX83" fmla="*/ 766106 w 1132112"/>
              <a:gd name="connsiteY83" fmla="*/ 484099 h 550685"/>
              <a:gd name="connsiteX84" fmla="*/ 778741 w 1132112"/>
              <a:gd name="connsiteY84" fmla="*/ 505834 h 550685"/>
              <a:gd name="connsiteX85" fmla="*/ 796785 w 1132112"/>
              <a:gd name="connsiteY85" fmla="*/ 490615 h 550685"/>
              <a:gd name="connsiteX86" fmla="*/ 784151 w 1132112"/>
              <a:gd name="connsiteY86" fmla="*/ 468880 h 550685"/>
              <a:gd name="connsiteX87" fmla="*/ 1128726 w 1132112"/>
              <a:gd name="connsiteY87" fmla="*/ 465776 h 550685"/>
              <a:gd name="connsiteX88" fmla="*/ 1125121 w 1132112"/>
              <a:gd name="connsiteY88" fmla="*/ 468816 h 550685"/>
              <a:gd name="connsiteX89" fmla="*/ 1127645 w 1132112"/>
              <a:gd name="connsiteY89" fmla="*/ 473159 h 550685"/>
              <a:gd name="connsiteX90" fmla="*/ 1131250 w 1132112"/>
              <a:gd name="connsiteY90" fmla="*/ 470119 h 550685"/>
              <a:gd name="connsiteX91" fmla="*/ 1128726 w 1132112"/>
              <a:gd name="connsiteY91" fmla="*/ 465776 h 550685"/>
              <a:gd name="connsiteX92" fmla="*/ 366387 w 1132112"/>
              <a:gd name="connsiteY92" fmla="*/ 460796 h 550685"/>
              <a:gd name="connsiteX93" fmla="*/ 338032 w 1132112"/>
              <a:gd name="connsiteY93" fmla="*/ 484712 h 550685"/>
              <a:gd name="connsiteX94" fmla="*/ 342087 w 1132112"/>
              <a:gd name="connsiteY94" fmla="*/ 506743 h 550685"/>
              <a:gd name="connsiteX95" fmla="*/ 349724 w 1132112"/>
              <a:gd name="connsiteY95" fmla="*/ 512603 h 550685"/>
              <a:gd name="connsiteX96" fmla="*/ 376186 w 1132112"/>
              <a:gd name="connsiteY96" fmla="*/ 513966 h 550685"/>
              <a:gd name="connsiteX97" fmla="*/ 386242 w 1132112"/>
              <a:gd name="connsiteY97" fmla="*/ 494952 h 550685"/>
              <a:gd name="connsiteX98" fmla="*/ 366387 w 1132112"/>
              <a:gd name="connsiteY98" fmla="*/ 460796 h 550685"/>
              <a:gd name="connsiteX99" fmla="*/ 1108787 w 1132112"/>
              <a:gd name="connsiteY99" fmla="*/ 460273 h 550685"/>
              <a:gd name="connsiteX100" fmla="*/ 1103981 w 1132112"/>
              <a:gd name="connsiteY100" fmla="*/ 464327 h 550685"/>
              <a:gd name="connsiteX101" fmla="*/ 1107347 w 1132112"/>
              <a:gd name="connsiteY101" fmla="*/ 470116 h 550685"/>
              <a:gd name="connsiteX102" fmla="*/ 1112153 w 1132112"/>
              <a:gd name="connsiteY102" fmla="*/ 466062 h 550685"/>
              <a:gd name="connsiteX103" fmla="*/ 1108787 w 1132112"/>
              <a:gd name="connsiteY103" fmla="*/ 460273 h 550685"/>
              <a:gd name="connsiteX104" fmla="*/ 739600 w 1132112"/>
              <a:gd name="connsiteY104" fmla="*/ 458057 h 550685"/>
              <a:gd name="connsiteX105" fmla="*/ 720266 w 1132112"/>
              <a:gd name="connsiteY105" fmla="*/ 474362 h 550685"/>
              <a:gd name="connsiteX106" fmla="*/ 733804 w 1132112"/>
              <a:gd name="connsiteY106" fmla="*/ 497650 h 550685"/>
              <a:gd name="connsiteX107" fmla="*/ 753137 w 1132112"/>
              <a:gd name="connsiteY107" fmla="*/ 481344 h 550685"/>
              <a:gd name="connsiteX108" fmla="*/ 739600 w 1132112"/>
              <a:gd name="connsiteY108" fmla="*/ 458057 h 550685"/>
              <a:gd name="connsiteX109" fmla="*/ 1086499 w 1132112"/>
              <a:gd name="connsiteY109" fmla="*/ 453810 h 550685"/>
              <a:gd name="connsiteX110" fmla="*/ 1080055 w 1132112"/>
              <a:gd name="connsiteY110" fmla="*/ 459245 h 550685"/>
              <a:gd name="connsiteX111" fmla="*/ 1084567 w 1132112"/>
              <a:gd name="connsiteY111" fmla="*/ 467007 h 550685"/>
              <a:gd name="connsiteX112" fmla="*/ 1091012 w 1132112"/>
              <a:gd name="connsiteY112" fmla="*/ 461572 h 550685"/>
              <a:gd name="connsiteX113" fmla="*/ 1086499 w 1132112"/>
              <a:gd name="connsiteY113" fmla="*/ 453810 h 550685"/>
              <a:gd name="connsiteX114" fmla="*/ 1061670 w 1132112"/>
              <a:gd name="connsiteY114" fmla="*/ 447176 h 550685"/>
              <a:gd name="connsiteX115" fmla="*/ 1053936 w 1132112"/>
              <a:gd name="connsiteY115" fmla="*/ 453697 h 550685"/>
              <a:gd name="connsiteX116" fmla="*/ 1059352 w 1132112"/>
              <a:gd name="connsiteY116" fmla="*/ 463012 h 550685"/>
              <a:gd name="connsiteX117" fmla="*/ 1067085 w 1132112"/>
              <a:gd name="connsiteY117" fmla="*/ 456491 h 550685"/>
              <a:gd name="connsiteX118" fmla="*/ 1061670 w 1132112"/>
              <a:gd name="connsiteY118" fmla="*/ 447176 h 550685"/>
              <a:gd name="connsiteX119" fmla="*/ 692858 w 1132112"/>
              <a:gd name="connsiteY119" fmla="*/ 446769 h 550685"/>
              <a:gd name="connsiteX120" fmla="*/ 672236 w 1132112"/>
              <a:gd name="connsiteY120" fmla="*/ 464161 h 550685"/>
              <a:gd name="connsiteX121" fmla="*/ 686675 w 1132112"/>
              <a:gd name="connsiteY121" fmla="*/ 489001 h 550685"/>
              <a:gd name="connsiteX122" fmla="*/ 707298 w 1132112"/>
              <a:gd name="connsiteY122" fmla="*/ 471608 h 550685"/>
              <a:gd name="connsiteX123" fmla="*/ 692858 w 1132112"/>
              <a:gd name="connsiteY123" fmla="*/ 446769 h 550685"/>
              <a:gd name="connsiteX124" fmla="*/ 304305 w 1132112"/>
              <a:gd name="connsiteY124" fmla="*/ 446251 h 550685"/>
              <a:gd name="connsiteX125" fmla="*/ 274662 w 1132112"/>
              <a:gd name="connsiteY125" fmla="*/ 471253 h 550685"/>
              <a:gd name="connsiteX126" fmla="*/ 295418 w 1132112"/>
              <a:gd name="connsiteY126" fmla="*/ 506960 h 550685"/>
              <a:gd name="connsiteX127" fmla="*/ 325062 w 1132112"/>
              <a:gd name="connsiteY127" fmla="*/ 481958 h 550685"/>
              <a:gd name="connsiteX128" fmla="*/ 304305 w 1132112"/>
              <a:gd name="connsiteY128" fmla="*/ 446251 h 550685"/>
              <a:gd name="connsiteX129" fmla="*/ 1034650 w 1132112"/>
              <a:gd name="connsiteY129" fmla="*/ 440076 h 550685"/>
              <a:gd name="connsiteX130" fmla="*/ 1025628 w 1132112"/>
              <a:gd name="connsiteY130" fmla="*/ 447686 h 550685"/>
              <a:gd name="connsiteX131" fmla="*/ 1031946 w 1132112"/>
              <a:gd name="connsiteY131" fmla="*/ 458552 h 550685"/>
              <a:gd name="connsiteX132" fmla="*/ 1040968 w 1132112"/>
              <a:gd name="connsiteY132" fmla="*/ 450943 h 550685"/>
              <a:gd name="connsiteX133" fmla="*/ 1034650 w 1132112"/>
              <a:gd name="connsiteY133" fmla="*/ 440076 h 550685"/>
              <a:gd name="connsiteX134" fmla="*/ 643924 w 1132112"/>
              <a:gd name="connsiteY134" fmla="*/ 435014 h 550685"/>
              <a:gd name="connsiteX135" fmla="*/ 622013 w 1132112"/>
              <a:gd name="connsiteY135" fmla="*/ 453494 h 550685"/>
              <a:gd name="connsiteX136" fmla="*/ 637355 w 1132112"/>
              <a:gd name="connsiteY136" fmla="*/ 479886 h 550685"/>
              <a:gd name="connsiteX137" fmla="*/ 659266 w 1132112"/>
              <a:gd name="connsiteY137" fmla="*/ 461406 h 550685"/>
              <a:gd name="connsiteX138" fmla="*/ 643924 w 1132112"/>
              <a:gd name="connsiteY138" fmla="*/ 435014 h 550685"/>
              <a:gd name="connsiteX139" fmla="*/ 1005439 w 1132112"/>
              <a:gd name="connsiteY139" fmla="*/ 432511 h 550685"/>
              <a:gd name="connsiteX140" fmla="*/ 995127 w 1132112"/>
              <a:gd name="connsiteY140" fmla="*/ 441207 h 550685"/>
              <a:gd name="connsiteX141" fmla="*/ 1002348 w 1132112"/>
              <a:gd name="connsiteY141" fmla="*/ 453627 h 550685"/>
              <a:gd name="connsiteX142" fmla="*/ 1012659 w 1132112"/>
              <a:gd name="connsiteY142" fmla="*/ 444930 h 550685"/>
              <a:gd name="connsiteX143" fmla="*/ 1005439 w 1132112"/>
              <a:gd name="connsiteY143" fmla="*/ 432511 h 550685"/>
              <a:gd name="connsiteX144" fmla="*/ 240033 w 1132112"/>
              <a:gd name="connsiteY144" fmla="*/ 431239 h 550685"/>
              <a:gd name="connsiteX145" fmla="*/ 209099 w 1132112"/>
              <a:gd name="connsiteY145" fmla="*/ 457328 h 550685"/>
              <a:gd name="connsiteX146" fmla="*/ 230759 w 1132112"/>
              <a:gd name="connsiteY146" fmla="*/ 494588 h 550685"/>
              <a:gd name="connsiteX147" fmla="*/ 261693 w 1132112"/>
              <a:gd name="connsiteY147" fmla="*/ 468498 h 550685"/>
              <a:gd name="connsiteX148" fmla="*/ 240033 w 1132112"/>
              <a:gd name="connsiteY148" fmla="*/ 431239 h 550685"/>
              <a:gd name="connsiteX149" fmla="*/ 974035 w 1132112"/>
              <a:gd name="connsiteY149" fmla="*/ 424480 h 550685"/>
              <a:gd name="connsiteX150" fmla="*/ 962435 w 1132112"/>
              <a:gd name="connsiteY150" fmla="*/ 434264 h 550685"/>
              <a:gd name="connsiteX151" fmla="*/ 970557 w 1132112"/>
              <a:gd name="connsiteY151" fmla="*/ 448236 h 550685"/>
              <a:gd name="connsiteX152" fmla="*/ 982157 w 1132112"/>
              <a:gd name="connsiteY152" fmla="*/ 438452 h 550685"/>
              <a:gd name="connsiteX153" fmla="*/ 974035 w 1132112"/>
              <a:gd name="connsiteY153" fmla="*/ 424480 h 550685"/>
              <a:gd name="connsiteX154" fmla="*/ 592799 w 1132112"/>
              <a:gd name="connsiteY154" fmla="*/ 422795 h 550685"/>
              <a:gd name="connsiteX155" fmla="*/ 569599 w 1132112"/>
              <a:gd name="connsiteY155" fmla="*/ 442363 h 550685"/>
              <a:gd name="connsiteX156" fmla="*/ 585844 w 1132112"/>
              <a:gd name="connsiteY156" fmla="*/ 470307 h 550685"/>
              <a:gd name="connsiteX157" fmla="*/ 609044 w 1132112"/>
              <a:gd name="connsiteY157" fmla="*/ 450740 h 550685"/>
              <a:gd name="connsiteX158" fmla="*/ 592799 w 1132112"/>
              <a:gd name="connsiteY158" fmla="*/ 422795 h 550685"/>
              <a:gd name="connsiteX159" fmla="*/ 940441 w 1132112"/>
              <a:gd name="connsiteY159" fmla="*/ 415984 h 550685"/>
              <a:gd name="connsiteX160" fmla="*/ 927552 w 1132112"/>
              <a:gd name="connsiteY160" fmla="*/ 426855 h 550685"/>
              <a:gd name="connsiteX161" fmla="*/ 936577 w 1132112"/>
              <a:gd name="connsiteY161" fmla="*/ 442380 h 550685"/>
              <a:gd name="connsiteX162" fmla="*/ 949466 w 1132112"/>
              <a:gd name="connsiteY162" fmla="*/ 431509 h 550685"/>
              <a:gd name="connsiteX163" fmla="*/ 940441 w 1132112"/>
              <a:gd name="connsiteY163" fmla="*/ 415984 h 550685"/>
              <a:gd name="connsiteX164" fmla="*/ 173569 w 1132112"/>
              <a:gd name="connsiteY164" fmla="*/ 415761 h 550685"/>
              <a:gd name="connsiteX165" fmla="*/ 141346 w 1132112"/>
              <a:gd name="connsiteY165" fmla="*/ 442938 h 550685"/>
              <a:gd name="connsiteX166" fmla="*/ 163908 w 1132112"/>
              <a:gd name="connsiteY166" fmla="*/ 481751 h 550685"/>
              <a:gd name="connsiteX167" fmla="*/ 196131 w 1132112"/>
              <a:gd name="connsiteY167" fmla="*/ 454574 h 550685"/>
              <a:gd name="connsiteX168" fmla="*/ 173569 w 1132112"/>
              <a:gd name="connsiteY168" fmla="*/ 415761 h 550685"/>
              <a:gd name="connsiteX169" fmla="*/ 539486 w 1132112"/>
              <a:gd name="connsiteY169" fmla="*/ 410111 h 550685"/>
              <a:gd name="connsiteX170" fmla="*/ 514997 w 1132112"/>
              <a:gd name="connsiteY170" fmla="*/ 430765 h 550685"/>
              <a:gd name="connsiteX171" fmla="*/ 532144 w 1132112"/>
              <a:gd name="connsiteY171" fmla="*/ 460262 h 550685"/>
              <a:gd name="connsiteX172" fmla="*/ 556631 w 1132112"/>
              <a:gd name="connsiteY172" fmla="*/ 439608 h 550685"/>
              <a:gd name="connsiteX173" fmla="*/ 539486 w 1132112"/>
              <a:gd name="connsiteY173" fmla="*/ 410111 h 550685"/>
              <a:gd name="connsiteX174" fmla="*/ 904655 w 1132112"/>
              <a:gd name="connsiteY174" fmla="*/ 407023 h 550685"/>
              <a:gd name="connsiteX175" fmla="*/ 890478 w 1132112"/>
              <a:gd name="connsiteY175" fmla="*/ 418980 h 550685"/>
              <a:gd name="connsiteX176" fmla="*/ 900405 w 1132112"/>
              <a:gd name="connsiteY176" fmla="*/ 436058 h 550685"/>
              <a:gd name="connsiteX177" fmla="*/ 914583 w 1132112"/>
              <a:gd name="connsiteY177" fmla="*/ 424100 h 550685"/>
              <a:gd name="connsiteX178" fmla="*/ 904655 w 1132112"/>
              <a:gd name="connsiteY178" fmla="*/ 407023 h 550685"/>
              <a:gd name="connsiteX179" fmla="*/ 104912 w 1132112"/>
              <a:gd name="connsiteY179" fmla="*/ 399819 h 550685"/>
              <a:gd name="connsiteX180" fmla="*/ 71401 w 1132112"/>
              <a:gd name="connsiteY180" fmla="*/ 428083 h 550685"/>
              <a:gd name="connsiteX181" fmla="*/ 94865 w 1132112"/>
              <a:gd name="connsiteY181" fmla="*/ 468447 h 550685"/>
              <a:gd name="connsiteX182" fmla="*/ 128376 w 1132112"/>
              <a:gd name="connsiteY182" fmla="*/ 440183 h 550685"/>
              <a:gd name="connsiteX183" fmla="*/ 104912 w 1132112"/>
              <a:gd name="connsiteY183" fmla="*/ 399819 h 550685"/>
              <a:gd name="connsiteX184" fmla="*/ 866679 w 1132112"/>
              <a:gd name="connsiteY184" fmla="*/ 397596 h 550685"/>
              <a:gd name="connsiteX185" fmla="*/ 851212 w 1132112"/>
              <a:gd name="connsiteY185" fmla="*/ 410641 h 550685"/>
              <a:gd name="connsiteX186" fmla="*/ 862042 w 1132112"/>
              <a:gd name="connsiteY186" fmla="*/ 429271 h 550685"/>
              <a:gd name="connsiteX187" fmla="*/ 877508 w 1132112"/>
              <a:gd name="connsiteY187" fmla="*/ 416226 h 550685"/>
              <a:gd name="connsiteX188" fmla="*/ 866679 w 1132112"/>
              <a:gd name="connsiteY188" fmla="*/ 397596 h 550685"/>
              <a:gd name="connsiteX189" fmla="*/ 483978 w 1132112"/>
              <a:gd name="connsiteY189" fmla="*/ 396961 h 550685"/>
              <a:gd name="connsiteX190" fmla="*/ 458200 w 1132112"/>
              <a:gd name="connsiteY190" fmla="*/ 418702 h 550685"/>
              <a:gd name="connsiteX191" fmla="*/ 476251 w 1132112"/>
              <a:gd name="connsiteY191" fmla="*/ 449752 h 550685"/>
              <a:gd name="connsiteX192" fmla="*/ 502027 w 1132112"/>
              <a:gd name="connsiteY192" fmla="*/ 428010 h 550685"/>
              <a:gd name="connsiteX193" fmla="*/ 483978 w 1132112"/>
              <a:gd name="connsiteY193" fmla="*/ 396961 h 550685"/>
              <a:gd name="connsiteX194" fmla="*/ 826511 w 1132112"/>
              <a:gd name="connsiteY194" fmla="*/ 387705 h 550685"/>
              <a:gd name="connsiteX195" fmla="*/ 809755 w 1132112"/>
              <a:gd name="connsiteY195" fmla="*/ 401836 h 550685"/>
              <a:gd name="connsiteX196" fmla="*/ 821487 w 1132112"/>
              <a:gd name="connsiteY196" fmla="*/ 422018 h 550685"/>
              <a:gd name="connsiteX197" fmla="*/ 838243 w 1132112"/>
              <a:gd name="connsiteY197" fmla="*/ 407887 h 550685"/>
              <a:gd name="connsiteX198" fmla="*/ 826511 w 1132112"/>
              <a:gd name="connsiteY198" fmla="*/ 387705 h 550685"/>
              <a:gd name="connsiteX199" fmla="*/ 34554 w 1132112"/>
              <a:gd name="connsiteY199" fmla="*/ 384252 h 550685"/>
              <a:gd name="connsiteX200" fmla="*/ 453 w 1132112"/>
              <a:gd name="connsiteY200" fmla="*/ 413014 h 550685"/>
              <a:gd name="connsiteX201" fmla="*/ 24330 w 1132112"/>
              <a:gd name="connsiteY201" fmla="*/ 454090 h 550685"/>
              <a:gd name="connsiteX202" fmla="*/ 58432 w 1132112"/>
              <a:gd name="connsiteY202" fmla="*/ 425329 h 550685"/>
              <a:gd name="connsiteX203" fmla="*/ 34554 w 1132112"/>
              <a:gd name="connsiteY203" fmla="*/ 384252 h 550685"/>
              <a:gd name="connsiteX204" fmla="*/ 426279 w 1132112"/>
              <a:gd name="connsiteY204" fmla="*/ 383345 h 550685"/>
              <a:gd name="connsiteX205" fmla="*/ 399212 w 1132112"/>
              <a:gd name="connsiteY205" fmla="*/ 406174 h 550685"/>
              <a:gd name="connsiteX206" fmla="*/ 418164 w 1132112"/>
              <a:gd name="connsiteY206" fmla="*/ 438776 h 550685"/>
              <a:gd name="connsiteX207" fmla="*/ 445231 w 1132112"/>
              <a:gd name="connsiteY207" fmla="*/ 415948 h 550685"/>
              <a:gd name="connsiteX208" fmla="*/ 426279 w 1132112"/>
              <a:gd name="connsiteY208" fmla="*/ 383345 h 550685"/>
              <a:gd name="connsiteX209" fmla="*/ 784151 w 1132112"/>
              <a:gd name="connsiteY209" fmla="*/ 377347 h 550685"/>
              <a:gd name="connsiteX210" fmla="*/ 766106 w 1132112"/>
              <a:gd name="connsiteY210" fmla="*/ 392565 h 550685"/>
              <a:gd name="connsiteX211" fmla="*/ 778741 w 1132112"/>
              <a:gd name="connsiteY211" fmla="*/ 414300 h 550685"/>
              <a:gd name="connsiteX212" fmla="*/ 796785 w 1132112"/>
              <a:gd name="connsiteY212" fmla="*/ 399082 h 550685"/>
              <a:gd name="connsiteX213" fmla="*/ 784151 w 1132112"/>
              <a:gd name="connsiteY213" fmla="*/ 377347 h 550685"/>
              <a:gd name="connsiteX214" fmla="*/ 1128726 w 1132112"/>
              <a:gd name="connsiteY214" fmla="*/ 374243 h 550685"/>
              <a:gd name="connsiteX215" fmla="*/ 1125121 w 1132112"/>
              <a:gd name="connsiteY215" fmla="*/ 377284 h 550685"/>
              <a:gd name="connsiteX216" fmla="*/ 1127645 w 1132112"/>
              <a:gd name="connsiteY216" fmla="*/ 381626 h 550685"/>
              <a:gd name="connsiteX217" fmla="*/ 1131251 w 1132112"/>
              <a:gd name="connsiteY217" fmla="*/ 378585 h 550685"/>
              <a:gd name="connsiteX218" fmla="*/ 1128726 w 1132112"/>
              <a:gd name="connsiteY218" fmla="*/ 374243 h 550685"/>
              <a:gd name="connsiteX219" fmla="*/ 366388 w 1132112"/>
              <a:gd name="connsiteY219" fmla="*/ 369264 h 550685"/>
              <a:gd name="connsiteX220" fmla="*/ 338032 w 1132112"/>
              <a:gd name="connsiteY220" fmla="*/ 393179 h 550685"/>
              <a:gd name="connsiteX221" fmla="*/ 357887 w 1132112"/>
              <a:gd name="connsiteY221" fmla="*/ 427334 h 550685"/>
              <a:gd name="connsiteX222" fmla="*/ 386243 w 1132112"/>
              <a:gd name="connsiteY222" fmla="*/ 403418 h 550685"/>
              <a:gd name="connsiteX223" fmla="*/ 366388 w 1132112"/>
              <a:gd name="connsiteY223" fmla="*/ 369264 h 550685"/>
              <a:gd name="connsiteX224" fmla="*/ 1108788 w 1132112"/>
              <a:gd name="connsiteY224" fmla="*/ 368739 h 550685"/>
              <a:gd name="connsiteX225" fmla="*/ 1103981 w 1132112"/>
              <a:gd name="connsiteY225" fmla="*/ 372793 h 550685"/>
              <a:gd name="connsiteX226" fmla="*/ 1107347 w 1132112"/>
              <a:gd name="connsiteY226" fmla="*/ 378583 h 550685"/>
              <a:gd name="connsiteX227" fmla="*/ 1112153 w 1132112"/>
              <a:gd name="connsiteY227" fmla="*/ 374529 h 550685"/>
              <a:gd name="connsiteX228" fmla="*/ 1108788 w 1132112"/>
              <a:gd name="connsiteY228" fmla="*/ 368739 h 550685"/>
              <a:gd name="connsiteX229" fmla="*/ 739600 w 1132112"/>
              <a:gd name="connsiteY229" fmla="*/ 366523 h 550685"/>
              <a:gd name="connsiteX230" fmla="*/ 720266 w 1132112"/>
              <a:gd name="connsiteY230" fmla="*/ 382829 h 550685"/>
              <a:gd name="connsiteX231" fmla="*/ 733804 w 1132112"/>
              <a:gd name="connsiteY231" fmla="*/ 406117 h 550685"/>
              <a:gd name="connsiteX232" fmla="*/ 753137 w 1132112"/>
              <a:gd name="connsiteY232" fmla="*/ 389811 h 550685"/>
              <a:gd name="connsiteX233" fmla="*/ 739600 w 1132112"/>
              <a:gd name="connsiteY233" fmla="*/ 366523 h 550685"/>
              <a:gd name="connsiteX234" fmla="*/ 1086499 w 1132112"/>
              <a:gd name="connsiteY234" fmla="*/ 362278 h 550685"/>
              <a:gd name="connsiteX235" fmla="*/ 1080055 w 1132112"/>
              <a:gd name="connsiteY235" fmla="*/ 367712 h 550685"/>
              <a:gd name="connsiteX236" fmla="*/ 1084568 w 1132112"/>
              <a:gd name="connsiteY236" fmla="*/ 375473 h 550685"/>
              <a:gd name="connsiteX237" fmla="*/ 1091012 w 1132112"/>
              <a:gd name="connsiteY237" fmla="*/ 370038 h 550685"/>
              <a:gd name="connsiteX238" fmla="*/ 1086499 w 1132112"/>
              <a:gd name="connsiteY238" fmla="*/ 362278 h 550685"/>
              <a:gd name="connsiteX239" fmla="*/ 1061670 w 1132112"/>
              <a:gd name="connsiteY239" fmla="*/ 355644 h 550685"/>
              <a:gd name="connsiteX240" fmla="*/ 1053936 w 1132112"/>
              <a:gd name="connsiteY240" fmla="*/ 362166 h 550685"/>
              <a:gd name="connsiteX241" fmla="*/ 1059352 w 1132112"/>
              <a:gd name="connsiteY241" fmla="*/ 371479 h 550685"/>
              <a:gd name="connsiteX242" fmla="*/ 1067085 w 1132112"/>
              <a:gd name="connsiteY242" fmla="*/ 364957 h 550685"/>
              <a:gd name="connsiteX243" fmla="*/ 1061670 w 1132112"/>
              <a:gd name="connsiteY243" fmla="*/ 355644 h 550685"/>
              <a:gd name="connsiteX244" fmla="*/ 692858 w 1132112"/>
              <a:gd name="connsiteY244" fmla="*/ 355237 h 550685"/>
              <a:gd name="connsiteX245" fmla="*/ 672236 w 1132112"/>
              <a:gd name="connsiteY245" fmla="*/ 372628 h 550685"/>
              <a:gd name="connsiteX246" fmla="*/ 686676 w 1132112"/>
              <a:gd name="connsiteY246" fmla="*/ 397468 h 550685"/>
              <a:gd name="connsiteX247" fmla="*/ 707299 w 1132112"/>
              <a:gd name="connsiteY247" fmla="*/ 380075 h 550685"/>
              <a:gd name="connsiteX248" fmla="*/ 692858 w 1132112"/>
              <a:gd name="connsiteY248" fmla="*/ 355237 h 550685"/>
              <a:gd name="connsiteX249" fmla="*/ 304305 w 1132112"/>
              <a:gd name="connsiteY249" fmla="*/ 354720 h 550685"/>
              <a:gd name="connsiteX250" fmla="*/ 274662 w 1132112"/>
              <a:gd name="connsiteY250" fmla="*/ 379720 h 550685"/>
              <a:gd name="connsiteX251" fmla="*/ 295418 w 1132112"/>
              <a:gd name="connsiteY251" fmla="*/ 415427 h 550685"/>
              <a:gd name="connsiteX252" fmla="*/ 325062 w 1132112"/>
              <a:gd name="connsiteY252" fmla="*/ 390424 h 550685"/>
              <a:gd name="connsiteX253" fmla="*/ 304305 w 1132112"/>
              <a:gd name="connsiteY253" fmla="*/ 354720 h 550685"/>
              <a:gd name="connsiteX254" fmla="*/ 1034650 w 1132112"/>
              <a:gd name="connsiteY254" fmla="*/ 348544 h 550685"/>
              <a:gd name="connsiteX255" fmla="*/ 1025628 w 1132112"/>
              <a:gd name="connsiteY255" fmla="*/ 356153 h 550685"/>
              <a:gd name="connsiteX256" fmla="*/ 1031945 w 1132112"/>
              <a:gd name="connsiteY256" fmla="*/ 367019 h 550685"/>
              <a:gd name="connsiteX257" fmla="*/ 1040968 w 1132112"/>
              <a:gd name="connsiteY257" fmla="*/ 359411 h 550685"/>
              <a:gd name="connsiteX258" fmla="*/ 1034650 w 1132112"/>
              <a:gd name="connsiteY258" fmla="*/ 348544 h 550685"/>
              <a:gd name="connsiteX259" fmla="*/ 643924 w 1132112"/>
              <a:gd name="connsiteY259" fmla="*/ 343484 h 550685"/>
              <a:gd name="connsiteX260" fmla="*/ 622013 w 1132112"/>
              <a:gd name="connsiteY260" fmla="*/ 361963 h 550685"/>
              <a:gd name="connsiteX261" fmla="*/ 637356 w 1132112"/>
              <a:gd name="connsiteY261" fmla="*/ 388354 h 550685"/>
              <a:gd name="connsiteX262" fmla="*/ 659266 w 1132112"/>
              <a:gd name="connsiteY262" fmla="*/ 369874 h 550685"/>
              <a:gd name="connsiteX263" fmla="*/ 643924 w 1132112"/>
              <a:gd name="connsiteY263" fmla="*/ 343484 h 550685"/>
              <a:gd name="connsiteX264" fmla="*/ 1005439 w 1132112"/>
              <a:gd name="connsiteY264" fmla="*/ 340980 h 550685"/>
              <a:gd name="connsiteX265" fmla="*/ 995128 w 1132112"/>
              <a:gd name="connsiteY265" fmla="*/ 349675 h 550685"/>
              <a:gd name="connsiteX266" fmla="*/ 1002348 w 1132112"/>
              <a:gd name="connsiteY266" fmla="*/ 362095 h 550685"/>
              <a:gd name="connsiteX267" fmla="*/ 1012659 w 1132112"/>
              <a:gd name="connsiteY267" fmla="*/ 353399 h 550685"/>
              <a:gd name="connsiteX268" fmla="*/ 1005439 w 1132112"/>
              <a:gd name="connsiteY268" fmla="*/ 340980 h 550685"/>
              <a:gd name="connsiteX269" fmla="*/ 240033 w 1132112"/>
              <a:gd name="connsiteY269" fmla="*/ 339708 h 550685"/>
              <a:gd name="connsiteX270" fmla="*/ 209100 w 1132112"/>
              <a:gd name="connsiteY270" fmla="*/ 365795 h 550685"/>
              <a:gd name="connsiteX271" fmla="*/ 230759 w 1132112"/>
              <a:gd name="connsiteY271" fmla="*/ 403055 h 550685"/>
              <a:gd name="connsiteX272" fmla="*/ 261693 w 1132112"/>
              <a:gd name="connsiteY272" fmla="*/ 376966 h 550685"/>
              <a:gd name="connsiteX273" fmla="*/ 240033 w 1132112"/>
              <a:gd name="connsiteY273" fmla="*/ 339708 h 550685"/>
              <a:gd name="connsiteX274" fmla="*/ 974035 w 1132112"/>
              <a:gd name="connsiteY274" fmla="*/ 332949 h 550685"/>
              <a:gd name="connsiteX275" fmla="*/ 962435 w 1132112"/>
              <a:gd name="connsiteY275" fmla="*/ 342733 h 550685"/>
              <a:gd name="connsiteX276" fmla="*/ 970557 w 1132112"/>
              <a:gd name="connsiteY276" fmla="*/ 356704 h 550685"/>
              <a:gd name="connsiteX277" fmla="*/ 982157 w 1132112"/>
              <a:gd name="connsiteY277" fmla="*/ 346920 h 550685"/>
              <a:gd name="connsiteX278" fmla="*/ 974035 w 1132112"/>
              <a:gd name="connsiteY278" fmla="*/ 332949 h 550685"/>
              <a:gd name="connsiteX279" fmla="*/ 592799 w 1132112"/>
              <a:gd name="connsiteY279" fmla="*/ 331264 h 550685"/>
              <a:gd name="connsiteX280" fmla="*/ 569599 w 1132112"/>
              <a:gd name="connsiteY280" fmla="*/ 350830 h 550685"/>
              <a:gd name="connsiteX281" fmla="*/ 585844 w 1132112"/>
              <a:gd name="connsiteY281" fmla="*/ 378774 h 550685"/>
              <a:gd name="connsiteX282" fmla="*/ 609044 w 1132112"/>
              <a:gd name="connsiteY282" fmla="*/ 359209 h 550685"/>
              <a:gd name="connsiteX283" fmla="*/ 592799 w 1132112"/>
              <a:gd name="connsiteY283" fmla="*/ 331264 h 550685"/>
              <a:gd name="connsiteX284" fmla="*/ 940441 w 1132112"/>
              <a:gd name="connsiteY284" fmla="*/ 324453 h 550685"/>
              <a:gd name="connsiteX285" fmla="*/ 927552 w 1132112"/>
              <a:gd name="connsiteY285" fmla="*/ 335324 h 550685"/>
              <a:gd name="connsiteX286" fmla="*/ 936577 w 1132112"/>
              <a:gd name="connsiteY286" fmla="*/ 350847 h 550685"/>
              <a:gd name="connsiteX287" fmla="*/ 949466 w 1132112"/>
              <a:gd name="connsiteY287" fmla="*/ 339978 h 550685"/>
              <a:gd name="connsiteX288" fmla="*/ 940441 w 1132112"/>
              <a:gd name="connsiteY288" fmla="*/ 324453 h 550685"/>
              <a:gd name="connsiteX289" fmla="*/ 173569 w 1132112"/>
              <a:gd name="connsiteY289" fmla="*/ 324230 h 550685"/>
              <a:gd name="connsiteX290" fmla="*/ 141346 w 1132112"/>
              <a:gd name="connsiteY290" fmla="*/ 351406 h 550685"/>
              <a:gd name="connsiteX291" fmla="*/ 163909 w 1132112"/>
              <a:gd name="connsiteY291" fmla="*/ 390218 h 550685"/>
              <a:gd name="connsiteX292" fmla="*/ 196131 w 1132112"/>
              <a:gd name="connsiteY292" fmla="*/ 363042 h 550685"/>
              <a:gd name="connsiteX293" fmla="*/ 173569 w 1132112"/>
              <a:gd name="connsiteY293" fmla="*/ 324230 h 550685"/>
              <a:gd name="connsiteX294" fmla="*/ 539487 w 1132112"/>
              <a:gd name="connsiteY294" fmla="*/ 318580 h 550685"/>
              <a:gd name="connsiteX295" fmla="*/ 514997 w 1132112"/>
              <a:gd name="connsiteY295" fmla="*/ 339233 h 550685"/>
              <a:gd name="connsiteX296" fmla="*/ 532145 w 1132112"/>
              <a:gd name="connsiteY296" fmla="*/ 368729 h 550685"/>
              <a:gd name="connsiteX297" fmla="*/ 556631 w 1132112"/>
              <a:gd name="connsiteY297" fmla="*/ 348076 h 550685"/>
              <a:gd name="connsiteX298" fmla="*/ 539487 w 1132112"/>
              <a:gd name="connsiteY298" fmla="*/ 318580 h 550685"/>
              <a:gd name="connsiteX299" fmla="*/ 904655 w 1132112"/>
              <a:gd name="connsiteY299" fmla="*/ 315492 h 550685"/>
              <a:gd name="connsiteX300" fmla="*/ 890478 w 1132112"/>
              <a:gd name="connsiteY300" fmla="*/ 327449 h 550685"/>
              <a:gd name="connsiteX301" fmla="*/ 900405 w 1132112"/>
              <a:gd name="connsiteY301" fmla="*/ 344526 h 550685"/>
              <a:gd name="connsiteX302" fmla="*/ 914583 w 1132112"/>
              <a:gd name="connsiteY302" fmla="*/ 332569 h 550685"/>
              <a:gd name="connsiteX303" fmla="*/ 904655 w 1132112"/>
              <a:gd name="connsiteY303" fmla="*/ 315492 h 550685"/>
              <a:gd name="connsiteX304" fmla="*/ 104913 w 1132112"/>
              <a:gd name="connsiteY304" fmla="*/ 308288 h 550685"/>
              <a:gd name="connsiteX305" fmla="*/ 71401 w 1132112"/>
              <a:gd name="connsiteY305" fmla="*/ 336552 h 550685"/>
              <a:gd name="connsiteX306" fmla="*/ 94866 w 1132112"/>
              <a:gd name="connsiteY306" fmla="*/ 376914 h 550685"/>
              <a:gd name="connsiteX307" fmla="*/ 128376 w 1132112"/>
              <a:gd name="connsiteY307" fmla="*/ 348652 h 550685"/>
              <a:gd name="connsiteX308" fmla="*/ 104913 w 1132112"/>
              <a:gd name="connsiteY308" fmla="*/ 308288 h 550685"/>
              <a:gd name="connsiteX309" fmla="*/ 866679 w 1132112"/>
              <a:gd name="connsiteY309" fmla="*/ 306065 h 550685"/>
              <a:gd name="connsiteX310" fmla="*/ 851213 w 1132112"/>
              <a:gd name="connsiteY310" fmla="*/ 319110 h 550685"/>
              <a:gd name="connsiteX311" fmla="*/ 862042 w 1132112"/>
              <a:gd name="connsiteY311" fmla="*/ 337740 h 550685"/>
              <a:gd name="connsiteX312" fmla="*/ 877509 w 1132112"/>
              <a:gd name="connsiteY312" fmla="*/ 324695 h 550685"/>
              <a:gd name="connsiteX313" fmla="*/ 866679 w 1132112"/>
              <a:gd name="connsiteY313" fmla="*/ 306065 h 550685"/>
              <a:gd name="connsiteX314" fmla="*/ 483978 w 1132112"/>
              <a:gd name="connsiteY314" fmla="*/ 305430 h 550685"/>
              <a:gd name="connsiteX315" fmla="*/ 458201 w 1132112"/>
              <a:gd name="connsiteY315" fmla="*/ 327171 h 550685"/>
              <a:gd name="connsiteX316" fmla="*/ 476251 w 1132112"/>
              <a:gd name="connsiteY316" fmla="*/ 358219 h 550685"/>
              <a:gd name="connsiteX317" fmla="*/ 502028 w 1132112"/>
              <a:gd name="connsiteY317" fmla="*/ 336479 h 550685"/>
              <a:gd name="connsiteX318" fmla="*/ 483978 w 1132112"/>
              <a:gd name="connsiteY318" fmla="*/ 305430 h 550685"/>
              <a:gd name="connsiteX319" fmla="*/ 826511 w 1132112"/>
              <a:gd name="connsiteY319" fmla="*/ 296173 h 550685"/>
              <a:gd name="connsiteX320" fmla="*/ 809755 w 1132112"/>
              <a:gd name="connsiteY320" fmla="*/ 310305 h 550685"/>
              <a:gd name="connsiteX321" fmla="*/ 821487 w 1132112"/>
              <a:gd name="connsiteY321" fmla="*/ 330487 h 550685"/>
              <a:gd name="connsiteX322" fmla="*/ 838243 w 1132112"/>
              <a:gd name="connsiteY322" fmla="*/ 316355 h 550685"/>
              <a:gd name="connsiteX323" fmla="*/ 826511 w 1132112"/>
              <a:gd name="connsiteY323" fmla="*/ 296173 h 550685"/>
              <a:gd name="connsiteX324" fmla="*/ 34554 w 1132112"/>
              <a:gd name="connsiteY324" fmla="*/ 292721 h 550685"/>
              <a:gd name="connsiteX325" fmla="*/ 453 w 1132112"/>
              <a:gd name="connsiteY325" fmla="*/ 321483 h 550685"/>
              <a:gd name="connsiteX326" fmla="*/ 24330 w 1132112"/>
              <a:gd name="connsiteY326" fmla="*/ 362558 h 550685"/>
              <a:gd name="connsiteX327" fmla="*/ 58432 w 1132112"/>
              <a:gd name="connsiteY327" fmla="*/ 333797 h 550685"/>
              <a:gd name="connsiteX328" fmla="*/ 34554 w 1132112"/>
              <a:gd name="connsiteY328" fmla="*/ 292721 h 550685"/>
              <a:gd name="connsiteX329" fmla="*/ 426279 w 1132112"/>
              <a:gd name="connsiteY329" fmla="*/ 291814 h 550685"/>
              <a:gd name="connsiteX330" fmla="*/ 399212 w 1132112"/>
              <a:gd name="connsiteY330" fmla="*/ 314642 h 550685"/>
              <a:gd name="connsiteX331" fmla="*/ 418165 w 1132112"/>
              <a:gd name="connsiteY331" fmla="*/ 347244 h 550685"/>
              <a:gd name="connsiteX332" fmla="*/ 445232 w 1132112"/>
              <a:gd name="connsiteY332" fmla="*/ 324416 h 550685"/>
              <a:gd name="connsiteX333" fmla="*/ 426279 w 1132112"/>
              <a:gd name="connsiteY333" fmla="*/ 291814 h 550685"/>
              <a:gd name="connsiteX334" fmla="*/ 784151 w 1132112"/>
              <a:gd name="connsiteY334" fmla="*/ 285815 h 550685"/>
              <a:gd name="connsiteX335" fmla="*/ 766106 w 1132112"/>
              <a:gd name="connsiteY335" fmla="*/ 301034 h 550685"/>
              <a:gd name="connsiteX336" fmla="*/ 778741 w 1132112"/>
              <a:gd name="connsiteY336" fmla="*/ 322769 h 550685"/>
              <a:gd name="connsiteX337" fmla="*/ 796785 w 1132112"/>
              <a:gd name="connsiteY337" fmla="*/ 307550 h 550685"/>
              <a:gd name="connsiteX338" fmla="*/ 784151 w 1132112"/>
              <a:gd name="connsiteY338" fmla="*/ 285815 h 550685"/>
              <a:gd name="connsiteX339" fmla="*/ 1128726 w 1132112"/>
              <a:gd name="connsiteY339" fmla="*/ 282712 h 550685"/>
              <a:gd name="connsiteX340" fmla="*/ 1125121 w 1132112"/>
              <a:gd name="connsiteY340" fmla="*/ 285753 h 550685"/>
              <a:gd name="connsiteX341" fmla="*/ 1127645 w 1132112"/>
              <a:gd name="connsiteY341" fmla="*/ 290094 h 550685"/>
              <a:gd name="connsiteX342" fmla="*/ 1131251 w 1132112"/>
              <a:gd name="connsiteY342" fmla="*/ 287054 h 550685"/>
              <a:gd name="connsiteX343" fmla="*/ 1128726 w 1132112"/>
              <a:gd name="connsiteY343" fmla="*/ 282712 h 550685"/>
              <a:gd name="connsiteX344" fmla="*/ 366388 w 1132112"/>
              <a:gd name="connsiteY344" fmla="*/ 277732 h 550685"/>
              <a:gd name="connsiteX345" fmla="*/ 338032 w 1132112"/>
              <a:gd name="connsiteY345" fmla="*/ 301648 h 550685"/>
              <a:gd name="connsiteX346" fmla="*/ 357887 w 1132112"/>
              <a:gd name="connsiteY346" fmla="*/ 335803 h 550685"/>
              <a:gd name="connsiteX347" fmla="*/ 386243 w 1132112"/>
              <a:gd name="connsiteY347" fmla="*/ 311887 h 550685"/>
              <a:gd name="connsiteX348" fmla="*/ 366388 w 1132112"/>
              <a:gd name="connsiteY348" fmla="*/ 277732 h 550685"/>
              <a:gd name="connsiteX349" fmla="*/ 1108788 w 1132112"/>
              <a:gd name="connsiteY349" fmla="*/ 277208 h 550685"/>
              <a:gd name="connsiteX350" fmla="*/ 1103981 w 1132112"/>
              <a:gd name="connsiteY350" fmla="*/ 281262 h 550685"/>
              <a:gd name="connsiteX351" fmla="*/ 1107347 w 1132112"/>
              <a:gd name="connsiteY351" fmla="*/ 287052 h 550685"/>
              <a:gd name="connsiteX352" fmla="*/ 1112153 w 1132112"/>
              <a:gd name="connsiteY352" fmla="*/ 282998 h 550685"/>
              <a:gd name="connsiteX353" fmla="*/ 1108788 w 1132112"/>
              <a:gd name="connsiteY353" fmla="*/ 277208 h 550685"/>
              <a:gd name="connsiteX354" fmla="*/ 739600 w 1132112"/>
              <a:gd name="connsiteY354" fmla="*/ 274992 h 550685"/>
              <a:gd name="connsiteX355" fmla="*/ 720266 w 1132112"/>
              <a:gd name="connsiteY355" fmla="*/ 291298 h 550685"/>
              <a:gd name="connsiteX356" fmla="*/ 733804 w 1132112"/>
              <a:gd name="connsiteY356" fmla="*/ 314585 h 550685"/>
              <a:gd name="connsiteX357" fmla="*/ 753137 w 1132112"/>
              <a:gd name="connsiteY357" fmla="*/ 298280 h 550685"/>
              <a:gd name="connsiteX358" fmla="*/ 739600 w 1132112"/>
              <a:gd name="connsiteY358" fmla="*/ 274992 h 550685"/>
              <a:gd name="connsiteX359" fmla="*/ 1086499 w 1132112"/>
              <a:gd name="connsiteY359" fmla="*/ 270745 h 550685"/>
              <a:gd name="connsiteX360" fmla="*/ 1080055 w 1132112"/>
              <a:gd name="connsiteY360" fmla="*/ 276180 h 550685"/>
              <a:gd name="connsiteX361" fmla="*/ 1084568 w 1132112"/>
              <a:gd name="connsiteY361" fmla="*/ 283942 h 550685"/>
              <a:gd name="connsiteX362" fmla="*/ 1091012 w 1132112"/>
              <a:gd name="connsiteY362" fmla="*/ 278507 h 550685"/>
              <a:gd name="connsiteX363" fmla="*/ 1086499 w 1132112"/>
              <a:gd name="connsiteY363" fmla="*/ 270745 h 550685"/>
              <a:gd name="connsiteX364" fmla="*/ 1061670 w 1132112"/>
              <a:gd name="connsiteY364" fmla="*/ 264112 h 550685"/>
              <a:gd name="connsiteX365" fmla="*/ 1053936 w 1132112"/>
              <a:gd name="connsiteY365" fmla="*/ 270634 h 550685"/>
              <a:gd name="connsiteX366" fmla="*/ 1059352 w 1132112"/>
              <a:gd name="connsiteY366" fmla="*/ 279948 h 550685"/>
              <a:gd name="connsiteX367" fmla="*/ 1067085 w 1132112"/>
              <a:gd name="connsiteY367" fmla="*/ 273426 h 550685"/>
              <a:gd name="connsiteX368" fmla="*/ 1061670 w 1132112"/>
              <a:gd name="connsiteY368" fmla="*/ 264112 h 550685"/>
              <a:gd name="connsiteX369" fmla="*/ 692858 w 1132112"/>
              <a:gd name="connsiteY369" fmla="*/ 263705 h 550685"/>
              <a:gd name="connsiteX370" fmla="*/ 672236 w 1132112"/>
              <a:gd name="connsiteY370" fmla="*/ 281097 h 550685"/>
              <a:gd name="connsiteX371" fmla="*/ 686676 w 1132112"/>
              <a:gd name="connsiteY371" fmla="*/ 305937 h 550685"/>
              <a:gd name="connsiteX372" fmla="*/ 707299 w 1132112"/>
              <a:gd name="connsiteY372" fmla="*/ 288544 h 550685"/>
              <a:gd name="connsiteX373" fmla="*/ 692858 w 1132112"/>
              <a:gd name="connsiteY373" fmla="*/ 263705 h 550685"/>
              <a:gd name="connsiteX374" fmla="*/ 304305 w 1132112"/>
              <a:gd name="connsiteY374" fmla="*/ 263187 h 550685"/>
              <a:gd name="connsiteX375" fmla="*/ 274663 w 1132112"/>
              <a:gd name="connsiteY375" fmla="*/ 288189 h 550685"/>
              <a:gd name="connsiteX376" fmla="*/ 295418 w 1132112"/>
              <a:gd name="connsiteY376" fmla="*/ 323897 h 550685"/>
              <a:gd name="connsiteX377" fmla="*/ 325062 w 1132112"/>
              <a:gd name="connsiteY377" fmla="*/ 298894 h 550685"/>
              <a:gd name="connsiteX378" fmla="*/ 304305 w 1132112"/>
              <a:gd name="connsiteY378" fmla="*/ 263187 h 550685"/>
              <a:gd name="connsiteX379" fmla="*/ 1034650 w 1132112"/>
              <a:gd name="connsiteY379" fmla="*/ 257012 h 550685"/>
              <a:gd name="connsiteX380" fmla="*/ 1025627 w 1132112"/>
              <a:gd name="connsiteY380" fmla="*/ 264620 h 550685"/>
              <a:gd name="connsiteX381" fmla="*/ 1031945 w 1132112"/>
              <a:gd name="connsiteY381" fmla="*/ 275488 h 550685"/>
              <a:gd name="connsiteX382" fmla="*/ 1040968 w 1132112"/>
              <a:gd name="connsiteY382" fmla="*/ 267879 h 550685"/>
              <a:gd name="connsiteX383" fmla="*/ 1034650 w 1132112"/>
              <a:gd name="connsiteY383" fmla="*/ 257012 h 550685"/>
              <a:gd name="connsiteX384" fmla="*/ 643924 w 1132112"/>
              <a:gd name="connsiteY384" fmla="*/ 251950 h 550685"/>
              <a:gd name="connsiteX385" fmla="*/ 622014 w 1132112"/>
              <a:gd name="connsiteY385" fmla="*/ 270430 h 550685"/>
              <a:gd name="connsiteX386" fmla="*/ 637356 w 1132112"/>
              <a:gd name="connsiteY386" fmla="*/ 296822 h 550685"/>
              <a:gd name="connsiteX387" fmla="*/ 659266 w 1132112"/>
              <a:gd name="connsiteY387" fmla="*/ 278342 h 550685"/>
              <a:gd name="connsiteX388" fmla="*/ 643924 w 1132112"/>
              <a:gd name="connsiteY388" fmla="*/ 251950 h 550685"/>
              <a:gd name="connsiteX389" fmla="*/ 1005438 w 1132112"/>
              <a:gd name="connsiteY389" fmla="*/ 249447 h 550685"/>
              <a:gd name="connsiteX390" fmla="*/ 995127 w 1132112"/>
              <a:gd name="connsiteY390" fmla="*/ 258143 h 550685"/>
              <a:gd name="connsiteX391" fmla="*/ 1002347 w 1132112"/>
              <a:gd name="connsiteY391" fmla="*/ 270563 h 550685"/>
              <a:gd name="connsiteX392" fmla="*/ 1012658 w 1132112"/>
              <a:gd name="connsiteY392" fmla="*/ 261867 h 550685"/>
              <a:gd name="connsiteX393" fmla="*/ 1005438 w 1132112"/>
              <a:gd name="connsiteY393" fmla="*/ 249447 h 550685"/>
              <a:gd name="connsiteX394" fmla="*/ 240033 w 1132112"/>
              <a:gd name="connsiteY394" fmla="*/ 248174 h 550685"/>
              <a:gd name="connsiteX395" fmla="*/ 209100 w 1132112"/>
              <a:gd name="connsiteY395" fmla="*/ 274264 h 550685"/>
              <a:gd name="connsiteX396" fmla="*/ 230760 w 1132112"/>
              <a:gd name="connsiteY396" fmla="*/ 311524 h 550685"/>
              <a:gd name="connsiteX397" fmla="*/ 261693 w 1132112"/>
              <a:gd name="connsiteY397" fmla="*/ 285435 h 550685"/>
              <a:gd name="connsiteX398" fmla="*/ 240033 w 1132112"/>
              <a:gd name="connsiteY398" fmla="*/ 248174 h 550685"/>
              <a:gd name="connsiteX399" fmla="*/ 974035 w 1132112"/>
              <a:gd name="connsiteY399" fmla="*/ 241416 h 550685"/>
              <a:gd name="connsiteX400" fmla="*/ 962435 w 1132112"/>
              <a:gd name="connsiteY400" fmla="*/ 251199 h 550685"/>
              <a:gd name="connsiteX401" fmla="*/ 970558 w 1132112"/>
              <a:gd name="connsiteY401" fmla="*/ 265172 h 550685"/>
              <a:gd name="connsiteX402" fmla="*/ 982157 w 1132112"/>
              <a:gd name="connsiteY402" fmla="*/ 255388 h 550685"/>
              <a:gd name="connsiteX403" fmla="*/ 974035 w 1132112"/>
              <a:gd name="connsiteY403" fmla="*/ 241416 h 550685"/>
              <a:gd name="connsiteX404" fmla="*/ 592799 w 1132112"/>
              <a:gd name="connsiteY404" fmla="*/ 239731 h 550685"/>
              <a:gd name="connsiteX405" fmla="*/ 569599 w 1132112"/>
              <a:gd name="connsiteY405" fmla="*/ 259298 h 550685"/>
              <a:gd name="connsiteX406" fmla="*/ 585844 w 1132112"/>
              <a:gd name="connsiteY406" fmla="*/ 287244 h 550685"/>
              <a:gd name="connsiteX407" fmla="*/ 609044 w 1132112"/>
              <a:gd name="connsiteY407" fmla="*/ 267676 h 550685"/>
              <a:gd name="connsiteX408" fmla="*/ 592799 w 1132112"/>
              <a:gd name="connsiteY408" fmla="*/ 239731 h 550685"/>
              <a:gd name="connsiteX409" fmla="*/ 940441 w 1132112"/>
              <a:gd name="connsiteY409" fmla="*/ 232921 h 550685"/>
              <a:gd name="connsiteX410" fmla="*/ 927552 w 1132112"/>
              <a:gd name="connsiteY410" fmla="*/ 243791 h 550685"/>
              <a:gd name="connsiteX411" fmla="*/ 936577 w 1132112"/>
              <a:gd name="connsiteY411" fmla="*/ 259315 h 550685"/>
              <a:gd name="connsiteX412" fmla="*/ 949466 w 1132112"/>
              <a:gd name="connsiteY412" fmla="*/ 248445 h 550685"/>
              <a:gd name="connsiteX413" fmla="*/ 940441 w 1132112"/>
              <a:gd name="connsiteY413" fmla="*/ 232921 h 550685"/>
              <a:gd name="connsiteX414" fmla="*/ 173570 w 1132112"/>
              <a:gd name="connsiteY414" fmla="*/ 232697 h 550685"/>
              <a:gd name="connsiteX415" fmla="*/ 141347 w 1132112"/>
              <a:gd name="connsiteY415" fmla="*/ 259874 h 550685"/>
              <a:gd name="connsiteX416" fmla="*/ 163910 w 1132112"/>
              <a:gd name="connsiteY416" fmla="*/ 298686 h 550685"/>
              <a:gd name="connsiteX417" fmla="*/ 196132 w 1132112"/>
              <a:gd name="connsiteY417" fmla="*/ 271510 h 550685"/>
              <a:gd name="connsiteX418" fmla="*/ 173570 w 1132112"/>
              <a:gd name="connsiteY418" fmla="*/ 232697 h 550685"/>
              <a:gd name="connsiteX419" fmla="*/ 539487 w 1132112"/>
              <a:gd name="connsiteY419" fmla="*/ 227046 h 550685"/>
              <a:gd name="connsiteX420" fmla="*/ 514998 w 1132112"/>
              <a:gd name="connsiteY420" fmla="*/ 247700 h 550685"/>
              <a:gd name="connsiteX421" fmla="*/ 532145 w 1132112"/>
              <a:gd name="connsiteY421" fmla="*/ 277198 h 550685"/>
              <a:gd name="connsiteX422" fmla="*/ 556631 w 1132112"/>
              <a:gd name="connsiteY422" fmla="*/ 256543 h 550685"/>
              <a:gd name="connsiteX423" fmla="*/ 539487 w 1132112"/>
              <a:gd name="connsiteY423" fmla="*/ 227046 h 550685"/>
              <a:gd name="connsiteX424" fmla="*/ 904655 w 1132112"/>
              <a:gd name="connsiteY424" fmla="*/ 223959 h 550685"/>
              <a:gd name="connsiteX425" fmla="*/ 890478 w 1132112"/>
              <a:gd name="connsiteY425" fmla="*/ 235917 h 550685"/>
              <a:gd name="connsiteX426" fmla="*/ 900405 w 1132112"/>
              <a:gd name="connsiteY426" fmla="*/ 252994 h 550685"/>
              <a:gd name="connsiteX427" fmla="*/ 914583 w 1132112"/>
              <a:gd name="connsiteY427" fmla="*/ 241036 h 550685"/>
              <a:gd name="connsiteX428" fmla="*/ 904655 w 1132112"/>
              <a:gd name="connsiteY428" fmla="*/ 223959 h 550685"/>
              <a:gd name="connsiteX429" fmla="*/ 104913 w 1132112"/>
              <a:gd name="connsiteY429" fmla="*/ 216755 h 550685"/>
              <a:gd name="connsiteX430" fmla="*/ 71402 w 1132112"/>
              <a:gd name="connsiteY430" fmla="*/ 245018 h 550685"/>
              <a:gd name="connsiteX431" fmla="*/ 94867 w 1132112"/>
              <a:gd name="connsiteY431" fmla="*/ 285383 h 550685"/>
              <a:gd name="connsiteX432" fmla="*/ 128377 w 1132112"/>
              <a:gd name="connsiteY432" fmla="*/ 257120 h 550685"/>
              <a:gd name="connsiteX433" fmla="*/ 104913 w 1132112"/>
              <a:gd name="connsiteY433" fmla="*/ 216755 h 550685"/>
              <a:gd name="connsiteX434" fmla="*/ 866679 w 1132112"/>
              <a:gd name="connsiteY434" fmla="*/ 214532 h 550685"/>
              <a:gd name="connsiteX435" fmla="*/ 851212 w 1132112"/>
              <a:gd name="connsiteY435" fmla="*/ 227577 h 550685"/>
              <a:gd name="connsiteX436" fmla="*/ 862042 w 1132112"/>
              <a:gd name="connsiteY436" fmla="*/ 246206 h 550685"/>
              <a:gd name="connsiteX437" fmla="*/ 877508 w 1132112"/>
              <a:gd name="connsiteY437" fmla="*/ 233162 h 550685"/>
              <a:gd name="connsiteX438" fmla="*/ 866679 w 1132112"/>
              <a:gd name="connsiteY438" fmla="*/ 214532 h 550685"/>
              <a:gd name="connsiteX439" fmla="*/ 483979 w 1132112"/>
              <a:gd name="connsiteY439" fmla="*/ 213897 h 550685"/>
              <a:gd name="connsiteX440" fmla="*/ 458201 w 1132112"/>
              <a:gd name="connsiteY440" fmla="*/ 235638 h 550685"/>
              <a:gd name="connsiteX441" fmla="*/ 476251 w 1132112"/>
              <a:gd name="connsiteY441" fmla="*/ 266687 h 550685"/>
              <a:gd name="connsiteX442" fmla="*/ 502028 w 1132112"/>
              <a:gd name="connsiteY442" fmla="*/ 244947 h 550685"/>
              <a:gd name="connsiteX443" fmla="*/ 483979 w 1132112"/>
              <a:gd name="connsiteY443" fmla="*/ 213897 h 550685"/>
              <a:gd name="connsiteX444" fmla="*/ 826511 w 1132112"/>
              <a:gd name="connsiteY444" fmla="*/ 204640 h 550685"/>
              <a:gd name="connsiteX445" fmla="*/ 809754 w 1132112"/>
              <a:gd name="connsiteY445" fmla="*/ 218771 h 550685"/>
              <a:gd name="connsiteX446" fmla="*/ 821488 w 1132112"/>
              <a:gd name="connsiteY446" fmla="*/ 238953 h 550685"/>
              <a:gd name="connsiteX447" fmla="*/ 838243 w 1132112"/>
              <a:gd name="connsiteY447" fmla="*/ 224822 h 550685"/>
              <a:gd name="connsiteX448" fmla="*/ 826511 w 1132112"/>
              <a:gd name="connsiteY448" fmla="*/ 204640 h 550685"/>
              <a:gd name="connsiteX449" fmla="*/ 34555 w 1132112"/>
              <a:gd name="connsiteY449" fmla="*/ 201188 h 550685"/>
              <a:gd name="connsiteX450" fmla="*/ 453 w 1132112"/>
              <a:gd name="connsiteY450" fmla="*/ 229950 h 550685"/>
              <a:gd name="connsiteX451" fmla="*/ 24331 w 1132112"/>
              <a:gd name="connsiteY451" fmla="*/ 271026 h 550685"/>
              <a:gd name="connsiteX452" fmla="*/ 58433 w 1132112"/>
              <a:gd name="connsiteY452" fmla="*/ 242264 h 550685"/>
              <a:gd name="connsiteX453" fmla="*/ 34555 w 1132112"/>
              <a:gd name="connsiteY453" fmla="*/ 201188 h 550685"/>
              <a:gd name="connsiteX454" fmla="*/ 426279 w 1132112"/>
              <a:gd name="connsiteY454" fmla="*/ 200281 h 550685"/>
              <a:gd name="connsiteX455" fmla="*/ 399213 w 1132112"/>
              <a:gd name="connsiteY455" fmla="*/ 223108 h 550685"/>
              <a:gd name="connsiteX456" fmla="*/ 418165 w 1132112"/>
              <a:gd name="connsiteY456" fmla="*/ 255712 h 550685"/>
              <a:gd name="connsiteX457" fmla="*/ 445232 w 1132112"/>
              <a:gd name="connsiteY457" fmla="*/ 232883 h 550685"/>
              <a:gd name="connsiteX458" fmla="*/ 426279 w 1132112"/>
              <a:gd name="connsiteY458" fmla="*/ 200281 h 550685"/>
              <a:gd name="connsiteX459" fmla="*/ 1128998 w 1132112"/>
              <a:gd name="connsiteY459" fmla="*/ 197105 h 550685"/>
              <a:gd name="connsiteX460" fmla="*/ 1125393 w 1132112"/>
              <a:gd name="connsiteY460" fmla="*/ 200146 h 550685"/>
              <a:gd name="connsiteX461" fmla="*/ 1127917 w 1132112"/>
              <a:gd name="connsiteY461" fmla="*/ 204488 h 550685"/>
              <a:gd name="connsiteX462" fmla="*/ 1131522 w 1132112"/>
              <a:gd name="connsiteY462" fmla="*/ 201447 h 550685"/>
              <a:gd name="connsiteX463" fmla="*/ 1128998 w 1132112"/>
              <a:gd name="connsiteY463" fmla="*/ 197105 h 550685"/>
              <a:gd name="connsiteX464" fmla="*/ 784151 w 1132112"/>
              <a:gd name="connsiteY464" fmla="*/ 194282 h 550685"/>
              <a:gd name="connsiteX465" fmla="*/ 766107 w 1132112"/>
              <a:gd name="connsiteY465" fmla="*/ 209501 h 550685"/>
              <a:gd name="connsiteX466" fmla="*/ 778741 w 1132112"/>
              <a:gd name="connsiteY466" fmla="*/ 231236 h 550685"/>
              <a:gd name="connsiteX467" fmla="*/ 796785 w 1132112"/>
              <a:gd name="connsiteY467" fmla="*/ 216017 h 550685"/>
              <a:gd name="connsiteX468" fmla="*/ 784151 w 1132112"/>
              <a:gd name="connsiteY468" fmla="*/ 194282 h 550685"/>
              <a:gd name="connsiteX469" fmla="*/ 1109059 w 1132112"/>
              <a:gd name="connsiteY469" fmla="*/ 191601 h 550685"/>
              <a:gd name="connsiteX470" fmla="*/ 1104253 w 1132112"/>
              <a:gd name="connsiteY470" fmla="*/ 195655 h 550685"/>
              <a:gd name="connsiteX471" fmla="*/ 1107618 w 1132112"/>
              <a:gd name="connsiteY471" fmla="*/ 201444 h 550685"/>
              <a:gd name="connsiteX472" fmla="*/ 1112425 w 1132112"/>
              <a:gd name="connsiteY472" fmla="*/ 197391 h 550685"/>
              <a:gd name="connsiteX473" fmla="*/ 1109059 w 1132112"/>
              <a:gd name="connsiteY473" fmla="*/ 191601 h 550685"/>
              <a:gd name="connsiteX474" fmla="*/ 366388 w 1132112"/>
              <a:gd name="connsiteY474" fmla="*/ 186199 h 550685"/>
              <a:gd name="connsiteX475" fmla="*/ 338033 w 1132112"/>
              <a:gd name="connsiteY475" fmla="*/ 210115 h 550685"/>
              <a:gd name="connsiteX476" fmla="*/ 357888 w 1132112"/>
              <a:gd name="connsiteY476" fmla="*/ 244270 h 550685"/>
              <a:gd name="connsiteX477" fmla="*/ 386243 w 1132112"/>
              <a:gd name="connsiteY477" fmla="*/ 220354 h 550685"/>
              <a:gd name="connsiteX478" fmla="*/ 366388 w 1132112"/>
              <a:gd name="connsiteY478" fmla="*/ 186199 h 550685"/>
              <a:gd name="connsiteX479" fmla="*/ 1086771 w 1132112"/>
              <a:gd name="connsiteY479" fmla="*/ 185139 h 550685"/>
              <a:gd name="connsiteX480" fmla="*/ 1080326 w 1132112"/>
              <a:gd name="connsiteY480" fmla="*/ 190573 h 550685"/>
              <a:gd name="connsiteX481" fmla="*/ 1084839 w 1132112"/>
              <a:gd name="connsiteY481" fmla="*/ 198335 h 550685"/>
              <a:gd name="connsiteX482" fmla="*/ 1091284 w 1132112"/>
              <a:gd name="connsiteY482" fmla="*/ 192900 h 550685"/>
              <a:gd name="connsiteX483" fmla="*/ 1086771 w 1132112"/>
              <a:gd name="connsiteY483" fmla="*/ 185139 h 550685"/>
              <a:gd name="connsiteX484" fmla="*/ 739600 w 1132112"/>
              <a:gd name="connsiteY484" fmla="*/ 183459 h 550685"/>
              <a:gd name="connsiteX485" fmla="*/ 720267 w 1132112"/>
              <a:gd name="connsiteY485" fmla="*/ 199765 h 550685"/>
              <a:gd name="connsiteX486" fmla="*/ 733804 w 1132112"/>
              <a:gd name="connsiteY486" fmla="*/ 223052 h 550685"/>
              <a:gd name="connsiteX487" fmla="*/ 753137 w 1132112"/>
              <a:gd name="connsiteY487" fmla="*/ 206747 h 550685"/>
              <a:gd name="connsiteX488" fmla="*/ 739600 w 1132112"/>
              <a:gd name="connsiteY488" fmla="*/ 183459 h 550685"/>
              <a:gd name="connsiteX489" fmla="*/ 1061942 w 1132112"/>
              <a:gd name="connsiteY489" fmla="*/ 178505 h 550685"/>
              <a:gd name="connsiteX490" fmla="*/ 1054208 w 1132112"/>
              <a:gd name="connsiteY490" fmla="*/ 185027 h 550685"/>
              <a:gd name="connsiteX491" fmla="*/ 1059623 w 1132112"/>
              <a:gd name="connsiteY491" fmla="*/ 194341 h 550685"/>
              <a:gd name="connsiteX492" fmla="*/ 1067357 w 1132112"/>
              <a:gd name="connsiteY492" fmla="*/ 187819 h 550685"/>
              <a:gd name="connsiteX493" fmla="*/ 1061942 w 1132112"/>
              <a:gd name="connsiteY493" fmla="*/ 178505 h 550685"/>
              <a:gd name="connsiteX494" fmla="*/ 692858 w 1132112"/>
              <a:gd name="connsiteY494" fmla="*/ 172171 h 550685"/>
              <a:gd name="connsiteX495" fmla="*/ 672235 w 1132112"/>
              <a:gd name="connsiteY495" fmla="*/ 189564 h 550685"/>
              <a:gd name="connsiteX496" fmla="*/ 686675 w 1132112"/>
              <a:gd name="connsiteY496" fmla="*/ 214403 h 550685"/>
              <a:gd name="connsiteX497" fmla="*/ 707298 w 1132112"/>
              <a:gd name="connsiteY497" fmla="*/ 197011 h 550685"/>
              <a:gd name="connsiteX498" fmla="*/ 692858 w 1132112"/>
              <a:gd name="connsiteY498" fmla="*/ 172171 h 550685"/>
              <a:gd name="connsiteX499" fmla="*/ 304306 w 1132112"/>
              <a:gd name="connsiteY499" fmla="*/ 171654 h 550685"/>
              <a:gd name="connsiteX500" fmla="*/ 274663 w 1132112"/>
              <a:gd name="connsiteY500" fmla="*/ 196656 h 550685"/>
              <a:gd name="connsiteX501" fmla="*/ 295419 w 1132112"/>
              <a:gd name="connsiteY501" fmla="*/ 232363 h 550685"/>
              <a:gd name="connsiteX502" fmla="*/ 325063 w 1132112"/>
              <a:gd name="connsiteY502" fmla="*/ 207361 h 550685"/>
              <a:gd name="connsiteX503" fmla="*/ 304306 w 1132112"/>
              <a:gd name="connsiteY503" fmla="*/ 171654 h 550685"/>
              <a:gd name="connsiteX504" fmla="*/ 1034921 w 1132112"/>
              <a:gd name="connsiteY504" fmla="*/ 171404 h 550685"/>
              <a:gd name="connsiteX505" fmla="*/ 1025899 w 1132112"/>
              <a:gd name="connsiteY505" fmla="*/ 179014 h 550685"/>
              <a:gd name="connsiteX506" fmla="*/ 1032217 w 1132112"/>
              <a:gd name="connsiteY506" fmla="*/ 189881 h 550685"/>
              <a:gd name="connsiteX507" fmla="*/ 1041239 w 1132112"/>
              <a:gd name="connsiteY507" fmla="*/ 182272 h 550685"/>
              <a:gd name="connsiteX508" fmla="*/ 1034921 w 1132112"/>
              <a:gd name="connsiteY508" fmla="*/ 171404 h 550685"/>
              <a:gd name="connsiteX509" fmla="*/ 1005710 w 1132112"/>
              <a:gd name="connsiteY509" fmla="*/ 163839 h 550685"/>
              <a:gd name="connsiteX510" fmla="*/ 995399 w 1132112"/>
              <a:gd name="connsiteY510" fmla="*/ 172535 h 550685"/>
              <a:gd name="connsiteX511" fmla="*/ 1002619 w 1132112"/>
              <a:gd name="connsiteY511" fmla="*/ 184956 h 550685"/>
              <a:gd name="connsiteX512" fmla="*/ 1012930 w 1132112"/>
              <a:gd name="connsiteY512" fmla="*/ 176259 h 550685"/>
              <a:gd name="connsiteX513" fmla="*/ 1005710 w 1132112"/>
              <a:gd name="connsiteY513" fmla="*/ 163839 h 550685"/>
              <a:gd name="connsiteX514" fmla="*/ 643924 w 1132112"/>
              <a:gd name="connsiteY514" fmla="*/ 160417 h 550685"/>
              <a:gd name="connsiteX515" fmla="*/ 622013 w 1132112"/>
              <a:gd name="connsiteY515" fmla="*/ 178897 h 550685"/>
              <a:gd name="connsiteX516" fmla="*/ 637355 w 1132112"/>
              <a:gd name="connsiteY516" fmla="*/ 205289 h 550685"/>
              <a:gd name="connsiteX517" fmla="*/ 659266 w 1132112"/>
              <a:gd name="connsiteY517" fmla="*/ 186809 h 550685"/>
              <a:gd name="connsiteX518" fmla="*/ 643924 w 1132112"/>
              <a:gd name="connsiteY518" fmla="*/ 160417 h 550685"/>
              <a:gd name="connsiteX519" fmla="*/ 240033 w 1132112"/>
              <a:gd name="connsiteY519" fmla="*/ 156641 h 550685"/>
              <a:gd name="connsiteX520" fmla="*/ 209100 w 1132112"/>
              <a:gd name="connsiteY520" fmla="*/ 182731 h 550685"/>
              <a:gd name="connsiteX521" fmla="*/ 230761 w 1132112"/>
              <a:gd name="connsiteY521" fmla="*/ 219990 h 550685"/>
              <a:gd name="connsiteX522" fmla="*/ 261694 w 1132112"/>
              <a:gd name="connsiteY522" fmla="*/ 193901 h 550685"/>
              <a:gd name="connsiteX523" fmla="*/ 240033 w 1132112"/>
              <a:gd name="connsiteY523" fmla="*/ 156641 h 550685"/>
              <a:gd name="connsiteX524" fmla="*/ 974306 w 1132112"/>
              <a:gd name="connsiteY524" fmla="*/ 155809 h 550685"/>
              <a:gd name="connsiteX525" fmla="*/ 962707 w 1132112"/>
              <a:gd name="connsiteY525" fmla="*/ 165592 h 550685"/>
              <a:gd name="connsiteX526" fmla="*/ 970829 w 1132112"/>
              <a:gd name="connsiteY526" fmla="*/ 179565 h 550685"/>
              <a:gd name="connsiteX527" fmla="*/ 982428 w 1132112"/>
              <a:gd name="connsiteY527" fmla="*/ 169781 h 550685"/>
              <a:gd name="connsiteX528" fmla="*/ 974306 w 1132112"/>
              <a:gd name="connsiteY528" fmla="*/ 155809 h 550685"/>
              <a:gd name="connsiteX529" fmla="*/ 592799 w 1132112"/>
              <a:gd name="connsiteY529" fmla="*/ 148198 h 550685"/>
              <a:gd name="connsiteX530" fmla="*/ 569599 w 1132112"/>
              <a:gd name="connsiteY530" fmla="*/ 167765 h 550685"/>
              <a:gd name="connsiteX531" fmla="*/ 585843 w 1132112"/>
              <a:gd name="connsiteY531" fmla="*/ 195710 h 550685"/>
              <a:gd name="connsiteX532" fmla="*/ 609044 w 1132112"/>
              <a:gd name="connsiteY532" fmla="*/ 176143 h 550685"/>
              <a:gd name="connsiteX533" fmla="*/ 592799 w 1132112"/>
              <a:gd name="connsiteY533" fmla="*/ 148198 h 550685"/>
              <a:gd name="connsiteX534" fmla="*/ 940713 w 1132112"/>
              <a:gd name="connsiteY534" fmla="*/ 147314 h 550685"/>
              <a:gd name="connsiteX535" fmla="*/ 927824 w 1132112"/>
              <a:gd name="connsiteY535" fmla="*/ 158184 h 550685"/>
              <a:gd name="connsiteX536" fmla="*/ 936849 w 1132112"/>
              <a:gd name="connsiteY536" fmla="*/ 173708 h 550685"/>
              <a:gd name="connsiteX537" fmla="*/ 949738 w 1132112"/>
              <a:gd name="connsiteY537" fmla="*/ 162838 h 550685"/>
              <a:gd name="connsiteX538" fmla="*/ 940713 w 1132112"/>
              <a:gd name="connsiteY538" fmla="*/ 147314 h 550685"/>
              <a:gd name="connsiteX539" fmla="*/ 173570 w 1132112"/>
              <a:gd name="connsiteY539" fmla="*/ 141164 h 550685"/>
              <a:gd name="connsiteX540" fmla="*/ 141347 w 1132112"/>
              <a:gd name="connsiteY540" fmla="*/ 168341 h 550685"/>
              <a:gd name="connsiteX541" fmla="*/ 163910 w 1132112"/>
              <a:gd name="connsiteY541" fmla="*/ 207153 h 550685"/>
              <a:gd name="connsiteX542" fmla="*/ 196132 w 1132112"/>
              <a:gd name="connsiteY542" fmla="*/ 179976 h 550685"/>
              <a:gd name="connsiteX543" fmla="*/ 173570 w 1132112"/>
              <a:gd name="connsiteY543" fmla="*/ 141164 h 550685"/>
              <a:gd name="connsiteX544" fmla="*/ 904927 w 1132112"/>
              <a:gd name="connsiteY544" fmla="*/ 138351 h 550685"/>
              <a:gd name="connsiteX545" fmla="*/ 890749 w 1132112"/>
              <a:gd name="connsiteY545" fmla="*/ 150309 h 550685"/>
              <a:gd name="connsiteX546" fmla="*/ 900677 w 1132112"/>
              <a:gd name="connsiteY546" fmla="*/ 167386 h 550685"/>
              <a:gd name="connsiteX547" fmla="*/ 914854 w 1132112"/>
              <a:gd name="connsiteY547" fmla="*/ 155429 h 550685"/>
              <a:gd name="connsiteX548" fmla="*/ 904927 w 1132112"/>
              <a:gd name="connsiteY548" fmla="*/ 138351 h 550685"/>
              <a:gd name="connsiteX549" fmla="*/ 539487 w 1132112"/>
              <a:gd name="connsiteY549" fmla="*/ 135513 h 550685"/>
              <a:gd name="connsiteX550" fmla="*/ 514998 w 1132112"/>
              <a:gd name="connsiteY550" fmla="*/ 156168 h 550685"/>
              <a:gd name="connsiteX551" fmla="*/ 532146 w 1132112"/>
              <a:gd name="connsiteY551" fmla="*/ 185665 h 550685"/>
              <a:gd name="connsiteX552" fmla="*/ 556631 w 1132112"/>
              <a:gd name="connsiteY552" fmla="*/ 165011 h 550685"/>
              <a:gd name="connsiteX553" fmla="*/ 539487 w 1132112"/>
              <a:gd name="connsiteY553" fmla="*/ 135513 h 550685"/>
              <a:gd name="connsiteX554" fmla="*/ 866950 w 1132112"/>
              <a:gd name="connsiteY554" fmla="*/ 128926 h 550685"/>
              <a:gd name="connsiteX555" fmla="*/ 851483 w 1132112"/>
              <a:gd name="connsiteY555" fmla="*/ 141970 h 550685"/>
              <a:gd name="connsiteX556" fmla="*/ 862313 w 1132112"/>
              <a:gd name="connsiteY556" fmla="*/ 160600 h 550685"/>
              <a:gd name="connsiteX557" fmla="*/ 877780 w 1132112"/>
              <a:gd name="connsiteY557" fmla="*/ 147555 h 550685"/>
              <a:gd name="connsiteX558" fmla="*/ 866950 w 1132112"/>
              <a:gd name="connsiteY558" fmla="*/ 128926 h 550685"/>
              <a:gd name="connsiteX559" fmla="*/ 104913 w 1132112"/>
              <a:gd name="connsiteY559" fmla="*/ 125222 h 550685"/>
              <a:gd name="connsiteX560" fmla="*/ 71402 w 1132112"/>
              <a:gd name="connsiteY560" fmla="*/ 153485 h 550685"/>
              <a:gd name="connsiteX561" fmla="*/ 94867 w 1132112"/>
              <a:gd name="connsiteY561" fmla="*/ 193849 h 550685"/>
              <a:gd name="connsiteX562" fmla="*/ 128377 w 1132112"/>
              <a:gd name="connsiteY562" fmla="*/ 165586 h 550685"/>
              <a:gd name="connsiteX563" fmla="*/ 104913 w 1132112"/>
              <a:gd name="connsiteY563" fmla="*/ 125222 h 550685"/>
              <a:gd name="connsiteX564" fmla="*/ 483979 w 1132112"/>
              <a:gd name="connsiteY564" fmla="*/ 122363 h 550685"/>
              <a:gd name="connsiteX565" fmla="*/ 458202 w 1132112"/>
              <a:gd name="connsiteY565" fmla="*/ 144104 h 550685"/>
              <a:gd name="connsiteX566" fmla="*/ 476252 w 1132112"/>
              <a:gd name="connsiteY566" fmla="*/ 175154 h 550685"/>
              <a:gd name="connsiteX567" fmla="*/ 502029 w 1132112"/>
              <a:gd name="connsiteY567" fmla="*/ 153413 h 550685"/>
              <a:gd name="connsiteX568" fmla="*/ 483979 w 1132112"/>
              <a:gd name="connsiteY568" fmla="*/ 122363 h 550685"/>
              <a:gd name="connsiteX569" fmla="*/ 826782 w 1132112"/>
              <a:gd name="connsiteY569" fmla="*/ 119033 h 550685"/>
              <a:gd name="connsiteX570" fmla="*/ 810026 w 1132112"/>
              <a:gd name="connsiteY570" fmla="*/ 133164 h 550685"/>
              <a:gd name="connsiteX571" fmla="*/ 821759 w 1132112"/>
              <a:gd name="connsiteY571" fmla="*/ 153346 h 550685"/>
              <a:gd name="connsiteX572" fmla="*/ 838514 w 1132112"/>
              <a:gd name="connsiteY572" fmla="*/ 139215 h 550685"/>
              <a:gd name="connsiteX573" fmla="*/ 826782 w 1132112"/>
              <a:gd name="connsiteY573" fmla="*/ 119033 h 550685"/>
              <a:gd name="connsiteX574" fmla="*/ 1129269 w 1132112"/>
              <a:gd name="connsiteY574" fmla="*/ 111499 h 550685"/>
              <a:gd name="connsiteX575" fmla="*/ 1125664 w 1132112"/>
              <a:gd name="connsiteY575" fmla="*/ 114540 h 550685"/>
              <a:gd name="connsiteX576" fmla="*/ 1128188 w 1132112"/>
              <a:gd name="connsiteY576" fmla="*/ 118882 h 550685"/>
              <a:gd name="connsiteX577" fmla="*/ 1131793 w 1132112"/>
              <a:gd name="connsiteY577" fmla="*/ 115841 h 550685"/>
              <a:gd name="connsiteX578" fmla="*/ 1129269 w 1132112"/>
              <a:gd name="connsiteY578" fmla="*/ 111499 h 550685"/>
              <a:gd name="connsiteX579" fmla="*/ 34555 w 1132112"/>
              <a:gd name="connsiteY579" fmla="*/ 109655 h 550685"/>
              <a:gd name="connsiteX580" fmla="*/ 453 w 1132112"/>
              <a:gd name="connsiteY580" fmla="*/ 138416 h 550685"/>
              <a:gd name="connsiteX581" fmla="*/ 24331 w 1132112"/>
              <a:gd name="connsiteY581" fmla="*/ 179493 h 550685"/>
              <a:gd name="connsiteX582" fmla="*/ 58433 w 1132112"/>
              <a:gd name="connsiteY582" fmla="*/ 150731 h 550685"/>
              <a:gd name="connsiteX583" fmla="*/ 34555 w 1132112"/>
              <a:gd name="connsiteY583" fmla="*/ 109655 h 550685"/>
              <a:gd name="connsiteX584" fmla="*/ 426280 w 1132112"/>
              <a:gd name="connsiteY584" fmla="*/ 108747 h 550685"/>
              <a:gd name="connsiteX585" fmla="*/ 399213 w 1132112"/>
              <a:gd name="connsiteY585" fmla="*/ 131576 h 550685"/>
              <a:gd name="connsiteX586" fmla="*/ 418165 w 1132112"/>
              <a:gd name="connsiteY586" fmla="*/ 164179 h 550685"/>
              <a:gd name="connsiteX587" fmla="*/ 445232 w 1132112"/>
              <a:gd name="connsiteY587" fmla="*/ 141350 h 550685"/>
              <a:gd name="connsiteX588" fmla="*/ 426280 w 1132112"/>
              <a:gd name="connsiteY588" fmla="*/ 108747 h 550685"/>
              <a:gd name="connsiteX589" fmla="*/ 784422 w 1132112"/>
              <a:gd name="connsiteY589" fmla="*/ 108676 h 550685"/>
              <a:gd name="connsiteX590" fmla="*/ 766378 w 1132112"/>
              <a:gd name="connsiteY590" fmla="*/ 123895 h 550685"/>
              <a:gd name="connsiteX591" fmla="*/ 779012 w 1132112"/>
              <a:gd name="connsiteY591" fmla="*/ 145629 h 550685"/>
              <a:gd name="connsiteX592" fmla="*/ 797057 w 1132112"/>
              <a:gd name="connsiteY592" fmla="*/ 130410 h 550685"/>
              <a:gd name="connsiteX593" fmla="*/ 784422 w 1132112"/>
              <a:gd name="connsiteY593" fmla="*/ 108676 h 550685"/>
              <a:gd name="connsiteX594" fmla="*/ 1109330 w 1132112"/>
              <a:gd name="connsiteY594" fmla="*/ 105996 h 550685"/>
              <a:gd name="connsiteX595" fmla="*/ 1104524 w 1132112"/>
              <a:gd name="connsiteY595" fmla="*/ 110050 h 550685"/>
              <a:gd name="connsiteX596" fmla="*/ 1107890 w 1132112"/>
              <a:gd name="connsiteY596" fmla="*/ 115839 h 550685"/>
              <a:gd name="connsiteX597" fmla="*/ 1112696 w 1132112"/>
              <a:gd name="connsiteY597" fmla="*/ 111785 h 550685"/>
              <a:gd name="connsiteX598" fmla="*/ 1109330 w 1132112"/>
              <a:gd name="connsiteY598" fmla="*/ 105996 h 550685"/>
              <a:gd name="connsiteX599" fmla="*/ 1087042 w 1132112"/>
              <a:gd name="connsiteY599" fmla="*/ 99533 h 550685"/>
              <a:gd name="connsiteX600" fmla="*/ 1080597 w 1132112"/>
              <a:gd name="connsiteY600" fmla="*/ 104968 h 550685"/>
              <a:gd name="connsiteX601" fmla="*/ 1085110 w 1132112"/>
              <a:gd name="connsiteY601" fmla="*/ 112730 h 550685"/>
              <a:gd name="connsiteX602" fmla="*/ 1091555 w 1132112"/>
              <a:gd name="connsiteY602" fmla="*/ 107295 h 550685"/>
              <a:gd name="connsiteX603" fmla="*/ 1087042 w 1132112"/>
              <a:gd name="connsiteY603" fmla="*/ 99533 h 550685"/>
              <a:gd name="connsiteX604" fmla="*/ 739872 w 1132112"/>
              <a:gd name="connsiteY604" fmla="*/ 97852 h 550685"/>
              <a:gd name="connsiteX605" fmla="*/ 720538 w 1132112"/>
              <a:gd name="connsiteY605" fmla="*/ 114158 h 550685"/>
              <a:gd name="connsiteX606" fmla="*/ 734075 w 1132112"/>
              <a:gd name="connsiteY606" fmla="*/ 137445 h 550685"/>
              <a:gd name="connsiteX607" fmla="*/ 753409 w 1132112"/>
              <a:gd name="connsiteY607" fmla="*/ 121139 h 550685"/>
              <a:gd name="connsiteX608" fmla="*/ 739872 w 1132112"/>
              <a:gd name="connsiteY608" fmla="*/ 97852 h 550685"/>
              <a:gd name="connsiteX609" fmla="*/ 366389 w 1132112"/>
              <a:gd name="connsiteY609" fmla="*/ 94666 h 550685"/>
              <a:gd name="connsiteX610" fmla="*/ 338033 w 1132112"/>
              <a:gd name="connsiteY610" fmla="*/ 118582 h 550685"/>
              <a:gd name="connsiteX611" fmla="*/ 357888 w 1132112"/>
              <a:gd name="connsiteY611" fmla="*/ 152737 h 550685"/>
              <a:gd name="connsiteX612" fmla="*/ 386244 w 1132112"/>
              <a:gd name="connsiteY612" fmla="*/ 128821 h 550685"/>
              <a:gd name="connsiteX613" fmla="*/ 366389 w 1132112"/>
              <a:gd name="connsiteY613" fmla="*/ 94666 h 550685"/>
              <a:gd name="connsiteX614" fmla="*/ 1062213 w 1132112"/>
              <a:gd name="connsiteY614" fmla="*/ 92899 h 550685"/>
              <a:gd name="connsiteX615" fmla="*/ 1054479 w 1132112"/>
              <a:gd name="connsiteY615" fmla="*/ 99421 h 550685"/>
              <a:gd name="connsiteX616" fmla="*/ 1059895 w 1132112"/>
              <a:gd name="connsiteY616" fmla="*/ 108735 h 550685"/>
              <a:gd name="connsiteX617" fmla="*/ 1067628 w 1132112"/>
              <a:gd name="connsiteY617" fmla="*/ 102213 h 550685"/>
              <a:gd name="connsiteX618" fmla="*/ 1062213 w 1132112"/>
              <a:gd name="connsiteY618" fmla="*/ 92899 h 550685"/>
              <a:gd name="connsiteX619" fmla="*/ 693129 w 1132112"/>
              <a:gd name="connsiteY619" fmla="*/ 86565 h 550685"/>
              <a:gd name="connsiteX620" fmla="*/ 672507 w 1132112"/>
              <a:gd name="connsiteY620" fmla="*/ 103957 h 550685"/>
              <a:gd name="connsiteX621" fmla="*/ 686947 w 1132112"/>
              <a:gd name="connsiteY621" fmla="*/ 128796 h 550685"/>
              <a:gd name="connsiteX622" fmla="*/ 707569 w 1132112"/>
              <a:gd name="connsiteY622" fmla="*/ 111404 h 550685"/>
              <a:gd name="connsiteX623" fmla="*/ 693129 w 1132112"/>
              <a:gd name="connsiteY623" fmla="*/ 86565 h 550685"/>
              <a:gd name="connsiteX624" fmla="*/ 1035193 w 1132112"/>
              <a:gd name="connsiteY624" fmla="*/ 85799 h 550685"/>
              <a:gd name="connsiteX625" fmla="*/ 1026171 w 1132112"/>
              <a:gd name="connsiteY625" fmla="*/ 93408 h 550685"/>
              <a:gd name="connsiteX626" fmla="*/ 1032489 w 1132112"/>
              <a:gd name="connsiteY626" fmla="*/ 104276 h 550685"/>
              <a:gd name="connsiteX627" fmla="*/ 1041511 w 1132112"/>
              <a:gd name="connsiteY627" fmla="*/ 96666 h 550685"/>
              <a:gd name="connsiteX628" fmla="*/ 1035193 w 1132112"/>
              <a:gd name="connsiteY628" fmla="*/ 85799 h 550685"/>
              <a:gd name="connsiteX629" fmla="*/ 304307 w 1132112"/>
              <a:gd name="connsiteY629" fmla="*/ 80121 h 550685"/>
              <a:gd name="connsiteX630" fmla="*/ 274664 w 1132112"/>
              <a:gd name="connsiteY630" fmla="*/ 105123 h 550685"/>
              <a:gd name="connsiteX631" fmla="*/ 295419 w 1132112"/>
              <a:gd name="connsiteY631" fmla="*/ 140830 h 550685"/>
              <a:gd name="connsiteX632" fmla="*/ 325063 w 1132112"/>
              <a:gd name="connsiteY632" fmla="*/ 115828 h 550685"/>
              <a:gd name="connsiteX633" fmla="*/ 304307 w 1132112"/>
              <a:gd name="connsiteY633" fmla="*/ 80121 h 550685"/>
              <a:gd name="connsiteX634" fmla="*/ 1005982 w 1132112"/>
              <a:gd name="connsiteY634" fmla="*/ 78234 h 550685"/>
              <a:gd name="connsiteX635" fmla="*/ 995670 w 1132112"/>
              <a:gd name="connsiteY635" fmla="*/ 86931 h 550685"/>
              <a:gd name="connsiteX636" fmla="*/ 1002890 w 1132112"/>
              <a:gd name="connsiteY636" fmla="*/ 99350 h 550685"/>
              <a:gd name="connsiteX637" fmla="*/ 1013202 w 1132112"/>
              <a:gd name="connsiteY637" fmla="*/ 90654 h 550685"/>
              <a:gd name="connsiteX638" fmla="*/ 1005982 w 1132112"/>
              <a:gd name="connsiteY638" fmla="*/ 78234 h 550685"/>
              <a:gd name="connsiteX639" fmla="*/ 644196 w 1132112"/>
              <a:gd name="connsiteY639" fmla="*/ 74810 h 550685"/>
              <a:gd name="connsiteX640" fmla="*/ 622285 w 1132112"/>
              <a:gd name="connsiteY640" fmla="*/ 93289 h 550685"/>
              <a:gd name="connsiteX641" fmla="*/ 637627 w 1132112"/>
              <a:gd name="connsiteY641" fmla="*/ 119682 h 550685"/>
              <a:gd name="connsiteX642" fmla="*/ 659538 w 1132112"/>
              <a:gd name="connsiteY642" fmla="*/ 101202 h 550685"/>
              <a:gd name="connsiteX643" fmla="*/ 644196 w 1132112"/>
              <a:gd name="connsiteY643" fmla="*/ 74810 h 550685"/>
              <a:gd name="connsiteX644" fmla="*/ 974578 w 1132112"/>
              <a:gd name="connsiteY644" fmla="*/ 70203 h 550685"/>
              <a:gd name="connsiteX645" fmla="*/ 962978 w 1132112"/>
              <a:gd name="connsiteY645" fmla="*/ 79987 h 550685"/>
              <a:gd name="connsiteX646" fmla="*/ 971100 w 1132112"/>
              <a:gd name="connsiteY646" fmla="*/ 93959 h 550685"/>
              <a:gd name="connsiteX647" fmla="*/ 982700 w 1132112"/>
              <a:gd name="connsiteY647" fmla="*/ 84176 h 550685"/>
              <a:gd name="connsiteX648" fmla="*/ 974578 w 1132112"/>
              <a:gd name="connsiteY648" fmla="*/ 70203 h 550685"/>
              <a:gd name="connsiteX649" fmla="*/ 240035 w 1132112"/>
              <a:gd name="connsiteY649" fmla="*/ 65108 h 550685"/>
              <a:gd name="connsiteX650" fmla="*/ 209101 w 1132112"/>
              <a:gd name="connsiteY650" fmla="*/ 91198 h 550685"/>
              <a:gd name="connsiteX651" fmla="*/ 230761 w 1132112"/>
              <a:gd name="connsiteY651" fmla="*/ 128458 h 550685"/>
              <a:gd name="connsiteX652" fmla="*/ 261694 w 1132112"/>
              <a:gd name="connsiteY652" fmla="*/ 102367 h 550685"/>
              <a:gd name="connsiteX653" fmla="*/ 240035 w 1132112"/>
              <a:gd name="connsiteY653" fmla="*/ 65108 h 550685"/>
              <a:gd name="connsiteX654" fmla="*/ 593071 w 1132112"/>
              <a:gd name="connsiteY654" fmla="*/ 62591 h 550685"/>
              <a:gd name="connsiteX655" fmla="*/ 569870 w 1132112"/>
              <a:gd name="connsiteY655" fmla="*/ 82158 h 550685"/>
              <a:gd name="connsiteX656" fmla="*/ 586115 w 1132112"/>
              <a:gd name="connsiteY656" fmla="*/ 110103 h 550685"/>
              <a:gd name="connsiteX657" fmla="*/ 609315 w 1132112"/>
              <a:gd name="connsiteY657" fmla="*/ 90536 h 550685"/>
              <a:gd name="connsiteX658" fmla="*/ 593071 w 1132112"/>
              <a:gd name="connsiteY658" fmla="*/ 62591 h 550685"/>
              <a:gd name="connsiteX659" fmla="*/ 940984 w 1132112"/>
              <a:gd name="connsiteY659" fmla="*/ 61708 h 550685"/>
              <a:gd name="connsiteX660" fmla="*/ 928095 w 1132112"/>
              <a:gd name="connsiteY660" fmla="*/ 72578 h 550685"/>
              <a:gd name="connsiteX661" fmla="*/ 937120 w 1132112"/>
              <a:gd name="connsiteY661" fmla="*/ 88102 h 550685"/>
              <a:gd name="connsiteX662" fmla="*/ 950009 w 1132112"/>
              <a:gd name="connsiteY662" fmla="*/ 77232 h 550685"/>
              <a:gd name="connsiteX663" fmla="*/ 940984 w 1132112"/>
              <a:gd name="connsiteY663" fmla="*/ 61708 h 550685"/>
              <a:gd name="connsiteX664" fmla="*/ 905198 w 1132112"/>
              <a:gd name="connsiteY664" fmla="*/ 52747 h 550685"/>
              <a:gd name="connsiteX665" fmla="*/ 891021 w 1132112"/>
              <a:gd name="connsiteY665" fmla="*/ 64704 h 550685"/>
              <a:gd name="connsiteX666" fmla="*/ 900948 w 1132112"/>
              <a:gd name="connsiteY666" fmla="*/ 81781 h 550685"/>
              <a:gd name="connsiteX667" fmla="*/ 915126 w 1132112"/>
              <a:gd name="connsiteY667" fmla="*/ 69824 h 550685"/>
              <a:gd name="connsiteX668" fmla="*/ 905198 w 1132112"/>
              <a:gd name="connsiteY668" fmla="*/ 52747 h 550685"/>
              <a:gd name="connsiteX669" fmla="*/ 539756 w 1132112"/>
              <a:gd name="connsiteY669" fmla="*/ 49905 h 550685"/>
              <a:gd name="connsiteX670" fmla="*/ 515266 w 1132112"/>
              <a:gd name="connsiteY670" fmla="*/ 70560 h 550685"/>
              <a:gd name="connsiteX671" fmla="*/ 532414 w 1132112"/>
              <a:gd name="connsiteY671" fmla="*/ 100058 h 550685"/>
              <a:gd name="connsiteX672" fmla="*/ 556902 w 1132112"/>
              <a:gd name="connsiteY672" fmla="*/ 79404 h 550685"/>
              <a:gd name="connsiteX673" fmla="*/ 539756 w 1132112"/>
              <a:gd name="connsiteY673" fmla="*/ 49905 h 550685"/>
              <a:gd name="connsiteX674" fmla="*/ 173570 w 1132112"/>
              <a:gd name="connsiteY674" fmla="*/ 49631 h 550685"/>
              <a:gd name="connsiteX675" fmla="*/ 141347 w 1132112"/>
              <a:gd name="connsiteY675" fmla="*/ 76808 h 550685"/>
              <a:gd name="connsiteX676" fmla="*/ 163911 w 1132112"/>
              <a:gd name="connsiteY676" fmla="*/ 115620 h 550685"/>
              <a:gd name="connsiteX677" fmla="*/ 196133 w 1132112"/>
              <a:gd name="connsiteY677" fmla="*/ 88443 h 550685"/>
              <a:gd name="connsiteX678" fmla="*/ 173570 w 1132112"/>
              <a:gd name="connsiteY678" fmla="*/ 49631 h 550685"/>
              <a:gd name="connsiteX679" fmla="*/ 867221 w 1132112"/>
              <a:gd name="connsiteY679" fmla="*/ 43320 h 550685"/>
              <a:gd name="connsiteX680" fmla="*/ 851755 w 1132112"/>
              <a:gd name="connsiteY680" fmla="*/ 56364 h 550685"/>
              <a:gd name="connsiteX681" fmla="*/ 862585 w 1132112"/>
              <a:gd name="connsiteY681" fmla="*/ 74994 h 550685"/>
              <a:gd name="connsiteX682" fmla="*/ 878051 w 1132112"/>
              <a:gd name="connsiteY682" fmla="*/ 61949 h 550685"/>
              <a:gd name="connsiteX683" fmla="*/ 867221 w 1132112"/>
              <a:gd name="connsiteY683" fmla="*/ 43320 h 550685"/>
              <a:gd name="connsiteX684" fmla="*/ 484247 w 1132112"/>
              <a:gd name="connsiteY684" fmla="*/ 36756 h 550685"/>
              <a:gd name="connsiteX685" fmla="*/ 458470 w 1132112"/>
              <a:gd name="connsiteY685" fmla="*/ 58498 h 550685"/>
              <a:gd name="connsiteX686" fmla="*/ 476520 w 1132112"/>
              <a:gd name="connsiteY686" fmla="*/ 89547 h 550685"/>
              <a:gd name="connsiteX687" fmla="*/ 502297 w 1132112"/>
              <a:gd name="connsiteY687" fmla="*/ 67806 h 550685"/>
              <a:gd name="connsiteX688" fmla="*/ 484247 w 1132112"/>
              <a:gd name="connsiteY688" fmla="*/ 36756 h 550685"/>
              <a:gd name="connsiteX689" fmla="*/ 104913 w 1132112"/>
              <a:gd name="connsiteY689" fmla="*/ 33688 h 550685"/>
              <a:gd name="connsiteX690" fmla="*/ 71403 w 1132112"/>
              <a:gd name="connsiteY690" fmla="*/ 61952 h 550685"/>
              <a:gd name="connsiteX691" fmla="*/ 94868 w 1132112"/>
              <a:gd name="connsiteY691" fmla="*/ 102317 h 550685"/>
              <a:gd name="connsiteX692" fmla="*/ 128378 w 1132112"/>
              <a:gd name="connsiteY692" fmla="*/ 74053 h 550685"/>
              <a:gd name="connsiteX693" fmla="*/ 104913 w 1132112"/>
              <a:gd name="connsiteY693" fmla="*/ 33688 h 550685"/>
              <a:gd name="connsiteX694" fmla="*/ 827053 w 1132112"/>
              <a:gd name="connsiteY694" fmla="*/ 33427 h 550685"/>
              <a:gd name="connsiteX695" fmla="*/ 810298 w 1132112"/>
              <a:gd name="connsiteY695" fmla="*/ 47559 h 550685"/>
              <a:gd name="connsiteX696" fmla="*/ 822030 w 1132112"/>
              <a:gd name="connsiteY696" fmla="*/ 67741 h 550685"/>
              <a:gd name="connsiteX697" fmla="*/ 838786 w 1132112"/>
              <a:gd name="connsiteY697" fmla="*/ 53609 h 550685"/>
              <a:gd name="connsiteX698" fmla="*/ 827053 w 1132112"/>
              <a:gd name="connsiteY698" fmla="*/ 33427 h 550685"/>
              <a:gd name="connsiteX699" fmla="*/ 1129540 w 1132112"/>
              <a:gd name="connsiteY699" fmla="*/ 25896 h 550685"/>
              <a:gd name="connsiteX700" fmla="*/ 1125935 w 1132112"/>
              <a:gd name="connsiteY700" fmla="*/ 28936 h 550685"/>
              <a:gd name="connsiteX701" fmla="*/ 1128460 w 1132112"/>
              <a:gd name="connsiteY701" fmla="*/ 33279 h 550685"/>
              <a:gd name="connsiteX702" fmla="*/ 1132065 w 1132112"/>
              <a:gd name="connsiteY702" fmla="*/ 30239 h 550685"/>
              <a:gd name="connsiteX703" fmla="*/ 1129540 w 1132112"/>
              <a:gd name="connsiteY703" fmla="*/ 25896 h 550685"/>
              <a:gd name="connsiteX704" fmla="*/ 426548 w 1132112"/>
              <a:gd name="connsiteY704" fmla="*/ 23141 h 550685"/>
              <a:gd name="connsiteX705" fmla="*/ 399481 w 1132112"/>
              <a:gd name="connsiteY705" fmla="*/ 45969 h 550685"/>
              <a:gd name="connsiteX706" fmla="*/ 418434 w 1132112"/>
              <a:gd name="connsiteY706" fmla="*/ 78572 h 550685"/>
              <a:gd name="connsiteX707" fmla="*/ 445500 w 1132112"/>
              <a:gd name="connsiteY707" fmla="*/ 55743 h 550685"/>
              <a:gd name="connsiteX708" fmla="*/ 426548 w 1132112"/>
              <a:gd name="connsiteY708" fmla="*/ 23141 h 550685"/>
              <a:gd name="connsiteX709" fmla="*/ 784693 w 1132112"/>
              <a:gd name="connsiteY709" fmla="*/ 23070 h 550685"/>
              <a:gd name="connsiteX710" fmla="*/ 766649 w 1132112"/>
              <a:gd name="connsiteY710" fmla="*/ 38288 h 550685"/>
              <a:gd name="connsiteX711" fmla="*/ 779284 w 1132112"/>
              <a:gd name="connsiteY711" fmla="*/ 60023 h 550685"/>
              <a:gd name="connsiteX712" fmla="*/ 797328 w 1132112"/>
              <a:gd name="connsiteY712" fmla="*/ 44804 h 550685"/>
              <a:gd name="connsiteX713" fmla="*/ 784693 w 1132112"/>
              <a:gd name="connsiteY713" fmla="*/ 23070 h 550685"/>
              <a:gd name="connsiteX714" fmla="*/ 1109602 w 1132112"/>
              <a:gd name="connsiteY714" fmla="*/ 20390 h 550685"/>
              <a:gd name="connsiteX715" fmla="*/ 1104795 w 1132112"/>
              <a:gd name="connsiteY715" fmla="*/ 24444 h 550685"/>
              <a:gd name="connsiteX716" fmla="*/ 1108161 w 1132112"/>
              <a:gd name="connsiteY716" fmla="*/ 30234 h 550685"/>
              <a:gd name="connsiteX717" fmla="*/ 1112968 w 1132112"/>
              <a:gd name="connsiteY717" fmla="*/ 26179 h 550685"/>
              <a:gd name="connsiteX718" fmla="*/ 1109602 w 1132112"/>
              <a:gd name="connsiteY718" fmla="*/ 20390 h 550685"/>
              <a:gd name="connsiteX719" fmla="*/ 34555 w 1132112"/>
              <a:gd name="connsiteY719" fmla="*/ 18121 h 550685"/>
              <a:gd name="connsiteX720" fmla="*/ 454 w 1132112"/>
              <a:gd name="connsiteY720" fmla="*/ 46883 h 550685"/>
              <a:gd name="connsiteX721" fmla="*/ 24332 w 1132112"/>
              <a:gd name="connsiteY721" fmla="*/ 87959 h 550685"/>
              <a:gd name="connsiteX722" fmla="*/ 58434 w 1132112"/>
              <a:gd name="connsiteY722" fmla="*/ 59198 h 550685"/>
              <a:gd name="connsiteX723" fmla="*/ 34555 w 1132112"/>
              <a:gd name="connsiteY723" fmla="*/ 18121 h 550685"/>
              <a:gd name="connsiteX724" fmla="*/ 1087313 w 1132112"/>
              <a:gd name="connsiteY724" fmla="*/ 13927 h 550685"/>
              <a:gd name="connsiteX725" fmla="*/ 1080869 w 1132112"/>
              <a:gd name="connsiteY725" fmla="*/ 19362 h 550685"/>
              <a:gd name="connsiteX726" fmla="*/ 1085382 w 1132112"/>
              <a:gd name="connsiteY726" fmla="*/ 27124 h 550685"/>
              <a:gd name="connsiteX727" fmla="*/ 1091827 w 1132112"/>
              <a:gd name="connsiteY727" fmla="*/ 21690 h 550685"/>
              <a:gd name="connsiteX728" fmla="*/ 1087313 w 1132112"/>
              <a:gd name="connsiteY728" fmla="*/ 13927 h 550685"/>
              <a:gd name="connsiteX729" fmla="*/ 740143 w 1132112"/>
              <a:gd name="connsiteY729" fmla="*/ 12247 h 550685"/>
              <a:gd name="connsiteX730" fmla="*/ 720810 w 1132112"/>
              <a:gd name="connsiteY730" fmla="*/ 28553 h 550685"/>
              <a:gd name="connsiteX731" fmla="*/ 734347 w 1132112"/>
              <a:gd name="connsiteY731" fmla="*/ 51840 h 550685"/>
              <a:gd name="connsiteX732" fmla="*/ 753680 w 1132112"/>
              <a:gd name="connsiteY732" fmla="*/ 35534 h 550685"/>
              <a:gd name="connsiteX733" fmla="*/ 740143 w 1132112"/>
              <a:gd name="connsiteY733" fmla="*/ 12247 h 550685"/>
              <a:gd name="connsiteX734" fmla="*/ 366657 w 1132112"/>
              <a:gd name="connsiteY734" fmla="*/ 9059 h 550685"/>
              <a:gd name="connsiteX735" fmla="*/ 338301 w 1132112"/>
              <a:gd name="connsiteY735" fmla="*/ 32975 h 550685"/>
              <a:gd name="connsiteX736" fmla="*/ 358156 w 1132112"/>
              <a:gd name="connsiteY736" fmla="*/ 67130 h 550685"/>
              <a:gd name="connsiteX737" fmla="*/ 386512 w 1132112"/>
              <a:gd name="connsiteY737" fmla="*/ 43214 h 550685"/>
              <a:gd name="connsiteX738" fmla="*/ 366657 w 1132112"/>
              <a:gd name="connsiteY738" fmla="*/ 9059 h 550685"/>
              <a:gd name="connsiteX739" fmla="*/ 1062484 w 1132112"/>
              <a:gd name="connsiteY739" fmla="*/ 7293 h 550685"/>
              <a:gd name="connsiteX740" fmla="*/ 1054750 w 1132112"/>
              <a:gd name="connsiteY740" fmla="*/ 13815 h 550685"/>
              <a:gd name="connsiteX741" fmla="*/ 1060166 w 1132112"/>
              <a:gd name="connsiteY741" fmla="*/ 23129 h 550685"/>
              <a:gd name="connsiteX742" fmla="*/ 1067900 w 1132112"/>
              <a:gd name="connsiteY742" fmla="*/ 16608 h 550685"/>
              <a:gd name="connsiteX743" fmla="*/ 1062484 w 1132112"/>
              <a:gd name="connsiteY743" fmla="*/ 7293 h 550685"/>
              <a:gd name="connsiteX744" fmla="*/ 693401 w 1132112"/>
              <a:gd name="connsiteY744" fmla="*/ 959 h 550685"/>
              <a:gd name="connsiteX745" fmla="*/ 672778 w 1132112"/>
              <a:gd name="connsiteY745" fmla="*/ 18352 h 550685"/>
              <a:gd name="connsiteX746" fmla="*/ 687218 w 1132112"/>
              <a:gd name="connsiteY746" fmla="*/ 43190 h 550685"/>
              <a:gd name="connsiteX747" fmla="*/ 707841 w 1132112"/>
              <a:gd name="connsiteY747" fmla="*/ 25798 h 550685"/>
              <a:gd name="connsiteX748" fmla="*/ 693401 w 1132112"/>
              <a:gd name="connsiteY748" fmla="*/ 959 h 550685"/>
              <a:gd name="connsiteX749" fmla="*/ 1035464 w 1132112"/>
              <a:gd name="connsiteY749" fmla="*/ 194 h 550685"/>
              <a:gd name="connsiteX750" fmla="*/ 1026442 w 1132112"/>
              <a:gd name="connsiteY750" fmla="*/ 7802 h 550685"/>
              <a:gd name="connsiteX751" fmla="*/ 1032760 w 1132112"/>
              <a:gd name="connsiteY751" fmla="*/ 18669 h 550685"/>
              <a:gd name="connsiteX752" fmla="*/ 1041782 w 1132112"/>
              <a:gd name="connsiteY752" fmla="*/ 11060 h 550685"/>
              <a:gd name="connsiteX753" fmla="*/ 1035464 w 1132112"/>
              <a:gd name="connsiteY753" fmla="*/ 194 h 550685"/>
              <a:gd name="connsiteX754" fmla="*/ 122535 w 1132112"/>
              <a:gd name="connsiteY754" fmla="*/ 1 h 550685"/>
              <a:gd name="connsiteX755" fmla="*/ 76025 w 1132112"/>
              <a:gd name="connsiteY755" fmla="*/ 1 h 550685"/>
              <a:gd name="connsiteX756" fmla="*/ 76463 w 1132112"/>
              <a:gd name="connsiteY756" fmla="*/ 2382 h 550685"/>
              <a:gd name="connsiteX757" fmla="*/ 95135 w 1132112"/>
              <a:gd name="connsiteY757" fmla="*/ 16710 h 550685"/>
              <a:gd name="connsiteX758" fmla="*/ 116750 w 1132112"/>
              <a:gd name="connsiteY758" fmla="*/ 10938 h 550685"/>
              <a:gd name="connsiteX759" fmla="*/ 311726 w 1132112"/>
              <a:gd name="connsiteY759" fmla="*/ 1 h 550685"/>
              <a:gd name="connsiteX760" fmla="*/ 285253 w 1132112"/>
              <a:gd name="connsiteY760" fmla="*/ 1 h 550685"/>
              <a:gd name="connsiteX761" fmla="*/ 274931 w 1132112"/>
              <a:gd name="connsiteY761" fmla="*/ 19516 h 550685"/>
              <a:gd name="connsiteX762" fmla="*/ 295688 w 1132112"/>
              <a:gd name="connsiteY762" fmla="*/ 55223 h 550685"/>
              <a:gd name="connsiteX763" fmla="*/ 325332 w 1132112"/>
              <a:gd name="connsiteY763" fmla="*/ 30221 h 550685"/>
              <a:gd name="connsiteX764" fmla="*/ 321093 w 1132112"/>
              <a:gd name="connsiteY764" fmla="*/ 7189 h 550685"/>
              <a:gd name="connsiteX765" fmla="*/ 1012544 w 1132112"/>
              <a:gd name="connsiteY765" fmla="*/ 1 h 550685"/>
              <a:gd name="connsiteX766" fmla="*/ 996642 w 1132112"/>
              <a:gd name="connsiteY766" fmla="*/ 1 h 550685"/>
              <a:gd name="connsiteX767" fmla="*/ 995941 w 1132112"/>
              <a:gd name="connsiteY767" fmla="*/ 1324 h 550685"/>
              <a:gd name="connsiteX768" fmla="*/ 1003162 w 1132112"/>
              <a:gd name="connsiteY768" fmla="*/ 13744 h 550685"/>
              <a:gd name="connsiteX769" fmla="*/ 1013473 w 1132112"/>
              <a:gd name="connsiteY769" fmla="*/ 5048 h 550685"/>
              <a:gd name="connsiteX770" fmla="*/ 19620 w 1132112"/>
              <a:gd name="connsiteY770" fmla="*/ 0 h 550685"/>
              <a:gd name="connsiteX771" fmla="*/ 24601 w 1132112"/>
              <a:gd name="connsiteY771" fmla="*/ 2353 h 550685"/>
              <a:gd name="connsiteX772" fmla="*/ 36286 w 1132112"/>
              <a:gd name="connsiteY772" fmla="*/ 2005 h 550685"/>
              <a:gd name="connsiteX773" fmla="*/ 40027 w 1132112"/>
              <a:gd name="connsiteY773" fmla="*/ 1 h 550685"/>
              <a:gd name="connsiteX774" fmla="*/ 143235 w 1132112"/>
              <a:gd name="connsiteY774" fmla="*/ 0 h 550685"/>
              <a:gd name="connsiteX775" fmla="*/ 146223 w 1132112"/>
              <a:gd name="connsiteY775" fmla="*/ 16235 h 550685"/>
              <a:gd name="connsiteX776" fmla="*/ 164178 w 1132112"/>
              <a:gd name="connsiteY776" fmla="*/ 30013 h 550685"/>
              <a:gd name="connsiteX777" fmla="*/ 196401 w 1132112"/>
              <a:gd name="connsiteY777" fmla="*/ 2836 h 550685"/>
              <a:gd name="connsiteX778" fmla="*/ 195879 w 1132112"/>
              <a:gd name="connsiteY778" fmla="*/ 1 h 550685"/>
              <a:gd name="connsiteX779" fmla="*/ 258877 w 1132112"/>
              <a:gd name="connsiteY779" fmla="*/ 0 h 550685"/>
              <a:gd name="connsiteX780" fmla="*/ 212326 w 1132112"/>
              <a:gd name="connsiteY780" fmla="*/ 0 h 550685"/>
              <a:gd name="connsiteX781" fmla="*/ 209369 w 1132112"/>
              <a:gd name="connsiteY781" fmla="*/ 5591 h 550685"/>
              <a:gd name="connsiteX782" fmla="*/ 231029 w 1132112"/>
              <a:gd name="connsiteY782" fmla="*/ 42850 h 550685"/>
              <a:gd name="connsiteX783" fmla="*/ 261962 w 1132112"/>
              <a:gd name="connsiteY783" fmla="*/ 16761 h 550685"/>
              <a:gd name="connsiteX784" fmla="*/ 471655 w 1132112"/>
              <a:gd name="connsiteY784" fmla="*/ 0 h 550685"/>
              <a:gd name="connsiteX785" fmla="*/ 476790 w 1132112"/>
              <a:gd name="connsiteY785" fmla="*/ 3941 h 550685"/>
              <a:gd name="connsiteX786" fmla="*/ 491548 w 1132112"/>
              <a:gd name="connsiteY786" fmla="*/ 1 h 550685"/>
              <a:gd name="connsiteX787" fmla="*/ 553893 w 1132112"/>
              <a:gd name="connsiteY787" fmla="*/ 0 h 550685"/>
              <a:gd name="connsiteX788" fmla="*/ 518306 w 1132112"/>
              <a:gd name="connsiteY788" fmla="*/ 1 h 550685"/>
              <a:gd name="connsiteX789" fmla="*/ 519039 w 1132112"/>
              <a:gd name="connsiteY789" fmla="*/ 3982 h 550685"/>
              <a:gd name="connsiteX790" fmla="*/ 532684 w 1132112"/>
              <a:gd name="connsiteY790" fmla="*/ 14453 h 550685"/>
              <a:gd name="connsiteX791" fmla="*/ 548480 w 1132112"/>
              <a:gd name="connsiteY791" fmla="*/ 10234 h 550685"/>
              <a:gd name="connsiteX792" fmla="*/ 608679 w 1132112"/>
              <a:gd name="connsiteY792" fmla="*/ 0 h 550685"/>
              <a:gd name="connsiteX793" fmla="*/ 570777 w 1132112"/>
              <a:gd name="connsiteY793" fmla="*/ 1 h 550685"/>
              <a:gd name="connsiteX794" fmla="*/ 573460 w 1132112"/>
              <a:gd name="connsiteY794" fmla="*/ 14577 h 550685"/>
              <a:gd name="connsiteX795" fmla="*/ 586387 w 1132112"/>
              <a:gd name="connsiteY795" fmla="*/ 24497 h 550685"/>
              <a:gd name="connsiteX796" fmla="*/ 609587 w 1132112"/>
              <a:gd name="connsiteY796" fmla="*/ 4930 h 550685"/>
              <a:gd name="connsiteX797" fmla="*/ 626620 w 1132112"/>
              <a:gd name="connsiteY797" fmla="*/ 0 h 550685"/>
              <a:gd name="connsiteX798" fmla="*/ 622556 w 1132112"/>
              <a:gd name="connsiteY798" fmla="*/ 7685 h 550685"/>
              <a:gd name="connsiteX799" fmla="*/ 637898 w 1132112"/>
              <a:gd name="connsiteY799" fmla="*/ 34076 h 550685"/>
              <a:gd name="connsiteX800" fmla="*/ 659809 w 1132112"/>
              <a:gd name="connsiteY800" fmla="*/ 15597 h 550685"/>
              <a:gd name="connsiteX801" fmla="*/ 656938 w 1132112"/>
              <a:gd name="connsiteY801" fmla="*/ 1 h 550685"/>
              <a:gd name="connsiteX802" fmla="*/ 945851 w 1132112"/>
              <a:gd name="connsiteY802" fmla="*/ 0 h 550685"/>
              <a:gd name="connsiteX803" fmla="*/ 934139 w 1132112"/>
              <a:gd name="connsiteY803" fmla="*/ 1 h 550685"/>
              <a:gd name="connsiteX804" fmla="*/ 937392 w 1132112"/>
              <a:gd name="connsiteY804" fmla="*/ 2496 h 550685"/>
              <a:gd name="connsiteX805" fmla="*/ 945705 w 1132112"/>
              <a:gd name="connsiteY805" fmla="*/ 276 h 550685"/>
              <a:gd name="connsiteX806" fmla="*/ 964284 w 1132112"/>
              <a:gd name="connsiteY806" fmla="*/ 0 h 550685"/>
              <a:gd name="connsiteX807" fmla="*/ 964909 w 1132112"/>
              <a:gd name="connsiteY807" fmla="*/ 3393 h 550685"/>
              <a:gd name="connsiteX808" fmla="*/ 971371 w 1132112"/>
              <a:gd name="connsiteY808" fmla="*/ 8353 h 550685"/>
              <a:gd name="connsiteX809" fmla="*/ 978854 w 1132112"/>
              <a:gd name="connsiteY809" fmla="*/ 6355 h 550685"/>
              <a:gd name="connsiteX810" fmla="*/ 982215 w 1132112"/>
              <a:gd name="connsiteY810" fmla="*/ 1 h 55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</a:cxnLst>
            <a:rect l="l" t="t" r="r" b="b"/>
            <a:pathLst>
              <a:path w="1132112" h="550685">
                <a:moveTo>
                  <a:pt x="1086499" y="545343"/>
                </a:moveTo>
                <a:lnTo>
                  <a:pt x="1080707" y="550227"/>
                </a:lnTo>
                <a:lnTo>
                  <a:pt x="1089605" y="550685"/>
                </a:lnTo>
                <a:close/>
                <a:moveTo>
                  <a:pt x="1061670" y="538709"/>
                </a:moveTo>
                <a:cubicBezTo>
                  <a:pt x="1058039" y="537938"/>
                  <a:pt x="1054576" y="540858"/>
                  <a:pt x="1053937" y="545231"/>
                </a:cubicBezTo>
                <a:lnTo>
                  <a:pt x="1056105" y="548961"/>
                </a:lnTo>
                <a:lnTo>
                  <a:pt x="1065407" y="549440"/>
                </a:lnTo>
                <a:lnTo>
                  <a:pt x="1067086" y="548024"/>
                </a:lnTo>
                <a:cubicBezTo>
                  <a:pt x="1067726" y="543651"/>
                  <a:pt x="1065301" y="539481"/>
                  <a:pt x="1061670" y="538709"/>
                </a:cubicBezTo>
                <a:close/>
                <a:moveTo>
                  <a:pt x="1034650" y="531609"/>
                </a:moveTo>
                <a:cubicBezTo>
                  <a:pt x="1030414" y="530709"/>
                  <a:pt x="1026375" y="534116"/>
                  <a:pt x="1025628" y="539218"/>
                </a:cubicBezTo>
                <a:lnTo>
                  <a:pt x="1030527" y="547645"/>
                </a:lnTo>
                <a:lnTo>
                  <a:pt x="1034591" y="547854"/>
                </a:lnTo>
                <a:lnTo>
                  <a:pt x="1040968" y="542476"/>
                </a:lnTo>
                <a:cubicBezTo>
                  <a:pt x="1041715" y="537374"/>
                  <a:pt x="1038886" y="532509"/>
                  <a:pt x="1034650" y="531609"/>
                </a:cubicBezTo>
                <a:close/>
                <a:moveTo>
                  <a:pt x="643924" y="526548"/>
                </a:moveTo>
                <a:lnTo>
                  <a:pt x="640163" y="527553"/>
                </a:lnTo>
                <a:lnTo>
                  <a:pt x="645597" y="527832"/>
                </a:lnTo>
                <a:close/>
                <a:moveTo>
                  <a:pt x="1005438" y="524044"/>
                </a:moveTo>
                <a:cubicBezTo>
                  <a:pt x="1000597" y="523016"/>
                  <a:pt x="995981" y="526909"/>
                  <a:pt x="995127" y="532740"/>
                </a:cubicBezTo>
                <a:cubicBezTo>
                  <a:pt x="994274" y="538571"/>
                  <a:pt x="997506" y="544131"/>
                  <a:pt x="1002347" y="545160"/>
                </a:cubicBezTo>
                <a:cubicBezTo>
                  <a:pt x="1007189" y="546188"/>
                  <a:pt x="1011805" y="542295"/>
                  <a:pt x="1012659" y="536464"/>
                </a:cubicBezTo>
                <a:cubicBezTo>
                  <a:pt x="1013512" y="530633"/>
                  <a:pt x="1010280" y="525072"/>
                  <a:pt x="1005438" y="524044"/>
                </a:cubicBezTo>
                <a:close/>
                <a:moveTo>
                  <a:pt x="974035" y="516013"/>
                </a:moveTo>
                <a:cubicBezTo>
                  <a:pt x="968589" y="514856"/>
                  <a:pt x="963395" y="519237"/>
                  <a:pt x="962435" y="525796"/>
                </a:cubicBezTo>
                <a:cubicBezTo>
                  <a:pt x="961475" y="532356"/>
                  <a:pt x="965111" y="538612"/>
                  <a:pt x="970557" y="539769"/>
                </a:cubicBezTo>
                <a:cubicBezTo>
                  <a:pt x="976003" y="540926"/>
                  <a:pt x="981197" y="536545"/>
                  <a:pt x="982157" y="529986"/>
                </a:cubicBezTo>
                <a:cubicBezTo>
                  <a:pt x="983118" y="523426"/>
                  <a:pt x="979481" y="517170"/>
                  <a:pt x="974035" y="516013"/>
                </a:cubicBezTo>
                <a:close/>
                <a:moveTo>
                  <a:pt x="592799" y="514329"/>
                </a:moveTo>
                <a:cubicBezTo>
                  <a:pt x="587353" y="513172"/>
                  <a:pt x="582033" y="514784"/>
                  <a:pt x="577835" y="518325"/>
                </a:cubicBezTo>
                <a:lnTo>
                  <a:pt x="574736" y="524185"/>
                </a:lnTo>
                <a:lnTo>
                  <a:pt x="606011" y="525795"/>
                </a:lnTo>
                <a:lnTo>
                  <a:pt x="605727" y="524248"/>
                </a:lnTo>
                <a:cubicBezTo>
                  <a:pt x="602787" y="519192"/>
                  <a:pt x="598246" y="515485"/>
                  <a:pt x="592799" y="514329"/>
                </a:cubicBezTo>
                <a:close/>
                <a:moveTo>
                  <a:pt x="940441" y="507518"/>
                </a:moveTo>
                <a:cubicBezTo>
                  <a:pt x="934390" y="506233"/>
                  <a:pt x="928619" y="511100"/>
                  <a:pt x="927552" y="518389"/>
                </a:cubicBezTo>
                <a:cubicBezTo>
                  <a:pt x="926485" y="525677"/>
                  <a:pt x="930526" y="532628"/>
                  <a:pt x="936577" y="533913"/>
                </a:cubicBezTo>
                <a:cubicBezTo>
                  <a:pt x="942629" y="535198"/>
                  <a:pt x="948399" y="530331"/>
                  <a:pt x="949466" y="523043"/>
                </a:cubicBezTo>
                <a:cubicBezTo>
                  <a:pt x="950533" y="515754"/>
                  <a:pt x="946493" y="508803"/>
                  <a:pt x="940441" y="507518"/>
                </a:cubicBezTo>
                <a:close/>
                <a:moveTo>
                  <a:pt x="539485" y="501643"/>
                </a:moveTo>
                <a:cubicBezTo>
                  <a:pt x="533736" y="500422"/>
                  <a:pt x="528121" y="502124"/>
                  <a:pt x="523690" y="505862"/>
                </a:cubicBezTo>
                <a:lnTo>
                  <a:pt x="515609" y="521142"/>
                </a:lnTo>
                <a:lnTo>
                  <a:pt x="555166" y="523178"/>
                </a:lnTo>
                <a:lnTo>
                  <a:pt x="553130" y="512115"/>
                </a:lnTo>
                <a:cubicBezTo>
                  <a:pt x="550027" y="506777"/>
                  <a:pt x="545234" y="502864"/>
                  <a:pt x="539485" y="501643"/>
                </a:cubicBezTo>
                <a:close/>
                <a:moveTo>
                  <a:pt x="904656" y="498556"/>
                </a:moveTo>
                <a:cubicBezTo>
                  <a:pt x="897999" y="497143"/>
                  <a:pt x="891652" y="502496"/>
                  <a:pt x="890478" y="510514"/>
                </a:cubicBezTo>
                <a:cubicBezTo>
                  <a:pt x="889305" y="518532"/>
                  <a:pt x="893749" y="526177"/>
                  <a:pt x="900405" y="527591"/>
                </a:cubicBezTo>
                <a:cubicBezTo>
                  <a:pt x="907062" y="529005"/>
                  <a:pt x="913409" y="523651"/>
                  <a:pt x="914583" y="515633"/>
                </a:cubicBezTo>
                <a:cubicBezTo>
                  <a:pt x="915757" y="507616"/>
                  <a:pt x="911312" y="499970"/>
                  <a:pt x="904656" y="498556"/>
                </a:cubicBezTo>
                <a:close/>
                <a:moveTo>
                  <a:pt x="104912" y="491352"/>
                </a:moveTo>
                <a:cubicBezTo>
                  <a:pt x="97045" y="489681"/>
                  <a:pt x="89361" y="492009"/>
                  <a:pt x="83297" y="497124"/>
                </a:cubicBezTo>
                <a:lnTo>
                  <a:pt x="82387" y="498844"/>
                </a:lnTo>
                <a:lnTo>
                  <a:pt x="116996" y="500625"/>
                </a:lnTo>
                <a:close/>
                <a:moveTo>
                  <a:pt x="866679" y="489129"/>
                </a:moveTo>
                <a:cubicBezTo>
                  <a:pt x="859417" y="487587"/>
                  <a:pt x="852492" y="493428"/>
                  <a:pt x="851213" y="502174"/>
                </a:cubicBezTo>
                <a:cubicBezTo>
                  <a:pt x="849932" y="510920"/>
                  <a:pt x="854781" y="519262"/>
                  <a:pt x="862042" y="520804"/>
                </a:cubicBezTo>
                <a:cubicBezTo>
                  <a:pt x="869303" y="522346"/>
                  <a:pt x="876228" y="516505"/>
                  <a:pt x="877509" y="507759"/>
                </a:cubicBezTo>
                <a:cubicBezTo>
                  <a:pt x="878789" y="499013"/>
                  <a:pt x="873940" y="490671"/>
                  <a:pt x="866679" y="489129"/>
                </a:cubicBezTo>
                <a:close/>
                <a:moveTo>
                  <a:pt x="483977" y="488494"/>
                </a:moveTo>
                <a:cubicBezTo>
                  <a:pt x="471875" y="485924"/>
                  <a:pt x="460334" y="495658"/>
                  <a:pt x="458200" y="510235"/>
                </a:cubicBezTo>
                <a:lnTo>
                  <a:pt x="459677" y="518263"/>
                </a:lnTo>
                <a:lnTo>
                  <a:pt x="501564" y="520419"/>
                </a:lnTo>
                <a:lnTo>
                  <a:pt x="502027" y="519544"/>
                </a:lnTo>
                <a:cubicBezTo>
                  <a:pt x="504161" y="504966"/>
                  <a:pt x="496079" y="491065"/>
                  <a:pt x="483977" y="488494"/>
                </a:cubicBezTo>
                <a:close/>
                <a:moveTo>
                  <a:pt x="826510" y="479237"/>
                </a:moveTo>
                <a:cubicBezTo>
                  <a:pt x="818643" y="477567"/>
                  <a:pt x="811141" y="483894"/>
                  <a:pt x="809754" y="493369"/>
                </a:cubicBezTo>
                <a:cubicBezTo>
                  <a:pt x="808368" y="502844"/>
                  <a:pt x="813621" y="511880"/>
                  <a:pt x="821487" y="513550"/>
                </a:cubicBezTo>
                <a:cubicBezTo>
                  <a:pt x="829354" y="515221"/>
                  <a:pt x="836856" y="508894"/>
                  <a:pt x="838243" y="499419"/>
                </a:cubicBezTo>
                <a:cubicBezTo>
                  <a:pt x="839630" y="489944"/>
                  <a:pt x="834377" y="480908"/>
                  <a:pt x="826510" y="479237"/>
                </a:cubicBezTo>
                <a:close/>
                <a:moveTo>
                  <a:pt x="34553" y="475785"/>
                </a:moveTo>
                <a:cubicBezTo>
                  <a:pt x="26547" y="474085"/>
                  <a:pt x="18728" y="476454"/>
                  <a:pt x="12557" y="481659"/>
                </a:cubicBezTo>
                <a:lnTo>
                  <a:pt x="5559" y="494889"/>
                </a:lnTo>
                <a:lnTo>
                  <a:pt x="54854" y="497426"/>
                </a:lnTo>
                <a:lnTo>
                  <a:pt x="53555" y="490366"/>
                </a:lnTo>
                <a:cubicBezTo>
                  <a:pt x="49234" y="482933"/>
                  <a:pt x="42558" y="477485"/>
                  <a:pt x="34553" y="475785"/>
                </a:cubicBezTo>
                <a:close/>
                <a:moveTo>
                  <a:pt x="426279" y="474877"/>
                </a:moveTo>
                <a:cubicBezTo>
                  <a:pt x="413571" y="472179"/>
                  <a:pt x="401452" y="482400"/>
                  <a:pt x="399212" y="497707"/>
                </a:cubicBezTo>
                <a:lnTo>
                  <a:pt x="402453" y="515317"/>
                </a:lnTo>
                <a:lnTo>
                  <a:pt x="440061" y="517253"/>
                </a:lnTo>
                <a:lnTo>
                  <a:pt x="445230" y="507480"/>
                </a:lnTo>
                <a:cubicBezTo>
                  <a:pt x="447471" y="492173"/>
                  <a:pt x="438986" y="477577"/>
                  <a:pt x="426279" y="474877"/>
                </a:cubicBezTo>
                <a:close/>
                <a:moveTo>
                  <a:pt x="784151" y="468880"/>
                </a:moveTo>
                <a:cubicBezTo>
                  <a:pt x="775678" y="467081"/>
                  <a:pt x="767600" y="473895"/>
                  <a:pt x="766106" y="484099"/>
                </a:cubicBezTo>
                <a:cubicBezTo>
                  <a:pt x="764612" y="494304"/>
                  <a:pt x="770269" y="504034"/>
                  <a:pt x="778741" y="505834"/>
                </a:cubicBezTo>
                <a:cubicBezTo>
                  <a:pt x="787213" y="507633"/>
                  <a:pt x="795291" y="500819"/>
                  <a:pt x="796785" y="490615"/>
                </a:cubicBezTo>
                <a:cubicBezTo>
                  <a:pt x="798279" y="480410"/>
                  <a:pt x="792622" y="470679"/>
                  <a:pt x="784151" y="468880"/>
                </a:cubicBezTo>
                <a:close/>
                <a:moveTo>
                  <a:pt x="1128726" y="465776"/>
                </a:moveTo>
                <a:cubicBezTo>
                  <a:pt x="1127033" y="465416"/>
                  <a:pt x="1125419" y="466778"/>
                  <a:pt x="1125121" y="468816"/>
                </a:cubicBezTo>
                <a:cubicBezTo>
                  <a:pt x="1124823" y="470855"/>
                  <a:pt x="1125953" y="472799"/>
                  <a:pt x="1127645" y="473159"/>
                </a:cubicBezTo>
                <a:cubicBezTo>
                  <a:pt x="1129337" y="473518"/>
                  <a:pt x="1130952" y="472157"/>
                  <a:pt x="1131250" y="470119"/>
                </a:cubicBezTo>
                <a:cubicBezTo>
                  <a:pt x="1131548" y="468080"/>
                  <a:pt x="1130418" y="466136"/>
                  <a:pt x="1128726" y="465776"/>
                </a:cubicBezTo>
                <a:close/>
                <a:moveTo>
                  <a:pt x="366387" y="460796"/>
                </a:moveTo>
                <a:cubicBezTo>
                  <a:pt x="353075" y="457969"/>
                  <a:pt x="340379" y="468677"/>
                  <a:pt x="338032" y="484712"/>
                </a:cubicBezTo>
                <a:cubicBezTo>
                  <a:pt x="336858" y="492730"/>
                  <a:pt x="338494" y="500562"/>
                  <a:pt x="342087" y="506743"/>
                </a:cubicBezTo>
                <a:lnTo>
                  <a:pt x="349724" y="512603"/>
                </a:lnTo>
                <a:lnTo>
                  <a:pt x="376186" y="513966"/>
                </a:lnTo>
                <a:lnTo>
                  <a:pt x="386242" y="494952"/>
                </a:lnTo>
                <a:cubicBezTo>
                  <a:pt x="388590" y="478916"/>
                  <a:pt x="379700" y="463624"/>
                  <a:pt x="366387" y="460796"/>
                </a:cubicBezTo>
                <a:close/>
                <a:moveTo>
                  <a:pt x="1108787" y="460273"/>
                </a:moveTo>
                <a:cubicBezTo>
                  <a:pt x="1106531" y="459793"/>
                  <a:pt x="1104379" y="461608"/>
                  <a:pt x="1103981" y="464327"/>
                </a:cubicBezTo>
                <a:cubicBezTo>
                  <a:pt x="1103583" y="467045"/>
                  <a:pt x="1105090" y="469637"/>
                  <a:pt x="1107347" y="470116"/>
                </a:cubicBezTo>
                <a:cubicBezTo>
                  <a:pt x="1109603" y="470595"/>
                  <a:pt x="1111755" y="468780"/>
                  <a:pt x="1112153" y="466062"/>
                </a:cubicBezTo>
                <a:cubicBezTo>
                  <a:pt x="1112551" y="463344"/>
                  <a:pt x="1111044" y="460752"/>
                  <a:pt x="1108787" y="460273"/>
                </a:cubicBezTo>
                <a:close/>
                <a:moveTo>
                  <a:pt x="739600" y="458057"/>
                </a:moveTo>
                <a:cubicBezTo>
                  <a:pt x="730523" y="456128"/>
                  <a:pt x="721867" y="463429"/>
                  <a:pt x="720266" y="474362"/>
                </a:cubicBezTo>
                <a:cubicBezTo>
                  <a:pt x="718667" y="485296"/>
                  <a:pt x="724727" y="495722"/>
                  <a:pt x="733804" y="497650"/>
                </a:cubicBezTo>
                <a:cubicBezTo>
                  <a:pt x="742881" y="499578"/>
                  <a:pt x="751537" y="492277"/>
                  <a:pt x="753137" y="481344"/>
                </a:cubicBezTo>
                <a:cubicBezTo>
                  <a:pt x="754738" y="470411"/>
                  <a:pt x="748677" y="459984"/>
                  <a:pt x="739600" y="458057"/>
                </a:cubicBezTo>
                <a:close/>
                <a:moveTo>
                  <a:pt x="1086499" y="453810"/>
                </a:moveTo>
                <a:cubicBezTo>
                  <a:pt x="1083473" y="453167"/>
                  <a:pt x="1080588" y="455601"/>
                  <a:pt x="1080055" y="459245"/>
                </a:cubicBezTo>
                <a:cubicBezTo>
                  <a:pt x="1079521" y="462889"/>
                  <a:pt x="1081541" y="466365"/>
                  <a:pt x="1084567" y="467007"/>
                </a:cubicBezTo>
                <a:cubicBezTo>
                  <a:pt x="1087593" y="467650"/>
                  <a:pt x="1090479" y="465217"/>
                  <a:pt x="1091012" y="461572"/>
                </a:cubicBezTo>
                <a:cubicBezTo>
                  <a:pt x="1091545" y="457928"/>
                  <a:pt x="1089525" y="454453"/>
                  <a:pt x="1086499" y="453810"/>
                </a:cubicBezTo>
                <a:close/>
                <a:moveTo>
                  <a:pt x="1061670" y="447176"/>
                </a:moveTo>
                <a:cubicBezTo>
                  <a:pt x="1058039" y="446405"/>
                  <a:pt x="1054576" y="449325"/>
                  <a:pt x="1053936" y="453697"/>
                </a:cubicBezTo>
                <a:cubicBezTo>
                  <a:pt x="1053296" y="458070"/>
                  <a:pt x="1055721" y="462241"/>
                  <a:pt x="1059352" y="463012"/>
                </a:cubicBezTo>
                <a:cubicBezTo>
                  <a:pt x="1062983" y="463783"/>
                  <a:pt x="1066445" y="460864"/>
                  <a:pt x="1067085" y="456491"/>
                </a:cubicBezTo>
                <a:cubicBezTo>
                  <a:pt x="1067726" y="452118"/>
                  <a:pt x="1065301" y="447947"/>
                  <a:pt x="1061670" y="447176"/>
                </a:cubicBezTo>
                <a:close/>
                <a:moveTo>
                  <a:pt x="692858" y="446769"/>
                </a:moveTo>
                <a:cubicBezTo>
                  <a:pt x="683176" y="444712"/>
                  <a:pt x="673943" y="452499"/>
                  <a:pt x="672236" y="464161"/>
                </a:cubicBezTo>
                <a:cubicBezTo>
                  <a:pt x="670528" y="475824"/>
                  <a:pt x="676993" y="486944"/>
                  <a:pt x="686675" y="489001"/>
                </a:cubicBezTo>
                <a:cubicBezTo>
                  <a:pt x="696358" y="491058"/>
                  <a:pt x="705591" y="483270"/>
                  <a:pt x="707298" y="471608"/>
                </a:cubicBezTo>
                <a:cubicBezTo>
                  <a:pt x="709005" y="459947"/>
                  <a:pt x="702540" y="448825"/>
                  <a:pt x="692858" y="446769"/>
                </a:cubicBezTo>
                <a:close/>
                <a:moveTo>
                  <a:pt x="304305" y="446251"/>
                </a:moveTo>
                <a:cubicBezTo>
                  <a:pt x="290387" y="443295"/>
                  <a:pt x="277116" y="454489"/>
                  <a:pt x="274662" y="471253"/>
                </a:cubicBezTo>
                <a:cubicBezTo>
                  <a:pt x="272208" y="488018"/>
                  <a:pt x="281501" y="504005"/>
                  <a:pt x="295418" y="506960"/>
                </a:cubicBezTo>
                <a:cubicBezTo>
                  <a:pt x="309336" y="509917"/>
                  <a:pt x="322607" y="498722"/>
                  <a:pt x="325062" y="481958"/>
                </a:cubicBezTo>
                <a:cubicBezTo>
                  <a:pt x="327516" y="465194"/>
                  <a:pt x="318222" y="449207"/>
                  <a:pt x="304305" y="446251"/>
                </a:cubicBezTo>
                <a:close/>
                <a:moveTo>
                  <a:pt x="1034650" y="440076"/>
                </a:moveTo>
                <a:cubicBezTo>
                  <a:pt x="1030415" y="439177"/>
                  <a:pt x="1026375" y="442583"/>
                  <a:pt x="1025628" y="447686"/>
                </a:cubicBezTo>
                <a:cubicBezTo>
                  <a:pt x="1024881" y="452787"/>
                  <a:pt x="1027709" y="457653"/>
                  <a:pt x="1031946" y="458552"/>
                </a:cubicBezTo>
                <a:cubicBezTo>
                  <a:pt x="1036182" y="459452"/>
                  <a:pt x="1040221" y="456046"/>
                  <a:pt x="1040968" y="450943"/>
                </a:cubicBezTo>
                <a:cubicBezTo>
                  <a:pt x="1041715" y="445841"/>
                  <a:pt x="1038886" y="440976"/>
                  <a:pt x="1034650" y="440076"/>
                </a:cubicBezTo>
                <a:close/>
                <a:moveTo>
                  <a:pt x="643924" y="435014"/>
                </a:moveTo>
                <a:cubicBezTo>
                  <a:pt x="633637" y="432830"/>
                  <a:pt x="623827" y="441103"/>
                  <a:pt x="622013" y="453494"/>
                </a:cubicBezTo>
                <a:cubicBezTo>
                  <a:pt x="620199" y="465886"/>
                  <a:pt x="627068" y="477701"/>
                  <a:pt x="637355" y="479886"/>
                </a:cubicBezTo>
                <a:cubicBezTo>
                  <a:pt x="647643" y="482072"/>
                  <a:pt x="657452" y="473798"/>
                  <a:pt x="659266" y="461406"/>
                </a:cubicBezTo>
                <a:cubicBezTo>
                  <a:pt x="661080" y="449015"/>
                  <a:pt x="654212" y="437199"/>
                  <a:pt x="643924" y="435014"/>
                </a:cubicBezTo>
                <a:close/>
                <a:moveTo>
                  <a:pt x="1005439" y="432511"/>
                </a:moveTo>
                <a:cubicBezTo>
                  <a:pt x="1000597" y="431482"/>
                  <a:pt x="995981" y="435376"/>
                  <a:pt x="995127" y="441207"/>
                </a:cubicBezTo>
                <a:cubicBezTo>
                  <a:pt x="994274" y="447038"/>
                  <a:pt x="997506" y="452599"/>
                  <a:pt x="1002348" y="453627"/>
                </a:cubicBezTo>
                <a:cubicBezTo>
                  <a:pt x="1007189" y="454655"/>
                  <a:pt x="1011805" y="450762"/>
                  <a:pt x="1012659" y="444930"/>
                </a:cubicBezTo>
                <a:cubicBezTo>
                  <a:pt x="1013512" y="439100"/>
                  <a:pt x="1010280" y="433539"/>
                  <a:pt x="1005439" y="432511"/>
                </a:cubicBezTo>
                <a:close/>
                <a:moveTo>
                  <a:pt x="240033" y="431239"/>
                </a:moveTo>
                <a:cubicBezTo>
                  <a:pt x="225509" y="428154"/>
                  <a:pt x="211660" y="439834"/>
                  <a:pt x="209099" y="457328"/>
                </a:cubicBezTo>
                <a:cubicBezTo>
                  <a:pt x="206539" y="474822"/>
                  <a:pt x="216236" y="491503"/>
                  <a:pt x="230759" y="494588"/>
                </a:cubicBezTo>
                <a:cubicBezTo>
                  <a:pt x="245283" y="497673"/>
                  <a:pt x="259132" y="485992"/>
                  <a:pt x="261693" y="468498"/>
                </a:cubicBezTo>
                <a:cubicBezTo>
                  <a:pt x="264253" y="451005"/>
                  <a:pt x="254556" y="434323"/>
                  <a:pt x="240033" y="431239"/>
                </a:cubicBezTo>
                <a:close/>
                <a:moveTo>
                  <a:pt x="974035" y="424480"/>
                </a:moveTo>
                <a:cubicBezTo>
                  <a:pt x="968589" y="423324"/>
                  <a:pt x="963395" y="427704"/>
                  <a:pt x="962435" y="434264"/>
                </a:cubicBezTo>
                <a:cubicBezTo>
                  <a:pt x="961475" y="440823"/>
                  <a:pt x="965111" y="447080"/>
                  <a:pt x="970557" y="448236"/>
                </a:cubicBezTo>
                <a:cubicBezTo>
                  <a:pt x="976003" y="449393"/>
                  <a:pt x="981197" y="445012"/>
                  <a:pt x="982157" y="438452"/>
                </a:cubicBezTo>
                <a:cubicBezTo>
                  <a:pt x="983118" y="431893"/>
                  <a:pt x="979481" y="425636"/>
                  <a:pt x="974035" y="424480"/>
                </a:cubicBezTo>
                <a:close/>
                <a:moveTo>
                  <a:pt x="592799" y="422795"/>
                </a:moveTo>
                <a:cubicBezTo>
                  <a:pt x="581906" y="420482"/>
                  <a:pt x="571520" y="429242"/>
                  <a:pt x="569599" y="442363"/>
                </a:cubicBezTo>
                <a:cubicBezTo>
                  <a:pt x="567678" y="455483"/>
                  <a:pt x="574951" y="467994"/>
                  <a:pt x="585844" y="470307"/>
                </a:cubicBezTo>
                <a:cubicBezTo>
                  <a:pt x="596736" y="472621"/>
                  <a:pt x="607123" y="463860"/>
                  <a:pt x="609044" y="450740"/>
                </a:cubicBezTo>
                <a:cubicBezTo>
                  <a:pt x="610964" y="437621"/>
                  <a:pt x="603691" y="425109"/>
                  <a:pt x="592799" y="422795"/>
                </a:cubicBezTo>
                <a:close/>
                <a:moveTo>
                  <a:pt x="940441" y="415984"/>
                </a:moveTo>
                <a:cubicBezTo>
                  <a:pt x="934390" y="414700"/>
                  <a:pt x="928619" y="419566"/>
                  <a:pt x="927552" y="426855"/>
                </a:cubicBezTo>
                <a:cubicBezTo>
                  <a:pt x="926485" y="434143"/>
                  <a:pt x="930526" y="441094"/>
                  <a:pt x="936577" y="442380"/>
                </a:cubicBezTo>
                <a:cubicBezTo>
                  <a:pt x="942629" y="443664"/>
                  <a:pt x="948399" y="438798"/>
                  <a:pt x="949466" y="431509"/>
                </a:cubicBezTo>
                <a:cubicBezTo>
                  <a:pt x="950533" y="424221"/>
                  <a:pt x="946493" y="417270"/>
                  <a:pt x="940441" y="415984"/>
                </a:cubicBezTo>
                <a:close/>
                <a:moveTo>
                  <a:pt x="173569" y="415761"/>
                </a:moveTo>
                <a:cubicBezTo>
                  <a:pt x="158440" y="412548"/>
                  <a:pt x="144013" y="424715"/>
                  <a:pt x="141346" y="442938"/>
                </a:cubicBezTo>
                <a:cubicBezTo>
                  <a:pt x="138679" y="461161"/>
                  <a:pt x="148780" y="478538"/>
                  <a:pt x="163908" y="481751"/>
                </a:cubicBezTo>
                <a:cubicBezTo>
                  <a:pt x="179037" y="484964"/>
                  <a:pt x="193464" y="472796"/>
                  <a:pt x="196131" y="454574"/>
                </a:cubicBezTo>
                <a:cubicBezTo>
                  <a:pt x="198799" y="436352"/>
                  <a:pt x="188697" y="418974"/>
                  <a:pt x="173569" y="415761"/>
                </a:cubicBezTo>
                <a:close/>
                <a:moveTo>
                  <a:pt x="539486" y="410111"/>
                </a:moveTo>
                <a:cubicBezTo>
                  <a:pt x="527988" y="407669"/>
                  <a:pt x="517025" y="416916"/>
                  <a:pt x="514997" y="430765"/>
                </a:cubicBezTo>
                <a:cubicBezTo>
                  <a:pt x="512970" y="444613"/>
                  <a:pt x="520647" y="457821"/>
                  <a:pt x="532144" y="460262"/>
                </a:cubicBezTo>
                <a:cubicBezTo>
                  <a:pt x="543641" y="462705"/>
                  <a:pt x="554604" y="453457"/>
                  <a:pt x="556631" y="439608"/>
                </a:cubicBezTo>
                <a:cubicBezTo>
                  <a:pt x="558658" y="425759"/>
                  <a:pt x="550984" y="412553"/>
                  <a:pt x="539486" y="410111"/>
                </a:cubicBezTo>
                <a:close/>
                <a:moveTo>
                  <a:pt x="904655" y="407023"/>
                </a:moveTo>
                <a:cubicBezTo>
                  <a:pt x="897999" y="405609"/>
                  <a:pt x="891652" y="410963"/>
                  <a:pt x="890478" y="418980"/>
                </a:cubicBezTo>
                <a:cubicBezTo>
                  <a:pt x="889304" y="426998"/>
                  <a:pt x="893749" y="434644"/>
                  <a:pt x="900405" y="436058"/>
                </a:cubicBezTo>
                <a:cubicBezTo>
                  <a:pt x="907061" y="437471"/>
                  <a:pt x="913409" y="432118"/>
                  <a:pt x="914583" y="424100"/>
                </a:cubicBezTo>
                <a:cubicBezTo>
                  <a:pt x="915756" y="416082"/>
                  <a:pt x="911312" y="408437"/>
                  <a:pt x="904655" y="407023"/>
                </a:cubicBezTo>
                <a:close/>
                <a:moveTo>
                  <a:pt x="104912" y="399819"/>
                </a:moveTo>
                <a:cubicBezTo>
                  <a:pt x="89179" y="396477"/>
                  <a:pt x="74176" y="409131"/>
                  <a:pt x="71401" y="428083"/>
                </a:cubicBezTo>
                <a:cubicBezTo>
                  <a:pt x="68627" y="447034"/>
                  <a:pt x="79133" y="465106"/>
                  <a:pt x="94865" y="468447"/>
                </a:cubicBezTo>
                <a:cubicBezTo>
                  <a:pt x="110599" y="471789"/>
                  <a:pt x="125602" y="459135"/>
                  <a:pt x="128376" y="440183"/>
                </a:cubicBezTo>
                <a:cubicBezTo>
                  <a:pt x="131150" y="421232"/>
                  <a:pt x="120645" y="403160"/>
                  <a:pt x="104912" y="399819"/>
                </a:cubicBezTo>
                <a:close/>
                <a:moveTo>
                  <a:pt x="866679" y="397596"/>
                </a:moveTo>
                <a:cubicBezTo>
                  <a:pt x="859417" y="396054"/>
                  <a:pt x="852492" y="401894"/>
                  <a:pt x="851212" y="410641"/>
                </a:cubicBezTo>
                <a:cubicBezTo>
                  <a:pt x="849931" y="419388"/>
                  <a:pt x="854780" y="427729"/>
                  <a:pt x="862042" y="429271"/>
                </a:cubicBezTo>
                <a:cubicBezTo>
                  <a:pt x="869303" y="430813"/>
                  <a:pt x="876228" y="424973"/>
                  <a:pt x="877508" y="416226"/>
                </a:cubicBezTo>
                <a:cubicBezTo>
                  <a:pt x="878789" y="407480"/>
                  <a:pt x="873940" y="399139"/>
                  <a:pt x="866679" y="397596"/>
                </a:cubicBezTo>
                <a:close/>
                <a:moveTo>
                  <a:pt x="483978" y="396961"/>
                </a:moveTo>
                <a:cubicBezTo>
                  <a:pt x="471875" y="394391"/>
                  <a:pt x="460334" y="404125"/>
                  <a:pt x="458200" y="418702"/>
                </a:cubicBezTo>
                <a:cubicBezTo>
                  <a:pt x="456066" y="433279"/>
                  <a:pt x="464148" y="447181"/>
                  <a:pt x="476251" y="449752"/>
                </a:cubicBezTo>
                <a:cubicBezTo>
                  <a:pt x="488352" y="452322"/>
                  <a:pt x="499893" y="442588"/>
                  <a:pt x="502027" y="428010"/>
                </a:cubicBezTo>
                <a:cubicBezTo>
                  <a:pt x="504162" y="413433"/>
                  <a:pt x="496081" y="399531"/>
                  <a:pt x="483978" y="396961"/>
                </a:cubicBezTo>
                <a:close/>
                <a:moveTo>
                  <a:pt x="826511" y="387705"/>
                </a:moveTo>
                <a:cubicBezTo>
                  <a:pt x="818643" y="386034"/>
                  <a:pt x="811142" y="392361"/>
                  <a:pt x="809755" y="401836"/>
                </a:cubicBezTo>
                <a:cubicBezTo>
                  <a:pt x="808368" y="411311"/>
                  <a:pt x="813621" y="420347"/>
                  <a:pt x="821487" y="422018"/>
                </a:cubicBezTo>
                <a:cubicBezTo>
                  <a:pt x="829355" y="423689"/>
                  <a:pt x="836856" y="417362"/>
                  <a:pt x="838243" y="407887"/>
                </a:cubicBezTo>
                <a:cubicBezTo>
                  <a:pt x="839630" y="398411"/>
                  <a:pt x="834377" y="389376"/>
                  <a:pt x="826511" y="387705"/>
                </a:cubicBezTo>
                <a:close/>
                <a:moveTo>
                  <a:pt x="34554" y="384252"/>
                </a:moveTo>
                <a:cubicBezTo>
                  <a:pt x="18543" y="380852"/>
                  <a:pt x="3276" y="393729"/>
                  <a:pt x="453" y="413014"/>
                </a:cubicBezTo>
                <a:cubicBezTo>
                  <a:pt x="-2371" y="432299"/>
                  <a:pt x="8320" y="450690"/>
                  <a:pt x="24330" y="454090"/>
                </a:cubicBezTo>
                <a:cubicBezTo>
                  <a:pt x="40341" y="457491"/>
                  <a:pt x="55609" y="444614"/>
                  <a:pt x="58432" y="425329"/>
                </a:cubicBezTo>
                <a:cubicBezTo>
                  <a:pt x="61255" y="406043"/>
                  <a:pt x="50565" y="387653"/>
                  <a:pt x="34554" y="384252"/>
                </a:cubicBezTo>
                <a:close/>
                <a:moveTo>
                  <a:pt x="426279" y="383345"/>
                </a:moveTo>
                <a:cubicBezTo>
                  <a:pt x="413571" y="380646"/>
                  <a:pt x="401453" y="390867"/>
                  <a:pt x="399212" y="406174"/>
                </a:cubicBezTo>
                <a:cubicBezTo>
                  <a:pt x="396971" y="421481"/>
                  <a:pt x="405456" y="436077"/>
                  <a:pt x="418164" y="438776"/>
                </a:cubicBezTo>
                <a:cubicBezTo>
                  <a:pt x="430872" y="441475"/>
                  <a:pt x="442990" y="431254"/>
                  <a:pt x="445231" y="415948"/>
                </a:cubicBezTo>
                <a:cubicBezTo>
                  <a:pt x="447471" y="400641"/>
                  <a:pt x="438986" y="386044"/>
                  <a:pt x="426279" y="383345"/>
                </a:cubicBezTo>
                <a:close/>
                <a:moveTo>
                  <a:pt x="784151" y="377347"/>
                </a:moveTo>
                <a:cubicBezTo>
                  <a:pt x="775679" y="375547"/>
                  <a:pt x="767600" y="382361"/>
                  <a:pt x="766106" y="392565"/>
                </a:cubicBezTo>
                <a:cubicBezTo>
                  <a:pt x="764613" y="402770"/>
                  <a:pt x="770269" y="412501"/>
                  <a:pt x="778741" y="414300"/>
                </a:cubicBezTo>
                <a:cubicBezTo>
                  <a:pt x="787213" y="416100"/>
                  <a:pt x="795292" y="409286"/>
                  <a:pt x="796785" y="399082"/>
                </a:cubicBezTo>
                <a:cubicBezTo>
                  <a:pt x="798279" y="388876"/>
                  <a:pt x="792622" y="379146"/>
                  <a:pt x="784151" y="377347"/>
                </a:cubicBezTo>
                <a:close/>
                <a:moveTo>
                  <a:pt x="1128726" y="374243"/>
                </a:moveTo>
                <a:cubicBezTo>
                  <a:pt x="1127034" y="373883"/>
                  <a:pt x="1125420" y="375244"/>
                  <a:pt x="1125121" y="377284"/>
                </a:cubicBezTo>
                <a:cubicBezTo>
                  <a:pt x="1124823" y="379322"/>
                  <a:pt x="1125953" y="381267"/>
                  <a:pt x="1127645" y="381626"/>
                </a:cubicBezTo>
                <a:cubicBezTo>
                  <a:pt x="1129338" y="381986"/>
                  <a:pt x="1130952" y="380624"/>
                  <a:pt x="1131251" y="378585"/>
                </a:cubicBezTo>
                <a:cubicBezTo>
                  <a:pt x="1131549" y="376547"/>
                  <a:pt x="1130418" y="374602"/>
                  <a:pt x="1128726" y="374243"/>
                </a:cubicBezTo>
                <a:close/>
                <a:moveTo>
                  <a:pt x="366388" y="369264"/>
                </a:moveTo>
                <a:cubicBezTo>
                  <a:pt x="353075" y="366436"/>
                  <a:pt x="340380" y="377144"/>
                  <a:pt x="338032" y="393179"/>
                </a:cubicBezTo>
                <a:cubicBezTo>
                  <a:pt x="335685" y="409215"/>
                  <a:pt x="344574" y="424507"/>
                  <a:pt x="357887" y="427334"/>
                </a:cubicBezTo>
                <a:cubicBezTo>
                  <a:pt x="371200" y="430161"/>
                  <a:pt x="383895" y="419454"/>
                  <a:pt x="386243" y="403418"/>
                </a:cubicBezTo>
                <a:cubicBezTo>
                  <a:pt x="388590" y="387383"/>
                  <a:pt x="379700" y="372091"/>
                  <a:pt x="366388" y="369264"/>
                </a:cubicBezTo>
                <a:close/>
                <a:moveTo>
                  <a:pt x="1108788" y="368739"/>
                </a:moveTo>
                <a:cubicBezTo>
                  <a:pt x="1106531" y="368260"/>
                  <a:pt x="1104379" y="370075"/>
                  <a:pt x="1103981" y="372793"/>
                </a:cubicBezTo>
                <a:cubicBezTo>
                  <a:pt x="1103584" y="375511"/>
                  <a:pt x="1105091" y="378103"/>
                  <a:pt x="1107347" y="378583"/>
                </a:cubicBezTo>
                <a:cubicBezTo>
                  <a:pt x="1109603" y="379062"/>
                  <a:pt x="1111756" y="377247"/>
                  <a:pt x="1112153" y="374529"/>
                </a:cubicBezTo>
                <a:cubicBezTo>
                  <a:pt x="1112552" y="371811"/>
                  <a:pt x="1111044" y="369219"/>
                  <a:pt x="1108788" y="368739"/>
                </a:cubicBezTo>
                <a:close/>
                <a:moveTo>
                  <a:pt x="739600" y="366523"/>
                </a:moveTo>
                <a:cubicBezTo>
                  <a:pt x="730523" y="364596"/>
                  <a:pt x="721867" y="371896"/>
                  <a:pt x="720266" y="382829"/>
                </a:cubicBezTo>
                <a:cubicBezTo>
                  <a:pt x="718666" y="393762"/>
                  <a:pt x="724727" y="404189"/>
                  <a:pt x="733804" y="406117"/>
                </a:cubicBezTo>
                <a:cubicBezTo>
                  <a:pt x="742881" y="408045"/>
                  <a:pt x="751537" y="400744"/>
                  <a:pt x="753137" y="389811"/>
                </a:cubicBezTo>
                <a:cubicBezTo>
                  <a:pt x="754738" y="378877"/>
                  <a:pt x="748677" y="368452"/>
                  <a:pt x="739600" y="366523"/>
                </a:cubicBezTo>
                <a:close/>
                <a:moveTo>
                  <a:pt x="1086499" y="362278"/>
                </a:moveTo>
                <a:cubicBezTo>
                  <a:pt x="1083473" y="361635"/>
                  <a:pt x="1080588" y="364067"/>
                  <a:pt x="1080055" y="367712"/>
                </a:cubicBezTo>
                <a:cubicBezTo>
                  <a:pt x="1079521" y="371356"/>
                  <a:pt x="1081542" y="374831"/>
                  <a:pt x="1084568" y="375473"/>
                </a:cubicBezTo>
                <a:cubicBezTo>
                  <a:pt x="1087594" y="376116"/>
                  <a:pt x="1090479" y="373683"/>
                  <a:pt x="1091012" y="370038"/>
                </a:cubicBezTo>
                <a:cubicBezTo>
                  <a:pt x="1091546" y="366394"/>
                  <a:pt x="1089525" y="362921"/>
                  <a:pt x="1086499" y="362278"/>
                </a:cubicBezTo>
                <a:close/>
                <a:moveTo>
                  <a:pt x="1061670" y="355644"/>
                </a:moveTo>
                <a:cubicBezTo>
                  <a:pt x="1058039" y="354873"/>
                  <a:pt x="1054576" y="357793"/>
                  <a:pt x="1053936" y="362166"/>
                </a:cubicBezTo>
                <a:cubicBezTo>
                  <a:pt x="1053297" y="366538"/>
                  <a:pt x="1055721" y="370708"/>
                  <a:pt x="1059352" y="371479"/>
                </a:cubicBezTo>
                <a:cubicBezTo>
                  <a:pt x="1062983" y="372251"/>
                  <a:pt x="1066446" y="369330"/>
                  <a:pt x="1067085" y="364957"/>
                </a:cubicBezTo>
                <a:cubicBezTo>
                  <a:pt x="1067726" y="360586"/>
                  <a:pt x="1065301" y="356416"/>
                  <a:pt x="1061670" y="355644"/>
                </a:cubicBezTo>
                <a:close/>
                <a:moveTo>
                  <a:pt x="692858" y="355237"/>
                </a:moveTo>
                <a:cubicBezTo>
                  <a:pt x="683176" y="353181"/>
                  <a:pt x="673943" y="360967"/>
                  <a:pt x="672236" y="372628"/>
                </a:cubicBezTo>
                <a:cubicBezTo>
                  <a:pt x="670529" y="384290"/>
                  <a:pt x="676993" y="395411"/>
                  <a:pt x="686676" y="397468"/>
                </a:cubicBezTo>
                <a:cubicBezTo>
                  <a:pt x="696359" y="399524"/>
                  <a:pt x="705591" y="391737"/>
                  <a:pt x="707299" y="380075"/>
                </a:cubicBezTo>
                <a:cubicBezTo>
                  <a:pt x="709005" y="368413"/>
                  <a:pt x="702540" y="357293"/>
                  <a:pt x="692858" y="355237"/>
                </a:cubicBezTo>
                <a:close/>
                <a:moveTo>
                  <a:pt x="304305" y="354720"/>
                </a:moveTo>
                <a:cubicBezTo>
                  <a:pt x="290387" y="351763"/>
                  <a:pt x="277116" y="362958"/>
                  <a:pt x="274662" y="379720"/>
                </a:cubicBezTo>
                <a:cubicBezTo>
                  <a:pt x="272208" y="396485"/>
                  <a:pt x="281501" y="412471"/>
                  <a:pt x="295418" y="415427"/>
                </a:cubicBezTo>
                <a:cubicBezTo>
                  <a:pt x="309336" y="418383"/>
                  <a:pt x="322608" y="407189"/>
                  <a:pt x="325062" y="390424"/>
                </a:cubicBezTo>
                <a:cubicBezTo>
                  <a:pt x="327516" y="373660"/>
                  <a:pt x="318223" y="357675"/>
                  <a:pt x="304305" y="354720"/>
                </a:cubicBezTo>
                <a:close/>
                <a:moveTo>
                  <a:pt x="1034650" y="348544"/>
                </a:moveTo>
                <a:cubicBezTo>
                  <a:pt x="1030415" y="347644"/>
                  <a:pt x="1026375" y="351051"/>
                  <a:pt x="1025628" y="356153"/>
                </a:cubicBezTo>
                <a:cubicBezTo>
                  <a:pt x="1024881" y="361256"/>
                  <a:pt x="1027709" y="366120"/>
                  <a:pt x="1031945" y="367019"/>
                </a:cubicBezTo>
                <a:cubicBezTo>
                  <a:pt x="1036181" y="367919"/>
                  <a:pt x="1040221" y="364512"/>
                  <a:pt x="1040968" y="359411"/>
                </a:cubicBezTo>
                <a:cubicBezTo>
                  <a:pt x="1041715" y="354309"/>
                  <a:pt x="1038886" y="349444"/>
                  <a:pt x="1034650" y="348544"/>
                </a:cubicBezTo>
                <a:close/>
                <a:moveTo>
                  <a:pt x="643924" y="343484"/>
                </a:moveTo>
                <a:cubicBezTo>
                  <a:pt x="633637" y="341298"/>
                  <a:pt x="623827" y="349571"/>
                  <a:pt x="622013" y="361963"/>
                </a:cubicBezTo>
                <a:cubicBezTo>
                  <a:pt x="620200" y="374353"/>
                  <a:pt x="627068" y="386169"/>
                  <a:pt x="637356" y="388354"/>
                </a:cubicBezTo>
                <a:cubicBezTo>
                  <a:pt x="647642" y="390538"/>
                  <a:pt x="657453" y="382265"/>
                  <a:pt x="659266" y="369874"/>
                </a:cubicBezTo>
                <a:cubicBezTo>
                  <a:pt x="661080" y="357484"/>
                  <a:pt x="654212" y="345668"/>
                  <a:pt x="643924" y="343484"/>
                </a:cubicBezTo>
                <a:close/>
                <a:moveTo>
                  <a:pt x="1005439" y="340980"/>
                </a:moveTo>
                <a:cubicBezTo>
                  <a:pt x="1000597" y="339951"/>
                  <a:pt x="995981" y="343845"/>
                  <a:pt x="995128" y="349675"/>
                </a:cubicBezTo>
                <a:cubicBezTo>
                  <a:pt x="994273" y="355506"/>
                  <a:pt x="997507" y="361067"/>
                  <a:pt x="1002348" y="362095"/>
                </a:cubicBezTo>
                <a:cubicBezTo>
                  <a:pt x="1007189" y="363124"/>
                  <a:pt x="1011805" y="359230"/>
                  <a:pt x="1012659" y="353399"/>
                </a:cubicBezTo>
                <a:cubicBezTo>
                  <a:pt x="1013512" y="347568"/>
                  <a:pt x="1010280" y="342008"/>
                  <a:pt x="1005439" y="340980"/>
                </a:cubicBezTo>
                <a:close/>
                <a:moveTo>
                  <a:pt x="240033" y="339708"/>
                </a:moveTo>
                <a:cubicBezTo>
                  <a:pt x="225510" y="336624"/>
                  <a:pt x="211661" y="348303"/>
                  <a:pt x="209100" y="365795"/>
                </a:cubicBezTo>
                <a:cubicBezTo>
                  <a:pt x="206539" y="383289"/>
                  <a:pt x="216236" y="399970"/>
                  <a:pt x="230759" y="403055"/>
                </a:cubicBezTo>
                <a:cubicBezTo>
                  <a:pt x="245283" y="406139"/>
                  <a:pt x="259132" y="394459"/>
                  <a:pt x="261693" y="376966"/>
                </a:cubicBezTo>
                <a:cubicBezTo>
                  <a:pt x="264253" y="359474"/>
                  <a:pt x="254557" y="342792"/>
                  <a:pt x="240033" y="339708"/>
                </a:cubicBezTo>
                <a:close/>
                <a:moveTo>
                  <a:pt x="974035" y="332949"/>
                </a:moveTo>
                <a:cubicBezTo>
                  <a:pt x="968589" y="331792"/>
                  <a:pt x="963395" y="336172"/>
                  <a:pt x="962435" y="342733"/>
                </a:cubicBezTo>
                <a:cubicBezTo>
                  <a:pt x="961475" y="349291"/>
                  <a:pt x="965111" y="355548"/>
                  <a:pt x="970557" y="356704"/>
                </a:cubicBezTo>
                <a:cubicBezTo>
                  <a:pt x="976003" y="357861"/>
                  <a:pt x="981197" y="353480"/>
                  <a:pt x="982157" y="346920"/>
                </a:cubicBezTo>
                <a:cubicBezTo>
                  <a:pt x="983118" y="340361"/>
                  <a:pt x="979481" y="334105"/>
                  <a:pt x="974035" y="332949"/>
                </a:cubicBezTo>
                <a:close/>
                <a:moveTo>
                  <a:pt x="592799" y="331264"/>
                </a:moveTo>
                <a:cubicBezTo>
                  <a:pt x="581906" y="328951"/>
                  <a:pt x="571520" y="337711"/>
                  <a:pt x="569599" y="350830"/>
                </a:cubicBezTo>
                <a:cubicBezTo>
                  <a:pt x="567679" y="363949"/>
                  <a:pt x="574952" y="376461"/>
                  <a:pt x="585844" y="378774"/>
                </a:cubicBezTo>
                <a:cubicBezTo>
                  <a:pt x="596737" y="381088"/>
                  <a:pt x="607123" y="372327"/>
                  <a:pt x="609044" y="359209"/>
                </a:cubicBezTo>
                <a:cubicBezTo>
                  <a:pt x="610964" y="346088"/>
                  <a:pt x="603691" y="333578"/>
                  <a:pt x="592799" y="331264"/>
                </a:cubicBezTo>
                <a:close/>
                <a:moveTo>
                  <a:pt x="940441" y="324453"/>
                </a:moveTo>
                <a:cubicBezTo>
                  <a:pt x="934390" y="323168"/>
                  <a:pt x="928619" y="328035"/>
                  <a:pt x="927552" y="335324"/>
                </a:cubicBezTo>
                <a:cubicBezTo>
                  <a:pt x="926485" y="342612"/>
                  <a:pt x="930526" y="349563"/>
                  <a:pt x="936577" y="350847"/>
                </a:cubicBezTo>
                <a:cubicBezTo>
                  <a:pt x="942629" y="352133"/>
                  <a:pt x="948399" y="347266"/>
                  <a:pt x="949466" y="339978"/>
                </a:cubicBezTo>
                <a:cubicBezTo>
                  <a:pt x="950533" y="332689"/>
                  <a:pt x="946493" y="325739"/>
                  <a:pt x="940441" y="324453"/>
                </a:cubicBezTo>
                <a:close/>
                <a:moveTo>
                  <a:pt x="173569" y="324230"/>
                </a:moveTo>
                <a:cubicBezTo>
                  <a:pt x="158440" y="321017"/>
                  <a:pt x="144014" y="333184"/>
                  <a:pt x="141346" y="351406"/>
                </a:cubicBezTo>
                <a:cubicBezTo>
                  <a:pt x="138679" y="369627"/>
                  <a:pt x="148781" y="387004"/>
                  <a:pt x="163909" y="390218"/>
                </a:cubicBezTo>
                <a:cubicBezTo>
                  <a:pt x="179037" y="393431"/>
                  <a:pt x="193464" y="381263"/>
                  <a:pt x="196131" y="363042"/>
                </a:cubicBezTo>
                <a:cubicBezTo>
                  <a:pt x="198799" y="344820"/>
                  <a:pt x="188697" y="327444"/>
                  <a:pt x="173569" y="324230"/>
                </a:cubicBezTo>
                <a:close/>
                <a:moveTo>
                  <a:pt x="539487" y="318580"/>
                </a:moveTo>
                <a:cubicBezTo>
                  <a:pt x="527989" y="316138"/>
                  <a:pt x="517025" y="325385"/>
                  <a:pt x="514997" y="339233"/>
                </a:cubicBezTo>
                <a:cubicBezTo>
                  <a:pt x="512970" y="353082"/>
                  <a:pt x="520647" y="366287"/>
                  <a:pt x="532145" y="368729"/>
                </a:cubicBezTo>
                <a:cubicBezTo>
                  <a:pt x="543642" y="371171"/>
                  <a:pt x="554604" y="361925"/>
                  <a:pt x="556631" y="348076"/>
                </a:cubicBezTo>
                <a:cubicBezTo>
                  <a:pt x="558658" y="334228"/>
                  <a:pt x="550984" y="321021"/>
                  <a:pt x="539487" y="318580"/>
                </a:cubicBezTo>
                <a:close/>
                <a:moveTo>
                  <a:pt x="904655" y="315492"/>
                </a:moveTo>
                <a:cubicBezTo>
                  <a:pt x="897999" y="314078"/>
                  <a:pt x="891652" y="319431"/>
                  <a:pt x="890478" y="327449"/>
                </a:cubicBezTo>
                <a:cubicBezTo>
                  <a:pt x="889304" y="335467"/>
                  <a:pt x="893749" y="343113"/>
                  <a:pt x="900405" y="344526"/>
                </a:cubicBezTo>
                <a:cubicBezTo>
                  <a:pt x="907061" y="345939"/>
                  <a:pt x="913409" y="340587"/>
                  <a:pt x="914583" y="332569"/>
                </a:cubicBezTo>
                <a:cubicBezTo>
                  <a:pt x="915756" y="324551"/>
                  <a:pt x="911312" y="316905"/>
                  <a:pt x="904655" y="315492"/>
                </a:cubicBezTo>
                <a:close/>
                <a:moveTo>
                  <a:pt x="104913" y="308288"/>
                </a:moveTo>
                <a:cubicBezTo>
                  <a:pt x="89179" y="304947"/>
                  <a:pt x="74176" y="317601"/>
                  <a:pt x="71401" y="336552"/>
                </a:cubicBezTo>
                <a:cubicBezTo>
                  <a:pt x="68627" y="355503"/>
                  <a:pt x="79133" y="373573"/>
                  <a:pt x="94866" y="376914"/>
                </a:cubicBezTo>
                <a:cubicBezTo>
                  <a:pt x="110599" y="380256"/>
                  <a:pt x="125603" y="367602"/>
                  <a:pt x="128376" y="348652"/>
                </a:cubicBezTo>
                <a:cubicBezTo>
                  <a:pt x="131151" y="329702"/>
                  <a:pt x="120645" y="311630"/>
                  <a:pt x="104913" y="308288"/>
                </a:cubicBezTo>
                <a:close/>
                <a:moveTo>
                  <a:pt x="866679" y="306065"/>
                </a:moveTo>
                <a:cubicBezTo>
                  <a:pt x="859417" y="304523"/>
                  <a:pt x="852493" y="310363"/>
                  <a:pt x="851213" y="319110"/>
                </a:cubicBezTo>
                <a:cubicBezTo>
                  <a:pt x="849932" y="327856"/>
                  <a:pt x="854781" y="336197"/>
                  <a:pt x="862042" y="337740"/>
                </a:cubicBezTo>
                <a:cubicBezTo>
                  <a:pt x="869304" y="339282"/>
                  <a:pt x="876228" y="333441"/>
                  <a:pt x="877509" y="324695"/>
                </a:cubicBezTo>
                <a:cubicBezTo>
                  <a:pt x="878789" y="315948"/>
                  <a:pt x="873940" y="307607"/>
                  <a:pt x="866679" y="306065"/>
                </a:cubicBezTo>
                <a:close/>
                <a:moveTo>
                  <a:pt x="483978" y="305430"/>
                </a:moveTo>
                <a:cubicBezTo>
                  <a:pt x="471876" y="302859"/>
                  <a:pt x="460334" y="312593"/>
                  <a:pt x="458201" y="327171"/>
                </a:cubicBezTo>
                <a:cubicBezTo>
                  <a:pt x="456067" y="341748"/>
                  <a:pt x="464148" y="355649"/>
                  <a:pt x="476251" y="358219"/>
                </a:cubicBezTo>
                <a:cubicBezTo>
                  <a:pt x="488353" y="360790"/>
                  <a:pt x="499894" y="351057"/>
                  <a:pt x="502028" y="336479"/>
                </a:cubicBezTo>
                <a:cubicBezTo>
                  <a:pt x="504162" y="321902"/>
                  <a:pt x="496081" y="308000"/>
                  <a:pt x="483978" y="305430"/>
                </a:cubicBezTo>
                <a:close/>
                <a:moveTo>
                  <a:pt x="826511" y="296173"/>
                </a:moveTo>
                <a:cubicBezTo>
                  <a:pt x="818643" y="294502"/>
                  <a:pt x="811142" y="300829"/>
                  <a:pt x="809755" y="310305"/>
                </a:cubicBezTo>
                <a:cubicBezTo>
                  <a:pt x="808368" y="319780"/>
                  <a:pt x="813621" y="328816"/>
                  <a:pt x="821487" y="330487"/>
                </a:cubicBezTo>
                <a:cubicBezTo>
                  <a:pt x="829355" y="332157"/>
                  <a:pt x="836856" y="325830"/>
                  <a:pt x="838243" y="316355"/>
                </a:cubicBezTo>
                <a:cubicBezTo>
                  <a:pt x="839630" y="306880"/>
                  <a:pt x="834377" y="297844"/>
                  <a:pt x="826511" y="296173"/>
                </a:cubicBezTo>
                <a:close/>
                <a:moveTo>
                  <a:pt x="34554" y="292721"/>
                </a:moveTo>
                <a:cubicBezTo>
                  <a:pt x="18543" y="289320"/>
                  <a:pt x="3276" y="302198"/>
                  <a:pt x="453" y="321483"/>
                </a:cubicBezTo>
                <a:cubicBezTo>
                  <a:pt x="-2370" y="340768"/>
                  <a:pt x="8320" y="359158"/>
                  <a:pt x="24330" y="362558"/>
                </a:cubicBezTo>
                <a:cubicBezTo>
                  <a:pt x="40341" y="365958"/>
                  <a:pt x="55609" y="353082"/>
                  <a:pt x="58432" y="333797"/>
                </a:cubicBezTo>
                <a:cubicBezTo>
                  <a:pt x="61256" y="314512"/>
                  <a:pt x="50565" y="296122"/>
                  <a:pt x="34554" y="292721"/>
                </a:cubicBezTo>
                <a:close/>
                <a:moveTo>
                  <a:pt x="426279" y="291814"/>
                </a:moveTo>
                <a:cubicBezTo>
                  <a:pt x="413571" y="289115"/>
                  <a:pt x="401453" y="299335"/>
                  <a:pt x="399212" y="314642"/>
                </a:cubicBezTo>
                <a:cubicBezTo>
                  <a:pt x="396971" y="329949"/>
                  <a:pt x="405457" y="344546"/>
                  <a:pt x="418165" y="347244"/>
                </a:cubicBezTo>
                <a:cubicBezTo>
                  <a:pt x="430873" y="349943"/>
                  <a:pt x="442990" y="339723"/>
                  <a:pt x="445232" y="324416"/>
                </a:cubicBezTo>
                <a:cubicBezTo>
                  <a:pt x="447472" y="309109"/>
                  <a:pt x="438987" y="294513"/>
                  <a:pt x="426279" y="291814"/>
                </a:cubicBezTo>
                <a:close/>
                <a:moveTo>
                  <a:pt x="784151" y="285815"/>
                </a:moveTo>
                <a:cubicBezTo>
                  <a:pt x="775679" y="284016"/>
                  <a:pt x="767600" y="290829"/>
                  <a:pt x="766106" y="301034"/>
                </a:cubicBezTo>
                <a:cubicBezTo>
                  <a:pt x="764613" y="311238"/>
                  <a:pt x="770269" y="320969"/>
                  <a:pt x="778741" y="322769"/>
                </a:cubicBezTo>
                <a:cubicBezTo>
                  <a:pt x="787213" y="324568"/>
                  <a:pt x="795292" y="317754"/>
                  <a:pt x="796785" y="307550"/>
                </a:cubicBezTo>
                <a:cubicBezTo>
                  <a:pt x="798279" y="297345"/>
                  <a:pt x="792622" y="287615"/>
                  <a:pt x="784151" y="285815"/>
                </a:cubicBezTo>
                <a:close/>
                <a:moveTo>
                  <a:pt x="1128726" y="282712"/>
                </a:moveTo>
                <a:cubicBezTo>
                  <a:pt x="1127034" y="282353"/>
                  <a:pt x="1125420" y="283714"/>
                  <a:pt x="1125121" y="285753"/>
                </a:cubicBezTo>
                <a:cubicBezTo>
                  <a:pt x="1124823" y="287791"/>
                  <a:pt x="1125953" y="289735"/>
                  <a:pt x="1127645" y="290094"/>
                </a:cubicBezTo>
                <a:cubicBezTo>
                  <a:pt x="1129338" y="290454"/>
                  <a:pt x="1130952" y="289093"/>
                  <a:pt x="1131251" y="287054"/>
                </a:cubicBezTo>
                <a:cubicBezTo>
                  <a:pt x="1131549" y="285015"/>
                  <a:pt x="1130418" y="283071"/>
                  <a:pt x="1128726" y="282712"/>
                </a:cubicBezTo>
                <a:close/>
                <a:moveTo>
                  <a:pt x="366388" y="277732"/>
                </a:moveTo>
                <a:cubicBezTo>
                  <a:pt x="353075" y="274905"/>
                  <a:pt x="340380" y="285612"/>
                  <a:pt x="338032" y="301648"/>
                </a:cubicBezTo>
                <a:cubicBezTo>
                  <a:pt x="335685" y="317683"/>
                  <a:pt x="344574" y="332976"/>
                  <a:pt x="357887" y="335803"/>
                </a:cubicBezTo>
                <a:cubicBezTo>
                  <a:pt x="371200" y="338631"/>
                  <a:pt x="383895" y="327923"/>
                  <a:pt x="386243" y="311887"/>
                </a:cubicBezTo>
                <a:cubicBezTo>
                  <a:pt x="388590" y="295852"/>
                  <a:pt x="379701" y="280560"/>
                  <a:pt x="366388" y="277732"/>
                </a:cubicBezTo>
                <a:close/>
                <a:moveTo>
                  <a:pt x="1108788" y="277208"/>
                </a:moveTo>
                <a:cubicBezTo>
                  <a:pt x="1106531" y="276730"/>
                  <a:pt x="1104379" y="278544"/>
                  <a:pt x="1103981" y="281262"/>
                </a:cubicBezTo>
                <a:cubicBezTo>
                  <a:pt x="1103583" y="283980"/>
                  <a:pt x="1105091" y="286573"/>
                  <a:pt x="1107347" y="287052"/>
                </a:cubicBezTo>
                <a:cubicBezTo>
                  <a:pt x="1109603" y="287531"/>
                  <a:pt x="1111756" y="285716"/>
                  <a:pt x="1112153" y="282998"/>
                </a:cubicBezTo>
                <a:cubicBezTo>
                  <a:pt x="1112552" y="280279"/>
                  <a:pt x="1111044" y="277687"/>
                  <a:pt x="1108788" y="277208"/>
                </a:cubicBezTo>
                <a:close/>
                <a:moveTo>
                  <a:pt x="739600" y="274992"/>
                </a:moveTo>
                <a:cubicBezTo>
                  <a:pt x="730523" y="273064"/>
                  <a:pt x="721867" y="280365"/>
                  <a:pt x="720266" y="291298"/>
                </a:cubicBezTo>
                <a:cubicBezTo>
                  <a:pt x="718666" y="302231"/>
                  <a:pt x="724727" y="312658"/>
                  <a:pt x="733804" y="314585"/>
                </a:cubicBezTo>
                <a:cubicBezTo>
                  <a:pt x="742881" y="316513"/>
                  <a:pt x="751537" y="309213"/>
                  <a:pt x="753137" y="298280"/>
                </a:cubicBezTo>
                <a:cubicBezTo>
                  <a:pt x="754738" y="287346"/>
                  <a:pt x="748677" y="276920"/>
                  <a:pt x="739600" y="274992"/>
                </a:cubicBezTo>
                <a:close/>
                <a:moveTo>
                  <a:pt x="1086499" y="270745"/>
                </a:moveTo>
                <a:cubicBezTo>
                  <a:pt x="1083473" y="270103"/>
                  <a:pt x="1080588" y="272536"/>
                  <a:pt x="1080055" y="276180"/>
                </a:cubicBezTo>
                <a:cubicBezTo>
                  <a:pt x="1079521" y="279825"/>
                  <a:pt x="1081542" y="283299"/>
                  <a:pt x="1084568" y="283942"/>
                </a:cubicBezTo>
                <a:cubicBezTo>
                  <a:pt x="1087594" y="284585"/>
                  <a:pt x="1090479" y="282152"/>
                  <a:pt x="1091012" y="278507"/>
                </a:cubicBezTo>
                <a:cubicBezTo>
                  <a:pt x="1091546" y="274863"/>
                  <a:pt x="1089525" y="271387"/>
                  <a:pt x="1086499" y="270745"/>
                </a:cubicBezTo>
                <a:close/>
                <a:moveTo>
                  <a:pt x="1061670" y="264112"/>
                </a:moveTo>
                <a:cubicBezTo>
                  <a:pt x="1058039" y="263340"/>
                  <a:pt x="1054576" y="266261"/>
                  <a:pt x="1053936" y="270634"/>
                </a:cubicBezTo>
                <a:cubicBezTo>
                  <a:pt x="1053297" y="275007"/>
                  <a:pt x="1055721" y="279176"/>
                  <a:pt x="1059352" y="279948"/>
                </a:cubicBezTo>
                <a:cubicBezTo>
                  <a:pt x="1062983" y="280719"/>
                  <a:pt x="1066446" y="277799"/>
                  <a:pt x="1067085" y="273426"/>
                </a:cubicBezTo>
                <a:cubicBezTo>
                  <a:pt x="1067726" y="269053"/>
                  <a:pt x="1065301" y="264883"/>
                  <a:pt x="1061670" y="264112"/>
                </a:cubicBezTo>
                <a:close/>
                <a:moveTo>
                  <a:pt x="692858" y="263705"/>
                </a:moveTo>
                <a:cubicBezTo>
                  <a:pt x="683176" y="261649"/>
                  <a:pt x="673943" y="269435"/>
                  <a:pt x="672236" y="281097"/>
                </a:cubicBezTo>
                <a:cubicBezTo>
                  <a:pt x="670529" y="292759"/>
                  <a:pt x="676993" y="303880"/>
                  <a:pt x="686676" y="305937"/>
                </a:cubicBezTo>
                <a:cubicBezTo>
                  <a:pt x="696359" y="307993"/>
                  <a:pt x="705591" y="300206"/>
                  <a:pt x="707299" y="288544"/>
                </a:cubicBezTo>
                <a:cubicBezTo>
                  <a:pt x="709005" y="276882"/>
                  <a:pt x="702540" y="265762"/>
                  <a:pt x="692858" y="263705"/>
                </a:cubicBezTo>
                <a:close/>
                <a:moveTo>
                  <a:pt x="304305" y="263187"/>
                </a:moveTo>
                <a:cubicBezTo>
                  <a:pt x="290387" y="260231"/>
                  <a:pt x="277116" y="271425"/>
                  <a:pt x="274663" y="288189"/>
                </a:cubicBezTo>
                <a:cubicBezTo>
                  <a:pt x="272208" y="304953"/>
                  <a:pt x="281502" y="320940"/>
                  <a:pt x="295418" y="323897"/>
                </a:cubicBezTo>
                <a:cubicBezTo>
                  <a:pt x="309336" y="326851"/>
                  <a:pt x="322608" y="315659"/>
                  <a:pt x="325062" y="298894"/>
                </a:cubicBezTo>
                <a:cubicBezTo>
                  <a:pt x="327517" y="282130"/>
                  <a:pt x="318223" y="266143"/>
                  <a:pt x="304305" y="263187"/>
                </a:cubicBezTo>
                <a:close/>
                <a:moveTo>
                  <a:pt x="1034650" y="257012"/>
                </a:moveTo>
                <a:cubicBezTo>
                  <a:pt x="1030414" y="256112"/>
                  <a:pt x="1026374" y="259518"/>
                  <a:pt x="1025627" y="264620"/>
                </a:cubicBezTo>
                <a:cubicBezTo>
                  <a:pt x="1024881" y="269723"/>
                  <a:pt x="1027709" y="274587"/>
                  <a:pt x="1031945" y="275488"/>
                </a:cubicBezTo>
                <a:cubicBezTo>
                  <a:pt x="1036181" y="276387"/>
                  <a:pt x="1040221" y="272981"/>
                  <a:pt x="1040968" y="267879"/>
                </a:cubicBezTo>
                <a:cubicBezTo>
                  <a:pt x="1041715" y="262776"/>
                  <a:pt x="1038886" y="257911"/>
                  <a:pt x="1034650" y="257012"/>
                </a:cubicBezTo>
                <a:close/>
                <a:moveTo>
                  <a:pt x="643924" y="251950"/>
                </a:moveTo>
                <a:cubicBezTo>
                  <a:pt x="633637" y="249766"/>
                  <a:pt x="623827" y="258039"/>
                  <a:pt x="622014" y="270430"/>
                </a:cubicBezTo>
                <a:cubicBezTo>
                  <a:pt x="620200" y="282821"/>
                  <a:pt x="627068" y="294637"/>
                  <a:pt x="637356" y="296822"/>
                </a:cubicBezTo>
                <a:cubicBezTo>
                  <a:pt x="647643" y="299007"/>
                  <a:pt x="657453" y="290734"/>
                  <a:pt x="659266" y="278342"/>
                </a:cubicBezTo>
                <a:cubicBezTo>
                  <a:pt x="661080" y="265951"/>
                  <a:pt x="654212" y="254135"/>
                  <a:pt x="643924" y="251950"/>
                </a:cubicBezTo>
                <a:close/>
                <a:moveTo>
                  <a:pt x="1005438" y="249447"/>
                </a:moveTo>
                <a:cubicBezTo>
                  <a:pt x="1000597" y="248419"/>
                  <a:pt x="995981" y="252312"/>
                  <a:pt x="995127" y="258143"/>
                </a:cubicBezTo>
                <a:cubicBezTo>
                  <a:pt x="994274" y="263974"/>
                  <a:pt x="997506" y="269534"/>
                  <a:pt x="1002347" y="270563"/>
                </a:cubicBezTo>
                <a:cubicBezTo>
                  <a:pt x="1007189" y="271591"/>
                  <a:pt x="1011805" y="267697"/>
                  <a:pt x="1012658" y="261867"/>
                </a:cubicBezTo>
                <a:cubicBezTo>
                  <a:pt x="1013512" y="256035"/>
                  <a:pt x="1010280" y="250475"/>
                  <a:pt x="1005438" y="249447"/>
                </a:cubicBezTo>
                <a:close/>
                <a:moveTo>
                  <a:pt x="240033" y="248174"/>
                </a:moveTo>
                <a:cubicBezTo>
                  <a:pt x="225510" y="245090"/>
                  <a:pt x="211661" y="256770"/>
                  <a:pt x="209100" y="274264"/>
                </a:cubicBezTo>
                <a:cubicBezTo>
                  <a:pt x="206539" y="291757"/>
                  <a:pt x="216236" y="308440"/>
                  <a:pt x="230760" y="311524"/>
                </a:cubicBezTo>
                <a:cubicBezTo>
                  <a:pt x="245283" y="314608"/>
                  <a:pt x="259132" y="302928"/>
                  <a:pt x="261693" y="285435"/>
                </a:cubicBezTo>
                <a:cubicBezTo>
                  <a:pt x="264254" y="267940"/>
                  <a:pt x="254557" y="251259"/>
                  <a:pt x="240033" y="248174"/>
                </a:cubicBezTo>
                <a:close/>
                <a:moveTo>
                  <a:pt x="974035" y="241416"/>
                </a:moveTo>
                <a:cubicBezTo>
                  <a:pt x="968589" y="240259"/>
                  <a:pt x="963395" y="244640"/>
                  <a:pt x="962435" y="251199"/>
                </a:cubicBezTo>
                <a:cubicBezTo>
                  <a:pt x="961475" y="257759"/>
                  <a:pt x="965111" y="264015"/>
                  <a:pt x="970558" y="265172"/>
                </a:cubicBezTo>
                <a:cubicBezTo>
                  <a:pt x="976003" y="266329"/>
                  <a:pt x="981197" y="261948"/>
                  <a:pt x="982157" y="255388"/>
                </a:cubicBezTo>
                <a:cubicBezTo>
                  <a:pt x="983118" y="248829"/>
                  <a:pt x="979481" y="242573"/>
                  <a:pt x="974035" y="241416"/>
                </a:cubicBezTo>
                <a:close/>
                <a:moveTo>
                  <a:pt x="592799" y="239731"/>
                </a:moveTo>
                <a:cubicBezTo>
                  <a:pt x="581907" y="237418"/>
                  <a:pt x="571520" y="246179"/>
                  <a:pt x="569599" y="259298"/>
                </a:cubicBezTo>
                <a:cubicBezTo>
                  <a:pt x="567679" y="272418"/>
                  <a:pt x="574952" y="284929"/>
                  <a:pt x="585844" y="287244"/>
                </a:cubicBezTo>
                <a:cubicBezTo>
                  <a:pt x="596737" y="289556"/>
                  <a:pt x="607123" y="280796"/>
                  <a:pt x="609044" y="267676"/>
                </a:cubicBezTo>
                <a:cubicBezTo>
                  <a:pt x="610965" y="254555"/>
                  <a:pt x="603692" y="242045"/>
                  <a:pt x="592799" y="239731"/>
                </a:cubicBezTo>
                <a:close/>
                <a:moveTo>
                  <a:pt x="940441" y="232921"/>
                </a:moveTo>
                <a:cubicBezTo>
                  <a:pt x="934390" y="231635"/>
                  <a:pt x="928619" y="236502"/>
                  <a:pt x="927552" y="243791"/>
                </a:cubicBezTo>
                <a:cubicBezTo>
                  <a:pt x="926485" y="251079"/>
                  <a:pt x="930526" y="258030"/>
                  <a:pt x="936577" y="259315"/>
                </a:cubicBezTo>
                <a:cubicBezTo>
                  <a:pt x="942629" y="260601"/>
                  <a:pt x="948399" y="255733"/>
                  <a:pt x="949466" y="248445"/>
                </a:cubicBezTo>
                <a:cubicBezTo>
                  <a:pt x="950533" y="241157"/>
                  <a:pt x="946493" y="234205"/>
                  <a:pt x="940441" y="232921"/>
                </a:cubicBezTo>
                <a:close/>
                <a:moveTo>
                  <a:pt x="173570" y="232697"/>
                </a:moveTo>
                <a:cubicBezTo>
                  <a:pt x="158441" y="229484"/>
                  <a:pt x="144014" y="241651"/>
                  <a:pt x="141347" y="259874"/>
                </a:cubicBezTo>
                <a:cubicBezTo>
                  <a:pt x="138680" y="278096"/>
                  <a:pt x="148781" y="295474"/>
                  <a:pt x="163910" y="298686"/>
                </a:cubicBezTo>
                <a:cubicBezTo>
                  <a:pt x="179038" y="301899"/>
                  <a:pt x="193464" y="289731"/>
                  <a:pt x="196132" y="271510"/>
                </a:cubicBezTo>
                <a:cubicBezTo>
                  <a:pt x="198799" y="253287"/>
                  <a:pt x="188698" y="235910"/>
                  <a:pt x="173570" y="232697"/>
                </a:cubicBezTo>
                <a:close/>
                <a:moveTo>
                  <a:pt x="539487" y="227046"/>
                </a:moveTo>
                <a:cubicBezTo>
                  <a:pt x="527989" y="224604"/>
                  <a:pt x="517025" y="233852"/>
                  <a:pt x="514998" y="247700"/>
                </a:cubicBezTo>
                <a:cubicBezTo>
                  <a:pt x="512971" y="261549"/>
                  <a:pt x="520648" y="274756"/>
                  <a:pt x="532145" y="277198"/>
                </a:cubicBezTo>
                <a:cubicBezTo>
                  <a:pt x="543643" y="279640"/>
                  <a:pt x="554604" y="270392"/>
                  <a:pt x="556631" y="256543"/>
                </a:cubicBezTo>
                <a:cubicBezTo>
                  <a:pt x="558659" y="242695"/>
                  <a:pt x="550984" y="229487"/>
                  <a:pt x="539487" y="227046"/>
                </a:cubicBezTo>
                <a:close/>
                <a:moveTo>
                  <a:pt x="904655" y="223959"/>
                </a:moveTo>
                <a:cubicBezTo>
                  <a:pt x="897999" y="222545"/>
                  <a:pt x="891652" y="227899"/>
                  <a:pt x="890478" y="235917"/>
                </a:cubicBezTo>
                <a:cubicBezTo>
                  <a:pt x="889305" y="243934"/>
                  <a:pt x="893749" y="251580"/>
                  <a:pt x="900405" y="252994"/>
                </a:cubicBezTo>
                <a:cubicBezTo>
                  <a:pt x="907062" y="254408"/>
                  <a:pt x="913409" y="249054"/>
                  <a:pt x="914583" y="241036"/>
                </a:cubicBezTo>
                <a:cubicBezTo>
                  <a:pt x="915757" y="233019"/>
                  <a:pt x="911312" y="225373"/>
                  <a:pt x="904655" y="223959"/>
                </a:cubicBezTo>
                <a:close/>
                <a:moveTo>
                  <a:pt x="104913" y="216755"/>
                </a:moveTo>
                <a:cubicBezTo>
                  <a:pt x="89179" y="213413"/>
                  <a:pt x="74176" y="226067"/>
                  <a:pt x="71402" y="245018"/>
                </a:cubicBezTo>
                <a:cubicBezTo>
                  <a:pt x="68628" y="263969"/>
                  <a:pt x="79133" y="282041"/>
                  <a:pt x="94867" y="285383"/>
                </a:cubicBezTo>
                <a:cubicBezTo>
                  <a:pt x="110599" y="288725"/>
                  <a:pt x="125603" y="276071"/>
                  <a:pt x="128377" y="257120"/>
                </a:cubicBezTo>
                <a:cubicBezTo>
                  <a:pt x="131151" y="238169"/>
                  <a:pt x="120646" y="220097"/>
                  <a:pt x="104913" y="216755"/>
                </a:cubicBezTo>
                <a:close/>
                <a:moveTo>
                  <a:pt x="866679" y="214532"/>
                </a:moveTo>
                <a:cubicBezTo>
                  <a:pt x="859417" y="212990"/>
                  <a:pt x="852492" y="218830"/>
                  <a:pt x="851212" y="227577"/>
                </a:cubicBezTo>
                <a:cubicBezTo>
                  <a:pt x="849932" y="236323"/>
                  <a:pt x="854781" y="244665"/>
                  <a:pt x="862042" y="246206"/>
                </a:cubicBezTo>
                <a:cubicBezTo>
                  <a:pt x="869303" y="247749"/>
                  <a:pt x="876228" y="241908"/>
                  <a:pt x="877508" y="233162"/>
                </a:cubicBezTo>
                <a:cubicBezTo>
                  <a:pt x="878789" y="224415"/>
                  <a:pt x="873940" y="216074"/>
                  <a:pt x="866679" y="214532"/>
                </a:cubicBezTo>
                <a:close/>
                <a:moveTo>
                  <a:pt x="483979" y="213897"/>
                </a:moveTo>
                <a:cubicBezTo>
                  <a:pt x="471877" y="211326"/>
                  <a:pt x="460335" y="221061"/>
                  <a:pt x="458201" y="235638"/>
                </a:cubicBezTo>
                <a:cubicBezTo>
                  <a:pt x="456067" y="250216"/>
                  <a:pt x="464148" y="264117"/>
                  <a:pt x="476251" y="266687"/>
                </a:cubicBezTo>
                <a:cubicBezTo>
                  <a:pt x="488353" y="269258"/>
                  <a:pt x="499894" y="259524"/>
                  <a:pt x="502028" y="244947"/>
                </a:cubicBezTo>
                <a:cubicBezTo>
                  <a:pt x="504163" y="230369"/>
                  <a:pt x="496081" y="216467"/>
                  <a:pt x="483979" y="213897"/>
                </a:cubicBezTo>
                <a:close/>
                <a:moveTo>
                  <a:pt x="826511" y="204640"/>
                </a:moveTo>
                <a:cubicBezTo>
                  <a:pt x="818644" y="202969"/>
                  <a:pt x="811142" y="209297"/>
                  <a:pt x="809754" y="218771"/>
                </a:cubicBezTo>
                <a:cubicBezTo>
                  <a:pt x="808368" y="228247"/>
                  <a:pt x="813621" y="237283"/>
                  <a:pt x="821488" y="238953"/>
                </a:cubicBezTo>
                <a:cubicBezTo>
                  <a:pt x="829355" y="240625"/>
                  <a:pt x="836856" y="234298"/>
                  <a:pt x="838243" y="224822"/>
                </a:cubicBezTo>
                <a:cubicBezTo>
                  <a:pt x="839630" y="215347"/>
                  <a:pt x="834377" y="206311"/>
                  <a:pt x="826511" y="204640"/>
                </a:cubicBezTo>
                <a:close/>
                <a:moveTo>
                  <a:pt x="34555" y="201188"/>
                </a:moveTo>
                <a:cubicBezTo>
                  <a:pt x="18544" y="197788"/>
                  <a:pt x="3276" y="210664"/>
                  <a:pt x="453" y="229950"/>
                </a:cubicBezTo>
                <a:cubicBezTo>
                  <a:pt x="-2370" y="249235"/>
                  <a:pt x="8320" y="267626"/>
                  <a:pt x="24331" y="271026"/>
                </a:cubicBezTo>
                <a:cubicBezTo>
                  <a:pt x="40342" y="274427"/>
                  <a:pt x="55610" y="261549"/>
                  <a:pt x="58433" y="242264"/>
                </a:cubicBezTo>
                <a:cubicBezTo>
                  <a:pt x="61256" y="222979"/>
                  <a:pt x="50566" y="204589"/>
                  <a:pt x="34555" y="201188"/>
                </a:cubicBezTo>
                <a:close/>
                <a:moveTo>
                  <a:pt x="426279" y="200281"/>
                </a:moveTo>
                <a:cubicBezTo>
                  <a:pt x="413572" y="197582"/>
                  <a:pt x="401453" y="207803"/>
                  <a:pt x="399213" y="223108"/>
                </a:cubicBezTo>
                <a:cubicBezTo>
                  <a:pt x="396972" y="238415"/>
                  <a:pt x="405457" y="253012"/>
                  <a:pt x="418165" y="255712"/>
                </a:cubicBezTo>
                <a:cubicBezTo>
                  <a:pt x="430873" y="258411"/>
                  <a:pt x="442991" y="248190"/>
                  <a:pt x="445232" y="232883"/>
                </a:cubicBezTo>
                <a:cubicBezTo>
                  <a:pt x="447472" y="217576"/>
                  <a:pt x="438987" y="202980"/>
                  <a:pt x="426279" y="200281"/>
                </a:cubicBezTo>
                <a:close/>
                <a:moveTo>
                  <a:pt x="1128998" y="197105"/>
                </a:moveTo>
                <a:cubicBezTo>
                  <a:pt x="1127305" y="196746"/>
                  <a:pt x="1125691" y="198107"/>
                  <a:pt x="1125393" y="200146"/>
                </a:cubicBezTo>
                <a:cubicBezTo>
                  <a:pt x="1125094" y="202184"/>
                  <a:pt x="1126224" y="204129"/>
                  <a:pt x="1127917" y="204488"/>
                </a:cubicBezTo>
                <a:cubicBezTo>
                  <a:pt x="1129609" y="204847"/>
                  <a:pt x="1131223" y="203486"/>
                  <a:pt x="1131522" y="201447"/>
                </a:cubicBezTo>
                <a:cubicBezTo>
                  <a:pt x="1131820" y="199409"/>
                  <a:pt x="1130690" y="197464"/>
                  <a:pt x="1128998" y="197105"/>
                </a:cubicBezTo>
                <a:close/>
                <a:moveTo>
                  <a:pt x="784151" y="194282"/>
                </a:moveTo>
                <a:cubicBezTo>
                  <a:pt x="775679" y="192483"/>
                  <a:pt x="767601" y="199297"/>
                  <a:pt x="766107" y="209501"/>
                </a:cubicBezTo>
                <a:cubicBezTo>
                  <a:pt x="764613" y="219706"/>
                  <a:pt x="770269" y="229437"/>
                  <a:pt x="778741" y="231236"/>
                </a:cubicBezTo>
                <a:cubicBezTo>
                  <a:pt x="787213" y="233035"/>
                  <a:pt x="795292" y="226222"/>
                  <a:pt x="796785" y="216017"/>
                </a:cubicBezTo>
                <a:cubicBezTo>
                  <a:pt x="798280" y="205813"/>
                  <a:pt x="792623" y="196082"/>
                  <a:pt x="784151" y="194282"/>
                </a:cubicBezTo>
                <a:close/>
                <a:moveTo>
                  <a:pt x="1109059" y="191601"/>
                </a:moveTo>
                <a:cubicBezTo>
                  <a:pt x="1106803" y="191122"/>
                  <a:pt x="1104650" y="192937"/>
                  <a:pt x="1104253" y="195655"/>
                </a:cubicBezTo>
                <a:cubicBezTo>
                  <a:pt x="1103855" y="198373"/>
                  <a:pt x="1105362" y="200966"/>
                  <a:pt x="1107618" y="201444"/>
                </a:cubicBezTo>
                <a:cubicBezTo>
                  <a:pt x="1109875" y="201924"/>
                  <a:pt x="1112027" y="200109"/>
                  <a:pt x="1112425" y="197391"/>
                </a:cubicBezTo>
                <a:cubicBezTo>
                  <a:pt x="1112823" y="194673"/>
                  <a:pt x="1111315" y="192081"/>
                  <a:pt x="1109059" y="191601"/>
                </a:cubicBezTo>
                <a:close/>
                <a:moveTo>
                  <a:pt x="366388" y="186199"/>
                </a:moveTo>
                <a:cubicBezTo>
                  <a:pt x="353076" y="183371"/>
                  <a:pt x="340380" y="194080"/>
                  <a:pt x="338033" y="210115"/>
                </a:cubicBezTo>
                <a:cubicBezTo>
                  <a:pt x="335685" y="226150"/>
                  <a:pt x="344575" y="241443"/>
                  <a:pt x="357888" y="244270"/>
                </a:cubicBezTo>
                <a:cubicBezTo>
                  <a:pt x="371200" y="247097"/>
                  <a:pt x="383896" y="236390"/>
                  <a:pt x="386243" y="220354"/>
                </a:cubicBezTo>
                <a:cubicBezTo>
                  <a:pt x="388591" y="204318"/>
                  <a:pt x="379701" y="189026"/>
                  <a:pt x="366388" y="186199"/>
                </a:cubicBezTo>
                <a:close/>
                <a:moveTo>
                  <a:pt x="1086771" y="185139"/>
                </a:moveTo>
                <a:cubicBezTo>
                  <a:pt x="1083745" y="184496"/>
                  <a:pt x="1080860" y="186929"/>
                  <a:pt x="1080326" y="190573"/>
                </a:cubicBezTo>
                <a:cubicBezTo>
                  <a:pt x="1079793" y="194219"/>
                  <a:pt x="1081813" y="197693"/>
                  <a:pt x="1084839" y="198335"/>
                </a:cubicBezTo>
                <a:cubicBezTo>
                  <a:pt x="1087865" y="198978"/>
                  <a:pt x="1090750" y="196545"/>
                  <a:pt x="1091284" y="192900"/>
                </a:cubicBezTo>
                <a:cubicBezTo>
                  <a:pt x="1091817" y="189256"/>
                  <a:pt x="1089797" y="185781"/>
                  <a:pt x="1086771" y="185139"/>
                </a:cubicBezTo>
                <a:close/>
                <a:moveTo>
                  <a:pt x="739600" y="183459"/>
                </a:moveTo>
                <a:cubicBezTo>
                  <a:pt x="730523" y="181531"/>
                  <a:pt x="721867" y="188832"/>
                  <a:pt x="720267" y="199765"/>
                </a:cubicBezTo>
                <a:cubicBezTo>
                  <a:pt x="718666" y="210699"/>
                  <a:pt x="724727" y="221125"/>
                  <a:pt x="733804" y="223052"/>
                </a:cubicBezTo>
                <a:cubicBezTo>
                  <a:pt x="742881" y="224980"/>
                  <a:pt x="751537" y="217680"/>
                  <a:pt x="753137" y="206747"/>
                </a:cubicBezTo>
                <a:cubicBezTo>
                  <a:pt x="754738" y="195813"/>
                  <a:pt x="748677" y="185387"/>
                  <a:pt x="739600" y="183459"/>
                </a:cubicBezTo>
                <a:close/>
                <a:moveTo>
                  <a:pt x="1061942" y="178505"/>
                </a:moveTo>
                <a:cubicBezTo>
                  <a:pt x="1058311" y="177734"/>
                  <a:pt x="1054848" y="180653"/>
                  <a:pt x="1054208" y="185027"/>
                </a:cubicBezTo>
                <a:cubicBezTo>
                  <a:pt x="1053568" y="189400"/>
                  <a:pt x="1055992" y="193570"/>
                  <a:pt x="1059623" y="194341"/>
                </a:cubicBezTo>
                <a:cubicBezTo>
                  <a:pt x="1063255" y="195113"/>
                  <a:pt x="1066717" y="192192"/>
                  <a:pt x="1067357" y="187819"/>
                </a:cubicBezTo>
                <a:cubicBezTo>
                  <a:pt x="1067997" y="183446"/>
                  <a:pt x="1065573" y="179276"/>
                  <a:pt x="1061942" y="178505"/>
                </a:cubicBezTo>
                <a:close/>
                <a:moveTo>
                  <a:pt x="692858" y="172171"/>
                </a:moveTo>
                <a:cubicBezTo>
                  <a:pt x="683175" y="170115"/>
                  <a:pt x="673943" y="177902"/>
                  <a:pt x="672235" y="189564"/>
                </a:cubicBezTo>
                <a:cubicBezTo>
                  <a:pt x="670528" y="201226"/>
                  <a:pt x="676993" y="212347"/>
                  <a:pt x="686675" y="214403"/>
                </a:cubicBezTo>
                <a:cubicBezTo>
                  <a:pt x="696358" y="216460"/>
                  <a:pt x="705590" y="208672"/>
                  <a:pt x="707298" y="197011"/>
                </a:cubicBezTo>
                <a:cubicBezTo>
                  <a:pt x="709005" y="185349"/>
                  <a:pt x="702540" y="174228"/>
                  <a:pt x="692858" y="172171"/>
                </a:cubicBezTo>
                <a:close/>
                <a:moveTo>
                  <a:pt x="304306" y="171654"/>
                </a:moveTo>
                <a:cubicBezTo>
                  <a:pt x="290389" y="168697"/>
                  <a:pt x="277117" y="179892"/>
                  <a:pt x="274663" y="196656"/>
                </a:cubicBezTo>
                <a:cubicBezTo>
                  <a:pt x="272208" y="213420"/>
                  <a:pt x="281502" y="229407"/>
                  <a:pt x="295419" y="232363"/>
                </a:cubicBezTo>
                <a:cubicBezTo>
                  <a:pt x="309337" y="235319"/>
                  <a:pt x="322608" y="224125"/>
                  <a:pt x="325063" y="207361"/>
                </a:cubicBezTo>
                <a:cubicBezTo>
                  <a:pt x="327517" y="190597"/>
                  <a:pt x="318224" y="174609"/>
                  <a:pt x="304306" y="171654"/>
                </a:cubicBezTo>
                <a:close/>
                <a:moveTo>
                  <a:pt x="1034921" y="171404"/>
                </a:moveTo>
                <a:cubicBezTo>
                  <a:pt x="1030685" y="170505"/>
                  <a:pt x="1026646" y="173911"/>
                  <a:pt x="1025899" y="179014"/>
                </a:cubicBezTo>
                <a:cubicBezTo>
                  <a:pt x="1025152" y="184116"/>
                  <a:pt x="1027981" y="188981"/>
                  <a:pt x="1032217" y="189881"/>
                </a:cubicBezTo>
                <a:cubicBezTo>
                  <a:pt x="1036453" y="190781"/>
                  <a:pt x="1040492" y="187374"/>
                  <a:pt x="1041239" y="182272"/>
                </a:cubicBezTo>
                <a:cubicBezTo>
                  <a:pt x="1041986" y="177169"/>
                  <a:pt x="1039157" y="172304"/>
                  <a:pt x="1034921" y="171404"/>
                </a:cubicBezTo>
                <a:close/>
                <a:moveTo>
                  <a:pt x="1005710" y="163839"/>
                </a:moveTo>
                <a:cubicBezTo>
                  <a:pt x="1000869" y="162812"/>
                  <a:pt x="996252" y="166704"/>
                  <a:pt x="995399" y="172535"/>
                </a:cubicBezTo>
                <a:cubicBezTo>
                  <a:pt x="994545" y="178367"/>
                  <a:pt x="997777" y="183928"/>
                  <a:pt x="1002619" y="184956"/>
                </a:cubicBezTo>
                <a:cubicBezTo>
                  <a:pt x="1007460" y="185984"/>
                  <a:pt x="1012076" y="182091"/>
                  <a:pt x="1012930" y="176259"/>
                </a:cubicBezTo>
                <a:cubicBezTo>
                  <a:pt x="1013784" y="170428"/>
                  <a:pt x="1010552" y="164868"/>
                  <a:pt x="1005710" y="163839"/>
                </a:cubicBezTo>
                <a:close/>
                <a:moveTo>
                  <a:pt x="643924" y="160417"/>
                </a:moveTo>
                <a:cubicBezTo>
                  <a:pt x="633637" y="158232"/>
                  <a:pt x="623827" y="166506"/>
                  <a:pt x="622013" y="178897"/>
                </a:cubicBezTo>
                <a:cubicBezTo>
                  <a:pt x="620199" y="191289"/>
                  <a:pt x="627068" y="203104"/>
                  <a:pt x="637355" y="205289"/>
                </a:cubicBezTo>
                <a:cubicBezTo>
                  <a:pt x="647643" y="207474"/>
                  <a:pt x="657452" y="199200"/>
                  <a:pt x="659266" y="186809"/>
                </a:cubicBezTo>
                <a:cubicBezTo>
                  <a:pt x="661080" y="174418"/>
                  <a:pt x="654211" y="162602"/>
                  <a:pt x="643924" y="160417"/>
                </a:cubicBezTo>
                <a:close/>
                <a:moveTo>
                  <a:pt x="240033" y="156641"/>
                </a:moveTo>
                <a:cubicBezTo>
                  <a:pt x="225510" y="153556"/>
                  <a:pt x="211661" y="165238"/>
                  <a:pt x="209100" y="182731"/>
                </a:cubicBezTo>
                <a:cubicBezTo>
                  <a:pt x="206540" y="200224"/>
                  <a:pt x="216237" y="216906"/>
                  <a:pt x="230761" y="219990"/>
                </a:cubicBezTo>
                <a:cubicBezTo>
                  <a:pt x="245283" y="223075"/>
                  <a:pt x="259133" y="211395"/>
                  <a:pt x="261694" y="193901"/>
                </a:cubicBezTo>
                <a:cubicBezTo>
                  <a:pt x="264255" y="176407"/>
                  <a:pt x="254557" y="159726"/>
                  <a:pt x="240033" y="156641"/>
                </a:cubicBezTo>
                <a:close/>
                <a:moveTo>
                  <a:pt x="974306" y="155809"/>
                </a:moveTo>
                <a:cubicBezTo>
                  <a:pt x="968860" y="154652"/>
                  <a:pt x="963666" y="159032"/>
                  <a:pt x="962707" y="165592"/>
                </a:cubicBezTo>
                <a:cubicBezTo>
                  <a:pt x="961746" y="172151"/>
                  <a:pt x="965383" y="178408"/>
                  <a:pt x="970829" y="179565"/>
                </a:cubicBezTo>
                <a:cubicBezTo>
                  <a:pt x="976274" y="180721"/>
                  <a:pt x="981468" y="176340"/>
                  <a:pt x="982428" y="169781"/>
                </a:cubicBezTo>
                <a:cubicBezTo>
                  <a:pt x="983388" y="163221"/>
                  <a:pt x="979752" y="156965"/>
                  <a:pt x="974306" y="155809"/>
                </a:cubicBezTo>
                <a:close/>
                <a:moveTo>
                  <a:pt x="592799" y="148198"/>
                </a:moveTo>
                <a:cubicBezTo>
                  <a:pt x="581906" y="145884"/>
                  <a:pt x="571520" y="154645"/>
                  <a:pt x="569599" y="167765"/>
                </a:cubicBezTo>
                <a:cubicBezTo>
                  <a:pt x="567678" y="180885"/>
                  <a:pt x="574951" y="193396"/>
                  <a:pt x="585843" y="195710"/>
                </a:cubicBezTo>
                <a:cubicBezTo>
                  <a:pt x="596736" y="198023"/>
                  <a:pt x="607123" y="189262"/>
                  <a:pt x="609044" y="176143"/>
                </a:cubicBezTo>
                <a:cubicBezTo>
                  <a:pt x="610964" y="163022"/>
                  <a:pt x="603691" y="150511"/>
                  <a:pt x="592799" y="148198"/>
                </a:cubicBezTo>
                <a:close/>
                <a:moveTo>
                  <a:pt x="940713" y="147314"/>
                </a:moveTo>
                <a:cubicBezTo>
                  <a:pt x="934661" y="146028"/>
                  <a:pt x="928890" y="150896"/>
                  <a:pt x="927824" y="158184"/>
                </a:cubicBezTo>
                <a:cubicBezTo>
                  <a:pt x="926757" y="165472"/>
                  <a:pt x="930797" y="172423"/>
                  <a:pt x="936849" y="173708"/>
                </a:cubicBezTo>
                <a:cubicBezTo>
                  <a:pt x="942900" y="174994"/>
                  <a:pt x="948671" y="170127"/>
                  <a:pt x="949738" y="162838"/>
                </a:cubicBezTo>
                <a:cubicBezTo>
                  <a:pt x="950805" y="155550"/>
                  <a:pt x="946764" y="148599"/>
                  <a:pt x="940713" y="147314"/>
                </a:cubicBezTo>
                <a:close/>
                <a:moveTo>
                  <a:pt x="173570" y="141164"/>
                </a:moveTo>
                <a:cubicBezTo>
                  <a:pt x="158441" y="137951"/>
                  <a:pt x="144015" y="150118"/>
                  <a:pt x="141347" y="168341"/>
                </a:cubicBezTo>
                <a:cubicBezTo>
                  <a:pt x="138680" y="186563"/>
                  <a:pt x="148781" y="203940"/>
                  <a:pt x="163910" y="207153"/>
                </a:cubicBezTo>
                <a:cubicBezTo>
                  <a:pt x="179038" y="210366"/>
                  <a:pt x="193465" y="198199"/>
                  <a:pt x="196132" y="179976"/>
                </a:cubicBezTo>
                <a:cubicBezTo>
                  <a:pt x="198799" y="161754"/>
                  <a:pt x="188698" y="144377"/>
                  <a:pt x="173570" y="141164"/>
                </a:cubicBezTo>
                <a:close/>
                <a:moveTo>
                  <a:pt x="904927" y="138351"/>
                </a:moveTo>
                <a:cubicBezTo>
                  <a:pt x="898271" y="136938"/>
                  <a:pt x="891923" y="142291"/>
                  <a:pt x="890749" y="150309"/>
                </a:cubicBezTo>
                <a:cubicBezTo>
                  <a:pt x="889576" y="158327"/>
                  <a:pt x="894020" y="165972"/>
                  <a:pt x="900677" y="167386"/>
                </a:cubicBezTo>
                <a:cubicBezTo>
                  <a:pt x="907333" y="168800"/>
                  <a:pt x="913680" y="163446"/>
                  <a:pt x="914854" y="155429"/>
                </a:cubicBezTo>
                <a:cubicBezTo>
                  <a:pt x="916028" y="147411"/>
                  <a:pt x="911583" y="139765"/>
                  <a:pt x="904927" y="138351"/>
                </a:cubicBezTo>
                <a:close/>
                <a:moveTo>
                  <a:pt x="539487" y="135513"/>
                </a:moveTo>
                <a:cubicBezTo>
                  <a:pt x="527989" y="133071"/>
                  <a:pt x="517026" y="142319"/>
                  <a:pt x="514998" y="156168"/>
                </a:cubicBezTo>
                <a:cubicBezTo>
                  <a:pt x="512971" y="170016"/>
                  <a:pt x="520648" y="183223"/>
                  <a:pt x="532146" y="185665"/>
                </a:cubicBezTo>
                <a:cubicBezTo>
                  <a:pt x="543643" y="188107"/>
                  <a:pt x="554604" y="178859"/>
                  <a:pt x="556631" y="165011"/>
                </a:cubicBezTo>
                <a:cubicBezTo>
                  <a:pt x="558658" y="151161"/>
                  <a:pt x="550985" y="137955"/>
                  <a:pt x="539487" y="135513"/>
                </a:cubicBezTo>
                <a:close/>
                <a:moveTo>
                  <a:pt x="866950" y="128926"/>
                </a:moveTo>
                <a:cubicBezTo>
                  <a:pt x="859689" y="127383"/>
                  <a:pt x="852764" y="133223"/>
                  <a:pt x="851483" y="141970"/>
                </a:cubicBezTo>
                <a:cubicBezTo>
                  <a:pt x="850203" y="150716"/>
                  <a:pt x="855052" y="159058"/>
                  <a:pt x="862313" y="160600"/>
                </a:cubicBezTo>
                <a:cubicBezTo>
                  <a:pt x="869575" y="162141"/>
                  <a:pt x="876500" y="156302"/>
                  <a:pt x="877780" y="147555"/>
                </a:cubicBezTo>
                <a:cubicBezTo>
                  <a:pt x="879060" y="138808"/>
                  <a:pt x="874211" y="130467"/>
                  <a:pt x="866950" y="128926"/>
                </a:cubicBezTo>
                <a:close/>
                <a:moveTo>
                  <a:pt x="104913" y="125222"/>
                </a:moveTo>
                <a:cubicBezTo>
                  <a:pt x="89179" y="121880"/>
                  <a:pt x="74176" y="134534"/>
                  <a:pt x="71402" y="153485"/>
                </a:cubicBezTo>
                <a:cubicBezTo>
                  <a:pt x="68628" y="172437"/>
                  <a:pt x="79133" y="190508"/>
                  <a:pt x="94867" y="193849"/>
                </a:cubicBezTo>
                <a:cubicBezTo>
                  <a:pt x="110600" y="197192"/>
                  <a:pt x="125603" y="184537"/>
                  <a:pt x="128377" y="165586"/>
                </a:cubicBezTo>
                <a:cubicBezTo>
                  <a:pt x="131151" y="146636"/>
                  <a:pt x="120646" y="128563"/>
                  <a:pt x="104913" y="125222"/>
                </a:cubicBezTo>
                <a:close/>
                <a:moveTo>
                  <a:pt x="483979" y="122363"/>
                </a:moveTo>
                <a:cubicBezTo>
                  <a:pt x="471877" y="119793"/>
                  <a:pt x="460336" y="129527"/>
                  <a:pt x="458202" y="144104"/>
                </a:cubicBezTo>
                <a:cubicBezTo>
                  <a:pt x="456068" y="158682"/>
                  <a:pt x="464149" y="172584"/>
                  <a:pt x="476252" y="175154"/>
                </a:cubicBezTo>
                <a:cubicBezTo>
                  <a:pt x="488354" y="177725"/>
                  <a:pt x="499895" y="167991"/>
                  <a:pt x="502029" y="153413"/>
                </a:cubicBezTo>
                <a:cubicBezTo>
                  <a:pt x="504163" y="138836"/>
                  <a:pt x="496082" y="124934"/>
                  <a:pt x="483979" y="122363"/>
                </a:cubicBezTo>
                <a:close/>
                <a:moveTo>
                  <a:pt x="826782" y="119033"/>
                </a:moveTo>
                <a:cubicBezTo>
                  <a:pt x="818915" y="117362"/>
                  <a:pt x="811413" y="123689"/>
                  <a:pt x="810026" y="133164"/>
                </a:cubicBezTo>
                <a:cubicBezTo>
                  <a:pt x="808639" y="142640"/>
                  <a:pt x="813892" y="151675"/>
                  <a:pt x="821759" y="153346"/>
                </a:cubicBezTo>
                <a:cubicBezTo>
                  <a:pt x="829625" y="155017"/>
                  <a:pt x="837128" y="148690"/>
                  <a:pt x="838514" y="139215"/>
                </a:cubicBezTo>
                <a:cubicBezTo>
                  <a:pt x="839902" y="129740"/>
                  <a:pt x="834649" y="120704"/>
                  <a:pt x="826782" y="119033"/>
                </a:cubicBezTo>
                <a:close/>
                <a:moveTo>
                  <a:pt x="1129269" y="111499"/>
                </a:moveTo>
                <a:cubicBezTo>
                  <a:pt x="1127577" y="111140"/>
                  <a:pt x="1125962" y="112501"/>
                  <a:pt x="1125664" y="114540"/>
                </a:cubicBezTo>
                <a:cubicBezTo>
                  <a:pt x="1125366" y="116578"/>
                  <a:pt x="1126496" y="118523"/>
                  <a:pt x="1128188" y="118882"/>
                </a:cubicBezTo>
                <a:cubicBezTo>
                  <a:pt x="1129881" y="119242"/>
                  <a:pt x="1131495" y="117880"/>
                  <a:pt x="1131793" y="115841"/>
                </a:cubicBezTo>
                <a:cubicBezTo>
                  <a:pt x="1132091" y="113803"/>
                  <a:pt x="1130961" y="111859"/>
                  <a:pt x="1129269" y="111499"/>
                </a:cubicBezTo>
                <a:close/>
                <a:moveTo>
                  <a:pt x="34555" y="109655"/>
                </a:moveTo>
                <a:cubicBezTo>
                  <a:pt x="18544" y="106254"/>
                  <a:pt x="3276" y="119131"/>
                  <a:pt x="453" y="138416"/>
                </a:cubicBezTo>
                <a:cubicBezTo>
                  <a:pt x="-2369" y="157702"/>
                  <a:pt x="8321" y="176093"/>
                  <a:pt x="24331" y="179493"/>
                </a:cubicBezTo>
                <a:cubicBezTo>
                  <a:pt x="40343" y="182894"/>
                  <a:pt x="55610" y="170016"/>
                  <a:pt x="58433" y="150731"/>
                </a:cubicBezTo>
                <a:cubicBezTo>
                  <a:pt x="61256" y="131446"/>
                  <a:pt x="50566" y="113056"/>
                  <a:pt x="34555" y="109655"/>
                </a:cubicBezTo>
                <a:close/>
                <a:moveTo>
                  <a:pt x="426280" y="108747"/>
                </a:moveTo>
                <a:cubicBezTo>
                  <a:pt x="413572" y="106048"/>
                  <a:pt x="401454" y="116269"/>
                  <a:pt x="399213" y="131576"/>
                </a:cubicBezTo>
                <a:cubicBezTo>
                  <a:pt x="396972" y="146883"/>
                  <a:pt x="405457" y="161479"/>
                  <a:pt x="418165" y="164179"/>
                </a:cubicBezTo>
                <a:cubicBezTo>
                  <a:pt x="430874" y="166877"/>
                  <a:pt x="442992" y="156657"/>
                  <a:pt x="445232" y="141350"/>
                </a:cubicBezTo>
                <a:cubicBezTo>
                  <a:pt x="447473" y="126043"/>
                  <a:pt x="438988" y="111447"/>
                  <a:pt x="426280" y="108747"/>
                </a:cubicBezTo>
                <a:close/>
                <a:moveTo>
                  <a:pt x="784422" y="108676"/>
                </a:moveTo>
                <a:cubicBezTo>
                  <a:pt x="775950" y="106876"/>
                  <a:pt x="767872" y="113690"/>
                  <a:pt x="766378" y="123895"/>
                </a:cubicBezTo>
                <a:cubicBezTo>
                  <a:pt x="764884" y="134099"/>
                  <a:pt x="770541" y="143830"/>
                  <a:pt x="779012" y="145629"/>
                </a:cubicBezTo>
                <a:cubicBezTo>
                  <a:pt x="787484" y="147428"/>
                  <a:pt x="795563" y="140615"/>
                  <a:pt x="797057" y="130410"/>
                </a:cubicBezTo>
                <a:cubicBezTo>
                  <a:pt x="798551" y="120206"/>
                  <a:pt x="792894" y="110475"/>
                  <a:pt x="784422" y="108676"/>
                </a:cubicBezTo>
                <a:close/>
                <a:moveTo>
                  <a:pt x="1109330" y="105996"/>
                </a:moveTo>
                <a:cubicBezTo>
                  <a:pt x="1107074" y="105517"/>
                  <a:pt x="1104922" y="107332"/>
                  <a:pt x="1104524" y="110050"/>
                </a:cubicBezTo>
                <a:cubicBezTo>
                  <a:pt x="1104126" y="112767"/>
                  <a:pt x="1105633" y="115360"/>
                  <a:pt x="1107890" y="115839"/>
                </a:cubicBezTo>
                <a:cubicBezTo>
                  <a:pt x="1110146" y="116319"/>
                  <a:pt x="1112299" y="114503"/>
                  <a:pt x="1112696" y="111785"/>
                </a:cubicBezTo>
                <a:cubicBezTo>
                  <a:pt x="1113094" y="109068"/>
                  <a:pt x="1111587" y="106475"/>
                  <a:pt x="1109330" y="105996"/>
                </a:cubicBezTo>
                <a:close/>
                <a:moveTo>
                  <a:pt x="1087042" y="99533"/>
                </a:moveTo>
                <a:cubicBezTo>
                  <a:pt x="1084016" y="98890"/>
                  <a:pt x="1081131" y="101324"/>
                  <a:pt x="1080597" y="104968"/>
                </a:cubicBezTo>
                <a:cubicBezTo>
                  <a:pt x="1080064" y="108612"/>
                  <a:pt x="1082084" y="112087"/>
                  <a:pt x="1085110" y="112730"/>
                </a:cubicBezTo>
                <a:cubicBezTo>
                  <a:pt x="1088136" y="113373"/>
                  <a:pt x="1091021" y="110939"/>
                  <a:pt x="1091555" y="107295"/>
                </a:cubicBezTo>
                <a:cubicBezTo>
                  <a:pt x="1092088" y="103651"/>
                  <a:pt x="1090068" y="100176"/>
                  <a:pt x="1087042" y="99533"/>
                </a:cubicBezTo>
                <a:close/>
                <a:moveTo>
                  <a:pt x="739872" y="97852"/>
                </a:moveTo>
                <a:cubicBezTo>
                  <a:pt x="730795" y="95924"/>
                  <a:pt x="722139" y="103225"/>
                  <a:pt x="720538" y="114158"/>
                </a:cubicBezTo>
                <a:cubicBezTo>
                  <a:pt x="718938" y="125091"/>
                  <a:pt x="724999" y="135518"/>
                  <a:pt x="734075" y="137445"/>
                </a:cubicBezTo>
                <a:cubicBezTo>
                  <a:pt x="743152" y="139373"/>
                  <a:pt x="751809" y="132073"/>
                  <a:pt x="753409" y="121139"/>
                </a:cubicBezTo>
                <a:cubicBezTo>
                  <a:pt x="755009" y="110206"/>
                  <a:pt x="748949" y="99780"/>
                  <a:pt x="739872" y="97852"/>
                </a:cubicBezTo>
                <a:close/>
                <a:moveTo>
                  <a:pt x="366389" y="94666"/>
                </a:moveTo>
                <a:cubicBezTo>
                  <a:pt x="353076" y="91839"/>
                  <a:pt x="340381" y="102546"/>
                  <a:pt x="338033" y="118582"/>
                </a:cubicBezTo>
                <a:cubicBezTo>
                  <a:pt x="335686" y="134617"/>
                  <a:pt x="344575" y="149909"/>
                  <a:pt x="357888" y="152737"/>
                </a:cubicBezTo>
                <a:cubicBezTo>
                  <a:pt x="371201" y="155564"/>
                  <a:pt x="383896" y="144857"/>
                  <a:pt x="386244" y="128821"/>
                </a:cubicBezTo>
                <a:cubicBezTo>
                  <a:pt x="388592" y="112786"/>
                  <a:pt x="379701" y="97494"/>
                  <a:pt x="366389" y="94666"/>
                </a:cubicBezTo>
                <a:close/>
                <a:moveTo>
                  <a:pt x="1062213" y="92899"/>
                </a:moveTo>
                <a:cubicBezTo>
                  <a:pt x="1058582" y="92128"/>
                  <a:pt x="1055119" y="95048"/>
                  <a:pt x="1054479" y="99421"/>
                </a:cubicBezTo>
                <a:cubicBezTo>
                  <a:pt x="1053839" y="103794"/>
                  <a:pt x="1056264" y="107964"/>
                  <a:pt x="1059895" y="108735"/>
                </a:cubicBezTo>
                <a:cubicBezTo>
                  <a:pt x="1063526" y="109507"/>
                  <a:pt x="1066988" y="106586"/>
                  <a:pt x="1067628" y="102213"/>
                </a:cubicBezTo>
                <a:cubicBezTo>
                  <a:pt x="1068269" y="97841"/>
                  <a:pt x="1065844" y="93671"/>
                  <a:pt x="1062213" y="92899"/>
                </a:cubicBezTo>
                <a:close/>
                <a:moveTo>
                  <a:pt x="693129" y="86565"/>
                </a:moveTo>
                <a:cubicBezTo>
                  <a:pt x="683447" y="84508"/>
                  <a:pt x="674214" y="92295"/>
                  <a:pt x="672507" y="103957"/>
                </a:cubicBezTo>
                <a:cubicBezTo>
                  <a:pt x="670800" y="115619"/>
                  <a:pt x="677264" y="126740"/>
                  <a:pt x="686947" y="128796"/>
                </a:cubicBezTo>
                <a:cubicBezTo>
                  <a:pt x="696629" y="130853"/>
                  <a:pt x="705862" y="123066"/>
                  <a:pt x="707569" y="111404"/>
                </a:cubicBezTo>
                <a:cubicBezTo>
                  <a:pt x="709276" y="99742"/>
                  <a:pt x="702812" y="88621"/>
                  <a:pt x="693129" y="86565"/>
                </a:cubicBezTo>
                <a:close/>
                <a:moveTo>
                  <a:pt x="1035193" y="85799"/>
                </a:moveTo>
                <a:cubicBezTo>
                  <a:pt x="1030957" y="84899"/>
                  <a:pt x="1026918" y="88306"/>
                  <a:pt x="1026171" y="93408"/>
                </a:cubicBezTo>
                <a:cubicBezTo>
                  <a:pt x="1025424" y="98511"/>
                  <a:pt x="1028252" y="103376"/>
                  <a:pt x="1032489" y="104276"/>
                </a:cubicBezTo>
                <a:cubicBezTo>
                  <a:pt x="1036725" y="105175"/>
                  <a:pt x="1040764" y="101769"/>
                  <a:pt x="1041511" y="96666"/>
                </a:cubicBezTo>
                <a:cubicBezTo>
                  <a:pt x="1042258" y="91564"/>
                  <a:pt x="1039429" y="86699"/>
                  <a:pt x="1035193" y="85799"/>
                </a:cubicBezTo>
                <a:close/>
                <a:moveTo>
                  <a:pt x="304307" y="80121"/>
                </a:moveTo>
                <a:cubicBezTo>
                  <a:pt x="290389" y="77165"/>
                  <a:pt x="277118" y="88358"/>
                  <a:pt x="274664" y="105123"/>
                </a:cubicBezTo>
                <a:cubicBezTo>
                  <a:pt x="272209" y="121887"/>
                  <a:pt x="281503" y="137874"/>
                  <a:pt x="295419" y="140830"/>
                </a:cubicBezTo>
                <a:cubicBezTo>
                  <a:pt x="309337" y="143786"/>
                  <a:pt x="322609" y="132592"/>
                  <a:pt x="325063" y="115828"/>
                </a:cubicBezTo>
                <a:cubicBezTo>
                  <a:pt x="327517" y="99063"/>
                  <a:pt x="318224" y="83077"/>
                  <a:pt x="304307" y="80121"/>
                </a:cubicBezTo>
                <a:close/>
                <a:moveTo>
                  <a:pt x="1005982" y="78234"/>
                </a:moveTo>
                <a:cubicBezTo>
                  <a:pt x="1001141" y="77206"/>
                  <a:pt x="996523" y="81099"/>
                  <a:pt x="995670" y="86931"/>
                </a:cubicBezTo>
                <a:cubicBezTo>
                  <a:pt x="994816" y="92761"/>
                  <a:pt x="998049" y="98322"/>
                  <a:pt x="1002890" y="99350"/>
                </a:cubicBezTo>
                <a:cubicBezTo>
                  <a:pt x="1007731" y="100378"/>
                  <a:pt x="1012348" y="96485"/>
                  <a:pt x="1013202" y="90654"/>
                </a:cubicBezTo>
                <a:cubicBezTo>
                  <a:pt x="1014055" y="84822"/>
                  <a:pt x="1010822" y="79262"/>
                  <a:pt x="1005982" y="78234"/>
                </a:cubicBezTo>
                <a:close/>
                <a:moveTo>
                  <a:pt x="644196" y="74810"/>
                </a:moveTo>
                <a:cubicBezTo>
                  <a:pt x="633908" y="72626"/>
                  <a:pt x="624099" y="80899"/>
                  <a:pt x="622285" y="93289"/>
                </a:cubicBezTo>
                <a:cubicBezTo>
                  <a:pt x="620471" y="105681"/>
                  <a:pt x="627340" y="117497"/>
                  <a:pt x="637627" y="119682"/>
                </a:cubicBezTo>
                <a:cubicBezTo>
                  <a:pt x="647914" y="121868"/>
                  <a:pt x="657724" y="113594"/>
                  <a:pt x="659538" y="101202"/>
                </a:cubicBezTo>
                <a:cubicBezTo>
                  <a:pt x="661351" y="88811"/>
                  <a:pt x="654483" y="76995"/>
                  <a:pt x="644196" y="74810"/>
                </a:cubicBezTo>
                <a:close/>
                <a:moveTo>
                  <a:pt x="974578" y="70203"/>
                </a:moveTo>
                <a:cubicBezTo>
                  <a:pt x="969132" y="69046"/>
                  <a:pt x="963938" y="73427"/>
                  <a:pt x="962978" y="79987"/>
                </a:cubicBezTo>
                <a:cubicBezTo>
                  <a:pt x="962017" y="86547"/>
                  <a:pt x="965654" y="92803"/>
                  <a:pt x="971100" y="93959"/>
                </a:cubicBezTo>
                <a:cubicBezTo>
                  <a:pt x="976546" y="95116"/>
                  <a:pt x="981740" y="90735"/>
                  <a:pt x="982700" y="84176"/>
                </a:cubicBezTo>
                <a:cubicBezTo>
                  <a:pt x="983660" y="77616"/>
                  <a:pt x="980024" y="71360"/>
                  <a:pt x="974578" y="70203"/>
                </a:cubicBezTo>
                <a:close/>
                <a:moveTo>
                  <a:pt x="240035" y="65108"/>
                </a:moveTo>
                <a:cubicBezTo>
                  <a:pt x="225511" y="62024"/>
                  <a:pt x="211662" y="73705"/>
                  <a:pt x="209101" y="91198"/>
                </a:cubicBezTo>
                <a:cubicBezTo>
                  <a:pt x="206540" y="108692"/>
                  <a:pt x="216237" y="125373"/>
                  <a:pt x="230761" y="128458"/>
                </a:cubicBezTo>
                <a:cubicBezTo>
                  <a:pt x="245284" y="131542"/>
                  <a:pt x="259133" y="119862"/>
                  <a:pt x="261694" y="102367"/>
                </a:cubicBezTo>
                <a:cubicBezTo>
                  <a:pt x="264255" y="84874"/>
                  <a:pt x="254558" y="68193"/>
                  <a:pt x="240035" y="65108"/>
                </a:cubicBezTo>
                <a:close/>
                <a:moveTo>
                  <a:pt x="593071" y="62591"/>
                </a:moveTo>
                <a:cubicBezTo>
                  <a:pt x="582178" y="60278"/>
                  <a:pt x="571791" y="69038"/>
                  <a:pt x="569870" y="82158"/>
                </a:cubicBezTo>
                <a:cubicBezTo>
                  <a:pt x="567950" y="95278"/>
                  <a:pt x="575223" y="107790"/>
                  <a:pt x="586115" y="110103"/>
                </a:cubicBezTo>
                <a:cubicBezTo>
                  <a:pt x="597008" y="112416"/>
                  <a:pt x="607394" y="103656"/>
                  <a:pt x="609315" y="90536"/>
                </a:cubicBezTo>
                <a:cubicBezTo>
                  <a:pt x="611236" y="77416"/>
                  <a:pt x="603963" y="64904"/>
                  <a:pt x="593071" y="62591"/>
                </a:cubicBezTo>
                <a:close/>
                <a:moveTo>
                  <a:pt x="940984" y="61708"/>
                </a:moveTo>
                <a:cubicBezTo>
                  <a:pt x="934933" y="60422"/>
                  <a:pt x="929162" y="65290"/>
                  <a:pt x="928095" y="72578"/>
                </a:cubicBezTo>
                <a:cubicBezTo>
                  <a:pt x="927028" y="79866"/>
                  <a:pt x="931069" y="86817"/>
                  <a:pt x="937120" y="88102"/>
                </a:cubicBezTo>
                <a:cubicBezTo>
                  <a:pt x="943172" y="89388"/>
                  <a:pt x="948942" y="84520"/>
                  <a:pt x="950009" y="77232"/>
                </a:cubicBezTo>
                <a:cubicBezTo>
                  <a:pt x="951076" y="69944"/>
                  <a:pt x="947035" y="62993"/>
                  <a:pt x="940984" y="61708"/>
                </a:cubicBezTo>
                <a:close/>
                <a:moveTo>
                  <a:pt x="905198" y="52747"/>
                </a:moveTo>
                <a:cubicBezTo>
                  <a:pt x="898542" y="51333"/>
                  <a:pt x="892195" y="56686"/>
                  <a:pt x="891021" y="64704"/>
                </a:cubicBezTo>
                <a:cubicBezTo>
                  <a:pt x="889847" y="72722"/>
                  <a:pt x="894292" y="80367"/>
                  <a:pt x="900948" y="81781"/>
                </a:cubicBezTo>
                <a:cubicBezTo>
                  <a:pt x="907604" y="83195"/>
                  <a:pt x="913952" y="77841"/>
                  <a:pt x="915126" y="69824"/>
                </a:cubicBezTo>
                <a:cubicBezTo>
                  <a:pt x="916299" y="61806"/>
                  <a:pt x="911855" y="54160"/>
                  <a:pt x="905198" y="52747"/>
                </a:cubicBezTo>
                <a:close/>
                <a:moveTo>
                  <a:pt x="539756" y="49905"/>
                </a:moveTo>
                <a:cubicBezTo>
                  <a:pt x="528258" y="47463"/>
                  <a:pt x="517294" y="56711"/>
                  <a:pt x="515266" y="70560"/>
                </a:cubicBezTo>
                <a:cubicBezTo>
                  <a:pt x="513239" y="84409"/>
                  <a:pt x="520917" y="97616"/>
                  <a:pt x="532414" y="100058"/>
                </a:cubicBezTo>
                <a:cubicBezTo>
                  <a:pt x="543911" y="102500"/>
                  <a:pt x="554875" y="93253"/>
                  <a:pt x="556902" y="79404"/>
                </a:cubicBezTo>
                <a:cubicBezTo>
                  <a:pt x="558929" y="65555"/>
                  <a:pt x="551253" y="52347"/>
                  <a:pt x="539756" y="49905"/>
                </a:cubicBezTo>
                <a:close/>
                <a:moveTo>
                  <a:pt x="173570" y="49631"/>
                </a:moveTo>
                <a:cubicBezTo>
                  <a:pt x="158442" y="46418"/>
                  <a:pt x="144015" y="58586"/>
                  <a:pt x="141347" y="76808"/>
                </a:cubicBezTo>
                <a:cubicBezTo>
                  <a:pt x="138680" y="95030"/>
                  <a:pt x="148782" y="112407"/>
                  <a:pt x="163911" y="115620"/>
                </a:cubicBezTo>
                <a:cubicBezTo>
                  <a:pt x="179039" y="118833"/>
                  <a:pt x="193465" y="106665"/>
                  <a:pt x="196133" y="88443"/>
                </a:cubicBezTo>
                <a:cubicBezTo>
                  <a:pt x="198800" y="70221"/>
                  <a:pt x="188699" y="52844"/>
                  <a:pt x="173570" y="49631"/>
                </a:cubicBezTo>
                <a:close/>
                <a:moveTo>
                  <a:pt x="867221" y="43320"/>
                </a:moveTo>
                <a:cubicBezTo>
                  <a:pt x="859960" y="41777"/>
                  <a:pt x="853035" y="47618"/>
                  <a:pt x="851755" y="56364"/>
                </a:cubicBezTo>
                <a:cubicBezTo>
                  <a:pt x="850474" y="65110"/>
                  <a:pt x="855323" y="73452"/>
                  <a:pt x="862585" y="74994"/>
                </a:cubicBezTo>
                <a:cubicBezTo>
                  <a:pt x="869846" y="76537"/>
                  <a:pt x="876771" y="70695"/>
                  <a:pt x="878051" y="61949"/>
                </a:cubicBezTo>
                <a:cubicBezTo>
                  <a:pt x="879332" y="53203"/>
                  <a:pt x="874483" y="44861"/>
                  <a:pt x="867221" y="43320"/>
                </a:cubicBezTo>
                <a:close/>
                <a:moveTo>
                  <a:pt x="484247" y="36756"/>
                </a:moveTo>
                <a:cubicBezTo>
                  <a:pt x="472145" y="34186"/>
                  <a:pt x="460604" y="43920"/>
                  <a:pt x="458470" y="58498"/>
                </a:cubicBezTo>
                <a:cubicBezTo>
                  <a:pt x="456336" y="73076"/>
                  <a:pt x="464417" y="86977"/>
                  <a:pt x="476520" y="89547"/>
                </a:cubicBezTo>
                <a:cubicBezTo>
                  <a:pt x="488622" y="92118"/>
                  <a:pt x="500163" y="82384"/>
                  <a:pt x="502297" y="67806"/>
                </a:cubicBezTo>
                <a:cubicBezTo>
                  <a:pt x="504431" y="53229"/>
                  <a:pt x="496350" y="39327"/>
                  <a:pt x="484247" y="36756"/>
                </a:cubicBezTo>
                <a:close/>
                <a:moveTo>
                  <a:pt x="104913" y="33688"/>
                </a:moveTo>
                <a:cubicBezTo>
                  <a:pt x="89180" y="30347"/>
                  <a:pt x="74177" y="43001"/>
                  <a:pt x="71403" y="61952"/>
                </a:cubicBezTo>
                <a:cubicBezTo>
                  <a:pt x="68629" y="80903"/>
                  <a:pt x="79134" y="98975"/>
                  <a:pt x="94868" y="102317"/>
                </a:cubicBezTo>
                <a:cubicBezTo>
                  <a:pt x="110600" y="105658"/>
                  <a:pt x="125603" y="93004"/>
                  <a:pt x="128378" y="74053"/>
                </a:cubicBezTo>
                <a:cubicBezTo>
                  <a:pt x="131152" y="55102"/>
                  <a:pt x="120647" y="37030"/>
                  <a:pt x="104913" y="33688"/>
                </a:cubicBezTo>
                <a:close/>
                <a:moveTo>
                  <a:pt x="827053" y="33427"/>
                </a:moveTo>
                <a:cubicBezTo>
                  <a:pt x="819186" y="31757"/>
                  <a:pt x="811685" y="38084"/>
                  <a:pt x="810298" y="47559"/>
                </a:cubicBezTo>
                <a:cubicBezTo>
                  <a:pt x="808911" y="57034"/>
                  <a:pt x="814163" y="66070"/>
                  <a:pt x="822030" y="67741"/>
                </a:cubicBezTo>
                <a:cubicBezTo>
                  <a:pt x="829897" y="69412"/>
                  <a:pt x="837399" y="63085"/>
                  <a:pt x="838786" y="53609"/>
                </a:cubicBezTo>
                <a:cubicBezTo>
                  <a:pt x="840173" y="44134"/>
                  <a:pt x="834920" y="35098"/>
                  <a:pt x="827053" y="33427"/>
                </a:cubicBezTo>
                <a:close/>
                <a:moveTo>
                  <a:pt x="1129540" y="25896"/>
                </a:moveTo>
                <a:cubicBezTo>
                  <a:pt x="1127848" y="25537"/>
                  <a:pt x="1126234" y="26898"/>
                  <a:pt x="1125935" y="28936"/>
                </a:cubicBezTo>
                <a:cubicBezTo>
                  <a:pt x="1125637" y="30975"/>
                  <a:pt x="1126767" y="32919"/>
                  <a:pt x="1128460" y="33279"/>
                </a:cubicBezTo>
                <a:cubicBezTo>
                  <a:pt x="1130152" y="33638"/>
                  <a:pt x="1131766" y="32277"/>
                  <a:pt x="1132065" y="30239"/>
                </a:cubicBezTo>
                <a:cubicBezTo>
                  <a:pt x="1132363" y="28200"/>
                  <a:pt x="1131233" y="26256"/>
                  <a:pt x="1129540" y="25896"/>
                </a:cubicBezTo>
                <a:close/>
                <a:moveTo>
                  <a:pt x="426548" y="23141"/>
                </a:moveTo>
                <a:cubicBezTo>
                  <a:pt x="413840" y="20442"/>
                  <a:pt x="401722" y="30663"/>
                  <a:pt x="399481" y="45969"/>
                </a:cubicBezTo>
                <a:cubicBezTo>
                  <a:pt x="397241" y="61276"/>
                  <a:pt x="405726" y="75872"/>
                  <a:pt x="418434" y="78572"/>
                </a:cubicBezTo>
                <a:cubicBezTo>
                  <a:pt x="431142" y="81271"/>
                  <a:pt x="443260" y="71050"/>
                  <a:pt x="445500" y="55743"/>
                </a:cubicBezTo>
                <a:cubicBezTo>
                  <a:pt x="447741" y="40436"/>
                  <a:pt x="439256" y="25840"/>
                  <a:pt x="426548" y="23141"/>
                </a:cubicBezTo>
                <a:close/>
                <a:moveTo>
                  <a:pt x="784693" y="23070"/>
                </a:moveTo>
                <a:cubicBezTo>
                  <a:pt x="776222" y="21270"/>
                  <a:pt x="768144" y="28084"/>
                  <a:pt x="766649" y="38288"/>
                </a:cubicBezTo>
                <a:cubicBezTo>
                  <a:pt x="765156" y="48493"/>
                  <a:pt x="770812" y="58224"/>
                  <a:pt x="779284" y="60023"/>
                </a:cubicBezTo>
                <a:cubicBezTo>
                  <a:pt x="787756" y="61822"/>
                  <a:pt x="795835" y="55009"/>
                  <a:pt x="797328" y="44804"/>
                </a:cubicBezTo>
                <a:cubicBezTo>
                  <a:pt x="798822" y="34600"/>
                  <a:pt x="793165" y="24869"/>
                  <a:pt x="784693" y="23070"/>
                </a:cubicBezTo>
                <a:close/>
                <a:moveTo>
                  <a:pt x="1109602" y="20390"/>
                </a:moveTo>
                <a:cubicBezTo>
                  <a:pt x="1107346" y="19911"/>
                  <a:pt x="1105193" y="21726"/>
                  <a:pt x="1104795" y="24444"/>
                </a:cubicBezTo>
                <a:cubicBezTo>
                  <a:pt x="1104397" y="27161"/>
                  <a:pt x="1105904" y="29754"/>
                  <a:pt x="1108161" y="30234"/>
                </a:cubicBezTo>
                <a:cubicBezTo>
                  <a:pt x="1110417" y="30713"/>
                  <a:pt x="1112569" y="28898"/>
                  <a:pt x="1112968" y="26179"/>
                </a:cubicBezTo>
                <a:cubicBezTo>
                  <a:pt x="1113365" y="23462"/>
                  <a:pt x="1111858" y="20869"/>
                  <a:pt x="1109602" y="20390"/>
                </a:cubicBezTo>
                <a:close/>
                <a:moveTo>
                  <a:pt x="34555" y="18121"/>
                </a:moveTo>
                <a:cubicBezTo>
                  <a:pt x="18545" y="14721"/>
                  <a:pt x="3277" y="27598"/>
                  <a:pt x="454" y="46883"/>
                </a:cubicBezTo>
                <a:cubicBezTo>
                  <a:pt x="-2369" y="66168"/>
                  <a:pt x="8321" y="84559"/>
                  <a:pt x="24332" y="87959"/>
                </a:cubicBezTo>
                <a:cubicBezTo>
                  <a:pt x="40343" y="91360"/>
                  <a:pt x="55610" y="78483"/>
                  <a:pt x="58434" y="59198"/>
                </a:cubicBezTo>
                <a:cubicBezTo>
                  <a:pt x="61257" y="39912"/>
                  <a:pt x="50566" y="21522"/>
                  <a:pt x="34555" y="18121"/>
                </a:cubicBezTo>
                <a:close/>
                <a:moveTo>
                  <a:pt x="1087313" y="13927"/>
                </a:moveTo>
                <a:cubicBezTo>
                  <a:pt x="1084287" y="13284"/>
                  <a:pt x="1081402" y="15718"/>
                  <a:pt x="1080869" y="19362"/>
                </a:cubicBezTo>
                <a:cubicBezTo>
                  <a:pt x="1080335" y="23006"/>
                  <a:pt x="1082356" y="26482"/>
                  <a:pt x="1085382" y="27124"/>
                </a:cubicBezTo>
                <a:cubicBezTo>
                  <a:pt x="1088408" y="27767"/>
                  <a:pt x="1091293" y="25334"/>
                  <a:pt x="1091827" y="21690"/>
                </a:cubicBezTo>
                <a:cubicBezTo>
                  <a:pt x="1092360" y="18045"/>
                  <a:pt x="1090339" y="14570"/>
                  <a:pt x="1087313" y="13927"/>
                </a:cubicBezTo>
                <a:close/>
                <a:moveTo>
                  <a:pt x="740143" y="12247"/>
                </a:moveTo>
                <a:cubicBezTo>
                  <a:pt x="731066" y="10319"/>
                  <a:pt x="722410" y="17619"/>
                  <a:pt x="720810" y="28553"/>
                </a:cubicBezTo>
                <a:cubicBezTo>
                  <a:pt x="719209" y="39486"/>
                  <a:pt x="725270" y="49912"/>
                  <a:pt x="734347" y="51840"/>
                </a:cubicBezTo>
                <a:cubicBezTo>
                  <a:pt x="743424" y="53768"/>
                  <a:pt x="752079" y="46467"/>
                  <a:pt x="753680" y="35534"/>
                </a:cubicBezTo>
                <a:cubicBezTo>
                  <a:pt x="755281" y="24601"/>
                  <a:pt x="749219" y="14174"/>
                  <a:pt x="740143" y="12247"/>
                </a:cubicBezTo>
                <a:close/>
                <a:moveTo>
                  <a:pt x="366657" y="9059"/>
                </a:moveTo>
                <a:cubicBezTo>
                  <a:pt x="353344" y="6231"/>
                  <a:pt x="340649" y="16939"/>
                  <a:pt x="338301" y="32975"/>
                </a:cubicBezTo>
                <a:cubicBezTo>
                  <a:pt x="335954" y="49010"/>
                  <a:pt x="344844" y="64302"/>
                  <a:pt x="358156" y="67130"/>
                </a:cubicBezTo>
                <a:cubicBezTo>
                  <a:pt x="371469" y="69957"/>
                  <a:pt x="384165" y="59250"/>
                  <a:pt x="386512" y="43214"/>
                </a:cubicBezTo>
                <a:cubicBezTo>
                  <a:pt x="388859" y="27178"/>
                  <a:pt x="379970" y="11886"/>
                  <a:pt x="366657" y="9059"/>
                </a:cubicBezTo>
                <a:close/>
                <a:moveTo>
                  <a:pt x="1062484" y="7293"/>
                </a:moveTo>
                <a:cubicBezTo>
                  <a:pt x="1058853" y="6522"/>
                  <a:pt x="1055391" y="9442"/>
                  <a:pt x="1054750" y="13815"/>
                </a:cubicBezTo>
                <a:cubicBezTo>
                  <a:pt x="1054110" y="18188"/>
                  <a:pt x="1056535" y="22358"/>
                  <a:pt x="1060166" y="23129"/>
                </a:cubicBezTo>
                <a:cubicBezTo>
                  <a:pt x="1063797" y="23900"/>
                  <a:pt x="1067259" y="20980"/>
                  <a:pt x="1067900" y="16608"/>
                </a:cubicBezTo>
                <a:cubicBezTo>
                  <a:pt x="1068540" y="12235"/>
                  <a:pt x="1066115" y="8064"/>
                  <a:pt x="1062484" y="7293"/>
                </a:cubicBezTo>
                <a:close/>
                <a:moveTo>
                  <a:pt x="693401" y="959"/>
                </a:moveTo>
                <a:cubicBezTo>
                  <a:pt x="683718" y="-1098"/>
                  <a:pt x="674486" y="6689"/>
                  <a:pt x="672778" y="18352"/>
                </a:cubicBezTo>
                <a:cubicBezTo>
                  <a:pt x="671071" y="30013"/>
                  <a:pt x="677536" y="41134"/>
                  <a:pt x="687218" y="43190"/>
                </a:cubicBezTo>
                <a:cubicBezTo>
                  <a:pt x="696901" y="45247"/>
                  <a:pt x="706133" y="37460"/>
                  <a:pt x="707841" y="25798"/>
                </a:cubicBezTo>
                <a:cubicBezTo>
                  <a:pt x="709548" y="14136"/>
                  <a:pt x="703083" y="3015"/>
                  <a:pt x="693401" y="959"/>
                </a:cubicBezTo>
                <a:close/>
                <a:moveTo>
                  <a:pt x="1035464" y="194"/>
                </a:moveTo>
                <a:cubicBezTo>
                  <a:pt x="1031229" y="-707"/>
                  <a:pt x="1027189" y="2700"/>
                  <a:pt x="1026442" y="7802"/>
                </a:cubicBezTo>
                <a:cubicBezTo>
                  <a:pt x="1025695" y="12905"/>
                  <a:pt x="1028524" y="17770"/>
                  <a:pt x="1032760" y="18669"/>
                </a:cubicBezTo>
                <a:cubicBezTo>
                  <a:pt x="1036995" y="19569"/>
                  <a:pt x="1041035" y="16163"/>
                  <a:pt x="1041782" y="11060"/>
                </a:cubicBezTo>
                <a:cubicBezTo>
                  <a:pt x="1042529" y="5958"/>
                  <a:pt x="1039701" y="1093"/>
                  <a:pt x="1035464" y="194"/>
                </a:cubicBezTo>
                <a:close/>
                <a:moveTo>
                  <a:pt x="122535" y="1"/>
                </a:moveTo>
                <a:lnTo>
                  <a:pt x="76025" y="1"/>
                </a:lnTo>
                <a:lnTo>
                  <a:pt x="76463" y="2382"/>
                </a:lnTo>
                <a:cubicBezTo>
                  <a:pt x="80709" y="9685"/>
                  <a:pt x="87269" y="15039"/>
                  <a:pt x="95135" y="16710"/>
                </a:cubicBezTo>
                <a:cubicBezTo>
                  <a:pt x="103002" y="18381"/>
                  <a:pt x="110686" y="16053"/>
                  <a:pt x="116750" y="10938"/>
                </a:cubicBezTo>
                <a:close/>
                <a:moveTo>
                  <a:pt x="311726" y="1"/>
                </a:moveTo>
                <a:lnTo>
                  <a:pt x="285253" y="1"/>
                </a:lnTo>
                <a:lnTo>
                  <a:pt x="274931" y="19516"/>
                </a:lnTo>
                <a:cubicBezTo>
                  <a:pt x="272477" y="36280"/>
                  <a:pt x="281771" y="52267"/>
                  <a:pt x="295688" y="55223"/>
                </a:cubicBezTo>
                <a:cubicBezTo>
                  <a:pt x="309605" y="58179"/>
                  <a:pt x="322878" y="46985"/>
                  <a:pt x="325332" y="30221"/>
                </a:cubicBezTo>
                <a:cubicBezTo>
                  <a:pt x="326559" y="21838"/>
                  <a:pt x="324850" y="13651"/>
                  <a:pt x="321093" y="7189"/>
                </a:cubicBezTo>
                <a:close/>
                <a:moveTo>
                  <a:pt x="1012544" y="1"/>
                </a:moveTo>
                <a:lnTo>
                  <a:pt x="996642" y="1"/>
                </a:lnTo>
                <a:lnTo>
                  <a:pt x="995941" y="1324"/>
                </a:lnTo>
                <a:cubicBezTo>
                  <a:pt x="995088" y="7155"/>
                  <a:pt x="998320" y="12716"/>
                  <a:pt x="1003162" y="13744"/>
                </a:cubicBezTo>
                <a:cubicBezTo>
                  <a:pt x="1008003" y="14773"/>
                  <a:pt x="1012620" y="10879"/>
                  <a:pt x="1013473" y="5048"/>
                </a:cubicBezTo>
                <a:close/>
                <a:moveTo>
                  <a:pt x="19620" y="0"/>
                </a:moveTo>
                <a:lnTo>
                  <a:pt x="24601" y="2353"/>
                </a:lnTo>
                <a:cubicBezTo>
                  <a:pt x="28603" y="3203"/>
                  <a:pt x="32559" y="3036"/>
                  <a:pt x="36286" y="2005"/>
                </a:cubicBezTo>
                <a:lnTo>
                  <a:pt x="40027" y="1"/>
                </a:lnTo>
                <a:close/>
                <a:moveTo>
                  <a:pt x="143235" y="0"/>
                </a:moveTo>
                <a:lnTo>
                  <a:pt x="146223" y="16235"/>
                </a:lnTo>
                <a:cubicBezTo>
                  <a:pt x="150307" y="23258"/>
                  <a:pt x="156614" y="28407"/>
                  <a:pt x="164178" y="30013"/>
                </a:cubicBezTo>
                <a:cubicBezTo>
                  <a:pt x="179307" y="33226"/>
                  <a:pt x="193733" y="21059"/>
                  <a:pt x="196401" y="2836"/>
                </a:cubicBezTo>
                <a:lnTo>
                  <a:pt x="195879" y="1"/>
                </a:lnTo>
                <a:close/>
                <a:moveTo>
                  <a:pt x="258877" y="0"/>
                </a:moveTo>
                <a:lnTo>
                  <a:pt x="212326" y="0"/>
                </a:lnTo>
                <a:lnTo>
                  <a:pt x="209369" y="5591"/>
                </a:lnTo>
                <a:cubicBezTo>
                  <a:pt x="206808" y="23084"/>
                  <a:pt x="216505" y="39766"/>
                  <a:pt x="231029" y="42850"/>
                </a:cubicBezTo>
                <a:cubicBezTo>
                  <a:pt x="245552" y="45935"/>
                  <a:pt x="259401" y="34254"/>
                  <a:pt x="261962" y="16761"/>
                </a:cubicBezTo>
                <a:close/>
                <a:moveTo>
                  <a:pt x="471655" y="0"/>
                </a:moveTo>
                <a:lnTo>
                  <a:pt x="476790" y="3941"/>
                </a:lnTo>
                <a:lnTo>
                  <a:pt x="491548" y="1"/>
                </a:lnTo>
                <a:close/>
                <a:moveTo>
                  <a:pt x="553893" y="0"/>
                </a:moveTo>
                <a:lnTo>
                  <a:pt x="518306" y="1"/>
                </a:lnTo>
                <a:lnTo>
                  <a:pt x="519039" y="3982"/>
                </a:lnTo>
                <a:cubicBezTo>
                  <a:pt x="522142" y="9319"/>
                  <a:pt x="526936" y="13232"/>
                  <a:pt x="532684" y="14453"/>
                </a:cubicBezTo>
                <a:cubicBezTo>
                  <a:pt x="538433" y="15674"/>
                  <a:pt x="544048" y="13972"/>
                  <a:pt x="548480" y="10234"/>
                </a:cubicBezTo>
                <a:close/>
                <a:moveTo>
                  <a:pt x="608679" y="0"/>
                </a:moveTo>
                <a:lnTo>
                  <a:pt x="570777" y="1"/>
                </a:lnTo>
                <a:lnTo>
                  <a:pt x="573460" y="14577"/>
                </a:lnTo>
                <a:cubicBezTo>
                  <a:pt x="576400" y="19634"/>
                  <a:pt x="580941" y="23340"/>
                  <a:pt x="586387" y="24497"/>
                </a:cubicBezTo>
                <a:cubicBezTo>
                  <a:pt x="597280" y="26811"/>
                  <a:pt x="607666" y="18050"/>
                  <a:pt x="609587" y="4930"/>
                </a:cubicBezTo>
                <a:close/>
                <a:moveTo>
                  <a:pt x="626620" y="0"/>
                </a:moveTo>
                <a:lnTo>
                  <a:pt x="622556" y="7685"/>
                </a:lnTo>
                <a:cubicBezTo>
                  <a:pt x="620742" y="20076"/>
                  <a:pt x="627611" y="31891"/>
                  <a:pt x="637898" y="34076"/>
                </a:cubicBezTo>
                <a:cubicBezTo>
                  <a:pt x="648185" y="36262"/>
                  <a:pt x="657995" y="27988"/>
                  <a:pt x="659809" y="15597"/>
                </a:cubicBezTo>
                <a:lnTo>
                  <a:pt x="656938" y="1"/>
                </a:lnTo>
                <a:close/>
                <a:moveTo>
                  <a:pt x="945851" y="0"/>
                </a:moveTo>
                <a:lnTo>
                  <a:pt x="934139" y="1"/>
                </a:lnTo>
                <a:lnTo>
                  <a:pt x="937392" y="2496"/>
                </a:lnTo>
                <a:cubicBezTo>
                  <a:pt x="940418" y="3139"/>
                  <a:pt x="943373" y="2243"/>
                  <a:pt x="945705" y="276"/>
                </a:cubicBezTo>
                <a:close/>
                <a:moveTo>
                  <a:pt x="964284" y="0"/>
                </a:moveTo>
                <a:lnTo>
                  <a:pt x="964909" y="3393"/>
                </a:lnTo>
                <a:cubicBezTo>
                  <a:pt x="966378" y="5922"/>
                  <a:pt x="968649" y="7775"/>
                  <a:pt x="971371" y="8353"/>
                </a:cubicBezTo>
                <a:cubicBezTo>
                  <a:pt x="974094" y="8931"/>
                  <a:pt x="976754" y="8126"/>
                  <a:pt x="978854" y="6355"/>
                </a:cubicBezTo>
                <a:lnTo>
                  <a:pt x="982215" y="1"/>
                </a:ln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D6AFE28C-A57E-4068-B03A-12405ABF9427}"/>
              </a:ext>
            </a:extLst>
          </p:cNvPr>
          <p:cNvSpPr txBox="1"/>
          <p:nvPr/>
        </p:nvSpPr>
        <p:spPr>
          <a:xfrm>
            <a:off x="227457" y="125811"/>
            <a:ext cx="4199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i="1" kern="0" dirty="0">
                <a:solidFill>
                  <a:prstClr val="white"/>
                </a:solidFill>
              </a:rPr>
              <a:t>PPT PRESENTATION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517819" y="216394"/>
            <a:ext cx="290015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graphicFrame>
        <p:nvGraphicFramePr>
          <p:cNvPr id="54" name="차트 53"/>
          <p:cNvGraphicFramePr/>
          <p:nvPr>
            <p:extLst/>
          </p:nvPr>
        </p:nvGraphicFramePr>
        <p:xfrm>
          <a:off x="-72320" y="2709542"/>
          <a:ext cx="8281602" cy="3291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5" name="모서리가 둥근 사각형 설명선 54"/>
          <p:cNvSpPr/>
          <p:nvPr/>
        </p:nvSpPr>
        <p:spPr>
          <a:xfrm>
            <a:off x="4864496" y="2389183"/>
            <a:ext cx="1479857" cy="405439"/>
          </a:xfrm>
          <a:prstGeom prst="wedgeRoundRectCallout">
            <a:avLst>
              <a:gd name="adj1" fmla="val -75245"/>
              <a:gd name="adj2" fmla="val 72341"/>
              <a:gd name="adj3" fmla="val 16667"/>
            </a:avLst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 50% 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56" name="타원 55"/>
          <p:cNvSpPr/>
          <p:nvPr/>
        </p:nvSpPr>
        <p:spPr>
          <a:xfrm>
            <a:off x="3514662" y="2485422"/>
            <a:ext cx="1049285" cy="1049285"/>
          </a:xfrm>
          <a:prstGeom prst="ellipse">
            <a:avLst/>
          </a:prstGeom>
          <a:solidFill>
            <a:schemeClr val="bg1">
              <a:alpha val="29000"/>
            </a:schemeClr>
          </a:solidFill>
          <a:ln w="28575">
            <a:solidFill>
              <a:srgbClr val="CC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7689850" y="2709542"/>
            <a:ext cx="3964807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the most in the world.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7689850" y="5000410"/>
            <a:ext cx="3964807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the most in the world.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</p:txBody>
      </p:sp>
      <p:sp>
        <p:nvSpPr>
          <p:cNvPr id="59" name="타원 58"/>
          <p:cNvSpPr/>
          <p:nvPr/>
        </p:nvSpPr>
        <p:spPr>
          <a:xfrm>
            <a:off x="6702115" y="3127097"/>
            <a:ext cx="176650" cy="176650"/>
          </a:xfrm>
          <a:prstGeom prst="ellipse">
            <a:avLst/>
          </a:prstGeom>
          <a:solidFill>
            <a:srgbClr val="754B97"/>
          </a:solidFill>
          <a:ln w="107950" cmpd="thinThick">
            <a:solidFill>
              <a:srgbClr val="754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60" name="타원 59"/>
          <p:cNvSpPr/>
          <p:nvPr/>
        </p:nvSpPr>
        <p:spPr>
          <a:xfrm>
            <a:off x="6707891" y="5223299"/>
            <a:ext cx="176650" cy="17665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07950" cmpd="thinThick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cxnSp>
        <p:nvCxnSpPr>
          <p:cNvPr id="61" name="직선 연결선 60"/>
          <p:cNvCxnSpPr/>
          <p:nvPr/>
        </p:nvCxnSpPr>
        <p:spPr>
          <a:xfrm>
            <a:off x="6790440" y="3506947"/>
            <a:ext cx="5776" cy="1584000"/>
          </a:xfrm>
          <a:prstGeom prst="line">
            <a:avLst/>
          </a:prstGeom>
          <a:ln w="19050">
            <a:solidFill>
              <a:srgbClr val="CC006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직사각형 61"/>
          <p:cNvSpPr/>
          <p:nvPr/>
        </p:nvSpPr>
        <p:spPr>
          <a:xfrm>
            <a:off x="6878765" y="4182177"/>
            <a:ext cx="617477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ko-KR" sz="2000" b="1" dirty="0">
                <a:solidFill>
                  <a:srgbClr val="CC0066"/>
                </a:solidFill>
              </a:rPr>
              <a:t>16</a:t>
            </a:r>
            <a:r>
              <a:rPr lang="en-US" altLang="ko-KR" sz="1200" b="1" dirty="0">
                <a:solidFill>
                  <a:srgbClr val="CC0066"/>
                </a:solidFill>
              </a:rPr>
              <a:t>%</a:t>
            </a:r>
            <a:endParaRPr lang="ko-KR" altLang="en-US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35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F40F6D64-FBD4-4681-86F5-EC317C8A7BA6}"/>
              </a:ext>
            </a:extLst>
          </p:cNvPr>
          <p:cNvSpPr txBox="1"/>
          <p:nvPr/>
        </p:nvSpPr>
        <p:spPr>
          <a:xfrm>
            <a:off x="7828020" y="2399729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F5F44D20-4E22-4A9F-8F13-656F003464FE}"/>
              </a:ext>
            </a:extLst>
          </p:cNvPr>
          <p:cNvSpPr txBox="1"/>
          <p:nvPr/>
        </p:nvSpPr>
        <p:spPr>
          <a:xfrm>
            <a:off x="7828020" y="3871362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A4FC04DF-EFA0-4EDF-BC60-BAF6F8CDDA4E}"/>
              </a:ext>
            </a:extLst>
          </p:cNvPr>
          <p:cNvSpPr txBox="1"/>
          <p:nvPr/>
        </p:nvSpPr>
        <p:spPr>
          <a:xfrm>
            <a:off x="7828020" y="5402784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39" name="자유형 38"/>
          <p:cNvSpPr/>
          <p:nvPr/>
        </p:nvSpPr>
        <p:spPr>
          <a:xfrm rot="5400000" flipH="1" flipV="1">
            <a:off x="9521966" y="-1801869"/>
            <a:ext cx="348972" cy="4991102"/>
          </a:xfrm>
          <a:custGeom>
            <a:avLst/>
            <a:gdLst>
              <a:gd name="connsiteX0" fmla="*/ 344434 w 348972"/>
              <a:gd name="connsiteY0" fmla="*/ 2578187 h 4991102"/>
              <a:gd name="connsiteX1" fmla="*/ 265999 w 348972"/>
              <a:gd name="connsiteY1" fmla="*/ 1081549 h 4991102"/>
              <a:gd name="connsiteX2" fmla="*/ 339585 w 348972"/>
              <a:gd name="connsiteY2" fmla="*/ 0 h 4991102"/>
              <a:gd name="connsiteX3" fmla="*/ 348972 w 348972"/>
              <a:gd name="connsiteY3" fmla="*/ 4991102 h 4991102"/>
              <a:gd name="connsiteX4" fmla="*/ 0 w 348972"/>
              <a:gd name="connsiteY4" fmla="*/ 4991102 h 4991102"/>
              <a:gd name="connsiteX5" fmla="*/ 255817 w 348972"/>
              <a:gd name="connsiteY5" fmla="*/ 1231199 h 4991102"/>
              <a:gd name="connsiteX6" fmla="*/ 345105 w 348972"/>
              <a:gd name="connsiteY6" fmla="*/ 2934920 h 4991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972" h="4991102">
                <a:moveTo>
                  <a:pt x="344434" y="2578187"/>
                </a:moveTo>
                <a:lnTo>
                  <a:pt x="265999" y="1081549"/>
                </a:lnTo>
                <a:lnTo>
                  <a:pt x="339585" y="0"/>
                </a:lnTo>
                <a:close/>
                <a:moveTo>
                  <a:pt x="348972" y="4991102"/>
                </a:moveTo>
                <a:lnTo>
                  <a:pt x="0" y="4991102"/>
                </a:lnTo>
                <a:lnTo>
                  <a:pt x="255817" y="1231199"/>
                </a:lnTo>
                <a:lnTo>
                  <a:pt x="345105" y="293492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자유형 28"/>
          <p:cNvSpPr/>
          <p:nvPr/>
        </p:nvSpPr>
        <p:spPr>
          <a:xfrm flipV="1">
            <a:off x="0" y="-4"/>
            <a:ext cx="12192000" cy="1030515"/>
          </a:xfrm>
          <a:custGeom>
            <a:avLst/>
            <a:gdLst>
              <a:gd name="connsiteX0" fmla="*/ 11641929 w 12192000"/>
              <a:gd name="connsiteY0" fmla="*/ 647402 h 1030515"/>
              <a:gd name="connsiteX1" fmla="*/ 11668947 w 12192000"/>
              <a:gd name="connsiteY1" fmla="*/ 600604 h 1030515"/>
              <a:gd name="connsiteX2" fmla="*/ 11613256 w 12192000"/>
              <a:gd name="connsiteY2" fmla="*/ 597738 h 1030515"/>
              <a:gd name="connsiteX3" fmla="*/ 10498929 w 12192000"/>
              <a:gd name="connsiteY3" fmla="*/ 647402 h 1030515"/>
              <a:gd name="connsiteX4" fmla="*/ 10558933 w 12192000"/>
              <a:gd name="connsiteY4" fmla="*/ 543472 h 1030515"/>
              <a:gd name="connsiteX5" fmla="*/ 10435250 w 12192000"/>
              <a:gd name="connsiteY5" fmla="*/ 537106 h 1030515"/>
              <a:gd name="connsiteX6" fmla="*/ 10956130 w 12192000"/>
              <a:gd name="connsiteY6" fmla="*/ 647402 h 1030515"/>
              <a:gd name="connsiteX7" fmla="*/ 11002940 w 12192000"/>
              <a:gd name="connsiteY7" fmla="*/ 566325 h 1030515"/>
              <a:gd name="connsiteX8" fmla="*/ 10906453 w 12192000"/>
              <a:gd name="connsiteY8" fmla="*/ 561359 h 1030515"/>
              <a:gd name="connsiteX9" fmla="*/ 11413330 w 12192000"/>
              <a:gd name="connsiteY9" fmla="*/ 647402 h 1030515"/>
              <a:gd name="connsiteX10" fmla="*/ 11446946 w 12192000"/>
              <a:gd name="connsiteY10" fmla="*/ 589178 h 1030515"/>
              <a:gd name="connsiteX11" fmla="*/ 11377655 w 12192000"/>
              <a:gd name="connsiteY11" fmla="*/ 585611 h 1030515"/>
              <a:gd name="connsiteX12" fmla="*/ 11870530 w 12192000"/>
              <a:gd name="connsiteY12" fmla="*/ 647402 h 1030515"/>
              <a:gd name="connsiteX13" fmla="*/ 11890952 w 12192000"/>
              <a:gd name="connsiteY13" fmla="*/ 612031 h 1030515"/>
              <a:gd name="connsiteX14" fmla="*/ 11848858 w 12192000"/>
              <a:gd name="connsiteY14" fmla="*/ 609864 h 1030515"/>
              <a:gd name="connsiteX15" fmla="*/ 10727530 w 12192000"/>
              <a:gd name="connsiteY15" fmla="*/ 647402 h 1030515"/>
              <a:gd name="connsiteX16" fmla="*/ 10780937 w 12192000"/>
              <a:gd name="connsiteY16" fmla="*/ 554898 h 1030515"/>
              <a:gd name="connsiteX17" fmla="*/ 10670851 w 12192000"/>
              <a:gd name="connsiteY17" fmla="*/ 549232 h 1030515"/>
              <a:gd name="connsiteX18" fmla="*/ 11184730 w 12192000"/>
              <a:gd name="connsiteY18" fmla="*/ 647402 h 1030515"/>
              <a:gd name="connsiteX19" fmla="*/ 11224943 w 12192000"/>
              <a:gd name="connsiteY19" fmla="*/ 577751 h 1030515"/>
              <a:gd name="connsiteX20" fmla="*/ 11142054 w 12192000"/>
              <a:gd name="connsiteY20" fmla="*/ 573485 h 1030515"/>
              <a:gd name="connsiteX21" fmla="*/ 9813129 w 12192000"/>
              <a:gd name="connsiteY21" fmla="*/ 647403 h 1030515"/>
              <a:gd name="connsiteX22" fmla="*/ 9892925 w 12192000"/>
              <a:gd name="connsiteY22" fmla="*/ 509192 h 1030515"/>
              <a:gd name="connsiteX23" fmla="*/ 9728445 w 12192000"/>
              <a:gd name="connsiteY23" fmla="*/ 500726 h 1030515"/>
              <a:gd name="connsiteX24" fmla="*/ 10270329 w 12192000"/>
              <a:gd name="connsiteY24" fmla="*/ 647403 h 1030515"/>
              <a:gd name="connsiteX25" fmla="*/ 10336931 w 12192000"/>
              <a:gd name="connsiteY25" fmla="*/ 532045 h 1030515"/>
              <a:gd name="connsiteX26" fmla="*/ 10199648 w 12192000"/>
              <a:gd name="connsiteY26" fmla="*/ 524979 h 1030515"/>
              <a:gd name="connsiteX27" fmla="*/ 10041730 w 12192000"/>
              <a:gd name="connsiteY27" fmla="*/ 647403 h 1030515"/>
              <a:gd name="connsiteX28" fmla="*/ 10114928 w 12192000"/>
              <a:gd name="connsiteY28" fmla="*/ 520618 h 1030515"/>
              <a:gd name="connsiteX29" fmla="*/ 9964047 w 12192000"/>
              <a:gd name="connsiteY29" fmla="*/ 512853 h 1030515"/>
              <a:gd name="connsiteX30" fmla="*/ 11984829 w 12192000"/>
              <a:gd name="connsiteY30" fmla="*/ 845375 h 1030515"/>
              <a:gd name="connsiteX31" fmla="*/ 12112954 w 12192000"/>
              <a:gd name="connsiteY31" fmla="*/ 623457 h 1030515"/>
              <a:gd name="connsiteX32" fmla="*/ 11899024 w 12192000"/>
              <a:gd name="connsiteY32" fmla="*/ 612446 h 1030515"/>
              <a:gd name="connsiteX33" fmla="*/ 11874686 w 12192000"/>
              <a:gd name="connsiteY33" fmla="*/ 654602 h 1030515"/>
              <a:gd name="connsiteX34" fmla="*/ 10841830 w 12192000"/>
              <a:gd name="connsiteY34" fmla="*/ 845375 h 1030515"/>
              <a:gd name="connsiteX35" fmla="*/ 10951973 w 12192000"/>
              <a:gd name="connsiteY35" fmla="*/ 654602 h 1030515"/>
              <a:gd name="connsiteX36" fmla="*/ 10897884 w 12192000"/>
              <a:gd name="connsiteY36" fmla="*/ 560917 h 1030515"/>
              <a:gd name="connsiteX37" fmla="*/ 10789011 w 12192000"/>
              <a:gd name="connsiteY37" fmla="*/ 555314 h 1030515"/>
              <a:gd name="connsiteX38" fmla="*/ 10731687 w 12192000"/>
              <a:gd name="connsiteY38" fmla="*/ 654602 h 1030515"/>
              <a:gd name="connsiteX39" fmla="*/ 9698830 w 12192000"/>
              <a:gd name="connsiteY39" fmla="*/ 845375 h 1030515"/>
              <a:gd name="connsiteX40" fmla="*/ 9808973 w 12192000"/>
              <a:gd name="connsiteY40" fmla="*/ 654602 h 1030515"/>
              <a:gd name="connsiteX41" fmla="*/ 9719878 w 12192000"/>
              <a:gd name="connsiteY41" fmla="*/ 500285 h 1030515"/>
              <a:gd name="connsiteX42" fmla="*/ 9492844 w 12192000"/>
              <a:gd name="connsiteY42" fmla="*/ 488600 h 1030515"/>
              <a:gd name="connsiteX43" fmla="*/ 11299030 w 12192000"/>
              <a:gd name="connsiteY43" fmla="*/ 845375 h 1030515"/>
              <a:gd name="connsiteX44" fmla="*/ 11409173 w 12192000"/>
              <a:gd name="connsiteY44" fmla="*/ 654602 h 1030515"/>
              <a:gd name="connsiteX45" fmla="*/ 11369087 w 12192000"/>
              <a:gd name="connsiteY45" fmla="*/ 585170 h 1030515"/>
              <a:gd name="connsiteX46" fmla="*/ 11233017 w 12192000"/>
              <a:gd name="connsiteY46" fmla="*/ 578167 h 1030515"/>
              <a:gd name="connsiteX47" fmla="*/ 11188887 w 12192000"/>
              <a:gd name="connsiteY47" fmla="*/ 654602 h 1030515"/>
              <a:gd name="connsiteX48" fmla="*/ 11756230 w 12192000"/>
              <a:gd name="connsiteY48" fmla="*/ 845376 h 1030515"/>
              <a:gd name="connsiteX49" fmla="*/ 11866373 w 12192000"/>
              <a:gd name="connsiteY49" fmla="*/ 654602 h 1030515"/>
              <a:gd name="connsiteX50" fmla="*/ 11840289 w 12192000"/>
              <a:gd name="connsiteY50" fmla="*/ 609423 h 1030515"/>
              <a:gd name="connsiteX51" fmla="*/ 11677022 w 12192000"/>
              <a:gd name="connsiteY51" fmla="*/ 601020 h 1030515"/>
              <a:gd name="connsiteX52" fmla="*/ 11646086 w 12192000"/>
              <a:gd name="connsiteY52" fmla="*/ 654602 h 1030515"/>
              <a:gd name="connsiteX53" fmla="*/ 11070430 w 12192000"/>
              <a:gd name="connsiteY53" fmla="*/ 845376 h 1030515"/>
              <a:gd name="connsiteX54" fmla="*/ 11180573 w 12192000"/>
              <a:gd name="connsiteY54" fmla="*/ 654602 h 1030515"/>
              <a:gd name="connsiteX55" fmla="*/ 11133485 w 12192000"/>
              <a:gd name="connsiteY55" fmla="*/ 573044 h 1030515"/>
              <a:gd name="connsiteX56" fmla="*/ 11011013 w 12192000"/>
              <a:gd name="connsiteY56" fmla="*/ 566740 h 1030515"/>
              <a:gd name="connsiteX57" fmla="*/ 10960286 w 12192000"/>
              <a:gd name="connsiteY57" fmla="*/ 654602 h 1030515"/>
              <a:gd name="connsiteX58" fmla="*/ 11527630 w 12192000"/>
              <a:gd name="connsiteY58" fmla="*/ 845376 h 1030515"/>
              <a:gd name="connsiteX59" fmla="*/ 11637772 w 12192000"/>
              <a:gd name="connsiteY59" fmla="*/ 654602 h 1030515"/>
              <a:gd name="connsiteX60" fmla="*/ 11604687 w 12192000"/>
              <a:gd name="connsiteY60" fmla="*/ 597297 h 1030515"/>
              <a:gd name="connsiteX61" fmla="*/ 11455020 w 12192000"/>
              <a:gd name="connsiteY61" fmla="*/ 589593 h 1030515"/>
              <a:gd name="connsiteX62" fmla="*/ 11417487 w 12192000"/>
              <a:gd name="connsiteY62" fmla="*/ 654602 h 1030515"/>
              <a:gd name="connsiteX63" fmla="*/ 10156029 w 12192000"/>
              <a:gd name="connsiteY63" fmla="*/ 845376 h 1030515"/>
              <a:gd name="connsiteX64" fmla="*/ 10266173 w 12192000"/>
              <a:gd name="connsiteY64" fmla="*/ 654602 h 1030515"/>
              <a:gd name="connsiteX65" fmla="*/ 10191080 w 12192000"/>
              <a:gd name="connsiteY65" fmla="*/ 524538 h 1030515"/>
              <a:gd name="connsiteX66" fmla="*/ 10123002 w 12192000"/>
              <a:gd name="connsiteY66" fmla="*/ 521034 h 1030515"/>
              <a:gd name="connsiteX67" fmla="*/ 10045886 w 12192000"/>
              <a:gd name="connsiteY67" fmla="*/ 654603 h 1030515"/>
              <a:gd name="connsiteX68" fmla="*/ 10613229 w 12192000"/>
              <a:gd name="connsiteY68" fmla="*/ 845376 h 1030515"/>
              <a:gd name="connsiteX69" fmla="*/ 10723373 w 12192000"/>
              <a:gd name="connsiteY69" fmla="*/ 654602 h 1030515"/>
              <a:gd name="connsiteX70" fmla="*/ 10662282 w 12192000"/>
              <a:gd name="connsiteY70" fmla="*/ 548791 h 1030515"/>
              <a:gd name="connsiteX71" fmla="*/ 10567007 w 12192000"/>
              <a:gd name="connsiteY71" fmla="*/ 543887 h 1030515"/>
              <a:gd name="connsiteX72" fmla="*/ 10503086 w 12192000"/>
              <a:gd name="connsiteY72" fmla="*/ 654602 h 1030515"/>
              <a:gd name="connsiteX73" fmla="*/ 9927430 w 12192000"/>
              <a:gd name="connsiteY73" fmla="*/ 845376 h 1030515"/>
              <a:gd name="connsiteX74" fmla="*/ 10037572 w 12192000"/>
              <a:gd name="connsiteY74" fmla="*/ 654602 h 1030515"/>
              <a:gd name="connsiteX75" fmla="*/ 9955478 w 12192000"/>
              <a:gd name="connsiteY75" fmla="*/ 512412 h 1030515"/>
              <a:gd name="connsiteX76" fmla="*/ 9900998 w 12192000"/>
              <a:gd name="connsiteY76" fmla="*/ 509607 h 1030515"/>
              <a:gd name="connsiteX77" fmla="*/ 9817285 w 12192000"/>
              <a:gd name="connsiteY77" fmla="*/ 654602 h 1030515"/>
              <a:gd name="connsiteX78" fmla="*/ 10384630 w 12192000"/>
              <a:gd name="connsiteY78" fmla="*/ 845377 h 1030515"/>
              <a:gd name="connsiteX79" fmla="*/ 10494772 w 12192000"/>
              <a:gd name="connsiteY79" fmla="*/ 654602 h 1030515"/>
              <a:gd name="connsiteX80" fmla="*/ 10426681 w 12192000"/>
              <a:gd name="connsiteY80" fmla="*/ 536665 h 1030515"/>
              <a:gd name="connsiteX81" fmla="*/ 10345005 w 12192000"/>
              <a:gd name="connsiteY81" fmla="*/ 532461 h 1030515"/>
              <a:gd name="connsiteX82" fmla="*/ 10274485 w 12192000"/>
              <a:gd name="connsiteY82" fmla="*/ 654602 h 1030515"/>
              <a:gd name="connsiteX83" fmla="*/ 12091719 w 12192000"/>
              <a:gd name="connsiteY83" fmla="*/ 1030515 h 1030515"/>
              <a:gd name="connsiteX84" fmla="*/ 12192000 w 12192000"/>
              <a:gd name="connsiteY84" fmla="*/ 1030515 h 1030515"/>
              <a:gd name="connsiteX85" fmla="*/ 12192000 w 12192000"/>
              <a:gd name="connsiteY85" fmla="*/ 627526 h 1030515"/>
              <a:gd name="connsiteX86" fmla="*/ 12121028 w 12192000"/>
              <a:gd name="connsiteY86" fmla="*/ 623873 h 1030515"/>
              <a:gd name="connsiteX87" fmla="*/ 11989594 w 12192000"/>
              <a:gd name="connsiteY87" fmla="*/ 851523 h 1030515"/>
              <a:gd name="connsiteX88" fmla="*/ 11987771 w 12192000"/>
              <a:gd name="connsiteY88" fmla="*/ 850471 h 1030515"/>
              <a:gd name="connsiteX89" fmla="*/ 11863119 w 12192000"/>
              <a:gd name="connsiteY89" fmla="*/ 1030515 h 1030515"/>
              <a:gd name="connsiteX90" fmla="*/ 12083406 w 12192000"/>
              <a:gd name="connsiteY90" fmla="*/ 1030515 h 1030515"/>
              <a:gd name="connsiteX91" fmla="*/ 11870530 w 12192000"/>
              <a:gd name="connsiteY91" fmla="*/ 661802 h 1030515"/>
              <a:gd name="connsiteX92" fmla="*/ 11760993 w 12192000"/>
              <a:gd name="connsiteY92" fmla="*/ 851523 h 1030515"/>
              <a:gd name="connsiteX93" fmla="*/ 11759170 w 12192000"/>
              <a:gd name="connsiteY93" fmla="*/ 850470 h 1030515"/>
              <a:gd name="connsiteX94" fmla="*/ 11634519 w 12192000"/>
              <a:gd name="connsiteY94" fmla="*/ 1030515 h 1030515"/>
              <a:gd name="connsiteX95" fmla="*/ 11854805 w 12192000"/>
              <a:gd name="connsiteY95" fmla="*/ 1030515 h 1030515"/>
              <a:gd name="connsiteX96" fmla="*/ 11641929 w 12192000"/>
              <a:gd name="connsiteY96" fmla="*/ 661802 h 1030515"/>
              <a:gd name="connsiteX97" fmla="*/ 11532394 w 12192000"/>
              <a:gd name="connsiteY97" fmla="*/ 851523 h 1030515"/>
              <a:gd name="connsiteX98" fmla="*/ 11530571 w 12192000"/>
              <a:gd name="connsiteY98" fmla="*/ 850471 h 1030515"/>
              <a:gd name="connsiteX99" fmla="*/ 11405919 w 12192000"/>
              <a:gd name="connsiteY99" fmla="*/ 1030515 h 1030515"/>
              <a:gd name="connsiteX100" fmla="*/ 11626206 w 12192000"/>
              <a:gd name="connsiteY100" fmla="*/ 1030515 h 1030515"/>
              <a:gd name="connsiteX101" fmla="*/ 11413330 w 12192000"/>
              <a:gd name="connsiteY101" fmla="*/ 661802 h 1030515"/>
              <a:gd name="connsiteX102" fmla="*/ 11303793 w 12192000"/>
              <a:gd name="connsiteY102" fmla="*/ 851523 h 1030515"/>
              <a:gd name="connsiteX103" fmla="*/ 11301970 w 12192000"/>
              <a:gd name="connsiteY103" fmla="*/ 850470 h 1030515"/>
              <a:gd name="connsiteX104" fmla="*/ 11177320 w 12192000"/>
              <a:gd name="connsiteY104" fmla="*/ 1030515 h 1030515"/>
              <a:gd name="connsiteX105" fmla="*/ 11397606 w 12192000"/>
              <a:gd name="connsiteY105" fmla="*/ 1030515 h 1030515"/>
              <a:gd name="connsiteX106" fmla="*/ 11184729 w 12192000"/>
              <a:gd name="connsiteY106" fmla="*/ 661802 h 1030515"/>
              <a:gd name="connsiteX107" fmla="*/ 11075194 w 12192000"/>
              <a:gd name="connsiteY107" fmla="*/ 851523 h 1030515"/>
              <a:gd name="connsiteX108" fmla="*/ 11073371 w 12192000"/>
              <a:gd name="connsiteY108" fmla="*/ 850470 h 1030515"/>
              <a:gd name="connsiteX109" fmla="*/ 10948719 w 12192000"/>
              <a:gd name="connsiteY109" fmla="*/ 1030515 h 1030515"/>
              <a:gd name="connsiteX110" fmla="*/ 11169006 w 12192000"/>
              <a:gd name="connsiteY110" fmla="*/ 1030515 h 1030515"/>
              <a:gd name="connsiteX111" fmla="*/ 10956129 w 12192000"/>
              <a:gd name="connsiteY111" fmla="*/ 661802 h 1030515"/>
              <a:gd name="connsiteX112" fmla="*/ 10846594 w 12192000"/>
              <a:gd name="connsiteY112" fmla="*/ 851523 h 1030515"/>
              <a:gd name="connsiteX113" fmla="*/ 10844771 w 12192000"/>
              <a:gd name="connsiteY113" fmla="*/ 850471 h 1030515"/>
              <a:gd name="connsiteX114" fmla="*/ 10720119 w 12192000"/>
              <a:gd name="connsiteY114" fmla="*/ 1030515 h 1030515"/>
              <a:gd name="connsiteX115" fmla="*/ 10940406 w 12192000"/>
              <a:gd name="connsiteY115" fmla="*/ 1030515 h 1030515"/>
              <a:gd name="connsiteX116" fmla="*/ 10727530 w 12192000"/>
              <a:gd name="connsiteY116" fmla="*/ 661802 h 1030515"/>
              <a:gd name="connsiteX117" fmla="*/ 10617993 w 12192000"/>
              <a:gd name="connsiteY117" fmla="*/ 851523 h 1030515"/>
              <a:gd name="connsiteX118" fmla="*/ 10616170 w 12192000"/>
              <a:gd name="connsiteY118" fmla="*/ 850470 h 1030515"/>
              <a:gd name="connsiteX119" fmla="*/ 10491519 w 12192000"/>
              <a:gd name="connsiteY119" fmla="*/ 1030515 h 1030515"/>
              <a:gd name="connsiteX120" fmla="*/ 10711806 w 12192000"/>
              <a:gd name="connsiteY120" fmla="*/ 1030515 h 1030515"/>
              <a:gd name="connsiteX121" fmla="*/ 10498929 w 12192000"/>
              <a:gd name="connsiteY121" fmla="*/ 661802 h 1030515"/>
              <a:gd name="connsiteX122" fmla="*/ 10389394 w 12192000"/>
              <a:gd name="connsiteY122" fmla="*/ 851523 h 1030515"/>
              <a:gd name="connsiteX123" fmla="*/ 10387571 w 12192000"/>
              <a:gd name="connsiteY123" fmla="*/ 850471 h 1030515"/>
              <a:gd name="connsiteX124" fmla="*/ 10262919 w 12192000"/>
              <a:gd name="connsiteY124" fmla="*/ 1030515 h 1030515"/>
              <a:gd name="connsiteX125" fmla="*/ 10483206 w 12192000"/>
              <a:gd name="connsiteY125" fmla="*/ 1030515 h 1030515"/>
              <a:gd name="connsiteX126" fmla="*/ 10270330 w 12192000"/>
              <a:gd name="connsiteY126" fmla="*/ 661802 h 1030515"/>
              <a:gd name="connsiteX127" fmla="*/ 10160793 w 12192000"/>
              <a:gd name="connsiteY127" fmla="*/ 851523 h 1030515"/>
              <a:gd name="connsiteX128" fmla="*/ 10158970 w 12192000"/>
              <a:gd name="connsiteY128" fmla="*/ 850470 h 1030515"/>
              <a:gd name="connsiteX129" fmla="*/ 10034320 w 12192000"/>
              <a:gd name="connsiteY129" fmla="*/ 1030515 h 1030515"/>
              <a:gd name="connsiteX130" fmla="*/ 10254606 w 12192000"/>
              <a:gd name="connsiteY130" fmla="*/ 1030515 h 1030515"/>
              <a:gd name="connsiteX131" fmla="*/ 10041729 w 12192000"/>
              <a:gd name="connsiteY131" fmla="*/ 661802 h 1030515"/>
              <a:gd name="connsiteX132" fmla="*/ 9932194 w 12192000"/>
              <a:gd name="connsiteY132" fmla="*/ 851523 h 1030515"/>
              <a:gd name="connsiteX133" fmla="*/ 9930371 w 12192000"/>
              <a:gd name="connsiteY133" fmla="*/ 850470 h 1030515"/>
              <a:gd name="connsiteX134" fmla="*/ 9805719 w 12192000"/>
              <a:gd name="connsiteY134" fmla="*/ 1030515 h 1030515"/>
              <a:gd name="connsiteX135" fmla="*/ 10026006 w 12192000"/>
              <a:gd name="connsiteY135" fmla="*/ 1030515 h 1030515"/>
              <a:gd name="connsiteX136" fmla="*/ 9813129 w 12192000"/>
              <a:gd name="connsiteY136" fmla="*/ 661802 h 1030515"/>
              <a:gd name="connsiteX137" fmla="*/ 9703593 w 12192000"/>
              <a:gd name="connsiteY137" fmla="*/ 851523 h 1030515"/>
              <a:gd name="connsiteX138" fmla="*/ 9701770 w 12192000"/>
              <a:gd name="connsiteY138" fmla="*/ 850470 h 1030515"/>
              <a:gd name="connsiteX139" fmla="*/ 0 w 12192000"/>
              <a:gd name="connsiteY139" fmla="*/ 1030515 h 1030515"/>
              <a:gd name="connsiteX140" fmla="*/ 9797405 w 12192000"/>
              <a:gd name="connsiteY140" fmla="*/ 1030515 h 1030515"/>
              <a:gd name="connsiteX141" fmla="*/ 9484275 w 12192000"/>
              <a:gd name="connsiteY141" fmla="*/ 488159 h 1030515"/>
              <a:gd name="connsiteX142" fmla="*/ 0 w 12192000"/>
              <a:gd name="connsiteY142" fmla="*/ 0 h 103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1030515">
                <a:moveTo>
                  <a:pt x="11641929" y="647402"/>
                </a:moveTo>
                <a:lnTo>
                  <a:pt x="11668947" y="600604"/>
                </a:lnTo>
                <a:lnTo>
                  <a:pt x="11613256" y="597738"/>
                </a:lnTo>
                <a:close/>
                <a:moveTo>
                  <a:pt x="10498929" y="647402"/>
                </a:moveTo>
                <a:lnTo>
                  <a:pt x="10558933" y="543472"/>
                </a:lnTo>
                <a:lnTo>
                  <a:pt x="10435250" y="537106"/>
                </a:lnTo>
                <a:close/>
                <a:moveTo>
                  <a:pt x="10956130" y="647402"/>
                </a:moveTo>
                <a:lnTo>
                  <a:pt x="11002940" y="566325"/>
                </a:lnTo>
                <a:lnTo>
                  <a:pt x="10906453" y="561359"/>
                </a:lnTo>
                <a:close/>
                <a:moveTo>
                  <a:pt x="11413330" y="647402"/>
                </a:moveTo>
                <a:lnTo>
                  <a:pt x="11446946" y="589178"/>
                </a:lnTo>
                <a:lnTo>
                  <a:pt x="11377655" y="585611"/>
                </a:lnTo>
                <a:close/>
                <a:moveTo>
                  <a:pt x="11870530" y="647402"/>
                </a:moveTo>
                <a:lnTo>
                  <a:pt x="11890952" y="612031"/>
                </a:lnTo>
                <a:lnTo>
                  <a:pt x="11848858" y="609864"/>
                </a:lnTo>
                <a:close/>
                <a:moveTo>
                  <a:pt x="10727530" y="647402"/>
                </a:moveTo>
                <a:lnTo>
                  <a:pt x="10780937" y="554898"/>
                </a:lnTo>
                <a:lnTo>
                  <a:pt x="10670851" y="549232"/>
                </a:lnTo>
                <a:close/>
                <a:moveTo>
                  <a:pt x="11184730" y="647402"/>
                </a:moveTo>
                <a:lnTo>
                  <a:pt x="11224943" y="577751"/>
                </a:lnTo>
                <a:lnTo>
                  <a:pt x="11142054" y="573485"/>
                </a:lnTo>
                <a:close/>
                <a:moveTo>
                  <a:pt x="9813129" y="647403"/>
                </a:moveTo>
                <a:lnTo>
                  <a:pt x="9892925" y="509192"/>
                </a:lnTo>
                <a:lnTo>
                  <a:pt x="9728445" y="500726"/>
                </a:lnTo>
                <a:close/>
                <a:moveTo>
                  <a:pt x="10270329" y="647403"/>
                </a:moveTo>
                <a:lnTo>
                  <a:pt x="10336931" y="532045"/>
                </a:lnTo>
                <a:lnTo>
                  <a:pt x="10199648" y="524979"/>
                </a:lnTo>
                <a:close/>
                <a:moveTo>
                  <a:pt x="10041730" y="647403"/>
                </a:moveTo>
                <a:lnTo>
                  <a:pt x="10114928" y="520618"/>
                </a:lnTo>
                <a:lnTo>
                  <a:pt x="9964047" y="512853"/>
                </a:lnTo>
                <a:close/>
                <a:moveTo>
                  <a:pt x="11984829" y="845375"/>
                </a:moveTo>
                <a:lnTo>
                  <a:pt x="12112954" y="623457"/>
                </a:lnTo>
                <a:lnTo>
                  <a:pt x="11899024" y="612446"/>
                </a:lnTo>
                <a:lnTo>
                  <a:pt x="11874686" y="654602"/>
                </a:lnTo>
                <a:close/>
                <a:moveTo>
                  <a:pt x="10841830" y="845375"/>
                </a:moveTo>
                <a:lnTo>
                  <a:pt x="10951973" y="654602"/>
                </a:lnTo>
                <a:lnTo>
                  <a:pt x="10897884" y="560917"/>
                </a:lnTo>
                <a:lnTo>
                  <a:pt x="10789011" y="555314"/>
                </a:lnTo>
                <a:lnTo>
                  <a:pt x="10731687" y="654602"/>
                </a:lnTo>
                <a:close/>
                <a:moveTo>
                  <a:pt x="9698830" y="845375"/>
                </a:moveTo>
                <a:lnTo>
                  <a:pt x="9808973" y="654602"/>
                </a:lnTo>
                <a:lnTo>
                  <a:pt x="9719878" y="500285"/>
                </a:lnTo>
                <a:lnTo>
                  <a:pt x="9492844" y="488600"/>
                </a:lnTo>
                <a:close/>
                <a:moveTo>
                  <a:pt x="11299030" y="845375"/>
                </a:moveTo>
                <a:lnTo>
                  <a:pt x="11409173" y="654602"/>
                </a:lnTo>
                <a:lnTo>
                  <a:pt x="11369087" y="585170"/>
                </a:lnTo>
                <a:lnTo>
                  <a:pt x="11233017" y="578167"/>
                </a:lnTo>
                <a:lnTo>
                  <a:pt x="11188887" y="654602"/>
                </a:lnTo>
                <a:close/>
                <a:moveTo>
                  <a:pt x="11756230" y="845376"/>
                </a:moveTo>
                <a:lnTo>
                  <a:pt x="11866373" y="654602"/>
                </a:lnTo>
                <a:lnTo>
                  <a:pt x="11840289" y="609423"/>
                </a:lnTo>
                <a:lnTo>
                  <a:pt x="11677022" y="601020"/>
                </a:lnTo>
                <a:lnTo>
                  <a:pt x="11646086" y="654602"/>
                </a:lnTo>
                <a:close/>
                <a:moveTo>
                  <a:pt x="11070430" y="845376"/>
                </a:moveTo>
                <a:lnTo>
                  <a:pt x="11180573" y="654602"/>
                </a:lnTo>
                <a:lnTo>
                  <a:pt x="11133485" y="573044"/>
                </a:lnTo>
                <a:lnTo>
                  <a:pt x="11011013" y="566740"/>
                </a:lnTo>
                <a:lnTo>
                  <a:pt x="10960286" y="654602"/>
                </a:lnTo>
                <a:close/>
                <a:moveTo>
                  <a:pt x="11527630" y="845376"/>
                </a:moveTo>
                <a:lnTo>
                  <a:pt x="11637772" y="654602"/>
                </a:lnTo>
                <a:lnTo>
                  <a:pt x="11604687" y="597297"/>
                </a:lnTo>
                <a:lnTo>
                  <a:pt x="11455020" y="589593"/>
                </a:lnTo>
                <a:lnTo>
                  <a:pt x="11417487" y="654602"/>
                </a:lnTo>
                <a:close/>
                <a:moveTo>
                  <a:pt x="10156029" y="845376"/>
                </a:moveTo>
                <a:lnTo>
                  <a:pt x="10266173" y="654602"/>
                </a:lnTo>
                <a:lnTo>
                  <a:pt x="10191080" y="524538"/>
                </a:lnTo>
                <a:lnTo>
                  <a:pt x="10123002" y="521034"/>
                </a:lnTo>
                <a:lnTo>
                  <a:pt x="10045886" y="654603"/>
                </a:lnTo>
                <a:close/>
                <a:moveTo>
                  <a:pt x="10613229" y="845376"/>
                </a:moveTo>
                <a:lnTo>
                  <a:pt x="10723373" y="654602"/>
                </a:lnTo>
                <a:lnTo>
                  <a:pt x="10662282" y="548791"/>
                </a:lnTo>
                <a:lnTo>
                  <a:pt x="10567007" y="543887"/>
                </a:lnTo>
                <a:lnTo>
                  <a:pt x="10503086" y="654602"/>
                </a:lnTo>
                <a:close/>
                <a:moveTo>
                  <a:pt x="9927430" y="845376"/>
                </a:moveTo>
                <a:lnTo>
                  <a:pt x="10037572" y="654602"/>
                </a:lnTo>
                <a:lnTo>
                  <a:pt x="9955478" y="512412"/>
                </a:lnTo>
                <a:lnTo>
                  <a:pt x="9900998" y="509607"/>
                </a:lnTo>
                <a:lnTo>
                  <a:pt x="9817285" y="654602"/>
                </a:lnTo>
                <a:close/>
                <a:moveTo>
                  <a:pt x="10384630" y="845377"/>
                </a:moveTo>
                <a:lnTo>
                  <a:pt x="10494772" y="654602"/>
                </a:lnTo>
                <a:lnTo>
                  <a:pt x="10426681" y="536665"/>
                </a:lnTo>
                <a:lnTo>
                  <a:pt x="10345005" y="532461"/>
                </a:lnTo>
                <a:lnTo>
                  <a:pt x="10274485" y="654602"/>
                </a:lnTo>
                <a:close/>
                <a:moveTo>
                  <a:pt x="12091719" y="1030515"/>
                </a:moveTo>
                <a:lnTo>
                  <a:pt x="12192000" y="1030515"/>
                </a:lnTo>
                <a:lnTo>
                  <a:pt x="12192000" y="627526"/>
                </a:lnTo>
                <a:lnTo>
                  <a:pt x="12121028" y="623873"/>
                </a:lnTo>
                <a:lnTo>
                  <a:pt x="11989594" y="851523"/>
                </a:lnTo>
                <a:lnTo>
                  <a:pt x="11987771" y="850471"/>
                </a:lnTo>
                <a:close/>
                <a:moveTo>
                  <a:pt x="11863119" y="1030515"/>
                </a:moveTo>
                <a:lnTo>
                  <a:pt x="12083406" y="1030515"/>
                </a:lnTo>
                <a:lnTo>
                  <a:pt x="11870530" y="661802"/>
                </a:lnTo>
                <a:lnTo>
                  <a:pt x="11760993" y="851523"/>
                </a:lnTo>
                <a:lnTo>
                  <a:pt x="11759170" y="850470"/>
                </a:lnTo>
                <a:close/>
                <a:moveTo>
                  <a:pt x="11634519" y="1030515"/>
                </a:moveTo>
                <a:lnTo>
                  <a:pt x="11854805" y="1030515"/>
                </a:lnTo>
                <a:lnTo>
                  <a:pt x="11641929" y="661802"/>
                </a:lnTo>
                <a:lnTo>
                  <a:pt x="11532394" y="851523"/>
                </a:lnTo>
                <a:lnTo>
                  <a:pt x="11530571" y="850471"/>
                </a:lnTo>
                <a:close/>
                <a:moveTo>
                  <a:pt x="11405919" y="1030515"/>
                </a:moveTo>
                <a:lnTo>
                  <a:pt x="11626206" y="1030515"/>
                </a:lnTo>
                <a:lnTo>
                  <a:pt x="11413330" y="661802"/>
                </a:lnTo>
                <a:lnTo>
                  <a:pt x="11303793" y="851523"/>
                </a:lnTo>
                <a:lnTo>
                  <a:pt x="11301970" y="850470"/>
                </a:lnTo>
                <a:close/>
                <a:moveTo>
                  <a:pt x="11177320" y="1030515"/>
                </a:moveTo>
                <a:lnTo>
                  <a:pt x="11397606" y="1030515"/>
                </a:lnTo>
                <a:lnTo>
                  <a:pt x="11184729" y="661802"/>
                </a:lnTo>
                <a:lnTo>
                  <a:pt x="11075194" y="851523"/>
                </a:lnTo>
                <a:lnTo>
                  <a:pt x="11073371" y="850470"/>
                </a:lnTo>
                <a:close/>
                <a:moveTo>
                  <a:pt x="10948719" y="1030515"/>
                </a:moveTo>
                <a:lnTo>
                  <a:pt x="11169006" y="1030515"/>
                </a:lnTo>
                <a:lnTo>
                  <a:pt x="10956129" y="661802"/>
                </a:lnTo>
                <a:lnTo>
                  <a:pt x="10846594" y="851523"/>
                </a:lnTo>
                <a:lnTo>
                  <a:pt x="10844771" y="850471"/>
                </a:lnTo>
                <a:close/>
                <a:moveTo>
                  <a:pt x="10720119" y="1030515"/>
                </a:moveTo>
                <a:lnTo>
                  <a:pt x="10940406" y="1030515"/>
                </a:lnTo>
                <a:lnTo>
                  <a:pt x="10727530" y="661802"/>
                </a:lnTo>
                <a:lnTo>
                  <a:pt x="10617993" y="851523"/>
                </a:lnTo>
                <a:lnTo>
                  <a:pt x="10616170" y="850470"/>
                </a:lnTo>
                <a:close/>
                <a:moveTo>
                  <a:pt x="10491519" y="1030515"/>
                </a:moveTo>
                <a:lnTo>
                  <a:pt x="10711806" y="1030515"/>
                </a:lnTo>
                <a:lnTo>
                  <a:pt x="10498929" y="661802"/>
                </a:lnTo>
                <a:lnTo>
                  <a:pt x="10389394" y="851523"/>
                </a:lnTo>
                <a:lnTo>
                  <a:pt x="10387571" y="850471"/>
                </a:lnTo>
                <a:close/>
                <a:moveTo>
                  <a:pt x="10262919" y="1030515"/>
                </a:moveTo>
                <a:lnTo>
                  <a:pt x="10483206" y="1030515"/>
                </a:lnTo>
                <a:lnTo>
                  <a:pt x="10270330" y="661802"/>
                </a:lnTo>
                <a:lnTo>
                  <a:pt x="10160793" y="851523"/>
                </a:lnTo>
                <a:lnTo>
                  <a:pt x="10158970" y="850470"/>
                </a:lnTo>
                <a:close/>
                <a:moveTo>
                  <a:pt x="10034320" y="1030515"/>
                </a:moveTo>
                <a:lnTo>
                  <a:pt x="10254606" y="1030515"/>
                </a:lnTo>
                <a:lnTo>
                  <a:pt x="10041729" y="661802"/>
                </a:lnTo>
                <a:lnTo>
                  <a:pt x="9932194" y="851523"/>
                </a:lnTo>
                <a:lnTo>
                  <a:pt x="9930371" y="850470"/>
                </a:lnTo>
                <a:close/>
                <a:moveTo>
                  <a:pt x="9805719" y="1030515"/>
                </a:moveTo>
                <a:lnTo>
                  <a:pt x="10026006" y="1030515"/>
                </a:lnTo>
                <a:lnTo>
                  <a:pt x="9813129" y="661802"/>
                </a:lnTo>
                <a:lnTo>
                  <a:pt x="9703593" y="851523"/>
                </a:lnTo>
                <a:lnTo>
                  <a:pt x="9701770" y="850470"/>
                </a:lnTo>
                <a:close/>
                <a:moveTo>
                  <a:pt x="0" y="1030515"/>
                </a:moveTo>
                <a:lnTo>
                  <a:pt x="9797405" y="1030515"/>
                </a:lnTo>
                <a:lnTo>
                  <a:pt x="9484275" y="4881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553F92"/>
              </a:gs>
              <a:gs pos="100000">
                <a:srgbClr val="754B9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2" name="자유형 431"/>
          <p:cNvSpPr/>
          <p:nvPr/>
        </p:nvSpPr>
        <p:spPr>
          <a:xfrm>
            <a:off x="29566" y="-4"/>
            <a:ext cx="1964548" cy="1025702"/>
          </a:xfrm>
          <a:custGeom>
            <a:avLst/>
            <a:gdLst>
              <a:gd name="connsiteX0" fmla="*/ 301192 w 1964548"/>
              <a:gd name="connsiteY0" fmla="*/ 994565 h 1025702"/>
              <a:gd name="connsiteX1" fmla="*/ 319036 w 1964548"/>
              <a:gd name="connsiteY1" fmla="*/ 1001563 h 1025702"/>
              <a:gd name="connsiteX2" fmla="*/ 327061 w 1964548"/>
              <a:gd name="connsiteY2" fmla="*/ 1009309 h 1025702"/>
              <a:gd name="connsiteX3" fmla="*/ 258581 w 1964548"/>
              <a:gd name="connsiteY3" fmla="*/ 1012834 h 1025702"/>
              <a:gd name="connsiteX4" fmla="*/ 265126 w 1964548"/>
              <a:gd name="connsiteY4" fmla="*/ 1002561 h 1025702"/>
              <a:gd name="connsiteX5" fmla="*/ 301192 w 1964548"/>
              <a:gd name="connsiteY5" fmla="*/ 994565 h 1025702"/>
              <a:gd name="connsiteX6" fmla="*/ 182052 w 1964548"/>
              <a:gd name="connsiteY6" fmla="*/ 971599 h 1025702"/>
              <a:gd name="connsiteX7" fmla="*/ 214455 w 1964548"/>
              <a:gd name="connsiteY7" fmla="*/ 992242 h 1025702"/>
              <a:gd name="connsiteX8" fmla="*/ 219466 w 1964548"/>
              <a:gd name="connsiteY8" fmla="*/ 1014847 h 1025702"/>
              <a:gd name="connsiteX9" fmla="*/ 125535 w 1964548"/>
              <a:gd name="connsiteY9" fmla="*/ 1019682 h 1025702"/>
              <a:gd name="connsiteX10" fmla="*/ 123902 w 1964548"/>
              <a:gd name="connsiteY10" fmla="*/ 1012317 h 1025702"/>
              <a:gd name="connsiteX11" fmla="*/ 182052 w 1964548"/>
              <a:gd name="connsiteY11" fmla="*/ 971599 h 1025702"/>
              <a:gd name="connsiteX12" fmla="*/ 839843 w 1964548"/>
              <a:gd name="connsiteY12" fmla="*/ 967480 h 1025702"/>
              <a:gd name="connsiteX13" fmla="*/ 862261 w 1964548"/>
              <a:gd name="connsiteY13" fmla="*/ 981762 h 1025702"/>
              <a:gd name="connsiteX14" fmla="*/ 804059 w 1964548"/>
              <a:gd name="connsiteY14" fmla="*/ 984758 h 1025702"/>
              <a:gd name="connsiteX15" fmla="*/ 810991 w 1964548"/>
              <a:gd name="connsiteY15" fmla="*/ 973877 h 1025702"/>
              <a:gd name="connsiteX16" fmla="*/ 839843 w 1964548"/>
              <a:gd name="connsiteY16" fmla="*/ 967480 h 1025702"/>
              <a:gd name="connsiteX17" fmla="*/ 59961 w 1964548"/>
              <a:gd name="connsiteY17" fmla="*/ 949172 h 1025702"/>
              <a:gd name="connsiteX18" fmla="*/ 101396 w 1964548"/>
              <a:gd name="connsiteY18" fmla="*/ 1008348 h 1025702"/>
              <a:gd name="connsiteX19" fmla="*/ 93113 w 1964548"/>
              <a:gd name="connsiteY19" fmla="*/ 1021351 h 1025702"/>
              <a:gd name="connsiteX20" fmla="*/ 8565 w 1964548"/>
              <a:gd name="connsiteY20" fmla="*/ 1025702 h 1025702"/>
              <a:gd name="connsiteX21" fmla="*/ 784 w 1964548"/>
              <a:gd name="connsiteY21" fmla="*/ 990608 h 1025702"/>
              <a:gd name="connsiteX22" fmla="*/ 59961 w 1964548"/>
              <a:gd name="connsiteY22" fmla="*/ 949172 h 1025702"/>
              <a:gd name="connsiteX23" fmla="*/ 739718 w 1964548"/>
              <a:gd name="connsiteY23" fmla="*/ 947865 h 1025702"/>
              <a:gd name="connsiteX24" fmla="*/ 765890 w 1964548"/>
              <a:gd name="connsiteY24" fmla="*/ 964538 h 1025702"/>
              <a:gd name="connsiteX25" fmla="*/ 770753 w 1964548"/>
              <a:gd name="connsiteY25" fmla="*/ 986472 h 1025702"/>
              <a:gd name="connsiteX26" fmla="*/ 694883 w 1964548"/>
              <a:gd name="connsiteY26" fmla="*/ 990377 h 1025702"/>
              <a:gd name="connsiteX27" fmla="*/ 692749 w 1964548"/>
              <a:gd name="connsiteY27" fmla="*/ 980752 h 1025702"/>
              <a:gd name="connsiteX28" fmla="*/ 739718 w 1964548"/>
              <a:gd name="connsiteY28" fmla="*/ 947865 h 1025702"/>
              <a:gd name="connsiteX29" fmla="*/ 1360733 w 1964548"/>
              <a:gd name="connsiteY29" fmla="*/ 939224 h 1025702"/>
              <a:gd name="connsiteX30" fmla="*/ 1378181 w 1964548"/>
              <a:gd name="connsiteY30" fmla="*/ 950339 h 1025702"/>
              <a:gd name="connsiteX31" fmla="*/ 1379248 w 1964548"/>
              <a:gd name="connsiteY31" fmla="*/ 955153 h 1025702"/>
              <a:gd name="connsiteX32" fmla="*/ 1331681 w 1964548"/>
              <a:gd name="connsiteY32" fmla="*/ 957601 h 1025702"/>
              <a:gd name="connsiteX33" fmla="*/ 1340536 w 1964548"/>
              <a:gd name="connsiteY33" fmla="*/ 943701 h 1025702"/>
              <a:gd name="connsiteX34" fmla="*/ 1360733 w 1964548"/>
              <a:gd name="connsiteY34" fmla="*/ 939224 h 1025702"/>
              <a:gd name="connsiteX35" fmla="*/ 635790 w 1964548"/>
              <a:gd name="connsiteY35" fmla="*/ 927579 h 1025702"/>
              <a:gd name="connsiteX36" fmla="*/ 670244 w 1964548"/>
              <a:gd name="connsiteY36" fmla="*/ 976784 h 1025702"/>
              <a:gd name="connsiteX37" fmla="*/ 660456 w 1964548"/>
              <a:gd name="connsiteY37" fmla="*/ 992149 h 1025702"/>
              <a:gd name="connsiteX38" fmla="*/ 596262 w 1964548"/>
              <a:gd name="connsiteY38" fmla="*/ 995454 h 1025702"/>
              <a:gd name="connsiteX39" fmla="*/ 593621 w 1964548"/>
              <a:gd name="connsiteY39" fmla="*/ 993771 h 1025702"/>
              <a:gd name="connsiteX40" fmla="*/ 586584 w 1964548"/>
              <a:gd name="connsiteY40" fmla="*/ 962033 h 1025702"/>
              <a:gd name="connsiteX41" fmla="*/ 635790 w 1964548"/>
              <a:gd name="connsiteY41" fmla="*/ 927579 h 1025702"/>
              <a:gd name="connsiteX42" fmla="*/ 1924073 w 1964548"/>
              <a:gd name="connsiteY42" fmla="*/ 926823 h 1025702"/>
              <a:gd name="connsiteX43" fmla="*/ 1924268 w 1964548"/>
              <a:gd name="connsiteY43" fmla="*/ 927101 h 1025702"/>
              <a:gd name="connsiteX44" fmla="*/ 1923630 w 1964548"/>
              <a:gd name="connsiteY44" fmla="*/ 927133 h 1025702"/>
              <a:gd name="connsiteX45" fmla="*/ 1283425 w 1964548"/>
              <a:gd name="connsiteY45" fmla="*/ 923631 h 1025702"/>
              <a:gd name="connsiteX46" fmla="*/ 1306915 w 1964548"/>
              <a:gd name="connsiteY46" fmla="*/ 957180 h 1025702"/>
              <a:gd name="connsiteX47" fmla="*/ 1305798 w 1964548"/>
              <a:gd name="connsiteY47" fmla="*/ 958933 h 1025702"/>
              <a:gd name="connsiteX48" fmla="*/ 1253095 w 1964548"/>
              <a:gd name="connsiteY48" fmla="*/ 961646 h 1025702"/>
              <a:gd name="connsiteX49" fmla="*/ 1249875 w 1964548"/>
              <a:gd name="connsiteY49" fmla="*/ 947122 h 1025702"/>
              <a:gd name="connsiteX50" fmla="*/ 1283425 w 1964548"/>
              <a:gd name="connsiteY50" fmla="*/ 923631 h 1025702"/>
              <a:gd name="connsiteX51" fmla="*/ 1885397 w 1964548"/>
              <a:gd name="connsiteY51" fmla="*/ 917513 h 1025702"/>
              <a:gd name="connsiteX52" fmla="*/ 1893228 w 1964548"/>
              <a:gd name="connsiteY52" fmla="*/ 928695 h 1025702"/>
              <a:gd name="connsiteX53" fmla="*/ 1893223 w 1964548"/>
              <a:gd name="connsiteY53" fmla="*/ 928698 h 1025702"/>
              <a:gd name="connsiteX54" fmla="*/ 1877143 w 1964548"/>
              <a:gd name="connsiteY54" fmla="*/ 929526 h 1025702"/>
              <a:gd name="connsiteX55" fmla="*/ 1874213 w 1964548"/>
              <a:gd name="connsiteY55" fmla="*/ 925343 h 1025702"/>
              <a:gd name="connsiteX56" fmla="*/ 1885397 w 1964548"/>
              <a:gd name="connsiteY56" fmla="*/ 917513 h 1025702"/>
              <a:gd name="connsiteX57" fmla="*/ 1842311 w 1964548"/>
              <a:gd name="connsiteY57" fmla="*/ 907956 h 1025702"/>
              <a:gd name="connsiteX58" fmla="*/ 1851708 w 1964548"/>
              <a:gd name="connsiteY58" fmla="*/ 921374 h 1025702"/>
              <a:gd name="connsiteX59" fmla="*/ 1838288 w 1964548"/>
              <a:gd name="connsiteY59" fmla="*/ 930770 h 1025702"/>
              <a:gd name="connsiteX60" fmla="*/ 1828890 w 1964548"/>
              <a:gd name="connsiteY60" fmla="*/ 917351 h 1025702"/>
              <a:gd name="connsiteX61" fmla="*/ 1842311 w 1964548"/>
              <a:gd name="connsiteY61" fmla="*/ 907956 h 1025702"/>
              <a:gd name="connsiteX62" fmla="*/ 1202313 w 1964548"/>
              <a:gd name="connsiteY62" fmla="*/ 907369 h 1025702"/>
              <a:gd name="connsiteX63" fmla="*/ 1227371 w 1964548"/>
              <a:gd name="connsiteY63" fmla="*/ 943154 h 1025702"/>
              <a:gd name="connsiteX64" fmla="*/ 1214668 w 1964548"/>
              <a:gd name="connsiteY64" fmla="*/ 963094 h 1025702"/>
              <a:gd name="connsiteX65" fmla="*/ 1211555 w 1964548"/>
              <a:gd name="connsiteY65" fmla="*/ 963784 h 1025702"/>
              <a:gd name="connsiteX66" fmla="*/ 1186649 w 1964548"/>
              <a:gd name="connsiteY66" fmla="*/ 965066 h 1025702"/>
              <a:gd name="connsiteX67" fmla="*/ 1171645 w 1964548"/>
              <a:gd name="connsiteY67" fmla="*/ 955508 h 1025702"/>
              <a:gd name="connsiteX68" fmla="*/ 1166528 w 1964548"/>
              <a:gd name="connsiteY68" fmla="*/ 932426 h 1025702"/>
              <a:gd name="connsiteX69" fmla="*/ 1202313 w 1964548"/>
              <a:gd name="connsiteY69" fmla="*/ 907369 h 1025702"/>
              <a:gd name="connsiteX70" fmla="*/ 528059 w 1964548"/>
              <a:gd name="connsiteY70" fmla="*/ 906623 h 1025702"/>
              <a:gd name="connsiteX71" fmla="*/ 564078 w 1964548"/>
              <a:gd name="connsiteY71" fmla="*/ 958064 h 1025702"/>
              <a:gd name="connsiteX72" fmla="*/ 512637 w 1964548"/>
              <a:gd name="connsiteY72" fmla="*/ 994084 h 1025702"/>
              <a:gd name="connsiteX73" fmla="*/ 476618 w 1964548"/>
              <a:gd name="connsiteY73" fmla="*/ 942643 h 1025702"/>
              <a:gd name="connsiteX74" fmla="*/ 528059 w 1964548"/>
              <a:gd name="connsiteY74" fmla="*/ 906623 h 1025702"/>
              <a:gd name="connsiteX75" fmla="*/ 1795423 w 1964548"/>
              <a:gd name="connsiteY75" fmla="*/ 897727 h 1025702"/>
              <a:gd name="connsiteX76" fmla="*/ 1806386 w 1964548"/>
              <a:gd name="connsiteY76" fmla="*/ 913383 h 1025702"/>
              <a:gd name="connsiteX77" fmla="*/ 1790730 w 1964548"/>
              <a:gd name="connsiteY77" fmla="*/ 924345 h 1025702"/>
              <a:gd name="connsiteX78" fmla="*/ 1779767 w 1964548"/>
              <a:gd name="connsiteY78" fmla="*/ 908689 h 1025702"/>
              <a:gd name="connsiteX79" fmla="*/ 1795423 w 1964548"/>
              <a:gd name="connsiteY79" fmla="*/ 897727 h 1025702"/>
              <a:gd name="connsiteX80" fmla="*/ 1117399 w 1964548"/>
              <a:gd name="connsiteY80" fmla="*/ 890436 h 1025702"/>
              <a:gd name="connsiteX81" fmla="*/ 1144022 w 1964548"/>
              <a:gd name="connsiteY81" fmla="*/ 928458 h 1025702"/>
              <a:gd name="connsiteX82" fmla="*/ 1106000 w 1964548"/>
              <a:gd name="connsiteY82" fmla="*/ 955081 h 1025702"/>
              <a:gd name="connsiteX83" fmla="*/ 1079377 w 1964548"/>
              <a:gd name="connsiteY83" fmla="*/ 917059 h 1025702"/>
              <a:gd name="connsiteX84" fmla="*/ 1117399 w 1964548"/>
              <a:gd name="connsiteY84" fmla="*/ 890436 h 1025702"/>
              <a:gd name="connsiteX85" fmla="*/ 1744733 w 1964548"/>
              <a:gd name="connsiteY85" fmla="*/ 886829 h 1025702"/>
              <a:gd name="connsiteX86" fmla="*/ 1757262 w 1964548"/>
              <a:gd name="connsiteY86" fmla="*/ 904721 h 1025702"/>
              <a:gd name="connsiteX87" fmla="*/ 1739369 w 1964548"/>
              <a:gd name="connsiteY87" fmla="*/ 917249 h 1025702"/>
              <a:gd name="connsiteX88" fmla="*/ 1726840 w 1964548"/>
              <a:gd name="connsiteY88" fmla="*/ 899357 h 1025702"/>
              <a:gd name="connsiteX89" fmla="*/ 1744733 w 1964548"/>
              <a:gd name="connsiteY89" fmla="*/ 886829 h 1025702"/>
              <a:gd name="connsiteX90" fmla="*/ 416527 w 1964548"/>
              <a:gd name="connsiteY90" fmla="*/ 884996 h 1025702"/>
              <a:gd name="connsiteX91" fmla="*/ 454113 w 1964548"/>
              <a:gd name="connsiteY91" fmla="*/ 938675 h 1025702"/>
              <a:gd name="connsiteX92" fmla="*/ 400435 w 1964548"/>
              <a:gd name="connsiteY92" fmla="*/ 976260 h 1025702"/>
              <a:gd name="connsiteX93" fmla="*/ 362848 w 1964548"/>
              <a:gd name="connsiteY93" fmla="*/ 922582 h 1025702"/>
              <a:gd name="connsiteX94" fmla="*/ 416527 w 1964548"/>
              <a:gd name="connsiteY94" fmla="*/ 884996 h 1025702"/>
              <a:gd name="connsiteX95" fmla="*/ 1690238 w 1964548"/>
              <a:gd name="connsiteY95" fmla="*/ 875259 h 1025702"/>
              <a:gd name="connsiteX96" fmla="*/ 1704333 w 1964548"/>
              <a:gd name="connsiteY96" fmla="*/ 895388 h 1025702"/>
              <a:gd name="connsiteX97" fmla="*/ 1684203 w 1964548"/>
              <a:gd name="connsiteY97" fmla="*/ 909483 h 1025702"/>
              <a:gd name="connsiteX98" fmla="*/ 1670109 w 1964548"/>
              <a:gd name="connsiteY98" fmla="*/ 889354 h 1025702"/>
              <a:gd name="connsiteX99" fmla="*/ 1690238 w 1964548"/>
              <a:gd name="connsiteY99" fmla="*/ 875259 h 1025702"/>
              <a:gd name="connsiteX100" fmla="*/ 1028682 w 1964548"/>
              <a:gd name="connsiteY100" fmla="*/ 872832 h 1025702"/>
              <a:gd name="connsiteX101" fmla="*/ 1056871 w 1964548"/>
              <a:gd name="connsiteY101" fmla="*/ 913091 h 1025702"/>
              <a:gd name="connsiteX102" fmla="*/ 1016613 w 1964548"/>
              <a:gd name="connsiteY102" fmla="*/ 941280 h 1025702"/>
              <a:gd name="connsiteX103" fmla="*/ 988423 w 1964548"/>
              <a:gd name="connsiteY103" fmla="*/ 901021 h 1025702"/>
              <a:gd name="connsiteX104" fmla="*/ 1028682 w 1964548"/>
              <a:gd name="connsiteY104" fmla="*/ 872832 h 1025702"/>
              <a:gd name="connsiteX105" fmla="*/ 1631943 w 1964548"/>
              <a:gd name="connsiteY105" fmla="*/ 863020 h 1025702"/>
              <a:gd name="connsiteX106" fmla="*/ 1647604 w 1964548"/>
              <a:gd name="connsiteY106" fmla="*/ 885385 h 1025702"/>
              <a:gd name="connsiteX107" fmla="*/ 1625238 w 1964548"/>
              <a:gd name="connsiteY107" fmla="*/ 901045 h 1025702"/>
              <a:gd name="connsiteX108" fmla="*/ 1609577 w 1964548"/>
              <a:gd name="connsiteY108" fmla="*/ 878680 h 1025702"/>
              <a:gd name="connsiteX109" fmla="*/ 1631943 w 1964548"/>
              <a:gd name="connsiteY109" fmla="*/ 863020 h 1025702"/>
              <a:gd name="connsiteX110" fmla="*/ 301192 w 1964548"/>
              <a:gd name="connsiteY110" fmla="*/ 862698 h 1025702"/>
              <a:gd name="connsiteX111" fmla="*/ 340345 w 1964548"/>
              <a:gd name="connsiteY111" fmla="*/ 918613 h 1025702"/>
              <a:gd name="connsiteX112" fmla="*/ 284430 w 1964548"/>
              <a:gd name="connsiteY112" fmla="*/ 957765 h 1025702"/>
              <a:gd name="connsiteX113" fmla="*/ 245277 w 1964548"/>
              <a:gd name="connsiteY113" fmla="*/ 901850 h 1025702"/>
              <a:gd name="connsiteX114" fmla="*/ 301192 w 1964548"/>
              <a:gd name="connsiteY114" fmla="*/ 862698 h 1025702"/>
              <a:gd name="connsiteX115" fmla="*/ 936166 w 1964548"/>
              <a:gd name="connsiteY115" fmla="*/ 854557 h 1025702"/>
              <a:gd name="connsiteX116" fmla="*/ 965920 w 1964548"/>
              <a:gd name="connsiteY116" fmla="*/ 897052 h 1025702"/>
              <a:gd name="connsiteX117" fmla="*/ 923427 w 1964548"/>
              <a:gd name="connsiteY117" fmla="*/ 926809 h 1025702"/>
              <a:gd name="connsiteX118" fmla="*/ 893671 w 1964548"/>
              <a:gd name="connsiteY118" fmla="*/ 884313 h 1025702"/>
              <a:gd name="connsiteX119" fmla="*/ 936166 w 1964548"/>
              <a:gd name="connsiteY119" fmla="*/ 854557 h 1025702"/>
              <a:gd name="connsiteX120" fmla="*/ 1569844 w 1964548"/>
              <a:gd name="connsiteY120" fmla="*/ 850110 h 1025702"/>
              <a:gd name="connsiteX121" fmla="*/ 1587071 w 1964548"/>
              <a:gd name="connsiteY121" fmla="*/ 874712 h 1025702"/>
              <a:gd name="connsiteX122" fmla="*/ 1562469 w 1964548"/>
              <a:gd name="connsiteY122" fmla="*/ 891938 h 1025702"/>
              <a:gd name="connsiteX123" fmla="*/ 1545242 w 1964548"/>
              <a:gd name="connsiteY123" fmla="*/ 867336 h 1025702"/>
              <a:gd name="connsiteX124" fmla="*/ 1569844 w 1964548"/>
              <a:gd name="connsiteY124" fmla="*/ 850110 h 1025702"/>
              <a:gd name="connsiteX125" fmla="*/ 182054 w 1964548"/>
              <a:gd name="connsiteY125" fmla="*/ 839732 h 1025702"/>
              <a:gd name="connsiteX126" fmla="*/ 222771 w 1964548"/>
              <a:gd name="connsiteY126" fmla="*/ 897883 h 1025702"/>
              <a:gd name="connsiteX127" fmla="*/ 164620 w 1964548"/>
              <a:gd name="connsiteY127" fmla="*/ 938600 h 1025702"/>
              <a:gd name="connsiteX128" fmla="*/ 123903 w 1964548"/>
              <a:gd name="connsiteY128" fmla="*/ 880449 h 1025702"/>
              <a:gd name="connsiteX129" fmla="*/ 182054 w 1964548"/>
              <a:gd name="connsiteY129" fmla="*/ 839732 h 1025702"/>
              <a:gd name="connsiteX130" fmla="*/ 1503943 w 1964548"/>
              <a:gd name="connsiteY130" fmla="*/ 836529 h 1025702"/>
              <a:gd name="connsiteX131" fmla="*/ 1522736 w 1964548"/>
              <a:gd name="connsiteY131" fmla="*/ 863368 h 1025702"/>
              <a:gd name="connsiteX132" fmla="*/ 1495897 w 1964548"/>
              <a:gd name="connsiteY132" fmla="*/ 882161 h 1025702"/>
              <a:gd name="connsiteX133" fmla="*/ 1477104 w 1964548"/>
              <a:gd name="connsiteY133" fmla="*/ 855322 h 1025702"/>
              <a:gd name="connsiteX134" fmla="*/ 1503943 w 1964548"/>
              <a:gd name="connsiteY134" fmla="*/ 836529 h 1025702"/>
              <a:gd name="connsiteX135" fmla="*/ 839844 w 1964548"/>
              <a:gd name="connsiteY135" fmla="*/ 835613 h 1025702"/>
              <a:gd name="connsiteX136" fmla="*/ 871165 w 1964548"/>
              <a:gd name="connsiteY136" fmla="*/ 880345 h 1025702"/>
              <a:gd name="connsiteX137" fmla="*/ 826434 w 1964548"/>
              <a:gd name="connsiteY137" fmla="*/ 911666 h 1025702"/>
              <a:gd name="connsiteX138" fmla="*/ 795113 w 1964548"/>
              <a:gd name="connsiteY138" fmla="*/ 866935 h 1025702"/>
              <a:gd name="connsiteX139" fmla="*/ 839844 w 1964548"/>
              <a:gd name="connsiteY139" fmla="*/ 835613 h 1025702"/>
              <a:gd name="connsiteX140" fmla="*/ 1434240 w 1964548"/>
              <a:gd name="connsiteY140" fmla="*/ 822278 h 1025702"/>
              <a:gd name="connsiteX141" fmla="*/ 1454599 w 1964548"/>
              <a:gd name="connsiteY141" fmla="*/ 851353 h 1025702"/>
              <a:gd name="connsiteX142" fmla="*/ 1425523 w 1964548"/>
              <a:gd name="connsiteY142" fmla="*/ 871712 h 1025702"/>
              <a:gd name="connsiteX143" fmla="*/ 1405164 w 1964548"/>
              <a:gd name="connsiteY143" fmla="*/ 842637 h 1025702"/>
              <a:gd name="connsiteX144" fmla="*/ 1434240 w 1964548"/>
              <a:gd name="connsiteY144" fmla="*/ 822278 h 1025702"/>
              <a:gd name="connsiteX145" fmla="*/ 59961 w 1964548"/>
              <a:gd name="connsiteY145" fmla="*/ 817305 h 1025702"/>
              <a:gd name="connsiteX146" fmla="*/ 101397 w 1964548"/>
              <a:gd name="connsiteY146" fmla="*/ 876481 h 1025702"/>
              <a:gd name="connsiteX147" fmla="*/ 42220 w 1964548"/>
              <a:gd name="connsiteY147" fmla="*/ 917917 h 1025702"/>
              <a:gd name="connsiteX148" fmla="*/ 785 w 1964548"/>
              <a:gd name="connsiteY148" fmla="*/ 858740 h 1025702"/>
              <a:gd name="connsiteX149" fmla="*/ 59961 w 1964548"/>
              <a:gd name="connsiteY149" fmla="*/ 817305 h 1025702"/>
              <a:gd name="connsiteX150" fmla="*/ 739719 w 1964548"/>
              <a:gd name="connsiteY150" fmla="*/ 815998 h 1025702"/>
              <a:gd name="connsiteX151" fmla="*/ 772607 w 1964548"/>
              <a:gd name="connsiteY151" fmla="*/ 862966 h 1025702"/>
              <a:gd name="connsiteX152" fmla="*/ 725638 w 1964548"/>
              <a:gd name="connsiteY152" fmla="*/ 895854 h 1025702"/>
              <a:gd name="connsiteX153" fmla="*/ 692750 w 1964548"/>
              <a:gd name="connsiteY153" fmla="*/ 848885 h 1025702"/>
              <a:gd name="connsiteX154" fmla="*/ 739719 w 1964548"/>
              <a:gd name="connsiteY154" fmla="*/ 815998 h 1025702"/>
              <a:gd name="connsiteX155" fmla="*/ 1360733 w 1964548"/>
              <a:gd name="connsiteY155" fmla="*/ 807356 h 1025702"/>
              <a:gd name="connsiteX156" fmla="*/ 1382658 w 1964548"/>
              <a:gd name="connsiteY156" fmla="*/ 838668 h 1025702"/>
              <a:gd name="connsiteX157" fmla="*/ 1351346 w 1964548"/>
              <a:gd name="connsiteY157" fmla="*/ 860593 h 1025702"/>
              <a:gd name="connsiteX158" fmla="*/ 1329421 w 1964548"/>
              <a:gd name="connsiteY158" fmla="*/ 829281 h 1025702"/>
              <a:gd name="connsiteX159" fmla="*/ 1360733 w 1964548"/>
              <a:gd name="connsiteY159" fmla="*/ 807356 h 1025702"/>
              <a:gd name="connsiteX160" fmla="*/ 1958672 w 1964548"/>
              <a:gd name="connsiteY160" fmla="*/ 802885 h 1025702"/>
              <a:gd name="connsiteX161" fmla="*/ 1963052 w 1964548"/>
              <a:gd name="connsiteY161" fmla="*/ 809140 h 1025702"/>
              <a:gd name="connsiteX162" fmla="*/ 1956796 w 1964548"/>
              <a:gd name="connsiteY162" fmla="*/ 813520 h 1025702"/>
              <a:gd name="connsiteX163" fmla="*/ 1952416 w 1964548"/>
              <a:gd name="connsiteY163" fmla="*/ 807266 h 1025702"/>
              <a:gd name="connsiteX164" fmla="*/ 1958672 w 1964548"/>
              <a:gd name="connsiteY164" fmla="*/ 802885 h 1025702"/>
              <a:gd name="connsiteX165" fmla="*/ 635791 w 1964548"/>
              <a:gd name="connsiteY165" fmla="*/ 795712 h 1025702"/>
              <a:gd name="connsiteX166" fmla="*/ 670245 w 1964548"/>
              <a:gd name="connsiteY166" fmla="*/ 844917 h 1025702"/>
              <a:gd name="connsiteX167" fmla="*/ 621039 w 1964548"/>
              <a:gd name="connsiteY167" fmla="*/ 879371 h 1025702"/>
              <a:gd name="connsiteX168" fmla="*/ 586585 w 1964548"/>
              <a:gd name="connsiteY168" fmla="*/ 830166 h 1025702"/>
              <a:gd name="connsiteX169" fmla="*/ 635791 w 1964548"/>
              <a:gd name="connsiteY169" fmla="*/ 795712 h 1025702"/>
              <a:gd name="connsiteX170" fmla="*/ 1924074 w 1964548"/>
              <a:gd name="connsiteY170" fmla="*/ 794956 h 1025702"/>
              <a:gd name="connsiteX171" fmla="*/ 1929914 w 1964548"/>
              <a:gd name="connsiteY171" fmla="*/ 803297 h 1025702"/>
              <a:gd name="connsiteX172" fmla="*/ 1921573 w 1964548"/>
              <a:gd name="connsiteY172" fmla="*/ 809137 h 1025702"/>
              <a:gd name="connsiteX173" fmla="*/ 1915733 w 1964548"/>
              <a:gd name="connsiteY173" fmla="*/ 800796 h 1025702"/>
              <a:gd name="connsiteX174" fmla="*/ 1924074 w 1964548"/>
              <a:gd name="connsiteY174" fmla="*/ 794956 h 1025702"/>
              <a:gd name="connsiteX175" fmla="*/ 1283424 w 1964548"/>
              <a:gd name="connsiteY175" fmla="*/ 791764 h 1025702"/>
              <a:gd name="connsiteX176" fmla="*/ 1306916 w 1964548"/>
              <a:gd name="connsiteY176" fmla="*/ 825313 h 1025702"/>
              <a:gd name="connsiteX177" fmla="*/ 1273367 w 1964548"/>
              <a:gd name="connsiteY177" fmla="*/ 848804 h 1025702"/>
              <a:gd name="connsiteX178" fmla="*/ 1249875 w 1964548"/>
              <a:gd name="connsiteY178" fmla="*/ 815255 h 1025702"/>
              <a:gd name="connsiteX179" fmla="*/ 1283424 w 1964548"/>
              <a:gd name="connsiteY179" fmla="*/ 791764 h 1025702"/>
              <a:gd name="connsiteX180" fmla="*/ 1885397 w 1964548"/>
              <a:gd name="connsiteY180" fmla="*/ 785645 h 1025702"/>
              <a:gd name="connsiteX181" fmla="*/ 1893228 w 1964548"/>
              <a:gd name="connsiteY181" fmla="*/ 796828 h 1025702"/>
              <a:gd name="connsiteX182" fmla="*/ 1882045 w 1964548"/>
              <a:gd name="connsiteY182" fmla="*/ 804658 h 1025702"/>
              <a:gd name="connsiteX183" fmla="*/ 1874214 w 1964548"/>
              <a:gd name="connsiteY183" fmla="*/ 793475 h 1025702"/>
              <a:gd name="connsiteX184" fmla="*/ 1885397 w 1964548"/>
              <a:gd name="connsiteY184" fmla="*/ 785645 h 1025702"/>
              <a:gd name="connsiteX185" fmla="*/ 1842311 w 1964548"/>
              <a:gd name="connsiteY185" fmla="*/ 776089 h 1025702"/>
              <a:gd name="connsiteX186" fmla="*/ 1851709 w 1964548"/>
              <a:gd name="connsiteY186" fmla="*/ 789508 h 1025702"/>
              <a:gd name="connsiteX187" fmla="*/ 1838288 w 1964548"/>
              <a:gd name="connsiteY187" fmla="*/ 798904 h 1025702"/>
              <a:gd name="connsiteX188" fmla="*/ 1828891 w 1964548"/>
              <a:gd name="connsiteY188" fmla="*/ 785485 h 1025702"/>
              <a:gd name="connsiteX189" fmla="*/ 1842311 w 1964548"/>
              <a:gd name="connsiteY189" fmla="*/ 776089 h 1025702"/>
              <a:gd name="connsiteX190" fmla="*/ 1202313 w 1964548"/>
              <a:gd name="connsiteY190" fmla="*/ 775502 h 1025702"/>
              <a:gd name="connsiteX191" fmla="*/ 1227372 w 1964548"/>
              <a:gd name="connsiteY191" fmla="*/ 811287 h 1025702"/>
              <a:gd name="connsiteX192" fmla="*/ 1191585 w 1964548"/>
              <a:gd name="connsiteY192" fmla="*/ 836343 h 1025702"/>
              <a:gd name="connsiteX193" fmla="*/ 1166527 w 1964548"/>
              <a:gd name="connsiteY193" fmla="*/ 800559 h 1025702"/>
              <a:gd name="connsiteX194" fmla="*/ 1202313 w 1964548"/>
              <a:gd name="connsiteY194" fmla="*/ 775502 h 1025702"/>
              <a:gd name="connsiteX195" fmla="*/ 528060 w 1964548"/>
              <a:gd name="connsiteY195" fmla="*/ 774757 h 1025702"/>
              <a:gd name="connsiteX196" fmla="*/ 564079 w 1964548"/>
              <a:gd name="connsiteY196" fmla="*/ 826198 h 1025702"/>
              <a:gd name="connsiteX197" fmla="*/ 512637 w 1964548"/>
              <a:gd name="connsiteY197" fmla="*/ 862218 h 1025702"/>
              <a:gd name="connsiteX198" fmla="*/ 476620 w 1964548"/>
              <a:gd name="connsiteY198" fmla="*/ 810776 h 1025702"/>
              <a:gd name="connsiteX199" fmla="*/ 528060 w 1964548"/>
              <a:gd name="connsiteY199" fmla="*/ 774757 h 1025702"/>
              <a:gd name="connsiteX200" fmla="*/ 1795423 w 1964548"/>
              <a:gd name="connsiteY200" fmla="*/ 765860 h 1025702"/>
              <a:gd name="connsiteX201" fmla="*/ 1806386 w 1964548"/>
              <a:gd name="connsiteY201" fmla="*/ 781516 h 1025702"/>
              <a:gd name="connsiteX202" fmla="*/ 1790730 w 1964548"/>
              <a:gd name="connsiteY202" fmla="*/ 792477 h 1025702"/>
              <a:gd name="connsiteX203" fmla="*/ 1779767 w 1964548"/>
              <a:gd name="connsiteY203" fmla="*/ 776822 h 1025702"/>
              <a:gd name="connsiteX204" fmla="*/ 1795423 w 1964548"/>
              <a:gd name="connsiteY204" fmla="*/ 765860 h 1025702"/>
              <a:gd name="connsiteX205" fmla="*/ 1117398 w 1964548"/>
              <a:gd name="connsiteY205" fmla="*/ 758569 h 1025702"/>
              <a:gd name="connsiteX206" fmla="*/ 1144021 w 1964548"/>
              <a:gd name="connsiteY206" fmla="*/ 796590 h 1025702"/>
              <a:gd name="connsiteX207" fmla="*/ 1106000 w 1964548"/>
              <a:gd name="connsiteY207" fmla="*/ 823213 h 1025702"/>
              <a:gd name="connsiteX208" fmla="*/ 1079377 w 1964548"/>
              <a:gd name="connsiteY208" fmla="*/ 785192 h 1025702"/>
              <a:gd name="connsiteX209" fmla="*/ 1117398 w 1964548"/>
              <a:gd name="connsiteY209" fmla="*/ 758569 h 1025702"/>
              <a:gd name="connsiteX210" fmla="*/ 1744732 w 1964548"/>
              <a:gd name="connsiteY210" fmla="*/ 754961 h 1025702"/>
              <a:gd name="connsiteX211" fmla="*/ 1757262 w 1964548"/>
              <a:gd name="connsiteY211" fmla="*/ 772854 h 1025702"/>
              <a:gd name="connsiteX212" fmla="*/ 1739368 w 1964548"/>
              <a:gd name="connsiteY212" fmla="*/ 785382 h 1025702"/>
              <a:gd name="connsiteX213" fmla="*/ 1726839 w 1964548"/>
              <a:gd name="connsiteY213" fmla="*/ 767490 h 1025702"/>
              <a:gd name="connsiteX214" fmla="*/ 1744732 w 1964548"/>
              <a:gd name="connsiteY214" fmla="*/ 754961 h 1025702"/>
              <a:gd name="connsiteX215" fmla="*/ 416528 w 1964548"/>
              <a:gd name="connsiteY215" fmla="*/ 753129 h 1025702"/>
              <a:gd name="connsiteX216" fmla="*/ 454114 w 1964548"/>
              <a:gd name="connsiteY216" fmla="*/ 806807 h 1025702"/>
              <a:gd name="connsiteX217" fmla="*/ 400436 w 1964548"/>
              <a:gd name="connsiteY217" fmla="*/ 844393 h 1025702"/>
              <a:gd name="connsiteX218" fmla="*/ 362850 w 1964548"/>
              <a:gd name="connsiteY218" fmla="*/ 790715 h 1025702"/>
              <a:gd name="connsiteX219" fmla="*/ 416528 w 1964548"/>
              <a:gd name="connsiteY219" fmla="*/ 753129 h 1025702"/>
              <a:gd name="connsiteX220" fmla="*/ 1690238 w 1964548"/>
              <a:gd name="connsiteY220" fmla="*/ 743391 h 1025702"/>
              <a:gd name="connsiteX221" fmla="*/ 1704332 w 1964548"/>
              <a:gd name="connsiteY221" fmla="*/ 763521 h 1025702"/>
              <a:gd name="connsiteX222" fmla="*/ 1684203 w 1964548"/>
              <a:gd name="connsiteY222" fmla="*/ 777615 h 1025702"/>
              <a:gd name="connsiteX223" fmla="*/ 1670108 w 1964548"/>
              <a:gd name="connsiteY223" fmla="*/ 757486 h 1025702"/>
              <a:gd name="connsiteX224" fmla="*/ 1690238 w 1964548"/>
              <a:gd name="connsiteY224" fmla="*/ 743391 h 1025702"/>
              <a:gd name="connsiteX225" fmla="*/ 1028682 w 1964548"/>
              <a:gd name="connsiteY225" fmla="*/ 740965 h 1025702"/>
              <a:gd name="connsiteX226" fmla="*/ 1056872 w 1964548"/>
              <a:gd name="connsiteY226" fmla="*/ 781223 h 1025702"/>
              <a:gd name="connsiteX227" fmla="*/ 1016613 w 1964548"/>
              <a:gd name="connsiteY227" fmla="*/ 809413 h 1025702"/>
              <a:gd name="connsiteX228" fmla="*/ 988424 w 1964548"/>
              <a:gd name="connsiteY228" fmla="*/ 769154 h 1025702"/>
              <a:gd name="connsiteX229" fmla="*/ 1028682 w 1964548"/>
              <a:gd name="connsiteY229" fmla="*/ 740965 h 1025702"/>
              <a:gd name="connsiteX230" fmla="*/ 1631943 w 1964548"/>
              <a:gd name="connsiteY230" fmla="*/ 731154 h 1025702"/>
              <a:gd name="connsiteX231" fmla="*/ 1647604 w 1964548"/>
              <a:gd name="connsiteY231" fmla="*/ 753519 h 1025702"/>
              <a:gd name="connsiteX232" fmla="*/ 1625238 w 1964548"/>
              <a:gd name="connsiteY232" fmla="*/ 769179 h 1025702"/>
              <a:gd name="connsiteX233" fmla="*/ 1609577 w 1964548"/>
              <a:gd name="connsiteY233" fmla="*/ 746814 h 1025702"/>
              <a:gd name="connsiteX234" fmla="*/ 1631943 w 1964548"/>
              <a:gd name="connsiteY234" fmla="*/ 731154 h 1025702"/>
              <a:gd name="connsiteX235" fmla="*/ 301193 w 1964548"/>
              <a:gd name="connsiteY235" fmla="*/ 730832 h 1025702"/>
              <a:gd name="connsiteX236" fmla="*/ 340346 w 1964548"/>
              <a:gd name="connsiteY236" fmla="*/ 786747 h 1025702"/>
              <a:gd name="connsiteX237" fmla="*/ 284430 w 1964548"/>
              <a:gd name="connsiteY237" fmla="*/ 825899 h 1025702"/>
              <a:gd name="connsiteX238" fmla="*/ 245278 w 1964548"/>
              <a:gd name="connsiteY238" fmla="*/ 769984 h 1025702"/>
              <a:gd name="connsiteX239" fmla="*/ 301193 w 1964548"/>
              <a:gd name="connsiteY239" fmla="*/ 730832 h 1025702"/>
              <a:gd name="connsiteX240" fmla="*/ 936167 w 1964548"/>
              <a:gd name="connsiteY240" fmla="*/ 722690 h 1025702"/>
              <a:gd name="connsiteX241" fmla="*/ 965920 w 1964548"/>
              <a:gd name="connsiteY241" fmla="*/ 765186 h 1025702"/>
              <a:gd name="connsiteX242" fmla="*/ 923427 w 1964548"/>
              <a:gd name="connsiteY242" fmla="*/ 794941 h 1025702"/>
              <a:gd name="connsiteX243" fmla="*/ 893672 w 1964548"/>
              <a:gd name="connsiteY243" fmla="*/ 752446 h 1025702"/>
              <a:gd name="connsiteX244" fmla="*/ 936167 w 1964548"/>
              <a:gd name="connsiteY244" fmla="*/ 722690 h 1025702"/>
              <a:gd name="connsiteX245" fmla="*/ 1569845 w 1964548"/>
              <a:gd name="connsiteY245" fmla="*/ 718242 h 1025702"/>
              <a:gd name="connsiteX246" fmla="*/ 1587071 w 1964548"/>
              <a:gd name="connsiteY246" fmla="*/ 742844 h 1025702"/>
              <a:gd name="connsiteX247" fmla="*/ 1562469 w 1964548"/>
              <a:gd name="connsiteY247" fmla="*/ 760071 h 1025702"/>
              <a:gd name="connsiteX248" fmla="*/ 1545242 w 1964548"/>
              <a:gd name="connsiteY248" fmla="*/ 735469 h 1025702"/>
              <a:gd name="connsiteX249" fmla="*/ 1569845 w 1964548"/>
              <a:gd name="connsiteY249" fmla="*/ 718242 h 1025702"/>
              <a:gd name="connsiteX250" fmla="*/ 182054 w 1964548"/>
              <a:gd name="connsiteY250" fmla="*/ 707864 h 1025702"/>
              <a:gd name="connsiteX251" fmla="*/ 222772 w 1964548"/>
              <a:gd name="connsiteY251" fmla="*/ 766015 h 1025702"/>
              <a:gd name="connsiteX252" fmla="*/ 164621 w 1964548"/>
              <a:gd name="connsiteY252" fmla="*/ 806733 h 1025702"/>
              <a:gd name="connsiteX253" fmla="*/ 123903 w 1964548"/>
              <a:gd name="connsiteY253" fmla="*/ 748582 h 1025702"/>
              <a:gd name="connsiteX254" fmla="*/ 182054 w 1964548"/>
              <a:gd name="connsiteY254" fmla="*/ 707864 h 1025702"/>
              <a:gd name="connsiteX255" fmla="*/ 1503944 w 1964548"/>
              <a:gd name="connsiteY255" fmla="*/ 704661 h 1025702"/>
              <a:gd name="connsiteX256" fmla="*/ 1522737 w 1964548"/>
              <a:gd name="connsiteY256" fmla="*/ 731501 h 1025702"/>
              <a:gd name="connsiteX257" fmla="*/ 1495898 w 1964548"/>
              <a:gd name="connsiteY257" fmla="*/ 750294 h 1025702"/>
              <a:gd name="connsiteX258" fmla="*/ 1477105 w 1964548"/>
              <a:gd name="connsiteY258" fmla="*/ 723454 h 1025702"/>
              <a:gd name="connsiteX259" fmla="*/ 1503944 w 1964548"/>
              <a:gd name="connsiteY259" fmla="*/ 704661 h 1025702"/>
              <a:gd name="connsiteX260" fmla="*/ 839844 w 1964548"/>
              <a:gd name="connsiteY260" fmla="*/ 703747 h 1025702"/>
              <a:gd name="connsiteX261" fmla="*/ 871166 w 1964548"/>
              <a:gd name="connsiteY261" fmla="*/ 748478 h 1025702"/>
              <a:gd name="connsiteX262" fmla="*/ 826434 w 1964548"/>
              <a:gd name="connsiteY262" fmla="*/ 779800 h 1025702"/>
              <a:gd name="connsiteX263" fmla="*/ 795113 w 1964548"/>
              <a:gd name="connsiteY263" fmla="*/ 735068 h 1025702"/>
              <a:gd name="connsiteX264" fmla="*/ 839844 w 1964548"/>
              <a:gd name="connsiteY264" fmla="*/ 703747 h 1025702"/>
              <a:gd name="connsiteX265" fmla="*/ 1434239 w 1964548"/>
              <a:gd name="connsiteY265" fmla="*/ 690411 h 1025702"/>
              <a:gd name="connsiteX266" fmla="*/ 1454599 w 1964548"/>
              <a:gd name="connsiteY266" fmla="*/ 719486 h 1025702"/>
              <a:gd name="connsiteX267" fmla="*/ 1425523 w 1964548"/>
              <a:gd name="connsiteY267" fmla="*/ 739844 h 1025702"/>
              <a:gd name="connsiteX268" fmla="*/ 1405163 w 1964548"/>
              <a:gd name="connsiteY268" fmla="*/ 710769 h 1025702"/>
              <a:gd name="connsiteX269" fmla="*/ 1434239 w 1964548"/>
              <a:gd name="connsiteY269" fmla="*/ 690411 h 1025702"/>
              <a:gd name="connsiteX270" fmla="*/ 59962 w 1964548"/>
              <a:gd name="connsiteY270" fmla="*/ 685438 h 1025702"/>
              <a:gd name="connsiteX271" fmla="*/ 101397 w 1964548"/>
              <a:gd name="connsiteY271" fmla="*/ 744614 h 1025702"/>
              <a:gd name="connsiteX272" fmla="*/ 42221 w 1964548"/>
              <a:gd name="connsiteY272" fmla="*/ 786049 h 1025702"/>
              <a:gd name="connsiteX273" fmla="*/ 785 w 1964548"/>
              <a:gd name="connsiteY273" fmla="*/ 726873 h 1025702"/>
              <a:gd name="connsiteX274" fmla="*/ 59962 w 1964548"/>
              <a:gd name="connsiteY274" fmla="*/ 685438 h 1025702"/>
              <a:gd name="connsiteX275" fmla="*/ 739720 w 1964548"/>
              <a:gd name="connsiteY275" fmla="*/ 684130 h 1025702"/>
              <a:gd name="connsiteX276" fmla="*/ 772607 w 1964548"/>
              <a:gd name="connsiteY276" fmla="*/ 731099 h 1025702"/>
              <a:gd name="connsiteX277" fmla="*/ 725639 w 1964548"/>
              <a:gd name="connsiteY277" fmla="*/ 763987 h 1025702"/>
              <a:gd name="connsiteX278" fmla="*/ 692751 w 1964548"/>
              <a:gd name="connsiteY278" fmla="*/ 717019 h 1025702"/>
              <a:gd name="connsiteX279" fmla="*/ 739720 w 1964548"/>
              <a:gd name="connsiteY279" fmla="*/ 684130 h 1025702"/>
              <a:gd name="connsiteX280" fmla="*/ 1360733 w 1964548"/>
              <a:gd name="connsiteY280" fmla="*/ 675490 h 1025702"/>
              <a:gd name="connsiteX281" fmla="*/ 1382657 w 1964548"/>
              <a:gd name="connsiteY281" fmla="*/ 706802 h 1025702"/>
              <a:gd name="connsiteX282" fmla="*/ 1351346 w 1964548"/>
              <a:gd name="connsiteY282" fmla="*/ 728727 h 1025702"/>
              <a:gd name="connsiteX283" fmla="*/ 1329421 w 1964548"/>
              <a:gd name="connsiteY283" fmla="*/ 697415 h 1025702"/>
              <a:gd name="connsiteX284" fmla="*/ 1360733 w 1964548"/>
              <a:gd name="connsiteY284" fmla="*/ 675490 h 1025702"/>
              <a:gd name="connsiteX285" fmla="*/ 1958672 w 1964548"/>
              <a:gd name="connsiteY285" fmla="*/ 671018 h 1025702"/>
              <a:gd name="connsiteX286" fmla="*/ 1963052 w 1964548"/>
              <a:gd name="connsiteY286" fmla="*/ 677274 h 1025702"/>
              <a:gd name="connsiteX287" fmla="*/ 1956797 w 1964548"/>
              <a:gd name="connsiteY287" fmla="*/ 681654 h 1025702"/>
              <a:gd name="connsiteX288" fmla="*/ 1952417 w 1964548"/>
              <a:gd name="connsiteY288" fmla="*/ 675398 h 1025702"/>
              <a:gd name="connsiteX289" fmla="*/ 1958672 w 1964548"/>
              <a:gd name="connsiteY289" fmla="*/ 671018 h 1025702"/>
              <a:gd name="connsiteX290" fmla="*/ 635791 w 1964548"/>
              <a:gd name="connsiteY290" fmla="*/ 663844 h 1025702"/>
              <a:gd name="connsiteX291" fmla="*/ 670245 w 1964548"/>
              <a:gd name="connsiteY291" fmla="*/ 713050 h 1025702"/>
              <a:gd name="connsiteX292" fmla="*/ 621040 w 1964548"/>
              <a:gd name="connsiteY292" fmla="*/ 747504 h 1025702"/>
              <a:gd name="connsiteX293" fmla="*/ 586586 w 1964548"/>
              <a:gd name="connsiteY293" fmla="*/ 698298 h 1025702"/>
              <a:gd name="connsiteX294" fmla="*/ 635791 w 1964548"/>
              <a:gd name="connsiteY294" fmla="*/ 663844 h 1025702"/>
              <a:gd name="connsiteX295" fmla="*/ 1924073 w 1964548"/>
              <a:gd name="connsiteY295" fmla="*/ 663090 h 1025702"/>
              <a:gd name="connsiteX296" fmla="*/ 1929914 w 1964548"/>
              <a:gd name="connsiteY296" fmla="*/ 671430 h 1025702"/>
              <a:gd name="connsiteX297" fmla="*/ 1921573 w 1964548"/>
              <a:gd name="connsiteY297" fmla="*/ 677271 h 1025702"/>
              <a:gd name="connsiteX298" fmla="*/ 1915732 w 1964548"/>
              <a:gd name="connsiteY298" fmla="*/ 668930 h 1025702"/>
              <a:gd name="connsiteX299" fmla="*/ 1924073 w 1964548"/>
              <a:gd name="connsiteY299" fmla="*/ 663090 h 1025702"/>
              <a:gd name="connsiteX300" fmla="*/ 1283425 w 1964548"/>
              <a:gd name="connsiteY300" fmla="*/ 659897 h 1025702"/>
              <a:gd name="connsiteX301" fmla="*/ 1306916 w 1964548"/>
              <a:gd name="connsiteY301" fmla="*/ 693446 h 1025702"/>
              <a:gd name="connsiteX302" fmla="*/ 1273367 w 1964548"/>
              <a:gd name="connsiteY302" fmla="*/ 716937 h 1025702"/>
              <a:gd name="connsiteX303" fmla="*/ 1249875 w 1964548"/>
              <a:gd name="connsiteY303" fmla="*/ 683388 h 1025702"/>
              <a:gd name="connsiteX304" fmla="*/ 1283425 w 1964548"/>
              <a:gd name="connsiteY304" fmla="*/ 659897 h 1025702"/>
              <a:gd name="connsiteX305" fmla="*/ 1885397 w 1964548"/>
              <a:gd name="connsiteY305" fmla="*/ 653779 h 1025702"/>
              <a:gd name="connsiteX306" fmla="*/ 1893228 w 1964548"/>
              <a:gd name="connsiteY306" fmla="*/ 664962 h 1025702"/>
              <a:gd name="connsiteX307" fmla="*/ 1882044 w 1964548"/>
              <a:gd name="connsiteY307" fmla="*/ 672792 h 1025702"/>
              <a:gd name="connsiteX308" fmla="*/ 1874213 w 1964548"/>
              <a:gd name="connsiteY308" fmla="*/ 661609 h 1025702"/>
              <a:gd name="connsiteX309" fmla="*/ 1885397 w 1964548"/>
              <a:gd name="connsiteY309" fmla="*/ 653779 h 1025702"/>
              <a:gd name="connsiteX310" fmla="*/ 1842310 w 1964548"/>
              <a:gd name="connsiteY310" fmla="*/ 644222 h 1025702"/>
              <a:gd name="connsiteX311" fmla="*/ 1851708 w 1964548"/>
              <a:gd name="connsiteY311" fmla="*/ 657641 h 1025702"/>
              <a:gd name="connsiteX312" fmla="*/ 1838288 w 1964548"/>
              <a:gd name="connsiteY312" fmla="*/ 667036 h 1025702"/>
              <a:gd name="connsiteX313" fmla="*/ 1828890 w 1964548"/>
              <a:gd name="connsiteY313" fmla="*/ 653617 h 1025702"/>
              <a:gd name="connsiteX314" fmla="*/ 1842310 w 1964548"/>
              <a:gd name="connsiteY314" fmla="*/ 644222 h 1025702"/>
              <a:gd name="connsiteX315" fmla="*/ 1202313 w 1964548"/>
              <a:gd name="connsiteY315" fmla="*/ 643635 h 1025702"/>
              <a:gd name="connsiteX316" fmla="*/ 1227371 w 1964548"/>
              <a:gd name="connsiteY316" fmla="*/ 679420 h 1025702"/>
              <a:gd name="connsiteX317" fmla="*/ 1191585 w 1964548"/>
              <a:gd name="connsiteY317" fmla="*/ 704477 h 1025702"/>
              <a:gd name="connsiteX318" fmla="*/ 1166528 w 1964548"/>
              <a:gd name="connsiteY318" fmla="*/ 668692 h 1025702"/>
              <a:gd name="connsiteX319" fmla="*/ 1202313 w 1964548"/>
              <a:gd name="connsiteY319" fmla="*/ 643635 h 1025702"/>
              <a:gd name="connsiteX320" fmla="*/ 528060 w 1964548"/>
              <a:gd name="connsiteY320" fmla="*/ 642890 h 1025702"/>
              <a:gd name="connsiteX321" fmla="*/ 564079 w 1964548"/>
              <a:gd name="connsiteY321" fmla="*/ 694331 h 1025702"/>
              <a:gd name="connsiteX322" fmla="*/ 512639 w 1964548"/>
              <a:gd name="connsiteY322" fmla="*/ 730350 h 1025702"/>
              <a:gd name="connsiteX323" fmla="*/ 476620 w 1964548"/>
              <a:gd name="connsiteY323" fmla="*/ 678909 h 1025702"/>
              <a:gd name="connsiteX324" fmla="*/ 528060 w 1964548"/>
              <a:gd name="connsiteY324" fmla="*/ 642890 h 1025702"/>
              <a:gd name="connsiteX325" fmla="*/ 1795423 w 1964548"/>
              <a:gd name="connsiteY325" fmla="*/ 633994 h 1025702"/>
              <a:gd name="connsiteX326" fmla="*/ 1806386 w 1964548"/>
              <a:gd name="connsiteY326" fmla="*/ 649649 h 1025702"/>
              <a:gd name="connsiteX327" fmla="*/ 1790730 w 1964548"/>
              <a:gd name="connsiteY327" fmla="*/ 660611 h 1025702"/>
              <a:gd name="connsiteX328" fmla="*/ 1779767 w 1964548"/>
              <a:gd name="connsiteY328" fmla="*/ 644956 h 1025702"/>
              <a:gd name="connsiteX329" fmla="*/ 1795423 w 1964548"/>
              <a:gd name="connsiteY329" fmla="*/ 633994 h 1025702"/>
              <a:gd name="connsiteX330" fmla="*/ 1117399 w 1964548"/>
              <a:gd name="connsiteY330" fmla="*/ 626701 h 1025702"/>
              <a:gd name="connsiteX331" fmla="*/ 1144022 w 1964548"/>
              <a:gd name="connsiteY331" fmla="*/ 664723 h 1025702"/>
              <a:gd name="connsiteX332" fmla="*/ 1106000 w 1964548"/>
              <a:gd name="connsiteY332" fmla="*/ 691346 h 1025702"/>
              <a:gd name="connsiteX333" fmla="*/ 1079377 w 1964548"/>
              <a:gd name="connsiteY333" fmla="*/ 653324 h 1025702"/>
              <a:gd name="connsiteX334" fmla="*/ 1117399 w 1964548"/>
              <a:gd name="connsiteY334" fmla="*/ 626701 h 1025702"/>
              <a:gd name="connsiteX335" fmla="*/ 1744733 w 1964548"/>
              <a:gd name="connsiteY335" fmla="*/ 623095 h 1025702"/>
              <a:gd name="connsiteX336" fmla="*/ 1757262 w 1964548"/>
              <a:gd name="connsiteY336" fmla="*/ 640987 h 1025702"/>
              <a:gd name="connsiteX337" fmla="*/ 1739369 w 1964548"/>
              <a:gd name="connsiteY337" fmla="*/ 653516 h 1025702"/>
              <a:gd name="connsiteX338" fmla="*/ 1726839 w 1964548"/>
              <a:gd name="connsiteY338" fmla="*/ 635623 h 1025702"/>
              <a:gd name="connsiteX339" fmla="*/ 1744733 w 1964548"/>
              <a:gd name="connsiteY339" fmla="*/ 623095 h 1025702"/>
              <a:gd name="connsiteX340" fmla="*/ 416529 w 1964548"/>
              <a:gd name="connsiteY340" fmla="*/ 621262 h 1025702"/>
              <a:gd name="connsiteX341" fmla="*/ 454115 w 1964548"/>
              <a:gd name="connsiteY341" fmla="*/ 674940 h 1025702"/>
              <a:gd name="connsiteX342" fmla="*/ 400436 w 1964548"/>
              <a:gd name="connsiteY342" fmla="*/ 712526 h 1025702"/>
              <a:gd name="connsiteX343" fmla="*/ 362850 w 1964548"/>
              <a:gd name="connsiteY343" fmla="*/ 658848 h 1025702"/>
              <a:gd name="connsiteX344" fmla="*/ 416529 w 1964548"/>
              <a:gd name="connsiteY344" fmla="*/ 621262 h 1025702"/>
              <a:gd name="connsiteX345" fmla="*/ 1690238 w 1964548"/>
              <a:gd name="connsiteY345" fmla="*/ 611525 h 1025702"/>
              <a:gd name="connsiteX346" fmla="*/ 1704333 w 1964548"/>
              <a:gd name="connsiteY346" fmla="*/ 631654 h 1025702"/>
              <a:gd name="connsiteX347" fmla="*/ 1684203 w 1964548"/>
              <a:gd name="connsiteY347" fmla="*/ 645749 h 1025702"/>
              <a:gd name="connsiteX348" fmla="*/ 1670109 w 1964548"/>
              <a:gd name="connsiteY348" fmla="*/ 625620 h 1025702"/>
              <a:gd name="connsiteX349" fmla="*/ 1690238 w 1964548"/>
              <a:gd name="connsiteY349" fmla="*/ 611525 h 1025702"/>
              <a:gd name="connsiteX350" fmla="*/ 1028682 w 1964548"/>
              <a:gd name="connsiteY350" fmla="*/ 609098 h 1025702"/>
              <a:gd name="connsiteX351" fmla="*/ 1056871 w 1964548"/>
              <a:gd name="connsiteY351" fmla="*/ 649357 h 1025702"/>
              <a:gd name="connsiteX352" fmla="*/ 1016613 w 1964548"/>
              <a:gd name="connsiteY352" fmla="*/ 677546 h 1025702"/>
              <a:gd name="connsiteX353" fmla="*/ 988423 w 1964548"/>
              <a:gd name="connsiteY353" fmla="*/ 637288 h 1025702"/>
              <a:gd name="connsiteX354" fmla="*/ 1028682 w 1964548"/>
              <a:gd name="connsiteY354" fmla="*/ 609098 h 1025702"/>
              <a:gd name="connsiteX355" fmla="*/ 1631943 w 1964548"/>
              <a:gd name="connsiteY355" fmla="*/ 599286 h 1025702"/>
              <a:gd name="connsiteX356" fmla="*/ 1647604 w 1964548"/>
              <a:gd name="connsiteY356" fmla="*/ 621652 h 1025702"/>
              <a:gd name="connsiteX357" fmla="*/ 1625238 w 1964548"/>
              <a:gd name="connsiteY357" fmla="*/ 637312 h 1025702"/>
              <a:gd name="connsiteX358" fmla="*/ 1609576 w 1964548"/>
              <a:gd name="connsiteY358" fmla="*/ 614946 h 1025702"/>
              <a:gd name="connsiteX359" fmla="*/ 1631943 w 1964548"/>
              <a:gd name="connsiteY359" fmla="*/ 599286 h 1025702"/>
              <a:gd name="connsiteX360" fmla="*/ 301194 w 1964548"/>
              <a:gd name="connsiteY360" fmla="*/ 598964 h 1025702"/>
              <a:gd name="connsiteX361" fmla="*/ 340347 w 1964548"/>
              <a:gd name="connsiteY361" fmla="*/ 654880 h 1025702"/>
              <a:gd name="connsiteX362" fmla="*/ 284431 w 1964548"/>
              <a:gd name="connsiteY362" fmla="*/ 694032 h 1025702"/>
              <a:gd name="connsiteX363" fmla="*/ 245279 w 1964548"/>
              <a:gd name="connsiteY363" fmla="*/ 638117 h 1025702"/>
              <a:gd name="connsiteX364" fmla="*/ 301194 w 1964548"/>
              <a:gd name="connsiteY364" fmla="*/ 598964 h 1025702"/>
              <a:gd name="connsiteX365" fmla="*/ 936168 w 1964548"/>
              <a:gd name="connsiteY365" fmla="*/ 590824 h 1025702"/>
              <a:gd name="connsiteX366" fmla="*/ 965920 w 1964548"/>
              <a:gd name="connsiteY366" fmla="*/ 633319 h 1025702"/>
              <a:gd name="connsiteX367" fmla="*/ 923428 w 1964548"/>
              <a:gd name="connsiteY367" fmla="*/ 663074 h 1025702"/>
              <a:gd name="connsiteX368" fmla="*/ 893672 w 1964548"/>
              <a:gd name="connsiteY368" fmla="*/ 620579 h 1025702"/>
              <a:gd name="connsiteX369" fmla="*/ 936168 w 1964548"/>
              <a:gd name="connsiteY369" fmla="*/ 590824 h 1025702"/>
              <a:gd name="connsiteX370" fmla="*/ 1569844 w 1964548"/>
              <a:gd name="connsiteY370" fmla="*/ 586376 h 1025702"/>
              <a:gd name="connsiteX371" fmla="*/ 1587071 w 1964548"/>
              <a:gd name="connsiteY371" fmla="*/ 610978 h 1025702"/>
              <a:gd name="connsiteX372" fmla="*/ 1562468 w 1964548"/>
              <a:gd name="connsiteY372" fmla="*/ 628205 h 1025702"/>
              <a:gd name="connsiteX373" fmla="*/ 1545242 w 1964548"/>
              <a:gd name="connsiteY373" fmla="*/ 603602 h 1025702"/>
              <a:gd name="connsiteX374" fmla="*/ 1569844 w 1964548"/>
              <a:gd name="connsiteY374" fmla="*/ 586376 h 1025702"/>
              <a:gd name="connsiteX375" fmla="*/ 182054 w 1964548"/>
              <a:gd name="connsiteY375" fmla="*/ 575998 h 1025702"/>
              <a:gd name="connsiteX376" fmla="*/ 222772 w 1964548"/>
              <a:gd name="connsiteY376" fmla="*/ 634148 h 1025702"/>
              <a:gd name="connsiteX377" fmla="*/ 164621 w 1964548"/>
              <a:gd name="connsiteY377" fmla="*/ 674866 h 1025702"/>
              <a:gd name="connsiteX378" fmla="*/ 123904 w 1964548"/>
              <a:gd name="connsiteY378" fmla="*/ 616715 h 1025702"/>
              <a:gd name="connsiteX379" fmla="*/ 182054 w 1964548"/>
              <a:gd name="connsiteY379" fmla="*/ 575998 h 1025702"/>
              <a:gd name="connsiteX380" fmla="*/ 1503943 w 1964548"/>
              <a:gd name="connsiteY380" fmla="*/ 572795 h 1025702"/>
              <a:gd name="connsiteX381" fmla="*/ 1522736 w 1964548"/>
              <a:gd name="connsiteY381" fmla="*/ 599634 h 1025702"/>
              <a:gd name="connsiteX382" fmla="*/ 1495897 w 1964548"/>
              <a:gd name="connsiteY382" fmla="*/ 618427 h 1025702"/>
              <a:gd name="connsiteX383" fmla="*/ 1477104 w 1964548"/>
              <a:gd name="connsiteY383" fmla="*/ 591588 h 1025702"/>
              <a:gd name="connsiteX384" fmla="*/ 1503943 w 1964548"/>
              <a:gd name="connsiteY384" fmla="*/ 572795 h 1025702"/>
              <a:gd name="connsiteX385" fmla="*/ 839846 w 1964548"/>
              <a:gd name="connsiteY385" fmla="*/ 571880 h 1025702"/>
              <a:gd name="connsiteX386" fmla="*/ 871166 w 1964548"/>
              <a:gd name="connsiteY386" fmla="*/ 616611 h 1025702"/>
              <a:gd name="connsiteX387" fmla="*/ 826436 w 1964548"/>
              <a:gd name="connsiteY387" fmla="*/ 647933 h 1025702"/>
              <a:gd name="connsiteX388" fmla="*/ 795113 w 1964548"/>
              <a:gd name="connsiteY388" fmla="*/ 603201 h 1025702"/>
              <a:gd name="connsiteX389" fmla="*/ 839846 w 1964548"/>
              <a:gd name="connsiteY389" fmla="*/ 571880 h 1025702"/>
              <a:gd name="connsiteX390" fmla="*/ 1434240 w 1964548"/>
              <a:gd name="connsiteY390" fmla="*/ 558545 h 1025702"/>
              <a:gd name="connsiteX391" fmla="*/ 1454599 w 1964548"/>
              <a:gd name="connsiteY391" fmla="*/ 587620 h 1025702"/>
              <a:gd name="connsiteX392" fmla="*/ 1425523 w 1964548"/>
              <a:gd name="connsiteY392" fmla="*/ 607978 h 1025702"/>
              <a:gd name="connsiteX393" fmla="*/ 1405164 w 1964548"/>
              <a:gd name="connsiteY393" fmla="*/ 578903 h 1025702"/>
              <a:gd name="connsiteX394" fmla="*/ 1434240 w 1964548"/>
              <a:gd name="connsiteY394" fmla="*/ 558545 h 1025702"/>
              <a:gd name="connsiteX395" fmla="*/ 59963 w 1964548"/>
              <a:gd name="connsiteY395" fmla="*/ 553571 h 1025702"/>
              <a:gd name="connsiteX396" fmla="*/ 101399 w 1964548"/>
              <a:gd name="connsiteY396" fmla="*/ 612748 h 1025702"/>
              <a:gd name="connsiteX397" fmla="*/ 42222 w 1964548"/>
              <a:gd name="connsiteY397" fmla="*/ 654183 h 1025702"/>
              <a:gd name="connsiteX398" fmla="*/ 787 w 1964548"/>
              <a:gd name="connsiteY398" fmla="*/ 595007 h 1025702"/>
              <a:gd name="connsiteX399" fmla="*/ 59963 w 1964548"/>
              <a:gd name="connsiteY399" fmla="*/ 553571 h 1025702"/>
              <a:gd name="connsiteX400" fmla="*/ 739720 w 1964548"/>
              <a:gd name="connsiteY400" fmla="*/ 552264 h 1025702"/>
              <a:gd name="connsiteX401" fmla="*/ 772608 w 1964548"/>
              <a:gd name="connsiteY401" fmla="*/ 599233 h 1025702"/>
              <a:gd name="connsiteX402" fmla="*/ 725639 w 1964548"/>
              <a:gd name="connsiteY402" fmla="*/ 632120 h 1025702"/>
              <a:gd name="connsiteX403" fmla="*/ 692752 w 1964548"/>
              <a:gd name="connsiteY403" fmla="*/ 585152 h 1025702"/>
              <a:gd name="connsiteX404" fmla="*/ 739720 w 1964548"/>
              <a:gd name="connsiteY404" fmla="*/ 552264 h 1025702"/>
              <a:gd name="connsiteX405" fmla="*/ 1360733 w 1964548"/>
              <a:gd name="connsiteY405" fmla="*/ 543623 h 1025702"/>
              <a:gd name="connsiteX406" fmla="*/ 1382658 w 1964548"/>
              <a:gd name="connsiteY406" fmla="*/ 574935 h 1025702"/>
              <a:gd name="connsiteX407" fmla="*/ 1351346 w 1964548"/>
              <a:gd name="connsiteY407" fmla="*/ 596859 h 1025702"/>
              <a:gd name="connsiteX408" fmla="*/ 1329421 w 1964548"/>
              <a:gd name="connsiteY408" fmla="*/ 565547 h 1025702"/>
              <a:gd name="connsiteX409" fmla="*/ 1360733 w 1964548"/>
              <a:gd name="connsiteY409" fmla="*/ 543623 h 1025702"/>
              <a:gd name="connsiteX410" fmla="*/ 1958673 w 1964548"/>
              <a:gd name="connsiteY410" fmla="*/ 539152 h 1025702"/>
              <a:gd name="connsiteX411" fmla="*/ 1963053 w 1964548"/>
              <a:gd name="connsiteY411" fmla="*/ 545406 h 1025702"/>
              <a:gd name="connsiteX412" fmla="*/ 1956796 w 1964548"/>
              <a:gd name="connsiteY412" fmla="*/ 549788 h 1025702"/>
              <a:gd name="connsiteX413" fmla="*/ 1952417 w 1964548"/>
              <a:gd name="connsiteY413" fmla="*/ 543532 h 1025702"/>
              <a:gd name="connsiteX414" fmla="*/ 1958673 w 1964548"/>
              <a:gd name="connsiteY414" fmla="*/ 539152 h 1025702"/>
              <a:gd name="connsiteX415" fmla="*/ 635792 w 1964548"/>
              <a:gd name="connsiteY415" fmla="*/ 531978 h 1025702"/>
              <a:gd name="connsiteX416" fmla="*/ 670246 w 1964548"/>
              <a:gd name="connsiteY416" fmla="*/ 581182 h 1025702"/>
              <a:gd name="connsiteX417" fmla="*/ 621040 w 1964548"/>
              <a:gd name="connsiteY417" fmla="*/ 615636 h 1025702"/>
              <a:gd name="connsiteX418" fmla="*/ 586587 w 1964548"/>
              <a:gd name="connsiteY418" fmla="*/ 566431 h 1025702"/>
              <a:gd name="connsiteX419" fmla="*/ 635792 w 1964548"/>
              <a:gd name="connsiteY419" fmla="*/ 531978 h 1025702"/>
              <a:gd name="connsiteX420" fmla="*/ 1924074 w 1964548"/>
              <a:gd name="connsiteY420" fmla="*/ 531222 h 1025702"/>
              <a:gd name="connsiteX421" fmla="*/ 1929914 w 1964548"/>
              <a:gd name="connsiteY421" fmla="*/ 539563 h 1025702"/>
              <a:gd name="connsiteX422" fmla="*/ 1921573 w 1964548"/>
              <a:gd name="connsiteY422" fmla="*/ 545404 h 1025702"/>
              <a:gd name="connsiteX423" fmla="*/ 1915733 w 1964548"/>
              <a:gd name="connsiteY423" fmla="*/ 537063 h 1025702"/>
              <a:gd name="connsiteX424" fmla="*/ 1924074 w 1964548"/>
              <a:gd name="connsiteY424" fmla="*/ 531222 h 1025702"/>
              <a:gd name="connsiteX425" fmla="*/ 1283424 w 1964548"/>
              <a:gd name="connsiteY425" fmla="*/ 528030 h 1025702"/>
              <a:gd name="connsiteX426" fmla="*/ 1306915 w 1964548"/>
              <a:gd name="connsiteY426" fmla="*/ 561579 h 1025702"/>
              <a:gd name="connsiteX427" fmla="*/ 1273367 w 1964548"/>
              <a:gd name="connsiteY427" fmla="*/ 585070 h 1025702"/>
              <a:gd name="connsiteX428" fmla="*/ 1249875 w 1964548"/>
              <a:gd name="connsiteY428" fmla="*/ 551521 h 1025702"/>
              <a:gd name="connsiteX429" fmla="*/ 1283424 w 1964548"/>
              <a:gd name="connsiteY429" fmla="*/ 528030 h 1025702"/>
              <a:gd name="connsiteX430" fmla="*/ 1885397 w 1964548"/>
              <a:gd name="connsiteY430" fmla="*/ 521914 h 1025702"/>
              <a:gd name="connsiteX431" fmla="*/ 1893228 w 1964548"/>
              <a:gd name="connsiteY431" fmla="*/ 533094 h 1025702"/>
              <a:gd name="connsiteX432" fmla="*/ 1882045 w 1964548"/>
              <a:gd name="connsiteY432" fmla="*/ 540924 h 1025702"/>
              <a:gd name="connsiteX433" fmla="*/ 1874213 w 1964548"/>
              <a:gd name="connsiteY433" fmla="*/ 529742 h 1025702"/>
              <a:gd name="connsiteX434" fmla="*/ 1885397 w 1964548"/>
              <a:gd name="connsiteY434" fmla="*/ 521914 h 1025702"/>
              <a:gd name="connsiteX435" fmla="*/ 1842311 w 1964548"/>
              <a:gd name="connsiteY435" fmla="*/ 512357 h 1025702"/>
              <a:gd name="connsiteX436" fmla="*/ 1851708 w 1964548"/>
              <a:gd name="connsiteY436" fmla="*/ 525774 h 1025702"/>
              <a:gd name="connsiteX437" fmla="*/ 1838288 w 1964548"/>
              <a:gd name="connsiteY437" fmla="*/ 535170 h 1025702"/>
              <a:gd name="connsiteX438" fmla="*/ 1828890 w 1964548"/>
              <a:gd name="connsiteY438" fmla="*/ 521753 h 1025702"/>
              <a:gd name="connsiteX439" fmla="*/ 1842311 w 1964548"/>
              <a:gd name="connsiteY439" fmla="*/ 512357 h 1025702"/>
              <a:gd name="connsiteX440" fmla="*/ 1202313 w 1964548"/>
              <a:gd name="connsiteY440" fmla="*/ 511770 h 1025702"/>
              <a:gd name="connsiteX441" fmla="*/ 1227372 w 1964548"/>
              <a:gd name="connsiteY441" fmla="*/ 547553 h 1025702"/>
              <a:gd name="connsiteX442" fmla="*/ 1191586 w 1964548"/>
              <a:gd name="connsiteY442" fmla="*/ 572610 h 1025702"/>
              <a:gd name="connsiteX443" fmla="*/ 1166528 w 1964548"/>
              <a:gd name="connsiteY443" fmla="*/ 536825 h 1025702"/>
              <a:gd name="connsiteX444" fmla="*/ 1202313 w 1964548"/>
              <a:gd name="connsiteY444" fmla="*/ 511770 h 1025702"/>
              <a:gd name="connsiteX445" fmla="*/ 528060 w 1964548"/>
              <a:gd name="connsiteY445" fmla="*/ 511025 h 1025702"/>
              <a:gd name="connsiteX446" fmla="*/ 564079 w 1964548"/>
              <a:gd name="connsiteY446" fmla="*/ 562463 h 1025702"/>
              <a:gd name="connsiteX447" fmla="*/ 512638 w 1964548"/>
              <a:gd name="connsiteY447" fmla="*/ 598483 h 1025702"/>
              <a:gd name="connsiteX448" fmla="*/ 476621 w 1964548"/>
              <a:gd name="connsiteY448" fmla="*/ 547042 h 1025702"/>
              <a:gd name="connsiteX449" fmla="*/ 528060 w 1964548"/>
              <a:gd name="connsiteY449" fmla="*/ 511025 h 1025702"/>
              <a:gd name="connsiteX450" fmla="*/ 1795423 w 1964548"/>
              <a:gd name="connsiteY450" fmla="*/ 502128 h 1025702"/>
              <a:gd name="connsiteX451" fmla="*/ 1806386 w 1964548"/>
              <a:gd name="connsiteY451" fmla="*/ 517784 h 1025702"/>
              <a:gd name="connsiteX452" fmla="*/ 1790729 w 1964548"/>
              <a:gd name="connsiteY452" fmla="*/ 528744 h 1025702"/>
              <a:gd name="connsiteX453" fmla="*/ 1779767 w 1964548"/>
              <a:gd name="connsiteY453" fmla="*/ 513090 h 1025702"/>
              <a:gd name="connsiteX454" fmla="*/ 1795423 w 1964548"/>
              <a:gd name="connsiteY454" fmla="*/ 502128 h 1025702"/>
              <a:gd name="connsiteX455" fmla="*/ 1117399 w 1964548"/>
              <a:gd name="connsiteY455" fmla="*/ 494838 h 1025702"/>
              <a:gd name="connsiteX456" fmla="*/ 1144022 w 1964548"/>
              <a:gd name="connsiteY456" fmla="*/ 532857 h 1025702"/>
              <a:gd name="connsiteX457" fmla="*/ 1106001 w 1964548"/>
              <a:gd name="connsiteY457" fmla="*/ 559480 h 1025702"/>
              <a:gd name="connsiteX458" fmla="*/ 1079377 w 1964548"/>
              <a:gd name="connsiteY458" fmla="*/ 521460 h 1025702"/>
              <a:gd name="connsiteX459" fmla="*/ 1117399 w 1964548"/>
              <a:gd name="connsiteY459" fmla="*/ 494838 h 1025702"/>
              <a:gd name="connsiteX460" fmla="*/ 1744733 w 1964548"/>
              <a:gd name="connsiteY460" fmla="*/ 491231 h 1025702"/>
              <a:gd name="connsiteX461" fmla="*/ 1757262 w 1964548"/>
              <a:gd name="connsiteY461" fmla="*/ 509122 h 1025702"/>
              <a:gd name="connsiteX462" fmla="*/ 1739369 w 1964548"/>
              <a:gd name="connsiteY462" fmla="*/ 521650 h 1025702"/>
              <a:gd name="connsiteX463" fmla="*/ 1726840 w 1964548"/>
              <a:gd name="connsiteY463" fmla="*/ 503758 h 1025702"/>
              <a:gd name="connsiteX464" fmla="*/ 1744733 w 1964548"/>
              <a:gd name="connsiteY464" fmla="*/ 491231 h 1025702"/>
              <a:gd name="connsiteX465" fmla="*/ 416530 w 1964548"/>
              <a:gd name="connsiteY465" fmla="*/ 489398 h 1025702"/>
              <a:gd name="connsiteX466" fmla="*/ 454115 w 1964548"/>
              <a:gd name="connsiteY466" fmla="*/ 543074 h 1025702"/>
              <a:gd name="connsiteX467" fmla="*/ 400437 w 1964548"/>
              <a:gd name="connsiteY467" fmla="*/ 580659 h 1025702"/>
              <a:gd name="connsiteX468" fmla="*/ 362851 w 1964548"/>
              <a:gd name="connsiteY468" fmla="*/ 526981 h 1025702"/>
              <a:gd name="connsiteX469" fmla="*/ 416530 w 1964548"/>
              <a:gd name="connsiteY469" fmla="*/ 489398 h 1025702"/>
              <a:gd name="connsiteX470" fmla="*/ 1690238 w 1964548"/>
              <a:gd name="connsiteY470" fmla="*/ 479661 h 1025702"/>
              <a:gd name="connsiteX471" fmla="*/ 1704333 w 1964548"/>
              <a:gd name="connsiteY471" fmla="*/ 499789 h 1025702"/>
              <a:gd name="connsiteX472" fmla="*/ 1684203 w 1964548"/>
              <a:gd name="connsiteY472" fmla="*/ 513884 h 1025702"/>
              <a:gd name="connsiteX473" fmla="*/ 1670109 w 1964548"/>
              <a:gd name="connsiteY473" fmla="*/ 493756 h 1025702"/>
              <a:gd name="connsiteX474" fmla="*/ 1690238 w 1964548"/>
              <a:gd name="connsiteY474" fmla="*/ 479661 h 1025702"/>
              <a:gd name="connsiteX475" fmla="*/ 1028682 w 1964548"/>
              <a:gd name="connsiteY475" fmla="*/ 477234 h 1025702"/>
              <a:gd name="connsiteX476" fmla="*/ 1056871 w 1964548"/>
              <a:gd name="connsiteY476" fmla="*/ 517492 h 1025702"/>
              <a:gd name="connsiteX477" fmla="*/ 1016613 w 1964548"/>
              <a:gd name="connsiteY477" fmla="*/ 545679 h 1025702"/>
              <a:gd name="connsiteX478" fmla="*/ 988423 w 1964548"/>
              <a:gd name="connsiteY478" fmla="*/ 505422 h 1025702"/>
              <a:gd name="connsiteX479" fmla="*/ 1028682 w 1964548"/>
              <a:gd name="connsiteY479" fmla="*/ 477234 h 1025702"/>
              <a:gd name="connsiteX480" fmla="*/ 1631943 w 1964548"/>
              <a:gd name="connsiteY480" fmla="*/ 467422 h 1025702"/>
              <a:gd name="connsiteX481" fmla="*/ 1647604 w 1964548"/>
              <a:gd name="connsiteY481" fmla="*/ 489787 h 1025702"/>
              <a:gd name="connsiteX482" fmla="*/ 1625238 w 1964548"/>
              <a:gd name="connsiteY482" fmla="*/ 505446 h 1025702"/>
              <a:gd name="connsiteX483" fmla="*/ 1609576 w 1964548"/>
              <a:gd name="connsiteY483" fmla="*/ 483083 h 1025702"/>
              <a:gd name="connsiteX484" fmla="*/ 1631943 w 1964548"/>
              <a:gd name="connsiteY484" fmla="*/ 467422 h 1025702"/>
              <a:gd name="connsiteX485" fmla="*/ 301195 w 1964548"/>
              <a:gd name="connsiteY485" fmla="*/ 467100 h 1025702"/>
              <a:gd name="connsiteX486" fmla="*/ 340347 w 1964548"/>
              <a:gd name="connsiteY486" fmla="*/ 523014 h 1025702"/>
              <a:gd name="connsiteX487" fmla="*/ 284432 w 1964548"/>
              <a:gd name="connsiteY487" fmla="*/ 562165 h 1025702"/>
              <a:gd name="connsiteX488" fmla="*/ 245279 w 1964548"/>
              <a:gd name="connsiteY488" fmla="*/ 506251 h 1025702"/>
              <a:gd name="connsiteX489" fmla="*/ 301195 w 1964548"/>
              <a:gd name="connsiteY489" fmla="*/ 467100 h 1025702"/>
              <a:gd name="connsiteX490" fmla="*/ 936169 w 1964548"/>
              <a:gd name="connsiteY490" fmla="*/ 458960 h 1025702"/>
              <a:gd name="connsiteX491" fmla="*/ 965920 w 1964548"/>
              <a:gd name="connsiteY491" fmla="*/ 501454 h 1025702"/>
              <a:gd name="connsiteX492" fmla="*/ 923429 w 1964548"/>
              <a:gd name="connsiteY492" fmla="*/ 531208 h 1025702"/>
              <a:gd name="connsiteX493" fmla="*/ 893673 w 1964548"/>
              <a:gd name="connsiteY493" fmla="*/ 488715 h 1025702"/>
              <a:gd name="connsiteX494" fmla="*/ 936169 w 1964548"/>
              <a:gd name="connsiteY494" fmla="*/ 458960 h 1025702"/>
              <a:gd name="connsiteX495" fmla="*/ 1569844 w 1964548"/>
              <a:gd name="connsiteY495" fmla="*/ 454512 h 1025702"/>
              <a:gd name="connsiteX496" fmla="*/ 1587071 w 1964548"/>
              <a:gd name="connsiteY496" fmla="*/ 479114 h 1025702"/>
              <a:gd name="connsiteX497" fmla="*/ 1562468 w 1964548"/>
              <a:gd name="connsiteY497" fmla="*/ 496340 h 1025702"/>
              <a:gd name="connsiteX498" fmla="*/ 1545242 w 1964548"/>
              <a:gd name="connsiteY498" fmla="*/ 471738 h 1025702"/>
              <a:gd name="connsiteX499" fmla="*/ 1569844 w 1964548"/>
              <a:gd name="connsiteY499" fmla="*/ 454512 h 1025702"/>
              <a:gd name="connsiteX500" fmla="*/ 182056 w 1964548"/>
              <a:gd name="connsiteY500" fmla="*/ 444133 h 1025702"/>
              <a:gd name="connsiteX501" fmla="*/ 222772 w 1964548"/>
              <a:gd name="connsiteY501" fmla="*/ 502284 h 1025702"/>
              <a:gd name="connsiteX502" fmla="*/ 164622 w 1964548"/>
              <a:gd name="connsiteY502" fmla="*/ 543000 h 1025702"/>
              <a:gd name="connsiteX503" fmla="*/ 123904 w 1964548"/>
              <a:gd name="connsiteY503" fmla="*/ 484852 h 1025702"/>
              <a:gd name="connsiteX504" fmla="*/ 182056 w 1964548"/>
              <a:gd name="connsiteY504" fmla="*/ 444133 h 1025702"/>
              <a:gd name="connsiteX505" fmla="*/ 1503944 w 1964548"/>
              <a:gd name="connsiteY505" fmla="*/ 440931 h 1025702"/>
              <a:gd name="connsiteX506" fmla="*/ 1522737 w 1964548"/>
              <a:gd name="connsiteY506" fmla="*/ 467770 h 1025702"/>
              <a:gd name="connsiteX507" fmla="*/ 1495898 w 1964548"/>
              <a:gd name="connsiteY507" fmla="*/ 486563 h 1025702"/>
              <a:gd name="connsiteX508" fmla="*/ 1477105 w 1964548"/>
              <a:gd name="connsiteY508" fmla="*/ 459724 h 1025702"/>
              <a:gd name="connsiteX509" fmla="*/ 1503944 w 1964548"/>
              <a:gd name="connsiteY509" fmla="*/ 440931 h 1025702"/>
              <a:gd name="connsiteX510" fmla="*/ 839846 w 1964548"/>
              <a:gd name="connsiteY510" fmla="*/ 440016 h 1025702"/>
              <a:gd name="connsiteX511" fmla="*/ 871167 w 1964548"/>
              <a:gd name="connsiteY511" fmla="*/ 484747 h 1025702"/>
              <a:gd name="connsiteX512" fmla="*/ 826436 w 1964548"/>
              <a:gd name="connsiteY512" fmla="*/ 516067 h 1025702"/>
              <a:gd name="connsiteX513" fmla="*/ 795114 w 1964548"/>
              <a:gd name="connsiteY513" fmla="*/ 471337 h 1025702"/>
              <a:gd name="connsiteX514" fmla="*/ 839846 w 1964548"/>
              <a:gd name="connsiteY514" fmla="*/ 440016 h 1025702"/>
              <a:gd name="connsiteX515" fmla="*/ 1434240 w 1964548"/>
              <a:gd name="connsiteY515" fmla="*/ 426680 h 1025702"/>
              <a:gd name="connsiteX516" fmla="*/ 1454599 w 1964548"/>
              <a:gd name="connsiteY516" fmla="*/ 455755 h 1025702"/>
              <a:gd name="connsiteX517" fmla="*/ 1425523 w 1964548"/>
              <a:gd name="connsiteY517" fmla="*/ 476114 h 1025702"/>
              <a:gd name="connsiteX518" fmla="*/ 1405164 w 1964548"/>
              <a:gd name="connsiteY518" fmla="*/ 447039 h 1025702"/>
              <a:gd name="connsiteX519" fmla="*/ 1434240 w 1964548"/>
              <a:gd name="connsiteY519" fmla="*/ 426680 h 1025702"/>
              <a:gd name="connsiteX520" fmla="*/ 59963 w 1964548"/>
              <a:gd name="connsiteY520" fmla="*/ 421707 h 1025702"/>
              <a:gd name="connsiteX521" fmla="*/ 101399 w 1964548"/>
              <a:gd name="connsiteY521" fmla="*/ 480883 h 1025702"/>
              <a:gd name="connsiteX522" fmla="*/ 42222 w 1964548"/>
              <a:gd name="connsiteY522" fmla="*/ 522318 h 1025702"/>
              <a:gd name="connsiteX523" fmla="*/ 788 w 1964548"/>
              <a:gd name="connsiteY523" fmla="*/ 463143 h 1025702"/>
              <a:gd name="connsiteX524" fmla="*/ 59963 w 1964548"/>
              <a:gd name="connsiteY524" fmla="*/ 421707 h 1025702"/>
              <a:gd name="connsiteX525" fmla="*/ 739721 w 1964548"/>
              <a:gd name="connsiteY525" fmla="*/ 420400 h 1025702"/>
              <a:gd name="connsiteX526" fmla="*/ 772609 w 1964548"/>
              <a:gd name="connsiteY526" fmla="*/ 467368 h 1025702"/>
              <a:gd name="connsiteX527" fmla="*/ 725640 w 1964548"/>
              <a:gd name="connsiteY527" fmla="*/ 500255 h 1025702"/>
              <a:gd name="connsiteX528" fmla="*/ 692752 w 1964548"/>
              <a:gd name="connsiteY528" fmla="*/ 453287 h 1025702"/>
              <a:gd name="connsiteX529" fmla="*/ 739721 w 1964548"/>
              <a:gd name="connsiteY529" fmla="*/ 420400 h 1025702"/>
              <a:gd name="connsiteX530" fmla="*/ 1360733 w 1964548"/>
              <a:gd name="connsiteY530" fmla="*/ 411758 h 1025702"/>
              <a:gd name="connsiteX531" fmla="*/ 1382658 w 1964548"/>
              <a:gd name="connsiteY531" fmla="*/ 443071 h 1025702"/>
              <a:gd name="connsiteX532" fmla="*/ 1351346 w 1964548"/>
              <a:gd name="connsiteY532" fmla="*/ 464995 h 1025702"/>
              <a:gd name="connsiteX533" fmla="*/ 1329421 w 1964548"/>
              <a:gd name="connsiteY533" fmla="*/ 433683 h 1025702"/>
              <a:gd name="connsiteX534" fmla="*/ 1360733 w 1964548"/>
              <a:gd name="connsiteY534" fmla="*/ 411758 h 1025702"/>
              <a:gd name="connsiteX535" fmla="*/ 1958673 w 1964548"/>
              <a:gd name="connsiteY535" fmla="*/ 407288 h 1025702"/>
              <a:gd name="connsiteX536" fmla="*/ 1963053 w 1964548"/>
              <a:gd name="connsiteY536" fmla="*/ 413543 h 1025702"/>
              <a:gd name="connsiteX537" fmla="*/ 1956797 w 1964548"/>
              <a:gd name="connsiteY537" fmla="*/ 417923 h 1025702"/>
              <a:gd name="connsiteX538" fmla="*/ 1952417 w 1964548"/>
              <a:gd name="connsiteY538" fmla="*/ 411668 h 1025702"/>
              <a:gd name="connsiteX539" fmla="*/ 1958673 w 1964548"/>
              <a:gd name="connsiteY539" fmla="*/ 407288 h 1025702"/>
              <a:gd name="connsiteX540" fmla="*/ 635793 w 1964548"/>
              <a:gd name="connsiteY540" fmla="*/ 400113 h 1025702"/>
              <a:gd name="connsiteX541" fmla="*/ 670247 w 1964548"/>
              <a:gd name="connsiteY541" fmla="*/ 449319 h 1025702"/>
              <a:gd name="connsiteX542" fmla="*/ 621041 w 1964548"/>
              <a:gd name="connsiteY542" fmla="*/ 483773 h 1025702"/>
              <a:gd name="connsiteX543" fmla="*/ 586586 w 1964548"/>
              <a:gd name="connsiteY543" fmla="*/ 434568 h 1025702"/>
              <a:gd name="connsiteX544" fmla="*/ 635793 w 1964548"/>
              <a:gd name="connsiteY544" fmla="*/ 400113 h 1025702"/>
              <a:gd name="connsiteX545" fmla="*/ 1924074 w 1964548"/>
              <a:gd name="connsiteY545" fmla="*/ 399359 h 1025702"/>
              <a:gd name="connsiteX546" fmla="*/ 1929914 w 1964548"/>
              <a:gd name="connsiteY546" fmla="*/ 407700 h 1025702"/>
              <a:gd name="connsiteX547" fmla="*/ 1921573 w 1964548"/>
              <a:gd name="connsiteY547" fmla="*/ 413540 h 1025702"/>
              <a:gd name="connsiteX548" fmla="*/ 1915733 w 1964548"/>
              <a:gd name="connsiteY548" fmla="*/ 405199 h 1025702"/>
              <a:gd name="connsiteX549" fmla="*/ 1924074 w 1964548"/>
              <a:gd name="connsiteY549" fmla="*/ 399359 h 1025702"/>
              <a:gd name="connsiteX550" fmla="*/ 1283424 w 1964548"/>
              <a:gd name="connsiteY550" fmla="*/ 396166 h 1025702"/>
              <a:gd name="connsiteX551" fmla="*/ 1306915 w 1964548"/>
              <a:gd name="connsiteY551" fmla="*/ 429715 h 1025702"/>
              <a:gd name="connsiteX552" fmla="*/ 1273367 w 1964548"/>
              <a:gd name="connsiteY552" fmla="*/ 453206 h 1025702"/>
              <a:gd name="connsiteX553" fmla="*/ 1249875 w 1964548"/>
              <a:gd name="connsiteY553" fmla="*/ 419657 h 1025702"/>
              <a:gd name="connsiteX554" fmla="*/ 1283424 w 1964548"/>
              <a:gd name="connsiteY554" fmla="*/ 396166 h 1025702"/>
              <a:gd name="connsiteX555" fmla="*/ 1885397 w 1964548"/>
              <a:gd name="connsiteY555" fmla="*/ 390048 h 1025702"/>
              <a:gd name="connsiteX556" fmla="*/ 1893228 w 1964548"/>
              <a:gd name="connsiteY556" fmla="*/ 401230 h 1025702"/>
              <a:gd name="connsiteX557" fmla="*/ 1882045 w 1964548"/>
              <a:gd name="connsiteY557" fmla="*/ 409060 h 1025702"/>
              <a:gd name="connsiteX558" fmla="*/ 1874213 w 1964548"/>
              <a:gd name="connsiteY558" fmla="*/ 397877 h 1025702"/>
              <a:gd name="connsiteX559" fmla="*/ 1885397 w 1964548"/>
              <a:gd name="connsiteY559" fmla="*/ 390048 h 1025702"/>
              <a:gd name="connsiteX560" fmla="*/ 1842311 w 1964548"/>
              <a:gd name="connsiteY560" fmla="*/ 380491 h 1025702"/>
              <a:gd name="connsiteX561" fmla="*/ 1851708 w 1964548"/>
              <a:gd name="connsiteY561" fmla="*/ 393910 h 1025702"/>
              <a:gd name="connsiteX562" fmla="*/ 1838288 w 1964548"/>
              <a:gd name="connsiteY562" fmla="*/ 403305 h 1025702"/>
              <a:gd name="connsiteX563" fmla="*/ 1828890 w 1964548"/>
              <a:gd name="connsiteY563" fmla="*/ 389887 h 1025702"/>
              <a:gd name="connsiteX564" fmla="*/ 1842311 w 1964548"/>
              <a:gd name="connsiteY564" fmla="*/ 380491 h 1025702"/>
              <a:gd name="connsiteX565" fmla="*/ 1202314 w 1964548"/>
              <a:gd name="connsiteY565" fmla="*/ 379905 h 1025702"/>
              <a:gd name="connsiteX566" fmla="*/ 1227372 w 1964548"/>
              <a:gd name="connsiteY566" fmla="*/ 415689 h 1025702"/>
              <a:gd name="connsiteX567" fmla="*/ 1191586 w 1964548"/>
              <a:gd name="connsiteY567" fmla="*/ 440746 h 1025702"/>
              <a:gd name="connsiteX568" fmla="*/ 1166528 w 1964548"/>
              <a:gd name="connsiteY568" fmla="*/ 404961 h 1025702"/>
              <a:gd name="connsiteX569" fmla="*/ 1202314 w 1964548"/>
              <a:gd name="connsiteY569" fmla="*/ 379905 h 1025702"/>
              <a:gd name="connsiteX570" fmla="*/ 528061 w 1964548"/>
              <a:gd name="connsiteY570" fmla="*/ 379159 h 1025702"/>
              <a:gd name="connsiteX571" fmla="*/ 564080 w 1964548"/>
              <a:gd name="connsiteY571" fmla="*/ 430600 h 1025702"/>
              <a:gd name="connsiteX572" fmla="*/ 512639 w 1964548"/>
              <a:gd name="connsiteY572" fmla="*/ 466620 h 1025702"/>
              <a:gd name="connsiteX573" fmla="*/ 476622 w 1964548"/>
              <a:gd name="connsiteY573" fmla="*/ 415178 h 1025702"/>
              <a:gd name="connsiteX574" fmla="*/ 528061 w 1964548"/>
              <a:gd name="connsiteY574" fmla="*/ 379159 h 1025702"/>
              <a:gd name="connsiteX575" fmla="*/ 1795423 w 1964548"/>
              <a:gd name="connsiteY575" fmla="*/ 370263 h 1025702"/>
              <a:gd name="connsiteX576" fmla="*/ 1806386 w 1964548"/>
              <a:gd name="connsiteY576" fmla="*/ 385918 h 1025702"/>
              <a:gd name="connsiteX577" fmla="*/ 1790729 w 1964548"/>
              <a:gd name="connsiteY577" fmla="*/ 396880 h 1025702"/>
              <a:gd name="connsiteX578" fmla="*/ 1779766 w 1964548"/>
              <a:gd name="connsiteY578" fmla="*/ 381224 h 1025702"/>
              <a:gd name="connsiteX579" fmla="*/ 1795423 w 1964548"/>
              <a:gd name="connsiteY579" fmla="*/ 370263 h 1025702"/>
              <a:gd name="connsiteX580" fmla="*/ 1117399 w 1964548"/>
              <a:gd name="connsiteY580" fmla="*/ 362971 h 1025702"/>
              <a:gd name="connsiteX581" fmla="*/ 1144022 w 1964548"/>
              <a:gd name="connsiteY581" fmla="*/ 400992 h 1025702"/>
              <a:gd name="connsiteX582" fmla="*/ 1106001 w 1964548"/>
              <a:gd name="connsiteY582" fmla="*/ 427615 h 1025702"/>
              <a:gd name="connsiteX583" fmla="*/ 1079378 w 1964548"/>
              <a:gd name="connsiteY583" fmla="*/ 389594 h 1025702"/>
              <a:gd name="connsiteX584" fmla="*/ 1117399 w 1964548"/>
              <a:gd name="connsiteY584" fmla="*/ 362971 h 1025702"/>
              <a:gd name="connsiteX585" fmla="*/ 1744732 w 1964548"/>
              <a:gd name="connsiteY585" fmla="*/ 359364 h 1025702"/>
              <a:gd name="connsiteX586" fmla="*/ 1757261 w 1964548"/>
              <a:gd name="connsiteY586" fmla="*/ 377257 h 1025702"/>
              <a:gd name="connsiteX587" fmla="*/ 1739368 w 1964548"/>
              <a:gd name="connsiteY587" fmla="*/ 389785 h 1025702"/>
              <a:gd name="connsiteX588" fmla="*/ 1726839 w 1964548"/>
              <a:gd name="connsiteY588" fmla="*/ 371892 h 1025702"/>
              <a:gd name="connsiteX589" fmla="*/ 1744732 w 1964548"/>
              <a:gd name="connsiteY589" fmla="*/ 359364 h 1025702"/>
              <a:gd name="connsiteX590" fmla="*/ 416530 w 1964548"/>
              <a:gd name="connsiteY590" fmla="*/ 357531 h 1025702"/>
              <a:gd name="connsiteX591" fmla="*/ 454116 w 1964548"/>
              <a:gd name="connsiteY591" fmla="*/ 411210 h 1025702"/>
              <a:gd name="connsiteX592" fmla="*/ 400438 w 1964548"/>
              <a:gd name="connsiteY592" fmla="*/ 448795 h 1025702"/>
              <a:gd name="connsiteX593" fmla="*/ 362852 w 1964548"/>
              <a:gd name="connsiteY593" fmla="*/ 395117 h 1025702"/>
              <a:gd name="connsiteX594" fmla="*/ 416530 w 1964548"/>
              <a:gd name="connsiteY594" fmla="*/ 357531 h 1025702"/>
              <a:gd name="connsiteX595" fmla="*/ 1690238 w 1964548"/>
              <a:gd name="connsiteY595" fmla="*/ 347795 h 1025702"/>
              <a:gd name="connsiteX596" fmla="*/ 1704333 w 1964548"/>
              <a:gd name="connsiteY596" fmla="*/ 367924 h 1025702"/>
              <a:gd name="connsiteX597" fmla="*/ 1684204 w 1964548"/>
              <a:gd name="connsiteY597" fmla="*/ 382019 h 1025702"/>
              <a:gd name="connsiteX598" fmla="*/ 1670109 w 1964548"/>
              <a:gd name="connsiteY598" fmla="*/ 361889 h 1025702"/>
              <a:gd name="connsiteX599" fmla="*/ 1690238 w 1964548"/>
              <a:gd name="connsiteY599" fmla="*/ 347795 h 1025702"/>
              <a:gd name="connsiteX600" fmla="*/ 1028682 w 1964548"/>
              <a:gd name="connsiteY600" fmla="*/ 345368 h 1025702"/>
              <a:gd name="connsiteX601" fmla="*/ 1056872 w 1964548"/>
              <a:gd name="connsiteY601" fmla="*/ 385626 h 1025702"/>
              <a:gd name="connsiteX602" fmla="*/ 1016613 w 1964548"/>
              <a:gd name="connsiteY602" fmla="*/ 413816 h 1025702"/>
              <a:gd name="connsiteX603" fmla="*/ 988423 w 1964548"/>
              <a:gd name="connsiteY603" fmla="*/ 373557 h 1025702"/>
              <a:gd name="connsiteX604" fmla="*/ 1028682 w 1964548"/>
              <a:gd name="connsiteY604" fmla="*/ 345368 h 1025702"/>
              <a:gd name="connsiteX605" fmla="*/ 1631943 w 1964548"/>
              <a:gd name="connsiteY605" fmla="*/ 335556 h 1025702"/>
              <a:gd name="connsiteX606" fmla="*/ 1647604 w 1964548"/>
              <a:gd name="connsiteY606" fmla="*/ 357921 h 1025702"/>
              <a:gd name="connsiteX607" fmla="*/ 1625238 w 1964548"/>
              <a:gd name="connsiteY607" fmla="*/ 373581 h 1025702"/>
              <a:gd name="connsiteX608" fmla="*/ 1609577 w 1964548"/>
              <a:gd name="connsiteY608" fmla="*/ 351216 h 1025702"/>
              <a:gd name="connsiteX609" fmla="*/ 1631943 w 1964548"/>
              <a:gd name="connsiteY609" fmla="*/ 335556 h 1025702"/>
              <a:gd name="connsiteX610" fmla="*/ 301196 w 1964548"/>
              <a:gd name="connsiteY610" fmla="*/ 335234 h 1025702"/>
              <a:gd name="connsiteX611" fmla="*/ 340348 w 1964548"/>
              <a:gd name="connsiteY611" fmla="*/ 391149 h 1025702"/>
              <a:gd name="connsiteX612" fmla="*/ 284433 w 1964548"/>
              <a:gd name="connsiteY612" fmla="*/ 430300 h 1025702"/>
              <a:gd name="connsiteX613" fmla="*/ 245280 w 1964548"/>
              <a:gd name="connsiteY613" fmla="*/ 374386 h 1025702"/>
              <a:gd name="connsiteX614" fmla="*/ 301196 w 1964548"/>
              <a:gd name="connsiteY614" fmla="*/ 335234 h 1025702"/>
              <a:gd name="connsiteX615" fmla="*/ 936169 w 1964548"/>
              <a:gd name="connsiteY615" fmla="*/ 327092 h 1025702"/>
              <a:gd name="connsiteX616" fmla="*/ 965920 w 1964548"/>
              <a:gd name="connsiteY616" fmla="*/ 369588 h 1025702"/>
              <a:gd name="connsiteX617" fmla="*/ 923429 w 1964548"/>
              <a:gd name="connsiteY617" fmla="*/ 399344 h 1025702"/>
              <a:gd name="connsiteX618" fmla="*/ 893674 w 1964548"/>
              <a:gd name="connsiteY618" fmla="*/ 356848 h 1025702"/>
              <a:gd name="connsiteX619" fmla="*/ 936169 w 1964548"/>
              <a:gd name="connsiteY619" fmla="*/ 327092 h 1025702"/>
              <a:gd name="connsiteX620" fmla="*/ 1569844 w 1964548"/>
              <a:gd name="connsiteY620" fmla="*/ 322645 h 1025702"/>
              <a:gd name="connsiteX621" fmla="*/ 1587071 w 1964548"/>
              <a:gd name="connsiteY621" fmla="*/ 347247 h 1025702"/>
              <a:gd name="connsiteX622" fmla="*/ 1562469 w 1964548"/>
              <a:gd name="connsiteY622" fmla="*/ 364474 h 1025702"/>
              <a:gd name="connsiteX623" fmla="*/ 1545242 w 1964548"/>
              <a:gd name="connsiteY623" fmla="*/ 339872 h 1025702"/>
              <a:gd name="connsiteX624" fmla="*/ 1569844 w 1964548"/>
              <a:gd name="connsiteY624" fmla="*/ 322645 h 1025702"/>
              <a:gd name="connsiteX625" fmla="*/ 182056 w 1964548"/>
              <a:gd name="connsiteY625" fmla="*/ 312267 h 1025702"/>
              <a:gd name="connsiteX626" fmla="*/ 222774 w 1964548"/>
              <a:gd name="connsiteY626" fmla="*/ 370418 h 1025702"/>
              <a:gd name="connsiteX627" fmla="*/ 164623 w 1964548"/>
              <a:gd name="connsiteY627" fmla="*/ 411135 h 1025702"/>
              <a:gd name="connsiteX628" fmla="*/ 123905 w 1964548"/>
              <a:gd name="connsiteY628" fmla="*/ 352984 h 1025702"/>
              <a:gd name="connsiteX629" fmla="*/ 182056 w 1964548"/>
              <a:gd name="connsiteY629" fmla="*/ 312267 h 1025702"/>
              <a:gd name="connsiteX630" fmla="*/ 1503943 w 1964548"/>
              <a:gd name="connsiteY630" fmla="*/ 309064 h 1025702"/>
              <a:gd name="connsiteX631" fmla="*/ 1522736 w 1964548"/>
              <a:gd name="connsiteY631" fmla="*/ 335903 h 1025702"/>
              <a:gd name="connsiteX632" fmla="*/ 1495897 w 1964548"/>
              <a:gd name="connsiteY632" fmla="*/ 354696 h 1025702"/>
              <a:gd name="connsiteX633" fmla="*/ 1477104 w 1964548"/>
              <a:gd name="connsiteY633" fmla="*/ 327857 h 1025702"/>
              <a:gd name="connsiteX634" fmla="*/ 1503943 w 1964548"/>
              <a:gd name="connsiteY634" fmla="*/ 309064 h 1025702"/>
              <a:gd name="connsiteX635" fmla="*/ 839847 w 1964548"/>
              <a:gd name="connsiteY635" fmla="*/ 308149 h 1025702"/>
              <a:gd name="connsiteX636" fmla="*/ 871168 w 1964548"/>
              <a:gd name="connsiteY636" fmla="*/ 352881 h 1025702"/>
              <a:gd name="connsiteX637" fmla="*/ 826437 w 1964548"/>
              <a:gd name="connsiteY637" fmla="*/ 384202 h 1025702"/>
              <a:gd name="connsiteX638" fmla="*/ 795115 w 1964548"/>
              <a:gd name="connsiteY638" fmla="*/ 339471 h 1025702"/>
              <a:gd name="connsiteX639" fmla="*/ 839847 w 1964548"/>
              <a:gd name="connsiteY639" fmla="*/ 308149 h 1025702"/>
              <a:gd name="connsiteX640" fmla="*/ 1434240 w 1964548"/>
              <a:gd name="connsiteY640" fmla="*/ 294814 h 1025702"/>
              <a:gd name="connsiteX641" fmla="*/ 1454600 w 1964548"/>
              <a:gd name="connsiteY641" fmla="*/ 323889 h 1025702"/>
              <a:gd name="connsiteX642" fmla="*/ 1425524 w 1964548"/>
              <a:gd name="connsiteY642" fmla="*/ 344247 h 1025702"/>
              <a:gd name="connsiteX643" fmla="*/ 1405163 w 1964548"/>
              <a:gd name="connsiteY643" fmla="*/ 315172 h 1025702"/>
              <a:gd name="connsiteX644" fmla="*/ 1434240 w 1964548"/>
              <a:gd name="connsiteY644" fmla="*/ 294814 h 1025702"/>
              <a:gd name="connsiteX645" fmla="*/ 59964 w 1964548"/>
              <a:gd name="connsiteY645" fmla="*/ 289840 h 1025702"/>
              <a:gd name="connsiteX646" fmla="*/ 101400 w 1964548"/>
              <a:gd name="connsiteY646" fmla="*/ 349017 h 1025702"/>
              <a:gd name="connsiteX647" fmla="*/ 42224 w 1964548"/>
              <a:gd name="connsiteY647" fmla="*/ 390452 h 1025702"/>
              <a:gd name="connsiteX648" fmla="*/ 788 w 1964548"/>
              <a:gd name="connsiteY648" fmla="*/ 331277 h 1025702"/>
              <a:gd name="connsiteX649" fmla="*/ 59964 w 1964548"/>
              <a:gd name="connsiteY649" fmla="*/ 289840 h 1025702"/>
              <a:gd name="connsiteX650" fmla="*/ 739721 w 1964548"/>
              <a:gd name="connsiteY650" fmla="*/ 288534 h 1025702"/>
              <a:gd name="connsiteX651" fmla="*/ 772609 w 1964548"/>
              <a:gd name="connsiteY651" fmla="*/ 335502 h 1025702"/>
              <a:gd name="connsiteX652" fmla="*/ 725640 w 1964548"/>
              <a:gd name="connsiteY652" fmla="*/ 368390 h 1025702"/>
              <a:gd name="connsiteX653" fmla="*/ 692753 w 1964548"/>
              <a:gd name="connsiteY653" fmla="*/ 321420 h 1025702"/>
              <a:gd name="connsiteX654" fmla="*/ 739721 w 1964548"/>
              <a:gd name="connsiteY654" fmla="*/ 288534 h 1025702"/>
              <a:gd name="connsiteX655" fmla="*/ 1959144 w 1964548"/>
              <a:gd name="connsiteY655" fmla="*/ 283959 h 1025702"/>
              <a:gd name="connsiteX656" fmla="*/ 1963524 w 1964548"/>
              <a:gd name="connsiteY656" fmla="*/ 290214 h 1025702"/>
              <a:gd name="connsiteX657" fmla="*/ 1957268 w 1964548"/>
              <a:gd name="connsiteY657" fmla="*/ 294595 h 1025702"/>
              <a:gd name="connsiteX658" fmla="*/ 1952888 w 1964548"/>
              <a:gd name="connsiteY658" fmla="*/ 288339 h 1025702"/>
              <a:gd name="connsiteX659" fmla="*/ 1959144 w 1964548"/>
              <a:gd name="connsiteY659" fmla="*/ 283959 h 1025702"/>
              <a:gd name="connsiteX660" fmla="*/ 1360733 w 1964548"/>
              <a:gd name="connsiteY660" fmla="*/ 279892 h 1025702"/>
              <a:gd name="connsiteX661" fmla="*/ 1382658 w 1964548"/>
              <a:gd name="connsiteY661" fmla="*/ 311204 h 1025702"/>
              <a:gd name="connsiteX662" fmla="*/ 1351345 w 1964548"/>
              <a:gd name="connsiteY662" fmla="*/ 333129 h 1025702"/>
              <a:gd name="connsiteX663" fmla="*/ 1329422 w 1964548"/>
              <a:gd name="connsiteY663" fmla="*/ 301817 h 1025702"/>
              <a:gd name="connsiteX664" fmla="*/ 1360733 w 1964548"/>
              <a:gd name="connsiteY664" fmla="*/ 279892 h 1025702"/>
              <a:gd name="connsiteX665" fmla="*/ 1924545 w 1964548"/>
              <a:gd name="connsiteY665" fmla="*/ 276029 h 1025702"/>
              <a:gd name="connsiteX666" fmla="*/ 1930385 w 1964548"/>
              <a:gd name="connsiteY666" fmla="*/ 284371 h 1025702"/>
              <a:gd name="connsiteX667" fmla="*/ 1922044 w 1964548"/>
              <a:gd name="connsiteY667" fmla="*/ 290210 h 1025702"/>
              <a:gd name="connsiteX668" fmla="*/ 1916204 w 1964548"/>
              <a:gd name="connsiteY668" fmla="*/ 281870 h 1025702"/>
              <a:gd name="connsiteX669" fmla="*/ 1924545 w 1964548"/>
              <a:gd name="connsiteY669" fmla="*/ 276029 h 1025702"/>
              <a:gd name="connsiteX670" fmla="*/ 635793 w 1964548"/>
              <a:gd name="connsiteY670" fmla="*/ 268247 h 1025702"/>
              <a:gd name="connsiteX671" fmla="*/ 670247 w 1964548"/>
              <a:gd name="connsiteY671" fmla="*/ 317452 h 1025702"/>
              <a:gd name="connsiteX672" fmla="*/ 621042 w 1964548"/>
              <a:gd name="connsiteY672" fmla="*/ 351906 h 1025702"/>
              <a:gd name="connsiteX673" fmla="*/ 586588 w 1964548"/>
              <a:gd name="connsiteY673" fmla="*/ 302701 h 1025702"/>
              <a:gd name="connsiteX674" fmla="*/ 635793 w 1964548"/>
              <a:gd name="connsiteY674" fmla="*/ 268247 h 1025702"/>
              <a:gd name="connsiteX675" fmla="*/ 1885868 w 1964548"/>
              <a:gd name="connsiteY675" fmla="*/ 266719 h 1025702"/>
              <a:gd name="connsiteX676" fmla="*/ 1893699 w 1964548"/>
              <a:gd name="connsiteY676" fmla="*/ 277901 h 1025702"/>
              <a:gd name="connsiteX677" fmla="*/ 1882516 w 1964548"/>
              <a:gd name="connsiteY677" fmla="*/ 285731 h 1025702"/>
              <a:gd name="connsiteX678" fmla="*/ 1874684 w 1964548"/>
              <a:gd name="connsiteY678" fmla="*/ 274548 h 1025702"/>
              <a:gd name="connsiteX679" fmla="*/ 1885868 w 1964548"/>
              <a:gd name="connsiteY679" fmla="*/ 266719 h 1025702"/>
              <a:gd name="connsiteX680" fmla="*/ 1283425 w 1964548"/>
              <a:gd name="connsiteY680" fmla="*/ 264300 h 1025702"/>
              <a:gd name="connsiteX681" fmla="*/ 1306916 w 1964548"/>
              <a:gd name="connsiteY681" fmla="*/ 297849 h 1025702"/>
              <a:gd name="connsiteX682" fmla="*/ 1273367 w 1964548"/>
              <a:gd name="connsiteY682" fmla="*/ 321339 h 1025702"/>
              <a:gd name="connsiteX683" fmla="*/ 1249876 w 1964548"/>
              <a:gd name="connsiteY683" fmla="*/ 287791 h 1025702"/>
              <a:gd name="connsiteX684" fmla="*/ 1283425 w 1964548"/>
              <a:gd name="connsiteY684" fmla="*/ 264300 h 1025702"/>
              <a:gd name="connsiteX685" fmla="*/ 1842782 w 1964548"/>
              <a:gd name="connsiteY685" fmla="*/ 257162 h 1025702"/>
              <a:gd name="connsiteX686" fmla="*/ 1852179 w 1964548"/>
              <a:gd name="connsiteY686" fmla="*/ 270581 h 1025702"/>
              <a:gd name="connsiteX687" fmla="*/ 1838759 w 1964548"/>
              <a:gd name="connsiteY687" fmla="*/ 279977 h 1025702"/>
              <a:gd name="connsiteX688" fmla="*/ 1829361 w 1964548"/>
              <a:gd name="connsiteY688" fmla="*/ 266558 h 1025702"/>
              <a:gd name="connsiteX689" fmla="*/ 1842782 w 1964548"/>
              <a:gd name="connsiteY689" fmla="*/ 257162 h 1025702"/>
              <a:gd name="connsiteX690" fmla="*/ 1202313 w 1964548"/>
              <a:gd name="connsiteY690" fmla="*/ 248038 h 1025702"/>
              <a:gd name="connsiteX691" fmla="*/ 1227371 w 1964548"/>
              <a:gd name="connsiteY691" fmla="*/ 283823 h 1025702"/>
              <a:gd name="connsiteX692" fmla="*/ 1191585 w 1964548"/>
              <a:gd name="connsiteY692" fmla="*/ 308879 h 1025702"/>
              <a:gd name="connsiteX693" fmla="*/ 1166527 w 1964548"/>
              <a:gd name="connsiteY693" fmla="*/ 273094 h 1025702"/>
              <a:gd name="connsiteX694" fmla="*/ 1202313 w 1964548"/>
              <a:gd name="connsiteY694" fmla="*/ 248038 h 1025702"/>
              <a:gd name="connsiteX695" fmla="*/ 528062 w 1964548"/>
              <a:gd name="connsiteY695" fmla="*/ 247292 h 1025702"/>
              <a:gd name="connsiteX696" fmla="*/ 564081 w 1964548"/>
              <a:gd name="connsiteY696" fmla="*/ 298734 h 1025702"/>
              <a:gd name="connsiteX697" fmla="*/ 512640 w 1964548"/>
              <a:gd name="connsiteY697" fmla="*/ 334753 h 1025702"/>
              <a:gd name="connsiteX698" fmla="*/ 476622 w 1964548"/>
              <a:gd name="connsiteY698" fmla="*/ 283312 h 1025702"/>
              <a:gd name="connsiteX699" fmla="*/ 528062 w 1964548"/>
              <a:gd name="connsiteY699" fmla="*/ 247292 h 1025702"/>
              <a:gd name="connsiteX700" fmla="*/ 1795894 w 1964548"/>
              <a:gd name="connsiteY700" fmla="*/ 246933 h 1025702"/>
              <a:gd name="connsiteX701" fmla="*/ 1806857 w 1964548"/>
              <a:gd name="connsiteY701" fmla="*/ 262589 h 1025702"/>
              <a:gd name="connsiteX702" fmla="*/ 1791200 w 1964548"/>
              <a:gd name="connsiteY702" fmla="*/ 273551 h 1025702"/>
              <a:gd name="connsiteX703" fmla="*/ 1780237 w 1964548"/>
              <a:gd name="connsiteY703" fmla="*/ 257895 h 1025702"/>
              <a:gd name="connsiteX704" fmla="*/ 1795894 w 1964548"/>
              <a:gd name="connsiteY704" fmla="*/ 246933 h 1025702"/>
              <a:gd name="connsiteX705" fmla="*/ 1745203 w 1964548"/>
              <a:gd name="connsiteY705" fmla="*/ 236034 h 1025702"/>
              <a:gd name="connsiteX706" fmla="*/ 1757733 w 1964548"/>
              <a:gd name="connsiteY706" fmla="*/ 253927 h 1025702"/>
              <a:gd name="connsiteX707" fmla="*/ 1739839 w 1964548"/>
              <a:gd name="connsiteY707" fmla="*/ 266456 h 1025702"/>
              <a:gd name="connsiteX708" fmla="*/ 1727310 w 1964548"/>
              <a:gd name="connsiteY708" fmla="*/ 248562 h 1025702"/>
              <a:gd name="connsiteX709" fmla="*/ 1745203 w 1964548"/>
              <a:gd name="connsiteY709" fmla="*/ 236034 h 1025702"/>
              <a:gd name="connsiteX710" fmla="*/ 1117399 w 1964548"/>
              <a:gd name="connsiteY710" fmla="*/ 231104 h 1025702"/>
              <a:gd name="connsiteX711" fmla="*/ 1144022 w 1964548"/>
              <a:gd name="connsiteY711" fmla="*/ 269126 h 1025702"/>
              <a:gd name="connsiteX712" fmla="*/ 1106000 w 1964548"/>
              <a:gd name="connsiteY712" fmla="*/ 295749 h 1025702"/>
              <a:gd name="connsiteX713" fmla="*/ 1079377 w 1964548"/>
              <a:gd name="connsiteY713" fmla="*/ 257727 h 1025702"/>
              <a:gd name="connsiteX714" fmla="*/ 1117399 w 1964548"/>
              <a:gd name="connsiteY714" fmla="*/ 231104 h 1025702"/>
              <a:gd name="connsiteX715" fmla="*/ 416530 w 1964548"/>
              <a:gd name="connsiteY715" fmla="*/ 225664 h 1025702"/>
              <a:gd name="connsiteX716" fmla="*/ 454117 w 1964548"/>
              <a:gd name="connsiteY716" fmla="*/ 279342 h 1025702"/>
              <a:gd name="connsiteX717" fmla="*/ 400439 w 1964548"/>
              <a:gd name="connsiteY717" fmla="*/ 316928 h 1025702"/>
              <a:gd name="connsiteX718" fmla="*/ 362852 w 1964548"/>
              <a:gd name="connsiteY718" fmla="*/ 263250 h 1025702"/>
              <a:gd name="connsiteX719" fmla="*/ 416530 w 1964548"/>
              <a:gd name="connsiteY719" fmla="*/ 225664 h 1025702"/>
              <a:gd name="connsiteX720" fmla="*/ 1690708 w 1964548"/>
              <a:gd name="connsiteY720" fmla="*/ 224465 h 1025702"/>
              <a:gd name="connsiteX721" fmla="*/ 1704803 w 1964548"/>
              <a:gd name="connsiteY721" fmla="*/ 244594 h 1025702"/>
              <a:gd name="connsiteX722" fmla="*/ 1684674 w 1964548"/>
              <a:gd name="connsiteY722" fmla="*/ 258689 h 1025702"/>
              <a:gd name="connsiteX723" fmla="*/ 1670580 w 1964548"/>
              <a:gd name="connsiteY723" fmla="*/ 238559 h 1025702"/>
              <a:gd name="connsiteX724" fmla="*/ 1690708 w 1964548"/>
              <a:gd name="connsiteY724" fmla="*/ 224465 h 1025702"/>
              <a:gd name="connsiteX725" fmla="*/ 1028682 w 1964548"/>
              <a:gd name="connsiteY725" fmla="*/ 213500 h 1025702"/>
              <a:gd name="connsiteX726" fmla="*/ 1056871 w 1964548"/>
              <a:gd name="connsiteY726" fmla="*/ 253759 h 1025702"/>
              <a:gd name="connsiteX727" fmla="*/ 1016612 w 1964548"/>
              <a:gd name="connsiteY727" fmla="*/ 281948 h 1025702"/>
              <a:gd name="connsiteX728" fmla="*/ 988423 w 1964548"/>
              <a:gd name="connsiteY728" fmla="*/ 241690 h 1025702"/>
              <a:gd name="connsiteX729" fmla="*/ 1028682 w 1964548"/>
              <a:gd name="connsiteY729" fmla="*/ 213500 h 1025702"/>
              <a:gd name="connsiteX730" fmla="*/ 1632414 w 1964548"/>
              <a:gd name="connsiteY730" fmla="*/ 212227 h 1025702"/>
              <a:gd name="connsiteX731" fmla="*/ 1648075 w 1964548"/>
              <a:gd name="connsiteY731" fmla="*/ 234592 h 1025702"/>
              <a:gd name="connsiteX732" fmla="*/ 1625709 w 1964548"/>
              <a:gd name="connsiteY732" fmla="*/ 250252 h 1025702"/>
              <a:gd name="connsiteX733" fmla="*/ 1610048 w 1964548"/>
              <a:gd name="connsiteY733" fmla="*/ 227887 h 1025702"/>
              <a:gd name="connsiteX734" fmla="*/ 1632414 w 1964548"/>
              <a:gd name="connsiteY734" fmla="*/ 212227 h 1025702"/>
              <a:gd name="connsiteX735" fmla="*/ 301196 w 1964548"/>
              <a:gd name="connsiteY735" fmla="*/ 203367 h 1025702"/>
              <a:gd name="connsiteX736" fmla="*/ 340348 w 1964548"/>
              <a:gd name="connsiteY736" fmla="*/ 259282 h 1025702"/>
              <a:gd name="connsiteX737" fmla="*/ 284433 w 1964548"/>
              <a:gd name="connsiteY737" fmla="*/ 298434 h 1025702"/>
              <a:gd name="connsiteX738" fmla="*/ 245281 w 1964548"/>
              <a:gd name="connsiteY738" fmla="*/ 242519 h 1025702"/>
              <a:gd name="connsiteX739" fmla="*/ 301196 w 1964548"/>
              <a:gd name="connsiteY739" fmla="*/ 203367 h 1025702"/>
              <a:gd name="connsiteX740" fmla="*/ 1570315 w 1964548"/>
              <a:gd name="connsiteY740" fmla="*/ 199315 h 1025702"/>
              <a:gd name="connsiteX741" fmla="*/ 1587542 w 1964548"/>
              <a:gd name="connsiteY741" fmla="*/ 223918 h 1025702"/>
              <a:gd name="connsiteX742" fmla="*/ 1562940 w 1964548"/>
              <a:gd name="connsiteY742" fmla="*/ 241144 h 1025702"/>
              <a:gd name="connsiteX743" fmla="*/ 1545713 w 1964548"/>
              <a:gd name="connsiteY743" fmla="*/ 216542 h 1025702"/>
              <a:gd name="connsiteX744" fmla="*/ 1570315 w 1964548"/>
              <a:gd name="connsiteY744" fmla="*/ 199315 h 1025702"/>
              <a:gd name="connsiteX745" fmla="*/ 936169 w 1964548"/>
              <a:gd name="connsiteY745" fmla="*/ 195226 h 1025702"/>
              <a:gd name="connsiteX746" fmla="*/ 965919 w 1964548"/>
              <a:gd name="connsiteY746" fmla="*/ 237722 h 1025702"/>
              <a:gd name="connsiteX747" fmla="*/ 923431 w 1964548"/>
              <a:gd name="connsiteY747" fmla="*/ 267478 h 1025702"/>
              <a:gd name="connsiteX748" fmla="*/ 893675 w 1964548"/>
              <a:gd name="connsiteY748" fmla="*/ 224982 h 1025702"/>
              <a:gd name="connsiteX749" fmla="*/ 936169 w 1964548"/>
              <a:gd name="connsiteY749" fmla="*/ 195226 h 1025702"/>
              <a:gd name="connsiteX750" fmla="*/ 1504414 w 1964548"/>
              <a:gd name="connsiteY750" fmla="*/ 185736 h 1025702"/>
              <a:gd name="connsiteX751" fmla="*/ 1523208 w 1964548"/>
              <a:gd name="connsiteY751" fmla="*/ 212574 h 1025702"/>
              <a:gd name="connsiteX752" fmla="*/ 1496368 w 1964548"/>
              <a:gd name="connsiteY752" fmla="*/ 231367 h 1025702"/>
              <a:gd name="connsiteX753" fmla="*/ 1477575 w 1964548"/>
              <a:gd name="connsiteY753" fmla="*/ 204528 h 1025702"/>
              <a:gd name="connsiteX754" fmla="*/ 1504414 w 1964548"/>
              <a:gd name="connsiteY754" fmla="*/ 185736 h 1025702"/>
              <a:gd name="connsiteX755" fmla="*/ 182056 w 1964548"/>
              <a:gd name="connsiteY755" fmla="*/ 180400 h 1025702"/>
              <a:gd name="connsiteX756" fmla="*/ 222774 w 1964548"/>
              <a:gd name="connsiteY756" fmla="*/ 238551 h 1025702"/>
              <a:gd name="connsiteX757" fmla="*/ 164623 w 1964548"/>
              <a:gd name="connsiteY757" fmla="*/ 279268 h 1025702"/>
              <a:gd name="connsiteX758" fmla="*/ 123905 w 1964548"/>
              <a:gd name="connsiteY758" fmla="*/ 221118 h 1025702"/>
              <a:gd name="connsiteX759" fmla="*/ 182056 w 1964548"/>
              <a:gd name="connsiteY759" fmla="*/ 180400 h 1025702"/>
              <a:gd name="connsiteX760" fmla="*/ 839848 w 1964548"/>
              <a:gd name="connsiteY760" fmla="*/ 176282 h 1025702"/>
              <a:gd name="connsiteX761" fmla="*/ 871169 w 1964548"/>
              <a:gd name="connsiteY761" fmla="*/ 221014 h 1025702"/>
              <a:gd name="connsiteX762" fmla="*/ 826438 w 1964548"/>
              <a:gd name="connsiteY762" fmla="*/ 252335 h 1025702"/>
              <a:gd name="connsiteX763" fmla="*/ 795116 w 1964548"/>
              <a:gd name="connsiteY763" fmla="*/ 207603 h 1025702"/>
              <a:gd name="connsiteX764" fmla="*/ 839848 w 1964548"/>
              <a:gd name="connsiteY764" fmla="*/ 176282 h 1025702"/>
              <a:gd name="connsiteX765" fmla="*/ 1434711 w 1964548"/>
              <a:gd name="connsiteY765" fmla="*/ 171484 h 1025702"/>
              <a:gd name="connsiteX766" fmla="*/ 1455070 w 1964548"/>
              <a:gd name="connsiteY766" fmla="*/ 200559 h 1025702"/>
              <a:gd name="connsiteX767" fmla="*/ 1425994 w 1964548"/>
              <a:gd name="connsiteY767" fmla="*/ 220917 h 1025702"/>
              <a:gd name="connsiteX768" fmla="*/ 1405634 w 1964548"/>
              <a:gd name="connsiteY768" fmla="*/ 191842 h 1025702"/>
              <a:gd name="connsiteX769" fmla="*/ 1434711 w 1964548"/>
              <a:gd name="connsiteY769" fmla="*/ 171484 h 1025702"/>
              <a:gd name="connsiteX770" fmla="*/ 1959614 w 1964548"/>
              <a:gd name="connsiteY770" fmla="*/ 160631 h 1025702"/>
              <a:gd name="connsiteX771" fmla="*/ 1963995 w 1964548"/>
              <a:gd name="connsiteY771" fmla="*/ 166886 h 1025702"/>
              <a:gd name="connsiteX772" fmla="*/ 1957739 w 1964548"/>
              <a:gd name="connsiteY772" fmla="*/ 171267 h 1025702"/>
              <a:gd name="connsiteX773" fmla="*/ 1953359 w 1964548"/>
              <a:gd name="connsiteY773" fmla="*/ 165011 h 1025702"/>
              <a:gd name="connsiteX774" fmla="*/ 1959614 w 1964548"/>
              <a:gd name="connsiteY774" fmla="*/ 160631 h 1025702"/>
              <a:gd name="connsiteX775" fmla="*/ 59965 w 1964548"/>
              <a:gd name="connsiteY775" fmla="*/ 157974 h 1025702"/>
              <a:gd name="connsiteX776" fmla="*/ 101400 w 1964548"/>
              <a:gd name="connsiteY776" fmla="*/ 217150 h 1025702"/>
              <a:gd name="connsiteX777" fmla="*/ 42224 w 1964548"/>
              <a:gd name="connsiteY777" fmla="*/ 258586 h 1025702"/>
              <a:gd name="connsiteX778" fmla="*/ 788 w 1964548"/>
              <a:gd name="connsiteY778" fmla="*/ 199409 h 1025702"/>
              <a:gd name="connsiteX779" fmla="*/ 59965 w 1964548"/>
              <a:gd name="connsiteY779" fmla="*/ 157974 h 1025702"/>
              <a:gd name="connsiteX780" fmla="*/ 739722 w 1964548"/>
              <a:gd name="connsiteY780" fmla="*/ 156666 h 1025702"/>
              <a:gd name="connsiteX781" fmla="*/ 772610 w 1964548"/>
              <a:gd name="connsiteY781" fmla="*/ 203635 h 1025702"/>
              <a:gd name="connsiteX782" fmla="*/ 725641 w 1964548"/>
              <a:gd name="connsiteY782" fmla="*/ 236523 h 1025702"/>
              <a:gd name="connsiteX783" fmla="*/ 692753 w 1964548"/>
              <a:gd name="connsiteY783" fmla="*/ 189554 h 1025702"/>
              <a:gd name="connsiteX784" fmla="*/ 739722 w 1964548"/>
              <a:gd name="connsiteY784" fmla="*/ 156666 h 1025702"/>
              <a:gd name="connsiteX785" fmla="*/ 1361204 w 1964548"/>
              <a:gd name="connsiteY785" fmla="*/ 156563 h 1025702"/>
              <a:gd name="connsiteX786" fmla="*/ 1383129 w 1964548"/>
              <a:gd name="connsiteY786" fmla="*/ 187875 h 1025702"/>
              <a:gd name="connsiteX787" fmla="*/ 1351816 w 1964548"/>
              <a:gd name="connsiteY787" fmla="*/ 209800 h 1025702"/>
              <a:gd name="connsiteX788" fmla="*/ 1329893 w 1964548"/>
              <a:gd name="connsiteY788" fmla="*/ 178488 h 1025702"/>
              <a:gd name="connsiteX789" fmla="*/ 1361204 w 1964548"/>
              <a:gd name="connsiteY789" fmla="*/ 156563 h 1025702"/>
              <a:gd name="connsiteX790" fmla="*/ 1925015 w 1964548"/>
              <a:gd name="connsiteY790" fmla="*/ 152702 h 1025702"/>
              <a:gd name="connsiteX791" fmla="*/ 1930856 w 1964548"/>
              <a:gd name="connsiteY791" fmla="*/ 161042 h 1025702"/>
              <a:gd name="connsiteX792" fmla="*/ 1922515 w 1964548"/>
              <a:gd name="connsiteY792" fmla="*/ 166883 h 1025702"/>
              <a:gd name="connsiteX793" fmla="*/ 1916675 w 1964548"/>
              <a:gd name="connsiteY793" fmla="*/ 158543 h 1025702"/>
              <a:gd name="connsiteX794" fmla="*/ 1925015 w 1964548"/>
              <a:gd name="connsiteY794" fmla="*/ 152702 h 1025702"/>
              <a:gd name="connsiteX795" fmla="*/ 1886339 w 1964548"/>
              <a:gd name="connsiteY795" fmla="*/ 143392 h 1025702"/>
              <a:gd name="connsiteX796" fmla="*/ 1894170 w 1964548"/>
              <a:gd name="connsiteY796" fmla="*/ 154574 h 1025702"/>
              <a:gd name="connsiteX797" fmla="*/ 1882986 w 1964548"/>
              <a:gd name="connsiteY797" fmla="*/ 162404 h 1025702"/>
              <a:gd name="connsiteX798" fmla="*/ 1875155 w 1964548"/>
              <a:gd name="connsiteY798" fmla="*/ 151221 h 1025702"/>
              <a:gd name="connsiteX799" fmla="*/ 1886339 w 1964548"/>
              <a:gd name="connsiteY799" fmla="*/ 143392 h 1025702"/>
              <a:gd name="connsiteX800" fmla="*/ 1283896 w 1964548"/>
              <a:gd name="connsiteY800" fmla="*/ 140970 h 1025702"/>
              <a:gd name="connsiteX801" fmla="*/ 1307387 w 1964548"/>
              <a:gd name="connsiteY801" fmla="*/ 174519 h 1025702"/>
              <a:gd name="connsiteX802" fmla="*/ 1273838 w 1964548"/>
              <a:gd name="connsiteY802" fmla="*/ 198010 h 1025702"/>
              <a:gd name="connsiteX803" fmla="*/ 1250347 w 1964548"/>
              <a:gd name="connsiteY803" fmla="*/ 164461 h 1025702"/>
              <a:gd name="connsiteX804" fmla="*/ 1283896 w 1964548"/>
              <a:gd name="connsiteY804" fmla="*/ 140970 h 1025702"/>
              <a:gd name="connsiteX805" fmla="*/ 635794 w 1964548"/>
              <a:gd name="connsiteY805" fmla="*/ 136380 h 1025702"/>
              <a:gd name="connsiteX806" fmla="*/ 670248 w 1964548"/>
              <a:gd name="connsiteY806" fmla="*/ 185586 h 1025702"/>
              <a:gd name="connsiteX807" fmla="*/ 621042 w 1964548"/>
              <a:gd name="connsiteY807" fmla="*/ 220040 h 1025702"/>
              <a:gd name="connsiteX808" fmla="*/ 586588 w 1964548"/>
              <a:gd name="connsiteY808" fmla="*/ 170834 h 1025702"/>
              <a:gd name="connsiteX809" fmla="*/ 635794 w 1964548"/>
              <a:gd name="connsiteY809" fmla="*/ 136380 h 1025702"/>
              <a:gd name="connsiteX810" fmla="*/ 1843253 w 1964548"/>
              <a:gd name="connsiteY810" fmla="*/ 133835 h 1025702"/>
              <a:gd name="connsiteX811" fmla="*/ 1852650 w 1964548"/>
              <a:gd name="connsiteY811" fmla="*/ 147253 h 1025702"/>
              <a:gd name="connsiteX812" fmla="*/ 1839230 w 1964548"/>
              <a:gd name="connsiteY812" fmla="*/ 156649 h 1025702"/>
              <a:gd name="connsiteX813" fmla="*/ 1829832 w 1964548"/>
              <a:gd name="connsiteY813" fmla="*/ 143230 h 1025702"/>
              <a:gd name="connsiteX814" fmla="*/ 1843253 w 1964548"/>
              <a:gd name="connsiteY814" fmla="*/ 133835 h 1025702"/>
              <a:gd name="connsiteX815" fmla="*/ 1202784 w 1964548"/>
              <a:gd name="connsiteY815" fmla="*/ 124709 h 1025702"/>
              <a:gd name="connsiteX816" fmla="*/ 1227842 w 1964548"/>
              <a:gd name="connsiteY816" fmla="*/ 160494 h 1025702"/>
              <a:gd name="connsiteX817" fmla="*/ 1192056 w 1964548"/>
              <a:gd name="connsiteY817" fmla="*/ 185550 h 1025702"/>
              <a:gd name="connsiteX818" fmla="*/ 1166998 w 1964548"/>
              <a:gd name="connsiteY818" fmla="*/ 149765 h 1025702"/>
              <a:gd name="connsiteX819" fmla="*/ 1202784 w 1964548"/>
              <a:gd name="connsiteY819" fmla="*/ 124709 h 1025702"/>
              <a:gd name="connsiteX820" fmla="*/ 1796365 w 1964548"/>
              <a:gd name="connsiteY820" fmla="*/ 123606 h 1025702"/>
              <a:gd name="connsiteX821" fmla="*/ 1807328 w 1964548"/>
              <a:gd name="connsiteY821" fmla="*/ 139262 h 1025702"/>
              <a:gd name="connsiteX822" fmla="*/ 1791672 w 1964548"/>
              <a:gd name="connsiteY822" fmla="*/ 150224 h 1025702"/>
              <a:gd name="connsiteX823" fmla="*/ 1780709 w 1964548"/>
              <a:gd name="connsiteY823" fmla="*/ 134568 h 1025702"/>
              <a:gd name="connsiteX824" fmla="*/ 1796365 w 1964548"/>
              <a:gd name="connsiteY824" fmla="*/ 123606 h 1025702"/>
              <a:gd name="connsiteX825" fmla="*/ 528063 w 1964548"/>
              <a:gd name="connsiteY825" fmla="*/ 115426 h 1025702"/>
              <a:gd name="connsiteX826" fmla="*/ 564081 w 1964548"/>
              <a:gd name="connsiteY826" fmla="*/ 166867 h 1025702"/>
              <a:gd name="connsiteX827" fmla="*/ 512640 w 1964548"/>
              <a:gd name="connsiteY827" fmla="*/ 202886 h 1025702"/>
              <a:gd name="connsiteX828" fmla="*/ 476624 w 1964548"/>
              <a:gd name="connsiteY828" fmla="*/ 151445 h 1025702"/>
              <a:gd name="connsiteX829" fmla="*/ 528063 w 1964548"/>
              <a:gd name="connsiteY829" fmla="*/ 115426 h 1025702"/>
              <a:gd name="connsiteX830" fmla="*/ 1745675 w 1964548"/>
              <a:gd name="connsiteY830" fmla="*/ 112708 h 1025702"/>
              <a:gd name="connsiteX831" fmla="*/ 1758204 w 1964548"/>
              <a:gd name="connsiteY831" fmla="*/ 130600 h 1025702"/>
              <a:gd name="connsiteX832" fmla="*/ 1740310 w 1964548"/>
              <a:gd name="connsiteY832" fmla="*/ 143128 h 1025702"/>
              <a:gd name="connsiteX833" fmla="*/ 1727781 w 1964548"/>
              <a:gd name="connsiteY833" fmla="*/ 125236 h 1025702"/>
              <a:gd name="connsiteX834" fmla="*/ 1745675 w 1964548"/>
              <a:gd name="connsiteY834" fmla="*/ 112708 h 1025702"/>
              <a:gd name="connsiteX835" fmla="*/ 1117870 w 1964548"/>
              <a:gd name="connsiteY835" fmla="*/ 107774 h 1025702"/>
              <a:gd name="connsiteX836" fmla="*/ 1144493 w 1964548"/>
              <a:gd name="connsiteY836" fmla="*/ 145796 h 1025702"/>
              <a:gd name="connsiteX837" fmla="*/ 1106471 w 1964548"/>
              <a:gd name="connsiteY837" fmla="*/ 172419 h 1025702"/>
              <a:gd name="connsiteX838" fmla="*/ 1079848 w 1964548"/>
              <a:gd name="connsiteY838" fmla="*/ 134397 h 1025702"/>
              <a:gd name="connsiteX839" fmla="*/ 1117870 w 1964548"/>
              <a:gd name="connsiteY839" fmla="*/ 107774 h 1025702"/>
              <a:gd name="connsiteX840" fmla="*/ 1691180 w 1964548"/>
              <a:gd name="connsiteY840" fmla="*/ 101138 h 1025702"/>
              <a:gd name="connsiteX841" fmla="*/ 1705275 w 1964548"/>
              <a:gd name="connsiteY841" fmla="*/ 121267 h 1025702"/>
              <a:gd name="connsiteX842" fmla="*/ 1685145 w 1964548"/>
              <a:gd name="connsiteY842" fmla="*/ 135362 h 1025702"/>
              <a:gd name="connsiteX843" fmla="*/ 1671051 w 1964548"/>
              <a:gd name="connsiteY843" fmla="*/ 115233 h 1025702"/>
              <a:gd name="connsiteX844" fmla="*/ 1691180 w 1964548"/>
              <a:gd name="connsiteY844" fmla="*/ 101138 h 1025702"/>
              <a:gd name="connsiteX845" fmla="*/ 416532 w 1964548"/>
              <a:gd name="connsiteY845" fmla="*/ 93798 h 1025702"/>
              <a:gd name="connsiteX846" fmla="*/ 454118 w 1964548"/>
              <a:gd name="connsiteY846" fmla="*/ 147475 h 1025702"/>
              <a:gd name="connsiteX847" fmla="*/ 400439 w 1964548"/>
              <a:gd name="connsiteY847" fmla="*/ 185062 h 1025702"/>
              <a:gd name="connsiteX848" fmla="*/ 362854 w 1964548"/>
              <a:gd name="connsiteY848" fmla="*/ 131384 h 1025702"/>
              <a:gd name="connsiteX849" fmla="*/ 416532 w 1964548"/>
              <a:gd name="connsiteY849" fmla="*/ 93798 h 1025702"/>
              <a:gd name="connsiteX850" fmla="*/ 1029153 w 1964548"/>
              <a:gd name="connsiteY850" fmla="*/ 90171 h 1025702"/>
              <a:gd name="connsiteX851" fmla="*/ 1057342 w 1964548"/>
              <a:gd name="connsiteY851" fmla="*/ 130430 h 1025702"/>
              <a:gd name="connsiteX852" fmla="*/ 1017083 w 1964548"/>
              <a:gd name="connsiteY852" fmla="*/ 158619 h 1025702"/>
              <a:gd name="connsiteX853" fmla="*/ 988894 w 1964548"/>
              <a:gd name="connsiteY853" fmla="*/ 118361 h 1025702"/>
              <a:gd name="connsiteX854" fmla="*/ 1029153 w 1964548"/>
              <a:gd name="connsiteY854" fmla="*/ 90171 h 1025702"/>
              <a:gd name="connsiteX855" fmla="*/ 1632885 w 1964548"/>
              <a:gd name="connsiteY855" fmla="*/ 88899 h 1025702"/>
              <a:gd name="connsiteX856" fmla="*/ 1648546 w 1964548"/>
              <a:gd name="connsiteY856" fmla="*/ 111264 h 1025702"/>
              <a:gd name="connsiteX857" fmla="*/ 1626180 w 1964548"/>
              <a:gd name="connsiteY857" fmla="*/ 126924 h 1025702"/>
              <a:gd name="connsiteX858" fmla="*/ 1610519 w 1964548"/>
              <a:gd name="connsiteY858" fmla="*/ 104559 h 1025702"/>
              <a:gd name="connsiteX859" fmla="*/ 1632885 w 1964548"/>
              <a:gd name="connsiteY859" fmla="*/ 88899 h 1025702"/>
              <a:gd name="connsiteX860" fmla="*/ 1570786 w 1964548"/>
              <a:gd name="connsiteY860" fmla="*/ 75989 h 1025702"/>
              <a:gd name="connsiteX861" fmla="*/ 1588013 w 1964548"/>
              <a:gd name="connsiteY861" fmla="*/ 100591 h 1025702"/>
              <a:gd name="connsiteX862" fmla="*/ 1563411 w 1964548"/>
              <a:gd name="connsiteY862" fmla="*/ 117817 h 1025702"/>
              <a:gd name="connsiteX863" fmla="*/ 1546184 w 1964548"/>
              <a:gd name="connsiteY863" fmla="*/ 93215 h 1025702"/>
              <a:gd name="connsiteX864" fmla="*/ 1570786 w 1964548"/>
              <a:gd name="connsiteY864" fmla="*/ 75989 h 1025702"/>
              <a:gd name="connsiteX865" fmla="*/ 936636 w 1964548"/>
              <a:gd name="connsiteY865" fmla="*/ 71896 h 1025702"/>
              <a:gd name="connsiteX866" fmla="*/ 966390 w 1964548"/>
              <a:gd name="connsiteY866" fmla="*/ 114393 h 1025702"/>
              <a:gd name="connsiteX867" fmla="*/ 923896 w 1964548"/>
              <a:gd name="connsiteY867" fmla="*/ 144148 h 1025702"/>
              <a:gd name="connsiteX868" fmla="*/ 894140 w 1964548"/>
              <a:gd name="connsiteY868" fmla="*/ 101652 h 1025702"/>
              <a:gd name="connsiteX869" fmla="*/ 936636 w 1964548"/>
              <a:gd name="connsiteY869" fmla="*/ 71896 h 1025702"/>
              <a:gd name="connsiteX870" fmla="*/ 301197 w 1964548"/>
              <a:gd name="connsiteY870" fmla="*/ 71500 h 1025702"/>
              <a:gd name="connsiteX871" fmla="*/ 340350 w 1964548"/>
              <a:gd name="connsiteY871" fmla="*/ 127415 h 1025702"/>
              <a:gd name="connsiteX872" fmla="*/ 284435 w 1964548"/>
              <a:gd name="connsiteY872" fmla="*/ 166567 h 1025702"/>
              <a:gd name="connsiteX873" fmla="*/ 245281 w 1964548"/>
              <a:gd name="connsiteY873" fmla="*/ 110653 h 1025702"/>
              <a:gd name="connsiteX874" fmla="*/ 301197 w 1964548"/>
              <a:gd name="connsiteY874" fmla="*/ 71500 h 1025702"/>
              <a:gd name="connsiteX875" fmla="*/ 1504885 w 1964548"/>
              <a:gd name="connsiteY875" fmla="*/ 62408 h 1025702"/>
              <a:gd name="connsiteX876" fmla="*/ 1523678 w 1964548"/>
              <a:gd name="connsiteY876" fmla="*/ 89247 h 1025702"/>
              <a:gd name="connsiteX877" fmla="*/ 1496839 w 1964548"/>
              <a:gd name="connsiteY877" fmla="*/ 108040 h 1025702"/>
              <a:gd name="connsiteX878" fmla="*/ 1478046 w 1964548"/>
              <a:gd name="connsiteY878" fmla="*/ 81201 h 1025702"/>
              <a:gd name="connsiteX879" fmla="*/ 1504885 w 1964548"/>
              <a:gd name="connsiteY879" fmla="*/ 62408 h 1025702"/>
              <a:gd name="connsiteX880" fmla="*/ 840313 w 1964548"/>
              <a:gd name="connsiteY880" fmla="*/ 52953 h 1025702"/>
              <a:gd name="connsiteX881" fmla="*/ 871634 w 1964548"/>
              <a:gd name="connsiteY881" fmla="*/ 97685 h 1025702"/>
              <a:gd name="connsiteX882" fmla="*/ 826903 w 1964548"/>
              <a:gd name="connsiteY882" fmla="*/ 129006 h 1025702"/>
              <a:gd name="connsiteX883" fmla="*/ 795581 w 1964548"/>
              <a:gd name="connsiteY883" fmla="*/ 84275 h 1025702"/>
              <a:gd name="connsiteX884" fmla="*/ 840313 w 1964548"/>
              <a:gd name="connsiteY884" fmla="*/ 52953 h 1025702"/>
              <a:gd name="connsiteX885" fmla="*/ 182057 w 1964548"/>
              <a:gd name="connsiteY885" fmla="*/ 48533 h 1025702"/>
              <a:gd name="connsiteX886" fmla="*/ 222775 w 1964548"/>
              <a:gd name="connsiteY886" fmla="*/ 106684 h 1025702"/>
              <a:gd name="connsiteX887" fmla="*/ 164625 w 1964548"/>
              <a:gd name="connsiteY887" fmla="*/ 147402 h 1025702"/>
              <a:gd name="connsiteX888" fmla="*/ 123907 w 1964548"/>
              <a:gd name="connsiteY888" fmla="*/ 89251 h 1025702"/>
              <a:gd name="connsiteX889" fmla="*/ 182057 w 1964548"/>
              <a:gd name="connsiteY889" fmla="*/ 48533 h 1025702"/>
              <a:gd name="connsiteX890" fmla="*/ 1435182 w 1964548"/>
              <a:gd name="connsiteY890" fmla="*/ 48157 h 1025702"/>
              <a:gd name="connsiteX891" fmla="*/ 1455541 w 1964548"/>
              <a:gd name="connsiteY891" fmla="*/ 77232 h 1025702"/>
              <a:gd name="connsiteX892" fmla="*/ 1426465 w 1964548"/>
              <a:gd name="connsiteY892" fmla="*/ 97591 h 1025702"/>
              <a:gd name="connsiteX893" fmla="*/ 1406106 w 1964548"/>
              <a:gd name="connsiteY893" fmla="*/ 68516 h 1025702"/>
              <a:gd name="connsiteX894" fmla="*/ 1435182 w 1964548"/>
              <a:gd name="connsiteY894" fmla="*/ 48157 h 1025702"/>
              <a:gd name="connsiteX895" fmla="*/ 1960085 w 1964548"/>
              <a:gd name="connsiteY895" fmla="*/ 37307 h 1025702"/>
              <a:gd name="connsiteX896" fmla="*/ 1964466 w 1964548"/>
              <a:gd name="connsiteY896" fmla="*/ 43563 h 1025702"/>
              <a:gd name="connsiteX897" fmla="*/ 1958210 w 1964548"/>
              <a:gd name="connsiteY897" fmla="*/ 47943 h 1025702"/>
              <a:gd name="connsiteX898" fmla="*/ 1953830 w 1964548"/>
              <a:gd name="connsiteY898" fmla="*/ 41687 h 1025702"/>
              <a:gd name="connsiteX899" fmla="*/ 1960085 w 1964548"/>
              <a:gd name="connsiteY899" fmla="*/ 37307 h 1025702"/>
              <a:gd name="connsiteX900" fmla="*/ 740188 w 1964548"/>
              <a:gd name="connsiteY900" fmla="*/ 33338 h 1025702"/>
              <a:gd name="connsiteX901" fmla="*/ 773075 w 1964548"/>
              <a:gd name="connsiteY901" fmla="*/ 80306 h 1025702"/>
              <a:gd name="connsiteX902" fmla="*/ 726107 w 1964548"/>
              <a:gd name="connsiteY902" fmla="*/ 113194 h 1025702"/>
              <a:gd name="connsiteX903" fmla="*/ 693219 w 1964548"/>
              <a:gd name="connsiteY903" fmla="*/ 66225 h 1025702"/>
              <a:gd name="connsiteX904" fmla="*/ 740188 w 1964548"/>
              <a:gd name="connsiteY904" fmla="*/ 33338 h 1025702"/>
              <a:gd name="connsiteX905" fmla="*/ 1361675 w 1964548"/>
              <a:gd name="connsiteY905" fmla="*/ 33235 h 1025702"/>
              <a:gd name="connsiteX906" fmla="*/ 1383600 w 1964548"/>
              <a:gd name="connsiteY906" fmla="*/ 64547 h 1025702"/>
              <a:gd name="connsiteX907" fmla="*/ 1352288 w 1964548"/>
              <a:gd name="connsiteY907" fmla="*/ 86472 h 1025702"/>
              <a:gd name="connsiteX908" fmla="*/ 1330363 w 1964548"/>
              <a:gd name="connsiteY908" fmla="*/ 55160 h 1025702"/>
              <a:gd name="connsiteX909" fmla="*/ 1361675 w 1964548"/>
              <a:gd name="connsiteY909" fmla="*/ 33235 h 1025702"/>
              <a:gd name="connsiteX910" fmla="*/ 1925486 w 1964548"/>
              <a:gd name="connsiteY910" fmla="*/ 29374 h 1025702"/>
              <a:gd name="connsiteX911" fmla="*/ 1931327 w 1964548"/>
              <a:gd name="connsiteY911" fmla="*/ 37715 h 1025702"/>
              <a:gd name="connsiteX912" fmla="*/ 1922986 w 1964548"/>
              <a:gd name="connsiteY912" fmla="*/ 43556 h 1025702"/>
              <a:gd name="connsiteX913" fmla="*/ 1917145 w 1964548"/>
              <a:gd name="connsiteY913" fmla="*/ 35215 h 1025702"/>
              <a:gd name="connsiteX914" fmla="*/ 1925486 w 1964548"/>
              <a:gd name="connsiteY914" fmla="*/ 29374 h 1025702"/>
              <a:gd name="connsiteX915" fmla="*/ 59965 w 1964548"/>
              <a:gd name="connsiteY915" fmla="*/ 26106 h 1025702"/>
              <a:gd name="connsiteX916" fmla="*/ 101401 w 1964548"/>
              <a:gd name="connsiteY916" fmla="*/ 85283 h 1025702"/>
              <a:gd name="connsiteX917" fmla="*/ 42225 w 1964548"/>
              <a:gd name="connsiteY917" fmla="*/ 126718 h 1025702"/>
              <a:gd name="connsiteX918" fmla="*/ 789 w 1964548"/>
              <a:gd name="connsiteY918" fmla="*/ 67542 h 1025702"/>
              <a:gd name="connsiteX919" fmla="*/ 59965 w 1964548"/>
              <a:gd name="connsiteY919" fmla="*/ 26106 h 1025702"/>
              <a:gd name="connsiteX920" fmla="*/ 1886809 w 1964548"/>
              <a:gd name="connsiteY920" fmla="*/ 20064 h 1025702"/>
              <a:gd name="connsiteX921" fmla="*/ 1894641 w 1964548"/>
              <a:gd name="connsiteY921" fmla="*/ 31247 h 1025702"/>
              <a:gd name="connsiteX922" fmla="*/ 1883457 w 1964548"/>
              <a:gd name="connsiteY922" fmla="*/ 39076 h 1025702"/>
              <a:gd name="connsiteX923" fmla="*/ 1875626 w 1964548"/>
              <a:gd name="connsiteY923" fmla="*/ 27894 h 1025702"/>
              <a:gd name="connsiteX924" fmla="*/ 1886809 w 1964548"/>
              <a:gd name="connsiteY924" fmla="*/ 20064 h 1025702"/>
              <a:gd name="connsiteX925" fmla="*/ 1284366 w 1964548"/>
              <a:gd name="connsiteY925" fmla="*/ 17643 h 1025702"/>
              <a:gd name="connsiteX926" fmla="*/ 1307858 w 1964548"/>
              <a:gd name="connsiteY926" fmla="*/ 51192 h 1025702"/>
              <a:gd name="connsiteX927" fmla="*/ 1274309 w 1964548"/>
              <a:gd name="connsiteY927" fmla="*/ 74683 h 1025702"/>
              <a:gd name="connsiteX928" fmla="*/ 1250818 w 1964548"/>
              <a:gd name="connsiteY928" fmla="*/ 41134 h 1025702"/>
              <a:gd name="connsiteX929" fmla="*/ 1284366 w 1964548"/>
              <a:gd name="connsiteY929" fmla="*/ 17643 h 1025702"/>
              <a:gd name="connsiteX930" fmla="*/ 636260 w 1964548"/>
              <a:gd name="connsiteY930" fmla="*/ 13051 h 1025702"/>
              <a:gd name="connsiteX931" fmla="*/ 670714 w 1964548"/>
              <a:gd name="connsiteY931" fmla="*/ 62256 h 1025702"/>
              <a:gd name="connsiteX932" fmla="*/ 621508 w 1964548"/>
              <a:gd name="connsiteY932" fmla="*/ 96710 h 1025702"/>
              <a:gd name="connsiteX933" fmla="*/ 587054 w 1964548"/>
              <a:gd name="connsiteY933" fmla="*/ 47505 h 1025702"/>
              <a:gd name="connsiteX934" fmla="*/ 636260 w 1964548"/>
              <a:gd name="connsiteY934" fmla="*/ 13051 h 1025702"/>
              <a:gd name="connsiteX935" fmla="*/ 1843723 w 1964548"/>
              <a:gd name="connsiteY935" fmla="*/ 10507 h 1025702"/>
              <a:gd name="connsiteX936" fmla="*/ 1853121 w 1964548"/>
              <a:gd name="connsiteY936" fmla="*/ 23926 h 1025702"/>
              <a:gd name="connsiteX937" fmla="*/ 1839701 w 1964548"/>
              <a:gd name="connsiteY937" fmla="*/ 33321 h 1025702"/>
              <a:gd name="connsiteX938" fmla="*/ 1830303 w 1964548"/>
              <a:gd name="connsiteY938" fmla="*/ 19902 h 1025702"/>
              <a:gd name="connsiteX939" fmla="*/ 1843723 w 1964548"/>
              <a:gd name="connsiteY939" fmla="*/ 10507 h 1025702"/>
              <a:gd name="connsiteX940" fmla="*/ 1203255 w 1964548"/>
              <a:gd name="connsiteY940" fmla="*/ 1381 h 1025702"/>
              <a:gd name="connsiteX941" fmla="*/ 1228314 w 1964548"/>
              <a:gd name="connsiteY941" fmla="*/ 37166 h 1025702"/>
              <a:gd name="connsiteX942" fmla="*/ 1192527 w 1964548"/>
              <a:gd name="connsiteY942" fmla="*/ 62222 h 1025702"/>
              <a:gd name="connsiteX943" fmla="*/ 1167469 w 1964548"/>
              <a:gd name="connsiteY943" fmla="*/ 26438 h 1025702"/>
              <a:gd name="connsiteX944" fmla="*/ 1203255 w 1964548"/>
              <a:gd name="connsiteY944" fmla="*/ 1381 h 1025702"/>
              <a:gd name="connsiteX945" fmla="*/ 1796836 w 1964548"/>
              <a:gd name="connsiteY945" fmla="*/ 279 h 1025702"/>
              <a:gd name="connsiteX946" fmla="*/ 1807799 w 1964548"/>
              <a:gd name="connsiteY946" fmla="*/ 15934 h 1025702"/>
              <a:gd name="connsiteX947" fmla="*/ 1792143 w 1964548"/>
              <a:gd name="connsiteY947" fmla="*/ 26896 h 1025702"/>
              <a:gd name="connsiteX948" fmla="*/ 1781180 w 1964548"/>
              <a:gd name="connsiteY948" fmla="*/ 11240 h 1025702"/>
              <a:gd name="connsiteX949" fmla="*/ 1796836 w 1964548"/>
              <a:gd name="connsiteY949" fmla="*/ 279 h 1025702"/>
              <a:gd name="connsiteX950" fmla="*/ 1729468 w 1964548"/>
              <a:gd name="connsiteY950" fmla="*/ 1 h 1025702"/>
              <a:gd name="connsiteX951" fmla="*/ 1757063 w 1964548"/>
              <a:gd name="connsiteY951" fmla="*/ 1 h 1025702"/>
              <a:gd name="connsiteX952" fmla="*/ 1758675 w 1964548"/>
              <a:gd name="connsiteY952" fmla="*/ 7272 h 1025702"/>
              <a:gd name="connsiteX953" fmla="*/ 1740782 w 1964548"/>
              <a:gd name="connsiteY953" fmla="*/ 19800 h 1025702"/>
              <a:gd name="connsiteX954" fmla="*/ 1728252 w 1964548"/>
              <a:gd name="connsiteY954" fmla="*/ 1908 h 1025702"/>
              <a:gd name="connsiteX955" fmla="*/ 495000 w 1964548"/>
              <a:gd name="connsiteY955" fmla="*/ 1 h 1025702"/>
              <a:gd name="connsiteX956" fmla="*/ 540937 w 1964548"/>
              <a:gd name="connsiteY956" fmla="*/ 1 h 1025702"/>
              <a:gd name="connsiteX957" fmla="*/ 557192 w 1964548"/>
              <a:gd name="connsiteY957" fmla="*/ 10357 h 1025702"/>
              <a:gd name="connsiteX958" fmla="*/ 564548 w 1964548"/>
              <a:gd name="connsiteY958" fmla="*/ 43537 h 1025702"/>
              <a:gd name="connsiteX959" fmla="*/ 513107 w 1964548"/>
              <a:gd name="connsiteY959" fmla="*/ 79557 h 1025702"/>
              <a:gd name="connsiteX960" fmla="*/ 477088 w 1964548"/>
              <a:gd name="connsiteY960" fmla="*/ 28116 h 1025702"/>
              <a:gd name="connsiteX961" fmla="*/ 131927 w 1964548"/>
              <a:gd name="connsiteY961" fmla="*/ 1 h 1025702"/>
              <a:gd name="connsiteX962" fmla="*/ 212636 w 1964548"/>
              <a:gd name="connsiteY962" fmla="*/ 1 h 1025702"/>
              <a:gd name="connsiteX963" fmla="*/ 202598 w 1964548"/>
              <a:gd name="connsiteY963" fmla="*/ 15758 h 1025702"/>
              <a:gd name="connsiteX964" fmla="*/ 165089 w 1964548"/>
              <a:gd name="connsiteY964" fmla="*/ 24073 h 1025702"/>
              <a:gd name="connsiteX965" fmla="*/ 132687 w 1964548"/>
              <a:gd name="connsiteY965" fmla="*/ 3431 h 1025702"/>
              <a:gd name="connsiteX966" fmla="*/ 1673317 w 1964548"/>
              <a:gd name="connsiteY966" fmla="*/ 0 h 1025702"/>
              <a:gd name="connsiteX967" fmla="*/ 1704433 w 1964548"/>
              <a:gd name="connsiteY967" fmla="*/ 1 h 1025702"/>
              <a:gd name="connsiteX968" fmla="*/ 1698600 w 1964548"/>
              <a:gd name="connsiteY968" fmla="*/ 9155 h 1025702"/>
              <a:gd name="connsiteX969" fmla="*/ 1685616 w 1964548"/>
              <a:gd name="connsiteY969" fmla="*/ 12034 h 1025702"/>
              <a:gd name="connsiteX970" fmla="*/ 1674401 w 1964548"/>
              <a:gd name="connsiteY970" fmla="*/ 4888 h 1025702"/>
              <a:gd name="connsiteX971" fmla="*/ 1641331 w 1964548"/>
              <a:gd name="connsiteY971" fmla="*/ 0 h 1025702"/>
              <a:gd name="connsiteX972" fmla="*/ 1641077 w 1964548"/>
              <a:gd name="connsiteY972" fmla="*/ 398 h 1025702"/>
              <a:gd name="connsiteX973" fmla="*/ 1626651 w 1964548"/>
              <a:gd name="connsiteY973" fmla="*/ 3596 h 1025702"/>
              <a:gd name="connsiteX974" fmla="*/ 1621006 w 1964548"/>
              <a:gd name="connsiteY974" fmla="*/ 1 h 1025702"/>
              <a:gd name="connsiteX975" fmla="*/ 1087371 w 1964548"/>
              <a:gd name="connsiteY975" fmla="*/ 0 h 1025702"/>
              <a:gd name="connsiteX976" fmla="*/ 1139982 w 1964548"/>
              <a:gd name="connsiteY976" fmla="*/ 1 h 1025702"/>
              <a:gd name="connsiteX977" fmla="*/ 1144963 w 1964548"/>
              <a:gd name="connsiteY977" fmla="*/ 22469 h 1025702"/>
              <a:gd name="connsiteX978" fmla="*/ 1106942 w 1964548"/>
              <a:gd name="connsiteY978" fmla="*/ 49092 h 1025702"/>
              <a:gd name="connsiteX979" fmla="*/ 1080319 w 1964548"/>
              <a:gd name="connsiteY979" fmla="*/ 11071 h 1025702"/>
              <a:gd name="connsiteX980" fmla="*/ 1056239 w 1964548"/>
              <a:gd name="connsiteY980" fmla="*/ 0 h 1025702"/>
              <a:gd name="connsiteX981" fmla="*/ 1057814 w 1964548"/>
              <a:gd name="connsiteY981" fmla="*/ 7102 h 1025702"/>
              <a:gd name="connsiteX982" fmla="*/ 1017555 w 1964548"/>
              <a:gd name="connsiteY982" fmla="*/ 35292 h 1025702"/>
              <a:gd name="connsiteX983" fmla="*/ 995123 w 1964548"/>
              <a:gd name="connsiteY983" fmla="*/ 21000 h 1025702"/>
              <a:gd name="connsiteX984" fmla="*/ 990467 w 1964548"/>
              <a:gd name="connsiteY984" fmla="*/ 1 h 1025702"/>
              <a:gd name="connsiteX985" fmla="*/ 961168 w 1964548"/>
              <a:gd name="connsiteY985" fmla="*/ 0 h 1025702"/>
              <a:gd name="connsiteX986" fmla="*/ 951776 w 1964548"/>
              <a:gd name="connsiteY986" fmla="*/ 14744 h 1025702"/>
              <a:gd name="connsiteX987" fmla="*/ 924365 w 1964548"/>
              <a:gd name="connsiteY987" fmla="*/ 20821 h 1025702"/>
              <a:gd name="connsiteX988" fmla="*/ 900686 w 1964548"/>
              <a:gd name="connsiteY988" fmla="*/ 5736 h 1025702"/>
              <a:gd name="connsiteX989" fmla="*/ 899415 w 1964548"/>
              <a:gd name="connsiteY989" fmla="*/ 1 h 1025702"/>
              <a:gd name="connsiteX990" fmla="*/ 818461 w 1964548"/>
              <a:gd name="connsiteY990" fmla="*/ 0 h 1025702"/>
              <a:gd name="connsiteX991" fmla="*/ 852981 w 1964548"/>
              <a:gd name="connsiteY991" fmla="*/ 1 h 1025702"/>
              <a:gd name="connsiteX992" fmla="*/ 827372 w 1964548"/>
              <a:gd name="connsiteY992" fmla="*/ 5678 h 1025702"/>
              <a:gd name="connsiteX993" fmla="*/ 368449 w 1964548"/>
              <a:gd name="connsiteY993" fmla="*/ 0 h 1025702"/>
              <a:gd name="connsiteX994" fmla="*/ 449230 w 1964548"/>
              <a:gd name="connsiteY994" fmla="*/ 0 h 1025702"/>
              <a:gd name="connsiteX995" fmla="*/ 454583 w 1964548"/>
              <a:gd name="connsiteY995" fmla="*/ 24146 h 1025702"/>
              <a:gd name="connsiteX996" fmla="*/ 400905 w 1964548"/>
              <a:gd name="connsiteY996" fmla="*/ 61732 h 1025702"/>
              <a:gd name="connsiteX997" fmla="*/ 363319 w 1964548"/>
              <a:gd name="connsiteY997" fmla="*/ 8054 h 1025702"/>
              <a:gd name="connsiteX998" fmla="*/ 248557 w 1964548"/>
              <a:gd name="connsiteY998" fmla="*/ 0 h 1025702"/>
              <a:gd name="connsiteX999" fmla="*/ 339909 w 1964548"/>
              <a:gd name="connsiteY999" fmla="*/ 1 h 1025702"/>
              <a:gd name="connsiteX1000" fmla="*/ 340815 w 1964548"/>
              <a:gd name="connsiteY1000" fmla="*/ 4086 h 1025702"/>
              <a:gd name="connsiteX1001" fmla="*/ 284899 w 1964548"/>
              <a:gd name="connsiteY1001" fmla="*/ 43238 h 1025702"/>
              <a:gd name="connsiteX1002" fmla="*/ 253742 w 1964548"/>
              <a:gd name="connsiteY1002" fmla="*/ 23389 h 1025702"/>
              <a:gd name="connsiteX1003" fmla="*/ 34049 w 1964548"/>
              <a:gd name="connsiteY1003" fmla="*/ 0 h 1025702"/>
              <a:gd name="connsiteX1004" fmla="*/ 69460 w 1964548"/>
              <a:gd name="connsiteY1004" fmla="*/ 1 h 1025702"/>
              <a:gd name="connsiteX1005" fmla="*/ 62969 w 1964548"/>
              <a:gd name="connsiteY1005" fmla="*/ 2889 h 1025702"/>
              <a:gd name="connsiteX1006" fmla="*/ 42691 w 1964548"/>
              <a:gd name="connsiteY1006" fmla="*/ 3390 h 102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</a:cxnLst>
            <a:rect l="l" t="t" r="r" b="b"/>
            <a:pathLst>
              <a:path w="1964548" h="1025702">
                <a:moveTo>
                  <a:pt x="301192" y="994565"/>
                </a:moveTo>
                <a:cubicBezTo>
                  <a:pt x="307755" y="995722"/>
                  <a:pt x="313773" y="998155"/>
                  <a:pt x="319036" y="1001563"/>
                </a:cubicBezTo>
                <a:lnTo>
                  <a:pt x="327061" y="1009309"/>
                </a:lnTo>
                <a:lnTo>
                  <a:pt x="258581" y="1012834"/>
                </a:lnTo>
                <a:lnTo>
                  <a:pt x="265126" y="1002561"/>
                </a:lnTo>
                <a:cubicBezTo>
                  <a:pt x="275245" y="995476"/>
                  <a:pt x="288066" y="992251"/>
                  <a:pt x="301192" y="994565"/>
                </a:cubicBezTo>
                <a:close/>
                <a:moveTo>
                  <a:pt x="182052" y="971599"/>
                </a:moveTo>
                <a:cubicBezTo>
                  <a:pt x="195703" y="974006"/>
                  <a:pt x="207086" y="981718"/>
                  <a:pt x="214455" y="992242"/>
                </a:cubicBezTo>
                <a:lnTo>
                  <a:pt x="219466" y="1014847"/>
                </a:lnTo>
                <a:lnTo>
                  <a:pt x="125535" y="1019682"/>
                </a:lnTo>
                <a:lnTo>
                  <a:pt x="123902" y="1012317"/>
                </a:lnTo>
                <a:cubicBezTo>
                  <a:pt x="128716" y="985015"/>
                  <a:pt x="154751" y="966785"/>
                  <a:pt x="182052" y="971599"/>
                </a:cubicBezTo>
                <a:close/>
                <a:moveTo>
                  <a:pt x="839843" y="967480"/>
                </a:moveTo>
                <a:lnTo>
                  <a:pt x="862261" y="981762"/>
                </a:lnTo>
                <a:lnTo>
                  <a:pt x="804059" y="984758"/>
                </a:lnTo>
                <a:lnTo>
                  <a:pt x="810991" y="973877"/>
                </a:lnTo>
                <a:cubicBezTo>
                  <a:pt x="819086" y="968209"/>
                  <a:pt x="829343" y="965629"/>
                  <a:pt x="839843" y="967480"/>
                </a:cubicBezTo>
                <a:close/>
                <a:moveTo>
                  <a:pt x="59961" y="949172"/>
                </a:moveTo>
                <a:cubicBezTo>
                  <a:pt x="87744" y="954071"/>
                  <a:pt x="106295" y="980565"/>
                  <a:pt x="101396" y="1008348"/>
                </a:cubicBezTo>
                <a:lnTo>
                  <a:pt x="93113" y="1021351"/>
                </a:lnTo>
                <a:lnTo>
                  <a:pt x="8565" y="1025702"/>
                </a:lnTo>
                <a:lnTo>
                  <a:pt x="784" y="990608"/>
                </a:lnTo>
                <a:cubicBezTo>
                  <a:pt x="5683" y="962824"/>
                  <a:pt x="32177" y="944273"/>
                  <a:pt x="59961" y="949172"/>
                </a:cubicBezTo>
                <a:close/>
                <a:moveTo>
                  <a:pt x="739718" y="947865"/>
                </a:moveTo>
                <a:cubicBezTo>
                  <a:pt x="750744" y="949809"/>
                  <a:pt x="759938" y="956038"/>
                  <a:pt x="765890" y="964538"/>
                </a:cubicBezTo>
                <a:lnTo>
                  <a:pt x="770753" y="986472"/>
                </a:lnTo>
                <a:lnTo>
                  <a:pt x="694883" y="990377"/>
                </a:lnTo>
                <a:lnTo>
                  <a:pt x="692749" y="980752"/>
                </a:lnTo>
                <a:cubicBezTo>
                  <a:pt x="696638" y="958701"/>
                  <a:pt x="717666" y="943976"/>
                  <a:pt x="739718" y="947865"/>
                </a:cubicBezTo>
                <a:close/>
                <a:moveTo>
                  <a:pt x="1360733" y="939224"/>
                </a:moveTo>
                <a:cubicBezTo>
                  <a:pt x="1368084" y="940520"/>
                  <a:pt x="1374213" y="944673"/>
                  <a:pt x="1378181" y="950339"/>
                </a:cubicBezTo>
                <a:lnTo>
                  <a:pt x="1379248" y="955153"/>
                </a:lnTo>
                <a:lnTo>
                  <a:pt x="1331681" y="957601"/>
                </a:lnTo>
                <a:lnTo>
                  <a:pt x="1340536" y="943701"/>
                </a:lnTo>
                <a:cubicBezTo>
                  <a:pt x="1346203" y="939733"/>
                  <a:pt x="1353383" y="937928"/>
                  <a:pt x="1360733" y="939224"/>
                </a:cubicBezTo>
                <a:close/>
                <a:moveTo>
                  <a:pt x="635790" y="927579"/>
                </a:moveTo>
                <a:cubicBezTo>
                  <a:pt x="658892" y="931652"/>
                  <a:pt x="674318" y="953683"/>
                  <a:pt x="670244" y="976784"/>
                </a:cubicBezTo>
                <a:lnTo>
                  <a:pt x="660456" y="992149"/>
                </a:lnTo>
                <a:lnTo>
                  <a:pt x="596262" y="995454"/>
                </a:lnTo>
                <a:lnTo>
                  <a:pt x="593621" y="993771"/>
                </a:lnTo>
                <a:cubicBezTo>
                  <a:pt x="587386" y="984867"/>
                  <a:pt x="584548" y="973584"/>
                  <a:pt x="586584" y="962033"/>
                </a:cubicBezTo>
                <a:cubicBezTo>
                  <a:pt x="590657" y="938931"/>
                  <a:pt x="612689" y="923505"/>
                  <a:pt x="635790" y="927579"/>
                </a:cubicBezTo>
                <a:close/>
                <a:moveTo>
                  <a:pt x="1924073" y="926823"/>
                </a:moveTo>
                <a:lnTo>
                  <a:pt x="1924268" y="927101"/>
                </a:lnTo>
                <a:lnTo>
                  <a:pt x="1923630" y="927133"/>
                </a:lnTo>
                <a:close/>
                <a:moveTo>
                  <a:pt x="1283425" y="923631"/>
                </a:moveTo>
                <a:cubicBezTo>
                  <a:pt x="1299175" y="926409"/>
                  <a:pt x="1309692" y="941429"/>
                  <a:pt x="1306915" y="957180"/>
                </a:cubicBezTo>
                <a:lnTo>
                  <a:pt x="1305798" y="958933"/>
                </a:lnTo>
                <a:lnTo>
                  <a:pt x="1253095" y="961646"/>
                </a:lnTo>
                <a:lnTo>
                  <a:pt x="1249875" y="947122"/>
                </a:lnTo>
                <a:cubicBezTo>
                  <a:pt x="1252652" y="931371"/>
                  <a:pt x="1267673" y="920854"/>
                  <a:pt x="1283425" y="923631"/>
                </a:cubicBezTo>
                <a:close/>
                <a:moveTo>
                  <a:pt x="1885397" y="917513"/>
                </a:moveTo>
                <a:cubicBezTo>
                  <a:pt x="1890648" y="918439"/>
                  <a:pt x="1894153" y="923445"/>
                  <a:pt x="1893228" y="928695"/>
                </a:cubicBezTo>
                <a:lnTo>
                  <a:pt x="1893223" y="928698"/>
                </a:lnTo>
                <a:lnTo>
                  <a:pt x="1877143" y="929526"/>
                </a:lnTo>
                <a:lnTo>
                  <a:pt x="1874213" y="925343"/>
                </a:lnTo>
                <a:cubicBezTo>
                  <a:pt x="1875139" y="920093"/>
                  <a:pt x="1880146" y="916587"/>
                  <a:pt x="1885397" y="917513"/>
                </a:cubicBezTo>
                <a:close/>
                <a:moveTo>
                  <a:pt x="1842311" y="907956"/>
                </a:moveTo>
                <a:cubicBezTo>
                  <a:pt x="1848611" y="909067"/>
                  <a:pt x="1852819" y="915075"/>
                  <a:pt x="1851708" y="921374"/>
                </a:cubicBezTo>
                <a:cubicBezTo>
                  <a:pt x="1850597" y="927674"/>
                  <a:pt x="1844589" y="931881"/>
                  <a:pt x="1838288" y="930770"/>
                </a:cubicBezTo>
                <a:cubicBezTo>
                  <a:pt x="1831987" y="929659"/>
                  <a:pt x="1827779" y="923651"/>
                  <a:pt x="1828890" y="917351"/>
                </a:cubicBezTo>
                <a:cubicBezTo>
                  <a:pt x="1830001" y="911051"/>
                  <a:pt x="1836010" y="906845"/>
                  <a:pt x="1842311" y="907956"/>
                </a:cubicBezTo>
                <a:close/>
                <a:moveTo>
                  <a:pt x="1202313" y="907369"/>
                </a:moveTo>
                <a:cubicBezTo>
                  <a:pt x="1219115" y="910332"/>
                  <a:pt x="1230334" y="926354"/>
                  <a:pt x="1227371" y="943154"/>
                </a:cubicBezTo>
                <a:cubicBezTo>
                  <a:pt x="1225890" y="951555"/>
                  <a:pt x="1221144" y="958560"/>
                  <a:pt x="1214668" y="963094"/>
                </a:cubicBezTo>
                <a:lnTo>
                  <a:pt x="1211555" y="963784"/>
                </a:lnTo>
                <a:lnTo>
                  <a:pt x="1186649" y="965066"/>
                </a:lnTo>
                <a:lnTo>
                  <a:pt x="1171645" y="955508"/>
                </a:lnTo>
                <a:cubicBezTo>
                  <a:pt x="1167111" y="949032"/>
                  <a:pt x="1165047" y="940827"/>
                  <a:pt x="1166528" y="932426"/>
                </a:cubicBezTo>
                <a:cubicBezTo>
                  <a:pt x="1169490" y="915625"/>
                  <a:pt x="1185512" y="904407"/>
                  <a:pt x="1202313" y="907369"/>
                </a:cubicBezTo>
                <a:close/>
                <a:moveTo>
                  <a:pt x="528059" y="906623"/>
                </a:moveTo>
                <a:cubicBezTo>
                  <a:pt x="552210" y="910883"/>
                  <a:pt x="568337" y="933913"/>
                  <a:pt x="564078" y="958064"/>
                </a:cubicBezTo>
                <a:cubicBezTo>
                  <a:pt x="559820" y="982216"/>
                  <a:pt x="536788" y="998342"/>
                  <a:pt x="512637" y="994084"/>
                </a:cubicBezTo>
                <a:cubicBezTo>
                  <a:pt x="488486" y="989825"/>
                  <a:pt x="472360" y="966794"/>
                  <a:pt x="476618" y="942643"/>
                </a:cubicBezTo>
                <a:cubicBezTo>
                  <a:pt x="480877" y="918491"/>
                  <a:pt x="503908" y="902365"/>
                  <a:pt x="528059" y="906623"/>
                </a:cubicBezTo>
                <a:close/>
                <a:moveTo>
                  <a:pt x="1795423" y="897727"/>
                </a:moveTo>
                <a:cubicBezTo>
                  <a:pt x="1802774" y="899024"/>
                  <a:pt x="1807683" y="906032"/>
                  <a:pt x="1806386" y="913383"/>
                </a:cubicBezTo>
                <a:cubicBezTo>
                  <a:pt x="1805090" y="920734"/>
                  <a:pt x="1798081" y="925641"/>
                  <a:pt x="1790730" y="924345"/>
                </a:cubicBezTo>
                <a:cubicBezTo>
                  <a:pt x="1783379" y="923049"/>
                  <a:pt x="1778471" y="916040"/>
                  <a:pt x="1779767" y="908689"/>
                </a:cubicBezTo>
                <a:cubicBezTo>
                  <a:pt x="1781063" y="901339"/>
                  <a:pt x="1788073" y="896431"/>
                  <a:pt x="1795423" y="897727"/>
                </a:cubicBezTo>
                <a:close/>
                <a:moveTo>
                  <a:pt x="1117399" y="890436"/>
                </a:moveTo>
                <a:cubicBezTo>
                  <a:pt x="1135250" y="893584"/>
                  <a:pt x="1147170" y="910606"/>
                  <a:pt x="1144022" y="928458"/>
                </a:cubicBezTo>
                <a:cubicBezTo>
                  <a:pt x="1140874" y="946309"/>
                  <a:pt x="1123852" y="958228"/>
                  <a:pt x="1106000" y="955081"/>
                </a:cubicBezTo>
                <a:cubicBezTo>
                  <a:pt x="1088149" y="951933"/>
                  <a:pt x="1076229" y="934911"/>
                  <a:pt x="1079377" y="917059"/>
                </a:cubicBezTo>
                <a:cubicBezTo>
                  <a:pt x="1082525" y="899207"/>
                  <a:pt x="1099547" y="887288"/>
                  <a:pt x="1117399" y="890436"/>
                </a:cubicBezTo>
                <a:close/>
                <a:moveTo>
                  <a:pt x="1744733" y="886829"/>
                </a:moveTo>
                <a:cubicBezTo>
                  <a:pt x="1753134" y="888310"/>
                  <a:pt x="1758743" y="896321"/>
                  <a:pt x="1757262" y="904721"/>
                </a:cubicBezTo>
                <a:cubicBezTo>
                  <a:pt x="1755781" y="913122"/>
                  <a:pt x="1747770" y="918731"/>
                  <a:pt x="1739369" y="917249"/>
                </a:cubicBezTo>
                <a:cubicBezTo>
                  <a:pt x="1730967" y="915768"/>
                  <a:pt x="1725358" y="907757"/>
                  <a:pt x="1726840" y="899357"/>
                </a:cubicBezTo>
                <a:cubicBezTo>
                  <a:pt x="1728321" y="890956"/>
                  <a:pt x="1736331" y="885347"/>
                  <a:pt x="1744733" y="886829"/>
                </a:cubicBezTo>
                <a:close/>
                <a:moveTo>
                  <a:pt x="416527" y="884996"/>
                </a:moveTo>
                <a:cubicBezTo>
                  <a:pt x="441729" y="889440"/>
                  <a:pt x="458557" y="913472"/>
                  <a:pt x="454113" y="938675"/>
                </a:cubicBezTo>
                <a:cubicBezTo>
                  <a:pt x="449670" y="963877"/>
                  <a:pt x="425637" y="980704"/>
                  <a:pt x="400435" y="976260"/>
                </a:cubicBezTo>
                <a:cubicBezTo>
                  <a:pt x="375232" y="971816"/>
                  <a:pt x="358405" y="947784"/>
                  <a:pt x="362848" y="922582"/>
                </a:cubicBezTo>
                <a:cubicBezTo>
                  <a:pt x="367292" y="897380"/>
                  <a:pt x="391324" y="880552"/>
                  <a:pt x="416527" y="884996"/>
                </a:cubicBezTo>
                <a:close/>
                <a:moveTo>
                  <a:pt x="1690238" y="875259"/>
                </a:moveTo>
                <a:cubicBezTo>
                  <a:pt x="1699688" y="876925"/>
                  <a:pt x="1705999" y="885938"/>
                  <a:pt x="1704333" y="895388"/>
                </a:cubicBezTo>
                <a:cubicBezTo>
                  <a:pt x="1702666" y="904838"/>
                  <a:pt x="1693654" y="911149"/>
                  <a:pt x="1684203" y="909483"/>
                </a:cubicBezTo>
                <a:cubicBezTo>
                  <a:pt x="1674753" y="907817"/>
                  <a:pt x="1668442" y="898804"/>
                  <a:pt x="1670109" y="889354"/>
                </a:cubicBezTo>
                <a:cubicBezTo>
                  <a:pt x="1671775" y="879903"/>
                  <a:pt x="1680788" y="873593"/>
                  <a:pt x="1690238" y="875259"/>
                </a:cubicBezTo>
                <a:close/>
                <a:moveTo>
                  <a:pt x="1028682" y="872832"/>
                </a:moveTo>
                <a:cubicBezTo>
                  <a:pt x="1047583" y="876165"/>
                  <a:pt x="1060204" y="894189"/>
                  <a:pt x="1056871" y="913091"/>
                </a:cubicBezTo>
                <a:cubicBezTo>
                  <a:pt x="1053539" y="931992"/>
                  <a:pt x="1035514" y="944613"/>
                  <a:pt x="1016613" y="941280"/>
                </a:cubicBezTo>
                <a:cubicBezTo>
                  <a:pt x="997711" y="937947"/>
                  <a:pt x="985090" y="919923"/>
                  <a:pt x="988423" y="901021"/>
                </a:cubicBezTo>
                <a:cubicBezTo>
                  <a:pt x="991756" y="882120"/>
                  <a:pt x="1009780" y="869499"/>
                  <a:pt x="1028682" y="872832"/>
                </a:cubicBezTo>
                <a:close/>
                <a:moveTo>
                  <a:pt x="1631943" y="863020"/>
                </a:moveTo>
                <a:cubicBezTo>
                  <a:pt x="1642444" y="864872"/>
                  <a:pt x="1649455" y="874885"/>
                  <a:pt x="1647604" y="885385"/>
                </a:cubicBezTo>
                <a:cubicBezTo>
                  <a:pt x="1645752" y="895885"/>
                  <a:pt x="1635739" y="902897"/>
                  <a:pt x="1625238" y="901045"/>
                </a:cubicBezTo>
                <a:cubicBezTo>
                  <a:pt x="1614737" y="899194"/>
                  <a:pt x="1607725" y="889180"/>
                  <a:pt x="1609577" y="878680"/>
                </a:cubicBezTo>
                <a:cubicBezTo>
                  <a:pt x="1611428" y="868180"/>
                  <a:pt x="1621442" y="861168"/>
                  <a:pt x="1631943" y="863020"/>
                </a:cubicBezTo>
                <a:close/>
                <a:moveTo>
                  <a:pt x="301192" y="862698"/>
                </a:moveTo>
                <a:cubicBezTo>
                  <a:pt x="327445" y="867327"/>
                  <a:pt x="344974" y="892361"/>
                  <a:pt x="340345" y="918613"/>
                </a:cubicBezTo>
                <a:cubicBezTo>
                  <a:pt x="335716" y="944865"/>
                  <a:pt x="310682" y="962394"/>
                  <a:pt x="284430" y="957765"/>
                </a:cubicBezTo>
                <a:cubicBezTo>
                  <a:pt x="258178" y="953136"/>
                  <a:pt x="240648" y="928102"/>
                  <a:pt x="245277" y="901850"/>
                </a:cubicBezTo>
                <a:cubicBezTo>
                  <a:pt x="249906" y="875598"/>
                  <a:pt x="274940" y="858069"/>
                  <a:pt x="301192" y="862698"/>
                </a:cubicBezTo>
                <a:close/>
                <a:moveTo>
                  <a:pt x="936166" y="854557"/>
                </a:moveTo>
                <a:cubicBezTo>
                  <a:pt x="956118" y="858075"/>
                  <a:pt x="969437" y="877102"/>
                  <a:pt x="965920" y="897052"/>
                </a:cubicBezTo>
                <a:cubicBezTo>
                  <a:pt x="962403" y="917004"/>
                  <a:pt x="943377" y="930326"/>
                  <a:pt x="923427" y="926809"/>
                </a:cubicBezTo>
                <a:cubicBezTo>
                  <a:pt x="903476" y="923291"/>
                  <a:pt x="890153" y="904264"/>
                  <a:pt x="893671" y="884313"/>
                </a:cubicBezTo>
                <a:cubicBezTo>
                  <a:pt x="897189" y="864362"/>
                  <a:pt x="916216" y="851039"/>
                  <a:pt x="936166" y="854557"/>
                </a:cubicBezTo>
                <a:close/>
                <a:moveTo>
                  <a:pt x="1569844" y="850110"/>
                </a:moveTo>
                <a:cubicBezTo>
                  <a:pt x="1581395" y="852146"/>
                  <a:pt x="1589107" y="863161"/>
                  <a:pt x="1587071" y="874712"/>
                </a:cubicBezTo>
                <a:cubicBezTo>
                  <a:pt x="1585034" y="886263"/>
                  <a:pt x="1574019" y="893975"/>
                  <a:pt x="1562469" y="891938"/>
                </a:cubicBezTo>
                <a:cubicBezTo>
                  <a:pt x="1550918" y="889902"/>
                  <a:pt x="1543205" y="878887"/>
                  <a:pt x="1545242" y="867336"/>
                </a:cubicBezTo>
                <a:cubicBezTo>
                  <a:pt x="1547279" y="855785"/>
                  <a:pt x="1558293" y="848073"/>
                  <a:pt x="1569844" y="850110"/>
                </a:cubicBezTo>
                <a:close/>
                <a:moveTo>
                  <a:pt x="182054" y="839732"/>
                </a:moveTo>
                <a:cubicBezTo>
                  <a:pt x="209355" y="844546"/>
                  <a:pt x="227585" y="870581"/>
                  <a:pt x="222771" y="897883"/>
                </a:cubicBezTo>
                <a:cubicBezTo>
                  <a:pt x="217957" y="925184"/>
                  <a:pt x="191922" y="943414"/>
                  <a:pt x="164620" y="938600"/>
                </a:cubicBezTo>
                <a:cubicBezTo>
                  <a:pt x="137318" y="933786"/>
                  <a:pt x="119088" y="907751"/>
                  <a:pt x="123903" y="880449"/>
                </a:cubicBezTo>
                <a:cubicBezTo>
                  <a:pt x="128717" y="853148"/>
                  <a:pt x="154752" y="834918"/>
                  <a:pt x="182054" y="839732"/>
                </a:cubicBezTo>
                <a:close/>
                <a:moveTo>
                  <a:pt x="1503943" y="836529"/>
                </a:moveTo>
                <a:cubicBezTo>
                  <a:pt x="1516544" y="838751"/>
                  <a:pt x="1524958" y="850767"/>
                  <a:pt x="1522736" y="863368"/>
                </a:cubicBezTo>
                <a:cubicBezTo>
                  <a:pt x="1520514" y="875968"/>
                  <a:pt x="1508498" y="884383"/>
                  <a:pt x="1495897" y="882161"/>
                </a:cubicBezTo>
                <a:cubicBezTo>
                  <a:pt x="1483296" y="879939"/>
                  <a:pt x="1474882" y="867922"/>
                  <a:pt x="1477104" y="855322"/>
                </a:cubicBezTo>
                <a:cubicBezTo>
                  <a:pt x="1479326" y="842721"/>
                  <a:pt x="1491343" y="834307"/>
                  <a:pt x="1503943" y="836529"/>
                </a:cubicBezTo>
                <a:close/>
                <a:moveTo>
                  <a:pt x="839844" y="835613"/>
                </a:moveTo>
                <a:cubicBezTo>
                  <a:pt x="860845" y="839316"/>
                  <a:pt x="874868" y="859344"/>
                  <a:pt x="871165" y="880345"/>
                </a:cubicBezTo>
                <a:cubicBezTo>
                  <a:pt x="867461" y="901346"/>
                  <a:pt x="847435" y="915369"/>
                  <a:pt x="826434" y="911666"/>
                </a:cubicBezTo>
                <a:cubicBezTo>
                  <a:pt x="805433" y="907963"/>
                  <a:pt x="791409" y="887936"/>
                  <a:pt x="795113" y="866935"/>
                </a:cubicBezTo>
                <a:cubicBezTo>
                  <a:pt x="798816" y="845933"/>
                  <a:pt x="818843" y="831910"/>
                  <a:pt x="839844" y="835613"/>
                </a:cubicBezTo>
                <a:close/>
                <a:moveTo>
                  <a:pt x="1434240" y="822278"/>
                </a:moveTo>
                <a:cubicBezTo>
                  <a:pt x="1447891" y="824685"/>
                  <a:pt x="1457006" y="837703"/>
                  <a:pt x="1454599" y="851353"/>
                </a:cubicBezTo>
                <a:cubicBezTo>
                  <a:pt x="1452192" y="865004"/>
                  <a:pt x="1439175" y="874119"/>
                  <a:pt x="1425523" y="871712"/>
                </a:cubicBezTo>
                <a:cubicBezTo>
                  <a:pt x="1411872" y="869305"/>
                  <a:pt x="1402757" y="856287"/>
                  <a:pt x="1405164" y="842637"/>
                </a:cubicBezTo>
                <a:cubicBezTo>
                  <a:pt x="1407571" y="828986"/>
                  <a:pt x="1420588" y="819871"/>
                  <a:pt x="1434240" y="822278"/>
                </a:cubicBezTo>
                <a:close/>
                <a:moveTo>
                  <a:pt x="59961" y="817305"/>
                </a:moveTo>
                <a:cubicBezTo>
                  <a:pt x="87744" y="822204"/>
                  <a:pt x="106296" y="848698"/>
                  <a:pt x="101397" y="876481"/>
                </a:cubicBezTo>
                <a:cubicBezTo>
                  <a:pt x="96498" y="904264"/>
                  <a:pt x="70004" y="922816"/>
                  <a:pt x="42220" y="917917"/>
                </a:cubicBezTo>
                <a:cubicBezTo>
                  <a:pt x="14437" y="913018"/>
                  <a:pt x="-4114" y="886524"/>
                  <a:pt x="785" y="858740"/>
                </a:cubicBezTo>
                <a:cubicBezTo>
                  <a:pt x="5684" y="830957"/>
                  <a:pt x="32178" y="812406"/>
                  <a:pt x="59961" y="817305"/>
                </a:cubicBezTo>
                <a:close/>
                <a:moveTo>
                  <a:pt x="739719" y="815998"/>
                </a:moveTo>
                <a:cubicBezTo>
                  <a:pt x="761771" y="819886"/>
                  <a:pt x="776495" y="840914"/>
                  <a:pt x="772607" y="862966"/>
                </a:cubicBezTo>
                <a:cubicBezTo>
                  <a:pt x="768718" y="885018"/>
                  <a:pt x="747690" y="899742"/>
                  <a:pt x="725638" y="895854"/>
                </a:cubicBezTo>
                <a:cubicBezTo>
                  <a:pt x="703586" y="891965"/>
                  <a:pt x="688861" y="870937"/>
                  <a:pt x="692750" y="848885"/>
                </a:cubicBezTo>
                <a:cubicBezTo>
                  <a:pt x="696638" y="826833"/>
                  <a:pt x="717667" y="812109"/>
                  <a:pt x="739719" y="815998"/>
                </a:cubicBezTo>
                <a:close/>
                <a:moveTo>
                  <a:pt x="1360733" y="807356"/>
                </a:moveTo>
                <a:cubicBezTo>
                  <a:pt x="1375434" y="809949"/>
                  <a:pt x="1385250" y="823967"/>
                  <a:pt x="1382658" y="838668"/>
                </a:cubicBezTo>
                <a:cubicBezTo>
                  <a:pt x="1380066" y="853369"/>
                  <a:pt x="1366047" y="863185"/>
                  <a:pt x="1351346" y="860593"/>
                </a:cubicBezTo>
                <a:cubicBezTo>
                  <a:pt x="1336645" y="858001"/>
                  <a:pt x="1326829" y="843982"/>
                  <a:pt x="1329421" y="829281"/>
                </a:cubicBezTo>
                <a:cubicBezTo>
                  <a:pt x="1332014" y="814580"/>
                  <a:pt x="1346032" y="804764"/>
                  <a:pt x="1360733" y="807356"/>
                </a:cubicBezTo>
                <a:close/>
                <a:moveTo>
                  <a:pt x="1958672" y="802885"/>
                </a:moveTo>
                <a:cubicBezTo>
                  <a:pt x="1961608" y="803403"/>
                  <a:pt x="1963570" y="806203"/>
                  <a:pt x="1963052" y="809140"/>
                </a:cubicBezTo>
                <a:cubicBezTo>
                  <a:pt x="1962534" y="812077"/>
                  <a:pt x="1959733" y="814038"/>
                  <a:pt x="1956796" y="813520"/>
                </a:cubicBezTo>
                <a:cubicBezTo>
                  <a:pt x="1953860" y="813002"/>
                  <a:pt x="1951898" y="810201"/>
                  <a:pt x="1952416" y="807266"/>
                </a:cubicBezTo>
                <a:cubicBezTo>
                  <a:pt x="1952934" y="804329"/>
                  <a:pt x="1955735" y="802368"/>
                  <a:pt x="1958672" y="802885"/>
                </a:cubicBezTo>
                <a:close/>
                <a:moveTo>
                  <a:pt x="635791" y="795712"/>
                </a:moveTo>
                <a:cubicBezTo>
                  <a:pt x="658892" y="799785"/>
                  <a:pt x="674318" y="821815"/>
                  <a:pt x="670245" y="844917"/>
                </a:cubicBezTo>
                <a:cubicBezTo>
                  <a:pt x="666171" y="868019"/>
                  <a:pt x="644141" y="883444"/>
                  <a:pt x="621039" y="879371"/>
                </a:cubicBezTo>
                <a:cubicBezTo>
                  <a:pt x="597938" y="875298"/>
                  <a:pt x="582512" y="853267"/>
                  <a:pt x="586585" y="830166"/>
                </a:cubicBezTo>
                <a:cubicBezTo>
                  <a:pt x="590659" y="807064"/>
                  <a:pt x="612689" y="791638"/>
                  <a:pt x="635791" y="795712"/>
                </a:cubicBezTo>
                <a:close/>
                <a:moveTo>
                  <a:pt x="1924074" y="794956"/>
                </a:moveTo>
                <a:cubicBezTo>
                  <a:pt x="1927990" y="795646"/>
                  <a:pt x="1930605" y="799381"/>
                  <a:pt x="1929914" y="803297"/>
                </a:cubicBezTo>
                <a:cubicBezTo>
                  <a:pt x="1929224" y="807213"/>
                  <a:pt x="1925489" y="809828"/>
                  <a:pt x="1921573" y="809137"/>
                </a:cubicBezTo>
                <a:cubicBezTo>
                  <a:pt x="1917658" y="808447"/>
                  <a:pt x="1915043" y="804712"/>
                  <a:pt x="1915733" y="800796"/>
                </a:cubicBezTo>
                <a:cubicBezTo>
                  <a:pt x="1916424" y="796881"/>
                  <a:pt x="1920158" y="794266"/>
                  <a:pt x="1924074" y="794956"/>
                </a:cubicBezTo>
                <a:close/>
                <a:moveTo>
                  <a:pt x="1283424" y="791764"/>
                </a:moveTo>
                <a:cubicBezTo>
                  <a:pt x="1299175" y="794541"/>
                  <a:pt x="1309693" y="809562"/>
                  <a:pt x="1306916" y="825313"/>
                </a:cubicBezTo>
                <a:cubicBezTo>
                  <a:pt x="1304138" y="841064"/>
                  <a:pt x="1289118" y="851581"/>
                  <a:pt x="1273367" y="848804"/>
                </a:cubicBezTo>
                <a:cubicBezTo>
                  <a:pt x="1257616" y="846027"/>
                  <a:pt x="1247098" y="831006"/>
                  <a:pt x="1249875" y="815255"/>
                </a:cubicBezTo>
                <a:cubicBezTo>
                  <a:pt x="1252653" y="799504"/>
                  <a:pt x="1267673" y="788987"/>
                  <a:pt x="1283424" y="791764"/>
                </a:cubicBezTo>
                <a:close/>
                <a:moveTo>
                  <a:pt x="1885397" y="785645"/>
                </a:moveTo>
                <a:cubicBezTo>
                  <a:pt x="1890648" y="786571"/>
                  <a:pt x="1894154" y="791578"/>
                  <a:pt x="1893228" y="796828"/>
                </a:cubicBezTo>
                <a:cubicBezTo>
                  <a:pt x="1892303" y="802078"/>
                  <a:pt x="1887296" y="805584"/>
                  <a:pt x="1882045" y="804658"/>
                </a:cubicBezTo>
                <a:cubicBezTo>
                  <a:pt x="1876794" y="803732"/>
                  <a:pt x="1873288" y="798725"/>
                  <a:pt x="1874214" y="793475"/>
                </a:cubicBezTo>
                <a:cubicBezTo>
                  <a:pt x="1875139" y="788225"/>
                  <a:pt x="1880146" y="784720"/>
                  <a:pt x="1885397" y="785645"/>
                </a:cubicBezTo>
                <a:close/>
                <a:moveTo>
                  <a:pt x="1842311" y="776089"/>
                </a:moveTo>
                <a:cubicBezTo>
                  <a:pt x="1848612" y="777200"/>
                  <a:pt x="1852819" y="783208"/>
                  <a:pt x="1851709" y="789508"/>
                </a:cubicBezTo>
                <a:cubicBezTo>
                  <a:pt x="1850598" y="795808"/>
                  <a:pt x="1844589" y="800015"/>
                  <a:pt x="1838288" y="798904"/>
                </a:cubicBezTo>
                <a:cubicBezTo>
                  <a:pt x="1831987" y="797793"/>
                  <a:pt x="1827780" y="791785"/>
                  <a:pt x="1828891" y="785485"/>
                </a:cubicBezTo>
                <a:cubicBezTo>
                  <a:pt x="1830001" y="779185"/>
                  <a:pt x="1836010" y="774978"/>
                  <a:pt x="1842311" y="776089"/>
                </a:cubicBezTo>
                <a:close/>
                <a:moveTo>
                  <a:pt x="1202313" y="775502"/>
                </a:moveTo>
                <a:cubicBezTo>
                  <a:pt x="1219115" y="778465"/>
                  <a:pt x="1230333" y="794486"/>
                  <a:pt x="1227372" y="811287"/>
                </a:cubicBezTo>
                <a:cubicBezTo>
                  <a:pt x="1224408" y="828088"/>
                  <a:pt x="1208387" y="839306"/>
                  <a:pt x="1191585" y="836343"/>
                </a:cubicBezTo>
                <a:cubicBezTo>
                  <a:pt x="1174784" y="833381"/>
                  <a:pt x="1163565" y="817359"/>
                  <a:pt x="1166527" y="800559"/>
                </a:cubicBezTo>
                <a:cubicBezTo>
                  <a:pt x="1169490" y="783758"/>
                  <a:pt x="1185511" y="772539"/>
                  <a:pt x="1202313" y="775502"/>
                </a:cubicBezTo>
                <a:close/>
                <a:moveTo>
                  <a:pt x="528060" y="774757"/>
                </a:moveTo>
                <a:cubicBezTo>
                  <a:pt x="552210" y="779015"/>
                  <a:pt x="568337" y="802047"/>
                  <a:pt x="564079" y="826198"/>
                </a:cubicBezTo>
                <a:cubicBezTo>
                  <a:pt x="559820" y="850349"/>
                  <a:pt x="536790" y="866476"/>
                  <a:pt x="512637" y="862218"/>
                </a:cubicBezTo>
                <a:cubicBezTo>
                  <a:pt x="488488" y="857958"/>
                  <a:pt x="472361" y="834927"/>
                  <a:pt x="476620" y="810776"/>
                </a:cubicBezTo>
                <a:cubicBezTo>
                  <a:pt x="480878" y="786624"/>
                  <a:pt x="503909" y="770498"/>
                  <a:pt x="528060" y="774757"/>
                </a:cubicBezTo>
                <a:close/>
                <a:moveTo>
                  <a:pt x="1795423" y="765860"/>
                </a:moveTo>
                <a:cubicBezTo>
                  <a:pt x="1802774" y="767156"/>
                  <a:pt x="1807682" y="774165"/>
                  <a:pt x="1806386" y="781516"/>
                </a:cubicBezTo>
                <a:cubicBezTo>
                  <a:pt x="1805090" y="788866"/>
                  <a:pt x="1798080" y="793774"/>
                  <a:pt x="1790730" y="792477"/>
                </a:cubicBezTo>
                <a:cubicBezTo>
                  <a:pt x="1783379" y="791181"/>
                  <a:pt x="1778470" y="784172"/>
                  <a:pt x="1779767" y="776822"/>
                </a:cubicBezTo>
                <a:cubicBezTo>
                  <a:pt x="1781063" y="769471"/>
                  <a:pt x="1788072" y="764564"/>
                  <a:pt x="1795423" y="765860"/>
                </a:cubicBezTo>
                <a:close/>
                <a:moveTo>
                  <a:pt x="1117398" y="758569"/>
                </a:moveTo>
                <a:cubicBezTo>
                  <a:pt x="1135250" y="761716"/>
                  <a:pt x="1147169" y="778739"/>
                  <a:pt x="1144021" y="796590"/>
                </a:cubicBezTo>
                <a:cubicBezTo>
                  <a:pt x="1140874" y="814442"/>
                  <a:pt x="1123851" y="826361"/>
                  <a:pt x="1106000" y="823213"/>
                </a:cubicBezTo>
                <a:cubicBezTo>
                  <a:pt x="1088148" y="820066"/>
                  <a:pt x="1076229" y="803043"/>
                  <a:pt x="1079377" y="785192"/>
                </a:cubicBezTo>
                <a:cubicBezTo>
                  <a:pt x="1082524" y="767340"/>
                  <a:pt x="1099547" y="755421"/>
                  <a:pt x="1117398" y="758569"/>
                </a:cubicBezTo>
                <a:close/>
                <a:moveTo>
                  <a:pt x="1744732" y="754961"/>
                </a:moveTo>
                <a:cubicBezTo>
                  <a:pt x="1753134" y="756443"/>
                  <a:pt x="1758743" y="764454"/>
                  <a:pt x="1757262" y="772854"/>
                </a:cubicBezTo>
                <a:cubicBezTo>
                  <a:pt x="1755780" y="781255"/>
                  <a:pt x="1747770" y="786863"/>
                  <a:pt x="1739368" y="785382"/>
                </a:cubicBezTo>
                <a:cubicBezTo>
                  <a:pt x="1730967" y="783900"/>
                  <a:pt x="1725358" y="775890"/>
                  <a:pt x="1726839" y="767490"/>
                </a:cubicBezTo>
                <a:cubicBezTo>
                  <a:pt x="1728320" y="759089"/>
                  <a:pt x="1736331" y="753480"/>
                  <a:pt x="1744732" y="754961"/>
                </a:cubicBezTo>
                <a:close/>
                <a:moveTo>
                  <a:pt x="416528" y="753129"/>
                </a:moveTo>
                <a:cubicBezTo>
                  <a:pt x="441730" y="757573"/>
                  <a:pt x="458558" y="781605"/>
                  <a:pt x="454114" y="806807"/>
                </a:cubicBezTo>
                <a:cubicBezTo>
                  <a:pt x="449670" y="832009"/>
                  <a:pt x="425638" y="848837"/>
                  <a:pt x="400436" y="844393"/>
                </a:cubicBezTo>
                <a:cubicBezTo>
                  <a:pt x="375234" y="839949"/>
                  <a:pt x="358406" y="815917"/>
                  <a:pt x="362850" y="790715"/>
                </a:cubicBezTo>
                <a:cubicBezTo>
                  <a:pt x="367293" y="765513"/>
                  <a:pt x="391326" y="748685"/>
                  <a:pt x="416528" y="753129"/>
                </a:cubicBezTo>
                <a:close/>
                <a:moveTo>
                  <a:pt x="1690238" y="743391"/>
                </a:moveTo>
                <a:cubicBezTo>
                  <a:pt x="1699688" y="745058"/>
                  <a:pt x="1705999" y="754071"/>
                  <a:pt x="1704332" y="763521"/>
                </a:cubicBezTo>
                <a:cubicBezTo>
                  <a:pt x="1702666" y="772971"/>
                  <a:pt x="1693653" y="779282"/>
                  <a:pt x="1684203" y="777615"/>
                </a:cubicBezTo>
                <a:cubicBezTo>
                  <a:pt x="1674753" y="775949"/>
                  <a:pt x="1668442" y="766936"/>
                  <a:pt x="1670108" y="757486"/>
                </a:cubicBezTo>
                <a:cubicBezTo>
                  <a:pt x="1671775" y="748036"/>
                  <a:pt x="1680787" y="741725"/>
                  <a:pt x="1690238" y="743391"/>
                </a:cubicBezTo>
                <a:close/>
                <a:moveTo>
                  <a:pt x="1028682" y="740965"/>
                </a:moveTo>
                <a:cubicBezTo>
                  <a:pt x="1047584" y="744298"/>
                  <a:pt x="1060205" y="762322"/>
                  <a:pt x="1056872" y="781223"/>
                </a:cubicBezTo>
                <a:cubicBezTo>
                  <a:pt x="1053539" y="800125"/>
                  <a:pt x="1035515" y="812746"/>
                  <a:pt x="1016613" y="809413"/>
                </a:cubicBezTo>
                <a:cubicBezTo>
                  <a:pt x="997712" y="806080"/>
                  <a:pt x="985091" y="788056"/>
                  <a:pt x="988424" y="769154"/>
                </a:cubicBezTo>
                <a:cubicBezTo>
                  <a:pt x="991757" y="750253"/>
                  <a:pt x="1009781" y="737632"/>
                  <a:pt x="1028682" y="740965"/>
                </a:cubicBezTo>
                <a:close/>
                <a:moveTo>
                  <a:pt x="1631943" y="731154"/>
                </a:moveTo>
                <a:cubicBezTo>
                  <a:pt x="1642444" y="733005"/>
                  <a:pt x="1649456" y="743019"/>
                  <a:pt x="1647604" y="753519"/>
                </a:cubicBezTo>
                <a:cubicBezTo>
                  <a:pt x="1645753" y="764019"/>
                  <a:pt x="1635739" y="771031"/>
                  <a:pt x="1625238" y="769179"/>
                </a:cubicBezTo>
                <a:cubicBezTo>
                  <a:pt x="1614737" y="767328"/>
                  <a:pt x="1607725" y="757314"/>
                  <a:pt x="1609577" y="746814"/>
                </a:cubicBezTo>
                <a:cubicBezTo>
                  <a:pt x="1611428" y="736314"/>
                  <a:pt x="1621442" y="729302"/>
                  <a:pt x="1631943" y="731154"/>
                </a:cubicBezTo>
                <a:close/>
                <a:moveTo>
                  <a:pt x="301193" y="730832"/>
                </a:moveTo>
                <a:cubicBezTo>
                  <a:pt x="327446" y="735461"/>
                  <a:pt x="344974" y="760495"/>
                  <a:pt x="340346" y="786747"/>
                </a:cubicBezTo>
                <a:cubicBezTo>
                  <a:pt x="335717" y="812999"/>
                  <a:pt x="310682" y="830528"/>
                  <a:pt x="284430" y="825899"/>
                </a:cubicBezTo>
                <a:cubicBezTo>
                  <a:pt x="258178" y="821270"/>
                  <a:pt x="240649" y="796236"/>
                  <a:pt x="245278" y="769984"/>
                </a:cubicBezTo>
                <a:cubicBezTo>
                  <a:pt x="249907" y="743732"/>
                  <a:pt x="274941" y="726203"/>
                  <a:pt x="301193" y="730832"/>
                </a:cubicBezTo>
                <a:close/>
                <a:moveTo>
                  <a:pt x="936167" y="722690"/>
                </a:moveTo>
                <a:cubicBezTo>
                  <a:pt x="956118" y="726208"/>
                  <a:pt x="969437" y="745235"/>
                  <a:pt x="965920" y="765186"/>
                </a:cubicBezTo>
                <a:cubicBezTo>
                  <a:pt x="962403" y="785137"/>
                  <a:pt x="943379" y="798459"/>
                  <a:pt x="923427" y="794941"/>
                </a:cubicBezTo>
                <a:cubicBezTo>
                  <a:pt x="903476" y="791423"/>
                  <a:pt x="890154" y="772397"/>
                  <a:pt x="893672" y="752446"/>
                </a:cubicBezTo>
                <a:cubicBezTo>
                  <a:pt x="897190" y="732495"/>
                  <a:pt x="916216" y="719172"/>
                  <a:pt x="936167" y="722690"/>
                </a:cubicBezTo>
                <a:close/>
                <a:moveTo>
                  <a:pt x="1569845" y="718242"/>
                </a:moveTo>
                <a:cubicBezTo>
                  <a:pt x="1581395" y="720279"/>
                  <a:pt x="1589108" y="731294"/>
                  <a:pt x="1587071" y="742844"/>
                </a:cubicBezTo>
                <a:cubicBezTo>
                  <a:pt x="1585034" y="754395"/>
                  <a:pt x="1574020" y="762108"/>
                  <a:pt x="1562469" y="760071"/>
                </a:cubicBezTo>
                <a:cubicBezTo>
                  <a:pt x="1550918" y="758034"/>
                  <a:pt x="1543206" y="747020"/>
                  <a:pt x="1545242" y="735469"/>
                </a:cubicBezTo>
                <a:cubicBezTo>
                  <a:pt x="1547279" y="723918"/>
                  <a:pt x="1558294" y="716206"/>
                  <a:pt x="1569845" y="718242"/>
                </a:cubicBezTo>
                <a:close/>
                <a:moveTo>
                  <a:pt x="182054" y="707864"/>
                </a:moveTo>
                <a:cubicBezTo>
                  <a:pt x="209356" y="712678"/>
                  <a:pt x="227586" y="738714"/>
                  <a:pt x="222772" y="766015"/>
                </a:cubicBezTo>
                <a:cubicBezTo>
                  <a:pt x="217958" y="793317"/>
                  <a:pt x="191923" y="811547"/>
                  <a:pt x="164621" y="806733"/>
                </a:cubicBezTo>
                <a:cubicBezTo>
                  <a:pt x="137319" y="801919"/>
                  <a:pt x="119089" y="775884"/>
                  <a:pt x="123903" y="748582"/>
                </a:cubicBezTo>
                <a:cubicBezTo>
                  <a:pt x="128717" y="721280"/>
                  <a:pt x="154752" y="703050"/>
                  <a:pt x="182054" y="707864"/>
                </a:cubicBezTo>
                <a:close/>
                <a:moveTo>
                  <a:pt x="1503944" y="704661"/>
                </a:moveTo>
                <a:cubicBezTo>
                  <a:pt x="1516544" y="706883"/>
                  <a:pt x="1524959" y="718900"/>
                  <a:pt x="1522737" y="731501"/>
                </a:cubicBezTo>
                <a:cubicBezTo>
                  <a:pt x="1520515" y="744101"/>
                  <a:pt x="1508498" y="752515"/>
                  <a:pt x="1495898" y="750294"/>
                </a:cubicBezTo>
                <a:cubicBezTo>
                  <a:pt x="1483297" y="748072"/>
                  <a:pt x="1474883" y="736055"/>
                  <a:pt x="1477105" y="723454"/>
                </a:cubicBezTo>
                <a:cubicBezTo>
                  <a:pt x="1479326" y="710854"/>
                  <a:pt x="1491343" y="702440"/>
                  <a:pt x="1503944" y="704661"/>
                </a:cubicBezTo>
                <a:close/>
                <a:moveTo>
                  <a:pt x="839844" y="703747"/>
                </a:moveTo>
                <a:cubicBezTo>
                  <a:pt x="860845" y="707450"/>
                  <a:pt x="874869" y="727477"/>
                  <a:pt x="871166" y="748478"/>
                </a:cubicBezTo>
                <a:cubicBezTo>
                  <a:pt x="867463" y="769479"/>
                  <a:pt x="847435" y="783503"/>
                  <a:pt x="826434" y="779800"/>
                </a:cubicBezTo>
                <a:cubicBezTo>
                  <a:pt x="805433" y="776097"/>
                  <a:pt x="791410" y="756069"/>
                  <a:pt x="795113" y="735068"/>
                </a:cubicBezTo>
                <a:cubicBezTo>
                  <a:pt x="798816" y="714067"/>
                  <a:pt x="818843" y="700044"/>
                  <a:pt x="839844" y="703747"/>
                </a:cubicBezTo>
                <a:close/>
                <a:moveTo>
                  <a:pt x="1434239" y="690411"/>
                </a:moveTo>
                <a:cubicBezTo>
                  <a:pt x="1447891" y="692818"/>
                  <a:pt x="1457006" y="705836"/>
                  <a:pt x="1454599" y="719486"/>
                </a:cubicBezTo>
                <a:cubicBezTo>
                  <a:pt x="1452192" y="733136"/>
                  <a:pt x="1439174" y="742251"/>
                  <a:pt x="1425523" y="739844"/>
                </a:cubicBezTo>
                <a:cubicBezTo>
                  <a:pt x="1411872" y="737437"/>
                  <a:pt x="1402757" y="724420"/>
                  <a:pt x="1405163" y="710769"/>
                </a:cubicBezTo>
                <a:cubicBezTo>
                  <a:pt x="1407570" y="697119"/>
                  <a:pt x="1420588" y="688004"/>
                  <a:pt x="1434239" y="690411"/>
                </a:cubicBezTo>
                <a:close/>
                <a:moveTo>
                  <a:pt x="59962" y="685438"/>
                </a:moveTo>
                <a:cubicBezTo>
                  <a:pt x="87745" y="690336"/>
                  <a:pt x="106296" y="716830"/>
                  <a:pt x="101397" y="744614"/>
                </a:cubicBezTo>
                <a:cubicBezTo>
                  <a:pt x="96498" y="772397"/>
                  <a:pt x="70004" y="790948"/>
                  <a:pt x="42221" y="786049"/>
                </a:cubicBezTo>
                <a:cubicBezTo>
                  <a:pt x="14438" y="781150"/>
                  <a:pt x="-4114" y="754657"/>
                  <a:pt x="785" y="726873"/>
                </a:cubicBezTo>
                <a:cubicBezTo>
                  <a:pt x="5684" y="699090"/>
                  <a:pt x="32178" y="680539"/>
                  <a:pt x="59962" y="685438"/>
                </a:cubicBezTo>
                <a:close/>
                <a:moveTo>
                  <a:pt x="739720" y="684130"/>
                </a:moveTo>
                <a:cubicBezTo>
                  <a:pt x="761771" y="688019"/>
                  <a:pt x="776496" y="709047"/>
                  <a:pt x="772607" y="731099"/>
                </a:cubicBezTo>
                <a:cubicBezTo>
                  <a:pt x="768719" y="753151"/>
                  <a:pt x="747691" y="767875"/>
                  <a:pt x="725639" y="763987"/>
                </a:cubicBezTo>
                <a:cubicBezTo>
                  <a:pt x="703587" y="760098"/>
                  <a:pt x="688863" y="739071"/>
                  <a:pt x="692751" y="717019"/>
                </a:cubicBezTo>
                <a:cubicBezTo>
                  <a:pt x="696639" y="694967"/>
                  <a:pt x="717668" y="680242"/>
                  <a:pt x="739720" y="684130"/>
                </a:cubicBezTo>
                <a:close/>
                <a:moveTo>
                  <a:pt x="1360733" y="675490"/>
                </a:moveTo>
                <a:cubicBezTo>
                  <a:pt x="1375434" y="678082"/>
                  <a:pt x="1385250" y="692101"/>
                  <a:pt x="1382657" y="706802"/>
                </a:cubicBezTo>
                <a:cubicBezTo>
                  <a:pt x="1380065" y="721503"/>
                  <a:pt x="1366047" y="731319"/>
                  <a:pt x="1351346" y="728727"/>
                </a:cubicBezTo>
                <a:cubicBezTo>
                  <a:pt x="1336644" y="726134"/>
                  <a:pt x="1326828" y="712116"/>
                  <a:pt x="1329421" y="697415"/>
                </a:cubicBezTo>
                <a:cubicBezTo>
                  <a:pt x="1332013" y="682714"/>
                  <a:pt x="1346031" y="672898"/>
                  <a:pt x="1360733" y="675490"/>
                </a:cubicBezTo>
                <a:close/>
                <a:moveTo>
                  <a:pt x="1958672" y="671018"/>
                </a:moveTo>
                <a:cubicBezTo>
                  <a:pt x="1961609" y="671536"/>
                  <a:pt x="1963570" y="674337"/>
                  <a:pt x="1963052" y="677274"/>
                </a:cubicBezTo>
                <a:cubicBezTo>
                  <a:pt x="1962535" y="680210"/>
                  <a:pt x="1959733" y="682172"/>
                  <a:pt x="1956797" y="681654"/>
                </a:cubicBezTo>
                <a:cubicBezTo>
                  <a:pt x="1953860" y="681136"/>
                  <a:pt x="1951899" y="678335"/>
                  <a:pt x="1952417" y="675398"/>
                </a:cubicBezTo>
                <a:cubicBezTo>
                  <a:pt x="1952934" y="672462"/>
                  <a:pt x="1955735" y="670500"/>
                  <a:pt x="1958672" y="671018"/>
                </a:cubicBezTo>
                <a:close/>
                <a:moveTo>
                  <a:pt x="635791" y="663844"/>
                </a:moveTo>
                <a:cubicBezTo>
                  <a:pt x="658893" y="667918"/>
                  <a:pt x="674319" y="689948"/>
                  <a:pt x="670245" y="713050"/>
                </a:cubicBezTo>
                <a:cubicBezTo>
                  <a:pt x="666172" y="736151"/>
                  <a:pt x="644142" y="751577"/>
                  <a:pt x="621040" y="747504"/>
                </a:cubicBezTo>
                <a:cubicBezTo>
                  <a:pt x="597938" y="743430"/>
                  <a:pt x="582512" y="721400"/>
                  <a:pt x="586586" y="698298"/>
                </a:cubicBezTo>
                <a:cubicBezTo>
                  <a:pt x="590659" y="675197"/>
                  <a:pt x="612690" y="659771"/>
                  <a:pt x="635791" y="663844"/>
                </a:cubicBezTo>
                <a:close/>
                <a:moveTo>
                  <a:pt x="1924073" y="663090"/>
                </a:moveTo>
                <a:cubicBezTo>
                  <a:pt x="1927989" y="663780"/>
                  <a:pt x="1930604" y="667515"/>
                  <a:pt x="1929914" y="671430"/>
                </a:cubicBezTo>
                <a:cubicBezTo>
                  <a:pt x="1929223" y="675346"/>
                  <a:pt x="1925488" y="677961"/>
                  <a:pt x="1921573" y="677271"/>
                </a:cubicBezTo>
                <a:cubicBezTo>
                  <a:pt x="1917657" y="676580"/>
                  <a:pt x="1915042" y="672846"/>
                  <a:pt x="1915732" y="668930"/>
                </a:cubicBezTo>
                <a:cubicBezTo>
                  <a:pt x="1916423" y="665014"/>
                  <a:pt x="1920158" y="662399"/>
                  <a:pt x="1924073" y="663090"/>
                </a:cubicBezTo>
                <a:close/>
                <a:moveTo>
                  <a:pt x="1283425" y="659897"/>
                </a:moveTo>
                <a:cubicBezTo>
                  <a:pt x="1299176" y="662674"/>
                  <a:pt x="1309693" y="677695"/>
                  <a:pt x="1306916" y="693446"/>
                </a:cubicBezTo>
                <a:cubicBezTo>
                  <a:pt x="1304138" y="709196"/>
                  <a:pt x="1289118" y="719714"/>
                  <a:pt x="1273367" y="716937"/>
                </a:cubicBezTo>
                <a:cubicBezTo>
                  <a:pt x="1257616" y="714159"/>
                  <a:pt x="1247099" y="699139"/>
                  <a:pt x="1249875" y="683388"/>
                </a:cubicBezTo>
                <a:cubicBezTo>
                  <a:pt x="1252652" y="667637"/>
                  <a:pt x="1267673" y="657119"/>
                  <a:pt x="1283425" y="659897"/>
                </a:cubicBezTo>
                <a:close/>
                <a:moveTo>
                  <a:pt x="1885397" y="653779"/>
                </a:moveTo>
                <a:cubicBezTo>
                  <a:pt x="1890647" y="654705"/>
                  <a:pt x="1894153" y="659712"/>
                  <a:pt x="1893228" y="664962"/>
                </a:cubicBezTo>
                <a:cubicBezTo>
                  <a:pt x="1892302" y="670212"/>
                  <a:pt x="1887295" y="673718"/>
                  <a:pt x="1882044" y="672792"/>
                </a:cubicBezTo>
                <a:cubicBezTo>
                  <a:pt x="1876793" y="671866"/>
                  <a:pt x="1873287" y="666859"/>
                  <a:pt x="1874213" y="661609"/>
                </a:cubicBezTo>
                <a:cubicBezTo>
                  <a:pt x="1875139" y="656359"/>
                  <a:pt x="1880146" y="652853"/>
                  <a:pt x="1885397" y="653779"/>
                </a:cubicBezTo>
                <a:close/>
                <a:moveTo>
                  <a:pt x="1842310" y="644222"/>
                </a:moveTo>
                <a:cubicBezTo>
                  <a:pt x="1848611" y="645333"/>
                  <a:pt x="1852819" y="651341"/>
                  <a:pt x="1851708" y="657641"/>
                </a:cubicBezTo>
                <a:cubicBezTo>
                  <a:pt x="1850597" y="663941"/>
                  <a:pt x="1844589" y="668147"/>
                  <a:pt x="1838288" y="667036"/>
                </a:cubicBezTo>
                <a:cubicBezTo>
                  <a:pt x="1831987" y="665925"/>
                  <a:pt x="1827779" y="659917"/>
                  <a:pt x="1828890" y="653617"/>
                </a:cubicBezTo>
                <a:cubicBezTo>
                  <a:pt x="1830001" y="647318"/>
                  <a:pt x="1836010" y="643111"/>
                  <a:pt x="1842310" y="644222"/>
                </a:cubicBezTo>
                <a:close/>
                <a:moveTo>
                  <a:pt x="1202313" y="643635"/>
                </a:moveTo>
                <a:cubicBezTo>
                  <a:pt x="1219115" y="646598"/>
                  <a:pt x="1230333" y="662620"/>
                  <a:pt x="1227371" y="679420"/>
                </a:cubicBezTo>
                <a:cubicBezTo>
                  <a:pt x="1224409" y="696220"/>
                  <a:pt x="1208387" y="707440"/>
                  <a:pt x="1191585" y="704477"/>
                </a:cubicBezTo>
                <a:cubicBezTo>
                  <a:pt x="1174784" y="701514"/>
                  <a:pt x="1163565" y="685493"/>
                  <a:pt x="1166528" y="668692"/>
                </a:cubicBezTo>
                <a:cubicBezTo>
                  <a:pt x="1169490" y="651891"/>
                  <a:pt x="1185512" y="640672"/>
                  <a:pt x="1202313" y="643635"/>
                </a:cubicBezTo>
                <a:close/>
                <a:moveTo>
                  <a:pt x="528060" y="642890"/>
                </a:moveTo>
                <a:cubicBezTo>
                  <a:pt x="552211" y="647148"/>
                  <a:pt x="568338" y="670179"/>
                  <a:pt x="564079" y="694331"/>
                </a:cubicBezTo>
                <a:cubicBezTo>
                  <a:pt x="559820" y="718482"/>
                  <a:pt x="536790" y="734609"/>
                  <a:pt x="512639" y="730350"/>
                </a:cubicBezTo>
                <a:cubicBezTo>
                  <a:pt x="488488" y="726092"/>
                  <a:pt x="472362" y="703061"/>
                  <a:pt x="476620" y="678909"/>
                </a:cubicBezTo>
                <a:cubicBezTo>
                  <a:pt x="480879" y="654758"/>
                  <a:pt x="503909" y="638631"/>
                  <a:pt x="528060" y="642890"/>
                </a:cubicBezTo>
                <a:close/>
                <a:moveTo>
                  <a:pt x="1795423" y="633994"/>
                </a:moveTo>
                <a:cubicBezTo>
                  <a:pt x="1802774" y="635290"/>
                  <a:pt x="1807682" y="642299"/>
                  <a:pt x="1806386" y="649649"/>
                </a:cubicBezTo>
                <a:cubicBezTo>
                  <a:pt x="1805090" y="657000"/>
                  <a:pt x="1798081" y="661907"/>
                  <a:pt x="1790730" y="660611"/>
                </a:cubicBezTo>
                <a:cubicBezTo>
                  <a:pt x="1783379" y="659315"/>
                  <a:pt x="1778471" y="652306"/>
                  <a:pt x="1779767" y="644956"/>
                </a:cubicBezTo>
                <a:cubicBezTo>
                  <a:pt x="1781063" y="637605"/>
                  <a:pt x="1788073" y="632698"/>
                  <a:pt x="1795423" y="633994"/>
                </a:cubicBezTo>
                <a:close/>
                <a:moveTo>
                  <a:pt x="1117399" y="626701"/>
                </a:moveTo>
                <a:cubicBezTo>
                  <a:pt x="1135251" y="629849"/>
                  <a:pt x="1147170" y="646871"/>
                  <a:pt x="1144022" y="664723"/>
                </a:cubicBezTo>
                <a:cubicBezTo>
                  <a:pt x="1140874" y="682575"/>
                  <a:pt x="1123852" y="694494"/>
                  <a:pt x="1106000" y="691346"/>
                </a:cubicBezTo>
                <a:cubicBezTo>
                  <a:pt x="1088149" y="688198"/>
                  <a:pt x="1076229" y="671176"/>
                  <a:pt x="1079377" y="653324"/>
                </a:cubicBezTo>
                <a:cubicBezTo>
                  <a:pt x="1082525" y="635473"/>
                  <a:pt x="1099547" y="623554"/>
                  <a:pt x="1117399" y="626701"/>
                </a:cubicBezTo>
                <a:close/>
                <a:moveTo>
                  <a:pt x="1744733" y="623095"/>
                </a:moveTo>
                <a:cubicBezTo>
                  <a:pt x="1753134" y="624576"/>
                  <a:pt x="1758743" y="632587"/>
                  <a:pt x="1757262" y="640987"/>
                </a:cubicBezTo>
                <a:cubicBezTo>
                  <a:pt x="1755781" y="649388"/>
                  <a:pt x="1747770" y="654997"/>
                  <a:pt x="1739369" y="653516"/>
                </a:cubicBezTo>
                <a:cubicBezTo>
                  <a:pt x="1730967" y="652034"/>
                  <a:pt x="1725358" y="644023"/>
                  <a:pt x="1726839" y="635623"/>
                </a:cubicBezTo>
                <a:cubicBezTo>
                  <a:pt x="1728321" y="627223"/>
                  <a:pt x="1736331" y="621613"/>
                  <a:pt x="1744733" y="623095"/>
                </a:cubicBezTo>
                <a:close/>
                <a:moveTo>
                  <a:pt x="416529" y="621262"/>
                </a:moveTo>
                <a:cubicBezTo>
                  <a:pt x="441731" y="625706"/>
                  <a:pt x="458558" y="649738"/>
                  <a:pt x="454115" y="674940"/>
                </a:cubicBezTo>
                <a:cubicBezTo>
                  <a:pt x="449671" y="700142"/>
                  <a:pt x="425639" y="716970"/>
                  <a:pt x="400436" y="712526"/>
                </a:cubicBezTo>
                <a:cubicBezTo>
                  <a:pt x="375234" y="708082"/>
                  <a:pt x="358407" y="684050"/>
                  <a:pt x="362850" y="658848"/>
                </a:cubicBezTo>
                <a:cubicBezTo>
                  <a:pt x="367294" y="633645"/>
                  <a:pt x="391326" y="616818"/>
                  <a:pt x="416529" y="621262"/>
                </a:cubicBezTo>
                <a:close/>
                <a:moveTo>
                  <a:pt x="1690238" y="611525"/>
                </a:moveTo>
                <a:cubicBezTo>
                  <a:pt x="1699688" y="613191"/>
                  <a:pt x="1705999" y="622204"/>
                  <a:pt x="1704333" y="631654"/>
                </a:cubicBezTo>
                <a:cubicBezTo>
                  <a:pt x="1702666" y="641105"/>
                  <a:pt x="1693654" y="647416"/>
                  <a:pt x="1684203" y="645749"/>
                </a:cubicBezTo>
                <a:cubicBezTo>
                  <a:pt x="1674753" y="644083"/>
                  <a:pt x="1668442" y="635070"/>
                  <a:pt x="1670109" y="625620"/>
                </a:cubicBezTo>
                <a:cubicBezTo>
                  <a:pt x="1671775" y="616170"/>
                  <a:pt x="1680788" y="609859"/>
                  <a:pt x="1690238" y="611525"/>
                </a:cubicBezTo>
                <a:close/>
                <a:moveTo>
                  <a:pt x="1028682" y="609098"/>
                </a:moveTo>
                <a:cubicBezTo>
                  <a:pt x="1047583" y="612431"/>
                  <a:pt x="1060204" y="630456"/>
                  <a:pt x="1056871" y="649357"/>
                </a:cubicBezTo>
                <a:cubicBezTo>
                  <a:pt x="1053538" y="668258"/>
                  <a:pt x="1035514" y="680879"/>
                  <a:pt x="1016613" y="677546"/>
                </a:cubicBezTo>
                <a:cubicBezTo>
                  <a:pt x="997711" y="674214"/>
                  <a:pt x="985090" y="656189"/>
                  <a:pt x="988423" y="637288"/>
                </a:cubicBezTo>
                <a:cubicBezTo>
                  <a:pt x="991756" y="618386"/>
                  <a:pt x="1009780" y="605765"/>
                  <a:pt x="1028682" y="609098"/>
                </a:cubicBezTo>
                <a:close/>
                <a:moveTo>
                  <a:pt x="1631943" y="599286"/>
                </a:moveTo>
                <a:cubicBezTo>
                  <a:pt x="1642444" y="601138"/>
                  <a:pt x="1649455" y="611152"/>
                  <a:pt x="1647604" y="621652"/>
                </a:cubicBezTo>
                <a:cubicBezTo>
                  <a:pt x="1645752" y="632152"/>
                  <a:pt x="1635739" y="639163"/>
                  <a:pt x="1625238" y="637312"/>
                </a:cubicBezTo>
                <a:cubicBezTo>
                  <a:pt x="1614737" y="635460"/>
                  <a:pt x="1607725" y="625446"/>
                  <a:pt x="1609576" y="614946"/>
                </a:cubicBezTo>
                <a:cubicBezTo>
                  <a:pt x="1611428" y="604446"/>
                  <a:pt x="1621442" y="597435"/>
                  <a:pt x="1631943" y="599286"/>
                </a:cubicBezTo>
                <a:close/>
                <a:moveTo>
                  <a:pt x="301194" y="598964"/>
                </a:moveTo>
                <a:cubicBezTo>
                  <a:pt x="327446" y="603593"/>
                  <a:pt x="344976" y="628628"/>
                  <a:pt x="340347" y="654880"/>
                </a:cubicBezTo>
                <a:cubicBezTo>
                  <a:pt x="335718" y="681132"/>
                  <a:pt x="310683" y="698661"/>
                  <a:pt x="284431" y="694032"/>
                </a:cubicBezTo>
                <a:cubicBezTo>
                  <a:pt x="258179" y="689403"/>
                  <a:pt x="240650" y="664369"/>
                  <a:pt x="245279" y="638117"/>
                </a:cubicBezTo>
                <a:cubicBezTo>
                  <a:pt x="249907" y="611864"/>
                  <a:pt x="274942" y="594335"/>
                  <a:pt x="301194" y="598964"/>
                </a:cubicBezTo>
                <a:close/>
                <a:moveTo>
                  <a:pt x="936168" y="590824"/>
                </a:moveTo>
                <a:cubicBezTo>
                  <a:pt x="956120" y="594342"/>
                  <a:pt x="969437" y="613367"/>
                  <a:pt x="965920" y="633319"/>
                </a:cubicBezTo>
                <a:cubicBezTo>
                  <a:pt x="962402" y="653270"/>
                  <a:pt x="943379" y="666593"/>
                  <a:pt x="923428" y="663074"/>
                </a:cubicBezTo>
                <a:cubicBezTo>
                  <a:pt x="903477" y="659557"/>
                  <a:pt x="890155" y="640530"/>
                  <a:pt x="893672" y="620579"/>
                </a:cubicBezTo>
                <a:cubicBezTo>
                  <a:pt x="897191" y="600628"/>
                  <a:pt x="916216" y="587306"/>
                  <a:pt x="936168" y="590824"/>
                </a:cubicBezTo>
                <a:close/>
                <a:moveTo>
                  <a:pt x="1569844" y="586376"/>
                </a:moveTo>
                <a:cubicBezTo>
                  <a:pt x="1581395" y="588413"/>
                  <a:pt x="1589107" y="599427"/>
                  <a:pt x="1587071" y="610978"/>
                </a:cubicBezTo>
                <a:cubicBezTo>
                  <a:pt x="1585034" y="622529"/>
                  <a:pt x="1574019" y="630241"/>
                  <a:pt x="1562468" y="628205"/>
                </a:cubicBezTo>
                <a:cubicBezTo>
                  <a:pt x="1550918" y="626168"/>
                  <a:pt x="1543205" y="615153"/>
                  <a:pt x="1545242" y="603602"/>
                </a:cubicBezTo>
                <a:cubicBezTo>
                  <a:pt x="1547279" y="592052"/>
                  <a:pt x="1558293" y="584339"/>
                  <a:pt x="1569844" y="586376"/>
                </a:cubicBezTo>
                <a:close/>
                <a:moveTo>
                  <a:pt x="182054" y="575998"/>
                </a:moveTo>
                <a:cubicBezTo>
                  <a:pt x="209356" y="580811"/>
                  <a:pt x="227586" y="606846"/>
                  <a:pt x="222772" y="634148"/>
                </a:cubicBezTo>
                <a:cubicBezTo>
                  <a:pt x="217958" y="661450"/>
                  <a:pt x="191923" y="679680"/>
                  <a:pt x="164621" y="674866"/>
                </a:cubicBezTo>
                <a:cubicBezTo>
                  <a:pt x="137320" y="670052"/>
                  <a:pt x="119089" y="644017"/>
                  <a:pt x="123904" y="616715"/>
                </a:cubicBezTo>
                <a:cubicBezTo>
                  <a:pt x="128718" y="589413"/>
                  <a:pt x="154753" y="571183"/>
                  <a:pt x="182054" y="575998"/>
                </a:cubicBezTo>
                <a:close/>
                <a:moveTo>
                  <a:pt x="1503943" y="572795"/>
                </a:moveTo>
                <a:cubicBezTo>
                  <a:pt x="1516544" y="575017"/>
                  <a:pt x="1524959" y="587034"/>
                  <a:pt x="1522736" y="599634"/>
                </a:cubicBezTo>
                <a:cubicBezTo>
                  <a:pt x="1520514" y="612235"/>
                  <a:pt x="1508498" y="620649"/>
                  <a:pt x="1495897" y="618427"/>
                </a:cubicBezTo>
                <a:cubicBezTo>
                  <a:pt x="1483296" y="616205"/>
                  <a:pt x="1474882" y="604189"/>
                  <a:pt x="1477104" y="591588"/>
                </a:cubicBezTo>
                <a:cubicBezTo>
                  <a:pt x="1479326" y="578987"/>
                  <a:pt x="1491342" y="570573"/>
                  <a:pt x="1503943" y="572795"/>
                </a:cubicBezTo>
                <a:close/>
                <a:moveTo>
                  <a:pt x="839846" y="571880"/>
                </a:moveTo>
                <a:cubicBezTo>
                  <a:pt x="860847" y="575583"/>
                  <a:pt x="874870" y="595610"/>
                  <a:pt x="871166" y="616611"/>
                </a:cubicBezTo>
                <a:cubicBezTo>
                  <a:pt x="867463" y="637612"/>
                  <a:pt x="847436" y="651635"/>
                  <a:pt x="826436" y="647933"/>
                </a:cubicBezTo>
                <a:cubicBezTo>
                  <a:pt x="805434" y="644229"/>
                  <a:pt x="791410" y="624202"/>
                  <a:pt x="795113" y="603201"/>
                </a:cubicBezTo>
                <a:cubicBezTo>
                  <a:pt x="798817" y="582200"/>
                  <a:pt x="818844" y="568177"/>
                  <a:pt x="839846" y="571880"/>
                </a:cubicBezTo>
                <a:close/>
                <a:moveTo>
                  <a:pt x="1434240" y="558545"/>
                </a:moveTo>
                <a:cubicBezTo>
                  <a:pt x="1447891" y="560952"/>
                  <a:pt x="1457006" y="573969"/>
                  <a:pt x="1454599" y="587620"/>
                </a:cubicBezTo>
                <a:cubicBezTo>
                  <a:pt x="1452192" y="601270"/>
                  <a:pt x="1439175" y="610385"/>
                  <a:pt x="1425523" y="607978"/>
                </a:cubicBezTo>
                <a:cubicBezTo>
                  <a:pt x="1411872" y="605571"/>
                  <a:pt x="1402757" y="592553"/>
                  <a:pt x="1405164" y="578903"/>
                </a:cubicBezTo>
                <a:cubicBezTo>
                  <a:pt x="1407571" y="565253"/>
                  <a:pt x="1420588" y="556138"/>
                  <a:pt x="1434240" y="558545"/>
                </a:cubicBezTo>
                <a:close/>
                <a:moveTo>
                  <a:pt x="59963" y="553571"/>
                </a:moveTo>
                <a:cubicBezTo>
                  <a:pt x="87746" y="558470"/>
                  <a:pt x="106297" y="584964"/>
                  <a:pt x="101399" y="612748"/>
                </a:cubicBezTo>
                <a:cubicBezTo>
                  <a:pt x="96499" y="640531"/>
                  <a:pt x="70006" y="659082"/>
                  <a:pt x="42222" y="654183"/>
                </a:cubicBezTo>
                <a:cubicBezTo>
                  <a:pt x="14439" y="649284"/>
                  <a:pt x="-4112" y="622790"/>
                  <a:pt x="787" y="595007"/>
                </a:cubicBezTo>
                <a:cubicBezTo>
                  <a:pt x="5686" y="567224"/>
                  <a:pt x="32180" y="548672"/>
                  <a:pt x="59963" y="553571"/>
                </a:cubicBezTo>
                <a:close/>
                <a:moveTo>
                  <a:pt x="739720" y="552264"/>
                </a:moveTo>
                <a:cubicBezTo>
                  <a:pt x="761772" y="556152"/>
                  <a:pt x="776496" y="577181"/>
                  <a:pt x="772608" y="599233"/>
                </a:cubicBezTo>
                <a:cubicBezTo>
                  <a:pt x="768719" y="621284"/>
                  <a:pt x="747691" y="636009"/>
                  <a:pt x="725639" y="632120"/>
                </a:cubicBezTo>
                <a:cubicBezTo>
                  <a:pt x="703587" y="628232"/>
                  <a:pt x="688863" y="607204"/>
                  <a:pt x="692752" y="585152"/>
                </a:cubicBezTo>
                <a:cubicBezTo>
                  <a:pt x="696640" y="563100"/>
                  <a:pt x="717668" y="548376"/>
                  <a:pt x="739720" y="552264"/>
                </a:cubicBezTo>
                <a:close/>
                <a:moveTo>
                  <a:pt x="1360733" y="543623"/>
                </a:moveTo>
                <a:cubicBezTo>
                  <a:pt x="1375434" y="546215"/>
                  <a:pt x="1385250" y="560233"/>
                  <a:pt x="1382658" y="574935"/>
                </a:cubicBezTo>
                <a:cubicBezTo>
                  <a:pt x="1380066" y="589636"/>
                  <a:pt x="1366047" y="599452"/>
                  <a:pt x="1351346" y="596859"/>
                </a:cubicBezTo>
                <a:cubicBezTo>
                  <a:pt x="1336645" y="594267"/>
                  <a:pt x="1326829" y="580249"/>
                  <a:pt x="1329421" y="565547"/>
                </a:cubicBezTo>
                <a:cubicBezTo>
                  <a:pt x="1332013" y="550846"/>
                  <a:pt x="1346032" y="541030"/>
                  <a:pt x="1360733" y="543623"/>
                </a:cubicBezTo>
                <a:close/>
                <a:moveTo>
                  <a:pt x="1958673" y="539152"/>
                </a:moveTo>
                <a:cubicBezTo>
                  <a:pt x="1961608" y="539668"/>
                  <a:pt x="1963571" y="542471"/>
                  <a:pt x="1963053" y="545406"/>
                </a:cubicBezTo>
                <a:cubicBezTo>
                  <a:pt x="1962535" y="548344"/>
                  <a:pt x="1959734" y="550306"/>
                  <a:pt x="1956796" y="549788"/>
                </a:cubicBezTo>
                <a:cubicBezTo>
                  <a:pt x="1953860" y="549270"/>
                  <a:pt x="1951899" y="546469"/>
                  <a:pt x="1952417" y="543532"/>
                </a:cubicBezTo>
                <a:cubicBezTo>
                  <a:pt x="1952935" y="540594"/>
                  <a:pt x="1955736" y="538633"/>
                  <a:pt x="1958673" y="539152"/>
                </a:cubicBezTo>
                <a:close/>
                <a:moveTo>
                  <a:pt x="635792" y="531978"/>
                </a:moveTo>
                <a:cubicBezTo>
                  <a:pt x="658893" y="536051"/>
                  <a:pt x="674319" y="558081"/>
                  <a:pt x="670246" y="581182"/>
                </a:cubicBezTo>
                <a:cubicBezTo>
                  <a:pt x="666172" y="604284"/>
                  <a:pt x="644142" y="619710"/>
                  <a:pt x="621040" y="615636"/>
                </a:cubicBezTo>
                <a:cubicBezTo>
                  <a:pt x="597939" y="611564"/>
                  <a:pt x="582513" y="589533"/>
                  <a:pt x="586587" y="566431"/>
                </a:cubicBezTo>
                <a:cubicBezTo>
                  <a:pt x="590660" y="543330"/>
                  <a:pt x="612690" y="527905"/>
                  <a:pt x="635792" y="531978"/>
                </a:cubicBezTo>
                <a:close/>
                <a:moveTo>
                  <a:pt x="1924074" y="531222"/>
                </a:moveTo>
                <a:cubicBezTo>
                  <a:pt x="1927989" y="531913"/>
                  <a:pt x="1930605" y="535648"/>
                  <a:pt x="1929914" y="539563"/>
                </a:cubicBezTo>
                <a:cubicBezTo>
                  <a:pt x="1929224" y="543479"/>
                  <a:pt x="1925489" y="546094"/>
                  <a:pt x="1921573" y="545404"/>
                </a:cubicBezTo>
                <a:cubicBezTo>
                  <a:pt x="1917658" y="544713"/>
                  <a:pt x="1915043" y="540978"/>
                  <a:pt x="1915733" y="537063"/>
                </a:cubicBezTo>
                <a:cubicBezTo>
                  <a:pt x="1916423" y="533147"/>
                  <a:pt x="1920158" y="530532"/>
                  <a:pt x="1924074" y="531222"/>
                </a:cubicBezTo>
                <a:close/>
                <a:moveTo>
                  <a:pt x="1283424" y="528030"/>
                </a:moveTo>
                <a:cubicBezTo>
                  <a:pt x="1299175" y="530808"/>
                  <a:pt x="1309693" y="545828"/>
                  <a:pt x="1306915" y="561579"/>
                </a:cubicBezTo>
                <a:cubicBezTo>
                  <a:pt x="1304138" y="577330"/>
                  <a:pt x="1289118" y="587848"/>
                  <a:pt x="1273367" y="585070"/>
                </a:cubicBezTo>
                <a:cubicBezTo>
                  <a:pt x="1257616" y="582293"/>
                  <a:pt x="1247098" y="567272"/>
                  <a:pt x="1249875" y="551521"/>
                </a:cubicBezTo>
                <a:cubicBezTo>
                  <a:pt x="1252653" y="535770"/>
                  <a:pt x="1267673" y="525253"/>
                  <a:pt x="1283424" y="528030"/>
                </a:cubicBezTo>
                <a:close/>
                <a:moveTo>
                  <a:pt x="1885397" y="521914"/>
                </a:moveTo>
                <a:cubicBezTo>
                  <a:pt x="1890648" y="522840"/>
                  <a:pt x="1894154" y="527844"/>
                  <a:pt x="1893228" y="533094"/>
                </a:cubicBezTo>
                <a:cubicBezTo>
                  <a:pt x="1892302" y="538344"/>
                  <a:pt x="1887296" y="541850"/>
                  <a:pt x="1882045" y="540924"/>
                </a:cubicBezTo>
                <a:cubicBezTo>
                  <a:pt x="1876794" y="539999"/>
                  <a:pt x="1873288" y="534992"/>
                  <a:pt x="1874213" y="529742"/>
                </a:cubicBezTo>
                <a:cubicBezTo>
                  <a:pt x="1875139" y="524492"/>
                  <a:pt x="1880146" y="520988"/>
                  <a:pt x="1885397" y="521914"/>
                </a:cubicBezTo>
                <a:close/>
                <a:moveTo>
                  <a:pt x="1842311" y="512357"/>
                </a:moveTo>
                <a:cubicBezTo>
                  <a:pt x="1848611" y="513469"/>
                  <a:pt x="1852819" y="519476"/>
                  <a:pt x="1851708" y="525774"/>
                </a:cubicBezTo>
                <a:cubicBezTo>
                  <a:pt x="1850598" y="532074"/>
                  <a:pt x="1844589" y="536281"/>
                  <a:pt x="1838288" y="535170"/>
                </a:cubicBezTo>
                <a:cubicBezTo>
                  <a:pt x="1831987" y="534059"/>
                  <a:pt x="1827780" y="528051"/>
                  <a:pt x="1828890" y="521753"/>
                </a:cubicBezTo>
                <a:cubicBezTo>
                  <a:pt x="1830001" y="515453"/>
                  <a:pt x="1836010" y="511246"/>
                  <a:pt x="1842311" y="512357"/>
                </a:cubicBezTo>
                <a:close/>
                <a:moveTo>
                  <a:pt x="1202313" y="511770"/>
                </a:moveTo>
                <a:cubicBezTo>
                  <a:pt x="1219115" y="514733"/>
                  <a:pt x="1230334" y="530753"/>
                  <a:pt x="1227372" y="547553"/>
                </a:cubicBezTo>
                <a:cubicBezTo>
                  <a:pt x="1224409" y="564354"/>
                  <a:pt x="1208388" y="575573"/>
                  <a:pt x="1191586" y="572610"/>
                </a:cubicBezTo>
                <a:cubicBezTo>
                  <a:pt x="1174784" y="569647"/>
                  <a:pt x="1163566" y="553626"/>
                  <a:pt x="1166528" y="536825"/>
                </a:cubicBezTo>
                <a:cubicBezTo>
                  <a:pt x="1169490" y="520026"/>
                  <a:pt x="1185512" y="508808"/>
                  <a:pt x="1202313" y="511770"/>
                </a:cubicBezTo>
                <a:close/>
                <a:moveTo>
                  <a:pt x="528060" y="511025"/>
                </a:moveTo>
                <a:cubicBezTo>
                  <a:pt x="552212" y="515283"/>
                  <a:pt x="568338" y="538312"/>
                  <a:pt x="564079" y="562463"/>
                </a:cubicBezTo>
                <a:cubicBezTo>
                  <a:pt x="559821" y="586615"/>
                  <a:pt x="536791" y="602742"/>
                  <a:pt x="512638" y="598483"/>
                </a:cubicBezTo>
                <a:cubicBezTo>
                  <a:pt x="488489" y="594225"/>
                  <a:pt x="472362" y="571194"/>
                  <a:pt x="476621" y="547042"/>
                </a:cubicBezTo>
                <a:cubicBezTo>
                  <a:pt x="480880" y="522893"/>
                  <a:pt x="503909" y="506766"/>
                  <a:pt x="528060" y="511025"/>
                </a:cubicBezTo>
                <a:close/>
                <a:moveTo>
                  <a:pt x="1795423" y="502128"/>
                </a:moveTo>
                <a:cubicBezTo>
                  <a:pt x="1802774" y="503425"/>
                  <a:pt x="1807683" y="510433"/>
                  <a:pt x="1806386" y="517784"/>
                </a:cubicBezTo>
                <a:cubicBezTo>
                  <a:pt x="1805090" y="525132"/>
                  <a:pt x="1798080" y="530041"/>
                  <a:pt x="1790729" y="528744"/>
                </a:cubicBezTo>
                <a:cubicBezTo>
                  <a:pt x="1783379" y="527449"/>
                  <a:pt x="1778471" y="520441"/>
                  <a:pt x="1779767" y="513090"/>
                </a:cubicBezTo>
                <a:cubicBezTo>
                  <a:pt x="1781063" y="505740"/>
                  <a:pt x="1788073" y="500832"/>
                  <a:pt x="1795423" y="502128"/>
                </a:cubicBezTo>
                <a:close/>
                <a:moveTo>
                  <a:pt x="1117399" y="494838"/>
                </a:moveTo>
                <a:cubicBezTo>
                  <a:pt x="1135251" y="497985"/>
                  <a:pt x="1147170" y="515007"/>
                  <a:pt x="1144022" y="532857"/>
                </a:cubicBezTo>
                <a:cubicBezTo>
                  <a:pt x="1140875" y="550708"/>
                  <a:pt x="1123851" y="562627"/>
                  <a:pt x="1106001" y="559480"/>
                </a:cubicBezTo>
                <a:cubicBezTo>
                  <a:pt x="1088149" y="556332"/>
                  <a:pt x="1076230" y="539310"/>
                  <a:pt x="1079377" y="521460"/>
                </a:cubicBezTo>
                <a:cubicBezTo>
                  <a:pt x="1082525" y="503608"/>
                  <a:pt x="1099547" y="491690"/>
                  <a:pt x="1117399" y="494838"/>
                </a:cubicBezTo>
                <a:close/>
                <a:moveTo>
                  <a:pt x="1744733" y="491231"/>
                </a:moveTo>
                <a:cubicBezTo>
                  <a:pt x="1753134" y="492712"/>
                  <a:pt x="1758743" y="500722"/>
                  <a:pt x="1757262" y="509122"/>
                </a:cubicBezTo>
                <a:cubicBezTo>
                  <a:pt x="1755781" y="517523"/>
                  <a:pt x="1747770" y="523133"/>
                  <a:pt x="1739369" y="521650"/>
                </a:cubicBezTo>
                <a:cubicBezTo>
                  <a:pt x="1730968" y="520169"/>
                  <a:pt x="1725357" y="512158"/>
                  <a:pt x="1726840" y="503758"/>
                </a:cubicBezTo>
                <a:cubicBezTo>
                  <a:pt x="1728321" y="495358"/>
                  <a:pt x="1736331" y="489749"/>
                  <a:pt x="1744733" y="491231"/>
                </a:cubicBezTo>
                <a:close/>
                <a:moveTo>
                  <a:pt x="416530" y="489398"/>
                </a:moveTo>
                <a:cubicBezTo>
                  <a:pt x="441732" y="493841"/>
                  <a:pt x="458559" y="517874"/>
                  <a:pt x="454115" y="543074"/>
                </a:cubicBezTo>
                <a:cubicBezTo>
                  <a:pt x="449671" y="568275"/>
                  <a:pt x="425639" y="585102"/>
                  <a:pt x="400437" y="580659"/>
                </a:cubicBezTo>
                <a:cubicBezTo>
                  <a:pt x="375235" y="576215"/>
                  <a:pt x="358407" y="552183"/>
                  <a:pt x="362851" y="526981"/>
                </a:cubicBezTo>
                <a:cubicBezTo>
                  <a:pt x="367295" y="501781"/>
                  <a:pt x="391327" y="484955"/>
                  <a:pt x="416530" y="489398"/>
                </a:cubicBezTo>
                <a:close/>
                <a:moveTo>
                  <a:pt x="1690238" y="479661"/>
                </a:moveTo>
                <a:cubicBezTo>
                  <a:pt x="1699688" y="481327"/>
                  <a:pt x="1705999" y="490340"/>
                  <a:pt x="1704333" y="499789"/>
                </a:cubicBezTo>
                <a:cubicBezTo>
                  <a:pt x="1702666" y="509239"/>
                  <a:pt x="1693654" y="515550"/>
                  <a:pt x="1684203" y="513884"/>
                </a:cubicBezTo>
                <a:cubicBezTo>
                  <a:pt x="1674753" y="512218"/>
                  <a:pt x="1668442" y="503205"/>
                  <a:pt x="1670109" y="493756"/>
                </a:cubicBezTo>
                <a:cubicBezTo>
                  <a:pt x="1671775" y="484305"/>
                  <a:pt x="1680788" y="477995"/>
                  <a:pt x="1690238" y="479661"/>
                </a:cubicBezTo>
                <a:close/>
                <a:moveTo>
                  <a:pt x="1028682" y="477234"/>
                </a:moveTo>
                <a:cubicBezTo>
                  <a:pt x="1047583" y="480567"/>
                  <a:pt x="1060204" y="498590"/>
                  <a:pt x="1056871" y="517492"/>
                </a:cubicBezTo>
                <a:cubicBezTo>
                  <a:pt x="1053539" y="536391"/>
                  <a:pt x="1035515" y="549012"/>
                  <a:pt x="1016613" y="545679"/>
                </a:cubicBezTo>
                <a:cubicBezTo>
                  <a:pt x="997712" y="542346"/>
                  <a:pt x="985091" y="524322"/>
                  <a:pt x="988423" y="505422"/>
                </a:cubicBezTo>
                <a:cubicBezTo>
                  <a:pt x="991756" y="486522"/>
                  <a:pt x="1009780" y="473901"/>
                  <a:pt x="1028682" y="477234"/>
                </a:cubicBezTo>
                <a:close/>
                <a:moveTo>
                  <a:pt x="1631943" y="467422"/>
                </a:moveTo>
                <a:cubicBezTo>
                  <a:pt x="1642444" y="469274"/>
                  <a:pt x="1649455" y="479287"/>
                  <a:pt x="1647604" y="489787"/>
                </a:cubicBezTo>
                <a:cubicBezTo>
                  <a:pt x="1645752" y="500287"/>
                  <a:pt x="1635739" y="507299"/>
                  <a:pt x="1625238" y="505446"/>
                </a:cubicBezTo>
                <a:cubicBezTo>
                  <a:pt x="1614737" y="503596"/>
                  <a:pt x="1607725" y="493582"/>
                  <a:pt x="1609576" y="483083"/>
                </a:cubicBezTo>
                <a:cubicBezTo>
                  <a:pt x="1611428" y="472582"/>
                  <a:pt x="1621442" y="465570"/>
                  <a:pt x="1631943" y="467422"/>
                </a:cubicBezTo>
                <a:close/>
                <a:moveTo>
                  <a:pt x="301195" y="467100"/>
                </a:moveTo>
                <a:cubicBezTo>
                  <a:pt x="327447" y="471730"/>
                  <a:pt x="344976" y="496763"/>
                  <a:pt x="340347" y="523014"/>
                </a:cubicBezTo>
                <a:cubicBezTo>
                  <a:pt x="335718" y="549264"/>
                  <a:pt x="310684" y="566794"/>
                  <a:pt x="284432" y="562165"/>
                </a:cubicBezTo>
                <a:cubicBezTo>
                  <a:pt x="258180" y="557536"/>
                  <a:pt x="240651" y="532501"/>
                  <a:pt x="245279" y="506251"/>
                </a:cubicBezTo>
                <a:cubicBezTo>
                  <a:pt x="249908" y="480000"/>
                  <a:pt x="274942" y="462471"/>
                  <a:pt x="301195" y="467100"/>
                </a:cubicBezTo>
                <a:close/>
                <a:moveTo>
                  <a:pt x="936169" y="458960"/>
                </a:moveTo>
                <a:cubicBezTo>
                  <a:pt x="956121" y="462478"/>
                  <a:pt x="969437" y="481504"/>
                  <a:pt x="965920" y="501454"/>
                </a:cubicBezTo>
                <a:cubicBezTo>
                  <a:pt x="962402" y="521406"/>
                  <a:pt x="943380" y="534726"/>
                  <a:pt x="923429" y="531208"/>
                </a:cubicBezTo>
                <a:cubicBezTo>
                  <a:pt x="903477" y="527690"/>
                  <a:pt x="890155" y="508666"/>
                  <a:pt x="893673" y="488715"/>
                </a:cubicBezTo>
                <a:cubicBezTo>
                  <a:pt x="897192" y="468764"/>
                  <a:pt x="916217" y="455442"/>
                  <a:pt x="936169" y="458960"/>
                </a:cubicBezTo>
                <a:close/>
                <a:moveTo>
                  <a:pt x="1569844" y="454512"/>
                </a:moveTo>
                <a:cubicBezTo>
                  <a:pt x="1581395" y="456548"/>
                  <a:pt x="1589107" y="467563"/>
                  <a:pt x="1587071" y="479114"/>
                </a:cubicBezTo>
                <a:cubicBezTo>
                  <a:pt x="1585034" y="490665"/>
                  <a:pt x="1574019" y="498376"/>
                  <a:pt x="1562468" y="496340"/>
                </a:cubicBezTo>
                <a:cubicBezTo>
                  <a:pt x="1550918" y="494304"/>
                  <a:pt x="1543205" y="483289"/>
                  <a:pt x="1545242" y="471738"/>
                </a:cubicBezTo>
                <a:cubicBezTo>
                  <a:pt x="1547279" y="460187"/>
                  <a:pt x="1558293" y="452475"/>
                  <a:pt x="1569844" y="454512"/>
                </a:cubicBezTo>
                <a:close/>
                <a:moveTo>
                  <a:pt x="182056" y="444133"/>
                </a:moveTo>
                <a:cubicBezTo>
                  <a:pt x="209357" y="448948"/>
                  <a:pt x="227587" y="474983"/>
                  <a:pt x="222772" y="502284"/>
                </a:cubicBezTo>
                <a:cubicBezTo>
                  <a:pt x="217959" y="529584"/>
                  <a:pt x="191924" y="547814"/>
                  <a:pt x="164622" y="543000"/>
                </a:cubicBezTo>
                <a:cubicBezTo>
                  <a:pt x="137320" y="538186"/>
                  <a:pt x="119090" y="512153"/>
                  <a:pt x="123904" y="484852"/>
                </a:cubicBezTo>
                <a:cubicBezTo>
                  <a:pt x="128718" y="457550"/>
                  <a:pt x="154754" y="439320"/>
                  <a:pt x="182056" y="444133"/>
                </a:cubicBezTo>
                <a:close/>
                <a:moveTo>
                  <a:pt x="1503944" y="440931"/>
                </a:moveTo>
                <a:cubicBezTo>
                  <a:pt x="1516544" y="443152"/>
                  <a:pt x="1524959" y="455169"/>
                  <a:pt x="1522737" y="467770"/>
                </a:cubicBezTo>
                <a:cubicBezTo>
                  <a:pt x="1520514" y="480370"/>
                  <a:pt x="1508499" y="488785"/>
                  <a:pt x="1495898" y="486563"/>
                </a:cubicBezTo>
                <a:cubicBezTo>
                  <a:pt x="1483297" y="484341"/>
                  <a:pt x="1474883" y="472324"/>
                  <a:pt x="1477105" y="459724"/>
                </a:cubicBezTo>
                <a:cubicBezTo>
                  <a:pt x="1479327" y="447123"/>
                  <a:pt x="1491342" y="438709"/>
                  <a:pt x="1503944" y="440931"/>
                </a:cubicBezTo>
                <a:close/>
                <a:moveTo>
                  <a:pt x="839846" y="440016"/>
                </a:moveTo>
                <a:cubicBezTo>
                  <a:pt x="860847" y="443719"/>
                  <a:pt x="874871" y="463746"/>
                  <a:pt x="871167" y="484747"/>
                </a:cubicBezTo>
                <a:cubicBezTo>
                  <a:pt x="867464" y="505748"/>
                  <a:pt x="847437" y="519770"/>
                  <a:pt x="826436" y="516067"/>
                </a:cubicBezTo>
                <a:cubicBezTo>
                  <a:pt x="805435" y="512364"/>
                  <a:pt x="791411" y="492338"/>
                  <a:pt x="795114" y="471337"/>
                </a:cubicBezTo>
                <a:cubicBezTo>
                  <a:pt x="798817" y="450336"/>
                  <a:pt x="818845" y="436312"/>
                  <a:pt x="839846" y="440016"/>
                </a:cubicBezTo>
                <a:close/>
                <a:moveTo>
                  <a:pt x="1434240" y="426680"/>
                </a:moveTo>
                <a:cubicBezTo>
                  <a:pt x="1447891" y="429087"/>
                  <a:pt x="1457006" y="442105"/>
                  <a:pt x="1454599" y="455755"/>
                </a:cubicBezTo>
                <a:cubicBezTo>
                  <a:pt x="1452192" y="469406"/>
                  <a:pt x="1439175" y="478521"/>
                  <a:pt x="1425523" y="476114"/>
                </a:cubicBezTo>
                <a:cubicBezTo>
                  <a:pt x="1411872" y="473707"/>
                  <a:pt x="1402757" y="460689"/>
                  <a:pt x="1405164" y="447039"/>
                </a:cubicBezTo>
                <a:cubicBezTo>
                  <a:pt x="1407571" y="433388"/>
                  <a:pt x="1420588" y="424273"/>
                  <a:pt x="1434240" y="426680"/>
                </a:cubicBezTo>
                <a:close/>
                <a:moveTo>
                  <a:pt x="59963" y="421707"/>
                </a:moveTo>
                <a:cubicBezTo>
                  <a:pt x="87746" y="426606"/>
                  <a:pt x="106298" y="453100"/>
                  <a:pt x="101399" y="480883"/>
                </a:cubicBezTo>
                <a:cubicBezTo>
                  <a:pt x="96500" y="508666"/>
                  <a:pt x="70006" y="527215"/>
                  <a:pt x="42222" y="522318"/>
                </a:cubicBezTo>
                <a:cubicBezTo>
                  <a:pt x="14439" y="517419"/>
                  <a:pt x="-4111" y="490926"/>
                  <a:pt x="788" y="463143"/>
                </a:cubicBezTo>
                <a:cubicBezTo>
                  <a:pt x="5687" y="435360"/>
                  <a:pt x="32180" y="416808"/>
                  <a:pt x="59963" y="421707"/>
                </a:cubicBezTo>
                <a:close/>
                <a:moveTo>
                  <a:pt x="739721" y="420400"/>
                </a:moveTo>
                <a:cubicBezTo>
                  <a:pt x="761773" y="424288"/>
                  <a:pt x="776497" y="445317"/>
                  <a:pt x="772609" y="467368"/>
                </a:cubicBezTo>
                <a:cubicBezTo>
                  <a:pt x="768720" y="489420"/>
                  <a:pt x="747692" y="504143"/>
                  <a:pt x="725640" y="500255"/>
                </a:cubicBezTo>
                <a:cubicBezTo>
                  <a:pt x="703588" y="496368"/>
                  <a:pt x="688863" y="475339"/>
                  <a:pt x="692752" y="453287"/>
                </a:cubicBezTo>
                <a:cubicBezTo>
                  <a:pt x="696641" y="431236"/>
                  <a:pt x="717669" y="416512"/>
                  <a:pt x="739721" y="420400"/>
                </a:cubicBezTo>
                <a:close/>
                <a:moveTo>
                  <a:pt x="1360733" y="411758"/>
                </a:moveTo>
                <a:cubicBezTo>
                  <a:pt x="1375434" y="414351"/>
                  <a:pt x="1385250" y="428369"/>
                  <a:pt x="1382658" y="443071"/>
                </a:cubicBezTo>
                <a:cubicBezTo>
                  <a:pt x="1380066" y="457771"/>
                  <a:pt x="1366047" y="467587"/>
                  <a:pt x="1351346" y="464995"/>
                </a:cubicBezTo>
                <a:cubicBezTo>
                  <a:pt x="1336645" y="462403"/>
                  <a:pt x="1326829" y="448384"/>
                  <a:pt x="1329421" y="433683"/>
                </a:cubicBezTo>
                <a:cubicBezTo>
                  <a:pt x="1332013" y="418982"/>
                  <a:pt x="1346032" y="409166"/>
                  <a:pt x="1360733" y="411758"/>
                </a:cubicBezTo>
                <a:close/>
                <a:moveTo>
                  <a:pt x="1958673" y="407288"/>
                </a:moveTo>
                <a:cubicBezTo>
                  <a:pt x="1961609" y="407805"/>
                  <a:pt x="1963571" y="410606"/>
                  <a:pt x="1963053" y="413543"/>
                </a:cubicBezTo>
                <a:cubicBezTo>
                  <a:pt x="1962535" y="416480"/>
                  <a:pt x="1959734" y="418441"/>
                  <a:pt x="1956797" y="417923"/>
                </a:cubicBezTo>
                <a:cubicBezTo>
                  <a:pt x="1953860" y="417406"/>
                  <a:pt x="1951899" y="414604"/>
                  <a:pt x="1952417" y="411668"/>
                </a:cubicBezTo>
                <a:cubicBezTo>
                  <a:pt x="1952935" y="408731"/>
                  <a:pt x="1955736" y="406770"/>
                  <a:pt x="1958673" y="407288"/>
                </a:cubicBezTo>
                <a:close/>
                <a:moveTo>
                  <a:pt x="635793" y="400113"/>
                </a:moveTo>
                <a:cubicBezTo>
                  <a:pt x="658894" y="404187"/>
                  <a:pt x="674320" y="426218"/>
                  <a:pt x="670247" y="449319"/>
                </a:cubicBezTo>
                <a:cubicBezTo>
                  <a:pt x="666173" y="472421"/>
                  <a:pt x="644143" y="487847"/>
                  <a:pt x="621041" y="483773"/>
                </a:cubicBezTo>
                <a:cubicBezTo>
                  <a:pt x="597939" y="479700"/>
                  <a:pt x="582513" y="457669"/>
                  <a:pt x="586586" y="434568"/>
                </a:cubicBezTo>
                <a:cubicBezTo>
                  <a:pt x="590660" y="411466"/>
                  <a:pt x="612690" y="396040"/>
                  <a:pt x="635793" y="400113"/>
                </a:cubicBezTo>
                <a:close/>
                <a:moveTo>
                  <a:pt x="1924074" y="399359"/>
                </a:moveTo>
                <a:cubicBezTo>
                  <a:pt x="1927989" y="400048"/>
                  <a:pt x="1930605" y="403783"/>
                  <a:pt x="1929914" y="407700"/>
                </a:cubicBezTo>
                <a:cubicBezTo>
                  <a:pt x="1929224" y="411615"/>
                  <a:pt x="1925489" y="414230"/>
                  <a:pt x="1921573" y="413540"/>
                </a:cubicBezTo>
                <a:cubicBezTo>
                  <a:pt x="1917658" y="412850"/>
                  <a:pt x="1915042" y="409115"/>
                  <a:pt x="1915733" y="405199"/>
                </a:cubicBezTo>
                <a:cubicBezTo>
                  <a:pt x="1916423" y="401283"/>
                  <a:pt x="1920158" y="398669"/>
                  <a:pt x="1924074" y="399359"/>
                </a:cubicBezTo>
                <a:close/>
                <a:moveTo>
                  <a:pt x="1283424" y="396166"/>
                </a:moveTo>
                <a:cubicBezTo>
                  <a:pt x="1299175" y="398943"/>
                  <a:pt x="1309693" y="413964"/>
                  <a:pt x="1306915" y="429715"/>
                </a:cubicBezTo>
                <a:cubicBezTo>
                  <a:pt x="1304138" y="445466"/>
                  <a:pt x="1289118" y="455983"/>
                  <a:pt x="1273367" y="453206"/>
                </a:cubicBezTo>
                <a:cubicBezTo>
                  <a:pt x="1257616" y="450429"/>
                  <a:pt x="1247098" y="435408"/>
                  <a:pt x="1249875" y="419657"/>
                </a:cubicBezTo>
                <a:cubicBezTo>
                  <a:pt x="1252653" y="403906"/>
                  <a:pt x="1267673" y="393389"/>
                  <a:pt x="1283424" y="396166"/>
                </a:cubicBezTo>
                <a:close/>
                <a:moveTo>
                  <a:pt x="1885397" y="390048"/>
                </a:moveTo>
                <a:cubicBezTo>
                  <a:pt x="1890648" y="390973"/>
                  <a:pt x="1894154" y="395980"/>
                  <a:pt x="1893228" y="401230"/>
                </a:cubicBezTo>
                <a:cubicBezTo>
                  <a:pt x="1892302" y="406481"/>
                  <a:pt x="1887296" y="409986"/>
                  <a:pt x="1882045" y="409060"/>
                </a:cubicBezTo>
                <a:cubicBezTo>
                  <a:pt x="1876794" y="408134"/>
                  <a:pt x="1873288" y="403128"/>
                  <a:pt x="1874213" y="397877"/>
                </a:cubicBezTo>
                <a:cubicBezTo>
                  <a:pt x="1875139" y="392628"/>
                  <a:pt x="1880146" y="389122"/>
                  <a:pt x="1885397" y="390048"/>
                </a:cubicBezTo>
                <a:close/>
                <a:moveTo>
                  <a:pt x="1842311" y="380491"/>
                </a:moveTo>
                <a:cubicBezTo>
                  <a:pt x="1848612" y="381602"/>
                  <a:pt x="1852819" y="387610"/>
                  <a:pt x="1851708" y="393910"/>
                </a:cubicBezTo>
                <a:cubicBezTo>
                  <a:pt x="1850598" y="400210"/>
                  <a:pt x="1844589" y="404416"/>
                  <a:pt x="1838288" y="403305"/>
                </a:cubicBezTo>
                <a:cubicBezTo>
                  <a:pt x="1831987" y="402194"/>
                  <a:pt x="1827780" y="396187"/>
                  <a:pt x="1828890" y="389887"/>
                </a:cubicBezTo>
                <a:cubicBezTo>
                  <a:pt x="1830001" y="383587"/>
                  <a:pt x="1836010" y="379380"/>
                  <a:pt x="1842311" y="380491"/>
                </a:cubicBezTo>
                <a:close/>
                <a:moveTo>
                  <a:pt x="1202314" y="379905"/>
                </a:moveTo>
                <a:cubicBezTo>
                  <a:pt x="1219115" y="382868"/>
                  <a:pt x="1230334" y="398888"/>
                  <a:pt x="1227372" y="415689"/>
                </a:cubicBezTo>
                <a:cubicBezTo>
                  <a:pt x="1224409" y="432490"/>
                  <a:pt x="1208388" y="443708"/>
                  <a:pt x="1191586" y="440746"/>
                </a:cubicBezTo>
                <a:cubicBezTo>
                  <a:pt x="1174784" y="437783"/>
                  <a:pt x="1163566" y="421762"/>
                  <a:pt x="1166528" y="404961"/>
                </a:cubicBezTo>
                <a:cubicBezTo>
                  <a:pt x="1169491" y="388160"/>
                  <a:pt x="1185512" y="376943"/>
                  <a:pt x="1202314" y="379905"/>
                </a:cubicBezTo>
                <a:close/>
                <a:moveTo>
                  <a:pt x="528061" y="379159"/>
                </a:moveTo>
                <a:cubicBezTo>
                  <a:pt x="552212" y="383418"/>
                  <a:pt x="568339" y="406449"/>
                  <a:pt x="564080" y="430600"/>
                </a:cubicBezTo>
                <a:cubicBezTo>
                  <a:pt x="559822" y="454752"/>
                  <a:pt x="536791" y="470877"/>
                  <a:pt x="512639" y="466620"/>
                </a:cubicBezTo>
                <a:cubicBezTo>
                  <a:pt x="488490" y="462361"/>
                  <a:pt x="472363" y="439329"/>
                  <a:pt x="476622" y="415178"/>
                </a:cubicBezTo>
                <a:cubicBezTo>
                  <a:pt x="480880" y="391027"/>
                  <a:pt x="503909" y="374901"/>
                  <a:pt x="528061" y="379159"/>
                </a:cubicBezTo>
                <a:close/>
                <a:moveTo>
                  <a:pt x="1795423" y="370263"/>
                </a:moveTo>
                <a:cubicBezTo>
                  <a:pt x="1802773" y="371558"/>
                  <a:pt x="1807682" y="378567"/>
                  <a:pt x="1806386" y="385918"/>
                </a:cubicBezTo>
                <a:cubicBezTo>
                  <a:pt x="1805090" y="393269"/>
                  <a:pt x="1798080" y="398175"/>
                  <a:pt x="1790729" y="396880"/>
                </a:cubicBezTo>
                <a:cubicBezTo>
                  <a:pt x="1783379" y="395583"/>
                  <a:pt x="1778470" y="388575"/>
                  <a:pt x="1779766" y="381224"/>
                </a:cubicBezTo>
                <a:cubicBezTo>
                  <a:pt x="1781062" y="373874"/>
                  <a:pt x="1788072" y="368966"/>
                  <a:pt x="1795423" y="370263"/>
                </a:cubicBezTo>
                <a:close/>
                <a:moveTo>
                  <a:pt x="1117399" y="362971"/>
                </a:moveTo>
                <a:cubicBezTo>
                  <a:pt x="1135251" y="366118"/>
                  <a:pt x="1147170" y="383141"/>
                  <a:pt x="1144022" y="400992"/>
                </a:cubicBezTo>
                <a:cubicBezTo>
                  <a:pt x="1140875" y="418844"/>
                  <a:pt x="1123852" y="430763"/>
                  <a:pt x="1106001" y="427615"/>
                </a:cubicBezTo>
                <a:cubicBezTo>
                  <a:pt x="1088149" y="424468"/>
                  <a:pt x="1076230" y="407445"/>
                  <a:pt x="1079378" y="389594"/>
                </a:cubicBezTo>
                <a:cubicBezTo>
                  <a:pt x="1082525" y="371742"/>
                  <a:pt x="1099547" y="359824"/>
                  <a:pt x="1117399" y="362971"/>
                </a:cubicBezTo>
                <a:close/>
                <a:moveTo>
                  <a:pt x="1744732" y="359364"/>
                </a:moveTo>
                <a:cubicBezTo>
                  <a:pt x="1753134" y="360845"/>
                  <a:pt x="1758743" y="368856"/>
                  <a:pt x="1757261" y="377257"/>
                </a:cubicBezTo>
                <a:cubicBezTo>
                  <a:pt x="1755780" y="385657"/>
                  <a:pt x="1747770" y="391266"/>
                  <a:pt x="1739368" y="389785"/>
                </a:cubicBezTo>
                <a:cubicBezTo>
                  <a:pt x="1730967" y="388303"/>
                  <a:pt x="1725358" y="380293"/>
                  <a:pt x="1726839" y="371892"/>
                </a:cubicBezTo>
                <a:cubicBezTo>
                  <a:pt x="1728320" y="363492"/>
                  <a:pt x="1736331" y="357883"/>
                  <a:pt x="1744732" y="359364"/>
                </a:cubicBezTo>
                <a:close/>
                <a:moveTo>
                  <a:pt x="416530" y="357531"/>
                </a:moveTo>
                <a:cubicBezTo>
                  <a:pt x="441732" y="361975"/>
                  <a:pt x="458560" y="386007"/>
                  <a:pt x="454116" y="411210"/>
                </a:cubicBezTo>
                <a:cubicBezTo>
                  <a:pt x="449672" y="436412"/>
                  <a:pt x="425640" y="453239"/>
                  <a:pt x="400438" y="448795"/>
                </a:cubicBezTo>
                <a:cubicBezTo>
                  <a:pt x="375235" y="444352"/>
                  <a:pt x="358408" y="420319"/>
                  <a:pt x="362852" y="395117"/>
                </a:cubicBezTo>
                <a:cubicBezTo>
                  <a:pt x="367296" y="369915"/>
                  <a:pt x="391328" y="353088"/>
                  <a:pt x="416530" y="357531"/>
                </a:cubicBezTo>
                <a:close/>
                <a:moveTo>
                  <a:pt x="1690238" y="347795"/>
                </a:moveTo>
                <a:cubicBezTo>
                  <a:pt x="1699688" y="349461"/>
                  <a:pt x="1705999" y="358474"/>
                  <a:pt x="1704333" y="367924"/>
                </a:cubicBezTo>
                <a:cubicBezTo>
                  <a:pt x="1702667" y="377374"/>
                  <a:pt x="1693654" y="383685"/>
                  <a:pt x="1684204" y="382019"/>
                </a:cubicBezTo>
                <a:cubicBezTo>
                  <a:pt x="1674752" y="380352"/>
                  <a:pt x="1668443" y="371339"/>
                  <a:pt x="1670109" y="361889"/>
                </a:cubicBezTo>
                <a:cubicBezTo>
                  <a:pt x="1671774" y="352439"/>
                  <a:pt x="1680788" y="346128"/>
                  <a:pt x="1690238" y="347795"/>
                </a:cubicBezTo>
                <a:close/>
                <a:moveTo>
                  <a:pt x="1028682" y="345368"/>
                </a:moveTo>
                <a:cubicBezTo>
                  <a:pt x="1047584" y="348701"/>
                  <a:pt x="1060205" y="366724"/>
                  <a:pt x="1056872" y="385626"/>
                </a:cubicBezTo>
                <a:cubicBezTo>
                  <a:pt x="1053539" y="404528"/>
                  <a:pt x="1035515" y="417148"/>
                  <a:pt x="1016613" y="413816"/>
                </a:cubicBezTo>
                <a:cubicBezTo>
                  <a:pt x="997712" y="410482"/>
                  <a:pt x="985091" y="392458"/>
                  <a:pt x="988423" y="373557"/>
                </a:cubicBezTo>
                <a:cubicBezTo>
                  <a:pt x="991756" y="354656"/>
                  <a:pt x="1009781" y="342035"/>
                  <a:pt x="1028682" y="345368"/>
                </a:cubicBezTo>
                <a:close/>
                <a:moveTo>
                  <a:pt x="1631943" y="335556"/>
                </a:moveTo>
                <a:cubicBezTo>
                  <a:pt x="1642444" y="337407"/>
                  <a:pt x="1649455" y="347422"/>
                  <a:pt x="1647604" y="357921"/>
                </a:cubicBezTo>
                <a:cubicBezTo>
                  <a:pt x="1645753" y="368421"/>
                  <a:pt x="1635739" y="375433"/>
                  <a:pt x="1625238" y="373581"/>
                </a:cubicBezTo>
                <a:cubicBezTo>
                  <a:pt x="1614737" y="371730"/>
                  <a:pt x="1607725" y="361716"/>
                  <a:pt x="1609577" y="351216"/>
                </a:cubicBezTo>
                <a:cubicBezTo>
                  <a:pt x="1611428" y="340716"/>
                  <a:pt x="1621442" y="333704"/>
                  <a:pt x="1631943" y="335556"/>
                </a:cubicBezTo>
                <a:close/>
                <a:moveTo>
                  <a:pt x="301196" y="335234"/>
                </a:moveTo>
                <a:cubicBezTo>
                  <a:pt x="327448" y="339863"/>
                  <a:pt x="344977" y="364897"/>
                  <a:pt x="340348" y="391149"/>
                </a:cubicBezTo>
                <a:cubicBezTo>
                  <a:pt x="335719" y="417400"/>
                  <a:pt x="310685" y="434929"/>
                  <a:pt x="284433" y="430300"/>
                </a:cubicBezTo>
                <a:cubicBezTo>
                  <a:pt x="258181" y="425673"/>
                  <a:pt x="240652" y="400637"/>
                  <a:pt x="245280" y="374386"/>
                </a:cubicBezTo>
                <a:cubicBezTo>
                  <a:pt x="249909" y="348134"/>
                  <a:pt x="274944" y="330605"/>
                  <a:pt x="301196" y="335234"/>
                </a:cubicBezTo>
                <a:close/>
                <a:moveTo>
                  <a:pt x="936169" y="327092"/>
                </a:moveTo>
                <a:cubicBezTo>
                  <a:pt x="956121" y="330610"/>
                  <a:pt x="969438" y="349637"/>
                  <a:pt x="965920" y="369588"/>
                </a:cubicBezTo>
                <a:cubicBezTo>
                  <a:pt x="962403" y="389539"/>
                  <a:pt x="943381" y="402862"/>
                  <a:pt x="923429" y="399344"/>
                </a:cubicBezTo>
                <a:cubicBezTo>
                  <a:pt x="903478" y="395826"/>
                  <a:pt x="890157" y="376799"/>
                  <a:pt x="893674" y="356848"/>
                </a:cubicBezTo>
                <a:cubicBezTo>
                  <a:pt x="897192" y="336898"/>
                  <a:pt x="916218" y="323574"/>
                  <a:pt x="936169" y="327092"/>
                </a:cubicBezTo>
                <a:close/>
                <a:moveTo>
                  <a:pt x="1569844" y="322645"/>
                </a:moveTo>
                <a:cubicBezTo>
                  <a:pt x="1581395" y="324682"/>
                  <a:pt x="1589108" y="335697"/>
                  <a:pt x="1587071" y="347247"/>
                </a:cubicBezTo>
                <a:cubicBezTo>
                  <a:pt x="1585034" y="358798"/>
                  <a:pt x="1574020" y="366511"/>
                  <a:pt x="1562469" y="364474"/>
                </a:cubicBezTo>
                <a:cubicBezTo>
                  <a:pt x="1550918" y="362437"/>
                  <a:pt x="1543206" y="351422"/>
                  <a:pt x="1545242" y="339872"/>
                </a:cubicBezTo>
                <a:cubicBezTo>
                  <a:pt x="1547279" y="328321"/>
                  <a:pt x="1558294" y="320609"/>
                  <a:pt x="1569844" y="322645"/>
                </a:cubicBezTo>
                <a:close/>
                <a:moveTo>
                  <a:pt x="182056" y="312267"/>
                </a:moveTo>
                <a:cubicBezTo>
                  <a:pt x="209358" y="317081"/>
                  <a:pt x="227588" y="343117"/>
                  <a:pt x="222774" y="370418"/>
                </a:cubicBezTo>
                <a:cubicBezTo>
                  <a:pt x="217960" y="397720"/>
                  <a:pt x="191924" y="415950"/>
                  <a:pt x="164623" y="411135"/>
                </a:cubicBezTo>
                <a:cubicBezTo>
                  <a:pt x="137321" y="406321"/>
                  <a:pt x="119091" y="380286"/>
                  <a:pt x="123905" y="352984"/>
                </a:cubicBezTo>
                <a:cubicBezTo>
                  <a:pt x="128719" y="325683"/>
                  <a:pt x="154754" y="307453"/>
                  <a:pt x="182056" y="312267"/>
                </a:cubicBezTo>
                <a:close/>
                <a:moveTo>
                  <a:pt x="1503943" y="309064"/>
                </a:moveTo>
                <a:cubicBezTo>
                  <a:pt x="1516544" y="311286"/>
                  <a:pt x="1524958" y="323303"/>
                  <a:pt x="1522736" y="335903"/>
                </a:cubicBezTo>
                <a:cubicBezTo>
                  <a:pt x="1520515" y="348504"/>
                  <a:pt x="1508498" y="356918"/>
                  <a:pt x="1495897" y="354696"/>
                </a:cubicBezTo>
                <a:cubicBezTo>
                  <a:pt x="1483297" y="352475"/>
                  <a:pt x="1474883" y="340458"/>
                  <a:pt x="1477104" y="327857"/>
                </a:cubicBezTo>
                <a:cubicBezTo>
                  <a:pt x="1479326" y="315257"/>
                  <a:pt x="1491343" y="306843"/>
                  <a:pt x="1503943" y="309064"/>
                </a:cubicBezTo>
                <a:close/>
                <a:moveTo>
                  <a:pt x="839847" y="308149"/>
                </a:moveTo>
                <a:cubicBezTo>
                  <a:pt x="860848" y="311852"/>
                  <a:pt x="874872" y="331880"/>
                  <a:pt x="871168" y="352881"/>
                </a:cubicBezTo>
                <a:cubicBezTo>
                  <a:pt x="867464" y="373882"/>
                  <a:pt x="847438" y="387905"/>
                  <a:pt x="826437" y="384202"/>
                </a:cubicBezTo>
                <a:cubicBezTo>
                  <a:pt x="805435" y="380499"/>
                  <a:pt x="791412" y="360472"/>
                  <a:pt x="795115" y="339471"/>
                </a:cubicBezTo>
                <a:cubicBezTo>
                  <a:pt x="798818" y="318470"/>
                  <a:pt x="818846" y="304446"/>
                  <a:pt x="839847" y="308149"/>
                </a:cubicBezTo>
                <a:close/>
                <a:moveTo>
                  <a:pt x="1434240" y="294814"/>
                </a:moveTo>
                <a:cubicBezTo>
                  <a:pt x="1447891" y="297221"/>
                  <a:pt x="1457006" y="310239"/>
                  <a:pt x="1454600" y="323889"/>
                </a:cubicBezTo>
                <a:cubicBezTo>
                  <a:pt x="1452193" y="337540"/>
                  <a:pt x="1439175" y="346655"/>
                  <a:pt x="1425524" y="344247"/>
                </a:cubicBezTo>
                <a:cubicBezTo>
                  <a:pt x="1411872" y="341840"/>
                  <a:pt x="1402757" y="328823"/>
                  <a:pt x="1405163" y="315172"/>
                </a:cubicBezTo>
                <a:cubicBezTo>
                  <a:pt x="1407571" y="301522"/>
                  <a:pt x="1420589" y="292407"/>
                  <a:pt x="1434240" y="294814"/>
                </a:cubicBezTo>
                <a:close/>
                <a:moveTo>
                  <a:pt x="59964" y="289840"/>
                </a:moveTo>
                <a:cubicBezTo>
                  <a:pt x="87748" y="294740"/>
                  <a:pt x="106298" y="321234"/>
                  <a:pt x="101400" y="349017"/>
                </a:cubicBezTo>
                <a:cubicBezTo>
                  <a:pt x="96501" y="376800"/>
                  <a:pt x="70007" y="395352"/>
                  <a:pt x="42224" y="390452"/>
                </a:cubicBezTo>
                <a:cubicBezTo>
                  <a:pt x="14440" y="385554"/>
                  <a:pt x="-4111" y="359059"/>
                  <a:pt x="788" y="331277"/>
                </a:cubicBezTo>
                <a:cubicBezTo>
                  <a:pt x="5687" y="303492"/>
                  <a:pt x="32181" y="284942"/>
                  <a:pt x="59964" y="289840"/>
                </a:cubicBezTo>
                <a:close/>
                <a:moveTo>
                  <a:pt x="739721" y="288534"/>
                </a:moveTo>
                <a:cubicBezTo>
                  <a:pt x="761773" y="292422"/>
                  <a:pt x="776497" y="313450"/>
                  <a:pt x="772609" y="335502"/>
                </a:cubicBezTo>
                <a:cubicBezTo>
                  <a:pt x="768721" y="357553"/>
                  <a:pt x="747692" y="372278"/>
                  <a:pt x="725640" y="368390"/>
                </a:cubicBezTo>
                <a:cubicBezTo>
                  <a:pt x="703589" y="364500"/>
                  <a:pt x="688865" y="343472"/>
                  <a:pt x="692753" y="321420"/>
                </a:cubicBezTo>
                <a:cubicBezTo>
                  <a:pt x="696641" y="299370"/>
                  <a:pt x="717670" y="284645"/>
                  <a:pt x="739721" y="288534"/>
                </a:cubicBezTo>
                <a:close/>
                <a:moveTo>
                  <a:pt x="1959144" y="283959"/>
                </a:moveTo>
                <a:cubicBezTo>
                  <a:pt x="1962080" y="284476"/>
                  <a:pt x="1964042" y="287278"/>
                  <a:pt x="1963524" y="290214"/>
                </a:cubicBezTo>
                <a:cubicBezTo>
                  <a:pt x="1963006" y="293151"/>
                  <a:pt x="1960205" y="295112"/>
                  <a:pt x="1957268" y="294595"/>
                </a:cubicBezTo>
                <a:cubicBezTo>
                  <a:pt x="1954331" y="294077"/>
                  <a:pt x="1952370" y="291276"/>
                  <a:pt x="1952888" y="288339"/>
                </a:cubicBezTo>
                <a:cubicBezTo>
                  <a:pt x="1953406" y="285402"/>
                  <a:pt x="1956207" y="283441"/>
                  <a:pt x="1959144" y="283959"/>
                </a:cubicBezTo>
                <a:close/>
                <a:moveTo>
                  <a:pt x="1360733" y="279892"/>
                </a:moveTo>
                <a:cubicBezTo>
                  <a:pt x="1375435" y="282484"/>
                  <a:pt x="1385251" y="296503"/>
                  <a:pt x="1382658" y="311204"/>
                </a:cubicBezTo>
                <a:cubicBezTo>
                  <a:pt x="1380066" y="325905"/>
                  <a:pt x="1366048" y="335721"/>
                  <a:pt x="1351345" y="333129"/>
                </a:cubicBezTo>
                <a:cubicBezTo>
                  <a:pt x="1336645" y="330537"/>
                  <a:pt x="1326829" y="316518"/>
                  <a:pt x="1329422" y="301817"/>
                </a:cubicBezTo>
                <a:cubicBezTo>
                  <a:pt x="1332014" y="287116"/>
                  <a:pt x="1346032" y="277300"/>
                  <a:pt x="1360733" y="279892"/>
                </a:cubicBezTo>
                <a:close/>
                <a:moveTo>
                  <a:pt x="1924545" y="276029"/>
                </a:moveTo>
                <a:cubicBezTo>
                  <a:pt x="1928460" y="276720"/>
                  <a:pt x="1931076" y="280454"/>
                  <a:pt x="1930385" y="284371"/>
                </a:cubicBezTo>
                <a:cubicBezTo>
                  <a:pt x="1929695" y="288286"/>
                  <a:pt x="1925960" y="290901"/>
                  <a:pt x="1922044" y="290210"/>
                </a:cubicBezTo>
                <a:cubicBezTo>
                  <a:pt x="1918129" y="289520"/>
                  <a:pt x="1915514" y="285785"/>
                  <a:pt x="1916204" y="281870"/>
                </a:cubicBezTo>
                <a:cubicBezTo>
                  <a:pt x="1916894" y="277954"/>
                  <a:pt x="1920629" y="275339"/>
                  <a:pt x="1924545" y="276029"/>
                </a:cubicBezTo>
                <a:close/>
                <a:moveTo>
                  <a:pt x="635793" y="268247"/>
                </a:moveTo>
                <a:cubicBezTo>
                  <a:pt x="658895" y="272320"/>
                  <a:pt x="674321" y="294350"/>
                  <a:pt x="670247" y="317452"/>
                </a:cubicBezTo>
                <a:cubicBezTo>
                  <a:pt x="666174" y="340554"/>
                  <a:pt x="644143" y="355979"/>
                  <a:pt x="621042" y="351906"/>
                </a:cubicBezTo>
                <a:cubicBezTo>
                  <a:pt x="597940" y="347833"/>
                  <a:pt x="582513" y="325802"/>
                  <a:pt x="586588" y="302701"/>
                </a:cubicBezTo>
                <a:cubicBezTo>
                  <a:pt x="590661" y="279600"/>
                  <a:pt x="612692" y="264173"/>
                  <a:pt x="635793" y="268247"/>
                </a:cubicBezTo>
                <a:close/>
                <a:moveTo>
                  <a:pt x="1885868" y="266719"/>
                </a:moveTo>
                <a:cubicBezTo>
                  <a:pt x="1891119" y="267644"/>
                  <a:pt x="1894625" y="272651"/>
                  <a:pt x="1893699" y="277901"/>
                </a:cubicBezTo>
                <a:cubicBezTo>
                  <a:pt x="1892773" y="283151"/>
                  <a:pt x="1887767" y="286657"/>
                  <a:pt x="1882516" y="285731"/>
                </a:cubicBezTo>
                <a:cubicBezTo>
                  <a:pt x="1877265" y="284805"/>
                  <a:pt x="1873759" y="279800"/>
                  <a:pt x="1874684" y="274548"/>
                </a:cubicBezTo>
                <a:cubicBezTo>
                  <a:pt x="1875610" y="269299"/>
                  <a:pt x="1880617" y="265793"/>
                  <a:pt x="1885868" y="266719"/>
                </a:cubicBezTo>
                <a:close/>
                <a:moveTo>
                  <a:pt x="1283425" y="264300"/>
                </a:moveTo>
                <a:cubicBezTo>
                  <a:pt x="1299176" y="267077"/>
                  <a:pt x="1309693" y="282097"/>
                  <a:pt x="1306916" y="297849"/>
                </a:cubicBezTo>
                <a:cubicBezTo>
                  <a:pt x="1304138" y="313600"/>
                  <a:pt x="1289118" y="324117"/>
                  <a:pt x="1273367" y="321339"/>
                </a:cubicBezTo>
                <a:cubicBezTo>
                  <a:pt x="1257616" y="318562"/>
                  <a:pt x="1247098" y="303542"/>
                  <a:pt x="1249876" y="287791"/>
                </a:cubicBezTo>
                <a:cubicBezTo>
                  <a:pt x="1252653" y="272040"/>
                  <a:pt x="1267674" y="261522"/>
                  <a:pt x="1283425" y="264300"/>
                </a:cubicBezTo>
                <a:close/>
                <a:moveTo>
                  <a:pt x="1842782" y="257162"/>
                </a:moveTo>
                <a:cubicBezTo>
                  <a:pt x="1849083" y="258273"/>
                  <a:pt x="1853290" y="264281"/>
                  <a:pt x="1852179" y="270581"/>
                </a:cubicBezTo>
                <a:cubicBezTo>
                  <a:pt x="1851069" y="276881"/>
                  <a:pt x="1845060" y="281088"/>
                  <a:pt x="1838759" y="279977"/>
                </a:cubicBezTo>
                <a:cubicBezTo>
                  <a:pt x="1832458" y="278866"/>
                  <a:pt x="1828251" y="272858"/>
                  <a:pt x="1829361" y="266558"/>
                </a:cubicBezTo>
                <a:cubicBezTo>
                  <a:pt x="1830472" y="260257"/>
                  <a:pt x="1836481" y="256051"/>
                  <a:pt x="1842782" y="257162"/>
                </a:cubicBezTo>
                <a:close/>
                <a:moveTo>
                  <a:pt x="1202313" y="248038"/>
                </a:moveTo>
                <a:cubicBezTo>
                  <a:pt x="1219115" y="251000"/>
                  <a:pt x="1230333" y="267022"/>
                  <a:pt x="1227371" y="283823"/>
                </a:cubicBezTo>
                <a:cubicBezTo>
                  <a:pt x="1224408" y="300623"/>
                  <a:pt x="1208387" y="311842"/>
                  <a:pt x="1191585" y="308879"/>
                </a:cubicBezTo>
                <a:cubicBezTo>
                  <a:pt x="1174783" y="305917"/>
                  <a:pt x="1163565" y="289895"/>
                  <a:pt x="1166527" y="273094"/>
                </a:cubicBezTo>
                <a:cubicBezTo>
                  <a:pt x="1169490" y="256293"/>
                  <a:pt x="1185511" y="245075"/>
                  <a:pt x="1202313" y="248038"/>
                </a:cubicBezTo>
                <a:close/>
                <a:moveTo>
                  <a:pt x="528062" y="247292"/>
                </a:moveTo>
                <a:cubicBezTo>
                  <a:pt x="552213" y="251550"/>
                  <a:pt x="568339" y="274582"/>
                  <a:pt x="564081" y="298734"/>
                </a:cubicBezTo>
                <a:cubicBezTo>
                  <a:pt x="559822" y="322884"/>
                  <a:pt x="536792" y="339011"/>
                  <a:pt x="512640" y="334753"/>
                </a:cubicBezTo>
                <a:cubicBezTo>
                  <a:pt x="488490" y="330494"/>
                  <a:pt x="472363" y="307463"/>
                  <a:pt x="476622" y="283312"/>
                </a:cubicBezTo>
                <a:cubicBezTo>
                  <a:pt x="480881" y="259160"/>
                  <a:pt x="503911" y="243033"/>
                  <a:pt x="528062" y="247292"/>
                </a:cubicBezTo>
                <a:close/>
                <a:moveTo>
                  <a:pt x="1795894" y="246933"/>
                </a:moveTo>
                <a:cubicBezTo>
                  <a:pt x="1803244" y="248229"/>
                  <a:pt x="1808153" y="255238"/>
                  <a:pt x="1806857" y="262589"/>
                </a:cubicBezTo>
                <a:cubicBezTo>
                  <a:pt x="1805561" y="269939"/>
                  <a:pt x="1798551" y="274847"/>
                  <a:pt x="1791200" y="273551"/>
                </a:cubicBezTo>
                <a:cubicBezTo>
                  <a:pt x="1783850" y="272254"/>
                  <a:pt x="1778941" y="265246"/>
                  <a:pt x="1780237" y="257895"/>
                </a:cubicBezTo>
                <a:cubicBezTo>
                  <a:pt x="1781534" y="250544"/>
                  <a:pt x="1788543" y="245637"/>
                  <a:pt x="1795894" y="246933"/>
                </a:cubicBezTo>
                <a:close/>
                <a:moveTo>
                  <a:pt x="1745203" y="236034"/>
                </a:moveTo>
                <a:cubicBezTo>
                  <a:pt x="1753605" y="237516"/>
                  <a:pt x="1759214" y="245526"/>
                  <a:pt x="1757733" y="253927"/>
                </a:cubicBezTo>
                <a:cubicBezTo>
                  <a:pt x="1756251" y="262328"/>
                  <a:pt x="1748241" y="267937"/>
                  <a:pt x="1739839" y="266456"/>
                </a:cubicBezTo>
                <a:cubicBezTo>
                  <a:pt x="1731438" y="264975"/>
                  <a:pt x="1725829" y="256963"/>
                  <a:pt x="1727310" y="248562"/>
                </a:cubicBezTo>
                <a:cubicBezTo>
                  <a:pt x="1728791" y="240162"/>
                  <a:pt x="1736802" y="234554"/>
                  <a:pt x="1745203" y="236034"/>
                </a:cubicBezTo>
                <a:close/>
                <a:moveTo>
                  <a:pt x="1117399" y="231104"/>
                </a:moveTo>
                <a:cubicBezTo>
                  <a:pt x="1135250" y="234252"/>
                  <a:pt x="1147169" y="251274"/>
                  <a:pt x="1144022" y="269126"/>
                </a:cubicBezTo>
                <a:cubicBezTo>
                  <a:pt x="1140874" y="286977"/>
                  <a:pt x="1123852" y="298897"/>
                  <a:pt x="1106000" y="295749"/>
                </a:cubicBezTo>
                <a:cubicBezTo>
                  <a:pt x="1088148" y="292601"/>
                  <a:pt x="1076229" y="275579"/>
                  <a:pt x="1079377" y="257727"/>
                </a:cubicBezTo>
                <a:cubicBezTo>
                  <a:pt x="1082525" y="239876"/>
                  <a:pt x="1099547" y="227956"/>
                  <a:pt x="1117399" y="231104"/>
                </a:cubicBezTo>
                <a:close/>
                <a:moveTo>
                  <a:pt x="416530" y="225664"/>
                </a:moveTo>
                <a:cubicBezTo>
                  <a:pt x="441733" y="230108"/>
                  <a:pt x="458561" y="254140"/>
                  <a:pt x="454117" y="279342"/>
                </a:cubicBezTo>
                <a:cubicBezTo>
                  <a:pt x="449674" y="304545"/>
                  <a:pt x="425640" y="321372"/>
                  <a:pt x="400439" y="316928"/>
                </a:cubicBezTo>
                <a:cubicBezTo>
                  <a:pt x="375236" y="312484"/>
                  <a:pt x="358409" y="288452"/>
                  <a:pt x="362852" y="263250"/>
                </a:cubicBezTo>
                <a:cubicBezTo>
                  <a:pt x="367296" y="238049"/>
                  <a:pt x="391328" y="221220"/>
                  <a:pt x="416530" y="225664"/>
                </a:cubicBezTo>
                <a:close/>
                <a:moveTo>
                  <a:pt x="1690708" y="224465"/>
                </a:moveTo>
                <a:cubicBezTo>
                  <a:pt x="1700159" y="226131"/>
                  <a:pt x="1706469" y="235144"/>
                  <a:pt x="1704803" y="244594"/>
                </a:cubicBezTo>
                <a:cubicBezTo>
                  <a:pt x="1703137" y="254044"/>
                  <a:pt x="1694124" y="260355"/>
                  <a:pt x="1684674" y="258689"/>
                </a:cubicBezTo>
                <a:cubicBezTo>
                  <a:pt x="1675224" y="257022"/>
                  <a:pt x="1668913" y="248009"/>
                  <a:pt x="1670580" y="238559"/>
                </a:cubicBezTo>
                <a:cubicBezTo>
                  <a:pt x="1672245" y="229109"/>
                  <a:pt x="1681258" y="222798"/>
                  <a:pt x="1690708" y="224465"/>
                </a:cubicBezTo>
                <a:close/>
                <a:moveTo>
                  <a:pt x="1028682" y="213500"/>
                </a:moveTo>
                <a:cubicBezTo>
                  <a:pt x="1047583" y="216833"/>
                  <a:pt x="1060204" y="234857"/>
                  <a:pt x="1056871" y="253759"/>
                </a:cubicBezTo>
                <a:cubicBezTo>
                  <a:pt x="1053538" y="272660"/>
                  <a:pt x="1035514" y="285281"/>
                  <a:pt x="1016612" y="281948"/>
                </a:cubicBezTo>
                <a:cubicBezTo>
                  <a:pt x="997711" y="278615"/>
                  <a:pt x="985090" y="260591"/>
                  <a:pt x="988423" y="241690"/>
                </a:cubicBezTo>
                <a:cubicBezTo>
                  <a:pt x="991756" y="222788"/>
                  <a:pt x="1009780" y="210167"/>
                  <a:pt x="1028682" y="213500"/>
                </a:cubicBezTo>
                <a:close/>
                <a:moveTo>
                  <a:pt x="1632414" y="212227"/>
                </a:moveTo>
                <a:cubicBezTo>
                  <a:pt x="1642915" y="214078"/>
                  <a:pt x="1649927" y="224092"/>
                  <a:pt x="1648075" y="234592"/>
                </a:cubicBezTo>
                <a:cubicBezTo>
                  <a:pt x="1646224" y="245092"/>
                  <a:pt x="1636210" y="252104"/>
                  <a:pt x="1625709" y="250252"/>
                </a:cubicBezTo>
                <a:cubicBezTo>
                  <a:pt x="1615208" y="248401"/>
                  <a:pt x="1608196" y="238387"/>
                  <a:pt x="1610048" y="227887"/>
                </a:cubicBezTo>
                <a:cubicBezTo>
                  <a:pt x="1611899" y="217387"/>
                  <a:pt x="1621913" y="210375"/>
                  <a:pt x="1632414" y="212227"/>
                </a:cubicBezTo>
                <a:close/>
                <a:moveTo>
                  <a:pt x="301196" y="203367"/>
                </a:moveTo>
                <a:cubicBezTo>
                  <a:pt x="327448" y="207996"/>
                  <a:pt x="344977" y="233030"/>
                  <a:pt x="340348" y="259282"/>
                </a:cubicBezTo>
                <a:cubicBezTo>
                  <a:pt x="335720" y="285534"/>
                  <a:pt x="310685" y="303063"/>
                  <a:pt x="284433" y="298434"/>
                </a:cubicBezTo>
                <a:cubicBezTo>
                  <a:pt x="258181" y="293805"/>
                  <a:pt x="240652" y="268771"/>
                  <a:pt x="245281" y="242519"/>
                </a:cubicBezTo>
                <a:cubicBezTo>
                  <a:pt x="249910" y="216267"/>
                  <a:pt x="274944" y="198738"/>
                  <a:pt x="301196" y="203367"/>
                </a:cubicBezTo>
                <a:close/>
                <a:moveTo>
                  <a:pt x="1570315" y="199315"/>
                </a:moveTo>
                <a:cubicBezTo>
                  <a:pt x="1581866" y="201352"/>
                  <a:pt x="1589579" y="212367"/>
                  <a:pt x="1587542" y="223918"/>
                </a:cubicBezTo>
                <a:cubicBezTo>
                  <a:pt x="1585505" y="235468"/>
                  <a:pt x="1574491" y="243181"/>
                  <a:pt x="1562940" y="241144"/>
                </a:cubicBezTo>
                <a:cubicBezTo>
                  <a:pt x="1551389" y="239107"/>
                  <a:pt x="1543677" y="228093"/>
                  <a:pt x="1545713" y="216542"/>
                </a:cubicBezTo>
                <a:cubicBezTo>
                  <a:pt x="1547750" y="204991"/>
                  <a:pt x="1558765" y="197279"/>
                  <a:pt x="1570315" y="199315"/>
                </a:cubicBezTo>
                <a:close/>
                <a:moveTo>
                  <a:pt x="936169" y="195226"/>
                </a:moveTo>
                <a:cubicBezTo>
                  <a:pt x="956122" y="198744"/>
                  <a:pt x="969437" y="217770"/>
                  <a:pt x="965919" y="237722"/>
                </a:cubicBezTo>
                <a:cubicBezTo>
                  <a:pt x="962402" y="257673"/>
                  <a:pt x="943381" y="270995"/>
                  <a:pt x="923431" y="267478"/>
                </a:cubicBezTo>
                <a:cubicBezTo>
                  <a:pt x="903478" y="263960"/>
                  <a:pt x="890157" y="244933"/>
                  <a:pt x="893675" y="224982"/>
                </a:cubicBezTo>
                <a:cubicBezTo>
                  <a:pt x="897193" y="205031"/>
                  <a:pt x="916218" y="191708"/>
                  <a:pt x="936169" y="195226"/>
                </a:cubicBezTo>
                <a:close/>
                <a:moveTo>
                  <a:pt x="1504414" y="185736"/>
                </a:moveTo>
                <a:cubicBezTo>
                  <a:pt x="1517015" y="187956"/>
                  <a:pt x="1525429" y="199973"/>
                  <a:pt x="1523208" y="212574"/>
                </a:cubicBezTo>
                <a:cubicBezTo>
                  <a:pt x="1520986" y="225175"/>
                  <a:pt x="1508969" y="233588"/>
                  <a:pt x="1496368" y="231367"/>
                </a:cubicBezTo>
                <a:cubicBezTo>
                  <a:pt x="1483768" y="229146"/>
                  <a:pt x="1475354" y="217128"/>
                  <a:pt x="1477575" y="204528"/>
                </a:cubicBezTo>
                <a:cubicBezTo>
                  <a:pt x="1479797" y="191927"/>
                  <a:pt x="1491814" y="183514"/>
                  <a:pt x="1504414" y="185736"/>
                </a:cubicBezTo>
                <a:close/>
                <a:moveTo>
                  <a:pt x="182056" y="180400"/>
                </a:moveTo>
                <a:cubicBezTo>
                  <a:pt x="209358" y="185214"/>
                  <a:pt x="227588" y="211250"/>
                  <a:pt x="222774" y="238551"/>
                </a:cubicBezTo>
                <a:cubicBezTo>
                  <a:pt x="217960" y="265853"/>
                  <a:pt x="191925" y="284083"/>
                  <a:pt x="164623" y="279268"/>
                </a:cubicBezTo>
                <a:cubicBezTo>
                  <a:pt x="137321" y="274455"/>
                  <a:pt x="119091" y="248420"/>
                  <a:pt x="123905" y="221118"/>
                </a:cubicBezTo>
                <a:cubicBezTo>
                  <a:pt x="128719" y="193816"/>
                  <a:pt x="154754" y="175586"/>
                  <a:pt x="182056" y="180400"/>
                </a:cubicBezTo>
                <a:close/>
                <a:moveTo>
                  <a:pt x="839848" y="176282"/>
                </a:moveTo>
                <a:cubicBezTo>
                  <a:pt x="860849" y="179985"/>
                  <a:pt x="874872" y="200013"/>
                  <a:pt x="871169" y="221014"/>
                </a:cubicBezTo>
                <a:cubicBezTo>
                  <a:pt x="867466" y="242015"/>
                  <a:pt x="847439" y="256038"/>
                  <a:pt x="826438" y="252335"/>
                </a:cubicBezTo>
                <a:cubicBezTo>
                  <a:pt x="805437" y="248632"/>
                  <a:pt x="791413" y="228604"/>
                  <a:pt x="795116" y="207603"/>
                </a:cubicBezTo>
                <a:cubicBezTo>
                  <a:pt x="798819" y="186602"/>
                  <a:pt x="818847" y="172579"/>
                  <a:pt x="839848" y="176282"/>
                </a:cubicBezTo>
                <a:close/>
                <a:moveTo>
                  <a:pt x="1434711" y="171484"/>
                </a:moveTo>
                <a:cubicBezTo>
                  <a:pt x="1448363" y="173891"/>
                  <a:pt x="1457478" y="186909"/>
                  <a:pt x="1455070" y="200559"/>
                </a:cubicBezTo>
                <a:cubicBezTo>
                  <a:pt x="1452664" y="214210"/>
                  <a:pt x="1439645" y="223325"/>
                  <a:pt x="1425994" y="220917"/>
                </a:cubicBezTo>
                <a:cubicBezTo>
                  <a:pt x="1412343" y="218510"/>
                  <a:pt x="1403228" y="205493"/>
                  <a:pt x="1405634" y="191842"/>
                </a:cubicBezTo>
                <a:cubicBezTo>
                  <a:pt x="1408042" y="178192"/>
                  <a:pt x="1421059" y="169077"/>
                  <a:pt x="1434711" y="171484"/>
                </a:cubicBezTo>
                <a:close/>
                <a:moveTo>
                  <a:pt x="1959614" y="160631"/>
                </a:moveTo>
                <a:cubicBezTo>
                  <a:pt x="1962551" y="161149"/>
                  <a:pt x="1964512" y="163950"/>
                  <a:pt x="1963995" y="166886"/>
                </a:cubicBezTo>
                <a:cubicBezTo>
                  <a:pt x="1963477" y="169823"/>
                  <a:pt x="1960676" y="171785"/>
                  <a:pt x="1957739" y="171267"/>
                </a:cubicBezTo>
                <a:cubicBezTo>
                  <a:pt x="1954802" y="170749"/>
                  <a:pt x="1952841" y="167948"/>
                  <a:pt x="1953359" y="165011"/>
                </a:cubicBezTo>
                <a:cubicBezTo>
                  <a:pt x="1953876" y="162074"/>
                  <a:pt x="1956678" y="160113"/>
                  <a:pt x="1959614" y="160631"/>
                </a:cubicBezTo>
                <a:close/>
                <a:moveTo>
                  <a:pt x="59965" y="157974"/>
                </a:moveTo>
                <a:cubicBezTo>
                  <a:pt x="87748" y="162873"/>
                  <a:pt x="106299" y="189367"/>
                  <a:pt x="101400" y="217150"/>
                </a:cubicBezTo>
                <a:cubicBezTo>
                  <a:pt x="96501" y="244933"/>
                  <a:pt x="70008" y="263485"/>
                  <a:pt x="42224" y="258586"/>
                </a:cubicBezTo>
                <a:cubicBezTo>
                  <a:pt x="14441" y="253687"/>
                  <a:pt x="-4110" y="227193"/>
                  <a:pt x="788" y="199409"/>
                </a:cubicBezTo>
                <a:cubicBezTo>
                  <a:pt x="5687" y="171626"/>
                  <a:pt x="32181" y="153075"/>
                  <a:pt x="59965" y="157974"/>
                </a:cubicBezTo>
                <a:close/>
                <a:moveTo>
                  <a:pt x="739722" y="156666"/>
                </a:moveTo>
                <a:cubicBezTo>
                  <a:pt x="761775" y="160555"/>
                  <a:pt x="776499" y="181583"/>
                  <a:pt x="772610" y="203635"/>
                </a:cubicBezTo>
                <a:cubicBezTo>
                  <a:pt x="768722" y="225687"/>
                  <a:pt x="747694" y="240411"/>
                  <a:pt x="725641" y="236523"/>
                </a:cubicBezTo>
                <a:cubicBezTo>
                  <a:pt x="703589" y="232634"/>
                  <a:pt x="688865" y="211606"/>
                  <a:pt x="692753" y="189554"/>
                </a:cubicBezTo>
                <a:cubicBezTo>
                  <a:pt x="696642" y="167502"/>
                  <a:pt x="717670" y="152778"/>
                  <a:pt x="739722" y="156666"/>
                </a:cubicBezTo>
                <a:close/>
                <a:moveTo>
                  <a:pt x="1361204" y="156563"/>
                </a:moveTo>
                <a:cubicBezTo>
                  <a:pt x="1375906" y="159155"/>
                  <a:pt x="1385721" y="173174"/>
                  <a:pt x="1383129" y="187875"/>
                </a:cubicBezTo>
                <a:cubicBezTo>
                  <a:pt x="1380537" y="202576"/>
                  <a:pt x="1366518" y="212392"/>
                  <a:pt x="1351816" y="209800"/>
                </a:cubicBezTo>
                <a:cubicBezTo>
                  <a:pt x="1337116" y="207208"/>
                  <a:pt x="1327299" y="193189"/>
                  <a:pt x="1329893" y="178488"/>
                </a:cubicBezTo>
                <a:cubicBezTo>
                  <a:pt x="1332485" y="163787"/>
                  <a:pt x="1346502" y="153971"/>
                  <a:pt x="1361204" y="156563"/>
                </a:cubicBezTo>
                <a:close/>
                <a:moveTo>
                  <a:pt x="1925015" y="152702"/>
                </a:moveTo>
                <a:cubicBezTo>
                  <a:pt x="1928931" y="153393"/>
                  <a:pt x="1931546" y="157128"/>
                  <a:pt x="1930856" y="161042"/>
                </a:cubicBezTo>
                <a:cubicBezTo>
                  <a:pt x="1930166" y="164958"/>
                  <a:pt x="1926431" y="167574"/>
                  <a:pt x="1922515" y="166883"/>
                </a:cubicBezTo>
                <a:cubicBezTo>
                  <a:pt x="1918599" y="166193"/>
                  <a:pt x="1915984" y="162457"/>
                  <a:pt x="1916675" y="158543"/>
                </a:cubicBezTo>
                <a:cubicBezTo>
                  <a:pt x="1917365" y="154627"/>
                  <a:pt x="1921100" y="152012"/>
                  <a:pt x="1925015" y="152702"/>
                </a:cubicBezTo>
                <a:close/>
                <a:moveTo>
                  <a:pt x="1886339" y="143392"/>
                </a:moveTo>
                <a:cubicBezTo>
                  <a:pt x="1891590" y="144318"/>
                  <a:pt x="1895095" y="149324"/>
                  <a:pt x="1894170" y="154574"/>
                </a:cubicBezTo>
                <a:cubicBezTo>
                  <a:pt x="1893244" y="159823"/>
                  <a:pt x="1888237" y="163330"/>
                  <a:pt x="1882986" y="162404"/>
                </a:cubicBezTo>
                <a:cubicBezTo>
                  <a:pt x="1877735" y="161477"/>
                  <a:pt x="1874229" y="156472"/>
                  <a:pt x="1875155" y="151221"/>
                </a:cubicBezTo>
                <a:cubicBezTo>
                  <a:pt x="1876081" y="145972"/>
                  <a:pt x="1881088" y="142466"/>
                  <a:pt x="1886339" y="143392"/>
                </a:cubicBezTo>
                <a:close/>
                <a:moveTo>
                  <a:pt x="1283896" y="140970"/>
                </a:moveTo>
                <a:cubicBezTo>
                  <a:pt x="1299647" y="143747"/>
                  <a:pt x="1310164" y="158768"/>
                  <a:pt x="1307387" y="174519"/>
                </a:cubicBezTo>
                <a:cubicBezTo>
                  <a:pt x="1304610" y="190270"/>
                  <a:pt x="1289589" y="200787"/>
                  <a:pt x="1273838" y="198010"/>
                </a:cubicBezTo>
                <a:cubicBezTo>
                  <a:pt x="1258087" y="195233"/>
                  <a:pt x="1247570" y="180212"/>
                  <a:pt x="1250347" y="164461"/>
                </a:cubicBezTo>
                <a:cubicBezTo>
                  <a:pt x="1253124" y="148710"/>
                  <a:pt x="1268145" y="138192"/>
                  <a:pt x="1283896" y="140970"/>
                </a:cubicBezTo>
                <a:close/>
                <a:moveTo>
                  <a:pt x="635794" y="136380"/>
                </a:moveTo>
                <a:cubicBezTo>
                  <a:pt x="658895" y="140454"/>
                  <a:pt x="674322" y="162484"/>
                  <a:pt x="670248" y="185586"/>
                </a:cubicBezTo>
                <a:cubicBezTo>
                  <a:pt x="666174" y="208687"/>
                  <a:pt x="644144" y="224113"/>
                  <a:pt x="621042" y="220040"/>
                </a:cubicBezTo>
                <a:cubicBezTo>
                  <a:pt x="597941" y="215966"/>
                  <a:pt x="582515" y="193936"/>
                  <a:pt x="586588" y="170834"/>
                </a:cubicBezTo>
                <a:cubicBezTo>
                  <a:pt x="590662" y="147733"/>
                  <a:pt x="612692" y="132307"/>
                  <a:pt x="635794" y="136380"/>
                </a:cubicBezTo>
                <a:close/>
                <a:moveTo>
                  <a:pt x="1843253" y="133835"/>
                </a:moveTo>
                <a:cubicBezTo>
                  <a:pt x="1849553" y="134946"/>
                  <a:pt x="1853761" y="140954"/>
                  <a:pt x="1852650" y="147253"/>
                </a:cubicBezTo>
                <a:cubicBezTo>
                  <a:pt x="1851539" y="153553"/>
                  <a:pt x="1845531" y="157760"/>
                  <a:pt x="1839230" y="156649"/>
                </a:cubicBezTo>
                <a:cubicBezTo>
                  <a:pt x="1832929" y="155538"/>
                  <a:pt x="1828721" y="149530"/>
                  <a:pt x="1829832" y="143230"/>
                </a:cubicBezTo>
                <a:cubicBezTo>
                  <a:pt x="1830943" y="136930"/>
                  <a:pt x="1836952" y="132724"/>
                  <a:pt x="1843253" y="133835"/>
                </a:cubicBezTo>
                <a:close/>
                <a:moveTo>
                  <a:pt x="1202784" y="124709"/>
                </a:moveTo>
                <a:cubicBezTo>
                  <a:pt x="1219586" y="127671"/>
                  <a:pt x="1230804" y="143693"/>
                  <a:pt x="1227842" y="160494"/>
                </a:cubicBezTo>
                <a:cubicBezTo>
                  <a:pt x="1224879" y="177295"/>
                  <a:pt x="1208858" y="188513"/>
                  <a:pt x="1192056" y="185550"/>
                </a:cubicBezTo>
                <a:cubicBezTo>
                  <a:pt x="1175254" y="182588"/>
                  <a:pt x="1164036" y="166566"/>
                  <a:pt x="1166998" y="149765"/>
                </a:cubicBezTo>
                <a:cubicBezTo>
                  <a:pt x="1169961" y="132965"/>
                  <a:pt x="1185982" y="121746"/>
                  <a:pt x="1202784" y="124709"/>
                </a:cubicBezTo>
                <a:close/>
                <a:moveTo>
                  <a:pt x="1796365" y="123606"/>
                </a:moveTo>
                <a:cubicBezTo>
                  <a:pt x="1803716" y="124903"/>
                  <a:pt x="1808625" y="131911"/>
                  <a:pt x="1807328" y="139262"/>
                </a:cubicBezTo>
                <a:cubicBezTo>
                  <a:pt x="1806032" y="146613"/>
                  <a:pt x="1799023" y="151520"/>
                  <a:pt x="1791672" y="150224"/>
                </a:cubicBezTo>
                <a:cubicBezTo>
                  <a:pt x="1784321" y="148928"/>
                  <a:pt x="1779413" y="141919"/>
                  <a:pt x="1780709" y="134568"/>
                </a:cubicBezTo>
                <a:cubicBezTo>
                  <a:pt x="1782005" y="127218"/>
                  <a:pt x="1789015" y="122310"/>
                  <a:pt x="1796365" y="123606"/>
                </a:cubicBezTo>
                <a:close/>
                <a:moveTo>
                  <a:pt x="528063" y="115426"/>
                </a:moveTo>
                <a:cubicBezTo>
                  <a:pt x="552213" y="119684"/>
                  <a:pt x="568340" y="142715"/>
                  <a:pt x="564081" y="166867"/>
                </a:cubicBezTo>
                <a:cubicBezTo>
                  <a:pt x="559823" y="191018"/>
                  <a:pt x="536792" y="207145"/>
                  <a:pt x="512640" y="202886"/>
                </a:cubicBezTo>
                <a:cubicBezTo>
                  <a:pt x="488492" y="198627"/>
                  <a:pt x="472365" y="175596"/>
                  <a:pt x="476624" y="151445"/>
                </a:cubicBezTo>
                <a:cubicBezTo>
                  <a:pt x="480882" y="127293"/>
                  <a:pt x="503911" y="111167"/>
                  <a:pt x="528063" y="115426"/>
                </a:cubicBezTo>
                <a:close/>
                <a:moveTo>
                  <a:pt x="1745675" y="112708"/>
                </a:moveTo>
                <a:cubicBezTo>
                  <a:pt x="1754075" y="114189"/>
                  <a:pt x="1759684" y="122199"/>
                  <a:pt x="1758204" y="130600"/>
                </a:cubicBezTo>
                <a:cubicBezTo>
                  <a:pt x="1756723" y="139000"/>
                  <a:pt x="1748711" y="144609"/>
                  <a:pt x="1740310" y="143128"/>
                </a:cubicBezTo>
                <a:cubicBezTo>
                  <a:pt x="1731910" y="141647"/>
                  <a:pt x="1726299" y="133636"/>
                  <a:pt x="1727781" y="125236"/>
                </a:cubicBezTo>
                <a:cubicBezTo>
                  <a:pt x="1729262" y="116835"/>
                  <a:pt x="1737274" y="111226"/>
                  <a:pt x="1745675" y="112708"/>
                </a:cubicBezTo>
                <a:close/>
                <a:moveTo>
                  <a:pt x="1117870" y="107774"/>
                </a:moveTo>
                <a:cubicBezTo>
                  <a:pt x="1135721" y="110923"/>
                  <a:pt x="1147640" y="127945"/>
                  <a:pt x="1144493" y="145796"/>
                </a:cubicBezTo>
                <a:cubicBezTo>
                  <a:pt x="1141345" y="163648"/>
                  <a:pt x="1124323" y="175568"/>
                  <a:pt x="1106471" y="172419"/>
                </a:cubicBezTo>
                <a:cubicBezTo>
                  <a:pt x="1088620" y="169271"/>
                  <a:pt x="1076700" y="152249"/>
                  <a:pt x="1079848" y="134397"/>
                </a:cubicBezTo>
                <a:cubicBezTo>
                  <a:pt x="1082996" y="116547"/>
                  <a:pt x="1100018" y="104628"/>
                  <a:pt x="1117870" y="107774"/>
                </a:cubicBezTo>
                <a:close/>
                <a:moveTo>
                  <a:pt x="1691180" y="101138"/>
                </a:moveTo>
                <a:cubicBezTo>
                  <a:pt x="1700630" y="102804"/>
                  <a:pt x="1706941" y="111817"/>
                  <a:pt x="1705275" y="121267"/>
                </a:cubicBezTo>
                <a:cubicBezTo>
                  <a:pt x="1703608" y="130717"/>
                  <a:pt x="1694596" y="137028"/>
                  <a:pt x="1685145" y="135362"/>
                </a:cubicBezTo>
                <a:cubicBezTo>
                  <a:pt x="1675695" y="133696"/>
                  <a:pt x="1669384" y="124683"/>
                  <a:pt x="1671051" y="115233"/>
                </a:cubicBezTo>
                <a:cubicBezTo>
                  <a:pt x="1672717" y="105782"/>
                  <a:pt x="1681730" y="99471"/>
                  <a:pt x="1691180" y="101138"/>
                </a:cubicBezTo>
                <a:close/>
                <a:moveTo>
                  <a:pt x="416532" y="93798"/>
                </a:moveTo>
                <a:cubicBezTo>
                  <a:pt x="441734" y="98242"/>
                  <a:pt x="458562" y="122274"/>
                  <a:pt x="454118" y="147475"/>
                </a:cubicBezTo>
                <a:cubicBezTo>
                  <a:pt x="449674" y="172678"/>
                  <a:pt x="425642" y="189506"/>
                  <a:pt x="400439" y="185062"/>
                </a:cubicBezTo>
                <a:cubicBezTo>
                  <a:pt x="375236" y="180618"/>
                  <a:pt x="358410" y="156586"/>
                  <a:pt x="362854" y="131384"/>
                </a:cubicBezTo>
                <a:cubicBezTo>
                  <a:pt x="367297" y="106182"/>
                  <a:pt x="391330" y="89354"/>
                  <a:pt x="416532" y="93798"/>
                </a:cubicBezTo>
                <a:close/>
                <a:moveTo>
                  <a:pt x="1029153" y="90171"/>
                </a:moveTo>
                <a:cubicBezTo>
                  <a:pt x="1048054" y="93504"/>
                  <a:pt x="1060675" y="111529"/>
                  <a:pt x="1057342" y="130430"/>
                </a:cubicBezTo>
                <a:cubicBezTo>
                  <a:pt x="1054009" y="149331"/>
                  <a:pt x="1035985" y="161952"/>
                  <a:pt x="1017083" y="158619"/>
                </a:cubicBezTo>
                <a:cubicBezTo>
                  <a:pt x="998182" y="155287"/>
                  <a:pt x="985561" y="137262"/>
                  <a:pt x="988894" y="118361"/>
                </a:cubicBezTo>
                <a:cubicBezTo>
                  <a:pt x="992227" y="99459"/>
                  <a:pt x="1010251" y="86839"/>
                  <a:pt x="1029153" y="90171"/>
                </a:cubicBezTo>
                <a:close/>
                <a:moveTo>
                  <a:pt x="1632885" y="88899"/>
                </a:moveTo>
                <a:cubicBezTo>
                  <a:pt x="1643386" y="90751"/>
                  <a:pt x="1650397" y="100764"/>
                  <a:pt x="1648546" y="111264"/>
                </a:cubicBezTo>
                <a:cubicBezTo>
                  <a:pt x="1646694" y="121764"/>
                  <a:pt x="1636681" y="128776"/>
                  <a:pt x="1626180" y="126924"/>
                </a:cubicBezTo>
                <a:cubicBezTo>
                  <a:pt x="1615679" y="125073"/>
                  <a:pt x="1608667" y="115059"/>
                  <a:pt x="1610519" y="104559"/>
                </a:cubicBezTo>
                <a:cubicBezTo>
                  <a:pt x="1612370" y="94059"/>
                  <a:pt x="1622384" y="87047"/>
                  <a:pt x="1632885" y="88899"/>
                </a:cubicBezTo>
                <a:close/>
                <a:moveTo>
                  <a:pt x="1570786" y="75989"/>
                </a:moveTo>
                <a:cubicBezTo>
                  <a:pt x="1582337" y="78025"/>
                  <a:pt x="1590049" y="89040"/>
                  <a:pt x="1588013" y="100591"/>
                </a:cubicBezTo>
                <a:cubicBezTo>
                  <a:pt x="1585976" y="112141"/>
                  <a:pt x="1574961" y="119854"/>
                  <a:pt x="1563411" y="117817"/>
                </a:cubicBezTo>
                <a:cubicBezTo>
                  <a:pt x="1551860" y="115781"/>
                  <a:pt x="1544147" y="104766"/>
                  <a:pt x="1546184" y="93215"/>
                </a:cubicBezTo>
                <a:cubicBezTo>
                  <a:pt x="1548221" y="81664"/>
                  <a:pt x="1559235" y="73952"/>
                  <a:pt x="1570786" y="75989"/>
                </a:cubicBezTo>
                <a:close/>
                <a:moveTo>
                  <a:pt x="936636" y="71896"/>
                </a:moveTo>
                <a:cubicBezTo>
                  <a:pt x="956587" y="75414"/>
                  <a:pt x="969908" y="94442"/>
                  <a:pt x="966390" y="114393"/>
                </a:cubicBezTo>
                <a:cubicBezTo>
                  <a:pt x="962872" y="134344"/>
                  <a:pt x="943847" y="147666"/>
                  <a:pt x="923896" y="144148"/>
                </a:cubicBezTo>
                <a:cubicBezTo>
                  <a:pt x="903945" y="140630"/>
                  <a:pt x="890622" y="121603"/>
                  <a:pt x="894140" y="101652"/>
                </a:cubicBezTo>
                <a:cubicBezTo>
                  <a:pt x="897658" y="81701"/>
                  <a:pt x="916684" y="68378"/>
                  <a:pt x="936636" y="71896"/>
                </a:cubicBezTo>
                <a:close/>
                <a:moveTo>
                  <a:pt x="301197" y="71500"/>
                </a:moveTo>
                <a:cubicBezTo>
                  <a:pt x="327450" y="76130"/>
                  <a:pt x="344978" y="101163"/>
                  <a:pt x="340350" y="127415"/>
                </a:cubicBezTo>
                <a:cubicBezTo>
                  <a:pt x="335721" y="153667"/>
                  <a:pt x="310687" y="171196"/>
                  <a:pt x="284435" y="166567"/>
                </a:cubicBezTo>
                <a:cubicBezTo>
                  <a:pt x="258182" y="161939"/>
                  <a:pt x="240652" y="136905"/>
                  <a:pt x="245281" y="110653"/>
                </a:cubicBezTo>
                <a:cubicBezTo>
                  <a:pt x="249910" y="84401"/>
                  <a:pt x="274945" y="66872"/>
                  <a:pt x="301197" y="71500"/>
                </a:cubicBezTo>
                <a:close/>
                <a:moveTo>
                  <a:pt x="1504885" y="62408"/>
                </a:moveTo>
                <a:cubicBezTo>
                  <a:pt x="1517486" y="64629"/>
                  <a:pt x="1525900" y="76646"/>
                  <a:pt x="1523678" y="89247"/>
                </a:cubicBezTo>
                <a:cubicBezTo>
                  <a:pt x="1521456" y="101847"/>
                  <a:pt x="1509440" y="110262"/>
                  <a:pt x="1496839" y="108040"/>
                </a:cubicBezTo>
                <a:cubicBezTo>
                  <a:pt x="1484238" y="105818"/>
                  <a:pt x="1475824" y="93801"/>
                  <a:pt x="1478046" y="81201"/>
                </a:cubicBezTo>
                <a:cubicBezTo>
                  <a:pt x="1480268" y="68600"/>
                  <a:pt x="1492285" y="60186"/>
                  <a:pt x="1504885" y="62408"/>
                </a:cubicBezTo>
                <a:close/>
                <a:moveTo>
                  <a:pt x="840313" y="52953"/>
                </a:moveTo>
                <a:cubicBezTo>
                  <a:pt x="861314" y="56656"/>
                  <a:pt x="875337" y="76684"/>
                  <a:pt x="871634" y="97685"/>
                </a:cubicBezTo>
                <a:cubicBezTo>
                  <a:pt x="867931" y="118686"/>
                  <a:pt x="847904" y="132709"/>
                  <a:pt x="826903" y="129006"/>
                </a:cubicBezTo>
                <a:cubicBezTo>
                  <a:pt x="805901" y="125303"/>
                  <a:pt x="791878" y="105276"/>
                  <a:pt x="795581" y="84275"/>
                </a:cubicBezTo>
                <a:cubicBezTo>
                  <a:pt x="799284" y="63273"/>
                  <a:pt x="819312" y="49250"/>
                  <a:pt x="840313" y="52953"/>
                </a:cubicBezTo>
                <a:close/>
                <a:moveTo>
                  <a:pt x="182057" y="48533"/>
                </a:moveTo>
                <a:cubicBezTo>
                  <a:pt x="209359" y="53347"/>
                  <a:pt x="227589" y="79382"/>
                  <a:pt x="222775" y="106684"/>
                </a:cubicBezTo>
                <a:cubicBezTo>
                  <a:pt x="217960" y="133986"/>
                  <a:pt x="191925" y="152216"/>
                  <a:pt x="164625" y="147402"/>
                </a:cubicBezTo>
                <a:cubicBezTo>
                  <a:pt x="137323" y="142588"/>
                  <a:pt x="119093" y="116553"/>
                  <a:pt x="123907" y="89251"/>
                </a:cubicBezTo>
                <a:cubicBezTo>
                  <a:pt x="128721" y="61949"/>
                  <a:pt x="154756" y="43719"/>
                  <a:pt x="182057" y="48533"/>
                </a:cubicBezTo>
                <a:close/>
                <a:moveTo>
                  <a:pt x="1435182" y="48157"/>
                </a:moveTo>
                <a:cubicBezTo>
                  <a:pt x="1448833" y="50564"/>
                  <a:pt x="1457948" y="63582"/>
                  <a:pt x="1455541" y="77232"/>
                </a:cubicBezTo>
                <a:cubicBezTo>
                  <a:pt x="1453134" y="90883"/>
                  <a:pt x="1440117" y="99998"/>
                  <a:pt x="1426465" y="97591"/>
                </a:cubicBezTo>
                <a:cubicBezTo>
                  <a:pt x="1412814" y="95184"/>
                  <a:pt x="1403699" y="82166"/>
                  <a:pt x="1406106" y="68516"/>
                </a:cubicBezTo>
                <a:cubicBezTo>
                  <a:pt x="1408513" y="54865"/>
                  <a:pt x="1421530" y="45750"/>
                  <a:pt x="1435182" y="48157"/>
                </a:cubicBezTo>
                <a:close/>
                <a:moveTo>
                  <a:pt x="1960085" y="37307"/>
                </a:moveTo>
                <a:cubicBezTo>
                  <a:pt x="1963022" y="37825"/>
                  <a:pt x="1964984" y="40626"/>
                  <a:pt x="1964466" y="43563"/>
                </a:cubicBezTo>
                <a:cubicBezTo>
                  <a:pt x="1963948" y="46499"/>
                  <a:pt x="1961147" y="48461"/>
                  <a:pt x="1958210" y="47943"/>
                </a:cubicBezTo>
                <a:cubicBezTo>
                  <a:pt x="1955273" y="47425"/>
                  <a:pt x="1953312" y="44624"/>
                  <a:pt x="1953830" y="41687"/>
                </a:cubicBezTo>
                <a:cubicBezTo>
                  <a:pt x="1954348" y="38751"/>
                  <a:pt x="1957149" y="36789"/>
                  <a:pt x="1960085" y="37307"/>
                </a:cubicBezTo>
                <a:close/>
                <a:moveTo>
                  <a:pt x="740188" y="33338"/>
                </a:moveTo>
                <a:cubicBezTo>
                  <a:pt x="762240" y="37226"/>
                  <a:pt x="776964" y="58254"/>
                  <a:pt x="773075" y="80306"/>
                </a:cubicBezTo>
                <a:cubicBezTo>
                  <a:pt x="769187" y="102358"/>
                  <a:pt x="748159" y="117082"/>
                  <a:pt x="726107" y="113194"/>
                </a:cubicBezTo>
                <a:cubicBezTo>
                  <a:pt x="704055" y="109305"/>
                  <a:pt x="689331" y="88277"/>
                  <a:pt x="693219" y="66225"/>
                </a:cubicBezTo>
                <a:cubicBezTo>
                  <a:pt x="697108" y="44174"/>
                  <a:pt x="718136" y="29449"/>
                  <a:pt x="740188" y="33338"/>
                </a:cubicBezTo>
                <a:close/>
                <a:moveTo>
                  <a:pt x="1361675" y="33235"/>
                </a:moveTo>
                <a:cubicBezTo>
                  <a:pt x="1376376" y="35828"/>
                  <a:pt x="1386192" y="49846"/>
                  <a:pt x="1383600" y="64547"/>
                </a:cubicBezTo>
                <a:cubicBezTo>
                  <a:pt x="1381008" y="79248"/>
                  <a:pt x="1366989" y="89064"/>
                  <a:pt x="1352288" y="86472"/>
                </a:cubicBezTo>
                <a:cubicBezTo>
                  <a:pt x="1337587" y="83880"/>
                  <a:pt x="1327771" y="69861"/>
                  <a:pt x="1330363" y="55160"/>
                </a:cubicBezTo>
                <a:cubicBezTo>
                  <a:pt x="1332956" y="40459"/>
                  <a:pt x="1346974" y="30643"/>
                  <a:pt x="1361675" y="33235"/>
                </a:cubicBezTo>
                <a:close/>
                <a:moveTo>
                  <a:pt x="1925486" y="29374"/>
                </a:moveTo>
                <a:cubicBezTo>
                  <a:pt x="1929402" y="30065"/>
                  <a:pt x="1932017" y="33800"/>
                  <a:pt x="1931327" y="37715"/>
                </a:cubicBezTo>
                <a:cubicBezTo>
                  <a:pt x="1930636" y="41631"/>
                  <a:pt x="1926901" y="44246"/>
                  <a:pt x="1922986" y="43556"/>
                </a:cubicBezTo>
                <a:cubicBezTo>
                  <a:pt x="1919070" y="42865"/>
                  <a:pt x="1916455" y="39130"/>
                  <a:pt x="1917145" y="35215"/>
                </a:cubicBezTo>
                <a:cubicBezTo>
                  <a:pt x="1917836" y="31299"/>
                  <a:pt x="1921571" y="28684"/>
                  <a:pt x="1925486" y="29374"/>
                </a:cubicBezTo>
                <a:close/>
                <a:moveTo>
                  <a:pt x="59965" y="26106"/>
                </a:moveTo>
                <a:cubicBezTo>
                  <a:pt x="87749" y="31005"/>
                  <a:pt x="106300" y="57499"/>
                  <a:pt x="101401" y="85283"/>
                </a:cubicBezTo>
                <a:cubicBezTo>
                  <a:pt x="96502" y="113066"/>
                  <a:pt x="70008" y="131617"/>
                  <a:pt x="42225" y="126718"/>
                </a:cubicBezTo>
                <a:cubicBezTo>
                  <a:pt x="14441" y="121819"/>
                  <a:pt x="-4110" y="95325"/>
                  <a:pt x="789" y="67542"/>
                </a:cubicBezTo>
                <a:cubicBezTo>
                  <a:pt x="5688" y="39759"/>
                  <a:pt x="32182" y="21208"/>
                  <a:pt x="59965" y="26106"/>
                </a:cubicBezTo>
                <a:close/>
                <a:moveTo>
                  <a:pt x="1886809" y="20064"/>
                </a:moveTo>
                <a:cubicBezTo>
                  <a:pt x="1892060" y="20990"/>
                  <a:pt x="1895566" y="25997"/>
                  <a:pt x="1894641" y="31247"/>
                </a:cubicBezTo>
                <a:cubicBezTo>
                  <a:pt x="1893715" y="36497"/>
                  <a:pt x="1888708" y="40002"/>
                  <a:pt x="1883457" y="39076"/>
                </a:cubicBezTo>
                <a:cubicBezTo>
                  <a:pt x="1878206" y="38151"/>
                  <a:pt x="1874700" y="33144"/>
                  <a:pt x="1875626" y="27894"/>
                </a:cubicBezTo>
                <a:cubicBezTo>
                  <a:pt x="1876552" y="22644"/>
                  <a:pt x="1881558" y="19138"/>
                  <a:pt x="1886809" y="20064"/>
                </a:cubicBezTo>
                <a:close/>
                <a:moveTo>
                  <a:pt x="1284366" y="17643"/>
                </a:moveTo>
                <a:cubicBezTo>
                  <a:pt x="1300117" y="20420"/>
                  <a:pt x="1310635" y="35441"/>
                  <a:pt x="1307858" y="51192"/>
                </a:cubicBezTo>
                <a:cubicBezTo>
                  <a:pt x="1305080" y="66943"/>
                  <a:pt x="1290060" y="77460"/>
                  <a:pt x="1274309" y="74683"/>
                </a:cubicBezTo>
                <a:cubicBezTo>
                  <a:pt x="1258558" y="71906"/>
                  <a:pt x="1248040" y="56885"/>
                  <a:pt x="1250818" y="41134"/>
                </a:cubicBezTo>
                <a:cubicBezTo>
                  <a:pt x="1253595" y="25383"/>
                  <a:pt x="1268615" y="14866"/>
                  <a:pt x="1284366" y="17643"/>
                </a:cubicBezTo>
                <a:close/>
                <a:moveTo>
                  <a:pt x="636260" y="13051"/>
                </a:moveTo>
                <a:cubicBezTo>
                  <a:pt x="659361" y="17124"/>
                  <a:pt x="674787" y="39154"/>
                  <a:pt x="670714" y="62256"/>
                </a:cubicBezTo>
                <a:cubicBezTo>
                  <a:pt x="666640" y="85358"/>
                  <a:pt x="644610" y="100783"/>
                  <a:pt x="621508" y="96710"/>
                </a:cubicBezTo>
                <a:cubicBezTo>
                  <a:pt x="598407" y="92637"/>
                  <a:pt x="582981" y="70606"/>
                  <a:pt x="587054" y="47505"/>
                </a:cubicBezTo>
                <a:cubicBezTo>
                  <a:pt x="591128" y="24403"/>
                  <a:pt x="613158" y="8977"/>
                  <a:pt x="636260" y="13051"/>
                </a:cubicBezTo>
                <a:close/>
                <a:moveTo>
                  <a:pt x="1843723" y="10507"/>
                </a:moveTo>
                <a:cubicBezTo>
                  <a:pt x="1850024" y="11618"/>
                  <a:pt x="1854232" y="17626"/>
                  <a:pt x="1853121" y="23926"/>
                </a:cubicBezTo>
                <a:cubicBezTo>
                  <a:pt x="1852010" y="30225"/>
                  <a:pt x="1846002" y="34432"/>
                  <a:pt x="1839701" y="33321"/>
                </a:cubicBezTo>
                <a:cubicBezTo>
                  <a:pt x="1833400" y="32210"/>
                  <a:pt x="1829192" y="26202"/>
                  <a:pt x="1830303" y="19902"/>
                </a:cubicBezTo>
                <a:cubicBezTo>
                  <a:pt x="1831414" y="13602"/>
                  <a:pt x="1837423" y="9396"/>
                  <a:pt x="1843723" y="10507"/>
                </a:cubicBezTo>
                <a:close/>
                <a:moveTo>
                  <a:pt x="1203255" y="1381"/>
                </a:moveTo>
                <a:cubicBezTo>
                  <a:pt x="1220057" y="4344"/>
                  <a:pt x="1231275" y="20365"/>
                  <a:pt x="1228314" y="37166"/>
                </a:cubicBezTo>
                <a:cubicBezTo>
                  <a:pt x="1225350" y="53967"/>
                  <a:pt x="1209329" y="65185"/>
                  <a:pt x="1192527" y="62222"/>
                </a:cubicBezTo>
                <a:cubicBezTo>
                  <a:pt x="1175725" y="59260"/>
                  <a:pt x="1164507" y="43238"/>
                  <a:pt x="1167469" y="26438"/>
                </a:cubicBezTo>
                <a:cubicBezTo>
                  <a:pt x="1170432" y="9637"/>
                  <a:pt x="1186453" y="-1582"/>
                  <a:pt x="1203255" y="1381"/>
                </a:cubicBezTo>
                <a:close/>
                <a:moveTo>
                  <a:pt x="1796836" y="279"/>
                </a:moveTo>
                <a:cubicBezTo>
                  <a:pt x="1804187" y="1575"/>
                  <a:pt x="1809095" y="8583"/>
                  <a:pt x="1807799" y="15934"/>
                </a:cubicBezTo>
                <a:cubicBezTo>
                  <a:pt x="1806503" y="23285"/>
                  <a:pt x="1799493" y="28192"/>
                  <a:pt x="1792143" y="26896"/>
                </a:cubicBezTo>
                <a:cubicBezTo>
                  <a:pt x="1784792" y="25600"/>
                  <a:pt x="1779884" y="18591"/>
                  <a:pt x="1781180" y="11240"/>
                </a:cubicBezTo>
                <a:cubicBezTo>
                  <a:pt x="1782476" y="3890"/>
                  <a:pt x="1789486" y="-1018"/>
                  <a:pt x="1796836" y="279"/>
                </a:cubicBezTo>
                <a:close/>
                <a:moveTo>
                  <a:pt x="1729468" y="1"/>
                </a:moveTo>
                <a:lnTo>
                  <a:pt x="1757063" y="1"/>
                </a:lnTo>
                <a:lnTo>
                  <a:pt x="1758675" y="7272"/>
                </a:lnTo>
                <a:cubicBezTo>
                  <a:pt x="1757194" y="15673"/>
                  <a:pt x="1749183" y="21282"/>
                  <a:pt x="1740782" y="19800"/>
                </a:cubicBezTo>
                <a:cubicBezTo>
                  <a:pt x="1732380" y="18319"/>
                  <a:pt x="1726771" y="10308"/>
                  <a:pt x="1728252" y="1908"/>
                </a:cubicBezTo>
                <a:close/>
                <a:moveTo>
                  <a:pt x="495000" y="1"/>
                </a:moveTo>
                <a:lnTo>
                  <a:pt x="540937" y="1"/>
                </a:lnTo>
                <a:lnTo>
                  <a:pt x="557192" y="10357"/>
                </a:lnTo>
                <a:cubicBezTo>
                  <a:pt x="563711" y="19666"/>
                  <a:pt x="566678" y="31461"/>
                  <a:pt x="564548" y="43537"/>
                </a:cubicBezTo>
                <a:cubicBezTo>
                  <a:pt x="560290" y="67689"/>
                  <a:pt x="537258" y="83815"/>
                  <a:pt x="513107" y="79557"/>
                </a:cubicBezTo>
                <a:cubicBezTo>
                  <a:pt x="488957" y="75298"/>
                  <a:pt x="472830" y="52267"/>
                  <a:pt x="477088" y="28116"/>
                </a:cubicBezTo>
                <a:close/>
                <a:moveTo>
                  <a:pt x="131927" y="1"/>
                </a:moveTo>
                <a:lnTo>
                  <a:pt x="212636" y="1"/>
                </a:lnTo>
                <a:lnTo>
                  <a:pt x="202598" y="15758"/>
                </a:lnTo>
                <a:cubicBezTo>
                  <a:pt x="192075" y="23126"/>
                  <a:pt x="178741" y="26480"/>
                  <a:pt x="165089" y="24073"/>
                </a:cubicBezTo>
                <a:cubicBezTo>
                  <a:pt x="151439" y="21666"/>
                  <a:pt x="140055" y="13953"/>
                  <a:pt x="132687" y="3431"/>
                </a:cubicBezTo>
                <a:close/>
                <a:moveTo>
                  <a:pt x="1673317" y="0"/>
                </a:moveTo>
                <a:lnTo>
                  <a:pt x="1704433" y="1"/>
                </a:lnTo>
                <a:lnTo>
                  <a:pt x="1698600" y="9155"/>
                </a:lnTo>
                <a:cubicBezTo>
                  <a:pt x="1694957" y="11706"/>
                  <a:pt x="1690341" y="12867"/>
                  <a:pt x="1685616" y="12034"/>
                </a:cubicBezTo>
                <a:cubicBezTo>
                  <a:pt x="1680891" y="11201"/>
                  <a:pt x="1676951" y="8531"/>
                  <a:pt x="1674401" y="4888"/>
                </a:cubicBezTo>
                <a:close/>
                <a:moveTo>
                  <a:pt x="1641331" y="0"/>
                </a:moveTo>
                <a:lnTo>
                  <a:pt x="1641077" y="398"/>
                </a:lnTo>
                <a:cubicBezTo>
                  <a:pt x="1637030" y="3232"/>
                  <a:pt x="1631902" y="4522"/>
                  <a:pt x="1626651" y="3596"/>
                </a:cubicBezTo>
                <a:lnTo>
                  <a:pt x="1621006" y="1"/>
                </a:lnTo>
                <a:close/>
                <a:moveTo>
                  <a:pt x="1087371" y="0"/>
                </a:moveTo>
                <a:lnTo>
                  <a:pt x="1139982" y="1"/>
                </a:lnTo>
                <a:lnTo>
                  <a:pt x="1144963" y="22469"/>
                </a:lnTo>
                <a:cubicBezTo>
                  <a:pt x="1141816" y="40321"/>
                  <a:pt x="1124793" y="52240"/>
                  <a:pt x="1106942" y="49092"/>
                </a:cubicBezTo>
                <a:cubicBezTo>
                  <a:pt x="1089090" y="45944"/>
                  <a:pt x="1077171" y="28922"/>
                  <a:pt x="1080319" y="11071"/>
                </a:cubicBezTo>
                <a:close/>
                <a:moveTo>
                  <a:pt x="1056239" y="0"/>
                </a:moveTo>
                <a:lnTo>
                  <a:pt x="1057814" y="7102"/>
                </a:lnTo>
                <a:cubicBezTo>
                  <a:pt x="1054481" y="26004"/>
                  <a:pt x="1036457" y="38625"/>
                  <a:pt x="1017555" y="35292"/>
                </a:cubicBezTo>
                <a:cubicBezTo>
                  <a:pt x="1008105" y="33625"/>
                  <a:pt x="1000224" y="28286"/>
                  <a:pt x="995123" y="21000"/>
                </a:cubicBezTo>
                <a:lnTo>
                  <a:pt x="990467" y="1"/>
                </a:lnTo>
                <a:close/>
                <a:moveTo>
                  <a:pt x="961168" y="0"/>
                </a:moveTo>
                <a:lnTo>
                  <a:pt x="951776" y="14744"/>
                </a:lnTo>
                <a:cubicBezTo>
                  <a:pt x="944085" y="20128"/>
                  <a:pt x="934341" y="22580"/>
                  <a:pt x="924365" y="20821"/>
                </a:cubicBezTo>
                <a:cubicBezTo>
                  <a:pt x="914390" y="19062"/>
                  <a:pt x="906072" y="13426"/>
                  <a:pt x="900686" y="5736"/>
                </a:cubicBezTo>
                <a:lnTo>
                  <a:pt x="899415" y="1"/>
                </a:lnTo>
                <a:close/>
                <a:moveTo>
                  <a:pt x="818461" y="0"/>
                </a:moveTo>
                <a:lnTo>
                  <a:pt x="852981" y="1"/>
                </a:lnTo>
                <a:lnTo>
                  <a:pt x="827372" y="5678"/>
                </a:lnTo>
                <a:close/>
                <a:moveTo>
                  <a:pt x="368449" y="0"/>
                </a:moveTo>
                <a:lnTo>
                  <a:pt x="449230" y="0"/>
                </a:lnTo>
                <a:lnTo>
                  <a:pt x="454583" y="24146"/>
                </a:lnTo>
                <a:cubicBezTo>
                  <a:pt x="450139" y="49348"/>
                  <a:pt x="426107" y="66176"/>
                  <a:pt x="400905" y="61732"/>
                </a:cubicBezTo>
                <a:cubicBezTo>
                  <a:pt x="375702" y="57288"/>
                  <a:pt x="358875" y="33256"/>
                  <a:pt x="363319" y="8054"/>
                </a:cubicBezTo>
                <a:close/>
                <a:moveTo>
                  <a:pt x="248557" y="0"/>
                </a:moveTo>
                <a:lnTo>
                  <a:pt x="339909" y="1"/>
                </a:lnTo>
                <a:lnTo>
                  <a:pt x="340815" y="4086"/>
                </a:lnTo>
                <a:cubicBezTo>
                  <a:pt x="336186" y="30338"/>
                  <a:pt x="311152" y="47867"/>
                  <a:pt x="284899" y="43238"/>
                </a:cubicBezTo>
                <a:cubicBezTo>
                  <a:pt x="271773" y="40924"/>
                  <a:pt x="260828" y="33507"/>
                  <a:pt x="253742" y="23389"/>
                </a:cubicBezTo>
                <a:close/>
                <a:moveTo>
                  <a:pt x="34049" y="0"/>
                </a:moveTo>
                <a:lnTo>
                  <a:pt x="69460" y="1"/>
                </a:lnTo>
                <a:lnTo>
                  <a:pt x="62969" y="2889"/>
                </a:lnTo>
                <a:cubicBezTo>
                  <a:pt x="56501" y="4374"/>
                  <a:pt x="49636" y="4614"/>
                  <a:pt x="42691" y="339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각 삼각형 7"/>
          <p:cNvSpPr/>
          <p:nvPr/>
        </p:nvSpPr>
        <p:spPr>
          <a:xfrm flipH="1">
            <a:off x="10382250" y="414589"/>
            <a:ext cx="1809750" cy="98258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자유형 31"/>
          <p:cNvSpPr/>
          <p:nvPr/>
        </p:nvSpPr>
        <p:spPr>
          <a:xfrm flipH="1">
            <a:off x="11059887" y="-99063"/>
            <a:ext cx="1132112" cy="550685"/>
          </a:xfrm>
          <a:custGeom>
            <a:avLst/>
            <a:gdLst>
              <a:gd name="connsiteX0" fmla="*/ 1086499 w 1132112"/>
              <a:gd name="connsiteY0" fmla="*/ 545343 h 550685"/>
              <a:gd name="connsiteX1" fmla="*/ 1080707 w 1132112"/>
              <a:gd name="connsiteY1" fmla="*/ 550227 h 550685"/>
              <a:gd name="connsiteX2" fmla="*/ 1089605 w 1132112"/>
              <a:gd name="connsiteY2" fmla="*/ 550685 h 550685"/>
              <a:gd name="connsiteX3" fmla="*/ 1061670 w 1132112"/>
              <a:gd name="connsiteY3" fmla="*/ 538709 h 550685"/>
              <a:gd name="connsiteX4" fmla="*/ 1053937 w 1132112"/>
              <a:gd name="connsiteY4" fmla="*/ 545231 h 550685"/>
              <a:gd name="connsiteX5" fmla="*/ 1056105 w 1132112"/>
              <a:gd name="connsiteY5" fmla="*/ 548961 h 550685"/>
              <a:gd name="connsiteX6" fmla="*/ 1065407 w 1132112"/>
              <a:gd name="connsiteY6" fmla="*/ 549440 h 550685"/>
              <a:gd name="connsiteX7" fmla="*/ 1067086 w 1132112"/>
              <a:gd name="connsiteY7" fmla="*/ 548024 h 550685"/>
              <a:gd name="connsiteX8" fmla="*/ 1061670 w 1132112"/>
              <a:gd name="connsiteY8" fmla="*/ 538709 h 550685"/>
              <a:gd name="connsiteX9" fmla="*/ 1034650 w 1132112"/>
              <a:gd name="connsiteY9" fmla="*/ 531609 h 550685"/>
              <a:gd name="connsiteX10" fmla="*/ 1025628 w 1132112"/>
              <a:gd name="connsiteY10" fmla="*/ 539218 h 550685"/>
              <a:gd name="connsiteX11" fmla="*/ 1030527 w 1132112"/>
              <a:gd name="connsiteY11" fmla="*/ 547645 h 550685"/>
              <a:gd name="connsiteX12" fmla="*/ 1034591 w 1132112"/>
              <a:gd name="connsiteY12" fmla="*/ 547854 h 550685"/>
              <a:gd name="connsiteX13" fmla="*/ 1040968 w 1132112"/>
              <a:gd name="connsiteY13" fmla="*/ 542476 h 550685"/>
              <a:gd name="connsiteX14" fmla="*/ 1034650 w 1132112"/>
              <a:gd name="connsiteY14" fmla="*/ 531609 h 550685"/>
              <a:gd name="connsiteX15" fmla="*/ 643924 w 1132112"/>
              <a:gd name="connsiteY15" fmla="*/ 526548 h 550685"/>
              <a:gd name="connsiteX16" fmla="*/ 640163 w 1132112"/>
              <a:gd name="connsiteY16" fmla="*/ 527553 h 550685"/>
              <a:gd name="connsiteX17" fmla="*/ 645597 w 1132112"/>
              <a:gd name="connsiteY17" fmla="*/ 527832 h 550685"/>
              <a:gd name="connsiteX18" fmla="*/ 1005438 w 1132112"/>
              <a:gd name="connsiteY18" fmla="*/ 524044 h 550685"/>
              <a:gd name="connsiteX19" fmla="*/ 995127 w 1132112"/>
              <a:gd name="connsiteY19" fmla="*/ 532740 h 550685"/>
              <a:gd name="connsiteX20" fmla="*/ 1002347 w 1132112"/>
              <a:gd name="connsiteY20" fmla="*/ 545160 h 550685"/>
              <a:gd name="connsiteX21" fmla="*/ 1012659 w 1132112"/>
              <a:gd name="connsiteY21" fmla="*/ 536464 h 550685"/>
              <a:gd name="connsiteX22" fmla="*/ 1005438 w 1132112"/>
              <a:gd name="connsiteY22" fmla="*/ 524044 h 550685"/>
              <a:gd name="connsiteX23" fmla="*/ 974035 w 1132112"/>
              <a:gd name="connsiteY23" fmla="*/ 516013 h 550685"/>
              <a:gd name="connsiteX24" fmla="*/ 962435 w 1132112"/>
              <a:gd name="connsiteY24" fmla="*/ 525796 h 550685"/>
              <a:gd name="connsiteX25" fmla="*/ 970557 w 1132112"/>
              <a:gd name="connsiteY25" fmla="*/ 539769 h 550685"/>
              <a:gd name="connsiteX26" fmla="*/ 982157 w 1132112"/>
              <a:gd name="connsiteY26" fmla="*/ 529986 h 550685"/>
              <a:gd name="connsiteX27" fmla="*/ 974035 w 1132112"/>
              <a:gd name="connsiteY27" fmla="*/ 516013 h 550685"/>
              <a:gd name="connsiteX28" fmla="*/ 592799 w 1132112"/>
              <a:gd name="connsiteY28" fmla="*/ 514329 h 550685"/>
              <a:gd name="connsiteX29" fmla="*/ 577835 w 1132112"/>
              <a:gd name="connsiteY29" fmla="*/ 518325 h 550685"/>
              <a:gd name="connsiteX30" fmla="*/ 574736 w 1132112"/>
              <a:gd name="connsiteY30" fmla="*/ 524185 h 550685"/>
              <a:gd name="connsiteX31" fmla="*/ 606011 w 1132112"/>
              <a:gd name="connsiteY31" fmla="*/ 525795 h 550685"/>
              <a:gd name="connsiteX32" fmla="*/ 605727 w 1132112"/>
              <a:gd name="connsiteY32" fmla="*/ 524248 h 550685"/>
              <a:gd name="connsiteX33" fmla="*/ 592799 w 1132112"/>
              <a:gd name="connsiteY33" fmla="*/ 514329 h 550685"/>
              <a:gd name="connsiteX34" fmla="*/ 940441 w 1132112"/>
              <a:gd name="connsiteY34" fmla="*/ 507518 h 550685"/>
              <a:gd name="connsiteX35" fmla="*/ 927552 w 1132112"/>
              <a:gd name="connsiteY35" fmla="*/ 518389 h 550685"/>
              <a:gd name="connsiteX36" fmla="*/ 936577 w 1132112"/>
              <a:gd name="connsiteY36" fmla="*/ 533913 h 550685"/>
              <a:gd name="connsiteX37" fmla="*/ 949466 w 1132112"/>
              <a:gd name="connsiteY37" fmla="*/ 523043 h 550685"/>
              <a:gd name="connsiteX38" fmla="*/ 940441 w 1132112"/>
              <a:gd name="connsiteY38" fmla="*/ 507518 h 550685"/>
              <a:gd name="connsiteX39" fmla="*/ 539485 w 1132112"/>
              <a:gd name="connsiteY39" fmla="*/ 501643 h 550685"/>
              <a:gd name="connsiteX40" fmla="*/ 523690 w 1132112"/>
              <a:gd name="connsiteY40" fmla="*/ 505862 h 550685"/>
              <a:gd name="connsiteX41" fmla="*/ 515609 w 1132112"/>
              <a:gd name="connsiteY41" fmla="*/ 521142 h 550685"/>
              <a:gd name="connsiteX42" fmla="*/ 555166 w 1132112"/>
              <a:gd name="connsiteY42" fmla="*/ 523178 h 550685"/>
              <a:gd name="connsiteX43" fmla="*/ 553130 w 1132112"/>
              <a:gd name="connsiteY43" fmla="*/ 512115 h 550685"/>
              <a:gd name="connsiteX44" fmla="*/ 539485 w 1132112"/>
              <a:gd name="connsiteY44" fmla="*/ 501643 h 550685"/>
              <a:gd name="connsiteX45" fmla="*/ 904656 w 1132112"/>
              <a:gd name="connsiteY45" fmla="*/ 498556 h 550685"/>
              <a:gd name="connsiteX46" fmla="*/ 890478 w 1132112"/>
              <a:gd name="connsiteY46" fmla="*/ 510514 h 550685"/>
              <a:gd name="connsiteX47" fmla="*/ 900405 w 1132112"/>
              <a:gd name="connsiteY47" fmla="*/ 527591 h 550685"/>
              <a:gd name="connsiteX48" fmla="*/ 914583 w 1132112"/>
              <a:gd name="connsiteY48" fmla="*/ 515633 h 550685"/>
              <a:gd name="connsiteX49" fmla="*/ 904656 w 1132112"/>
              <a:gd name="connsiteY49" fmla="*/ 498556 h 550685"/>
              <a:gd name="connsiteX50" fmla="*/ 104912 w 1132112"/>
              <a:gd name="connsiteY50" fmla="*/ 491352 h 550685"/>
              <a:gd name="connsiteX51" fmla="*/ 83297 w 1132112"/>
              <a:gd name="connsiteY51" fmla="*/ 497124 h 550685"/>
              <a:gd name="connsiteX52" fmla="*/ 82387 w 1132112"/>
              <a:gd name="connsiteY52" fmla="*/ 498844 h 550685"/>
              <a:gd name="connsiteX53" fmla="*/ 116996 w 1132112"/>
              <a:gd name="connsiteY53" fmla="*/ 500625 h 550685"/>
              <a:gd name="connsiteX54" fmla="*/ 866679 w 1132112"/>
              <a:gd name="connsiteY54" fmla="*/ 489129 h 550685"/>
              <a:gd name="connsiteX55" fmla="*/ 851213 w 1132112"/>
              <a:gd name="connsiteY55" fmla="*/ 502174 h 550685"/>
              <a:gd name="connsiteX56" fmla="*/ 862042 w 1132112"/>
              <a:gd name="connsiteY56" fmla="*/ 520804 h 550685"/>
              <a:gd name="connsiteX57" fmla="*/ 877509 w 1132112"/>
              <a:gd name="connsiteY57" fmla="*/ 507759 h 550685"/>
              <a:gd name="connsiteX58" fmla="*/ 866679 w 1132112"/>
              <a:gd name="connsiteY58" fmla="*/ 489129 h 550685"/>
              <a:gd name="connsiteX59" fmla="*/ 483977 w 1132112"/>
              <a:gd name="connsiteY59" fmla="*/ 488494 h 550685"/>
              <a:gd name="connsiteX60" fmla="*/ 458200 w 1132112"/>
              <a:gd name="connsiteY60" fmla="*/ 510235 h 550685"/>
              <a:gd name="connsiteX61" fmla="*/ 459677 w 1132112"/>
              <a:gd name="connsiteY61" fmla="*/ 518263 h 550685"/>
              <a:gd name="connsiteX62" fmla="*/ 501564 w 1132112"/>
              <a:gd name="connsiteY62" fmla="*/ 520419 h 550685"/>
              <a:gd name="connsiteX63" fmla="*/ 502027 w 1132112"/>
              <a:gd name="connsiteY63" fmla="*/ 519544 h 550685"/>
              <a:gd name="connsiteX64" fmla="*/ 483977 w 1132112"/>
              <a:gd name="connsiteY64" fmla="*/ 488494 h 550685"/>
              <a:gd name="connsiteX65" fmla="*/ 826510 w 1132112"/>
              <a:gd name="connsiteY65" fmla="*/ 479237 h 550685"/>
              <a:gd name="connsiteX66" fmla="*/ 809754 w 1132112"/>
              <a:gd name="connsiteY66" fmla="*/ 493369 h 550685"/>
              <a:gd name="connsiteX67" fmla="*/ 821487 w 1132112"/>
              <a:gd name="connsiteY67" fmla="*/ 513550 h 550685"/>
              <a:gd name="connsiteX68" fmla="*/ 838243 w 1132112"/>
              <a:gd name="connsiteY68" fmla="*/ 499419 h 550685"/>
              <a:gd name="connsiteX69" fmla="*/ 826510 w 1132112"/>
              <a:gd name="connsiteY69" fmla="*/ 479237 h 550685"/>
              <a:gd name="connsiteX70" fmla="*/ 34553 w 1132112"/>
              <a:gd name="connsiteY70" fmla="*/ 475785 h 550685"/>
              <a:gd name="connsiteX71" fmla="*/ 12557 w 1132112"/>
              <a:gd name="connsiteY71" fmla="*/ 481659 h 550685"/>
              <a:gd name="connsiteX72" fmla="*/ 5559 w 1132112"/>
              <a:gd name="connsiteY72" fmla="*/ 494889 h 550685"/>
              <a:gd name="connsiteX73" fmla="*/ 54854 w 1132112"/>
              <a:gd name="connsiteY73" fmla="*/ 497426 h 550685"/>
              <a:gd name="connsiteX74" fmla="*/ 53555 w 1132112"/>
              <a:gd name="connsiteY74" fmla="*/ 490366 h 550685"/>
              <a:gd name="connsiteX75" fmla="*/ 34553 w 1132112"/>
              <a:gd name="connsiteY75" fmla="*/ 475785 h 550685"/>
              <a:gd name="connsiteX76" fmla="*/ 426279 w 1132112"/>
              <a:gd name="connsiteY76" fmla="*/ 474877 h 550685"/>
              <a:gd name="connsiteX77" fmla="*/ 399212 w 1132112"/>
              <a:gd name="connsiteY77" fmla="*/ 497707 h 550685"/>
              <a:gd name="connsiteX78" fmla="*/ 402453 w 1132112"/>
              <a:gd name="connsiteY78" fmla="*/ 515317 h 550685"/>
              <a:gd name="connsiteX79" fmla="*/ 440061 w 1132112"/>
              <a:gd name="connsiteY79" fmla="*/ 517253 h 550685"/>
              <a:gd name="connsiteX80" fmla="*/ 445230 w 1132112"/>
              <a:gd name="connsiteY80" fmla="*/ 507480 h 550685"/>
              <a:gd name="connsiteX81" fmla="*/ 426279 w 1132112"/>
              <a:gd name="connsiteY81" fmla="*/ 474877 h 550685"/>
              <a:gd name="connsiteX82" fmla="*/ 784151 w 1132112"/>
              <a:gd name="connsiteY82" fmla="*/ 468880 h 550685"/>
              <a:gd name="connsiteX83" fmla="*/ 766106 w 1132112"/>
              <a:gd name="connsiteY83" fmla="*/ 484099 h 550685"/>
              <a:gd name="connsiteX84" fmla="*/ 778741 w 1132112"/>
              <a:gd name="connsiteY84" fmla="*/ 505834 h 550685"/>
              <a:gd name="connsiteX85" fmla="*/ 796785 w 1132112"/>
              <a:gd name="connsiteY85" fmla="*/ 490615 h 550685"/>
              <a:gd name="connsiteX86" fmla="*/ 784151 w 1132112"/>
              <a:gd name="connsiteY86" fmla="*/ 468880 h 550685"/>
              <a:gd name="connsiteX87" fmla="*/ 1128726 w 1132112"/>
              <a:gd name="connsiteY87" fmla="*/ 465776 h 550685"/>
              <a:gd name="connsiteX88" fmla="*/ 1125121 w 1132112"/>
              <a:gd name="connsiteY88" fmla="*/ 468816 h 550685"/>
              <a:gd name="connsiteX89" fmla="*/ 1127645 w 1132112"/>
              <a:gd name="connsiteY89" fmla="*/ 473159 h 550685"/>
              <a:gd name="connsiteX90" fmla="*/ 1131250 w 1132112"/>
              <a:gd name="connsiteY90" fmla="*/ 470119 h 550685"/>
              <a:gd name="connsiteX91" fmla="*/ 1128726 w 1132112"/>
              <a:gd name="connsiteY91" fmla="*/ 465776 h 550685"/>
              <a:gd name="connsiteX92" fmla="*/ 366387 w 1132112"/>
              <a:gd name="connsiteY92" fmla="*/ 460796 h 550685"/>
              <a:gd name="connsiteX93" fmla="*/ 338032 w 1132112"/>
              <a:gd name="connsiteY93" fmla="*/ 484712 h 550685"/>
              <a:gd name="connsiteX94" fmla="*/ 342087 w 1132112"/>
              <a:gd name="connsiteY94" fmla="*/ 506743 h 550685"/>
              <a:gd name="connsiteX95" fmla="*/ 349724 w 1132112"/>
              <a:gd name="connsiteY95" fmla="*/ 512603 h 550685"/>
              <a:gd name="connsiteX96" fmla="*/ 376186 w 1132112"/>
              <a:gd name="connsiteY96" fmla="*/ 513966 h 550685"/>
              <a:gd name="connsiteX97" fmla="*/ 386242 w 1132112"/>
              <a:gd name="connsiteY97" fmla="*/ 494952 h 550685"/>
              <a:gd name="connsiteX98" fmla="*/ 366387 w 1132112"/>
              <a:gd name="connsiteY98" fmla="*/ 460796 h 550685"/>
              <a:gd name="connsiteX99" fmla="*/ 1108787 w 1132112"/>
              <a:gd name="connsiteY99" fmla="*/ 460273 h 550685"/>
              <a:gd name="connsiteX100" fmla="*/ 1103981 w 1132112"/>
              <a:gd name="connsiteY100" fmla="*/ 464327 h 550685"/>
              <a:gd name="connsiteX101" fmla="*/ 1107347 w 1132112"/>
              <a:gd name="connsiteY101" fmla="*/ 470116 h 550685"/>
              <a:gd name="connsiteX102" fmla="*/ 1112153 w 1132112"/>
              <a:gd name="connsiteY102" fmla="*/ 466062 h 550685"/>
              <a:gd name="connsiteX103" fmla="*/ 1108787 w 1132112"/>
              <a:gd name="connsiteY103" fmla="*/ 460273 h 550685"/>
              <a:gd name="connsiteX104" fmla="*/ 739600 w 1132112"/>
              <a:gd name="connsiteY104" fmla="*/ 458057 h 550685"/>
              <a:gd name="connsiteX105" fmla="*/ 720266 w 1132112"/>
              <a:gd name="connsiteY105" fmla="*/ 474362 h 550685"/>
              <a:gd name="connsiteX106" fmla="*/ 733804 w 1132112"/>
              <a:gd name="connsiteY106" fmla="*/ 497650 h 550685"/>
              <a:gd name="connsiteX107" fmla="*/ 753137 w 1132112"/>
              <a:gd name="connsiteY107" fmla="*/ 481344 h 550685"/>
              <a:gd name="connsiteX108" fmla="*/ 739600 w 1132112"/>
              <a:gd name="connsiteY108" fmla="*/ 458057 h 550685"/>
              <a:gd name="connsiteX109" fmla="*/ 1086499 w 1132112"/>
              <a:gd name="connsiteY109" fmla="*/ 453810 h 550685"/>
              <a:gd name="connsiteX110" fmla="*/ 1080055 w 1132112"/>
              <a:gd name="connsiteY110" fmla="*/ 459245 h 550685"/>
              <a:gd name="connsiteX111" fmla="*/ 1084567 w 1132112"/>
              <a:gd name="connsiteY111" fmla="*/ 467007 h 550685"/>
              <a:gd name="connsiteX112" fmla="*/ 1091012 w 1132112"/>
              <a:gd name="connsiteY112" fmla="*/ 461572 h 550685"/>
              <a:gd name="connsiteX113" fmla="*/ 1086499 w 1132112"/>
              <a:gd name="connsiteY113" fmla="*/ 453810 h 550685"/>
              <a:gd name="connsiteX114" fmla="*/ 1061670 w 1132112"/>
              <a:gd name="connsiteY114" fmla="*/ 447176 h 550685"/>
              <a:gd name="connsiteX115" fmla="*/ 1053936 w 1132112"/>
              <a:gd name="connsiteY115" fmla="*/ 453697 h 550685"/>
              <a:gd name="connsiteX116" fmla="*/ 1059352 w 1132112"/>
              <a:gd name="connsiteY116" fmla="*/ 463012 h 550685"/>
              <a:gd name="connsiteX117" fmla="*/ 1067085 w 1132112"/>
              <a:gd name="connsiteY117" fmla="*/ 456491 h 550685"/>
              <a:gd name="connsiteX118" fmla="*/ 1061670 w 1132112"/>
              <a:gd name="connsiteY118" fmla="*/ 447176 h 550685"/>
              <a:gd name="connsiteX119" fmla="*/ 692858 w 1132112"/>
              <a:gd name="connsiteY119" fmla="*/ 446769 h 550685"/>
              <a:gd name="connsiteX120" fmla="*/ 672236 w 1132112"/>
              <a:gd name="connsiteY120" fmla="*/ 464161 h 550685"/>
              <a:gd name="connsiteX121" fmla="*/ 686675 w 1132112"/>
              <a:gd name="connsiteY121" fmla="*/ 489001 h 550685"/>
              <a:gd name="connsiteX122" fmla="*/ 707298 w 1132112"/>
              <a:gd name="connsiteY122" fmla="*/ 471608 h 550685"/>
              <a:gd name="connsiteX123" fmla="*/ 692858 w 1132112"/>
              <a:gd name="connsiteY123" fmla="*/ 446769 h 550685"/>
              <a:gd name="connsiteX124" fmla="*/ 304305 w 1132112"/>
              <a:gd name="connsiteY124" fmla="*/ 446251 h 550685"/>
              <a:gd name="connsiteX125" fmla="*/ 274662 w 1132112"/>
              <a:gd name="connsiteY125" fmla="*/ 471253 h 550685"/>
              <a:gd name="connsiteX126" fmla="*/ 295418 w 1132112"/>
              <a:gd name="connsiteY126" fmla="*/ 506960 h 550685"/>
              <a:gd name="connsiteX127" fmla="*/ 325062 w 1132112"/>
              <a:gd name="connsiteY127" fmla="*/ 481958 h 550685"/>
              <a:gd name="connsiteX128" fmla="*/ 304305 w 1132112"/>
              <a:gd name="connsiteY128" fmla="*/ 446251 h 550685"/>
              <a:gd name="connsiteX129" fmla="*/ 1034650 w 1132112"/>
              <a:gd name="connsiteY129" fmla="*/ 440076 h 550685"/>
              <a:gd name="connsiteX130" fmla="*/ 1025628 w 1132112"/>
              <a:gd name="connsiteY130" fmla="*/ 447686 h 550685"/>
              <a:gd name="connsiteX131" fmla="*/ 1031946 w 1132112"/>
              <a:gd name="connsiteY131" fmla="*/ 458552 h 550685"/>
              <a:gd name="connsiteX132" fmla="*/ 1040968 w 1132112"/>
              <a:gd name="connsiteY132" fmla="*/ 450943 h 550685"/>
              <a:gd name="connsiteX133" fmla="*/ 1034650 w 1132112"/>
              <a:gd name="connsiteY133" fmla="*/ 440076 h 550685"/>
              <a:gd name="connsiteX134" fmla="*/ 643924 w 1132112"/>
              <a:gd name="connsiteY134" fmla="*/ 435014 h 550685"/>
              <a:gd name="connsiteX135" fmla="*/ 622013 w 1132112"/>
              <a:gd name="connsiteY135" fmla="*/ 453494 h 550685"/>
              <a:gd name="connsiteX136" fmla="*/ 637355 w 1132112"/>
              <a:gd name="connsiteY136" fmla="*/ 479886 h 550685"/>
              <a:gd name="connsiteX137" fmla="*/ 659266 w 1132112"/>
              <a:gd name="connsiteY137" fmla="*/ 461406 h 550685"/>
              <a:gd name="connsiteX138" fmla="*/ 643924 w 1132112"/>
              <a:gd name="connsiteY138" fmla="*/ 435014 h 550685"/>
              <a:gd name="connsiteX139" fmla="*/ 1005439 w 1132112"/>
              <a:gd name="connsiteY139" fmla="*/ 432511 h 550685"/>
              <a:gd name="connsiteX140" fmla="*/ 995127 w 1132112"/>
              <a:gd name="connsiteY140" fmla="*/ 441207 h 550685"/>
              <a:gd name="connsiteX141" fmla="*/ 1002348 w 1132112"/>
              <a:gd name="connsiteY141" fmla="*/ 453627 h 550685"/>
              <a:gd name="connsiteX142" fmla="*/ 1012659 w 1132112"/>
              <a:gd name="connsiteY142" fmla="*/ 444930 h 550685"/>
              <a:gd name="connsiteX143" fmla="*/ 1005439 w 1132112"/>
              <a:gd name="connsiteY143" fmla="*/ 432511 h 550685"/>
              <a:gd name="connsiteX144" fmla="*/ 240033 w 1132112"/>
              <a:gd name="connsiteY144" fmla="*/ 431239 h 550685"/>
              <a:gd name="connsiteX145" fmla="*/ 209099 w 1132112"/>
              <a:gd name="connsiteY145" fmla="*/ 457328 h 550685"/>
              <a:gd name="connsiteX146" fmla="*/ 230759 w 1132112"/>
              <a:gd name="connsiteY146" fmla="*/ 494588 h 550685"/>
              <a:gd name="connsiteX147" fmla="*/ 261693 w 1132112"/>
              <a:gd name="connsiteY147" fmla="*/ 468498 h 550685"/>
              <a:gd name="connsiteX148" fmla="*/ 240033 w 1132112"/>
              <a:gd name="connsiteY148" fmla="*/ 431239 h 550685"/>
              <a:gd name="connsiteX149" fmla="*/ 974035 w 1132112"/>
              <a:gd name="connsiteY149" fmla="*/ 424480 h 550685"/>
              <a:gd name="connsiteX150" fmla="*/ 962435 w 1132112"/>
              <a:gd name="connsiteY150" fmla="*/ 434264 h 550685"/>
              <a:gd name="connsiteX151" fmla="*/ 970557 w 1132112"/>
              <a:gd name="connsiteY151" fmla="*/ 448236 h 550685"/>
              <a:gd name="connsiteX152" fmla="*/ 982157 w 1132112"/>
              <a:gd name="connsiteY152" fmla="*/ 438452 h 550685"/>
              <a:gd name="connsiteX153" fmla="*/ 974035 w 1132112"/>
              <a:gd name="connsiteY153" fmla="*/ 424480 h 550685"/>
              <a:gd name="connsiteX154" fmla="*/ 592799 w 1132112"/>
              <a:gd name="connsiteY154" fmla="*/ 422795 h 550685"/>
              <a:gd name="connsiteX155" fmla="*/ 569599 w 1132112"/>
              <a:gd name="connsiteY155" fmla="*/ 442363 h 550685"/>
              <a:gd name="connsiteX156" fmla="*/ 585844 w 1132112"/>
              <a:gd name="connsiteY156" fmla="*/ 470307 h 550685"/>
              <a:gd name="connsiteX157" fmla="*/ 609044 w 1132112"/>
              <a:gd name="connsiteY157" fmla="*/ 450740 h 550685"/>
              <a:gd name="connsiteX158" fmla="*/ 592799 w 1132112"/>
              <a:gd name="connsiteY158" fmla="*/ 422795 h 550685"/>
              <a:gd name="connsiteX159" fmla="*/ 940441 w 1132112"/>
              <a:gd name="connsiteY159" fmla="*/ 415984 h 550685"/>
              <a:gd name="connsiteX160" fmla="*/ 927552 w 1132112"/>
              <a:gd name="connsiteY160" fmla="*/ 426855 h 550685"/>
              <a:gd name="connsiteX161" fmla="*/ 936577 w 1132112"/>
              <a:gd name="connsiteY161" fmla="*/ 442380 h 550685"/>
              <a:gd name="connsiteX162" fmla="*/ 949466 w 1132112"/>
              <a:gd name="connsiteY162" fmla="*/ 431509 h 550685"/>
              <a:gd name="connsiteX163" fmla="*/ 940441 w 1132112"/>
              <a:gd name="connsiteY163" fmla="*/ 415984 h 550685"/>
              <a:gd name="connsiteX164" fmla="*/ 173569 w 1132112"/>
              <a:gd name="connsiteY164" fmla="*/ 415761 h 550685"/>
              <a:gd name="connsiteX165" fmla="*/ 141346 w 1132112"/>
              <a:gd name="connsiteY165" fmla="*/ 442938 h 550685"/>
              <a:gd name="connsiteX166" fmla="*/ 163908 w 1132112"/>
              <a:gd name="connsiteY166" fmla="*/ 481751 h 550685"/>
              <a:gd name="connsiteX167" fmla="*/ 196131 w 1132112"/>
              <a:gd name="connsiteY167" fmla="*/ 454574 h 550685"/>
              <a:gd name="connsiteX168" fmla="*/ 173569 w 1132112"/>
              <a:gd name="connsiteY168" fmla="*/ 415761 h 550685"/>
              <a:gd name="connsiteX169" fmla="*/ 539486 w 1132112"/>
              <a:gd name="connsiteY169" fmla="*/ 410111 h 550685"/>
              <a:gd name="connsiteX170" fmla="*/ 514997 w 1132112"/>
              <a:gd name="connsiteY170" fmla="*/ 430765 h 550685"/>
              <a:gd name="connsiteX171" fmla="*/ 532144 w 1132112"/>
              <a:gd name="connsiteY171" fmla="*/ 460262 h 550685"/>
              <a:gd name="connsiteX172" fmla="*/ 556631 w 1132112"/>
              <a:gd name="connsiteY172" fmla="*/ 439608 h 550685"/>
              <a:gd name="connsiteX173" fmla="*/ 539486 w 1132112"/>
              <a:gd name="connsiteY173" fmla="*/ 410111 h 550685"/>
              <a:gd name="connsiteX174" fmla="*/ 904655 w 1132112"/>
              <a:gd name="connsiteY174" fmla="*/ 407023 h 550685"/>
              <a:gd name="connsiteX175" fmla="*/ 890478 w 1132112"/>
              <a:gd name="connsiteY175" fmla="*/ 418980 h 550685"/>
              <a:gd name="connsiteX176" fmla="*/ 900405 w 1132112"/>
              <a:gd name="connsiteY176" fmla="*/ 436058 h 550685"/>
              <a:gd name="connsiteX177" fmla="*/ 914583 w 1132112"/>
              <a:gd name="connsiteY177" fmla="*/ 424100 h 550685"/>
              <a:gd name="connsiteX178" fmla="*/ 904655 w 1132112"/>
              <a:gd name="connsiteY178" fmla="*/ 407023 h 550685"/>
              <a:gd name="connsiteX179" fmla="*/ 104912 w 1132112"/>
              <a:gd name="connsiteY179" fmla="*/ 399819 h 550685"/>
              <a:gd name="connsiteX180" fmla="*/ 71401 w 1132112"/>
              <a:gd name="connsiteY180" fmla="*/ 428083 h 550685"/>
              <a:gd name="connsiteX181" fmla="*/ 94865 w 1132112"/>
              <a:gd name="connsiteY181" fmla="*/ 468447 h 550685"/>
              <a:gd name="connsiteX182" fmla="*/ 128376 w 1132112"/>
              <a:gd name="connsiteY182" fmla="*/ 440183 h 550685"/>
              <a:gd name="connsiteX183" fmla="*/ 104912 w 1132112"/>
              <a:gd name="connsiteY183" fmla="*/ 399819 h 550685"/>
              <a:gd name="connsiteX184" fmla="*/ 866679 w 1132112"/>
              <a:gd name="connsiteY184" fmla="*/ 397596 h 550685"/>
              <a:gd name="connsiteX185" fmla="*/ 851212 w 1132112"/>
              <a:gd name="connsiteY185" fmla="*/ 410641 h 550685"/>
              <a:gd name="connsiteX186" fmla="*/ 862042 w 1132112"/>
              <a:gd name="connsiteY186" fmla="*/ 429271 h 550685"/>
              <a:gd name="connsiteX187" fmla="*/ 877508 w 1132112"/>
              <a:gd name="connsiteY187" fmla="*/ 416226 h 550685"/>
              <a:gd name="connsiteX188" fmla="*/ 866679 w 1132112"/>
              <a:gd name="connsiteY188" fmla="*/ 397596 h 550685"/>
              <a:gd name="connsiteX189" fmla="*/ 483978 w 1132112"/>
              <a:gd name="connsiteY189" fmla="*/ 396961 h 550685"/>
              <a:gd name="connsiteX190" fmla="*/ 458200 w 1132112"/>
              <a:gd name="connsiteY190" fmla="*/ 418702 h 550685"/>
              <a:gd name="connsiteX191" fmla="*/ 476251 w 1132112"/>
              <a:gd name="connsiteY191" fmla="*/ 449752 h 550685"/>
              <a:gd name="connsiteX192" fmla="*/ 502027 w 1132112"/>
              <a:gd name="connsiteY192" fmla="*/ 428010 h 550685"/>
              <a:gd name="connsiteX193" fmla="*/ 483978 w 1132112"/>
              <a:gd name="connsiteY193" fmla="*/ 396961 h 550685"/>
              <a:gd name="connsiteX194" fmla="*/ 826511 w 1132112"/>
              <a:gd name="connsiteY194" fmla="*/ 387705 h 550685"/>
              <a:gd name="connsiteX195" fmla="*/ 809755 w 1132112"/>
              <a:gd name="connsiteY195" fmla="*/ 401836 h 550685"/>
              <a:gd name="connsiteX196" fmla="*/ 821487 w 1132112"/>
              <a:gd name="connsiteY196" fmla="*/ 422018 h 550685"/>
              <a:gd name="connsiteX197" fmla="*/ 838243 w 1132112"/>
              <a:gd name="connsiteY197" fmla="*/ 407887 h 550685"/>
              <a:gd name="connsiteX198" fmla="*/ 826511 w 1132112"/>
              <a:gd name="connsiteY198" fmla="*/ 387705 h 550685"/>
              <a:gd name="connsiteX199" fmla="*/ 34554 w 1132112"/>
              <a:gd name="connsiteY199" fmla="*/ 384252 h 550685"/>
              <a:gd name="connsiteX200" fmla="*/ 453 w 1132112"/>
              <a:gd name="connsiteY200" fmla="*/ 413014 h 550685"/>
              <a:gd name="connsiteX201" fmla="*/ 24330 w 1132112"/>
              <a:gd name="connsiteY201" fmla="*/ 454090 h 550685"/>
              <a:gd name="connsiteX202" fmla="*/ 58432 w 1132112"/>
              <a:gd name="connsiteY202" fmla="*/ 425329 h 550685"/>
              <a:gd name="connsiteX203" fmla="*/ 34554 w 1132112"/>
              <a:gd name="connsiteY203" fmla="*/ 384252 h 550685"/>
              <a:gd name="connsiteX204" fmla="*/ 426279 w 1132112"/>
              <a:gd name="connsiteY204" fmla="*/ 383345 h 550685"/>
              <a:gd name="connsiteX205" fmla="*/ 399212 w 1132112"/>
              <a:gd name="connsiteY205" fmla="*/ 406174 h 550685"/>
              <a:gd name="connsiteX206" fmla="*/ 418164 w 1132112"/>
              <a:gd name="connsiteY206" fmla="*/ 438776 h 550685"/>
              <a:gd name="connsiteX207" fmla="*/ 445231 w 1132112"/>
              <a:gd name="connsiteY207" fmla="*/ 415948 h 550685"/>
              <a:gd name="connsiteX208" fmla="*/ 426279 w 1132112"/>
              <a:gd name="connsiteY208" fmla="*/ 383345 h 550685"/>
              <a:gd name="connsiteX209" fmla="*/ 784151 w 1132112"/>
              <a:gd name="connsiteY209" fmla="*/ 377347 h 550685"/>
              <a:gd name="connsiteX210" fmla="*/ 766106 w 1132112"/>
              <a:gd name="connsiteY210" fmla="*/ 392565 h 550685"/>
              <a:gd name="connsiteX211" fmla="*/ 778741 w 1132112"/>
              <a:gd name="connsiteY211" fmla="*/ 414300 h 550685"/>
              <a:gd name="connsiteX212" fmla="*/ 796785 w 1132112"/>
              <a:gd name="connsiteY212" fmla="*/ 399082 h 550685"/>
              <a:gd name="connsiteX213" fmla="*/ 784151 w 1132112"/>
              <a:gd name="connsiteY213" fmla="*/ 377347 h 550685"/>
              <a:gd name="connsiteX214" fmla="*/ 1128726 w 1132112"/>
              <a:gd name="connsiteY214" fmla="*/ 374243 h 550685"/>
              <a:gd name="connsiteX215" fmla="*/ 1125121 w 1132112"/>
              <a:gd name="connsiteY215" fmla="*/ 377284 h 550685"/>
              <a:gd name="connsiteX216" fmla="*/ 1127645 w 1132112"/>
              <a:gd name="connsiteY216" fmla="*/ 381626 h 550685"/>
              <a:gd name="connsiteX217" fmla="*/ 1131251 w 1132112"/>
              <a:gd name="connsiteY217" fmla="*/ 378585 h 550685"/>
              <a:gd name="connsiteX218" fmla="*/ 1128726 w 1132112"/>
              <a:gd name="connsiteY218" fmla="*/ 374243 h 550685"/>
              <a:gd name="connsiteX219" fmla="*/ 366388 w 1132112"/>
              <a:gd name="connsiteY219" fmla="*/ 369264 h 550685"/>
              <a:gd name="connsiteX220" fmla="*/ 338032 w 1132112"/>
              <a:gd name="connsiteY220" fmla="*/ 393179 h 550685"/>
              <a:gd name="connsiteX221" fmla="*/ 357887 w 1132112"/>
              <a:gd name="connsiteY221" fmla="*/ 427334 h 550685"/>
              <a:gd name="connsiteX222" fmla="*/ 386243 w 1132112"/>
              <a:gd name="connsiteY222" fmla="*/ 403418 h 550685"/>
              <a:gd name="connsiteX223" fmla="*/ 366388 w 1132112"/>
              <a:gd name="connsiteY223" fmla="*/ 369264 h 550685"/>
              <a:gd name="connsiteX224" fmla="*/ 1108788 w 1132112"/>
              <a:gd name="connsiteY224" fmla="*/ 368739 h 550685"/>
              <a:gd name="connsiteX225" fmla="*/ 1103981 w 1132112"/>
              <a:gd name="connsiteY225" fmla="*/ 372793 h 550685"/>
              <a:gd name="connsiteX226" fmla="*/ 1107347 w 1132112"/>
              <a:gd name="connsiteY226" fmla="*/ 378583 h 550685"/>
              <a:gd name="connsiteX227" fmla="*/ 1112153 w 1132112"/>
              <a:gd name="connsiteY227" fmla="*/ 374529 h 550685"/>
              <a:gd name="connsiteX228" fmla="*/ 1108788 w 1132112"/>
              <a:gd name="connsiteY228" fmla="*/ 368739 h 550685"/>
              <a:gd name="connsiteX229" fmla="*/ 739600 w 1132112"/>
              <a:gd name="connsiteY229" fmla="*/ 366523 h 550685"/>
              <a:gd name="connsiteX230" fmla="*/ 720266 w 1132112"/>
              <a:gd name="connsiteY230" fmla="*/ 382829 h 550685"/>
              <a:gd name="connsiteX231" fmla="*/ 733804 w 1132112"/>
              <a:gd name="connsiteY231" fmla="*/ 406117 h 550685"/>
              <a:gd name="connsiteX232" fmla="*/ 753137 w 1132112"/>
              <a:gd name="connsiteY232" fmla="*/ 389811 h 550685"/>
              <a:gd name="connsiteX233" fmla="*/ 739600 w 1132112"/>
              <a:gd name="connsiteY233" fmla="*/ 366523 h 550685"/>
              <a:gd name="connsiteX234" fmla="*/ 1086499 w 1132112"/>
              <a:gd name="connsiteY234" fmla="*/ 362278 h 550685"/>
              <a:gd name="connsiteX235" fmla="*/ 1080055 w 1132112"/>
              <a:gd name="connsiteY235" fmla="*/ 367712 h 550685"/>
              <a:gd name="connsiteX236" fmla="*/ 1084568 w 1132112"/>
              <a:gd name="connsiteY236" fmla="*/ 375473 h 550685"/>
              <a:gd name="connsiteX237" fmla="*/ 1091012 w 1132112"/>
              <a:gd name="connsiteY237" fmla="*/ 370038 h 550685"/>
              <a:gd name="connsiteX238" fmla="*/ 1086499 w 1132112"/>
              <a:gd name="connsiteY238" fmla="*/ 362278 h 550685"/>
              <a:gd name="connsiteX239" fmla="*/ 1061670 w 1132112"/>
              <a:gd name="connsiteY239" fmla="*/ 355644 h 550685"/>
              <a:gd name="connsiteX240" fmla="*/ 1053936 w 1132112"/>
              <a:gd name="connsiteY240" fmla="*/ 362166 h 550685"/>
              <a:gd name="connsiteX241" fmla="*/ 1059352 w 1132112"/>
              <a:gd name="connsiteY241" fmla="*/ 371479 h 550685"/>
              <a:gd name="connsiteX242" fmla="*/ 1067085 w 1132112"/>
              <a:gd name="connsiteY242" fmla="*/ 364957 h 550685"/>
              <a:gd name="connsiteX243" fmla="*/ 1061670 w 1132112"/>
              <a:gd name="connsiteY243" fmla="*/ 355644 h 550685"/>
              <a:gd name="connsiteX244" fmla="*/ 692858 w 1132112"/>
              <a:gd name="connsiteY244" fmla="*/ 355237 h 550685"/>
              <a:gd name="connsiteX245" fmla="*/ 672236 w 1132112"/>
              <a:gd name="connsiteY245" fmla="*/ 372628 h 550685"/>
              <a:gd name="connsiteX246" fmla="*/ 686676 w 1132112"/>
              <a:gd name="connsiteY246" fmla="*/ 397468 h 550685"/>
              <a:gd name="connsiteX247" fmla="*/ 707299 w 1132112"/>
              <a:gd name="connsiteY247" fmla="*/ 380075 h 550685"/>
              <a:gd name="connsiteX248" fmla="*/ 692858 w 1132112"/>
              <a:gd name="connsiteY248" fmla="*/ 355237 h 550685"/>
              <a:gd name="connsiteX249" fmla="*/ 304305 w 1132112"/>
              <a:gd name="connsiteY249" fmla="*/ 354720 h 550685"/>
              <a:gd name="connsiteX250" fmla="*/ 274662 w 1132112"/>
              <a:gd name="connsiteY250" fmla="*/ 379720 h 550685"/>
              <a:gd name="connsiteX251" fmla="*/ 295418 w 1132112"/>
              <a:gd name="connsiteY251" fmla="*/ 415427 h 550685"/>
              <a:gd name="connsiteX252" fmla="*/ 325062 w 1132112"/>
              <a:gd name="connsiteY252" fmla="*/ 390424 h 550685"/>
              <a:gd name="connsiteX253" fmla="*/ 304305 w 1132112"/>
              <a:gd name="connsiteY253" fmla="*/ 354720 h 550685"/>
              <a:gd name="connsiteX254" fmla="*/ 1034650 w 1132112"/>
              <a:gd name="connsiteY254" fmla="*/ 348544 h 550685"/>
              <a:gd name="connsiteX255" fmla="*/ 1025628 w 1132112"/>
              <a:gd name="connsiteY255" fmla="*/ 356153 h 550685"/>
              <a:gd name="connsiteX256" fmla="*/ 1031945 w 1132112"/>
              <a:gd name="connsiteY256" fmla="*/ 367019 h 550685"/>
              <a:gd name="connsiteX257" fmla="*/ 1040968 w 1132112"/>
              <a:gd name="connsiteY257" fmla="*/ 359411 h 550685"/>
              <a:gd name="connsiteX258" fmla="*/ 1034650 w 1132112"/>
              <a:gd name="connsiteY258" fmla="*/ 348544 h 550685"/>
              <a:gd name="connsiteX259" fmla="*/ 643924 w 1132112"/>
              <a:gd name="connsiteY259" fmla="*/ 343484 h 550685"/>
              <a:gd name="connsiteX260" fmla="*/ 622013 w 1132112"/>
              <a:gd name="connsiteY260" fmla="*/ 361963 h 550685"/>
              <a:gd name="connsiteX261" fmla="*/ 637356 w 1132112"/>
              <a:gd name="connsiteY261" fmla="*/ 388354 h 550685"/>
              <a:gd name="connsiteX262" fmla="*/ 659266 w 1132112"/>
              <a:gd name="connsiteY262" fmla="*/ 369874 h 550685"/>
              <a:gd name="connsiteX263" fmla="*/ 643924 w 1132112"/>
              <a:gd name="connsiteY263" fmla="*/ 343484 h 550685"/>
              <a:gd name="connsiteX264" fmla="*/ 1005439 w 1132112"/>
              <a:gd name="connsiteY264" fmla="*/ 340980 h 550685"/>
              <a:gd name="connsiteX265" fmla="*/ 995128 w 1132112"/>
              <a:gd name="connsiteY265" fmla="*/ 349675 h 550685"/>
              <a:gd name="connsiteX266" fmla="*/ 1002348 w 1132112"/>
              <a:gd name="connsiteY266" fmla="*/ 362095 h 550685"/>
              <a:gd name="connsiteX267" fmla="*/ 1012659 w 1132112"/>
              <a:gd name="connsiteY267" fmla="*/ 353399 h 550685"/>
              <a:gd name="connsiteX268" fmla="*/ 1005439 w 1132112"/>
              <a:gd name="connsiteY268" fmla="*/ 340980 h 550685"/>
              <a:gd name="connsiteX269" fmla="*/ 240033 w 1132112"/>
              <a:gd name="connsiteY269" fmla="*/ 339708 h 550685"/>
              <a:gd name="connsiteX270" fmla="*/ 209100 w 1132112"/>
              <a:gd name="connsiteY270" fmla="*/ 365795 h 550685"/>
              <a:gd name="connsiteX271" fmla="*/ 230759 w 1132112"/>
              <a:gd name="connsiteY271" fmla="*/ 403055 h 550685"/>
              <a:gd name="connsiteX272" fmla="*/ 261693 w 1132112"/>
              <a:gd name="connsiteY272" fmla="*/ 376966 h 550685"/>
              <a:gd name="connsiteX273" fmla="*/ 240033 w 1132112"/>
              <a:gd name="connsiteY273" fmla="*/ 339708 h 550685"/>
              <a:gd name="connsiteX274" fmla="*/ 974035 w 1132112"/>
              <a:gd name="connsiteY274" fmla="*/ 332949 h 550685"/>
              <a:gd name="connsiteX275" fmla="*/ 962435 w 1132112"/>
              <a:gd name="connsiteY275" fmla="*/ 342733 h 550685"/>
              <a:gd name="connsiteX276" fmla="*/ 970557 w 1132112"/>
              <a:gd name="connsiteY276" fmla="*/ 356704 h 550685"/>
              <a:gd name="connsiteX277" fmla="*/ 982157 w 1132112"/>
              <a:gd name="connsiteY277" fmla="*/ 346920 h 550685"/>
              <a:gd name="connsiteX278" fmla="*/ 974035 w 1132112"/>
              <a:gd name="connsiteY278" fmla="*/ 332949 h 550685"/>
              <a:gd name="connsiteX279" fmla="*/ 592799 w 1132112"/>
              <a:gd name="connsiteY279" fmla="*/ 331264 h 550685"/>
              <a:gd name="connsiteX280" fmla="*/ 569599 w 1132112"/>
              <a:gd name="connsiteY280" fmla="*/ 350830 h 550685"/>
              <a:gd name="connsiteX281" fmla="*/ 585844 w 1132112"/>
              <a:gd name="connsiteY281" fmla="*/ 378774 h 550685"/>
              <a:gd name="connsiteX282" fmla="*/ 609044 w 1132112"/>
              <a:gd name="connsiteY282" fmla="*/ 359209 h 550685"/>
              <a:gd name="connsiteX283" fmla="*/ 592799 w 1132112"/>
              <a:gd name="connsiteY283" fmla="*/ 331264 h 550685"/>
              <a:gd name="connsiteX284" fmla="*/ 940441 w 1132112"/>
              <a:gd name="connsiteY284" fmla="*/ 324453 h 550685"/>
              <a:gd name="connsiteX285" fmla="*/ 927552 w 1132112"/>
              <a:gd name="connsiteY285" fmla="*/ 335324 h 550685"/>
              <a:gd name="connsiteX286" fmla="*/ 936577 w 1132112"/>
              <a:gd name="connsiteY286" fmla="*/ 350847 h 550685"/>
              <a:gd name="connsiteX287" fmla="*/ 949466 w 1132112"/>
              <a:gd name="connsiteY287" fmla="*/ 339978 h 550685"/>
              <a:gd name="connsiteX288" fmla="*/ 940441 w 1132112"/>
              <a:gd name="connsiteY288" fmla="*/ 324453 h 550685"/>
              <a:gd name="connsiteX289" fmla="*/ 173569 w 1132112"/>
              <a:gd name="connsiteY289" fmla="*/ 324230 h 550685"/>
              <a:gd name="connsiteX290" fmla="*/ 141346 w 1132112"/>
              <a:gd name="connsiteY290" fmla="*/ 351406 h 550685"/>
              <a:gd name="connsiteX291" fmla="*/ 163909 w 1132112"/>
              <a:gd name="connsiteY291" fmla="*/ 390218 h 550685"/>
              <a:gd name="connsiteX292" fmla="*/ 196131 w 1132112"/>
              <a:gd name="connsiteY292" fmla="*/ 363042 h 550685"/>
              <a:gd name="connsiteX293" fmla="*/ 173569 w 1132112"/>
              <a:gd name="connsiteY293" fmla="*/ 324230 h 550685"/>
              <a:gd name="connsiteX294" fmla="*/ 539487 w 1132112"/>
              <a:gd name="connsiteY294" fmla="*/ 318580 h 550685"/>
              <a:gd name="connsiteX295" fmla="*/ 514997 w 1132112"/>
              <a:gd name="connsiteY295" fmla="*/ 339233 h 550685"/>
              <a:gd name="connsiteX296" fmla="*/ 532145 w 1132112"/>
              <a:gd name="connsiteY296" fmla="*/ 368729 h 550685"/>
              <a:gd name="connsiteX297" fmla="*/ 556631 w 1132112"/>
              <a:gd name="connsiteY297" fmla="*/ 348076 h 550685"/>
              <a:gd name="connsiteX298" fmla="*/ 539487 w 1132112"/>
              <a:gd name="connsiteY298" fmla="*/ 318580 h 550685"/>
              <a:gd name="connsiteX299" fmla="*/ 904655 w 1132112"/>
              <a:gd name="connsiteY299" fmla="*/ 315492 h 550685"/>
              <a:gd name="connsiteX300" fmla="*/ 890478 w 1132112"/>
              <a:gd name="connsiteY300" fmla="*/ 327449 h 550685"/>
              <a:gd name="connsiteX301" fmla="*/ 900405 w 1132112"/>
              <a:gd name="connsiteY301" fmla="*/ 344526 h 550685"/>
              <a:gd name="connsiteX302" fmla="*/ 914583 w 1132112"/>
              <a:gd name="connsiteY302" fmla="*/ 332569 h 550685"/>
              <a:gd name="connsiteX303" fmla="*/ 904655 w 1132112"/>
              <a:gd name="connsiteY303" fmla="*/ 315492 h 550685"/>
              <a:gd name="connsiteX304" fmla="*/ 104913 w 1132112"/>
              <a:gd name="connsiteY304" fmla="*/ 308288 h 550685"/>
              <a:gd name="connsiteX305" fmla="*/ 71401 w 1132112"/>
              <a:gd name="connsiteY305" fmla="*/ 336552 h 550685"/>
              <a:gd name="connsiteX306" fmla="*/ 94866 w 1132112"/>
              <a:gd name="connsiteY306" fmla="*/ 376914 h 550685"/>
              <a:gd name="connsiteX307" fmla="*/ 128376 w 1132112"/>
              <a:gd name="connsiteY307" fmla="*/ 348652 h 550685"/>
              <a:gd name="connsiteX308" fmla="*/ 104913 w 1132112"/>
              <a:gd name="connsiteY308" fmla="*/ 308288 h 550685"/>
              <a:gd name="connsiteX309" fmla="*/ 866679 w 1132112"/>
              <a:gd name="connsiteY309" fmla="*/ 306065 h 550685"/>
              <a:gd name="connsiteX310" fmla="*/ 851213 w 1132112"/>
              <a:gd name="connsiteY310" fmla="*/ 319110 h 550685"/>
              <a:gd name="connsiteX311" fmla="*/ 862042 w 1132112"/>
              <a:gd name="connsiteY311" fmla="*/ 337740 h 550685"/>
              <a:gd name="connsiteX312" fmla="*/ 877509 w 1132112"/>
              <a:gd name="connsiteY312" fmla="*/ 324695 h 550685"/>
              <a:gd name="connsiteX313" fmla="*/ 866679 w 1132112"/>
              <a:gd name="connsiteY313" fmla="*/ 306065 h 550685"/>
              <a:gd name="connsiteX314" fmla="*/ 483978 w 1132112"/>
              <a:gd name="connsiteY314" fmla="*/ 305430 h 550685"/>
              <a:gd name="connsiteX315" fmla="*/ 458201 w 1132112"/>
              <a:gd name="connsiteY315" fmla="*/ 327171 h 550685"/>
              <a:gd name="connsiteX316" fmla="*/ 476251 w 1132112"/>
              <a:gd name="connsiteY316" fmla="*/ 358219 h 550685"/>
              <a:gd name="connsiteX317" fmla="*/ 502028 w 1132112"/>
              <a:gd name="connsiteY317" fmla="*/ 336479 h 550685"/>
              <a:gd name="connsiteX318" fmla="*/ 483978 w 1132112"/>
              <a:gd name="connsiteY318" fmla="*/ 305430 h 550685"/>
              <a:gd name="connsiteX319" fmla="*/ 826511 w 1132112"/>
              <a:gd name="connsiteY319" fmla="*/ 296173 h 550685"/>
              <a:gd name="connsiteX320" fmla="*/ 809755 w 1132112"/>
              <a:gd name="connsiteY320" fmla="*/ 310305 h 550685"/>
              <a:gd name="connsiteX321" fmla="*/ 821487 w 1132112"/>
              <a:gd name="connsiteY321" fmla="*/ 330487 h 550685"/>
              <a:gd name="connsiteX322" fmla="*/ 838243 w 1132112"/>
              <a:gd name="connsiteY322" fmla="*/ 316355 h 550685"/>
              <a:gd name="connsiteX323" fmla="*/ 826511 w 1132112"/>
              <a:gd name="connsiteY323" fmla="*/ 296173 h 550685"/>
              <a:gd name="connsiteX324" fmla="*/ 34554 w 1132112"/>
              <a:gd name="connsiteY324" fmla="*/ 292721 h 550685"/>
              <a:gd name="connsiteX325" fmla="*/ 453 w 1132112"/>
              <a:gd name="connsiteY325" fmla="*/ 321483 h 550685"/>
              <a:gd name="connsiteX326" fmla="*/ 24330 w 1132112"/>
              <a:gd name="connsiteY326" fmla="*/ 362558 h 550685"/>
              <a:gd name="connsiteX327" fmla="*/ 58432 w 1132112"/>
              <a:gd name="connsiteY327" fmla="*/ 333797 h 550685"/>
              <a:gd name="connsiteX328" fmla="*/ 34554 w 1132112"/>
              <a:gd name="connsiteY328" fmla="*/ 292721 h 550685"/>
              <a:gd name="connsiteX329" fmla="*/ 426279 w 1132112"/>
              <a:gd name="connsiteY329" fmla="*/ 291814 h 550685"/>
              <a:gd name="connsiteX330" fmla="*/ 399212 w 1132112"/>
              <a:gd name="connsiteY330" fmla="*/ 314642 h 550685"/>
              <a:gd name="connsiteX331" fmla="*/ 418165 w 1132112"/>
              <a:gd name="connsiteY331" fmla="*/ 347244 h 550685"/>
              <a:gd name="connsiteX332" fmla="*/ 445232 w 1132112"/>
              <a:gd name="connsiteY332" fmla="*/ 324416 h 550685"/>
              <a:gd name="connsiteX333" fmla="*/ 426279 w 1132112"/>
              <a:gd name="connsiteY333" fmla="*/ 291814 h 550685"/>
              <a:gd name="connsiteX334" fmla="*/ 784151 w 1132112"/>
              <a:gd name="connsiteY334" fmla="*/ 285815 h 550685"/>
              <a:gd name="connsiteX335" fmla="*/ 766106 w 1132112"/>
              <a:gd name="connsiteY335" fmla="*/ 301034 h 550685"/>
              <a:gd name="connsiteX336" fmla="*/ 778741 w 1132112"/>
              <a:gd name="connsiteY336" fmla="*/ 322769 h 550685"/>
              <a:gd name="connsiteX337" fmla="*/ 796785 w 1132112"/>
              <a:gd name="connsiteY337" fmla="*/ 307550 h 550685"/>
              <a:gd name="connsiteX338" fmla="*/ 784151 w 1132112"/>
              <a:gd name="connsiteY338" fmla="*/ 285815 h 550685"/>
              <a:gd name="connsiteX339" fmla="*/ 1128726 w 1132112"/>
              <a:gd name="connsiteY339" fmla="*/ 282712 h 550685"/>
              <a:gd name="connsiteX340" fmla="*/ 1125121 w 1132112"/>
              <a:gd name="connsiteY340" fmla="*/ 285753 h 550685"/>
              <a:gd name="connsiteX341" fmla="*/ 1127645 w 1132112"/>
              <a:gd name="connsiteY341" fmla="*/ 290094 h 550685"/>
              <a:gd name="connsiteX342" fmla="*/ 1131251 w 1132112"/>
              <a:gd name="connsiteY342" fmla="*/ 287054 h 550685"/>
              <a:gd name="connsiteX343" fmla="*/ 1128726 w 1132112"/>
              <a:gd name="connsiteY343" fmla="*/ 282712 h 550685"/>
              <a:gd name="connsiteX344" fmla="*/ 366388 w 1132112"/>
              <a:gd name="connsiteY344" fmla="*/ 277732 h 550685"/>
              <a:gd name="connsiteX345" fmla="*/ 338032 w 1132112"/>
              <a:gd name="connsiteY345" fmla="*/ 301648 h 550685"/>
              <a:gd name="connsiteX346" fmla="*/ 357887 w 1132112"/>
              <a:gd name="connsiteY346" fmla="*/ 335803 h 550685"/>
              <a:gd name="connsiteX347" fmla="*/ 386243 w 1132112"/>
              <a:gd name="connsiteY347" fmla="*/ 311887 h 550685"/>
              <a:gd name="connsiteX348" fmla="*/ 366388 w 1132112"/>
              <a:gd name="connsiteY348" fmla="*/ 277732 h 550685"/>
              <a:gd name="connsiteX349" fmla="*/ 1108788 w 1132112"/>
              <a:gd name="connsiteY349" fmla="*/ 277208 h 550685"/>
              <a:gd name="connsiteX350" fmla="*/ 1103981 w 1132112"/>
              <a:gd name="connsiteY350" fmla="*/ 281262 h 550685"/>
              <a:gd name="connsiteX351" fmla="*/ 1107347 w 1132112"/>
              <a:gd name="connsiteY351" fmla="*/ 287052 h 550685"/>
              <a:gd name="connsiteX352" fmla="*/ 1112153 w 1132112"/>
              <a:gd name="connsiteY352" fmla="*/ 282998 h 550685"/>
              <a:gd name="connsiteX353" fmla="*/ 1108788 w 1132112"/>
              <a:gd name="connsiteY353" fmla="*/ 277208 h 550685"/>
              <a:gd name="connsiteX354" fmla="*/ 739600 w 1132112"/>
              <a:gd name="connsiteY354" fmla="*/ 274992 h 550685"/>
              <a:gd name="connsiteX355" fmla="*/ 720266 w 1132112"/>
              <a:gd name="connsiteY355" fmla="*/ 291298 h 550685"/>
              <a:gd name="connsiteX356" fmla="*/ 733804 w 1132112"/>
              <a:gd name="connsiteY356" fmla="*/ 314585 h 550685"/>
              <a:gd name="connsiteX357" fmla="*/ 753137 w 1132112"/>
              <a:gd name="connsiteY357" fmla="*/ 298280 h 550685"/>
              <a:gd name="connsiteX358" fmla="*/ 739600 w 1132112"/>
              <a:gd name="connsiteY358" fmla="*/ 274992 h 550685"/>
              <a:gd name="connsiteX359" fmla="*/ 1086499 w 1132112"/>
              <a:gd name="connsiteY359" fmla="*/ 270745 h 550685"/>
              <a:gd name="connsiteX360" fmla="*/ 1080055 w 1132112"/>
              <a:gd name="connsiteY360" fmla="*/ 276180 h 550685"/>
              <a:gd name="connsiteX361" fmla="*/ 1084568 w 1132112"/>
              <a:gd name="connsiteY361" fmla="*/ 283942 h 550685"/>
              <a:gd name="connsiteX362" fmla="*/ 1091012 w 1132112"/>
              <a:gd name="connsiteY362" fmla="*/ 278507 h 550685"/>
              <a:gd name="connsiteX363" fmla="*/ 1086499 w 1132112"/>
              <a:gd name="connsiteY363" fmla="*/ 270745 h 550685"/>
              <a:gd name="connsiteX364" fmla="*/ 1061670 w 1132112"/>
              <a:gd name="connsiteY364" fmla="*/ 264112 h 550685"/>
              <a:gd name="connsiteX365" fmla="*/ 1053936 w 1132112"/>
              <a:gd name="connsiteY365" fmla="*/ 270634 h 550685"/>
              <a:gd name="connsiteX366" fmla="*/ 1059352 w 1132112"/>
              <a:gd name="connsiteY366" fmla="*/ 279948 h 550685"/>
              <a:gd name="connsiteX367" fmla="*/ 1067085 w 1132112"/>
              <a:gd name="connsiteY367" fmla="*/ 273426 h 550685"/>
              <a:gd name="connsiteX368" fmla="*/ 1061670 w 1132112"/>
              <a:gd name="connsiteY368" fmla="*/ 264112 h 550685"/>
              <a:gd name="connsiteX369" fmla="*/ 692858 w 1132112"/>
              <a:gd name="connsiteY369" fmla="*/ 263705 h 550685"/>
              <a:gd name="connsiteX370" fmla="*/ 672236 w 1132112"/>
              <a:gd name="connsiteY370" fmla="*/ 281097 h 550685"/>
              <a:gd name="connsiteX371" fmla="*/ 686676 w 1132112"/>
              <a:gd name="connsiteY371" fmla="*/ 305937 h 550685"/>
              <a:gd name="connsiteX372" fmla="*/ 707299 w 1132112"/>
              <a:gd name="connsiteY372" fmla="*/ 288544 h 550685"/>
              <a:gd name="connsiteX373" fmla="*/ 692858 w 1132112"/>
              <a:gd name="connsiteY373" fmla="*/ 263705 h 550685"/>
              <a:gd name="connsiteX374" fmla="*/ 304305 w 1132112"/>
              <a:gd name="connsiteY374" fmla="*/ 263187 h 550685"/>
              <a:gd name="connsiteX375" fmla="*/ 274663 w 1132112"/>
              <a:gd name="connsiteY375" fmla="*/ 288189 h 550685"/>
              <a:gd name="connsiteX376" fmla="*/ 295418 w 1132112"/>
              <a:gd name="connsiteY376" fmla="*/ 323897 h 550685"/>
              <a:gd name="connsiteX377" fmla="*/ 325062 w 1132112"/>
              <a:gd name="connsiteY377" fmla="*/ 298894 h 550685"/>
              <a:gd name="connsiteX378" fmla="*/ 304305 w 1132112"/>
              <a:gd name="connsiteY378" fmla="*/ 263187 h 550685"/>
              <a:gd name="connsiteX379" fmla="*/ 1034650 w 1132112"/>
              <a:gd name="connsiteY379" fmla="*/ 257012 h 550685"/>
              <a:gd name="connsiteX380" fmla="*/ 1025627 w 1132112"/>
              <a:gd name="connsiteY380" fmla="*/ 264620 h 550685"/>
              <a:gd name="connsiteX381" fmla="*/ 1031945 w 1132112"/>
              <a:gd name="connsiteY381" fmla="*/ 275488 h 550685"/>
              <a:gd name="connsiteX382" fmla="*/ 1040968 w 1132112"/>
              <a:gd name="connsiteY382" fmla="*/ 267879 h 550685"/>
              <a:gd name="connsiteX383" fmla="*/ 1034650 w 1132112"/>
              <a:gd name="connsiteY383" fmla="*/ 257012 h 550685"/>
              <a:gd name="connsiteX384" fmla="*/ 643924 w 1132112"/>
              <a:gd name="connsiteY384" fmla="*/ 251950 h 550685"/>
              <a:gd name="connsiteX385" fmla="*/ 622014 w 1132112"/>
              <a:gd name="connsiteY385" fmla="*/ 270430 h 550685"/>
              <a:gd name="connsiteX386" fmla="*/ 637356 w 1132112"/>
              <a:gd name="connsiteY386" fmla="*/ 296822 h 550685"/>
              <a:gd name="connsiteX387" fmla="*/ 659266 w 1132112"/>
              <a:gd name="connsiteY387" fmla="*/ 278342 h 550685"/>
              <a:gd name="connsiteX388" fmla="*/ 643924 w 1132112"/>
              <a:gd name="connsiteY388" fmla="*/ 251950 h 550685"/>
              <a:gd name="connsiteX389" fmla="*/ 1005438 w 1132112"/>
              <a:gd name="connsiteY389" fmla="*/ 249447 h 550685"/>
              <a:gd name="connsiteX390" fmla="*/ 995127 w 1132112"/>
              <a:gd name="connsiteY390" fmla="*/ 258143 h 550685"/>
              <a:gd name="connsiteX391" fmla="*/ 1002347 w 1132112"/>
              <a:gd name="connsiteY391" fmla="*/ 270563 h 550685"/>
              <a:gd name="connsiteX392" fmla="*/ 1012658 w 1132112"/>
              <a:gd name="connsiteY392" fmla="*/ 261867 h 550685"/>
              <a:gd name="connsiteX393" fmla="*/ 1005438 w 1132112"/>
              <a:gd name="connsiteY393" fmla="*/ 249447 h 550685"/>
              <a:gd name="connsiteX394" fmla="*/ 240033 w 1132112"/>
              <a:gd name="connsiteY394" fmla="*/ 248174 h 550685"/>
              <a:gd name="connsiteX395" fmla="*/ 209100 w 1132112"/>
              <a:gd name="connsiteY395" fmla="*/ 274264 h 550685"/>
              <a:gd name="connsiteX396" fmla="*/ 230760 w 1132112"/>
              <a:gd name="connsiteY396" fmla="*/ 311524 h 550685"/>
              <a:gd name="connsiteX397" fmla="*/ 261693 w 1132112"/>
              <a:gd name="connsiteY397" fmla="*/ 285435 h 550685"/>
              <a:gd name="connsiteX398" fmla="*/ 240033 w 1132112"/>
              <a:gd name="connsiteY398" fmla="*/ 248174 h 550685"/>
              <a:gd name="connsiteX399" fmla="*/ 974035 w 1132112"/>
              <a:gd name="connsiteY399" fmla="*/ 241416 h 550685"/>
              <a:gd name="connsiteX400" fmla="*/ 962435 w 1132112"/>
              <a:gd name="connsiteY400" fmla="*/ 251199 h 550685"/>
              <a:gd name="connsiteX401" fmla="*/ 970558 w 1132112"/>
              <a:gd name="connsiteY401" fmla="*/ 265172 h 550685"/>
              <a:gd name="connsiteX402" fmla="*/ 982157 w 1132112"/>
              <a:gd name="connsiteY402" fmla="*/ 255388 h 550685"/>
              <a:gd name="connsiteX403" fmla="*/ 974035 w 1132112"/>
              <a:gd name="connsiteY403" fmla="*/ 241416 h 550685"/>
              <a:gd name="connsiteX404" fmla="*/ 592799 w 1132112"/>
              <a:gd name="connsiteY404" fmla="*/ 239731 h 550685"/>
              <a:gd name="connsiteX405" fmla="*/ 569599 w 1132112"/>
              <a:gd name="connsiteY405" fmla="*/ 259298 h 550685"/>
              <a:gd name="connsiteX406" fmla="*/ 585844 w 1132112"/>
              <a:gd name="connsiteY406" fmla="*/ 287244 h 550685"/>
              <a:gd name="connsiteX407" fmla="*/ 609044 w 1132112"/>
              <a:gd name="connsiteY407" fmla="*/ 267676 h 550685"/>
              <a:gd name="connsiteX408" fmla="*/ 592799 w 1132112"/>
              <a:gd name="connsiteY408" fmla="*/ 239731 h 550685"/>
              <a:gd name="connsiteX409" fmla="*/ 940441 w 1132112"/>
              <a:gd name="connsiteY409" fmla="*/ 232921 h 550685"/>
              <a:gd name="connsiteX410" fmla="*/ 927552 w 1132112"/>
              <a:gd name="connsiteY410" fmla="*/ 243791 h 550685"/>
              <a:gd name="connsiteX411" fmla="*/ 936577 w 1132112"/>
              <a:gd name="connsiteY411" fmla="*/ 259315 h 550685"/>
              <a:gd name="connsiteX412" fmla="*/ 949466 w 1132112"/>
              <a:gd name="connsiteY412" fmla="*/ 248445 h 550685"/>
              <a:gd name="connsiteX413" fmla="*/ 940441 w 1132112"/>
              <a:gd name="connsiteY413" fmla="*/ 232921 h 550685"/>
              <a:gd name="connsiteX414" fmla="*/ 173570 w 1132112"/>
              <a:gd name="connsiteY414" fmla="*/ 232697 h 550685"/>
              <a:gd name="connsiteX415" fmla="*/ 141347 w 1132112"/>
              <a:gd name="connsiteY415" fmla="*/ 259874 h 550685"/>
              <a:gd name="connsiteX416" fmla="*/ 163910 w 1132112"/>
              <a:gd name="connsiteY416" fmla="*/ 298686 h 550685"/>
              <a:gd name="connsiteX417" fmla="*/ 196132 w 1132112"/>
              <a:gd name="connsiteY417" fmla="*/ 271510 h 550685"/>
              <a:gd name="connsiteX418" fmla="*/ 173570 w 1132112"/>
              <a:gd name="connsiteY418" fmla="*/ 232697 h 550685"/>
              <a:gd name="connsiteX419" fmla="*/ 539487 w 1132112"/>
              <a:gd name="connsiteY419" fmla="*/ 227046 h 550685"/>
              <a:gd name="connsiteX420" fmla="*/ 514998 w 1132112"/>
              <a:gd name="connsiteY420" fmla="*/ 247700 h 550685"/>
              <a:gd name="connsiteX421" fmla="*/ 532145 w 1132112"/>
              <a:gd name="connsiteY421" fmla="*/ 277198 h 550685"/>
              <a:gd name="connsiteX422" fmla="*/ 556631 w 1132112"/>
              <a:gd name="connsiteY422" fmla="*/ 256543 h 550685"/>
              <a:gd name="connsiteX423" fmla="*/ 539487 w 1132112"/>
              <a:gd name="connsiteY423" fmla="*/ 227046 h 550685"/>
              <a:gd name="connsiteX424" fmla="*/ 904655 w 1132112"/>
              <a:gd name="connsiteY424" fmla="*/ 223959 h 550685"/>
              <a:gd name="connsiteX425" fmla="*/ 890478 w 1132112"/>
              <a:gd name="connsiteY425" fmla="*/ 235917 h 550685"/>
              <a:gd name="connsiteX426" fmla="*/ 900405 w 1132112"/>
              <a:gd name="connsiteY426" fmla="*/ 252994 h 550685"/>
              <a:gd name="connsiteX427" fmla="*/ 914583 w 1132112"/>
              <a:gd name="connsiteY427" fmla="*/ 241036 h 550685"/>
              <a:gd name="connsiteX428" fmla="*/ 904655 w 1132112"/>
              <a:gd name="connsiteY428" fmla="*/ 223959 h 550685"/>
              <a:gd name="connsiteX429" fmla="*/ 104913 w 1132112"/>
              <a:gd name="connsiteY429" fmla="*/ 216755 h 550685"/>
              <a:gd name="connsiteX430" fmla="*/ 71402 w 1132112"/>
              <a:gd name="connsiteY430" fmla="*/ 245018 h 550685"/>
              <a:gd name="connsiteX431" fmla="*/ 94867 w 1132112"/>
              <a:gd name="connsiteY431" fmla="*/ 285383 h 550685"/>
              <a:gd name="connsiteX432" fmla="*/ 128377 w 1132112"/>
              <a:gd name="connsiteY432" fmla="*/ 257120 h 550685"/>
              <a:gd name="connsiteX433" fmla="*/ 104913 w 1132112"/>
              <a:gd name="connsiteY433" fmla="*/ 216755 h 550685"/>
              <a:gd name="connsiteX434" fmla="*/ 866679 w 1132112"/>
              <a:gd name="connsiteY434" fmla="*/ 214532 h 550685"/>
              <a:gd name="connsiteX435" fmla="*/ 851212 w 1132112"/>
              <a:gd name="connsiteY435" fmla="*/ 227577 h 550685"/>
              <a:gd name="connsiteX436" fmla="*/ 862042 w 1132112"/>
              <a:gd name="connsiteY436" fmla="*/ 246206 h 550685"/>
              <a:gd name="connsiteX437" fmla="*/ 877508 w 1132112"/>
              <a:gd name="connsiteY437" fmla="*/ 233162 h 550685"/>
              <a:gd name="connsiteX438" fmla="*/ 866679 w 1132112"/>
              <a:gd name="connsiteY438" fmla="*/ 214532 h 550685"/>
              <a:gd name="connsiteX439" fmla="*/ 483979 w 1132112"/>
              <a:gd name="connsiteY439" fmla="*/ 213897 h 550685"/>
              <a:gd name="connsiteX440" fmla="*/ 458201 w 1132112"/>
              <a:gd name="connsiteY440" fmla="*/ 235638 h 550685"/>
              <a:gd name="connsiteX441" fmla="*/ 476251 w 1132112"/>
              <a:gd name="connsiteY441" fmla="*/ 266687 h 550685"/>
              <a:gd name="connsiteX442" fmla="*/ 502028 w 1132112"/>
              <a:gd name="connsiteY442" fmla="*/ 244947 h 550685"/>
              <a:gd name="connsiteX443" fmla="*/ 483979 w 1132112"/>
              <a:gd name="connsiteY443" fmla="*/ 213897 h 550685"/>
              <a:gd name="connsiteX444" fmla="*/ 826511 w 1132112"/>
              <a:gd name="connsiteY444" fmla="*/ 204640 h 550685"/>
              <a:gd name="connsiteX445" fmla="*/ 809754 w 1132112"/>
              <a:gd name="connsiteY445" fmla="*/ 218771 h 550685"/>
              <a:gd name="connsiteX446" fmla="*/ 821488 w 1132112"/>
              <a:gd name="connsiteY446" fmla="*/ 238953 h 550685"/>
              <a:gd name="connsiteX447" fmla="*/ 838243 w 1132112"/>
              <a:gd name="connsiteY447" fmla="*/ 224822 h 550685"/>
              <a:gd name="connsiteX448" fmla="*/ 826511 w 1132112"/>
              <a:gd name="connsiteY448" fmla="*/ 204640 h 550685"/>
              <a:gd name="connsiteX449" fmla="*/ 34555 w 1132112"/>
              <a:gd name="connsiteY449" fmla="*/ 201188 h 550685"/>
              <a:gd name="connsiteX450" fmla="*/ 453 w 1132112"/>
              <a:gd name="connsiteY450" fmla="*/ 229950 h 550685"/>
              <a:gd name="connsiteX451" fmla="*/ 24331 w 1132112"/>
              <a:gd name="connsiteY451" fmla="*/ 271026 h 550685"/>
              <a:gd name="connsiteX452" fmla="*/ 58433 w 1132112"/>
              <a:gd name="connsiteY452" fmla="*/ 242264 h 550685"/>
              <a:gd name="connsiteX453" fmla="*/ 34555 w 1132112"/>
              <a:gd name="connsiteY453" fmla="*/ 201188 h 550685"/>
              <a:gd name="connsiteX454" fmla="*/ 426279 w 1132112"/>
              <a:gd name="connsiteY454" fmla="*/ 200281 h 550685"/>
              <a:gd name="connsiteX455" fmla="*/ 399213 w 1132112"/>
              <a:gd name="connsiteY455" fmla="*/ 223108 h 550685"/>
              <a:gd name="connsiteX456" fmla="*/ 418165 w 1132112"/>
              <a:gd name="connsiteY456" fmla="*/ 255712 h 550685"/>
              <a:gd name="connsiteX457" fmla="*/ 445232 w 1132112"/>
              <a:gd name="connsiteY457" fmla="*/ 232883 h 550685"/>
              <a:gd name="connsiteX458" fmla="*/ 426279 w 1132112"/>
              <a:gd name="connsiteY458" fmla="*/ 200281 h 550685"/>
              <a:gd name="connsiteX459" fmla="*/ 1128998 w 1132112"/>
              <a:gd name="connsiteY459" fmla="*/ 197105 h 550685"/>
              <a:gd name="connsiteX460" fmla="*/ 1125393 w 1132112"/>
              <a:gd name="connsiteY460" fmla="*/ 200146 h 550685"/>
              <a:gd name="connsiteX461" fmla="*/ 1127917 w 1132112"/>
              <a:gd name="connsiteY461" fmla="*/ 204488 h 550685"/>
              <a:gd name="connsiteX462" fmla="*/ 1131522 w 1132112"/>
              <a:gd name="connsiteY462" fmla="*/ 201447 h 550685"/>
              <a:gd name="connsiteX463" fmla="*/ 1128998 w 1132112"/>
              <a:gd name="connsiteY463" fmla="*/ 197105 h 550685"/>
              <a:gd name="connsiteX464" fmla="*/ 784151 w 1132112"/>
              <a:gd name="connsiteY464" fmla="*/ 194282 h 550685"/>
              <a:gd name="connsiteX465" fmla="*/ 766107 w 1132112"/>
              <a:gd name="connsiteY465" fmla="*/ 209501 h 550685"/>
              <a:gd name="connsiteX466" fmla="*/ 778741 w 1132112"/>
              <a:gd name="connsiteY466" fmla="*/ 231236 h 550685"/>
              <a:gd name="connsiteX467" fmla="*/ 796785 w 1132112"/>
              <a:gd name="connsiteY467" fmla="*/ 216017 h 550685"/>
              <a:gd name="connsiteX468" fmla="*/ 784151 w 1132112"/>
              <a:gd name="connsiteY468" fmla="*/ 194282 h 550685"/>
              <a:gd name="connsiteX469" fmla="*/ 1109059 w 1132112"/>
              <a:gd name="connsiteY469" fmla="*/ 191601 h 550685"/>
              <a:gd name="connsiteX470" fmla="*/ 1104253 w 1132112"/>
              <a:gd name="connsiteY470" fmla="*/ 195655 h 550685"/>
              <a:gd name="connsiteX471" fmla="*/ 1107618 w 1132112"/>
              <a:gd name="connsiteY471" fmla="*/ 201444 h 550685"/>
              <a:gd name="connsiteX472" fmla="*/ 1112425 w 1132112"/>
              <a:gd name="connsiteY472" fmla="*/ 197391 h 550685"/>
              <a:gd name="connsiteX473" fmla="*/ 1109059 w 1132112"/>
              <a:gd name="connsiteY473" fmla="*/ 191601 h 550685"/>
              <a:gd name="connsiteX474" fmla="*/ 366388 w 1132112"/>
              <a:gd name="connsiteY474" fmla="*/ 186199 h 550685"/>
              <a:gd name="connsiteX475" fmla="*/ 338033 w 1132112"/>
              <a:gd name="connsiteY475" fmla="*/ 210115 h 550685"/>
              <a:gd name="connsiteX476" fmla="*/ 357888 w 1132112"/>
              <a:gd name="connsiteY476" fmla="*/ 244270 h 550685"/>
              <a:gd name="connsiteX477" fmla="*/ 386243 w 1132112"/>
              <a:gd name="connsiteY477" fmla="*/ 220354 h 550685"/>
              <a:gd name="connsiteX478" fmla="*/ 366388 w 1132112"/>
              <a:gd name="connsiteY478" fmla="*/ 186199 h 550685"/>
              <a:gd name="connsiteX479" fmla="*/ 1086771 w 1132112"/>
              <a:gd name="connsiteY479" fmla="*/ 185139 h 550685"/>
              <a:gd name="connsiteX480" fmla="*/ 1080326 w 1132112"/>
              <a:gd name="connsiteY480" fmla="*/ 190573 h 550685"/>
              <a:gd name="connsiteX481" fmla="*/ 1084839 w 1132112"/>
              <a:gd name="connsiteY481" fmla="*/ 198335 h 550685"/>
              <a:gd name="connsiteX482" fmla="*/ 1091284 w 1132112"/>
              <a:gd name="connsiteY482" fmla="*/ 192900 h 550685"/>
              <a:gd name="connsiteX483" fmla="*/ 1086771 w 1132112"/>
              <a:gd name="connsiteY483" fmla="*/ 185139 h 550685"/>
              <a:gd name="connsiteX484" fmla="*/ 739600 w 1132112"/>
              <a:gd name="connsiteY484" fmla="*/ 183459 h 550685"/>
              <a:gd name="connsiteX485" fmla="*/ 720267 w 1132112"/>
              <a:gd name="connsiteY485" fmla="*/ 199765 h 550685"/>
              <a:gd name="connsiteX486" fmla="*/ 733804 w 1132112"/>
              <a:gd name="connsiteY486" fmla="*/ 223052 h 550685"/>
              <a:gd name="connsiteX487" fmla="*/ 753137 w 1132112"/>
              <a:gd name="connsiteY487" fmla="*/ 206747 h 550685"/>
              <a:gd name="connsiteX488" fmla="*/ 739600 w 1132112"/>
              <a:gd name="connsiteY488" fmla="*/ 183459 h 550685"/>
              <a:gd name="connsiteX489" fmla="*/ 1061942 w 1132112"/>
              <a:gd name="connsiteY489" fmla="*/ 178505 h 550685"/>
              <a:gd name="connsiteX490" fmla="*/ 1054208 w 1132112"/>
              <a:gd name="connsiteY490" fmla="*/ 185027 h 550685"/>
              <a:gd name="connsiteX491" fmla="*/ 1059623 w 1132112"/>
              <a:gd name="connsiteY491" fmla="*/ 194341 h 550685"/>
              <a:gd name="connsiteX492" fmla="*/ 1067357 w 1132112"/>
              <a:gd name="connsiteY492" fmla="*/ 187819 h 550685"/>
              <a:gd name="connsiteX493" fmla="*/ 1061942 w 1132112"/>
              <a:gd name="connsiteY493" fmla="*/ 178505 h 550685"/>
              <a:gd name="connsiteX494" fmla="*/ 692858 w 1132112"/>
              <a:gd name="connsiteY494" fmla="*/ 172171 h 550685"/>
              <a:gd name="connsiteX495" fmla="*/ 672235 w 1132112"/>
              <a:gd name="connsiteY495" fmla="*/ 189564 h 550685"/>
              <a:gd name="connsiteX496" fmla="*/ 686675 w 1132112"/>
              <a:gd name="connsiteY496" fmla="*/ 214403 h 550685"/>
              <a:gd name="connsiteX497" fmla="*/ 707298 w 1132112"/>
              <a:gd name="connsiteY497" fmla="*/ 197011 h 550685"/>
              <a:gd name="connsiteX498" fmla="*/ 692858 w 1132112"/>
              <a:gd name="connsiteY498" fmla="*/ 172171 h 550685"/>
              <a:gd name="connsiteX499" fmla="*/ 304306 w 1132112"/>
              <a:gd name="connsiteY499" fmla="*/ 171654 h 550685"/>
              <a:gd name="connsiteX500" fmla="*/ 274663 w 1132112"/>
              <a:gd name="connsiteY500" fmla="*/ 196656 h 550685"/>
              <a:gd name="connsiteX501" fmla="*/ 295419 w 1132112"/>
              <a:gd name="connsiteY501" fmla="*/ 232363 h 550685"/>
              <a:gd name="connsiteX502" fmla="*/ 325063 w 1132112"/>
              <a:gd name="connsiteY502" fmla="*/ 207361 h 550685"/>
              <a:gd name="connsiteX503" fmla="*/ 304306 w 1132112"/>
              <a:gd name="connsiteY503" fmla="*/ 171654 h 550685"/>
              <a:gd name="connsiteX504" fmla="*/ 1034921 w 1132112"/>
              <a:gd name="connsiteY504" fmla="*/ 171404 h 550685"/>
              <a:gd name="connsiteX505" fmla="*/ 1025899 w 1132112"/>
              <a:gd name="connsiteY505" fmla="*/ 179014 h 550685"/>
              <a:gd name="connsiteX506" fmla="*/ 1032217 w 1132112"/>
              <a:gd name="connsiteY506" fmla="*/ 189881 h 550685"/>
              <a:gd name="connsiteX507" fmla="*/ 1041239 w 1132112"/>
              <a:gd name="connsiteY507" fmla="*/ 182272 h 550685"/>
              <a:gd name="connsiteX508" fmla="*/ 1034921 w 1132112"/>
              <a:gd name="connsiteY508" fmla="*/ 171404 h 550685"/>
              <a:gd name="connsiteX509" fmla="*/ 1005710 w 1132112"/>
              <a:gd name="connsiteY509" fmla="*/ 163839 h 550685"/>
              <a:gd name="connsiteX510" fmla="*/ 995399 w 1132112"/>
              <a:gd name="connsiteY510" fmla="*/ 172535 h 550685"/>
              <a:gd name="connsiteX511" fmla="*/ 1002619 w 1132112"/>
              <a:gd name="connsiteY511" fmla="*/ 184956 h 550685"/>
              <a:gd name="connsiteX512" fmla="*/ 1012930 w 1132112"/>
              <a:gd name="connsiteY512" fmla="*/ 176259 h 550685"/>
              <a:gd name="connsiteX513" fmla="*/ 1005710 w 1132112"/>
              <a:gd name="connsiteY513" fmla="*/ 163839 h 550685"/>
              <a:gd name="connsiteX514" fmla="*/ 643924 w 1132112"/>
              <a:gd name="connsiteY514" fmla="*/ 160417 h 550685"/>
              <a:gd name="connsiteX515" fmla="*/ 622013 w 1132112"/>
              <a:gd name="connsiteY515" fmla="*/ 178897 h 550685"/>
              <a:gd name="connsiteX516" fmla="*/ 637355 w 1132112"/>
              <a:gd name="connsiteY516" fmla="*/ 205289 h 550685"/>
              <a:gd name="connsiteX517" fmla="*/ 659266 w 1132112"/>
              <a:gd name="connsiteY517" fmla="*/ 186809 h 550685"/>
              <a:gd name="connsiteX518" fmla="*/ 643924 w 1132112"/>
              <a:gd name="connsiteY518" fmla="*/ 160417 h 550685"/>
              <a:gd name="connsiteX519" fmla="*/ 240033 w 1132112"/>
              <a:gd name="connsiteY519" fmla="*/ 156641 h 550685"/>
              <a:gd name="connsiteX520" fmla="*/ 209100 w 1132112"/>
              <a:gd name="connsiteY520" fmla="*/ 182731 h 550685"/>
              <a:gd name="connsiteX521" fmla="*/ 230761 w 1132112"/>
              <a:gd name="connsiteY521" fmla="*/ 219990 h 550685"/>
              <a:gd name="connsiteX522" fmla="*/ 261694 w 1132112"/>
              <a:gd name="connsiteY522" fmla="*/ 193901 h 550685"/>
              <a:gd name="connsiteX523" fmla="*/ 240033 w 1132112"/>
              <a:gd name="connsiteY523" fmla="*/ 156641 h 550685"/>
              <a:gd name="connsiteX524" fmla="*/ 974306 w 1132112"/>
              <a:gd name="connsiteY524" fmla="*/ 155809 h 550685"/>
              <a:gd name="connsiteX525" fmla="*/ 962707 w 1132112"/>
              <a:gd name="connsiteY525" fmla="*/ 165592 h 550685"/>
              <a:gd name="connsiteX526" fmla="*/ 970829 w 1132112"/>
              <a:gd name="connsiteY526" fmla="*/ 179565 h 550685"/>
              <a:gd name="connsiteX527" fmla="*/ 982428 w 1132112"/>
              <a:gd name="connsiteY527" fmla="*/ 169781 h 550685"/>
              <a:gd name="connsiteX528" fmla="*/ 974306 w 1132112"/>
              <a:gd name="connsiteY528" fmla="*/ 155809 h 550685"/>
              <a:gd name="connsiteX529" fmla="*/ 592799 w 1132112"/>
              <a:gd name="connsiteY529" fmla="*/ 148198 h 550685"/>
              <a:gd name="connsiteX530" fmla="*/ 569599 w 1132112"/>
              <a:gd name="connsiteY530" fmla="*/ 167765 h 550685"/>
              <a:gd name="connsiteX531" fmla="*/ 585843 w 1132112"/>
              <a:gd name="connsiteY531" fmla="*/ 195710 h 550685"/>
              <a:gd name="connsiteX532" fmla="*/ 609044 w 1132112"/>
              <a:gd name="connsiteY532" fmla="*/ 176143 h 550685"/>
              <a:gd name="connsiteX533" fmla="*/ 592799 w 1132112"/>
              <a:gd name="connsiteY533" fmla="*/ 148198 h 550685"/>
              <a:gd name="connsiteX534" fmla="*/ 940713 w 1132112"/>
              <a:gd name="connsiteY534" fmla="*/ 147314 h 550685"/>
              <a:gd name="connsiteX535" fmla="*/ 927824 w 1132112"/>
              <a:gd name="connsiteY535" fmla="*/ 158184 h 550685"/>
              <a:gd name="connsiteX536" fmla="*/ 936849 w 1132112"/>
              <a:gd name="connsiteY536" fmla="*/ 173708 h 550685"/>
              <a:gd name="connsiteX537" fmla="*/ 949738 w 1132112"/>
              <a:gd name="connsiteY537" fmla="*/ 162838 h 550685"/>
              <a:gd name="connsiteX538" fmla="*/ 940713 w 1132112"/>
              <a:gd name="connsiteY538" fmla="*/ 147314 h 550685"/>
              <a:gd name="connsiteX539" fmla="*/ 173570 w 1132112"/>
              <a:gd name="connsiteY539" fmla="*/ 141164 h 550685"/>
              <a:gd name="connsiteX540" fmla="*/ 141347 w 1132112"/>
              <a:gd name="connsiteY540" fmla="*/ 168341 h 550685"/>
              <a:gd name="connsiteX541" fmla="*/ 163910 w 1132112"/>
              <a:gd name="connsiteY541" fmla="*/ 207153 h 550685"/>
              <a:gd name="connsiteX542" fmla="*/ 196132 w 1132112"/>
              <a:gd name="connsiteY542" fmla="*/ 179976 h 550685"/>
              <a:gd name="connsiteX543" fmla="*/ 173570 w 1132112"/>
              <a:gd name="connsiteY543" fmla="*/ 141164 h 550685"/>
              <a:gd name="connsiteX544" fmla="*/ 904927 w 1132112"/>
              <a:gd name="connsiteY544" fmla="*/ 138351 h 550685"/>
              <a:gd name="connsiteX545" fmla="*/ 890749 w 1132112"/>
              <a:gd name="connsiteY545" fmla="*/ 150309 h 550685"/>
              <a:gd name="connsiteX546" fmla="*/ 900677 w 1132112"/>
              <a:gd name="connsiteY546" fmla="*/ 167386 h 550685"/>
              <a:gd name="connsiteX547" fmla="*/ 914854 w 1132112"/>
              <a:gd name="connsiteY547" fmla="*/ 155429 h 550685"/>
              <a:gd name="connsiteX548" fmla="*/ 904927 w 1132112"/>
              <a:gd name="connsiteY548" fmla="*/ 138351 h 550685"/>
              <a:gd name="connsiteX549" fmla="*/ 539487 w 1132112"/>
              <a:gd name="connsiteY549" fmla="*/ 135513 h 550685"/>
              <a:gd name="connsiteX550" fmla="*/ 514998 w 1132112"/>
              <a:gd name="connsiteY550" fmla="*/ 156168 h 550685"/>
              <a:gd name="connsiteX551" fmla="*/ 532146 w 1132112"/>
              <a:gd name="connsiteY551" fmla="*/ 185665 h 550685"/>
              <a:gd name="connsiteX552" fmla="*/ 556631 w 1132112"/>
              <a:gd name="connsiteY552" fmla="*/ 165011 h 550685"/>
              <a:gd name="connsiteX553" fmla="*/ 539487 w 1132112"/>
              <a:gd name="connsiteY553" fmla="*/ 135513 h 550685"/>
              <a:gd name="connsiteX554" fmla="*/ 866950 w 1132112"/>
              <a:gd name="connsiteY554" fmla="*/ 128926 h 550685"/>
              <a:gd name="connsiteX555" fmla="*/ 851483 w 1132112"/>
              <a:gd name="connsiteY555" fmla="*/ 141970 h 550685"/>
              <a:gd name="connsiteX556" fmla="*/ 862313 w 1132112"/>
              <a:gd name="connsiteY556" fmla="*/ 160600 h 550685"/>
              <a:gd name="connsiteX557" fmla="*/ 877780 w 1132112"/>
              <a:gd name="connsiteY557" fmla="*/ 147555 h 550685"/>
              <a:gd name="connsiteX558" fmla="*/ 866950 w 1132112"/>
              <a:gd name="connsiteY558" fmla="*/ 128926 h 550685"/>
              <a:gd name="connsiteX559" fmla="*/ 104913 w 1132112"/>
              <a:gd name="connsiteY559" fmla="*/ 125222 h 550685"/>
              <a:gd name="connsiteX560" fmla="*/ 71402 w 1132112"/>
              <a:gd name="connsiteY560" fmla="*/ 153485 h 550685"/>
              <a:gd name="connsiteX561" fmla="*/ 94867 w 1132112"/>
              <a:gd name="connsiteY561" fmla="*/ 193849 h 550685"/>
              <a:gd name="connsiteX562" fmla="*/ 128377 w 1132112"/>
              <a:gd name="connsiteY562" fmla="*/ 165586 h 550685"/>
              <a:gd name="connsiteX563" fmla="*/ 104913 w 1132112"/>
              <a:gd name="connsiteY563" fmla="*/ 125222 h 550685"/>
              <a:gd name="connsiteX564" fmla="*/ 483979 w 1132112"/>
              <a:gd name="connsiteY564" fmla="*/ 122363 h 550685"/>
              <a:gd name="connsiteX565" fmla="*/ 458202 w 1132112"/>
              <a:gd name="connsiteY565" fmla="*/ 144104 h 550685"/>
              <a:gd name="connsiteX566" fmla="*/ 476252 w 1132112"/>
              <a:gd name="connsiteY566" fmla="*/ 175154 h 550685"/>
              <a:gd name="connsiteX567" fmla="*/ 502029 w 1132112"/>
              <a:gd name="connsiteY567" fmla="*/ 153413 h 550685"/>
              <a:gd name="connsiteX568" fmla="*/ 483979 w 1132112"/>
              <a:gd name="connsiteY568" fmla="*/ 122363 h 550685"/>
              <a:gd name="connsiteX569" fmla="*/ 826782 w 1132112"/>
              <a:gd name="connsiteY569" fmla="*/ 119033 h 550685"/>
              <a:gd name="connsiteX570" fmla="*/ 810026 w 1132112"/>
              <a:gd name="connsiteY570" fmla="*/ 133164 h 550685"/>
              <a:gd name="connsiteX571" fmla="*/ 821759 w 1132112"/>
              <a:gd name="connsiteY571" fmla="*/ 153346 h 550685"/>
              <a:gd name="connsiteX572" fmla="*/ 838514 w 1132112"/>
              <a:gd name="connsiteY572" fmla="*/ 139215 h 550685"/>
              <a:gd name="connsiteX573" fmla="*/ 826782 w 1132112"/>
              <a:gd name="connsiteY573" fmla="*/ 119033 h 550685"/>
              <a:gd name="connsiteX574" fmla="*/ 1129269 w 1132112"/>
              <a:gd name="connsiteY574" fmla="*/ 111499 h 550685"/>
              <a:gd name="connsiteX575" fmla="*/ 1125664 w 1132112"/>
              <a:gd name="connsiteY575" fmla="*/ 114540 h 550685"/>
              <a:gd name="connsiteX576" fmla="*/ 1128188 w 1132112"/>
              <a:gd name="connsiteY576" fmla="*/ 118882 h 550685"/>
              <a:gd name="connsiteX577" fmla="*/ 1131793 w 1132112"/>
              <a:gd name="connsiteY577" fmla="*/ 115841 h 550685"/>
              <a:gd name="connsiteX578" fmla="*/ 1129269 w 1132112"/>
              <a:gd name="connsiteY578" fmla="*/ 111499 h 550685"/>
              <a:gd name="connsiteX579" fmla="*/ 34555 w 1132112"/>
              <a:gd name="connsiteY579" fmla="*/ 109655 h 550685"/>
              <a:gd name="connsiteX580" fmla="*/ 453 w 1132112"/>
              <a:gd name="connsiteY580" fmla="*/ 138416 h 550685"/>
              <a:gd name="connsiteX581" fmla="*/ 24331 w 1132112"/>
              <a:gd name="connsiteY581" fmla="*/ 179493 h 550685"/>
              <a:gd name="connsiteX582" fmla="*/ 58433 w 1132112"/>
              <a:gd name="connsiteY582" fmla="*/ 150731 h 550685"/>
              <a:gd name="connsiteX583" fmla="*/ 34555 w 1132112"/>
              <a:gd name="connsiteY583" fmla="*/ 109655 h 550685"/>
              <a:gd name="connsiteX584" fmla="*/ 426280 w 1132112"/>
              <a:gd name="connsiteY584" fmla="*/ 108747 h 550685"/>
              <a:gd name="connsiteX585" fmla="*/ 399213 w 1132112"/>
              <a:gd name="connsiteY585" fmla="*/ 131576 h 550685"/>
              <a:gd name="connsiteX586" fmla="*/ 418165 w 1132112"/>
              <a:gd name="connsiteY586" fmla="*/ 164179 h 550685"/>
              <a:gd name="connsiteX587" fmla="*/ 445232 w 1132112"/>
              <a:gd name="connsiteY587" fmla="*/ 141350 h 550685"/>
              <a:gd name="connsiteX588" fmla="*/ 426280 w 1132112"/>
              <a:gd name="connsiteY588" fmla="*/ 108747 h 550685"/>
              <a:gd name="connsiteX589" fmla="*/ 784422 w 1132112"/>
              <a:gd name="connsiteY589" fmla="*/ 108676 h 550685"/>
              <a:gd name="connsiteX590" fmla="*/ 766378 w 1132112"/>
              <a:gd name="connsiteY590" fmla="*/ 123895 h 550685"/>
              <a:gd name="connsiteX591" fmla="*/ 779012 w 1132112"/>
              <a:gd name="connsiteY591" fmla="*/ 145629 h 550685"/>
              <a:gd name="connsiteX592" fmla="*/ 797057 w 1132112"/>
              <a:gd name="connsiteY592" fmla="*/ 130410 h 550685"/>
              <a:gd name="connsiteX593" fmla="*/ 784422 w 1132112"/>
              <a:gd name="connsiteY593" fmla="*/ 108676 h 550685"/>
              <a:gd name="connsiteX594" fmla="*/ 1109330 w 1132112"/>
              <a:gd name="connsiteY594" fmla="*/ 105996 h 550685"/>
              <a:gd name="connsiteX595" fmla="*/ 1104524 w 1132112"/>
              <a:gd name="connsiteY595" fmla="*/ 110050 h 550685"/>
              <a:gd name="connsiteX596" fmla="*/ 1107890 w 1132112"/>
              <a:gd name="connsiteY596" fmla="*/ 115839 h 550685"/>
              <a:gd name="connsiteX597" fmla="*/ 1112696 w 1132112"/>
              <a:gd name="connsiteY597" fmla="*/ 111785 h 550685"/>
              <a:gd name="connsiteX598" fmla="*/ 1109330 w 1132112"/>
              <a:gd name="connsiteY598" fmla="*/ 105996 h 550685"/>
              <a:gd name="connsiteX599" fmla="*/ 1087042 w 1132112"/>
              <a:gd name="connsiteY599" fmla="*/ 99533 h 550685"/>
              <a:gd name="connsiteX600" fmla="*/ 1080597 w 1132112"/>
              <a:gd name="connsiteY600" fmla="*/ 104968 h 550685"/>
              <a:gd name="connsiteX601" fmla="*/ 1085110 w 1132112"/>
              <a:gd name="connsiteY601" fmla="*/ 112730 h 550685"/>
              <a:gd name="connsiteX602" fmla="*/ 1091555 w 1132112"/>
              <a:gd name="connsiteY602" fmla="*/ 107295 h 550685"/>
              <a:gd name="connsiteX603" fmla="*/ 1087042 w 1132112"/>
              <a:gd name="connsiteY603" fmla="*/ 99533 h 550685"/>
              <a:gd name="connsiteX604" fmla="*/ 739872 w 1132112"/>
              <a:gd name="connsiteY604" fmla="*/ 97852 h 550685"/>
              <a:gd name="connsiteX605" fmla="*/ 720538 w 1132112"/>
              <a:gd name="connsiteY605" fmla="*/ 114158 h 550685"/>
              <a:gd name="connsiteX606" fmla="*/ 734075 w 1132112"/>
              <a:gd name="connsiteY606" fmla="*/ 137445 h 550685"/>
              <a:gd name="connsiteX607" fmla="*/ 753409 w 1132112"/>
              <a:gd name="connsiteY607" fmla="*/ 121139 h 550685"/>
              <a:gd name="connsiteX608" fmla="*/ 739872 w 1132112"/>
              <a:gd name="connsiteY608" fmla="*/ 97852 h 550685"/>
              <a:gd name="connsiteX609" fmla="*/ 366389 w 1132112"/>
              <a:gd name="connsiteY609" fmla="*/ 94666 h 550685"/>
              <a:gd name="connsiteX610" fmla="*/ 338033 w 1132112"/>
              <a:gd name="connsiteY610" fmla="*/ 118582 h 550685"/>
              <a:gd name="connsiteX611" fmla="*/ 357888 w 1132112"/>
              <a:gd name="connsiteY611" fmla="*/ 152737 h 550685"/>
              <a:gd name="connsiteX612" fmla="*/ 386244 w 1132112"/>
              <a:gd name="connsiteY612" fmla="*/ 128821 h 550685"/>
              <a:gd name="connsiteX613" fmla="*/ 366389 w 1132112"/>
              <a:gd name="connsiteY613" fmla="*/ 94666 h 550685"/>
              <a:gd name="connsiteX614" fmla="*/ 1062213 w 1132112"/>
              <a:gd name="connsiteY614" fmla="*/ 92899 h 550685"/>
              <a:gd name="connsiteX615" fmla="*/ 1054479 w 1132112"/>
              <a:gd name="connsiteY615" fmla="*/ 99421 h 550685"/>
              <a:gd name="connsiteX616" fmla="*/ 1059895 w 1132112"/>
              <a:gd name="connsiteY616" fmla="*/ 108735 h 550685"/>
              <a:gd name="connsiteX617" fmla="*/ 1067628 w 1132112"/>
              <a:gd name="connsiteY617" fmla="*/ 102213 h 550685"/>
              <a:gd name="connsiteX618" fmla="*/ 1062213 w 1132112"/>
              <a:gd name="connsiteY618" fmla="*/ 92899 h 550685"/>
              <a:gd name="connsiteX619" fmla="*/ 693129 w 1132112"/>
              <a:gd name="connsiteY619" fmla="*/ 86565 h 550685"/>
              <a:gd name="connsiteX620" fmla="*/ 672507 w 1132112"/>
              <a:gd name="connsiteY620" fmla="*/ 103957 h 550685"/>
              <a:gd name="connsiteX621" fmla="*/ 686947 w 1132112"/>
              <a:gd name="connsiteY621" fmla="*/ 128796 h 550685"/>
              <a:gd name="connsiteX622" fmla="*/ 707569 w 1132112"/>
              <a:gd name="connsiteY622" fmla="*/ 111404 h 550685"/>
              <a:gd name="connsiteX623" fmla="*/ 693129 w 1132112"/>
              <a:gd name="connsiteY623" fmla="*/ 86565 h 550685"/>
              <a:gd name="connsiteX624" fmla="*/ 1035193 w 1132112"/>
              <a:gd name="connsiteY624" fmla="*/ 85799 h 550685"/>
              <a:gd name="connsiteX625" fmla="*/ 1026171 w 1132112"/>
              <a:gd name="connsiteY625" fmla="*/ 93408 h 550685"/>
              <a:gd name="connsiteX626" fmla="*/ 1032489 w 1132112"/>
              <a:gd name="connsiteY626" fmla="*/ 104276 h 550685"/>
              <a:gd name="connsiteX627" fmla="*/ 1041511 w 1132112"/>
              <a:gd name="connsiteY627" fmla="*/ 96666 h 550685"/>
              <a:gd name="connsiteX628" fmla="*/ 1035193 w 1132112"/>
              <a:gd name="connsiteY628" fmla="*/ 85799 h 550685"/>
              <a:gd name="connsiteX629" fmla="*/ 304307 w 1132112"/>
              <a:gd name="connsiteY629" fmla="*/ 80121 h 550685"/>
              <a:gd name="connsiteX630" fmla="*/ 274664 w 1132112"/>
              <a:gd name="connsiteY630" fmla="*/ 105123 h 550685"/>
              <a:gd name="connsiteX631" fmla="*/ 295419 w 1132112"/>
              <a:gd name="connsiteY631" fmla="*/ 140830 h 550685"/>
              <a:gd name="connsiteX632" fmla="*/ 325063 w 1132112"/>
              <a:gd name="connsiteY632" fmla="*/ 115828 h 550685"/>
              <a:gd name="connsiteX633" fmla="*/ 304307 w 1132112"/>
              <a:gd name="connsiteY633" fmla="*/ 80121 h 550685"/>
              <a:gd name="connsiteX634" fmla="*/ 1005982 w 1132112"/>
              <a:gd name="connsiteY634" fmla="*/ 78234 h 550685"/>
              <a:gd name="connsiteX635" fmla="*/ 995670 w 1132112"/>
              <a:gd name="connsiteY635" fmla="*/ 86931 h 550685"/>
              <a:gd name="connsiteX636" fmla="*/ 1002890 w 1132112"/>
              <a:gd name="connsiteY636" fmla="*/ 99350 h 550685"/>
              <a:gd name="connsiteX637" fmla="*/ 1013202 w 1132112"/>
              <a:gd name="connsiteY637" fmla="*/ 90654 h 550685"/>
              <a:gd name="connsiteX638" fmla="*/ 1005982 w 1132112"/>
              <a:gd name="connsiteY638" fmla="*/ 78234 h 550685"/>
              <a:gd name="connsiteX639" fmla="*/ 644196 w 1132112"/>
              <a:gd name="connsiteY639" fmla="*/ 74810 h 550685"/>
              <a:gd name="connsiteX640" fmla="*/ 622285 w 1132112"/>
              <a:gd name="connsiteY640" fmla="*/ 93289 h 550685"/>
              <a:gd name="connsiteX641" fmla="*/ 637627 w 1132112"/>
              <a:gd name="connsiteY641" fmla="*/ 119682 h 550685"/>
              <a:gd name="connsiteX642" fmla="*/ 659538 w 1132112"/>
              <a:gd name="connsiteY642" fmla="*/ 101202 h 550685"/>
              <a:gd name="connsiteX643" fmla="*/ 644196 w 1132112"/>
              <a:gd name="connsiteY643" fmla="*/ 74810 h 550685"/>
              <a:gd name="connsiteX644" fmla="*/ 974578 w 1132112"/>
              <a:gd name="connsiteY644" fmla="*/ 70203 h 550685"/>
              <a:gd name="connsiteX645" fmla="*/ 962978 w 1132112"/>
              <a:gd name="connsiteY645" fmla="*/ 79987 h 550685"/>
              <a:gd name="connsiteX646" fmla="*/ 971100 w 1132112"/>
              <a:gd name="connsiteY646" fmla="*/ 93959 h 550685"/>
              <a:gd name="connsiteX647" fmla="*/ 982700 w 1132112"/>
              <a:gd name="connsiteY647" fmla="*/ 84176 h 550685"/>
              <a:gd name="connsiteX648" fmla="*/ 974578 w 1132112"/>
              <a:gd name="connsiteY648" fmla="*/ 70203 h 550685"/>
              <a:gd name="connsiteX649" fmla="*/ 240035 w 1132112"/>
              <a:gd name="connsiteY649" fmla="*/ 65108 h 550685"/>
              <a:gd name="connsiteX650" fmla="*/ 209101 w 1132112"/>
              <a:gd name="connsiteY650" fmla="*/ 91198 h 550685"/>
              <a:gd name="connsiteX651" fmla="*/ 230761 w 1132112"/>
              <a:gd name="connsiteY651" fmla="*/ 128458 h 550685"/>
              <a:gd name="connsiteX652" fmla="*/ 261694 w 1132112"/>
              <a:gd name="connsiteY652" fmla="*/ 102367 h 550685"/>
              <a:gd name="connsiteX653" fmla="*/ 240035 w 1132112"/>
              <a:gd name="connsiteY653" fmla="*/ 65108 h 550685"/>
              <a:gd name="connsiteX654" fmla="*/ 593071 w 1132112"/>
              <a:gd name="connsiteY654" fmla="*/ 62591 h 550685"/>
              <a:gd name="connsiteX655" fmla="*/ 569870 w 1132112"/>
              <a:gd name="connsiteY655" fmla="*/ 82158 h 550685"/>
              <a:gd name="connsiteX656" fmla="*/ 586115 w 1132112"/>
              <a:gd name="connsiteY656" fmla="*/ 110103 h 550685"/>
              <a:gd name="connsiteX657" fmla="*/ 609315 w 1132112"/>
              <a:gd name="connsiteY657" fmla="*/ 90536 h 550685"/>
              <a:gd name="connsiteX658" fmla="*/ 593071 w 1132112"/>
              <a:gd name="connsiteY658" fmla="*/ 62591 h 550685"/>
              <a:gd name="connsiteX659" fmla="*/ 940984 w 1132112"/>
              <a:gd name="connsiteY659" fmla="*/ 61708 h 550685"/>
              <a:gd name="connsiteX660" fmla="*/ 928095 w 1132112"/>
              <a:gd name="connsiteY660" fmla="*/ 72578 h 550685"/>
              <a:gd name="connsiteX661" fmla="*/ 937120 w 1132112"/>
              <a:gd name="connsiteY661" fmla="*/ 88102 h 550685"/>
              <a:gd name="connsiteX662" fmla="*/ 950009 w 1132112"/>
              <a:gd name="connsiteY662" fmla="*/ 77232 h 550685"/>
              <a:gd name="connsiteX663" fmla="*/ 940984 w 1132112"/>
              <a:gd name="connsiteY663" fmla="*/ 61708 h 550685"/>
              <a:gd name="connsiteX664" fmla="*/ 905198 w 1132112"/>
              <a:gd name="connsiteY664" fmla="*/ 52747 h 550685"/>
              <a:gd name="connsiteX665" fmla="*/ 891021 w 1132112"/>
              <a:gd name="connsiteY665" fmla="*/ 64704 h 550685"/>
              <a:gd name="connsiteX666" fmla="*/ 900948 w 1132112"/>
              <a:gd name="connsiteY666" fmla="*/ 81781 h 550685"/>
              <a:gd name="connsiteX667" fmla="*/ 915126 w 1132112"/>
              <a:gd name="connsiteY667" fmla="*/ 69824 h 550685"/>
              <a:gd name="connsiteX668" fmla="*/ 905198 w 1132112"/>
              <a:gd name="connsiteY668" fmla="*/ 52747 h 550685"/>
              <a:gd name="connsiteX669" fmla="*/ 539756 w 1132112"/>
              <a:gd name="connsiteY669" fmla="*/ 49905 h 550685"/>
              <a:gd name="connsiteX670" fmla="*/ 515266 w 1132112"/>
              <a:gd name="connsiteY670" fmla="*/ 70560 h 550685"/>
              <a:gd name="connsiteX671" fmla="*/ 532414 w 1132112"/>
              <a:gd name="connsiteY671" fmla="*/ 100058 h 550685"/>
              <a:gd name="connsiteX672" fmla="*/ 556902 w 1132112"/>
              <a:gd name="connsiteY672" fmla="*/ 79404 h 550685"/>
              <a:gd name="connsiteX673" fmla="*/ 539756 w 1132112"/>
              <a:gd name="connsiteY673" fmla="*/ 49905 h 550685"/>
              <a:gd name="connsiteX674" fmla="*/ 173570 w 1132112"/>
              <a:gd name="connsiteY674" fmla="*/ 49631 h 550685"/>
              <a:gd name="connsiteX675" fmla="*/ 141347 w 1132112"/>
              <a:gd name="connsiteY675" fmla="*/ 76808 h 550685"/>
              <a:gd name="connsiteX676" fmla="*/ 163911 w 1132112"/>
              <a:gd name="connsiteY676" fmla="*/ 115620 h 550685"/>
              <a:gd name="connsiteX677" fmla="*/ 196133 w 1132112"/>
              <a:gd name="connsiteY677" fmla="*/ 88443 h 550685"/>
              <a:gd name="connsiteX678" fmla="*/ 173570 w 1132112"/>
              <a:gd name="connsiteY678" fmla="*/ 49631 h 550685"/>
              <a:gd name="connsiteX679" fmla="*/ 867221 w 1132112"/>
              <a:gd name="connsiteY679" fmla="*/ 43320 h 550685"/>
              <a:gd name="connsiteX680" fmla="*/ 851755 w 1132112"/>
              <a:gd name="connsiteY680" fmla="*/ 56364 h 550685"/>
              <a:gd name="connsiteX681" fmla="*/ 862585 w 1132112"/>
              <a:gd name="connsiteY681" fmla="*/ 74994 h 550685"/>
              <a:gd name="connsiteX682" fmla="*/ 878051 w 1132112"/>
              <a:gd name="connsiteY682" fmla="*/ 61949 h 550685"/>
              <a:gd name="connsiteX683" fmla="*/ 867221 w 1132112"/>
              <a:gd name="connsiteY683" fmla="*/ 43320 h 550685"/>
              <a:gd name="connsiteX684" fmla="*/ 484247 w 1132112"/>
              <a:gd name="connsiteY684" fmla="*/ 36756 h 550685"/>
              <a:gd name="connsiteX685" fmla="*/ 458470 w 1132112"/>
              <a:gd name="connsiteY685" fmla="*/ 58498 h 550685"/>
              <a:gd name="connsiteX686" fmla="*/ 476520 w 1132112"/>
              <a:gd name="connsiteY686" fmla="*/ 89547 h 550685"/>
              <a:gd name="connsiteX687" fmla="*/ 502297 w 1132112"/>
              <a:gd name="connsiteY687" fmla="*/ 67806 h 550685"/>
              <a:gd name="connsiteX688" fmla="*/ 484247 w 1132112"/>
              <a:gd name="connsiteY688" fmla="*/ 36756 h 550685"/>
              <a:gd name="connsiteX689" fmla="*/ 104913 w 1132112"/>
              <a:gd name="connsiteY689" fmla="*/ 33688 h 550685"/>
              <a:gd name="connsiteX690" fmla="*/ 71403 w 1132112"/>
              <a:gd name="connsiteY690" fmla="*/ 61952 h 550685"/>
              <a:gd name="connsiteX691" fmla="*/ 94868 w 1132112"/>
              <a:gd name="connsiteY691" fmla="*/ 102317 h 550685"/>
              <a:gd name="connsiteX692" fmla="*/ 128378 w 1132112"/>
              <a:gd name="connsiteY692" fmla="*/ 74053 h 550685"/>
              <a:gd name="connsiteX693" fmla="*/ 104913 w 1132112"/>
              <a:gd name="connsiteY693" fmla="*/ 33688 h 550685"/>
              <a:gd name="connsiteX694" fmla="*/ 827053 w 1132112"/>
              <a:gd name="connsiteY694" fmla="*/ 33427 h 550685"/>
              <a:gd name="connsiteX695" fmla="*/ 810298 w 1132112"/>
              <a:gd name="connsiteY695" fmla="*/ 47559 h 550685"/>
              <a:gd name="connsiteX696" fmla="*/ 822030 w 1132112"/>
              <a:gd name="connsiteY696" fmla="*/ 67741 h 550685"/>
              <a:gd name="connsiteX697" fmla="*/ 838786 w 1132112"/>
              <a:gd name="connsiteY697" fmla="*/ 53609 h 550685"/>
              <a:gd name="connsiteX698" fmla="*/ 827053 w 1132112"/>
              <a:gd name="connsiteY698" fmla="*/ 33427 h 550685"/>
              <a:gd name="connsiteX699" fmla="*/ 1129540 w 1132112"/>
              <a:gd name="connsiteY699" fmla="*/ 25896 h 550685"/>
              <a:gd name="connsiteX700" fmla="*/ 1125935 w 1132112"/>
              <a:gd name="connsiteY700" fmla="*/ 28936 h 550685"/>
              <a:gd name="connsiteX701" fmla="*/ 1128460 w 1132112"/>
              <a:gd name="connsiteY701" fmla="*/ 33279 h 550685"/>
              <a:gd name="connsiteX702" fmla="*/ 1132065 w 1132112"/>
              <a:gd name="connsiteY702" fmla="*/ 30239 h 550685"/>
              <a:gd name="connsiteX703" fmla="*/ 1129540 w 1132112"/>
              <a:gd name="connsiteY703" fmla="*/ 25896 h 550685"/>
              <a:gd name="connsiteX704" fmla="*/ 426548 w 1132112"/>
              <a:gd name="connsiteY704" fmla="*/ 23141 h 550685"/>
              <a:gd name="connsiteX705" fmla="*/ 399481 w 1132112"/>
              <a:gd name="connsiteY705" fmla="*/ 45969 h 550685"/>
              <a:gd name="connsiteX706" fmla="*/ 418434 w 1132112"/>
              <a:gd name="connsiteY706" fmla="*/ 78572 h 550685"/>
              <a:gd name="connsiteX707" fmla="*/ 445500 w 1132112"/>
              <a:gd name="connsiteY707" fmla="*/ 55743 h 550685"/>
              <a:gd name="connsiteX708" fmla="*/ 426548 w 1132112"/>
              <a:gd name="connsiteY708" fmla="*/ 23141 h 550685"/>
              <a:gd name="connsiteX709" fmla="*/ 784693 w 1132112"/>
              <a:gd name="connsiteY709" fmla="*/ 23070 h 550685"/>
              <a:gd name="connsiteX710" fmla="*/ 766649 w 1132112"/>
              <a:gd name="connsiteY710" fmla="*/ 38288 h 550685"/>
              <a:gd name="connsiteX711" fmla="*/ 779284 w 1132112"/>
              <a:gd name="connsiteY711" fmla="*/ 60023 h 550685"/>
              <a:gd name="connsiteX712" fmla="*/ 797328 w 1132112"/>
              <a:gd name="connsiteY712" fmla="*/ 44804 h 550685"/>
              <a:gd name="connsiteX713" fmla="*/ 784693 w 1132112"/>
              <a:gd name="connsiteY713" fmla="*/ 23070 h 550685"/>
              <a:gd name="connsiteX714" fmla="*/ 1109602 w 1132112"/>
              <a:gd name="connsiteY714" fmla="*/ 20390 h 550685"/>
              <a:gd name="connsiteX715" fmla="*/ 1104795 w 1132112"/>
              <a:gd name="connsiteY715" fmla="*/ 24444 h 550685"/>
              <a:gd name="connsiteX716" fmla="*/ 1108161 w 1132112"/>
              <a:gd name="connsiteY716" fmla="*/ 30234 h 550685"/>
              <a:gd name="connsiteX717" fmla="*/ 1112968 w 1132112"/>
              <a:gd name="connsiteY717" fmla="*/ 26179 h 550685"/>
              <a:gd name="connsiteX718" fmla="*/ 1109602 w 1132112"/>
              <a:gd name="connsiteY718" fmla="*/ 20390 h 550685"/>
              <a:gd name="connsiteX719" fmla="*/ 34555 w 1132112"/>
              <a:gd name="connsiteY719" fmla="*/ 18121 h 550685"/>
              <a:gd name="connsiteX720" fmla="*/ 454 w 1132112"/>
              <a:gd name="connsiteY720" fmla="*/ 46883 h 550685"/>
              <a:gd name="connsiteX721" fmla="*/ 24332 w 1132112"/>
              <a:gd name="connsiteY721" fmla="*/ 87959 h 550685"/>
              <a:gd name="connsiteX722" fmla="*/ 58434 w 1132112"/>
              <a:gd name="connsiteY722" fmla="*/ 59198 h 550685"/>
              <a:gd name="connsiteX723" fmla="*/ 34555 w 1132112"/>
              <a:gd name="connsiteY723" fmla="*/ 18121 h 550685"/>
              <a:gd name="connsiteX724" fmla="*/ 1087313 w 1132112"/>
              <a:gd name="connsiteY724" fmla="*/ 13927 h 550685"/>
              <a:gd name="connsiteX725" fmla="*/ 1080869 w 1132112"/>
              <a:gd name="connsiteY725" fmla="*/ 19362 h 550685"/>
              <a:gd name="connsiteX726" fmla="*/ 1085382 w 1132112"/>
              <a:gd name="connsiteY726" fmla="*/ 27124 h 550685"/>
              <a:gd name="connsiteX727" fmla="*/ 1091827 w 1132112"/>
              <a:gd name="connsiteY727" fmla="*/ 21690 h 550685"/>
              <a:gd name="connsiteX728" fmla="*/ 1087313 w 1132112"/>
              <a:gd name="connsiteY728" fmla="*/ 13927 h 550685"/>
              <a:gd name="connsiteX729" fmla="*/ 740143 w 1132112"/>
              <a:gd name="connsiteY729" fmla="*/ 12247 h 550685"/>
              <a:gd name="connsiteX730" fmla="*/ 720810 w 1132112"/>
              <a:gd name="connsiteY730" fmla="*/ 28553 h 550685"/>
              <a:gd name="connsiteX731" fmla="*/ 734347 w 1132112"/>
              <a:gd name="connsiteY731" fmla="*/ 51840 h 550685"/>
              <a:gd name="connsiteX732" fmla="*/ 753680 w 1132112"/>
              <a:gd name="connsiteY732" fmla="*/ 35534 h 550685"/>
              <a:gd name="connsiteX733" fmla="*/ 740143 w 1132112"/>
              <a:gd name="connsiteY733" fmla="*/ 12247 h 550685"/>
              <a:gd name="connsiteX734" fmla="*/ 366657 w 1132112"/>
              <a:gd name="connsiteY734" fmla="*/ 9059 h 550685"/>
              <a:gd name="connsiteX735" fmla="*/ 338301 w 1132112"/>
              <a:gd name="connsiteY735" fmla="*/ 32975 h 550685"/>
              <a:gd name="connsiteX736" fmla="*/ 358156 w 1132112"/>
              <a:gd name="connsiteY736" fmla="*/ 67130 h 550685"/>
              <a:gd name="connsiteX737" fmla="*/ 386512 w 1132112"/>
              <a:gd name="connsiteY737" fmla="*/ 43214 h 550685"/>
              <a:gd name="connsiteX738" fmla="*/ 366657 w 1132112"/>
              <a:gd name="connsiteY738" fmla="*/ 9059 h 550685"/>
              <a:gd name="connsiteX739" fmla="*/ 1062484 w 1132112"/>
              <a:gd name="connsiteY739" fmla="*/ 7293 h 550685"/>
              <a:gd name="connsiteX740" fmla="*/ 1054750 w 1132112"/>
              <a:gd name="connsiteY740" fmla="*/ 13815 h 550685"/>
              <a:gd name="connsiteX741" fmla="*/ 1060166 w 1132112"/>
              <a:gd name="connsiteY741" fmla="*/ 23129 h 550685"/>
              <a:gd name="connsiteX742" fmla="*/ 1067900 w 1132112"/>
              <a:gd name="connsiteY742" fmla="*/ 16608 h 550685"/>
              <a:gd name="connsiteX743" fmla="*/ 1062484 w 1132112"/>
              <a:gd name="connsiteY743" fmla="*/ 7293 h 550685"/>
              <a:gd name="connsiteX744" fmla="*/ 693401 w 1132112"/>
              <a:gd name="connsiteY744" fmla="*/ 959 h 550685"/>
              <a:gd name="connsiteX745" fmla="*/ 672778 w 1132112"/>
              <a:gd name="connsiteY745" fmla="*/ 18352 h 550685"/>
              <a:gd name="connsiteX746" fmla="*/ 687218 w 1132112"/>
              <a:gd name="connsiteY746" fmla="*/ 43190 h 550685"/>
              <a:gd name="connsiteX747" fmla="*/ 707841 w 1132112"/>
              <a:gd name="connsiteY747" fmla="*/ 25798 h 550685"/>
              <a:gd name="connsiteX748" fmla="*/ 693401 w 1132112"/>
              <a:gd name="connsiteY748" fmla="*/ 959 h 550685"/>
              <a:gd name="connsiteX749" fmla="*/ 1035464 w 1132112"/>
              <a:gd name="connsiteY749" fmla="*/ 194 h 550685"/>
              <a:gd name="connsiteX750" fmla="*/ 1026442 w 1132112"/>
              <a:gd name="connsiteY750" fmla="*/ 7802 h 550685"/>
              <a:gd name="connsiteX751" fmla="*/ 1032760 w 1132112"/>
              <a:gd name="connsiteY751" fmla="*/ 18669 h 550685"/>
              <a:gd name="connsiteX752" fmla="*/ 1041782 w 1132112"/>
              <a:gd name="connsiteY752" fmla="*/ 11060 h 550685"/>
              <a:gd name="connsiteX753" fmla="*/ 1035464 w 1132112"/>
              <a:gd name="connsiteY753" fmla="*/ 194 h 550685"/>
              <a:gd name="connsiteX754" fmla="*/ 122535 w 1132112"/>
              <a:gd name="connsiteY754" fmla="*/ 1 h 550685"/>
              <a:gd name="connsiteX755" fmla="*/ 76025 w 1132112"/>
              <a:gd name="connsiteY755" fmla="*/ 1 h 550685"/>
              <a:gd name="connsiteX756" fmla="*/ 76463 w 1132112"/>
              <a:gd name="connsiteY756" fmla="*/ 2382 h 550685"/>
              <a:gd name="connsiteX757" fmla="*/ 95135 w 1132112"/>
              <a:gd name="connsiteY757" fmla="*/ 16710 h 550685"/>
              <a:gd name="connsiteX758" fmla="*/ 116750 w 1132112"/>
              <a:gd name="connsiteY758" fmla="*/ 10938 h 550685"/>
              <a:gd name="connsiteX759" fmla="*/ 311726 w 1132112"/>
              <a:gd name="connsiteY759" fmla="*/ 1 h 550685"/>
              <a:gd name="connsiteX760" fmla="*/ 285253 w 1132112"/>
              <a:gd name="connsiteY760" fmla="*/ 1 h 550685"/>
              <a:gd name="connsiteX761" fmla="*/ 274931 w 1132112"/>
              <a:gd name="connsiteY761" fmla="*/ 19516 h 550685"/>
              <a:gd name="connsiteX762" fmla="*/ 295688 w 1132112"/>
              <a:gd name="connsiteY762" fmla="*/ 55223 h 550685"/>
              <a:gd name="connsiteX763" fmla="*/ 325332 w 1132112"/>
              <a:gd name="connsiteY763" fmla="*/ 30221 h 550685"/>
              <a:gd name="connsiteX764" fmla="*/ 321093 w 1132112"/>
              <a:gd name="connsiteY764" fmla="*/ 7189 h 550685"/>
              <a:gd name="connsiteX765" fmla="*/ 1012544 w 1132112"/>
              <a:gd name="connsiteY765" fmla="*/ 1 h 550685"/>
              <a:gd name="connsiteX766" fmla="*/ 996642 w 1132112"/>
              <a:gd name="connsiteY766" fmla="*/ 1 h 550685"/>
              <a:gd name="connsiteX767" fmla="*/ 995941 w 1132112"/>
              <a:gd name="connsiteY767" fmla="*/ 1324 h 550685"/>
              <a:gd name="connsiteX768" fmla="*/ 1003162 w 1132112"/>
              <a:gd name="connsiteY768" fmla="*/ 13744 h 550685"/>
              <a:gd name="connsiteX769" fmla="*/ 1013473 w 1132112"/>
              <a:gd name="connsiteY769" fmla="*/ 5048 h 550685"/>
              <a:gd name="connsiteX770" fmla="*/ 19620 w 1132112"/>
              <a:gd name="connsiteY770" fmla="*/ 0 h 550685"/>
              <a:gd name="connsiteX771" fmla="*/ 24601 w 1132112"/>
              <a:gd name="connsiteY771" fmla="*/ 2353 h 550685"/>
              <a:gd name="connsiteX772" fmla="*/ 36286 w 1132112"/>
              <a:gd name="connsiteY772" fmla="*/ 2005 h 550685"/>
              <a:gd name="connsiteX773" fmla="*/ 40027 w 1132112"/>
              <a:gd name="connsiteY773" fmla="*/ 1 h 550685"/>
              <a:gd name="connsiteX774" fmla="*/ 143235 w 1132112"/>
              <a:gd name="connsiteY774" fmla="*/ 0 h 550685"/>
              <a:gd name="connsiteX775" fmla="*/ 146223 w 1132112"/>
              <a:gd name="connsiteY775" fmla="*/ 16235 h 550685"/>
              <a:gd name="connsiteX776" fmla="*/ 164178 w 1132112"/>
              <a:gd name="connsiteY776" fmla="*/ 30013 h 550685"/>
              <a:gd name="connsiteX777" fmla="*/ 196401 w 1132112"/>
              <a:gd name="connsiteY777" fmla="*/ 2836 h 550685"/>
              <a:gd name="connsiteX778" fmla="*/ 195879 w 1132112"/>
              <a:gd name="connsiteY778" fmla="*/ 1 h 550685"/>
              <a:gd name="connsiteX779" fmla="*/ 258877 w 1132112"/>
              <a:gd name="connsiteY779" fmla="*/ 0 h 550685"/>
              <a:gd name="connsiteX780" fmla="*/ 212326 w 1132112"/>
              <a:gd name="connsiteY780" fmla="*/ 0 h 550685"/>
              <a:gd name="connsiteX781" fmla="*/ 209369 w 1132112"/>
              <a:gd name="connsiteY781" fmla="*/ 5591 h 550685"/>
              <a:gd name="connsiteX782" fmla="*/ 231029 w 1132112"/>
              <a:gd name="connsiteY782" fmla="*/ 42850 h 550685"/>
              <a:gd name="connsiteX783" fmla="*/ 261962 w 1132112"/>
              <a:gd name="connsiteY783" fmla="*/ 16761 h 550685"/>
              <a:gd name="connsiteX784" fmla="*/ 471655 w 1132112"/>
              <a:gd name="connsiteY784" fmla="*/ 0 h 550685"/>
              <a:gd name="connsiteX785" fmla="*/ 476790 w 1132112"/>
              <a:gd name="connsiteY785" fmla="*/ 3941 h 550685"/>
              <a:gd name="connsiteX786" fmla="*/ 491548 w 1132112"/>
              <a:gd name="connsiteY786" fmla="*/ 1 h 550685"/>
              <a:gd name="connsiteX787" fmla="*/ 553893 w 1132112"/>
              <a:gd name="connsiteY787" fmla="*/ 0 h 550685"/>
              <a:gd name="connsiteX788" fmla="*/ 518306 w 1132112"/>
              <a:gd name="connsiteY788" fmla="*/ 1 h 550685"/>
              <a:gd name="connsiteX789" fmla="*/ 519039 w 1132112"/>
              <a:gd name="connsiteY789" fmla="*/ 3982 h 550685"/>
              <a:gd name="connsiteX790" fmla="*/ 532684 w 1132112"/>
              <a:gd name="connsiteY790" fmla="*/ 14453 h 550685"/>
              <a:gd name="connsiteX791" fmla="*/ 548480 w 1132112"/>
              <a:gd name="connsiteY791" fmla="*/ 10234 h 550685"/>
              <a:gd name="connsiteX792" fmla="*/ 608679 w 1132112"/>
              <a:gd name="connsiteY792" fmla="*/ 0 h 550685"/>
              <a:gd name="connsiteX793" fmla="*/ 570777 w 1132112"/>
              <a:gd name="connsiteY793" fmla="*/ 1 h 550685"/>
              <a:gd name="connsiteX794" fmla="*/ 573460 w 1132112"/>
              <a:gd name="connsiteY794" fmla="*/ 14577 h 550685"/>
              <a:gd name="connsiteX795" fmla="*/ 586387 w 1132112"/>
              <a:gd name="connsiteY795" fmla="*/ 24497 h 550685"/>
              <a:gd name="connsiteX796" fmla="*/ 609587 w 1132112"/>
              <a:gd name="connsiteY796" fmla="*/ 4930 h 550685"/>
              <a:gd name="connsiteX797" fmla="*/ 626620 w 1132112"/>
              <a:gd name="connsiteY797" fmla="*/ 0 h 550685"/>
              <a:gd name="connsiteX798" fmla="*/ 622556 w 1132112"/>
              <a:gd name="connsiteY798" fmla="*/ 7685 h 550685"/>
              <a:gd name="connsiteX799" fmla="*/ 637898 w 1132112"/>
              <a:gd name="connsiteY799" fmla="*/ 34076 h 550685"/>
              <a:gd name="connsiteX800" fmla="*/ 659809 w 1132112"/>
              <a:gd name="connsiteY800" fmla="*/ 15597 h 550685"/>
              <a:gd name="connsiteX801" fmla="*/ 656938 w 1132112"/>
              <a:gd name="connsiteY801" fmla="*/ 1 h 550685"/>
              <a:gd name="connsiteX802" fmla="*/ 945851 w 1132112"/>
              <a:gd name="connsiteY802" fmla="*/ 0 h 550685"/>
              <a:gd name="connsiteX803" fmla="*/ 934139 w 1132112"/>
              <a:gd name="connsiteY803" fmla="*/ 1 h 550685"/>
              <a:gd name="connsiteX804" fmla="*/ 937392 w 1132112"/>
              <a:gd name="connsiteY804" fmla="*/ 2496 h 550685"/>
              <a:gd name="connsiteX805" fmla="*/ 945705 w 1132112"/>
              <a:gd name="connsiteY805" fmla="*/ 276 h 550685"/>
              <a:gd name="connsiteX806" fmla="*/ 964284 w 1132112"/>
              <a:gd name="connsiteY806" fmla="*/ 0 h 550685"/>
              <a:gd name="connsiteX807" fmla="*/ 964909 w 1132112"/>
              <a:gd name="connsiteY807" fmla="*/ 3393 h 550685"/>
              <a:gd name="connsiteX808" fmla="*/ 971371 w 1132112"/>
              <a:gd name="connsiteY808" fmla="*/ 8353 h 550685"/>
              <a:gd name="connsiteX809" fmla="*/ 978854 w 1132112"/>
              <a:gd name="connsiteY809" fmla="*/ 6355 h 550685"/>
              <a:gd name="connsiteX810" fmla="*/ 982215 w 1132112"/>
              <a:gd name="connsiteY810" fmla="*/ 1 h 55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</a:cxnLst>
            <a:rect l="l" t="t" r="r" b="b"/>
            <a:pathLst>
              <a:path w="1132112" h="550685">
                <a:moveTo>
                  <a:pt x="1086499" y="545343"/>
                </a:moveTo>
                <a:lnTo>
                  <a:pt x="1080707" y="550227"/>
                </a:lnTo>
                <a:lnTo>
                  <a:pt x="1089605" y="550685"/>
                </a:lnTo>
                <a:close/>
                <a:moveTo>
                  <a:pt x="1061670" y="538709"/>
                </a:moveTo>
                <a:cubicBezTo>
                  <a:pt x="1058039" y="537938"/>
                  <a:pt x="1054576" y="540858"/>
                  <a:pt x="1053937" y="545231"/>
                </a:cubicBezTo>
                <a:lnTo>
                  <a:pt x="1056105" y="548961"/>
                </a:lnTo>
                <a:lnTo>
                  <a:pt x="1065407" y="549440"/>
                </a:lnTo>
                <a:lnTo>
                  <a:pt x="1067086" y="548024"/>
                </a:lnTo>
                <a:cubicBezTo>
                  <a:pt x="1067726" y="543651"/>
                  <a:pt x="1065301" y="539481"/>
                  <a:pt x="1061670" y="538709"/>
                </a:cubicBezTo>
                <a:close/>
                <a:moveTo>
                  <a:pt x="1034650" y="531609"/>
                </a:moveTo>
                <a:cubicBezTo>
                  <a:pt x="1030414" y="530709"/>
                  <a:pt x="1026375" y="534116"/>
                  <a:pt x="1025628" y="539218"/>
                </a:cubicBezTo>
                <a:lnTo>
                  <a:pt x="1030527" y="547645"/>
                </a:lnTo>
                <a:lnTo>
                  <a:pt x="1034591" y="547854"/>
                </a:lnTo>
                <a:lnTo>
                  <a:pt x="1040968" y="542476"/>
                </a:lnTo>
                <a:cubicBezTo>
                  <a:pt x="1041715" y="537374"/>
                  <a:pt x="1038886" y="532509"/>
                  <a:pt x="1034650" y="531609"/>
                </a:cubicBezTo>
                <a:close/>
                <a:moveTo>
                  <a:pt x="643924" y="526548"/>
                </a:moveTo>
                <a:lnTo>
                  <a:pt x="640163" y="527553"/>
                </a:lnTo>
                <a:lnTo>
                  <a:pt x="645597" y="527832"/>
                </a:lnTo>
                <a:close/>
                <a:moveTo>
                  <a:pt x="1005438" y="524044"/>
                </a:moveTo>
                <a:cubicBezTo>
                  <a:pt x="1000597" y="523016"/>
                  <a:pt x="995981" y="526909"/>
                  <a:pt x="995127" y="532740"/>
                </a:cubicBezTo>
                <a:cubicBezTo>
                  <a:pt x="994274" y="538571"/>
                  <a:pt x="997506" y="544131"/>
                  <a:pt x="1002347" y="545160"/>
                </a:cubicBezTo>
                <a:cubicBezTo>
                  <a:pt x="1007189" y="546188"/>
                  <a:pt x="1011805" y="542295"/>
                  <a:pt x="1012659" y="536464"/>
                </a:cubicBezTo>
                <a:cubicBezTo>
                  <a:pt x="1013512" y="530633"/>
                  <a:pt x="1010280" y="525072"/>
                  <a:pt x="1005438" y="524044"/>
                </a:cubicBezTo>
                <a:close/>
                <a:moveTo>
                  <a:pt x="974035" y="516013"/>
                </a:moveTo>
                <a:cubicBezTo>
                  <a:pt x="968589" y="514856"/>
                  <a:pt x="963395" y="519237"/>
                  <a:pt x="962435" y="525796"/>
                </a:cubicBezTo>
                <a:cubicBezTo>
                  <a:pt x="961475" y="532356"/>
                  <a:pt x="965111" y="538612"/>
                  <a:pt x="970557" y="539769"/>
                </a:cubicBezTo>
                <a:cubicBezTo>
                  <a:pt x="976003" y="540926"/>
                  <a:pt x="981197" y="536545"/>
                  <a:pt x="982157" y="529986"/>
                </a:cubicBezTo>
                <a:cubicBezTo>
                  <a:pt x="983118" y="523426"/>
                  <a:pt x="979481" y="517170"/>
                  <a:pt x="974035" y="516013"/>
                </a:cubicBezTo>
                <a:close/>
                <a:moveTo>
                  <a:pt x="592799" y="514329"/>
                </a:moveTo>
                <a:cubicBezTo>
                  <a:pt x="587353" y="513172"/>
                  <a:pt x="582033" y="514784"/>
                  <a:pt x="577835" y="518325"/>
                </a:cubicBezTo>
                <a:lnTo>
                  <a:pt x="574736" y="524185"/>
                </a:lnTo>
                <a:lnTo>
                  <a:pt x="606011" y="525795"/>
                </a:lnTo>
                <a:lnTo>
                  <a:pt x="605727" y="524248"/>
                </a:lnTo>
                <a:cubicBezTo>
                  <a:pt x="602787" y="519192"/>
                  <a:pt x="598246" y="515485"/>
                  <a:pt x="592799" y="514329"/>
                </a:cubicBezTo>
                <a:close/>
                <a:moveTo>
                  <a:pt x="940441" y="507518"/>
                </a:moveTo>
                <a:cubicBezTo>
                  <a:pt x="934390" y="506233"/>
                  <a:pt x="928619" y="511100"/>
                  <a:pt x="927552" y="518389"/>
                </a:cubicBezTo>
                <a:cubicBezTo>
                  <a:pt x="926485" y="525677"/>
                  <a:pt x="930526" y="532628"/>
                  <a:pt x="936577" y="533913"/>
                </a:cubicBezTo>
                <a:cubicBezTo>
                  <a:pt x="942629" y="535198"/>
                  <a:pt x="948399" y="530331"/>
                  <a:pt x="949466" y="523043"/>
                </a:cubicBezTo>
                <a:cubicBezTo>
                  <a:pt x="950533" y="515754"/>
                  <a:pt x="946493" y="508803"/>
                  <a:pt x="940441" y="507518"/>
                </a:cubicBezTo>
                <a:close/>
                <a:moveTo>
                  <a:pt x="539485" y="501643"/>
                </a:moveTo>
                <a:cubicBezTo>
                  <a:pt x="533736" y="500422"/>
                  <a:pt x="528121" y="502124"/>
                  <a:pt x="523690" y="505862"/>
                </a:cubicBezTo>
                <a:lnTo>
                  <a:pt x="515609" y="521142"/>
                </a:lnTo>
                <a:lnTo>
                  <a:pt x="555166" y="523178"/>
                </a:lnTo>
                <a:lnTo>
                  <a:pt x="553130" y="512115"/>
                </a:lnTo>
                <a:cubicBezTo>
                  <a:pt x="550027" y="506777"/>
                  <a:pt x="545234" y="502864"/>
                  <a:pt x="539485" y="501643"/>
                </a:cubicBezTo>
                <a:close/>
                <a:moveTo>
                  <a:pt x="904656" y="498556"/>
                </a:moveTo>
                <a:cubicBezTo>
                  <a:pt x="897999" y="497143"/>
                  <a:pt x="891652" y="502496"/>
                  <a:pt x="890478" y="510514"/>
                </a:cubicBezTo>
                <a:cubicBezTo>
                  <a:pt x="889305" y="518532"/>
                  <a:pt x="893749" y="526177"/>
                  <a:pt x="900405" y="527591"/>
                </a:cubicBezTo>
                <a:cubicBezTo>
                  <a:pt x="907062" y="529005"/>
                  <a:pt x="913409" y="523651"/>
                  <a:pt x="914583" y="515633"/>
                </a:cubicBezTo>
                <a:cubicBezTo>
                  <a:pt x="915757" y="507616"/>
                  <a:pt x="911312" y="499970"/>
                  <a:pt x="904656" y="498556"/>
                </a:cubicBezTo>
                <a:close/>
                <a:moveTo>
                  <a:pt x="104912" y="491352"/>
                </a:moveTo>
                <a:cubicBezTo>
                  <a:pt x="97045" y="489681"/>
                  <a:pt x="89361" y="492009"/>
                  <a:pt x="83297" y="497124"/>
                </a:cubicBezTo>
                <a:lnTo>
                  <a:pt x="82387" y="498844"/>
                </a:lnTo>
                <a:lnTo>
                  <a:pt x="116996" y="500625"/>
                </a:lnTo>
                <a:close/>
                <a:moveTo>
                  <a:pt x="866679" y="489129"/>
                </a:moveTo>
                <a:cubicBezTo>
                  <a:pt x="859417" y="487587"/>
                  <a:pt x="852492" y="493428"/>
                  <a:pt x="851213" y="502174"/>
                </a:cubicBezTo>
                <a:cubicBezTo>
                  <a:pt x="849932" y="510920"/>
                  <a:pt x="854781" y="519262"/>
                  <a:pt x="862042" y="520804"/>
                </a:cubicBezTo>
                <a:cubicBezTo>
                  <a:pt x="869303" y="522346"/>
                  <a:pt x="876228" y="516505"/>
                  <a:pt x="877509" y="507759"/>
                </a:cubicBezTo>
                <a:cubicBezTo>
                  <a:pt x="878789" y="499013"/>
                  <a:pt x="873940" y="490671"/>
                  <a:pt x="866679" y="489129"/>
                </a:cubicBezTo>
                <a:close/>
                <a:moveTo>
                  <a:pt x="483977" y="488494"/>
                </a:moveTo>
                <a:cubicBezTo>
                  <a:pt x="471875" y="485924"/>
                  <a:pt x="460334" y="495658"/>
                  <a:pt x="458200" y="510235"/>
                </a:cubicBezTo>
                <a:lnTo>
                  <a:pt x="459677" y="518263"/>
                </a:lnTo>
                <a:lnTo>
                  <a:pt x="501564" y="520419"/>
                </a:lnTo>
                <a:lnTo>
                  <a:pt x="502027" y="519544"/>
                </a:lnTo>
                <a:cubicBezTo>
                  <a:pt x="504161" y="504966"/>
                  <a:pt x="496079" y="491065"/>
                  <a:pt x="483977" y="488494"/>
                </a:cubicBezTo>
                <a:close/>
                <a:moveTo>
                  <a:pt x="826510" y="479237"/>
                </a:moveTo>
                <a:cubicBezTo>
                  <a:pt x="818643" y="477567"/>
                  <a:pt x="811141" y="483894"/>
                  <a:pt x="809754" y="493369"/>
                </a:cubicBezTo>
                <a:cubicBezTo>
                  <a:pt x="808368" y="502844"/>
                  <a:pt x="813621" y="511880"/>
                  <a:pt x="821487" y="513550"/>
                </a:cubicBezTo>
                <a:cubicBezTo>
                  <a:pt x="829354" y="515221"/>
                  <a:pt x="836856" y="508894"/>
                  <a:pt x="838243" y="499419"/>
                </a:cubicBezTo>
                <a:cubicBezTo>
                  <a:pt x="839630" y="489944"/>
                  <a:pt x="834377" y="480908"/>
                  <a:pt x="826510" y="479237"/>
                </a:cubicBezTo>
                <a:close/>
                <a:moveTo>
                  <a:pt x="34553" y="475785"/>
                </a:moveTo>
                <a:cubicBezTo>
                  <a:pt x="26547" y="474085"/>
                  <a:pt x="18728" y="476454"/>
                  <a:pt x="12557" y="481659"/>
                </a:cubicBezTo>
                <a:lnTo>
                  <a:pt x="5559" y="494889"/>
                </a:lnTo>
                <a:lnTo>
                  <a:pt x="54854" y="497426"/>
                </a:lnTo>
                <a:lnTo>
                  <a:pt x="53555" y="490366"/>
                </a:lnTo>
                <a:cubicBezTo>
                  <a:pt x="49234" y="482933"/>
                  <a:pt x="42558" y="477485"/>
                  <a:pt x="34553" y="475785"/>
                </a:cubicBezTo>
                <a:close/>
                <a:moveTo>
                  <a:pt x="426279" y="474877"/>
                </a:moveTo>
                <a:cubicBezTo>
                  <a:pt x="413571" y="472179"/>
                  <a:pt x="401452" y="482400"/>
                  <a:pt x="399212" y="497707"/>
                </a:cubicBezTo>
                <a:lnTo>
                  <a:pt x="402453" y="515317"/>
                </a:lnTo>
                <a:lnTo>
                  <a:pt x="440061" y="517253"/>
                </a:lnTo>
                <a:lnTo>
                  <a:pt x="445230" y="507480"/>
                </a:lnTo>
                <a:cubicBezTo>
                  <a:pt x="447471" y="492173"/>
                  <a:pt x="438986" y="477577"/>
                  <a:pt x="426279" y="474877"/>
                </a:cubicBezTo>
                <a:close/>
                <a:moveTo>
                  <a:pt x="784151" y="468880"/>
                </a:moveTo>
                <a:cubicBezTo>
                  <a:pt x="775678" y="467081"/>
                  <a:pt x="767600" y="473895"/>
                  <a:pt x="766106" y="484099"/>
                </a:cubicBezTo>
                <a:cubicBezTo>
                  <a:pt x="764612" y="494304"/>
                  <a:pt x="770269" y="504034"/>
                  <a:pt x="778741" y="505834"/>
                </a:cubicBezTo>
                <a:cubicBezTo>
                  <a:pt x="787213" y="507633"/>
                  <a:pt x="795291" y="500819"/>
                  <a:pt x="796785" y="490615"/>
                </a:cubicBezTo>
                <a:cubicBezTo>
                  <a:pt x="798279" y="480410"/>
                  <a:pt x="792622" y="470679"/>
                  <a:pt x="784151" y="468880"/>
                </a:cubicBezTo>
                <a:close/>
                <a:moveTo>
                  <a:pt x="1128726" y="465776"/>
                </a:moveTo>
                <a:cubicBezTo>
                  <a:pt x="1127033" y="465416"/>
                  <a:pt x="1125419" y="466778"/>
                  <a:pt x="1125121" y="468816"/>
                </a:cubicBezTo>
                <a:cubicBezTo>
                  <a:pt x="1124823" y="470855"/>
                  <a:pt x="1125953" y="472799"/>
                  <a:pt x="1127645" y="473159"/>
                </a:cubicBezTo>
                <a:cubicBezTo>
                  <a:pt x="1129337" y="473518"/>
                  <a:pt x="1130952" y="472157"/>
                  <a:pt x="1131250" y="470119"/>
                </a:cubicBezTo>
                <a:cubicBezTo>
                  <a:pt x="1131548" y="468080"/>
                  <a:pt x="1130418" y="466136"/>
                  <a:pt x="1128726" y="465776"/>
                </a:cubicBezTo>
                <a:close/>
                <a:moveTo>
                  <a:pt x="366387" y="460796"/>
                </a:moveTo>
                <a:cubicBezTo>
                  <a:pt x="353075" y="457969"/>
                  <a:pt x="340379" y="468677"/>
                  <a:pt x="338032" y="484712"/>
                </a:cubicBezTo>
                <a:cubicBezTo>
                  <a:pt x="336858" y="492730"/>
                  <a:pt x="338494" y="500562"/>
                  <a:pt x="342087" y="506743"/>
                </a:cubicBezTo>
                <a:lnTo>
                  <a:pt x="349724" y="512603"/>
                </a:lnTo>
                <a:lnTo>
                  <a:pt x="376186" y="513966"/>
                </a:lnTo>
                <a:lnTo>
                  <a:pt x="386242" y="494952"/>
                </a:lnTo>
                <a:cubicBezTo>
                  <a:pt x="388590" y="478916"/>
                  <a:pt x="379700" y="463624"/>
                  <a:pt x="366387" y="460796"/>
                </a:cubicBezTo>
                <a:close/>
                <a:moveTo>
                  <a:pt x="1108787" y="460273"/>
                </a:moveTo>
                <a:cubicBezTo>
                  <a:pt x="1106531" y="459793"/>
                  <a:pt x="1104379" y="461608"/>
                  <a:pt x="1103981" y="464327"/>
                </a:cubicBezTo>
                <a:cubicBezTo>
                  <a:pt x="1103583" y="467045"/>
                  <a:pt x="1105090" y="469637"/>
                  <a:pt x="1107347" y="470116"/>
                </a:cubicBezTo>
                <a:cubicBezTo>
                  <a:pt x="1109603" y="470595"/>
                  <a:pt x="1111755" y="468780"/>
                  <a:pt x="1112153" y="466062"/>
                </a:cubicBezTo>
                <a:cubicBezTo>
                  <a:pt x="1112551" y="463344"/>
                  <a:pt x="1111044" y="460752"/>
                  <a:pt x="1108787" y="460273"/>
                </a:cubicBezTo>
                <a:close/>
                <a:moveTo>
                  <a:pt x="739600" y="458057"/>
                </a:moveTo>
                <a:cubicBezTo>
                  <a:pt x="730523" y="456128"/>
                  <a:pt x="721867" y="463429"/>
                  <a:pt x="720266" y="474362"/>
                </a:cubicBezTo>
                <a:cubicBezTo>
                  <a:pt x="718667" y="485296"/>
                  <a:pt x="724727" y="495722"/>
                  <a:pt x="733804" y="497650"/>
                </a:cubicBezTo>
                <a:cubicBezTo>
                  <a:pt x="742881" y="499578"/>
                  <a:pt x="751537" y="492277"/>
                  <a:pt x="753137" y="481344"/>
                </a:cubicBezTo>
                <a:cubicBezTo>
                  <a:pt x="754738" y="470411"/>
                  <a:pt x="748677" y="459984"/>
                  <a:pt x="739600" y="458057"/>
                </a:cubicBezTo>
                <a:close/>
                <a:moveTo>
                  <a:pt x="1086499" y="453810"/>
                </a:moveTo>
                <a:cubicBezTo>
                  <a:pt x="1083473" y="453167"/>
                  <a:pt x="1080588" y="455601"/>
                  <a:pt x="1080055" y="459245"/>
                </a:cubicBezTo>
                <a:cubicBezTo>
                  <a:pt x="1079521" y="462889"/>
                  <a:pt x="1081541" y="466365"/>
                  <a:pt x="1084567" y="467007"/>
                </a:cubicBezTo>
                <a:cubicBezTo>
                  <a:pt x="1087593" y="467650"/>
                  <a:pt x="1090479" y="465217"/>
                  <a:pt x="1091012" y="461572"/>
                </a:cubicBezTo>
                <a:cubicBezTo>
                  <a:pt x="1091545" y="457928"/>
                  <a:pt x="1089525" y="454453"/>
                  <a:pt x="1086499" y="453810"/>
                </a:cubicBezTo>
                <a:close/>
                <a:moveTo>
                  <a:pt x="1061670" y="447176"/>
                </a:moveTo>
                <a:cubicBezTo>
                  <a:pt x="1058039" y="446405"/>
                  <a:pt x="1054576" y="449325"/>
                  <a:pt x="1053936" y="453697"/>
                </a:cubicBezTo>
                <a:cubicBezTo>
                  <a:pt x="1053296" y="458070"/>
                  <a:pt x="1055721" y="462241"/>
                  <a:pt x="1059352" y="463012"/>
                </a:cubicBezTo>
                <a:cubicBezTo>
                  <a:pt x="1062983" y="463783"/>
                  <a:pt x="1066445" y="460864"/>
                  <a:pt x="1067085" y="456491"/>
                </a:cubicBezTo>
                <a:cubicBezTo>
                  <a:pt x="1067726" y="452118"/>
                  <a:pt x="1065301" y="447947"/>
                  <a:pt x="1061670" y="447176"/>
                </a:cubicBezTo>
                <a:close/>
                <a:moveTo>
                  <a:pt x="692858" y="446769"/>
                </a:moveTo>
                <a:cubicBezTo>
                  <a:pt x="683176" y="444712"/>
                  <a:pt x="673943" y="452499"/>
                  <a:pt x="672236" y="464161"/>
                </a:cubicBezTo>
                <a:cubicBezTo>
                  <a:pt x="670528" y="475824"/>
                  <a:pt x="676993" y="486944"/>
                  <a:pt x="686675" y="489001"/>
                </a:cubicBezTo>
                <a:cubicBezTo>
                  <a:pt x="696358" y="491058"/>
                  <a:pt x="705591" y="483270"/>
                  <a:pt x="707298" y="471608"/>
                </a:cubicBezTo>
                <a:cubicBezTo>
                  <a:pt x="709005" y="459947"/>
                  <a:pt x="702540" y="448825"/>
                  <a:pt x="692858" y="446769"/>
                </a:cubicBezTo>
                <a:close/>
                <a:moveTo>
                  <a:pt x="304305" y="446251"/>
                </a:moveTo>
                <a:cubicBezTo>
                  <a:pt x="290387" y="443295"/>
                  <a:pt x="277116" y="454489"/>
                  <a:pt x="274662" y="471253"/>
                </a:cubicBezTo>
                <a:cubicBezTo>
                  <a:pt x="272208" y="488018"/>
                  <a:pt x="281501" y="504005"/>
                  <a:pt x="295418" y="506960"/>
                </a:cubicBezTo>
                <a:cubicBezTo>
                  <a:pt x="309336" y="509917"/>
                  <a:pt x="322607" y="498722"/>
                  <a:pt x="325062" y="481958"/>
                </a:cubicBezTo>
                <a:cubicBezTo>
                  <a:pt x="327516" y="465194"/>
                  <a:pt x="318222" y="449207"/>
                  <a:pt x="304305" y="446251"/>
                </a:cubicBezTo>
                <a:close/>
                <a:moveTo>
                  <a:pt x="1034650" y="440076"/>
                </a:moveTo>
                <a:cubicBezTo>
                  <a:pt x="1030415" y="439177"/>
                  <a:pt x="1026375" y="442583"/>
                  <a:pt x="1025628" y="447686"/>
                </a:cubicBezTo>
                <a:cubicBezTo>
                  <a:pt x="1024881" y="452787"/>
                  <a:pt x="1027709" y="457653"/>
                  <a:pt x="1031946" y="458552"/>
                </a:cubicBezTo>
                <a:cubicBezTo>
                  <a:pt x="1036182" y="459452"/>
                  <a:pt x="1040221" y="456046"/>
                  <a:pt x="1040968" y="450943"/>
                </a:cubicBezTo>
                <a:cubicBezTo>
                  <a:pt x="1041715" y="445841"/>
                  <a:pt x="1038886" y="440976"/>
                  <a:pt x="1034650" y="440076"/>
                </a:cubicBezTo>
                <a:close/>
                <a:moveTo>
                  <a:pt x="643924" y="435014"/>
                </a:moveTo>
                <a:cubicBezTo>
                  <a:pt x="633637" y="432830"/>
                  <a:pt x="623827" y="441103"/>
                  <a:pt x="622013" y="453494"/>
                </a:cubicBezTo>
                <a:cubicBezTo>
                  <a:pt x="620199" y="465886"/>
                  <a:pt x="627068" y="477701"/>
                  <a:pt x="637355" y="479886"/>
                </a:cubicBezTo>
                <a:cubicBezTo>
                  <a:pt x="647643" y="482072"/>
                  <a:pt x="657452" y="473798"/>
                  <a:pt x="659266" y="461406"/>
                </a:cubicBezTo>
                <a:cubicBezTo>
                  <a:pt x="661080" y="449015"/>
                  <a:pt x="654212" y="437199"/>
                  <a:pt x="643924" y="435014"/>
                </a:cubicBezTo>
                <a:close/>
                <a:moveTo>
                  <a:pt x="1005439" y="432511"/>
                </a:moveTo>
                <a:cubicBezTo>
                  <a:pt x="1000597" y="431482"/>
                  <a:pt x="995981" y="435376"/>
                  <a:pt x="995127" y="441207"/>
                </a:cubicBezTo>
                <a:cubicBezTo>
                  <a:pt x="994274" y="447038"/>
                  <a:pt x="997506" y="452599"/>
                  <a:pt x="1002348" y="453627"/>
                </a:cubicBezTo>
                <a:cubicBezTo>
                  <a:pt x="1007189" y="454655"/>
                  <a:pt x="1011805" y="450762"/>
                  <a:pt x="1012659" y="444930"/>
                </a:cubicBezTo>
                <a:cubicBezTo>
                  <a:pt x="1013512" y="439100"/>
                  <a:pt x="1010280" y="433539"/>
                  <a:pt x="1005439" y="432511"/>
                </a:cubicBezTo>
                <a:close/>
                <a:moveTo>
                  <a:pt x="240033" y="431239"/>
                </a:moveTo>
                <a:cubicBezTo>
                  <a:pt x="225509" y="428154"/>
                  <a:pt x="211660" y="439834"/>
                  <a:pt x="209099" y="457328"/>
                </a:cubicBezTo>
                <a:cubicBezTo>
                  <a:pt x="206539" y="474822"/>
                  <a:pt x="216236" y="491503"/>
                  <a:pt x="230759" y="494588"/>
                </a:cubicBezTo>
                <a:cubicBezTo>
                  <a:pt x="245283" y="497673"/>
                  <a:pt x="259132" y="485992"/>
                  <a:pt x="261693" y="468498"/>
                </a:cubicBezTo>
                <a:cubicBezTo>
                  <a:pt x="264253" y="451005"/>
                  <a:pt x="254556" y="434323"/>
                  <a:pt x="240033" y="431239"/>
                </a:cubicBezTo>
                <a:close/>
                <a:moveTo>
                  <a:pt x="974035" y="424480"/>
                </a:moveTo>
                <a:cubicBezTo>
                  <a:pt x="968589" y="423324"/>
                  <a:pt x="963395" y="427704"/>
                  <a:pt x="962435" y="434264"/>
                </a:cubicBezTo>
                <a:cubicBezTo>
                  <a:pt x="961475" y="440823"/>
                  <a:pt x="965111" y="447080"/>
                  <a:pt x="970557" y="448236"/>
                </a:cubicBezTo>
                <a:cubicBezTo>
                  <a:pt x="976003" y="449393"/>
                  <a:pt x="981197" y="445012"/>
                  <a:pt x="982157" y="438452"/>
                </a:cubicBezTo>
                <a:cubicBezTo>
                  <a:pt x="983118" y="431893"/>
                  <a:pt x="979481" y="425636"/>
                  <a:pt x="974035" y="424480"/>
                </a:cubicBezTo>
                <a:close/>
                <a:moveTo>
                  <a:pt x="592799" y="422795"/>
                </a:moveTo>
                <a:cubicBezTo>
                  <a:pt x="581906" y="420482"/>
                  <a:pt x="571520" y="429242"/>
                  <a:pt x="569599" y="442363"/>
                </a:cubicBezTo>
                <a:cubicBezTo>
                  <a:pt x="567678" y="455483"/>
                  <a:pt x="574951" y="467994"/>
                  <a:pt x="585844" y="470307"/>
                </a:cubicBezTo>
                <a:cubicBezTo>
                  <a:pt x="596736" y="472621"/>
                  <a:pt x="607123" y="463860"/>
                  <a:pt x="609044" y="450740"/>
                </a:cubicBezTo>
                <a:cubicBezTo>
                  <a:pt x="610964" y="437621"/>
                  <a:pt x="603691" y="425109"/>
                  <a:pt x="592799" y="422795"/>
                </a:cubicBezTo>
                <a:close/>
                <a:moveTo>
                  <a:pt x="940441" y="415984"/>
                </a:moveTo>
                <a:cubicBezTo>
                  <a:pt x="934390" y="414700"/>
                  <a:pt x="928619" y="419566"/>
                  <a:pt x="927552" y="426855"/>
                </a:cubicBezTo>
                <a:cubicBezTo>
                  <a:pt x="926485" y="434143"/>
                  <a:pt x="930526" y="441094"/>
                  <a:pt x="936577" y="442380"/>
                </a:cubicBezTo>
                <a:cubicBezTo>
                  <a:pt x="942629" y="443664"/>
                  <a:pt x="948399" y="438798"/>
                  <a:pt x="949466" y="431509"/>
                </a:cubicBezTo>
                <a:cubicBezTo>
                  <a:pt x="950533" y="424221"/>
                  <a:pt x="946493" y="417270"/>
                  <a:pt x="940441" y="415984"/>
                </a:cubicBezTo>
                <a:close/>
                <a:moveTo>
                  <a:pt x="173569" y="415761"/>
                </a:moveTo>
                <a:cubicBezTo>
                  <a:pt x="158440" y="412548"/>
                  <a:pt x="144013" y="424715"/>
                  <a:pt x="141346" y="442938"/>
                </a:cubicBezTo>
                <a:cubicBezTo>
                  <a:pt x="138679" y="461161"/>
                  <a:pt x="148780" y="478538"/>
                  <a:pt x="163908" y="481751"/>
                </a:cubicBezTo>
                <a:cubicBezTo>
                  <a:pt x="179037" y="484964"/>
                  <a:pt x="193464" y="472796"/>
                  <a:pt x="196131" y="454574"/>
                </a:cubicBezTo>
                <a:cubicBezTo>
                  <a:pt x="198799" y="436352"/>
                  <a:pt x="188697" y="418974"/>
                  <a:pt x="173569" y="415761"/>
                </a:cubicBezTo>
                <a:close/>
                <a:moveTo>
                  <a:pt x="539486" y="410111"/>
                </a:moveTo>
                <a:cubicBezTo>
                  <a:pt x="527988" y="407669"/>
                  <a:pt x="517025" y="416916"/>
                  <a:pt x="514997" y="430765"/>
                </a:cubicBezTo>
                <a:cubicBezTo>
                  <a:pt x="512970" y="444613"/>
                  <a:pt x="520647" y="457821"/>
                  <a:pt x="532144" y="460262"/>
                </a:cubicBezTo>
                <a:cubicBezTo>
                  <a:pt x="543641" y="462705"/>
                  <a:pt x="554604" y="453457"/>
                  <a:pt x="556631" y="439608"/>
                </a:cubicBezTo>
                <a:cubicBezTo>
                  <a:pt x="558658" y="425759"/>
                  <a:pt x="550984" y="412553"/>
                  <a:pt x="539486" y="410111"/>
                </a:cubicBezTo>
                <a:close/>
                <a:moveTo>
                  <a:pt x="904655" y="407023"/>
                </a:moveTo>
                <a:cubicBezTo>
                  <a:pt x="897999" y="405609"/>
                  <a:pt x="891652" y="410963"/>
                  <a:pt x="890478" y="418980"/>
                </a:cubicBezTo>
                <a:cubicBezTo>
                  <a:pt x="889304" y="426998"/>
                  <a:pt x="893749" y="434644"/>
                  <a:pt x="900405" y="436058"/>
                </a:cubicBezTo>
                <a:cubicBezTo>
                  <a:pt x="907061" y="437471"/>
                  <a:pt x="913409" y="432118"/>
                  <a:pt x="914583" y="424100"/>
                </a:cubicBezTo>
                <a:cubicBezTo>
                  <a:pt x="915756" y="416082"/>
                  <a:pt x="911312" y="408437"/>
                  <a:pt x="904655" y="407023"/>
                </a:cubicBezTo>
                <a:close/>
                <a:moveTo>
                  <a:pt x="104912" y="399819"/>
                </a:moveTo>
                <a:cubicBezTo>
                  <a:pt x="89179" y="396477"/>
                  <a:pt x="74176" y="409131"/>
                  <a:pt x="71401" y="428083"/>
                </a:cubicBezTo>
                <a:cubicBezTo>
                  <a:pt x="68627" y="447034"/>
                  <a:pt x="79133" y="465106"/>
                  <a:pt x="94865" y="468447"/>
                </a:cubicBezTo>
                <a:cubicBezTo>
                  <a:pt x="110599" y="471789"/>
                  <a:pt x="125602" y="459135"/>
                  <a:pt x="128376" y="440183"/>
                </a:cubicBezTo>
                <a:cubicBezTo>
                  <a:pt x="131150" y="421232"/>
                  <a:pt x="120645" y="403160"/>
                  <a:pt x="104912" y="399819"/>
                </a:cubicBezTo>
                <a:close/>
                <a:moveTo>
                  <a:pt x="866679" y="397596"/>
                </a:moveTo>
                <a:cubicBezTo>
                  <a:pt x="859417" y="396054"/>
                  <a:pt x="852492" y="401894"/>
                  <a:pt x="851212" y="410641"/>
                </a:cubicBezTo>
                <a:cubicBezTo>
                  <a:pt x="849931" y="419388"/>
                  <a:pt x="854780" y="427729"/>
                  <a:pt x="862042" y="429271"/>
                </a:cubicBezTo>
                <a:cubicBezTo>
                  <a:pt x="869303" y="430813"/>
                  <a:pt x="876228" y="424973"/>
                  <a:pt x="877508" y="416226"/>
                </a:cubicBezTo>
                <a:cubicBezTo>
                  <a:pt x="878789" y="407480"/>
                  <a:pt x="873940" y="399139"/>
                  <a:pt x="866679" y="397596"/>
                </a:cubicBezTo>
                <a:close/>
                <a:moveTo>
                  <a:pt x="483978" y="396961"/>
                </a:moveTo>
                <a:cubicBezTo>
                  <a:pt x="471875" y="394391"/>
                  <a:pt x="460334" y="404125"/>
                  <a:pt x="458200" y="418702"/>
                </a:cubicBezTo>
                <a:cubicBezTo>
                  <a:pt x="456066" y="433279"/>
                  <a:pt x="464148" y="447181"/>
                  <a:pt x="476251" y="449752"/>
                </a:cubicBezTo>
                <a:cubicBezTo>
                  <a:pt x="488352" y="452322"/>
                  <a:pt x="499893" y="442588"/>
                  <a:pt x="502027" y="428010"/>
                </a:cubicBezTo>
                <a:cubicBezTo>
                  <a:pt x="504162" y="413433"/>
                  <a:pt x="496081" y="399531"/>
                  <a:pt x="483978" y="396961"/>
                </a:cubicBezTo>
                <a:close/>
                <a:moveTo>
                  <a:pt x="826511" y="387705"/>
                </a:moveTo>
                <a:cubicBezTo>
                  <a:pt x="818643" y="386034"/>
                  <a:pt x="811142" y="392361"/>
                  <a:pt x="809755" y="401836"/>
                </a:cubicBezTo>
                <a:cubicBezTo>
                  <a:pt x="808368" y="411311"/>
                  <a:pt x="813621" y="420347"/>
                  <a:pt x="821487" y="422018"/>
                </a:cubicBezTo>
                <a:cubicBezTo>
                  <a:pt x="829355" y="423689"/>
                  <a:pt x="836856" y="417362"/>
                  <a:pt x="838243" y="407887"/>
                </a:cubicBezTo>
                <a:cubicBezTo>
                  <a:pt x="839630" y="398411"/>
                  <a:pt x="834377" y="389376"/>
                  <a:pt x="826511" y="387705"/>
                </a:cubicBezTo>
                <a:close/>
                <a:moveTo>
                  <a:pt x="34554" y="384252"/>
                </a:moveTo>
                <a:cubicBezTo>
                  <a:pt x="18543" y="380852"/>
                  <a:pt x="3276" y="393729"/>
                  <a:pt x="453" y="413014"/>
                </a:cubicBezTo>
                <a:cubicBezTo>
                  <a:pt x="-2371" y="432299"/>
                  <a:pt x="8320" y="450690"/>
                  <a:pt x="24330" y="454090"/>
                </a:cubicBezTo>
                <a:cubicBezTo>
                  <a:pt x="40341" y="457491"/>
                  <a:pt x="55609" y="444614"/>
                  <a:pt x="58432" y="425329"/>
                </a:cubicBezTo>
                <a:cubicBezTo>
                  <a:pt x="61255" y="406043"/>
                  <a:pt x="50565" y="387653"/>
                  <a:pt x="34554" y="384252"/>
                </a:cubicBezTo>
                <a:close/>
                <a:moveTo>
                  <a:pt x="426279" y="383345"/>
                </a:moveTo>
                <a:cubicBezTo>
                  <a:pt x="413571" y="380646"/>
                  <a:pt x="401453" y="390867"/>
                  <a:pt x="399212" y="406174"/>
                </a:cubicBezTo>
                <a:cubicBezTo>
                  <a:pt x="396971" y="421481"/>
                  <a:pt x="405456" y="436077"/>
                  <a:pt x="418164" y="438776"/>
                </a:cubicBezTo>
                <a:cubicBezTo>
                  <a:pt x="430872" y="441475"/>
                  <a:pt x="442990" y="431254"/>
                  <a:pt x="445231" y="415948"/>
                </a:cubicBezTo>
                <a:cubicBezTo>
                  <a:pt x="447471" y="400641"/>
                  <a:pt x="438986" y="386044"/>
                  <a:pt x="426279" y="383345"/>
                </a:cubicBezTo>
                <a:close/>
                <a:moveTo>
                  <a:pt x="784151" y="377347"/>
                </a:moveTo>
                <a:cubicBezTo>
                  <a:pt x="775679" y="375547"/>
                  <a:pt x="767600" y="382361"/>
                  <a:pt x="766106" y="392565"/>
                </a:cubicBezTo>
                <a:cubicBezTo>
                  <a:pt x="764613" y="402770"/>
                  <a:pt x="770269" y="412501"/>
                  <a:pt x="778741" y="414300"/>
                </a:cubicBezTo>
                <a:cubicBezTo>
                  <a:pt x="787213" y="416100"/>
                  <a:pt x="795292" y="409286"/>
                  <a:pt x="796785" y="399082"/>
                </a:cubicBezTo>
                <a:cubicBezTo>
                  <a:pt x="798279" y="388876"/>
                  <a:pt x="792622" y="379146"/>
                  <a:pt x="784151" y="377347"/>
                </a:cubicBezTo>
                <a:close/>
                <a:moveTo>
                  <a:pt x="1128726" y="374243"/>
                </a:moveTo>
                <a:cubicBezTo>
                  <a:pt x="1127034" y="373883"/>
                  <a:pt x="1125420" y="375244"/>
                  <a:pt x="1125121" y="377284"/>
                </a:cubicBezTo>
                <a:cubicBezTo>
                  <a:pt x="1124823" y="379322"/>
                  <a:pt x="1125953" y="381267"/>
                  <a:pt x="1127645" y="381626"/>
                </a:cubicBezTo>
                <a:cubicBezTo>
                  <a:pt x="1129338" y="381986"/>
                  <a:pt x="1130952" y="380624"/>
                  <a:pt x="1131251" y="378585"/>
                </a:cubicBezTo>
                <a:cubicBezTo>
                  <a:pt x="1131549" y="376547"/>
                  <a:pt x="1130418" y="374602"/>
                  <a:pt x="1128726" y="374243"/>
                </a:cubicBezTo>
                <a:close/>
                <a:moveTo>
                  <a:pt x="366388" y="369264"/>
                </a:moveTo>
                <a:cubicBezTo>
                  <a:pt x="353075" y="366436"/>
                  <a:pt x="340380" y="377144"/>
                  <a:pt x="338032" y="393179"/>
                </a:cubicBezTo>
                <a:cubicBezTo>
                  <a:pt x="335685" y="409215"/>
                  <a:pt x="344574" y="424507"/>
                  <a:pt x="357887" y="427334"/>
                </a:cubicBezTo>
                <a:cubicBezTo>
                  <a:pt x="371200" y="430161"/>
                  <a:pt x="383895" y="419454"/>
                  <a:pt x="386243" y="403418"/>
                </a:cubicBezTo>
                <a:cubicBezTo>
                  <a:pt x="388590" y="387383"/>
                  <a:pt x="379700" y="372091"/>
                  <a:pt x="366388" y="369264"/>
                </a:cubicBezTo>
                <a:close/>
                <a:moveTo>
                  <a:pt x="1108788" y="368739"/>
                </a:moveTo>
                <a:cubicBezTo>
                  <a:pt x="1106531" y="368260"/>
                  <a:pt x="1104379" y="370075"/>
                  <a:pt x="1103981" y="372793"/>
                </a:cubicBezTo>
                <a:cubicBezTo>
                  <a:pt x="1103584" y="375511"/>
                  <a:pt x="1105091" y="378103"/>
                  <a:pt x="1107347" y="378583"/>
                </a:cubicBezTo>
                <a:cubicBezTo>
                  <a:pt x="1109603" y="379062"/>
                  <a:pt x="1111756" y="377247"/>
                  <a:pt x="1112153" y="374529"/>
                </a:cubicBezTo>
                <a:cubicBezTo>
                  <a:pt x="1112552" y="371811"/>
                  <a:pt x="1111044" y="369219"/>
                  <a:pt x="1108788" y="368739"/>
                </a:cubicBezTo>
                <a:close/>
                <a:moveTo>
                  <a:pt x="739600" y="366523"/>
                </a:moveTo>
                <a:cubicBezTo>
                  <a:pt x="730523" y="364596"/>
                  <a:pt x="721867" y="371896"/>
                  <a:pt x="720266" y="382829"/>
                </a:cubicBezTo>
                <a:cubicBezTo>
                  <a:pt x="718666" y="393762"/>
                  <a:pt x="724727" y="404189"/>
                  <a:pt x="733804" y="406117"/>
                </a:cubicBezTo>
                <a:cubicBezTo>
                  <a:pt x="742881" y="408045"/>
                  <a:pt x="751537" y="400744"/>
                  <a:pt x="753137" y="389811"/>
                </a:cubicBezTo>
                <a:cubicBezTo>
                  <a:pt x="754738" y="378877"/>
                  <a:pt x="748677" y="368452"/>
                  <a:pt x="739600" y="366523"/>
                </a:cubicBezTo>
                <a:close/>
                <a:moveTo>
                  <a:pt x="1086499" y="362278"/>
                </a:moveTo>
                <a:cubicBezTo>
                  <a:pt x="1083473" y="361635"/>
                  <a:pt x="1080588" y="364067"/>
                  <a:pt x="1080055" y="367712"/>
                </a:cubicBezTo>
                <a:cubicBezTo>
                  <a:pt x="1079521" y="371356"/>
                  <a:pt x="1081542" y="374831"/>
                  <a:pt x="1084568" y="375473"/>
                </a:cubicBezTo>
                <a:cubicBezTo>
                  <a:pt x="1087594" y="376116"/>
                  <a:pt x="1090479" y="373683"/>
                  <a:pt x="1091012" y="370038"/>
                </a:cubicBezTo>
                <a:cubicBezTo>
                  <a:pt x="1091546" y="366394"/>
                  <a:pt x="1089525" y="362921"/>
                  <a:pt x="1086499" y="362278"/>
                </a:cubicBezTo>
                <a:close/>
                <a:moveTo>
                  <a:pt x="1061670" y="355644"/>
                </a:moveTo>
                <a:cubicBezTo>
                  <a:pt x="1058039" y="354873"/>
                  <a:pt x="1054576" y="357793"/>
                  <a:pt x="1053936" y="362166"/>
                </a:cubicBezTo>
                <a:cubicBezTo>
                  <a:pt x="1053297" y="366538"/>
                  <a:pt x="1055721" y="370708"/>
                  <a:pt x="1059352" y="371479"/>
                </a:cubicBezTo>
                <a:cubicBezTo>
                  <a:pt x="1062983" y="372251"/>
                  <a:pt x="1066446" y="369330"/>
                  <a:pt x="1067085" y="364957"/>
                </a:cubicBezTo>
                <a:cubicBezTo>
                  <a:pt x="1067726" y="360586"/>
                  <a:pt x="1065301" y="356416"/>
                  <a:pt x="1061670" y="355644"/>
                </a:cubicBezTo>
                <a:close/>
                <a:moveTo>
                  <a:pt x="692858" y="355237"/>
                </a:moveTo>
                <a:cubicBezTo>
                  <a:pt x="683176" y="353181"/>
                  <a:pt x="673943" y="360967"/>
                  <a:pt x="672236" y="372628"/>
                </a:cubicBezTo>
                <a:cubicBezTo>
                  <a:pt x="670529" y="384290"/>
                  <a:pt x="676993" y="395411"/>
                  <a:pt x="686676" y="397468"/>
                </a:cubicBezTo>
                <a:cubicBezTo>
                  <a:pt x="696359" y="399524"/>
                  <a:pt x="705591" y="391737"/>
                  <a:pt x="707299" y="380075"/>
                </a:cubicBezTo>
                <a:cubicBezTo>
                  <a:pt x="709005" y="368413"/>
                  <a:pt x="702540" y="357293"/>
                  <a:pt x="692858" y="355237"/>
                </a:cubicBezTo>
                <a:close/>
                <a:moveTo>
                  <a:pt x="304305" y="354720"/>
                </a:moveTo>
                <a:cubicBezTo>
                  <a:pt x="290387" y="351763"/>
                  <a:pt x="277116" y="362958"/>
                  <a:pt x="274662" y="379720"/>
                </a:cubicBezTo>
                <a:cubicBezTo>
                  <a:pt x="272208" y="396485"/>
                  <a:pt x="281501" y="412471"/>
                  <a:pt x="295418" y="415427"/>
                </a:cubicBezTo>
                <a:cubicBezTo>
                  <a:pt x="309336" y="418383"/>
                  <a:pt x="322608" y="407189"/>
                  <a:pt x="325062" y="390424"/>
                </a:cubicBezTo>
                <a:cubicBezTo>
                  <a:pt x="327516" y="373660"/>
                  <a:pt x="318223" y="357675"/>
                  <a:pt x="304305" y="354720"/>
                </a:cubicBezTo>
                <a:close/>
                <a:moveTo>
                  <a:pt x="1034650" y="348544"/>
                </a:moveTo>
                <a:cubicBezTo>
                  <a:pt x="1030415" y="347644"/>
                  <a:pt x="1026375" y="351051"/>
                  <a:pt x="1025628" y="356153"/>
                </a:cubicBezTo>
                <a:cubicBezTo>
                  <a:pt x="1024881" y="361256"/>
                  <a:pt x="1027709" y="366120"/>
                  <a:pt x="1031945" y="367019"/>
                </a:cubicBezTo>
                <a:cubicBezTo>
                  <a:pt x="1036181" y="367919"/>
                  <a:pt x="1040221" y="364512"/>
                  <a:pt x="1040968" y="359411"/>
                </a:cubicBezTo>
                <a:cubicBezTo>
                  <a:pt x="1041715" y="354309"/>
                  <a:pt x="1038886" y="349444"/>
                  <a:pt x="1034650" y="348544"/>
                </a:cubicBezTo>
                <a:close/>
                <a:moveTo>
                  <a:pt x="643924" y="343484"/>
                </a:moveTo>
                <a:cubicBezTo>
                  <a:pt x="633637" y="341298"/>
                  <a:pt x="623827" y="349571"/>
                  <a:pt x="622013" y="361963"/>
                </a:cubicBezTo>
                <a:cubicBezTo>
                  <a:pt x="620200" y="374353"/>
                  <a:pt x="627068" y="386169"/>
                  <a:pt x="637356" y="388354"/>
                </a:cubicBezTo>
                <a:cubicBezTo>
                  <a:pt x="647642" y="390538"/>
                  <a:pt x="657453" y="382265"/>
                  <a:pt x="659266" y="369874"/>
                </a:cubicBezTo>
                <a:cubicBezTo>
                  <a:pt x="661080" y="357484"/>
                  <a:pt x="654212" y="345668"/>
                  <a:pt x="643924" y="343484"/>
                </a:cubicBezTo>
                <a:close/>
                <a:moveTo>
                  <a:pt x="1005439" y="340980"/>
                </a:moveTo>
                <a:cubicBezTo>
                  <a:pt x="1000597" y="339951"/>
                  <a:pt x="995981" y="343845"/>
                  <a:pt x="995128" y="349675"/>
                </a:cubicBezTo>
                <a:cubicBezTo>
                  <a:pt x="994273" y="355506"/>
                  <a:pt x="997507" y="361067"/>
                  <a:pt x="1002348" y="362095"/>
                </a:cubicBezTo>
                <a:cubicBezTo>
                  <a:pt x="1007189" y="363124"/>
                  <a:pt x="1011805" y="359230"/>
                  <a:pt x="1012659" y="353399"/>
                </a:cubicBezTo>
                <a:cubicBezTo>
                  <a:pt x="1013512" y="347568"/>
                  <a:pt x="1010280" y="342008"/>
                  <a:pt x="1005439" y="340980"/>
                </a:cubicBezTo>
                <a:close/>
                <a:moveTo>
                  <a:pt x="240033" y="339708"/>
                </a:moveTo>
                <a:cubicBezTo>
                  <a:pt x="225510" y="336624"/>
                  <a:pt x="211661" y="348303"/>
                  <a:pt x="209100" y="365795"/>
                </a:cubicBezTo>
                <a:cubicBezTo>
                  <a:pt x="206539" y="383289"/>
                  <a:pt x="216236" y="399970"/>
                  <a:pt x="230759" y="403055"/>
                </a:cubicBezTo>
                <a:cubicBezTo>
                  <a:pt x="245283" y="406139"/>
                  <a:pt x="259132" y="394459"/>
                  <a:pt x="261693" y="376966"/>
                </a:cubicBezTo>
                <a:cubicBezTo>
                  <a:pt x="264253" y="359474"/>
                  <a:pt x="254557" y="342792"/>
                  <a:pt x="240033" y="339708"/>
                </a:cubicBezTo>
                <a:close/>
                <a:moveTo>
                  <a:pt x="974035" y="332949"/>
                </a:moveTo>
                <a:cubicBezTo>
                  <a:pt x="968589" y="331792"/>
                  <a:pt x="963395" y="336172"/>
                  <a:pt x="962435" y="342733"/>
                </a:cubicBezTo>
                <a:cubicBezTo>
                  <a:pt x="961475" y="349291"/>
                  <a:pt x="965111" y="355548"/>
                  <a:pt x="970557" y="356704"/>
                </a:cubicBezTo>
                <a:cubicBezTo>
                  <a:pt x="976003" y="357861"/>
                  <a:pt x="981197" y="353480"/>
                  <a:pt x="982157" y="346920"/>
                </a:cubicBezTo>
                <a:cubicBezTo>
                  <a:pt x="983118" y="340361"/>
                  <a:pt x="979481" y="334105"/>
                  <a:pt x="974035" y="332949"/>
                </a:cubicBezTo>
                <a:close/>
                <a:moveTo>
                  <a:pt x="592799" y="331264"/>
                </a:moveTo>
                <a:cubicBezTo>
                  <a:pt x="581906" y="328951"/>
                  <a:pt x="571520" y="337711"/>
                  <a:pt x="569599" y="350830"/>
                </a:cubicBezTo>
                <a:cubicBezTo>
                  <a:pt x="567679" y="363949"/>
                  <a:pt x="574952" y="376461"/>
                  <a:pt x="585844" y="378774"/>
                </a:cubicBezTo>
                <a:cubicBezTo>
                  <a:pt x="596737" y="381088"/>
                  <a:pt x="607123" y="372327"/>
                  <a:pt x="609044" y="359209"/>
                </a:cubicBezTo>
                <a:cubicBezTo>
                  <a:pt x="610964" y="346088"/>
                  <a:pt x="603691" y="333578"/>
                  <a:pt x="592799" y="331264"/>
                </a:cubicBezTo>
                <a:close/>
                <a:moveTo>
                  <a:pt x="940441" y="324453"/>
                </a:moveTo>
                <a:cubicBezTo>
                  <a:pt x="934390" y="323168"/>
                  <a:pt x="928619" y="328035"/>
                  <a:pt x="927552" y="335324"/>
                </a:cubicBezTo>
                <a:cubicBezTo>
                  <a:pt x="926485" y="342612"/>
                  <a:pt x="930526" y="349563"/>
                  <a:pt x="936577" y="350847"/>
                </a:cubicBezTo>
                <a:cubicBezTo>
                  <a:pt x="942629" y="352133"/>
                  <a:pt x="948399" y="347266"/>
                  <a:pt x="949466" y="339978"/>
                </a:cubicBezTo>
                <a:cubicBezTo>
                  <a:pt x="950533" y="332689"/>
                  <a:pt x="946493" y="325739"/>
                  <a:pt x="940441" y="324453"/>
                </a:cubicBezTo>
                <a:close/>
                <a:moveTo>
                  <a:pt x="173569" y="324230"/>
                </a:moveTo>
                <a:cubicBezTo>
                  <a:pt x="158440" y="321017"/>
                  <a:pt x="144014" y="333184"/>
                  <a:pt x="141346" y="351406"/>
                </a:cubicBezTo>
                <a:cubicBezTo>
                  <a:pt x="138679" y="369627"/>
                  <a:pt x="148781" y="387004"/>
                  <a:pt x="163909" y="390218"/>
                </a:cubicBezTo>
                <a:cubicBezTo>
                  <a:pt x="179037" y="393431"/>
                  <a:pt x="193464" y="381263"/>
                  <a:pt x="196131" y="363042"/>
                </a:cubicBezTo>
                <a:cubicBezTo>
                  <a:pt x="198799" y="344820"/>
                  <a:pt x="188697" y="327444"/>
                  <a:pt x="173569" y="324230"/>
                </a:cubicBezTo>
                <a:close/>
                <a:moveTo>
                  <a:pt x="539487" y="318580"/>
                </a:moveTo>
                <a:cubicBezTo>
                  <a:pt x="527989" y="316138"/>
                  <a:pt x="517025" y="325385"/>
                  <a:pt x="514997" y="339233"/>
                </a:cubicBezTo>
                <a:cubicBezTo>
                  <a:pt x="512970" y="353082"/>
                  <a:pt x="520647" y="366287"/>
                  <a:pt x="532145" y="368729"/>
                </a:cubicBezTo>
                <a:cubicBezTo>
                  <a:pt x="543642" y="371171"/>
                  <a:pt x="554604" y="361925"/>
                  <a:pt x="556631" y="348076"/>
                </a:cubicBezTo>
                <a:cubicBezTo>
                  <a:pt x="558658" y="334228"/>
                  <a:pt x="550984" y="321021"/>
                  <a:pt x="539487" y="318580"/>
                </a:cubicBezTo>
                <a:close/>
                <a:moveTo>
                  <a:pt x="904655" y="315492"/>
                </a:moveTo>
                <a:cubicBezTo>
                  <a:pt x="897999" y="314078"/>
                  <a:pt x="891652" y="319431"/>
                  <a:pt x="890478" y="327449"/>
                </a:cubicBezTo>
                <a:cubicBezTo>
                  <a:pt x="889304" y="335467"/>
                  <a:pt x="893749" y="343113"/>
                  <a:pt x="900405" y="344526"/>
                </a:cubicBezTo>
                <a:cubicBezTo>
                  <a:pt x="907061" y="345939"/>
                  <a:pt x="913409" y="340587"/>
                  <a:pt x="914583" y="332569"/>
                </a:cubicBezTo>
                <a:cubicBezTo>
                  <a:pt x="915756" y="324551"/>
                  <a:pt x="911312" y="316905"/>
                  <a:pt x="904655" y="315492"/>
                </a:cubicBezTo>
                <a:close/>
                <a:moveTo>
                  <a:pt x="104913" y="308288"/>
                </a:moveTo>
                <a:cubicBezTo>
                  <a:pt x="89179" y="304947"/>
                  <a:pt x="74176" y="317601"/>
                  <a:pt x="71401" y="336552"/>
                </a:cubicBezTo>
                <a:cubicBezTo>
                  <a:pt x="68627" y="355503"/>
                  <a:pt x="79133" y="373573"/>
                  <a:pt x="94866" y="376914"/>
                </a:cubicBezTo>
                <a:cubicBezTo>
                  <a:pt x="110599" y="380256"/>
                  <a:pt x="125603" y="367602"/>
                  <a:pt x="128376" y="348652"/>
                </a:cubicBezTo>
                <a:cubicBezTo>
                  <a:pt x="131151" y="329702"/>
                  <a:pt x="120645" y="311630"/>
                  <a:pt x="104913" y="308288"/>
                </a:cubicBezTo>
                <a:close/>
                <a:moveTo>
                  <a:pt x="866679" y="306065"/>
                </a:moveTo>
                <a:cubicBezTo>
                  <a:pt x="859417" y="304523"/>
                  <a:pt x="852493" y="310363"/>
                  <a:pt x="851213" y="319110"/>
                </a:cubicBezTo>
                <a:cubicBezTo>
                  <a:pt x="849932" y="327856"/>
                  <a:pt x="854781" y="336197"/>
                  <a:pt x="862042" y="337740"/>
                </a:cubicBezTo>
                <a:cubicBezTo>
                  <a:pt x="869304" y="339282"/>
                  <a:pt x="876228" y="333441"/>
                  <a:pt x="877509" y="324695"/>
                </a:cubicBezTo>
                <a:cubicBezTo>
                  <a:pt x="878789" y="315948"/>
                  <a:pt x="873940" y="307607"/>
                  <a:pt x="866679" y="306065"/>
                </a:cubicBezTo>
                <a:close/>
                <a:moveTo>
                  <a:pt x="483978" y="305430"/>
                </a:moveTo>
                <a:cubicBezTo>
                  <a:pt x="471876" y="302859"/>
                  <a:pt x="460334" y="312593"/>
                  <a:pt x="458201" y="327171"/>
                </a:cubicBezTo>
                <a:cubicBezTo>
                  <a:pt x="456067" y="341748"/>
                  <a:pt x="464148" y="355649"/>
                  <a:pt x="476251" y="358219"/>
                </a:cubicBezTo>
                <a:cubicBezTo>
                  <a:pt x="488353" y="360790"/>
                  <a:pt x="499894" y="351057"/>
                  <a:pt x="502028" y="336479"/>
                </a:cubicBezTo>
                <a:cubicBezTo>
                  <a:pt x="504162" y="321902"/>
                  <a:pt x="496081" y="308000"/>
                  <a:pt x="483978" y="305430"/>
                </a:cubicBezTo>
                <a:close/>
                <a:moveTo>
                  <a:pt x="826511" y="296173"/>
                </a:moveTo>
                <a:cubicBezTo>
                  <a:pt x="818643" y="294502"/>
                  <a:pt x="811142" y="300829"/>
                  <a:pt x="809755" y="310305"/>
                </a:cubicBezTo>
                <a:cubicBezTo>
                  <a:pt x="808368" y="319780"/>
                  <a:pt x="813621" y="328816"/>
                  <a:pt x="821487" y="330487"/>
                </a:cubicBezTo>
                <a:cubicBezTo>
                  <a:pt x="829355" y="332157"/>
                  <a:pt x="836856" y="325830"/>
                  <a:pt x="838243" y="316355"/>
                </a:cubicBezTo>
                <a:cubicBezTo>
                  <a:pt x="839630" y="306880"/>
                  <a:pt x="834377" y="297844"/>
                  <a:pt x="826511" y="296173"/>
                </a:cubicBezTo>
                <a:close/>
                <a:moveTo>
                  <a:pt x="34554" y="292721"/>
                </a:moveTo>
                <a:cubicBezTo>
                  <a:pt x="18543" y="289320"/>
                  <a:pt x="3276" y="302198"/>
                  <a:pt x="453" y="321483"/>
                </a:cubicBezTo>
                <a:cubicBezTo>
                  <a:pt x="-2370" y="340768"/>
                  <a:pt x="8320" y="359158"/>
                  <a:pt x="24330" y="362558"/>
                </a:cubicBezTo>
                <a:cubicBezTo>
                  <a:pt x="40341" y="365958"/>
                  <a:pt x="55609" y="353082"/>
                  <a:pt x="58432" y="333797"/>
                </a:cubicBezTo>
                <a:cubicBezTo>
                  <a:pt x="61256" y="314512"/>
                  <a:pt x="50565" y="296122"/>
                  <a:pt x="34554" y="292721"/>
                </a:cubicBezTo>
                <a:close/>
                <a:moveTo>
                  <a:pt x="426279" y="291814"/>
                </a:moveTo>
                <a:cubicBezTo>
                  <a:pt x="413571" y="289115"/>
                  <a:pt x="401453" y="299335"/>
                  <a:pt x="399212" y="314642"/>
                </a:cubicBezTo>
                <a:cubicBezTo>
                  <a:pt x="396971" y="329949"/>
                  <a:pt x="405457" y="344546"/>
                  <a:pt x="418165" y="347244"/>
                </a:cubicBezTo>
                <a:cubicBezTo>
                  <a:pt x="430873" y="349943"/>
                  <a:pt x="442990" y="339723"/>
                  <a:pt x="445232" y="324416"/>
                </a:cubicBezTo>
                <a:cubicBezTo>
                  <a:pt x="447472" y="309109"/>
                  <a:pt x="438987" y="294513"/>
                  <a:pt x="426279" y="291814"/>
                </a:cubicBezTo>
                <a:close/>
                <a:moveTo>
                  <a:pt x="784151" y="285815"/>
                </a:moveTo>
                <a:cubicBezTo>
                  <a:pt x="775679" y="284016"/>
                  <a:pt x="767600" y="290829"/>
                  <a:pt x="766106" y="301034"/>
                </a:cubicBezTo>
                <a:cubicBezTo>
                  <a:pt x="764613" y="311238"/>
                  <a:pt x="770269" y="320969"/>
                  <a:pt x="778741" y="322769"/>
                </a:cubicBezTo>
                <a:cubicBezTo>
                  <a:pt x="787213" y="324568"/>
                  <a:pt x="795292" y="317754"/>
                  <a:pt x="796785" y="307550"/>
                </a:cubicBezTo>
                <a:cubicBezTo>
                  <a:pt x="798279" y="297345"/>
                  <a:pt x="792622" y="287615"/>
                  <a:pt x="784151" y="285815"/>
                </a:cubicBezTo>
                <a:close/>
                <a:moveTo>
                  <a:pt x="1128726" y="282712"/>
                </a:moveTo>
                <a:cubicBezTo>
                  <a:pt x="1127034" y="282353"/>
                  <a:pt x="1125420" y="283714"/>
                  <a:pt x="1125121" y="285753"/>
                </a:cubicBezTo>
                <a:cubicBezTo>
                  <a:pt x="1124823" y="287791"/>
                  <a:pt x="1125953" y="289735"/>
                  <a:pt x="1127645" y="290094"/>
                </a:cubicBezTo>
                <a:cubicBezTo>
                  <a:pt x="1129338" y="290454"/>
                  <a:pt x="1130952" y="289093"/>
                  <a:pt x="1131251" y="287054"/>
                </a:cubicBezTo>
                <a:cubicBezTo>
                  <a:pt x="1131549" y="285015"/>
                  <a:pt x="1130418" y="283071"/>
                  <a:pt x="1128726" y="282712"/>
                </a:cubicBezTo>
                <a:close/>
                <a:moveTo>
                  <a:pt x="366388" y="277732"/>
                </a:moveTo>
                <a:cubicBezTo>
                  <a:pt x="353075" y="274905"/>
                  <a:pt x="340380" y="285612"/>
                  <a:pt x="338032" y="301648"/>
                </a:cubicBezTo>
                <a:cubicBezTo>
                  <a:pt x="335685" y="317683"/>
                  <a:pt x="344574" y="332976"/>
                  <a:pt x="357887" y="335803"/>
                </a:cubicBezTo>
                <a:cubicBezTo>
                  <a:pt x="371200" y="338631"/>
                  <a:pt x="383895" y="327923"/>
                  <a:pt x="386243" y="311887"/>
                </a:cubicBezTo>
                <a:cubicBezTo>
                  <a:pt x="388590" y="295852"/>
                  <a:pt x="379701" y="280560"/>
                  <a:pt x="366388" y="277732"/>
                </a:cubicBezTo>
                <a:close/>
                <a:moveTo>
                  <a:pt x="1108788" y="277208"/>
                </a:moveTo>
                <a:cubicBezTo>
                  <a:pt x="1106531" y="276730"/>
                  <a:pt x="1104379" y="278544"/>
                  <a:pt x="1103981" y="281262"/>
                </a:cubicBezTo>
                <a:cubicBezTo>
                  <a:pt x="1103583" y="283980"/>
                  <a:pt x="1105091" y="286573"/>
                  <a:pt x="1107347" y="287052"/>
                </a:cubicBezTo>
                <a:cubicBezTo>
                  <a:pt x="1109603" y="287531"/>
                  <a:pt x="1111756" y="285716"/>
                  <a:pt x="1112153" y="282998"/>
                </a:cubicBezTo>
                <a:cubicBezTo>
                  <a:pt x="1112552" y="280279"/>
                  <a:pt x="1111044" y="277687"/>
                  <a:pt x="1108788" y="277208"/>
                </a:cubicBezTo>
                <a:close/>
                <a:moveTo>
                  <a:pt x="739600" y="274992"/>
                </a:moveTo>
                <a:cubicBezTo>
                  <a:pt x="730523" y="273064"/>
                  <a:pt x="721867" y="280365"/>
                  <a:pt x="720266" y="291298"/>
                </a:cubicBezTo>
                <a:cubicBezTo>
                  <a:pt x="718666" y="302231"/>
                  <a:pt x="724727" y="312658"/>
                  <a:pt x="733804" y="314585"/>
                </a:cubicBezTo>
                <a:cubicBezTo>
                  <a:pt x="742881" y="316513"/>
                  <a:pt x="751537" y="309213"/>
                  <a:pt x="753137" y="298280"/>
                </a:cubicBezTo>
                <a:cubicBezTo>
                  <a:pt x="754738" y="287346"/>
                  <a:pt x="748677" y="276920"/>
                  <a:pt x="739600" y="274992"/>
                </a:cubicBezTo>
                <a:close/>
                <a:moveTo>
                  <a:pt x="1086499" y="270745"/>
                </a:moveTo>
                <a:cubicBezTo>
                  <a:pt x="1083473" y="270103"/>
                  <a:pt x="1080588" y="272536"/>
                  <a:pt x="1080055" y="276180"/>
                </a:cubicBezTo>
                <a:cubicBezTo>
                  <a:pt x="1079521" y="279825"/>
                  <a:pt x="1081542" y="283299"/>
                  <a:pt x="1084568" y="283942"/>
                </a:cubicBezTo>
                <a:cubicBezTo>
                  <a:pt x="1087594" y="284585"/>
                  <a:pt x="1090479" y="282152"/>
                  <a:pt x="1091012" y="278507"/>
                </a:cubicBezTo>
                <a:cubicBezTo>
                  <a:pt x="1091546" y="274863"/>
                  <a:pt x="1089525" y="271387"/>
                  <a:pt x="1086499" y="270745"/>
                </a:cubicBezTo>
                <a:close/>
                <a:moveTo>
                  <a:pt x="1061670" y="264112"/>
                </a:moveTo>
                <a:cubicBezTo>
                  <a:pt x="1058039" y="263340"/>
                  <a:pt x="1054576" y="266261"/>
                  <a:pt x="1053936" y="270634"/>
                </a:cubicBezTo>
                <a:cubicBezTo>
                  <a:pt x="1053297" y="275007"/>
                  <a:pt x="1055721" y="279176"/>
                  <a:pt x="1059352" y="279948"/>
                </a:cubicBezTo>
                <a:cubicBezTo>
                  <a:pt x="1062983" y="280719"/>
                  <a:pt x="1066446" y="277799"/>
                  <a:pt x="1067085" y="273426"/>
                </a:cubicBezTo>
                <a:cubicBezTo>
                  <a:pt x="1067726" y="269053"/>
                  <a:pt x="1065301" y="264883"/>
                  <a:pt x="1061670" y="264112"/>
                </a:cubicBezTo>
                <a:close/>
                <a:moveTo>
                  <a:pt x="692858" y="263705"/>
                </a:moveTo>
                <a:cubicBezTo>
                  <a:pt x="683176" y="261649"/>
                  <a:pt x="673943" y="269435"/>
                  <a:pt x="672236" y="281097"/>
                </a:cubicBezTo>
                <a:cubicBezTo>
                  <a:pt x="670529" y="292759"/>
                  <a:pt x="676993" y="303880"/>
                  <a:pt x="686676" y="305937"/>
                </a:cubicBezTo>
                <a:cubicBezTo>
                  <a:pt x="696359" y="307993"/>
                  <a:pt x="705591" y="300206"/>
                  <a:pt x="707299" y="288544"/>
                </a:cubicBezTo>
                <a:cubicBezTo>
                  <a:pt x="709005" y="276882"/>
                  <a:pt x="702540" y="265762"/>
                  <a:pt x="692858" y="263705"/>
                </a:cubicBezTo>
                <a:close/>
                <a:moveTo>
                  <a:pt x="304305" y="263187"/>
                </a:moveTo>
                <a:cubicBezTo>
                  <a:pt x="290387" y="260231"/>
                  <a:pt x="277116" y="271425"/>
                  <a:pt x="274663" y="288189"/>
                </a:cubicBezTo>
                <a:cubicBezTo>
                  <a:pt x="272208" y="304953"/>
                  <a:pt x="281502" y="320940"/>
                  <a:pt x="295418" y="323897"/>
                </a:cubicBezTo>
                <a:cubicBezTo>
                  <a:pt x="309336" y="326851"/>
                  <a:pt x="322608" y="315659"/>
                  <a:pt x="325062" y="298894"/>
                </a:cubicBezTo>
                <a:cubicBezTo>
                  <a:pt x="327517" y="282130"/>
                  <a:pt x="318223" y="266143"/>
                  <a:pt x="304305" y="263187"/>
                </a:cubicBezTo>
                <a:close/>
                <a:moveTo>
                  <a:pt x="1034650" y="257012"/>
                </a:moveTo>
                <a:cubicBezTo>
                  <a:pt x="1030414" y="256112"/>
                  <a:pt x="1026374" y="259518"/>
                  <a:pt x="1025627" y="264620"/>
                </a:cubicBezTo>
                <a:cubicBezTo>
                  <a:pt x="1024881" y="269723"/>
                  <a:pt x="1027709" y="274587"/>
                  <a:pt x="1031945" y="275488"/>
                </a:cubicBezTo>
                <a:cubicBezTo>
                  <a:pt x="1036181" y="276387"/>
                  <a:pt x="1040221" y="272981"/>
                  <a:pt x="1040968" y="267879"/>
                </a:cubicBezTo>
                <a:cubicBezTo>
                  <a:pt x="1041715" y="262776"/>
                  <a:pt x="1038886" y="257911"/>
                  <a:pt x="1034650" y="257012"/>
                </a:cubicBezTo>
                <a:close/>
                <a:moveTo>
                  <a:pt x="643924" y="251950"/>
                </a:moveTo>
                <a:cubicBezTo>
                  <a:pt x="633637" y="249766"/>
                  <a:pt x="623827" y="258039"/>
                  <a:pt x="622014" y="270430"/>
                </a:cubicBezTo>
                <a:cubicBezTo>
                  <a:pt x="620200" y="282821"/>
                  <a:pt x="627068" y="294637"/>
                  <a:pt x="637356" y="296822"/>
                </a:cubicBezTo>
                <a:cubicBezTo>
                  <a:pt x="647643" y="299007"/>
                  <a:pt x="657453" y="290734"/>
                  <a:pt x="659266" y="278342"/>
                </a:cubicBezTo>
                <a:cubicBezTo>
                  <a:pt x="661080" y="265951"/>
                  <a:pt x="654212" y="254135"/>
                  <a:pt x="643924" y="251950"/>
                </a:cubicBezTo>
                <a:close/>
                <a:moveTo>
                  <a:pt x="1005438" y="249447"/>
                </a:moveTo>
                <a:cubicBezTo>
                  <a:pt x="1000597" y="248419"/>
                  <a:pt x="995981" y="252312"/>
                  <a:pt x="995127" y="258143"/>
                </a:cubicBezTo>
                <a:cubicBezTo>
                  <a:pt x="994274" y="263974"/>
                  <a:pt x="997506" y="269534"/>
                  <a:pt x="1002347" y="270563"/>
                </a:cubicBezTo>
                <a:cubicBezTo>
                  <a:pt x="1007189" y="271591"/>
                  <a:pt x="1011805" y="267697"/>
                  <a:pt x="1012658" y="261867"/>
                </a:cubicBezTo>
                <a:cubicBezTo>
                  <a:pt x="1013512" y="256035"/>
                  <a:pt x="1010280" y="250475"/>
                  <a:pt x="1005438" y="249447"/>
                </a:cubicBezTo>
                <a:close/>
                <a:moveTo>
                  <a:pt x="240033" y="248174"/>
                </a:moveTo>
                <a:cubicBezTo>
                  <a:pt x="225510" y="245090"/>
                  <a:pt x="211661" y="256770"/>
                  <a:pt x="209100" y="274264"/>
                </a:cubicBezTo>
                <a:cubicBezTo>
                  <a:pt x="206539" y="291757"/>
                  <a:pt x="216236" y="308440"/>
                  <a:pt x="230760" y="311524"/>
                </a:cubicBezTo>
                <a:cubicBezTo>
                  <a:pt x="245283" y="314608"/>
                  <a:pt x="259132" y="302928"/>
                  <a:pt x="261693" y="285435"/>
                </a:cubicBezTo>
                <a:cubicBezTo>
                  <a:pt x="264254" y="267940"/>
                  <a:pt x="254557" y="251259"/>
                  <a:pt x="240033" y="248174"/>
                </a:cubicBezTo>
                <a:close/>
                <a:moveTo>
                  <a:pt x="974035" y="241416"/>
                </a:moveTo>
                <a:cubicBezTo>
                  <a:pt x="968589" y="240259"/>
                  <a:pt x="963395" y="244640"/>
                  <a:pt x="962435" y="251199"/>
                </a:cubicBezTo>
                <a:cubicBezTo>
                  <a:pt x="961475" y="257759"/>
                  <a:pt x="965111" y="264015"/>
                  <a:pt x="970558" y="265172"/>
                </a:cubicBezTo>
                <a:cubicBezTo>
                  <a:pt x="976003" y="266329"/>
                  <a:pt x="981197" y="261948"/>
                  <a:pt x="982157" y="255388"/>
                </a:cubicBezTo>
                <a:cubicBezTo>
                  <a:pt x="983118" y="248829"/>
                  <a:pt x="979481" y="242573"/>
                  <a:pt x="974035" y="241416"/>
                </a:cubicBezTo>
                <a:close/>
                <a:moveTo>
                  <a:pt x="592799" y="239731"/>
                </a:moveTo>
                <a:cubicBezTo>
                  <a:pt x="581907" y="237418"/>
                  <a:pt x="571520" y="246179"/>
                  <a:pt x="569599" y="259298"/>
                </a:cubicBezTo>
                <a:cubicBezTo>
                  <a:pt x="567679" y="272418"/>
                  <a:pt x="574952" y="284929"/>
                  <a:pt x="585844" y="287244"/>
                </a:cubicBezTo>
                <a:cubicBezTo>
                  <a:pt x="596737" y="289556"/>
                  <a:pt x="607123" y="280796"/>
                  <a:pt x="609044" y="267676"/>
                </a:cubicBezTo>
                <a:cubicBezTo>
                  <a:pt x="610965" y="254555"/>
                  <a:pt x="603692" y="242045"/>
                  <a:pt x="592799" y="239731"/>
                </a:cubicBezTo>
                <a:close/>
                <a:moveTo>
                  <a:pt x="940441" y="232921"/>
                </a:moveTo>
                <a:cubicBezTo>
                  <a:pt x="934390" y="231635"/>
                  <a:pt x="928619" y="236502"/>
                  <a:pt x="927552" y="243791"/>
                </a:cubicBezTo>
                <a:cubicBezTo>
                  <a:pt x="926485" y="251079"/>
                  <a:pt x="930526" y="258030"/>
                  <a:pt x="936577" y="259315"/>
                </a:cubicBezTo>
                <a:cubicBezTo>
                  <a:pt x="942629" y="260601"/>
                  <a:pt x="948399" y="255733"/>
                  <a:pt x="949466" y="248445"/>
                </a:cubicBezTo>
                <a:cubicBezTo>
                  <a:pt x="950533" y="241157"/>
                  <a:pt x="946493" y="234205"/>
                  <a:pt x="940441" y="232921"/>
                </a:cubicBezTo>
                <a:close/>
                <a:moveTo>
                  <a:pt x="173570" y="232697"/>
                </a:moveTo>
                <a:cubicBezTo>
                  <a:pt x="158441" y="229484"/>
                  <a:pt x="144014" y="241651"/>
                  <a:pt x="141347" y="259874"/>
                </a:cubicBezTo>
                <a:cubicBezTo>
                  <a:pt x="138680" y="278096"/>
                  <a:pt x="148781" y="295474"/>
                  <a:pt x="163910" y="298686"/>
                </a:cubicBezTo>
                <a:cubicBezTo>
                  <a:pt x="179038" y="301899"/>
                  <a:pt x="193464" y="289731"/>
                  <a:pt x="196132" y="271510"/>
                </a:cubicBezTo>
                <a:cubicBezTo>
                  <a:pt x="198799" y="253287"/>
                  <a:pt x="188698" y="235910"/>
                  <a:pt x="173570" y="232697"/>
                </a:cubicBezTo>
                <a:close/>
                <a:moveTo>
                  <a:pt x="539487" y="227046"/>
                </a:moveTo>
                <a:cubicBezTo>
                  <a:pt x="527989" y="224604"/>
                  <a:pt x="517025" y="233852"/>
                  <a:pt x="514998" y="247700"/>
                </a:cubicBezTo>
                <a:cubicBezTo>
                  <a:pt x="512971" y="261549"/>
                  <a:pt x="520648" y="274756"/>
                  <a:pt x="532145" y="277198"/>
                </a:cubicBezTo>
                <a:cubicBezTo>
                  <a:pt x="543643" y="279640"/>
                  <a:pt x="554604" y="270392"/>
                  <a:pt x="556631" y="256543"/>
                </a:cubicBezTo>
                <a:cubicBezTo>
                  <a:pt x="558659" y="242695"/>
                  <a:pt x="550984" y="229487"/>
                  <a:pt x="539487" y="227046"/>
                </a:cubicBezTo>
                <a:close/>
                <a:moveTo>
                  <a:pt x="904655" y="223959"/>
                </a:moveTo>
                <a:cubicBezTo>
                  <a:pt x="897999" y="222545"/>
                  <a:pt x="891652" y="227899"/>
                  <a:pt x="890478" y="235917"/>
                </a:cubicBezTo>
                <a:cubicBezTo>
                  <a:pt x="889305" y="243934"/>
                  <a:pt x="893749" y="251580"/>
                  <a:pt x="900405" y="252994"/>
                </a:cubicBezTo>
                <a:cubicBezTo>
                  <a:pt x="907062" y="254408"/>
                  <a:pt x="913409" y="249054"/>
                  <a:pt x="914583" y="241036"/>
                </a:cubicBezTo>
                <a:cubicBezTo>
                  <a:pt x="915757" y="233019"/>
                  <a:pt x="911312" y="225373"/>
                  <a:pt x="904655" y="223959"/>
                </a:cubicBezTo>
                <a:close/>
                <a:moveTo>
                  <a:pt x="104913" y="216755"/>
                </a:moveTo>
                <a:cubicBezTo>
                  <a:pt x="89179" y="213413"/>
                  <a:pt x="74176" y="226067"/>
                  <a:pt x="71402" y="245018"/>
                </a:cubicBezTo>
                <a:cubicBezTo>
                  <a:pt x="68628" y="263969"/>
                  <a:pt x="79133" y="282041"/>
                  <a:pt x="94867" y="285383"/>
                </a:cubicBezTo>
                <a:cubicBezTo>
                  <a:pt x="110599" y="288725"/>
                  <a:pt x="125603" y="276071"/>
                  <a:pt x="128377" y="257120"/>
                </a:cubicBezTo>
                <a:cubicBezTo>
                  <a:pt x="131151" y="238169"/>
                  <a:pt x="120646" y="220097"/>
                  <a:pt x="104913" y="216755"/>
                </a:cubicBezTo>
                <a:close/>
                <a:moveTo>
                  <a:pt x="866679" y="214532"/>
                </a:moveTo>
                <a:cubicBezTo>
                  <a:pt x="859417" y="212990"/>
                  <a:pt x="852492" y="218830"/>
                  <a:pt x="851212" y="227577"/>
                </a:cubicBezTo>
                <a:cubicBezTo>
                  <a:pt x="849932" y="236323"/>
                  <a:pt x="854781" y="244665"/>
                  <a:pt x="862042" y="246206"/>
                </a:cubicBezTo>
                <a:cubicBezTo>
                  <a:pt x="869303" y="247749"/>
                  <a:pt x="876228" y="241908"/>
                  <a:pt x="877508" y="233162"/>
                </a:cubicBezTo>
                <a:cubicBezTo>
                  <a:pt x="878789" y="224415"/>
                  <a:pt x="873940" y="216074"/>
                  <a:pt x="866679" y="214532"/>
                </a:cubicBezTo>
                <a:close/>
                <a:moveTo>
                  <a:pt x="483979" y="213897"/>
                </a:moveTo>
                <a:cubicBezTo>
                  <a:pt x="471877" y="211326"/>
                  <a:pt x="460335" y="221061"/>
                  <a:pt x="458201" y="235638"/>
                </a:cubicBezTo>
                <a:cubicBezTo>
                  <a:pt x="456067" y="250216"/>
                  <a:pt x="464148" y="264117"/>
                  <a:pt x="476251" y="266687"/>
                </a:cubicBezTo>
                <a:cubicBezTo>
                  <a:pt x="488353" y="269258"/>
                  <a:pt x="499894" y="259524"/>
                  <a:pt x="502028" y="244947"/>
                </a:cubicBezTo>
                <a:cubicBezTo>
                  <a:pt x="504163" y="230369"/>
                  <a:pt x="496081" y="216467"/>
                  <a:pt x="483979" y="213897"/>
                </a:cubicBezTo>
                <a:close/>
                <a:moveTo>
                  <a:pt x="826511" y="204640"/>
                </a:moveTo>
                <a:cubicBezTo>
                  <a:pt x="818644" y="202969"/>
                  <a:pt x="811142" y="209297"/>
                  <a:pt x="809754" y="218771"/>
                </a:cubicBezTo>
                <a:cubicBezTo>
                  <a:pt x="808368" y="228247"/>
                  <a:pt x="813621" y="237283"/>
                  <a:pt x="821488" y="238953"/>
                </a:cubicBezTo>
                <a:cubicBezTo>
                  <a:pt x="829355" y="240625"/>
                  <a:pt x="836856" y="234298"/>
                  <a:pt x="838243" y="224822"/>
                </a:cubicBezTo>
                <a:cubicBezTo>
                  <a:pt x="839630" y="215347"/>
                  <a:pt x="834377" y="206311"/>
                  <a:pt x="826511" y="204640"/>
                </a:cubicBezTo>
                <a:close/>
                <a:moveTo>
                  <a:pt x="34555" y="201188"/>
                </a:moveTo>
                <a:cubicBezTo>
                  <a:pt x="18544" y="197788"/>
                  <a:pt x="3276" y="210664"/>
                  <a:pt x="453" y="229950"/>
                </a:cubicBezTo>
                <a:cubicBezTo>
                  <a:pt x="-2370" y="249235"/>
                  <a:pt x="8320" y="267626"/>
                  <a:pt x="24331" y="271026"/>
                </a:cubicBezTo>
                <a:cubicBezTo>
                  <a:pt x="40342" y="274427"/>
                  <a:pt x="55610" y="261549"/>
                  <a:pt x="58433" y="242264"/>
                </a:cubicBezTo>
                <a:cubicBezTo>
                  <a:pt x="61256" y="222979"/>
                  <a:pt x="50566" y="204589"/>
                  <a:pt x="34555" y="201188"/>
                </a:cubicBezTo>
                <a:close/>
                <a:moveTo>
                  <a:pt x="426279" y="200281"/>
                </a:moveTo>
                <a:cubicBezTo>
                  <a:pt x="413572" y="197582"/>
                  <a:pt x="401453" y="207803"/>
                  <a:pt x="399213" y="223108"/>
                </a:cubicBezTo>
                <a:cubicBezTo>
                  <a:pt x="396972" y="238415"/>
                  <a:pt x="405457" y="253012"/>
                  <a:pt x="418165" y="255712"/>
                </a:cubicBezTo>
                <a:cubicBezTo>
                  <a:pt x="430873" y="258411"/>
                  <a:pt x="442991" y="248190"/>
                  <a:pt x="445232" y="232883"/>
                </a:cubicBezTo>
                <a:cubicBezTo>
                  <a:pt x="447472" y="217576"/>
                  <a:pt x="438987" y="202980"/>
                  <a:pt x="426279" y="200281"/>
                </a:cubicBezTo>
                <a:close/>
                <a:moveTo>
                  <a:pt x="1128998" y="197105"/>
                </a:moveTo>
                <a:cubicBezTo>
                  <a:pt x="1127305" y="196746"/>
                  <a:pt x="1125691" y="198107"/>
                  <a:pt x="1125393" y="200146"/>
                </a:cubicBezTo>
                <a:cubicBezTo>
                  <a:pt x="1125094" y="202184"/>
                  <a:pt x="1126224" y="204129"/>
                  <a:pt x="1127917" y="204488"/>
                </a:cubicBezTo>
                <a:cubicBezTo>
                  <a:pt x="1129609" y="204847"/>
                  <a:pt x="1131223" y="203486"/>
                  <a:pt x="1131522" y="201447"/>
                </a:cubicBezTo>
                <a:cubicBezTo>
                  <a:pt x="1131820" y="199409"/>
                  <a:pt x="1130690" y="197464"/>
                  <a:pt x="1128998" y="197105"/>
                </a:cubicBezTo>
                <a:close/>
                <a:moveTo>
                  <a:pt x="784151" y="194282"/>
                </a:moveTo>
                <a:cubicBezTo>
                  <a:pt x="775679" y="192483"/>
                  <a:pt x="767601" y="199297"/>
                  <a:pt x="766107" y="209501"/>
                </a:cubicBezTo>
                <a:cubicBezTo>
                  <a:pt x="764613" y="219706"/>
                  <a:pt x="770269" y="229437"/>
                  <a:pt x="778741" y="231236"/>
                </a:cubicBezTo>
                <a:cubicBezTo>
                  <a:pt x="787213" y="233035"/>
                  <a:pt x="795292" y="226222"/>
                  <a:pt x="796785" y="216017"/>
                </a:cubicBezTo>
                <a:cubicBezTo>
                  <a:pt x="798280" y="205813"/>
                  <a:pt x="792623" y="196082"/>
                  <a:pt x="784151" y="194282"/>
                </a:cubicBezTo>
                <a:close/>
                <a:moveTo>
                  <a:pt x="1109059" y="191601"/>
                </a:moveTo>
                <a:cubicBezTo>
                  <a:pt x="1106803" y="191122"/>
                  <a:pt x="1104650" y="192937"/>
                  <a:pt x="1104253" y="195655"/>
                </a:cubicBezTo>
                <a:cubicBezTo>
                  <a:pt x="1103855" y="198373"/>
                  <a:pt x="1105362" y="200966"/>
                  <a:pt x="1107618" y="201444"/>
                </a:cubicBezTo>
                <a:cubicBezTo>
                  <a:pt x="1109875" y="201924"/>
                  <a:pt x="1112027" y="200109"/>
                  <a:pt x="1112425" y="197391"/>
                </a:cubicBezTo>
                <a:cubicBezTo>
                  <a:pt x="1112823" y="194673"/>
                  <a:pt x="1111315" y="192081"/>
                  <a:pt x="1109059" y="191601"/>
                </a:cubicBezTo>
                <a:close/>
                <a:moveTo>
                  <a:pt x="366388" y="186199"/>
                </a:moveTo>
                <a:cubicBezTo>
                  <a:pt x="353076" y="183371"/>
                  <a:pt x="340380" y="194080"/>
                  <a:pt x="338033" y="210115"/>
                </a:cubicBezTo>
                <a:cubicBezTo>
                  <a:pt x="335685" y="226150"/>
                  <a:pt x="344575" y="241443"/>
                  <a:pt x="357888" y="244270"/>
                </a:cubicBezTo>
                <a:cubicBezTo>
                  <a:pt x="371200" y="247097"/>
                  <a:pt x="383896" y="236390"/>
                  <a:pt x="386243" y="220354"/>
                </a:cubicBezTo>
                <a:cubicBezTo>
                  <a:pt x="388591" y="204318"/>
                  <a:pt x="379701" y="189026"/>
                  <a:pt x="366388" y="186199"/>
                </a:cubicBezTo>
                <a:close/>
                <a:moveTo>
                  <a:pt x="1086771" y="185139"/>
                </a:moveTo>
                <a:cubicBezTo>
                  <a:pt x="1083745" y="184496"/>
                  <a:pt x="1080860" y="186929"/>
                  <a:pt x="1080326" y="190573"/>
                </a:cubicBezTo>
                <a:cubicBezTo>
                  <a:pt x="1079793" y="194219"/>
                  <a:pt x="1081813" y="197693"/>
                  <a:pt x="1084839" y="198335"/>
                </a:cubicBezTo>
                <a:cubicBezTo>
                  <a:pt x="1087865" y="198978"/>
                  <a:pt x="1090750" y="196545"/>
                  <a:pt x="1091284" y="192900"/>
                </a:cubicBezTo>
                <a:cubicBezTo>
                  <a:pt x="1091817" y="189256"/>
                  <a:pt x="1089797" y="185781"/>
                  <a:pt x="1086771" y="185139"/>
                </a:cubicBezTo>
                <a:close/>
                <a:moveTo>
                  <a:pt x="739600" y="183459"/>
                </a:moveTo>
                <a:cubicBezTo>
                  <a:pt x="730523" y="181531"/>
                  <a:pt x="721867" y="188832"/>
                  <a:pt x="720267" y="199765"/>
                </a:cubicBezTo>
                <a:cubicBezTo>
                  <a:pt x="718666" y="210699"/>
                  <a:pt x="724727" y="221125"/>
                  <a:pt x="733804" y="223052"/>
                </a:cubicBezTo>
                <a:cubicBezTo>
                  <a:pt x="742881" y="224980"/>
                  <a:pt x="751537" y="217680"/>
                  <a:pt x="753137" y="206747"/>
                </a:cubicBezTo>
                <a:cubicBezTo>
                  <a:pt x="754738" y="195813"/>
                  <a:pt x="748677" y="185387"/>
                  <a:pt x="739600" y="183459"/>
                </a:cubicBezTo>
                <a:close/>
                <a:moveTo>
                  <a:pt x="1061942" y="178505"/>
                </a:moveTo>
                <a:cubicBezTo>
                  <a:pt x="1058311" y="177734"/>
                  <a:pt x="1054848" y="180653"/>
                  <a:pt x="1054208" y="185027"/>
                </a:cubicBezTo>
                <a:cubicBezTo>
                  <a:pt x="1053568" y="189400"/>
                  <a:pt x="1055992" y="193570"/>
                  <a:pt x="1059623" y="194341"/>
                </a:cubicBezTo>
                <a:cubicBezTo>
                  <a:pt x="1063255" y="195113"/>
                  <a:pt x="1066717" y="192192"/>
                  <a:pt x="1067357" y="187819"/>
                </a:cubicBezTo>
                <a:cubicBezTo>
                  <a:pt x="1067997" y="183446"/>
                  <a:pt x="1065573" y="179276"/>
                  <a:pt x="1061942" y="178505"/>
                </a:cubicBezTo>
                <a:close/>
                <a:moveTo>
                  <a:pt x="692858" y="172171"/>
                </a:moveTo>
                <a:cubicBezTo>
                  <a:pt x="683175" y="170115"/>
                  <a:pt x="673943" y="177902"/>
                  <a:pt x="672235" y="189564"/>
                </a:cubicBezTo>
                <a:cubicBezTo>
                  <a:pt x="670528" y="201226"/>
                  <a:pt x="676993" y="212347"/>
                  <a:pt x="686675" y="214403"/>
                </a:cubicBezTo>
                <a:cubicBezTo>
                  <a:pt x="696358" y="216460"/>
                  <a:pt x="705590" y="208672"/>
                  <a:pt x="707298" y="197011"/>
                </a:cubicBezTo>
                <a:cubicBezTo>
                  <a:pt x="709005" y="185349"/>
                  <a:pt x="702540" y="174228"/>
                  <a:pt x="692858" y="172171"/>
                </a:cubicBezTo>
                <a:close/>
                <a:moveTo>
                  <a:pt x="304306" y="171654"/>
                </a:moveTo>
                <a:cubicBezTo>
                  <a:pt x="290389" y="168697"/>
                  <a:pt x="277117" y="179892"/>
                  <a:pt x="274663" y="196656"/>
                </a:cubicBezTo>
                <a:cubicBezTo>
                  <a:pt x="272208" y="213420"/>
                  <a:pt x="281502" y="229407"/>
                  <a:pt x="295419" y="232363"/>
                </a:cubicBezTo>
                <a:cubicBezTo>
                  <a:pt x="309337" y="235319"/>
                  <a:pt x="322608" y="224125"/>
                  <a:pt x="325063" y="207361"/>
                </a:cubicBezTo>
                <a:cubicBezTo>
                  <a:pt x="327517" y="190597"/>
                  <a:pt x="318224" y="174609"/>
                  <a:pt x="304306" y="171654"/>
                </a:cubicBezTo>
                <a:close/>
                <a:moveTo>
                  <a:pt x="1034921" y="171404"/>
                </a:moveTo>
                <a:cubicBezTo>
                  <a:pt x="1030685" y="170505"/>
                  <a:pt x="1026646" y="173911"/>
                  <a:pt x="1025899" y="179014"/>
                </a:cubicBezTo>
                <a:cubicBezTo>
                  <a:pt x="1025152" y="184116"/>
                  <a:pt x="1027981" y="188981"/>
                  <a:pt x="1032217" y="189881"/>
                </a:cubicBezTo>
                <a:cubicBezTo>
                  <a:pt x="1036453" y="190781"/>
                  <a:pt x="1040492" y="187374"/>
                  <a:pt x="1041239" y="182272"/>
                </a:cubicBezTo>
                <a:cubicBezTo>
                  <a:pt x="1041986" y="177169"/>
                  <a:pt x="1039157" y="172304"/>
                  <a:pt x="1034921" y="171404"/>
                </a:cubicBezTo>
                <a:close/>
                <a:moveTo>
                  <a:pt x="1005710" y="163839"/>
                </a:moveTo>
                <a:cubicBezTo>
                  <a:pt x="1000869" y="162812"/>
                  <a:pt x="996252" y="166704"/>
                  <a:pt x="995399" y="172535"/>
                </a:cubicBezTo>
                <a:cubicBezTo>
                  <a:pt x="994545" y="178367"/>
                  <a:pt x="997777" y="183928"/>
                  <a:pt x="1002619" y="184956"/>
                </a:cubicBezTo>
                <a:cubicBezTo>
                  <a:pt x="1007460" y="185984"/>
                  <a:pt x="1012076" y="182091"/>
                  <a:pt x="1012930" y="176259"/>
                </a:cubicBezTo>
                <a:cubicBezTo>
                  <a:pt x="1013784" y="170428"/>
                  <a:pt x="1010552" y="164868"/>
                  <a:pt x="1005710" y="163839"/>
                </a:cubicBezTo>
                <a:close/>
                <a:moveTo>
                  <a:pt x="643924" y="160417"/>
                </a:moveTo>
                <a:cubicBezTo>
                  <a:pt x="633637" y="158232"/>
                  <a:pt x="623827" y="166506"/>
                  <a:pt x="622013" y="178897"/>
                </a:cubicBezTo>
                <a:cubicBezTo>
                  <a:pt x="620199" y="191289"/>
                  <a:pt x="627068" y="203104"/>
                  <a:pt x="637355" y="205289"/>
                </a:cubicBezTo>
                <a:cubicBezTo>
                  <a:pt x="647643" y="207474"/>
                  <a:pt x="657452" y="199200"/>
                  <a:pt x="659266" y="186809"/>
                </a:cubicBezTo>
                <a:cubicBezTo>
                  <a:pt x="661080" y="174418"/>
                  <a:pt x="654211" y="162602"/>
                  <a:pt x="643924" y="160417"/>
                </a:cubicBezTo>
                <a:close/>
                <a:moveTo>
                  <a:pt x="240033" y="156641"/>
                </a:moveTo>
                <a:cubicBezTo>
                  <a:pt x="225510" y="153556"/>
                  <a:pt x="211661" y="165238"/>
                  <a:pt x="209100" y="182731"/>
                </a:cubicBezTo>
                <a:cubicBezTo>
                  <a:pt x="206540" y="200224"/>
                  <a:pt x="216237" y="216906"/>
                  <a:pt x="230761" y="219990"/>
                </a:cubicBezTo>
                <a:cubicBezTo>
                  <a:pt x="245283" y="223075"/>
                  <a:pt x="259133" y="211395"/>
                  <a:pt x="261694" y="193901"/>
                </a:cubicBezTo>
                <a:cubicBezTo>
                  <a:pt x="264255" y="176407"/>
                  <a:pt x="254557" y="159726"/>
                  <a:pt x="240033" y="156641"/>
                </a:cubicBezTo>
                <a:close/>
                <a:moveTo>
                  <a:pt x="974306" y="155809"/>
                </a:moveTo>
                <a:cubicBezTo>
                  <a:pt x="968860" y="154652"/>
                  <a:pt x="963666" y="159032"/>
                  <a:pt x="962707" y="165592"/>
                </a:cubicBezTo>
                <a:cubicBezTo>
                  <a:pt x="961746" y="172151"/>
                  <a:pt x="965383" y="178408"/>
                  <a:pt x="970829" y="179565"/>
                </a:cubicBezTo>
                <a:cubicBezTo>
                  <a:pt x="976274" y="180721"/>
                  <a:pt x="981468" y="176340"/>
                  <a:pt x="982428" y="169781"/>
                </a:cubicBezTo>
                <a:cubicBezTo>
                  <a:pt x="983388" y="163221"/>
                  <a:pt x="979752" y="156965"/>
                  <a:pt x="974306" y="155809"/>
                </a:cubicBezTo>
                <a:close/>
                <a:moveTo>
                  <a:pt x="592799" y="148198"/>
                </a:moveTo>
                <a:cubicBezTo>
                  <a:pt x="581906" y="145884"/>
                  <a:pt x="571520" y="154645"/>
                  <a:pt x="569599" y="167765"/>
                </a:cubicBezTo>
                <a:cubicBezTo>
                  <a:pt x="567678" y="180885"/>
                  <a:pt x="574951" y="193396"/>
                  <a:pt x="585843" y="195710"/>
                </a:cubicBezTo>
                <a:cubicBezTo>
                  <a:pt x="596736" y="198023"/>
                  <a:pt x="607123" y="189262"/>
                  <a:pt x="609044" y="176143"/>
                </a:cubicBezTo>
                <a:cubicBezTo>
                  <a:pt x="610964" y="163022"/>
                  <a:pt x="603691" y="150511"/>
                  <a:pt x="592799" y="148198"/>
                </a:cubicBezTo>
                <a:close/>
                <a:moveTo>
                  <a:pt x="940713" y="147314"/>
                </a:moveTo>
                <a:cubicBezTo>
                  <a:pt x="934661" y="146028"/>
                  <a:pt x="928890" y="150896"/>
                  <a:pt x="927824" y="158184"/>
                </a:cubicBezTo>
                <a:cubicBezTo>
                  <a:pt x="926757" y="165472"/>
                  <a:pt x="930797" y="172423"/>
                  <a:pt x="936849" y="173708"/>
                </a:cubicBezTo>
                <a:cubicBezTo>
                  <a:pt x="942900" y="174994"/>
                  <a:pt x="948671" y="170127"/>
                  <a:pt x="949738" y="162838"/>
                </a:cubicBezTo>
                <a:cubicBezTo>
                  <a:pt x="950805" y="155550"/>
                  <a:pt x="946764" y="148599"/>
                  <a:pt x="940713" y="147314"/>
                </a:cubicBezTo>
                <a:close/>
                <a:moveTo>
                  <a:pt x="173570" y="141164"/>
                </a:moveTo>
                <a:cubicBezTo>
                  <a:pt x="158441" y="137951"/>
                  <a:pt x="144015" y="150118"/>
                  <a:pt x="141347" y="168341"/>
                </a:cubicBezTo>
                <a:cubicBezTo>
                  <a:pt x="138680" y="186563"/>
                  <a:pt x="148781" y="203940"/>
                  <a:pt x="163910" y="207153"/>
                </a:cubicBezTo>
                <a:cubicBezTo>
                  <a:pt x="179038" y="210366"/>
                  <a:pt x="193465" y="198199"/>
                  <a:pt x="196132" y="179976"/>
                </a:cubicBezTo>
                <a:cubicBezTo>
                  <a:pt x="198799" y="161754"/>
                  <a:pt x="188698" y="144377"/>
                  <a:pt x="173570" y="141164"/>
                </a:cubicBezTo>
                <a:close/>
                <a:moveTo>
                  <a:pt x="904927" y="138351"/>
                </a:moveTo>
                <a:cubicBezTo>
                  <a:pt x="898271" y="136938"/>
                  <a:pt x="891923" y="142291"/>
                  <a:pt x="890749" y="150309"/>
                </a:cubicBezTo>
                <a:cubicBezTo>
                  <a:pt x="889576" y="158327"/>
                  <a:pt x="894020" y="165972"/>
                  <a:pt x="900677" y="167386"/>
                </a:cubicBezTo>
                <a:cubicBezTo>
                  <a:pt x="907333" y="168800"/>
                  <a:pt x="913680" y="163446"/>
                  <a:pt x="914854" y="155429"/>
                </a:cubicBezTo>
                <a:cubicBezTo>
                  <a:pt x="916028" y="147411"/>
                  <a:pt x="911583" y="139765"/>
                  <a:pt x="904927" y="138351"/>
                </a:cubicBezTo>
                <a:close/>
                <a:moveTo>
                  <a:pt x="539487" y="135513"/>
                </a:moveTo>
                <a:cubicBezTo>
                  <a:pt x="527989" y="133071"/>
                  <a:pt x="517026" y="142319"/>
                  <a:pt x="514998" y="156168"/>
                </a:cubicBezTo>
                <a:cubicBezTo>
                  <a:pt x="512971" y="170016"/>
                  <a:pt x="520648" y="183223"/>
                  <a:pt x="532146" y="185665"/>
                </a:cubicBezTo>
                <a:cubicBezTo>
                  <a:pt x="543643" y="188107"/>
                  <a:pt x="554604" y="178859"/>
                  <a:pt x="556631" y="165011"/>
                </a:cubicBezTo>
                <a:cubicBezTo>
                  <a:pt x="558658" y="151161"/>
                  <a:pt x="550985" y="137955"/>
                  <a:pt x="539487" y="135513"/>
                </a:cubicBezTo>
                <a:close/>
                <a:moveTo>
                  <a:pt x="866950" y="128926"/>
                </a:moveTo>
                <a:cubicBezTo>
                  <a:pt x="859689" y="127383"/>
                  <a:pt x="852764" y="133223"/>
                  <a:pt x="851483" y="141970"/>
                </a:cubicBezTo>
                <a:cubicBezTo>
                  <a:pt x="850203" y="150716"/>
                  <a:pt x="855052" y="159058"/>
                  <a:pt x="862313" y="160600"/>
                </a:cubicBezTo>
                <a:cubicBezTo>
                  <a:pt x="869575" y="162141"/>
                  <a:pt x="876500" y="156302"/>
                  <a:pt x="877780" y="147555"/>
                </a:cubicBezTo>
                <a:cubicBezTo>
                  <a:pt x="879060" y="138808"/>
                  <a:pt x="874211" y="130467"/>
                  <a:pt x="866950" y="128926"/>
                </a:cubicBezTo>
                <a:close/>
                <a:moveTo>
                  <a:pt x="104913" y="125222"/>
                </a:moveTo>
                <a:cubicBezTo>
                  <a:pt x="89179" y="121880"/>
                  <a:pt x="74176" y="134534"/>
                  <a:pt x="71402" y="153485"/>
                </a:cubicBezTo>
                <a:cubicBezTo>
                  <a:pt x="68628" y="172437"/>
                  <a:pt x="79133" y="190508"/>
                  <a:pt x="94867" y="193849"/>
                </a:cubicBezTo>
                <a:cubicBezTo>
                  <a:pt x="110600" y="197192"/>
                  <a:pt x="125603" y="184537"/>
                  <a:pt x="128377" y="165586"/>
                </a:cubicBezTo>
                <a:cubicBezTo>
                  <a:pt x="131151" y="146636"/>
                  <a:pt x="120646" y="128563"/>
                  <a:pt x="104913" y="125222"/>
                </a:cubicBezTo>
                <a:close/>
                <a:moveTo>
                  <a:pt x="483979" y="122363"/>
                </a:moveTo>
                <a:cubicBezTo>
                  <a:pt x="471877" y="119793"/>
                  <a:pt x="460336" y="129527"/>
                  <a:pt x="458202" y="144104"/>
                </a:cubicBezTo>
                <a:cubicBezTo>
                  <a:pt x="456068" y="158682"/>
                  <a:pt x="464149" y="172584"/>
                  <a:pt x="476252" y="175154"/>
                </a:cubicBezTo>
                <a:cubicBezTo>
                  <a:pt x="488354" y="177725"/>
                  <a:pt x="499895" y="167991"/>
                  <a:pt x="502029" y="153413"/>
                </a:cubicBezTo>
                <a:cubicBezTo>
                  <a:pt x="504163" y="138836"/>
                  <a:pt x="496082" y="124934"/>
                  <a:pt x="483979" y="122363"/>
                </a:cubicBezTo>
                <a:close/>
                <a:moveTo>
                  <a:pt x="826782" y="119033"/>
                </a:moveTo>
                <a:cubicBezTo>
                  <a:pt x="818915" y="117362"/>
                  <a:pt x="811413" y="123689"/>
                  <a:pt x="810026" y="133164"/>
                </a:cubicBezTo>
                <a:cubicBezTo>
                  <a:pt x="808639" y="142640"/>
                  <a:pt x="813892" y="151675"/>
                  <a:pt x="821759" y="153346"/>
                </a:cubicBezTo>
                <a:cubicBezTo>
                  <a:pt x="829625" y="155017"/>
                  <a:pt x="837128" y="148690"/>
                  <a:pt x="838514" y="139215"/>
                </a:cubicBezTo>
                <a:cubicBezTo>
                  <a:pt x="839902" y="129740"/>
                  <a:pt x="834649" y="120704"/>
                  <a:pt x="826782" y="119033"/>
                </a:cubicBezTo>
                <a:close/>
                <a:moveTo>
                  <a:pt x="1129269" y="111499"/>
                </a:moveTo>
                <a:cubicBezTo>
                  <a:pt x="1127577" y="111140"/>
                  <a:pt x="1125962" y="112501"/>
                  <a:pt x="1125664" y="114540"/>
                </a:cubicBezTo>
                <a:cubicBezTo>
                  <a:pt x="1125366" y="116578"/>
                  <a:pt x="1126496" y="118523"/>
                  <a:pt x="1128188" y="118882"/>
                </a:cubicBezTo>
                <a:cubicBezTo>
                  <a:pt x="1129881" y="119242"/>
                  <a:pt x="1131495" y="117880"/>
                  <a:pt x="1131793" y="115841"/>
                </a:cubicBezTo>
                <a:cubicBezTo>
                  <a:pt x="1132091" y="113803"/>
                  <a:pt x="1130961" y="111859"/>
                  <a:pt x="1129269" y="111499"/>
                </a:cubicBezTo>
                <a:close/>
                <a:moveTo>
                  <a:pt x="34555" y="109655"/>
                </a:moveTo>
                <a:cubicBezTo>
                  <a:pt x="18544" y="106254"/>
                  <a:pt x="3276" y="119131"/>
                  <a:pt x="453" y="138416"/>
                </a:cubicBezTo>
                <a:cubicBezTo>
                  <a:pt x="-2369" y="157702"/>
                  <a:pt x="8321" y="176093"/>
                  <a:pt x="24331" y="179493"/>
                </a:cubicBezTo>
                <a:cubicBezTo>
                  <a:pt x="40343" y="182894"/>
                  <a:pt x="55610" y="170016"/>
                  <a:pt x="58433" y="150731"/>
                </a:cubicBezTo>
                <a:cubicBezTo>
                  <a:pt x="61256" y="131446"/>
                  <a:pt x="50566" y="113056"/>
                  <a:pt x="34555" y="109655"/>
                </a:cubicBezTo>
                <a:close/>
                <a:moveTo>
                  <a:pt x="426280" y="108747"/>
                </a:moveTo>
                <a:cubicBezTo>
                  <a:pt x="413572" y="106048"/>
                  <a:pt x="401454" y="116269"/>
                  <a:pt x="399213" y="131576"/>
                </a:cubicBezTo>
                <a:cubicBezTo>
                  <a:pt x="396972" y="146883"/>
                  <a:pt x="405457" y="161479"/>
                  <a:pt x="418165" y="164179"/>
                </a:cubicBezTo>
                <a:cubicBezTo>
                  <a:pt x="430874" y="166877"/>
                  <a:pt x="442992" y="156657"/>
                  <a:pt x="445232" y="141350"/>
                </a:cubicBezTo>
                <a:cubicBezTo>
                  <a:pt x="447473" y="126043"/>
                  <a:pt x="438988" y="111447"/>
                  <a:pt x="426280" y="108747"/>
                </a:cubicBezTo>
                <a:close/>
                <a:moveTo>
                  <a:pt x="784422" y="108676"/>
                </a:moveTo>
                <a:cubicBezTo>
                  <a:pt x="775950" y="106876"/>
                  <a:pt x="767872" y="113690"/>
                  <a:pt x="766378" y="123895"/>
                </a:cubicBezTo>
                <a:cubicBezTo>
                  <a:pt x="764884" y="134099"/>
                  <a:pt x="770541" y="143830"/>
                  <a:pt x="779012" y="145629"/>
                </a:cubicBezTo>
                <a:cubicBezTo>
                  <a:pt x="787484" y="147428"/>
                  <a:pt x="795563" y="140615"/>
                  <a:pt x="797057" y="130410"/>
                </a:cubicBezTo>
                <a:cubicBezTo>
                  <a:pt x="798551" y="120206"/>
                  <a:pt x="792894" y="110475"/>
                  <a:pt x="784422" y="108676"/>
                </a:cubicBezTo>
                <a:close/>
                <a:moveTo>
                  <a:pt x="1109330" y="105996"/>
                </a:moveTo>
                <a:cubicBezTo>
                  <a:pt x="1107074" y="105517"/>
                  <a:pt x="1104922" y="107332"/>
                  <a:pt x="1104524" y="110050"/>
                </a:cubicBezTo>
                <a:cubicBezTo>
                  <a:pt x="1104126" y="112767"/>
                  <a:pt x="1105633" y="115360"/>
                  <a:pt x="1107890" y="115839"/>
                </a:cubicBezTo>
                <a:cubicBezTo>
                  <a:pt x="1110146" y="116319"/>
                  <a:pt x="1112299" y="114503"/>
                  <a:pt x="1112696" y="111785"/>
                </a:cubicBezTo>
                <a:cubicBezTo>
                  <a:pt x="1113094" y="109068"/>
                  <a:pt x="1111587" y="106475"/>
                  <a:pt x="1109330" y="105996"/>
                </a:cubicBezTo>
                <a:close/>
                <a:moveTo>
                  <a:pt x="1087042" y="99533"/>
                </a:moveTo>
                <a:cubicBezTo>
                  <a:pt x="1084016" y="98890"/>
                  <a:pt x="1081131" y="101324"/>
                  <a:pt x="1080597" y="104968"/>
                </a:cubicBezTo>
                <a:cubicBezTo>
                  <a:pt x="1080064" y="108612"/>
                  <a:pt x="1082084" y="112087"/>
                  <a:pt x="1085110" y="112730"/>
                </a:cubicBezTo>
                <a:cubicBezTo>
                  <a:pt x="1088136" y="113373"/>
                  <a:pt x="1091021" y="110939"/>
                  <a:pt x="1091555" y="107295"/>
                </a:cubicBezTo>
                <a:cubicBezTo>
                  <a:pt x="1092088" y="103651"/>
                  <a:pt x="1090068" y="100176"/>
                  <a:pt x="1087042" y="99533"/>
                </a:cubicBezTo>
                <a:close/>
                <a:moveTo>
                  <a:pt x="739872" y="97852"/>
                </a:moveTo>
                <a:cubicBezTo>
                  <a:pt x="730795" y="95924"/>
                  <a:pt x="722139" y="103225"/>
                  <a:pt x="720538" y="114158"/>
                </a:cubicBezTo>
                <a:cubicBezTo>
                  <a:pt x="718938" y="125091"/>
                  <a:pt x="724999" y="135518"/>
                  <a:pt x="734075" y="137445"/>
                </a:cubicBezTo>
                <a:cubicBezTo>
                  <a:pt x="743152" y="139373"/>
                  <a:pt x="751809" y="132073"/>
                  <a:pt x="753409" y="121139"/>
                </a:cubicBezTo>
                <a:cubicBezTo>
                  <a:pt x="755009" y="110206"/>
                  <a:pt x="748949" y="99780"/>
                  <a:pt x="739872" y="97852"/>
                </a:cubicBezTo>
                <a:close/>
                <a:moveTo>
                  <a:pt x="366389" y="94666"/>
                </a:moveTo>
                <a:cubicBezTo>
                  <a:pt x="353076" y="91839"/>
                  <a:pt x="340381" y="102546"/>
                  <a:pt x="338033" y="118582"/>
                </a:cubicBezTo>
                <a:cubicBezTo>
                  <a:pt x="335686" y="134617"/>
                  <a:pt x="344575" y="149909"/>
                  <a:pt x="357888" y="152737"/>
                </a:cubicBezTo>
                <a:cubicBezTo>
                  <a:pt x="371201" y="155564"/>
                  <a:pt x="383896" y="144857"/>
                  <a:pt x="386244" y="128821"/>
                </a:cubicBezTo>
                <a:cubicBezTo>
                  <a:pt x="388592" y="112786"/>
                  <a:pt x="379701" y="97494"/>
                  <a:pt x="366389" y="94666"/>
                </a:cubicBezTo>
                <a:close/>
                <a:moveTo>
                  <a:pt x="1062213" y="92899"/>
                </a:moveTo>
                <a:cubicBezTo>
                  <a:pt x="1058582" y="92128"/>
                  <a:pt x="1055119" y="95048"/>
                  <a:pt x="1054479" y="99421"/>
                </a:cubicBezTo>
                <a:cubicBezTo>
                  <a:pt x="1053839" y="103794"/>
                  <a:pt x="1056264" y="107964"/>
                  <a:pt x="1059895" y="108735"/>
                </a:cubicBezTo>
                <a:cubicBezTo>
                  <a:pt x="1063526" y="109507"/>
                  <a:pt x="1066988" y="106586"/>
                  <a:pt x="1067628" y="102213"/>
                </a:cubicBezTo>
                <a:cubicBezTo>
                  <a:pt x="1068269" y="97841"/>
                  <a:pt x="1065844" y="93671"/>
                  <a:pt x="1062213" y="92899"/>
                </a:cubicBezTo>
                <a:close/>
                <a:moveTo>
                  <a:pt x="693129" y="86565"/>
                </a:moveTo>
                <a:cubicBezTo>
                  <a:pt x="683447" y="84508"/>
                  <a:pt x="674214" y="92295"/>
                  <a:pt x="672507" y="103957"/>
                </a:cubicBezTo>
                <a:cubicBezTo>
                  <a:pt x="670800" y="115619"/>
                  <a:pt x="677264" y="126740"/>
                  <a:pt x="686947" y="128796"/>
                </a:cubicBezTo>
                <a:cubicBezTo>
                  <a:pt x="696629" y="130853"/>
                  <a:pt x="705862" y="123066"/>
                  <a:pt x="707569" y="111404"/>
                </a:cubicBezTo>
                <a:cubicBezTo>
                  <a:pt x="709276" y="99742"/>
                  <a:pt x="702812" y="88621"/>
                  <a:pt x="693129" y="86565"/>
                </a:cubicBezTo>
                <a:close/>
                <a:moveTo>
                  <a:pt x="1035193" y="85799"/>
                </a:moveTo>
                <a:cubicBezTo>
                  <a:pt x="1030957" y="84899"/>
                  <a:pt x="1026918" y="88306"/>
                  <a:pt x="1026171" y="93408"/>
                </a:cubicBezTo>
                <a:cubicBezTo>
                  <a:pt x="1025424" y="98511"/>
                  <a:pt x="1028252" y="103376"/>
                  <a:pt x="1032489" y="104276"/>
                </a:cubicBezTo>
                <a:cubicBezTo>
                  <a:pt x="1036725" y="105175"/>
                  <a:pt x="1040764" y="101769"/>
                  <a:pt x="1041511" y="96666"/>
                </a:cubicBezTo>
                <a:cubicBezTo>
                  <a:pt x="1042258" y="91564"/>
                  <a:pt x="1039429" y="86699"/>
                  <a:pt x="1035193" y="85799"/>
                </a:cubicBezTo>
                <a:close/>
                <a:moveTo>
                  <a:pt x="304307" y="80121"/>
                </a:moveTo>
                <a:cubicBezTo>
                  <a:pt x="290389" y="77165"/>
                  <a:pt x="277118" y="88358"/>
                  <a:pt x="274664" y="105123"/>
                </a:cubicBezTo>
                <a:cubicBezTo>
                  <a:pt x="272209" y="121887"/>
                  <a:pt x="281503" y="137874"/>
                  <a:pt x="295419" y="140830"/>
                </a:cubicBezTo>
                <a:cubicBezTo>
                  <a:pt x="309337" y="143786"/>
                  <a:pt x="322609" y="132592"/>
                  <a:pt x="325063" y="115828"/>
                </a:cubicBezTo>
                <a:cubicBezTo>
                  <a:pt x="327517" y="99063"/>
                  <a:pt x="318224" y="83077"/>
                  <a:pt x="304307" y="80121"/>
                </a:cubicBezTo>
                <a:close/>
                <a:moveTo>
                  <a:pt x="1005982" y="78234"/>
                </a:moveTo>
                <a:cubicBezTo>
                  <a:pt x="1001141" y="77206"/>
                  <a:pt x="996523" y="81099"/>
                  <a:pt x="995670" y="86931"/>
                </a:cubicBezTo>
                <a:cubicBezTo>
                  <a:pt x="994816" y="92761"/>
                  <a:pt x="998049" y="98322"/>
                  <a:pt x="1002890" y="99350"/>
                </a:cubicBezTo>
                <a:cubicBezTo>
                  <a:pt x="1007731" y="100378"/>
                  <a:pt x="1012348" y="96485"/>
                  <a:pt x="1013202" y="90654"/>
                </a:cubicBezTo>
                <a:cubicBezTo>
                  <a:pt x="1014055" y="84822"/>
                  <a:pt x="1010822" y="79262"/>
                  <a:pt x="1005982" y="78234"/>
                </a:cubicBezTo>
                <a:close/>
                <a:moveTo>
                  <a:pt x="644196" y="74810"/>
                </a:moveTo>
                <a:cubicBezTo>
                  <a:pt x="633908" y="72626"/>
                  <a:pt x="624099" y="80899"/>
                  <a:pt x="622285" y="93289"/>
                </a:cubicBezTo>
                <a:cubicBezTo>
                  <a:pt x="620471" y="105681"/>
                  <a:pt x="627340" y="117497"/>
                  <a:pt x="637627" y="119682"/>
                </a:cubicBezTo>
                <a:cubicBezTo>
                  <a:pt x="647914" y="121868"/>
                  <a:pt x="657724" y="113594"/>
                  <a:pt x="659538" y="101202"/>
                </a:cubicBezTo>
                <a:cubicBezTo>
                  <a:pt x="661351" y="88811"/>
                  <a:pt x="654483" y="76995"/>
                  <a:pt x="644196" y="74810"/>
                </a:cubicBezTo>
                <a:close/>
                <a:moveTo>
                  <a:pt x="974578" y="70203"/>
                </a:moveTo>
                <a:cubicBezTo>
                  <a:pt x="969132" y="69046"/>
                  <a:pt x="963938" y="73427"/>
                  <a:pt x="962978" y="79987"/>
                </a:cubicBezTo>
                <a:cubicBezTo>
                  <a:pt x="962017" y="86547"/>
                  <a:pt x="965654" y="92803"/>
                  <a:pt x="971100" y="93959"/>
                </a:cubicBezTo>
                <a:cubicBezTo>
                  <a:pt x="976546" y="95116"/>
                  <a:pt x="981740" y="90735"/>
                  <a:pt x="982700" y="84176"/>
                </a:cubicBezTo>
                <a:cubicBezTo>
                  <a:pt x="983660" y="77616"/>
                  <a:pt x="980024" y="71360"/>
                  <a:pt x="974578" y="70203"/>
                </a:cubicBezTo>
                <a:close/>
                <a:moveTo>
                  <a:pt x="240035" y="65108"/>
                </a:moveTo>
                <a:cubicBezTo>
                  <a:pt x="225511" y="62024"/>
                  <a:pt x="211662" y="73705"/>
                  <a:pt x="209101" y="91198"/>
                </a:cubicBezTo>
                <a:cubicBezTo>
                  <a:pt x="206540" y="108692"/>
                  <a:pt x="216237" y="125373"/>
                  <a:pt x="230761" y="128458"/>
                </a:cubicBezTo>
                <a:cubicBezTo>
                  <a:pt x="245284" y="131542"/>
                  <a:pt x="259133" y="119862"/>
                  <a:pt x="261694" y="102367"/>
                </a:cubicBezTo>
                <a:cubicBezTo>
                  <a:pt x="264255" y="84874"/>
                  <a:pt x="254558" y="68193"/>
                  <a:pt x="240035" y="65108"/>
                </a:cubicBezTo>
                <a:close/>
                <a:moveTo>
                  <a:pt x="593071" y="62591"/>
                </a:moveTo>
                <a:cubicBezTo>
                  <a:pt x="582178" y="60278"/>
                  <a:pt x="571791" y="69038"/>
                  <a:pt x="569870" y="82158"/>
                </a:cubicBezTo>
                <a:cubicBezTo>
                  <a:pt x="567950" y="95278"/>
                  <a:pt x="575223" y="107790"/>
                  <a:pt x="586115" y="110103"/>
                </a:cubicBezTo>
                <a:cubicBezTo>
                  <a:pt x="597008" y="112416"/>
                  <a:pt x="607394" y="103656"/>
                  <a:pt x="609315" y="90536"/>
                </a:cubicBezTo>
                <a:cubicBezTo>
                  <a:pt x="611236" y="77416"/>
                  <a:pt x="603963" y="64904"/>
                  <a:pt x="593071" y="62591"/>
                </a:cubicBezTo>
                <a:close/>
                <a:moveTo>
                  <a:pt x="940984" y="61708"/>
                </a:moveTo>
                <a:cubicBezTo>
                  <a:pt x="934933" y="60422"/>
                  <a:pt x="929162" y="65290"/>
                  <a:pt x="928095" y="72578"/>
                </a:cubicBezTo>
                <a:cubicBezTo>
                  <a:pt x="927028" y="79866"/>
                  <a:pt x="931069" y="86817"/>
                  <a:pt x="937120" y="88102"/>
                </a:cubicBezTo>
                <a:cubicBezTo>
                  <a:pt x="943172" y="89388"/>
                  <a:pt x="948942" y="84520"/>
                  <a:pt x="950009" y="77232"/>
                </a:cubicBezTo>
                <a:cubicBezTo>
                  <a:pt x="951076" y="69944"/>
                  <a:pt x="947035" y="62993"/>
                  <a:pt x="940984" y="61708"/>
                </a:cubicBezTo>
                <a:close/>
                <a:moveTo>
                  <a:pt x="905198" y="52747"/>
                </a:moveTo>
                <a:cubicBezTo>
                  <a:pt x="898542" y="51333"/>
                  <a:pt x="892195" y="56686"/>
                  <a:pt x="891021" y="64704"/>
                </a:cubicBezTo>
                <a:cubicBezTo>
                  <a:pt x="889847" y="72722"/>
                  <a:pt x="894292" y="80367"/>
                  <a:pt x="900948" y="81781"/>
                </a:cubicBezTo>
                <a:cubicBezTo>
                  <a:pt x="907604" y="83195"/>
                  <a:pt x="913952" y="77841"/>
                  <a:pt x="915126" y="69824"/>
                </a:cubicBezTo>
                <a:cubicBezTo>
                  <a:pt x="916299" y="61806"/>
                  <a:pt x="911855" y="54160"/>
                  <a:pt x="905198" y="52747"/>
                </a:cubicBezTo>
                <a:close/>
                <a:moveTo>
                  <a:pt x="539756" y="49905"/>
                </a:moveTo>
                <a:cubicBezTo>
                  <a:pt x="528258" y="47463"/>
                  <a:pt x="517294" y="56711"/>
                  <a:pt x="515266" y="70560"/>
                </a:cubicBezTo>
                <a:cubicBezTo>
                  <a:pt x="513239" y="84409"/>
                  <a:pt x="520917" y="97616"/>
                  <a:pt x="532414" y="100058"/>
                </a:cubicBezTo>
                <a:cubicBezTo>
                  <a:pt x="543911" y="102500"/>
                  <a:pt x="554875" y="93253"/>
                  <a:pt x="556902" y="79404"/>
                </a:cubicBezTo>
                <a:cubicBezTo>
                  <a:pt x="558929" y="65555"/>
                  <a:pt x="551253" y="52347"/>
                  <a:pt x="539756" y="49905"/>
                </a:cubicBezTo>
                <a:close/>
                <a:moveTo>
                  <a:pt x="173570" y="49631"/>
                </a:moveTo>
                <a:cubicBezTo>
                  <a:pt x="158442" y="46418"/>
                  <a:pt x="144015" y="58586"/>
                  <a:pt x="141347" y="76808"/>
                </a:cubicBezTo>
                <a:cubicBezTo>
                  <a:pt x="138680" y="95030"/>
                  <a:pt x="148782" y="112407"/>
                  <a:pt x="163911" y="115620"/>
                </a:cubicBezTo>
                <a:cubicBezTo>
                  <a:pt x="179039" y="118833"/>
                  <a:pt x="193465" y="106665"/>
                  <a:pt x="196133" y="88443"/>
                </a:cubicBezTo>
                <a:cubicBezTo>
                  <a:pt x="198800" y="70221"/>
                  <a:pt x="188699" y="52844"/>
                  <a:pt x="173570" y="49631"/>
                </a:cubicBezTo>
                <a:close/>
                <a:moveTo>
                  <a:pt x="867221" y="43320"/>
                </a:moveTo>
                <a:cubicBezTo>
                  <a:pt x="859960" y="41777"/>
                  <a:pt x="853035" y="47618"/>
                  <a:pt x="851755" y="56364"/>
                </a:cubicBezTo>
                <a:cubicBezTo>
                  <a:pt x="850474" y="65110"/>
                  <a:pt x="855323" y="73452"/>
                  <a:pt x="862585" y="74994"/>
                </a:cubicBezTo>
                <a:cubicBezTo>
                  <a:pt x="869846" y="76537"/>
                  <a:pt x="876771" y="70695"/>
                  <a:pt x="878051" y="61949"/>
                </a:cubicBezTo>
                <a:cubicBezTo>
                  <a:pt x="879332" y="53203"/>
                  <a:pt x="874483" y="44861"/>
                  <a:pt x="867221" y="43320"/>
                </a:cubicBezTo>
                <a:close/>
                <a:moveTo>
                  <a:pt x="484247" y="36756"/>
                </a:moveTo>
                <a:cubicBezTo>
                  <a:pt x="472145" y="34186"/>
                  <a:pt x="460604" y="43920"/>
                  <a:pt x="458470" y="58498"/>
                </a:cubicBezTo>
                <a:cubicBezTo>
                  <a:pt x="456336" y="73076"/>
                  <a:pt x="464417" y="86977"/>
                  <a:pt x="476520" y="89547"/>
                </a:cubicBezTo>
                <a:cubicBezTo>
                  <a:pt x="488622" y="92118"/>
                  <a:pt x="500163" y="82384"/>
                  <a:pt x="502297" y="67806"/>
                </a:cubicBezTo>
                <a:cubicBezTo>
                  <a:pt x="504431" y="53229"/>
                  <a:pt x="496350" y="39327"/>
                  <a:pt x="484247" y="36756"/>
                </a:cubicBezTo>
                <a:close/>
                <a:moveTo>
                  <a:pt x="104913" y="33688"/>
                </a:moveTo>
                <a:cubicBezTo>
                  <a:pt x="89180" y="30347"/>
                  <a:pt x="74177" y="43001"/>
                  <a:pt x="71403" y="61952"/>
                </a:cubicBezTo>
                <a:cubicBezTo>
                  <a:pt x="68629" y="80903"/>
                  <a:pt x="79134" y="98975"/>
                  <a:pt x="94868" y="102317"/>
                </a:cubicBezTo>
                <a:cubicBezTo>
                  <a:pt x="110600" y="105658"/>
                  <a:pt x="125603" y="93004"/>
                  <a:pt x="128378" y="74053"/>
                </a:cubicBezTo>
                <a:cubicBezTo>
                  <a:pt x="131152" y="55102"/>
                  <a:pt x="120647" y="37030"/>
                  <a:pt x="104913" y="33688"/>
                </a:cubicBezTo>
                <a:close/>
                <a:moveTo>
                  <a:pt x="827053" y="33427"/>
                </a:moveTo>
                <a:cubicBezTo>
                  <a:pt x="819186" y="31757"/>
                  <a:pt x="811685" y="38084"/>
                  <a:pt x="810298" y="47559"/>
                </a:cubicBezTo>
                <a:cubicBezTo>
                  <a:pt x="808911" y="57034"/>
                  <a:pt x="814163" y="66070"/>
                  <a:pt x="822030" y="67741"/>
                </a:cubicBezTo>
                <a:cubicBezTo>
                  <a:pt x="829897" y="69412"/>
                  <a:pt x="837399" y="63085"/>
                  <a:pt x="838786" y="53609"/>
                </a:cubicBezTo>
                <a:cubicBezTo>
                  <a:pt x="840173" y="44134"/>
                  <a:pt x="834920" y="35098"/>
                  <a:pt x="827053" y="33427"/>
                </a:cubicBezTo>
                <a:close/>
                <a:moveTo>
                  <a:pt x="1129540" y="25896"/>
                </a:moveTo>
                <a:cubicBezTo>
                  <a:pt x="1127848" y="25537"/>
                  <a:pt x="1126234" y="26898"/>
                  <a:pt x="1125935" y="28936"/>
                </a:cubicBezTo>
                <a:cubicBezTo>
                  <a:pt x="1125637" y="30975"/>
                  <a:pt x="1126767" y="32919"/>
                  <a:pt x="1128460" y="33279"/>
                </a:cubicBezTo>
                <a:cubicBezTo>
                  <a:pt x="1130152" y="33638"/>
                  <a:pt x="1131766" y="32277"/>
                  <a:pt x="1132065" y="30239"/>
                </a:cubicBezTo>
                <a:cubicBezTo>
                  <a:pt x="1132363" y="28200"/>
                  <a:pt x="1131233" y="26256"/>
                  <a:pt x="1129540" y="25896"/>
                </a:cubicBezTo>
                <a:close/>
                <a:moveTo>
                  <a:pt x="426548" y="23141"/>
                </a:moveTo>
                <a:cubicBezTo>
                  <a:pt x="413840" y="20442"/>
                  <a:pt x="401722" y="30663"/>
                  <a:pt x="399481" y="45969"/>
                </a:cubicBezTo>
                <a:cubicBezTo>
                  <a:pt x="397241" y="61276"/>
                  <a:pt x="405726" y="75872"/>
                  <a:pt x="418434" y="78572"/>
                </a:cubicBezTo>
                <a:cubicBezTo>
                  <a:pt x="431142" y="81271"/>
                  <a:pt x="443260" y="71050"/>
                  <a:pt x="445500" y="55743"/>
                </a:cubicBezTo>
                <a:cubicBezTo>
                  <a:pt x="447741" y="40436"/>
                  <a:pt x="439256" y="25840"/>
                  <a:pt x="426548" y="23141"/>
                </a:cubicBezTo>
                <a:close/>
                <a:moveTo>
                  <a:pt x="784693" y="23070"/>
                </a:moveTo>
                <a:cubicBezTo>
                  <a:pt x="776222" y="21270"/>
                  <a:pt x="768144" y="28084"/>
                  <a:pt x="766649" y="38288"/>
                </a:cubicBezTo>
                <a:cubicBezTo>
                  <a:pt x="765156" y="48493"/>
                  <a:pt x="770812" y="58224"/>
                  <a:pt x="779284" y="60023"/>
                </a:cubicBezTo>
                <a:cubicBezTo>
                  <a:pt x="787756" y="61822"/>
                  <a:pt x="795835" y="55009"/>
                  <a:pt x="797328" y="44804"/>
                </a:cubicBezTo>
                <a:cubicBezTo>
                  <a:pt x="798822" y="34600"/>
                  <a:pt x="793165" y="24869"/>
                  <a:pt x="784693" y="23070"/>
                </a:cubicBezTo>
                <a:close/>
                <a:moveTo>
                  <a:pt x="1109602" y="20390"/>
                </a:moveTo>
                <a:cubicBezTo>
                  <a:pt x="1107346" y="19911"/>
                  <a:pt x="1105193" y="21726"/>
                  <a:pt x="1104795" y="24444"/>
                </a:cubicBezTo>
                <a:cubicBezTo>
                  <a:pt x="1104397" y="27161"/>
                  <a:pt x="1105904" y="29754"/>
                  <a:pt x="1108161" y="30234"/>
                </a:cubicBezTo>
                <a:cubicBezTo>
                  <a:pt x="1110417" y="30713"/>
                  <a:pt x="1112569" y="28898"/>
                  <a:pt x="1112968" y="26179"/>
                </a:cubicBezTo>
                <a:cubicBezTo>
                  <a:pt x="1113365" y="23462"/>
                  <a:pt x="1111858" y="20869"/>
                  <a:pt x="1109602" y="20390"/>
                </a:cubicBezTo>
                <a:close/>
                <a:moveTo>
                  <a:pt x="34555" y="18121"/>
                </a:moveTo>
                <a:cubicBezTo>
                  <a:pt x="18545" y="14721"/>
                  <a:pt x="3277" y="27598"/>
                  <a:pt x="454" y="46883"/>
                </a:cubicBezTo>
                <a:cubicBezTo>
                  <a:pt x="-2369" y="66168"/>
                  <a:pt x="8321" y="84559"/>
                  <a:pt x="24332" y="87959"/>
                </a:cubicBezTo>
                <a:cubicBezTo>
                  <a:pt x="40343" y="91360"/>
                  <a:pt x="55610" y="78483"/>
                  <a:pt x="58434" y="59198"/>
                </a:cubicBezTo>
                <a:cubicBezTo>
                  <a:pt x="61257" y="39912"/>
                  <a:pt x="50566" y="21522"/>
                  <a:pt x="34555" y="18121"/>
                </a:cubicBezTo>
                <a:close/>
                <a:moveTo>
                  <a:pt x="1087313" y="13927"/>
                </a:moveTo>
                <a:cubicBezTo>
                  <a:pt x="1084287" y="13284"/>
                  <a:pt x="1081402" y="15718"/>
                  <a:pt x="1080869" y="19362"/>
                </a:cubicBezTo>
                <a:cubicBezTo>
                  <a:pt x="1080335" y="23006"/>
                  <a:pt x="1082356" y="26482"/>
                  <a:pt x="1085382" y="27124"/>
                </a:cubicBezTo>
                <a:cubicBezTo>
                  <a:pt x="1088408" y="27767"/>
                  <a:pt x="1091293" y="25334"/>
                  <a:pt x="1091827" y="21690"/>
                </a:cubicBezTo>
                <a:cubicBezTo>
                  <a:pt x="1092360" y="18045"/>
                  <a:pt x="1090339" y="14570"/>
                  <a:pt x="1087313" y="13927"/>
                </a:cubicBezTo>
                <a:close/>
                <a:moveTo>
                  <a:pt x="740143" y="12247"/>
                </a:moveTo>
                <a:cubicBezTo>
                  <a:pt x="731066" y="10319"/>
                  <a:pt x="722410" y="17619"/>
                  <a:pt x="720810" y="28553"/>
                </a:cubicBezTo>
                <a:cubicBezTo>
                  <a:pt x="719209" y="39486"/>
                  <a:pt x="725270" y="49912"/>
                  <a:pt x="734347" y="51840"/>
                </a:cubicBezTo>
                <a:cubicBezTo>
                  <a:pt x="743424" y="53768"/>
                  <a:pt x="752079" y="46467"/>
                  <a:pt x="753680" y="35534"/>
                </a:cubicBezTo>
                <a:cubicBezTo>
                  <a:pt x="755281" y="24601"/>
                  <a:pt x="749219" y="14174"/>
                  <a:pt x="740143" y="12247"/>
                </a:cubicBezTo>
                <a:close/>
                <a:moveTo>
                  <a:pt x="366657" y="9059"/>
                </a:moveTo>
                <a:cubicBezTo>
                  <a:pt x="353344" y="6231"/>
                  <a:pt x="340649" y="16939"/>
                  <a:pt x="338301" y="32975"/>
                </a:cubicBezTo>
                <a:cubicBezTo>
                  <a:pt x="335954" y="49010"/>
                  <a:pt x="344844" y="64302"/>
                  <a:pt x="358156" y="67130"/>
                </a:cubicBezTo>
                <a:cubicBezTo>
                  <a:pt x="371469" y="69957"/>
                  <a:pt x="384165" y="59250"/>
                  <a:pt x="386512" y="43214"/>
                </a:cubicBezTo>
                <a:cubicBezTo>
                  <a:pt x="388859" y="27178"/>
                  <a:pt x="379970" y="11886"/>
                  <a:pt x="366657" y="9059"/>
                </a:cubicBezTo>
                <a:close/>
                <a:moveTo>
                  <a:pt x="1062484" y="7293"/>
                </a:moveTo>
                <a:cubicBezTo>
                  <a:pt x="1058853" y="6522"/>
                  <a:pt x="1055391" y="9442"/>
                  <a:pt x="1054750" y="13815"/>
                </a:cubicBezTo>
                <a:cubicBezTo>
                  <a:pt x="1054110" y="18188"/>
                  <a:pt x="1056535" y="22358"/>
                  <a:pt x="1060166" y="23129"/>
                </a:cubicBezTo>
                <a:cubicBezTo>
                  <a:pt x="1063797" y="23900"/>
                  <a:pt x="1067259" y="20980"/>
                  <a:pt x="1067900" y="16608"/>
                </a:cubicBezTo>
                <a:cubicBezTo>
                  <a:pt x="1068540" y="12235"/>
                  <a:pt x="1066115" y="8064"/>
                  <a:pt x="1062484" y="7293"/>
                </a:cubicBezTo>
                <a:close/>
                <a:moveTo>
                  <a:pt x="693401" y="959"/>
                </a:moveTo>
                <a:cubicBezTo>
                  <a:pt x="683718" y="-1098"/>
                  <a:pt x="674486" y="6689"/>
                  <a:pt x="672778" y="18352"/>
                </a:cubicBezTo>
                <a:cubicBezTo>
                  <a:pt x="671071" y="30013"/>
                  <a:pt x="677536" y="41134"/>
                  <a:pt x="687218" y="43190"/>
                </a:cubicBezTo>
                <a:cubicBezTo>
                  <a:pt x="696901" y="45247"/>
                  <a:pt x="706133" y="37460"/>
                  <a:pt x="707841" y="25798"/>
                </a:cubicBezTo>
                <a:cubicBezTo>
                  <a:pt x="709548" y="14136"/>
                  <a:pt x="703083" y="3015"/>
                  <a:pt x="693401" y="959"/>
                </a:cubicBezTo>
                <a:close/>
                <a:moveTo>
                  <a:pt x="1035464" y="194"/>
                </a:moveTo>
                <a:cubicBezTo>
                  <a:pt x="1031229" y="-707"/>
                  <a:pt x="1027189" y="2700"/>
                  <a:pt x="1026442" y="7802"/>
                </a:cubicBezTo>
                <a:cubicBezTo>
                  <a:pt x="1025695" y="12905"/>
                  <a:pt x="1028524" y="17770"/>
                  <a:pt x="1032760" y="18669"/>
                </a:cubicBezTo>
                <a:cubicBezTo>
                  <a:pt x="1036995" y="19569"/>
                  <a:pt x="1041035" y="16163"/>
                  <a:pt x="1041782" y="11060"/>
                </a:cubicBezTo>
                <a:cubicBezTo>
                  <a:pt x="1042529" y="5958"/>
                  <a:pt x="1039701" y="1093"/>
                  <a:pt x="1035464" y="194"/>
                </a:cubicBezTo>
                <a:close/>
                <a:moveTo>
                  <a:pt x="122535" y="1"/>
                </a:moveTo>
                <a:lnTo>
                  <a:pt x="76025" y="1"/>
                </a:lnTo>
                <a:lnTo>
                  <a:pt x="76463" y="2382"/>
                </a:lnTo>
                <a:cubicBezTo>
                  <a:pt x="80709" y="9685"/>
                  <a:pt x="87269" y="15039"/>
                  <a:pt x="95135" y="16710"/>
                </a:cubicBezTo>
                <a:cubicBezTo>
                  <a:pt x="103002" y="18381"/>
                  <a:pt x="110686" y="16053"/>
                  <a:pt x="116750" y="10938"/>
                </a:cubicBezTo>
                <a:close/>
                <a:moveTo>
                  <a:pt x="311726" y="1"/>
                </a:moveTo>
                <a:lnTo>
                  <a:pt x="285253" y="1"/>
                </a:lnTo>
                <a:lnTo>
                  <a:pt x="274931" y="19516"/>
                </a:lnTo>
                <a:cubicBezTo>
                  <a:pt x="272477" y="36280"/>
                  <a:pt x="281771" y="52267"/>
                  <a:pt x="295688" y="55223"/>
                </a:cubicBezTo>
                <a:cubicBezTo>
                  <a:pt x="309605" y="58179"/>
                  <a:pt x="322878" y="46985"/>
                  <a:pt x="325332" y="30221"/>
                </a:cubicBezTo>
                <a:cubicBezTo>
                  <a:pt x="326559" y="21838"/>
                  <a:pt x="324850" y="13651"/>
                  <a:pt x="321093" y="7189"/>
                </a:cubicBezTo>
                <a:close/>
                <a:moveTo>
                  <a:pt x="1012544" y="1"/>
                </a:moveTo>
                <a:lnTo>
                  <a:pt x="996642" y="1"/>
                </a:lnTo>
                <a:lnTo>
                  <a:pt x="995941" y="1324"/>
                </a:lnTo>
                <a:cubicBezTo>
                  <a:pt x="995088" y="7155"/>
                  <a:pt x="998320" y="12716"/>
                  <a:pt x="1003162" y="13744"/>
                </a:cubicBezTo>
                <a:cubicBezTo>
                  <a:pt x="1008003" y="14773"/>
                  <a:pt x="1012620" y="10879"/>
                  <a:pt x="1013473" y="5048"/>
                </a:cubicBezTo>
                <a:close/>
                <a:moveTo>
                  <a:pt x="19620" y="0"/>
                </a:moveTo>
                <a:lnTo>
                  <a:pt x="24601" y="2353"/>
                </a:lnTo>
                <a:cubicBezTo>
                  <a:pt x="28603" y="3203"/>
                  <a:pt x="32559" y="3036"/>
                  <a:pt x="36286" y="2005"/>
                </a:cubicBezTo>
                <a:lnTo>
                  <a:pt x="40027" y="1"/>
                </a:lnTo>
                <a:close/>
                <a:moveTo>
                  <a:pt x="143235" y="0"/>
                </a:moveTo>
                <a:lnTo>
                  <a:pt x="146223" y="16235"/>
                </a:lnTo>
                <a:cubicBezTo>
                  <a:pt x="150307" y="23258"/>
                  <a:pt x="156614" y="28407"/>
                  <a:pt x="164178" y="30013"/>
                </a:cubicBezTo>
                <a:cubicBezTo>
                  <a:pt x="179307" y="33226"/>
                  <a:pt x="193733" y="21059"/>
                  <a:pt x="196401" y="2836"/>
                </a:cubicBezTo>
                <a:lnTo>
                  <a:pt x="195879" y="1"/>
                </a:lnTo>
                <a:close/>
                <a:moveTo>
                  <a:pt x="258877" y="0"/>
                </a:moveTo>
                <a:lnTo>
                  <a:pt x="212326" y="0"/>
                </a:lnTo>
                <a:lnTo>
                  <a:pt x="209369" y="5591"/>
                </a:lnTo>
                <a:cubicBezTo>
                  <a:pt x="206808" y="23084"/>
                  <a:pt x="216505" y="39766"/>
                  <a:pt x="231029" y="42850"/>
                </a:cubicBezTo>
                <a:cubicBezTo>
                  <a:pt x="245552" y="45935"/>
                  <a:pt x="259401" y="34254"/>
                  <a:pt x="261962" y="16761"/>
                </a:cubicBezTo>
                <a:close/>
                <a:moveTo>
                  <a:pt x="471655" y="0"/>
                </a:moveTo>
                <a:lnTo>
                  <a:pt x="476790" y="3941"/>
                </a:lnTo>
                <a:lnTo>
                  <a:pt x="491548" y="1"/>
                </a:lnTo>
                <a:close/>
                <a:moveTo>
                  <a:pt x="553893" y="0"/>
                </a:moveTo>
                <a:lnTo>
                  <a:pt x="518306" y="1"/>
                </a:lnTo>
                <a:lnTo>
                  <a:pt x="519039" y="3982"/>
                </a:lnTo>
                <a:cubicBezTo>
                  <a:pt x="522142" y="9319"/>
                  <a:pt x="526936" y="13232"/>
                  <a:pt x="532684" y="14453"/>
                </a:cubicBezTo>
                <a:cubicBezTo>
                  <a:pt x="538433" y="15674"/>
                  <a:pt x="544048" y="13972"/>
                  <a:pt x="548480" y="10234"/>
                </a:cubicBezTo>
                <a:close/>
                <a:moveTo>
                  <a:pt x="608679" y="0"/>
                </a:moveTo>
                <a:lnTo>
                  <a:pt x="570777" y="1"/>
                </a:lnTo>
                <a:lnTo>
                  <a:pt x="573460" y="14577"/>
                </a:lnTo>
                <a:cubicBezTo>
                  <a:pt x="576400" y="19634"/>
                  <a:pt x="580941" y="23340"/>
                  <a:pt x="586387" y="24497"/>
                </a:cubicBezTo>
                <a:cubicBezTo>
                  <a:pt x="597280" y="26811"/>
                  <a:pt x="607666" y="18050"/>
                  <a:pt x="609587" y="4930"/>
                </a:cubicBezTo>
                <a:close/>
                <a:moveTo>
                  <a:pt x="626620" y="0"/>
                </a:moveTo>
                <a:lnTo>
                  <a:pt x="622556" y="7685"/>
                </a:lnTo>
                <a:cubicBezTo>
                  <a:pt x="620742" y="20076"/>
                  <a:pt x="627611" y="31891"/>
                  <a:pt x="637898" y="34076"/>
                </a:cubicBezTo>
                <a:cubicBezTo>
                  <a:pt x="648185" y="36262"/>
                  <a:pt x="657995" y="27988"/>
                  <a:pt x="659809" y="15597"/>
                </a:cubicBezTo>
                <a:lnTo>
                  <a:pt x="656938" y="1"/>
                </a:lnTo>
                <a:close/>
                <a:moveTo>
                  <a:pt x="945851" y="0"/>
                </a:moveTo>
                <a:lnTo>
                  <a:pt x="934139" y="1"/>
                </a:lnTo>
                <a:lnTo>
                  <a:pt x="937392" y="2496"/>
                </a:lnTo>
                <a:cubicBezTo>
                  <a:pt x="940418" y="3139"/>
                  <a:pt x="943373" y="2243"/>
                  <a:pt x="945705" y="276"/>
                </a:cubicBezTo>
                <a:close/>
                <a:moveTo>
                  <a:pt x="964284" y="0"/>
                </a:moveTo>
                <a:lnTo>
                  <a:pt x="964909" y="3393"/>
                </a:lnTo>
                <a:cubicBezTo>
                  <a:pt x="966378" y="5922"/>
                  <a:pt x="968649" y="7775"/>
                  <a:pt x="971371" y="8353"/>
                </a:cubicBezTo>
                <a:cubicBezTo>
                  <a:pt x="974094" y="8931"/>
                  <a:pt x="976754" y="8126"/>
                  <a:pt x="978854" y="6355"/>
                </a:cubicBezTo>
                <a:lnTo>
                  <a:pt x="982215" y="1"/>
                </a:ln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D6AFE28C-A57E-4068-B03A-12405ABF9427}"/>
              </a:ext>
            </a:extLst>
          </p:cNvPr>
          <p:cNvSpPr txBox="1"/>
          <p:nvPr/>
        </p:nvSpPr>
        <p:spPr>
          <a:xfrm>
            <a:off x="227457" y="125811"/>
            <a:ext cx="4199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i="1" kern="0" dirty="0">
                <a:solidFill>
                  <a:prstClr val="white"/>
                </a:solidFill>
              </a:rPr>
              <a:t>PPT PRESENTATION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517819" y="216394"/>
            <a:ext cx="290015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2264945" y="3419910"/>
            <a:ext cx="7671111" cy="1464523"/>
          </a:xfrm>
          <a:prstGeom prst="rect">
            <a:avLst/>
          </a:prstGeom>
          <a:solidFill>
            <a:schemeClr val="tx1">
              <a:alpha val="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사각형: 둥근 모서리 4">
            <a:extLst>
              <a:ext uri="{FF2B5EF4-FFF2-40B4-BE49-F238E27FC236}">
                <a16:creationId xmlns=""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2264945" y="1658820"/>
            <a:ext cx="2185897" cy="352298"/>
          </a:xfrm>
          <a:prstGeom prst="rect">
            <a:avLst/>
          </a:prstGeom>
          <a:solidFill>
            <a:srgbClr val="754B97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prstClr val="white"/>
                </a:solidFill>
              </a:rPr>
              <a:t>A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20" name="사각형: 둥근 모서리 5">
            <a:extLst>
              <a:ext uri="{FF2B5EF4-FFF2-40B4-BE49-F238E27FC236}">
                <a16:creationId xmlns=""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7750159" y="1658820"/>
            <a:ext cx="2185897" cy="352298"/>
          </a:xfrm>
          <a:prstGeom prst="rect">
            <a:avLst/>
          </a:prstGeom>
          <a:solidFill>
            <a:srgbClr val="CC0066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prstClr val="white"/>
                </a:solidFill>
              </a:rPr>
              <a:t>B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21" name="타원 20">
            <a:extLst>
              <a:ext uri="{FF2B5EF4-FFF2-40B4-BE49-F238E27FC236}">
                <a16:creationId xmlns="" xmlns:a16="http://schemas.microsoft.com/office/drawing/2014/main" id="{A41B49E1-95DA-4896-BCF5-53469855EF3A}"/>
              </a:ext>
            </a:extLst>
          </p:cNvPr>
          <p:cNvSpPr/>
          <p:nvPr/>
        </p:nvSpPr>
        <p:spPr>
          <a:xfrm>
            <a:off x="5651500" y="2210210"/>
            <a:ext cx="889000" cy="88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" name="Freeform 11">
            <a:extLst>
              <a:ext uri="{FF2B5EF4-FFF2-40B4-BE49-F238E27FC236}">
                <a16:creationId xmlns="" xmlns:a16="http://schemas.microsoft.com/office/drawing/2014/main" id="{59613899-78A9-43DD-AC8E-EF9ACEF8FF48}"/>
              </a:ext>
            </a:extLst>
          </p:cNvPr>
          <p:cNvSpPr>
            <a:spLocks noEditPoints="1"/>
          </p:cNvSpPr>
          <p:nvPr/>
        </p:nvSpPr>
        <p:spPr bwMode="auto">
          <a:xfrm>
            <a:off x="5965894" y="2382937"/>
            <a:ext cx="297256" cy="364946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="" xmlns:a16="http://schemas.microsoft.com/office/drawing/2014/main" id="{B781AA36-28A4-4780-9C03-8801376B58C6}"/>
              </a:ext>
            </a:extLst>
          </p:cNvPr>
          <p:cNvSpPr/>
          <p:nvPr/>
        </p:nvSpPr>
        <p:spPr>
          <a:xfrm>
            <a:off x="5792069" y="2688942"/>
            <a:ext cx="607859" cy="3034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C63BEDA-1980-4F89-8B40-B0C9D33E8B87}"/>
              </a:ext>
            </a:extLst>
          </p:cNvPr>
          <p:cNvSpPr txBox="1"/>
          <p:nvPr/>
        </p:nvSpPr>
        <p:spPr>
          <a:xfrm>
            <a:off x="6574724" y="2470044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▶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EA489A01-A8A3-4115-95C6-DB2599CBEA70}"/>
              </a:ext>
            </a:extLst>
          </p:cNvPr>
          <p:cNvSpPr txBox="1"/>
          <p:nvPr/>
        </p:nvSpPr>
        <p:spPr>
          <a:xfrm>
            <a:off x="5146126" y="2473189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◀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40F6D64-FBD4-4681-86F5-EC317C8A7BA6}"/>
              </a:ext>
            </a:extLst>
          </p:cNvPr>
          <p:cNvSpPr txBox="1"/>
          <p:nvPr/>
        </p:nvSpPr>
        <p:spPr>
          <a:xfrm>
            <a:off x="2264945" y="2399729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28" name="타원 27">
            <a:extLst>
              <a:ext uri="{FF2B5EF4-FFF2-40B4-BE49-F238E27FC236}">
                <a16:creationId xmlns="" xmlns:a16="http://schemas.microsoft.com/office/drawing/2014/main" id="{B9A7EDFD-5A47-4BDD-B115-894321B3C188}"/>
              </a:ext>
            </a:extLst>
          </p:cNvPr>
          <p:cNvSpPr/>
          <p:nvPr/>
        </p:nvSpPr>
        <p:spPr>
          <a:xfrm>
            <a:off x="5651500" y="3681843"/>
            <a:ext cx="889000" cy="88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Freeform 11">
            <a:extLst>
              <a:ext uri="{FF2B5EF4-FFF2-40B4-BE49-F238E27FC236}">
                <a16:creationId xmlns="" xmlns:a16="http://schemas.microsoft.com/office/drawing/2014/main" id="{E12C2BA1-1DE4-48B4-8BF5-8EBA53100F4C}"/>
              </a:ext>
            </a:extLst>
          </p:cNvPr>
          <p:cNvSpPr>
            <a:spLocks noEditPoints="1"/>
          </p:cNvSpPr>
          <p:nvPr/>
        </p:nvSpPr>
        <p:spPr bwMode="auto">
          <a:xfrm>
            <a:off x="5965894" y="3854570"/>
            <a:ext cx="297256" cy="364946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="" xmlns:a16="http://schemas.microsoft.com/office/drawing/2014/main" id="{834C652D-C1E7-4DCC-9DF6-426145330D90}"/>
              </a:ext>
            </a:extLst>
          </p:cNvPr>
          <p:cNvSpPr/>
          <p:nvPr/>
        </p:nvSpPr>
        <p:spPr>
          <a:xfrm>
            <a:off x="5792069" y="4160575"/>
            <a:ext cx="607859" cy="3034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C5910E1B-32E4-4878-8CB7-59680D56EA13}"/>
              </a:ext>
            </a:extLst>
          </p:cNvPr>
          <p:cNvSpPr txBox="1"/>
          <p:nvPr/>
        </p:nvSpPr>
        <p:spPr>
          <a:xfrm>
            <a:off x="6574724" y="3941677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▶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87D2D81B-C3D5-4947-BD2F-DC1AC698AB24}"/>
              </a:ext>
            </a:extLst>
          </p:cNvPr>
          <p:cNvSpPr txBox="1"/>
          <p:nvPr/>
        </p:nvSpPr>
        <p:spPr>
          <a:xfrm>
            <a:off x="5146126" y="3944822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◀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F5F44D20-4E22-4A9F-8F13-656F003464FE}"/>
              </a:ext>
            </a:extLst>
          </p:cNvPr>
          <p:cNvSpPr txBox="1"/>
          <p:nvPr/>
        </p:nvSpPr>
        <p:spPr>
          <a:xfrm>
            <a:off x="2264945" y="3871362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sp>
        <p:nvSpPr>
          <p:cNvPr id="38" name="타원 37">
            <a:extLst>
              <a:ext uri="{FF2B5EF4-FFF2-40B4-BE49-F238E27FC236}">
                <a16:creationId xmlns="" xmlns:a16="http://schemas.microsoft.com/office/drawing/2014/main" id="{81394AA3-E11A-4C94-A6FF-48D2B0223624}"/>
              </a:ext>
            </a:extLst>
          </p:cNvPr>
          <p:cNvSpPr/>
          <p:nvPr/>
        </p:nvSpPr>
        <p:spPr>
          <a:xfrm>
            <a:off x="5651500" y="5213265"/>
            <a:ext cx="889000" cy="88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1" name="Freeform 11">
            <a:extLst>
              <a:ext uri="{FF2B5EF4-FFF2-40B4-BE49-F238E27FC236}">
                <a16:creationId xmlns="" xmlns:a16="http://schemas.microsoft.com/office/drawing/2014/main" id="{916FA2F4-3101-4624-A531-44F2F2EC92BC}"/>
              </a:ext>
            </a:extLst>
          </p:cNvPr>
          <p:cNvSpPr>
            <a:spLocks noEditPoints="1"/>
          </p:cNvSpPr>
          <p:nvPr/>
        </p:nvSpPr>
        <p:spPr bwMode="auto">
          <a:xfrm>
            <a:off x="5965894" y="5385992"/>
            <a:ext cx="297256" cy="364946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="" xmlns:a16="http://schemas.microsoft.com/office/drawing/2014/main" id="{6F4B5172-3F4F-4074-B99C-822DE85B2544}"/>
              </a:ext>
            </a:extLst>
          </p:cNvPr>
          <p:cNvSpPr/>
          <p:nvPr/>
        </p:nvSpPr>
        <p:spPr>
          <a:xfrm>
            <a:off x="5792069" y="5691997"/>
            <a:ext cx="607859" cy="3034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F5B35F13-1CB0-449C-A126-3FF4041721F3}"/>
              </a:ext>
            </a:extLst>
          </p:cNvPr>
          <p:cNvSpPr txBox="1"/>
          <p:nvPr/>
        </p:nvSpPr>
        <p:spPr>
          <a:xfrm>
            <a:off x="6574724" y="5473099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▶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78F2F52D-7C49-4ED1-8446-50FD6994E8FB}"/>
              </a:ext>
            </a:extLst>
          </p:cNvPr>
          <p:cNvSpPr txBox="1"/>
          <p:nvPr/>
        </p:nvSpPr>
        <p:spPr>
          <a:xfrm>
            <a:off x="5146126" y="5476244"/>
            <a:ext cx="475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◀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A4FC04DF-EFA0-4EDF-BC60-BAF6F8CDDA4E}"/>
              </a:ext>
            </a:extLst>
          </p:cNvPr>
          <p:cNvSpPr txBox="1"/>
          <p:nvPr/>
        </p:nvSpPr>
        <p:spPr>
          <a:xfrm>
            <a:off x="2264945" y="5402784"/>
            <a:ext cx="2124909" cy="552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を作る楽しさを感じてください</a:t>
            </a:r>
          </a:p>
        </p:txBody>
      </p:sp>
      <p:cxnSp>
        <p:nvCxnSpPr>
          <p:cNvPr id="46" name="직선 연결선 45">
            <a:extLst>
              <a:ext uri="{FF2B5EF4-FFF2-40B4-BE49-F238E27FC236}">
                <a16:creationId xmlns="" xmlns:a16="http://schemas.microsoft.com/office/drawing/2014/main" id="{5A0CD142-015D-4F5B-B108-3EDA4FF6EBF7}"/>
              </a:ext>
            </a:extLst>
          </p:cNvPr>
          <p:cNvCxnSpPr>
            <a:cxnSpLocks/>
          </p:cNvCxnSpPr>
          <p:nvPr/>
        </p:nvCxnSpPr>
        <p:spPr>
          <a:xfrm flipV="1">
            <a:off x="2264945" y="3419910"/>
            <a:ext cx="7671111" cy="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>
            <a:extLst>
              <a:ext uri="{FF2B5EF4-FFF2-40B4-BE49-F238E27FC236}">
                <a16:creationId xmlns="" xmlns:a16="http://schemas.microsoft.com/office/drawing/2014/main" id="{22217D9E-8F96-45A9-BF07-205F55625DDC}"/>
              </a:ext>
            </a:extLst>
          </p:cNvPr>
          <p:cNvCxnSpPr>
            <a:cxnSpLocks/>
          </p:cNvCxnSpPr>
          <p:nvPr/>
        </p:nvCxnSpPr>
        <p:spPr>
          <a:xfrm>
            <a:off x="2264945" y="4884433"/>
            <a:ext cx="7671111" cy="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직사각형 49"/>
          <p:cNvSpPr/>
          <p:nvPr/>
        </p:nvSpPr>
        <p:spPr>
          <a:xfrm>
            <a:off x="7750159" y="2032731"/>
            <a:ext cx="2176896" cy="4296295"/>
          </a:xfrm>
          <a:prstGeom prst="rect">
            <a:avLst/>
          </a:prstGeom>
          <a:solidFill>
            <a:srgbClr val="CC006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7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자유형 38"/>
          <p:cNvSpPr/>
          <p:nvPr/>
        </p:nvSpPr>
        <p:spPr>
          <a:xfrm rot="5400000" flipH="1" flipV="1">
            <a:off x="9521966" y="-1801869"/>
            <a:ext cx="348972" cy="4991102"/>
          </a:xfrm>
          <a:custGeom>
            <a:avLst/>
            <a:gdLst>
              <a:gd name="connsiteX0" fmla="*/ 344434 w 348972"/>
              <a:gd name="connsiteY0" fmla="*/ 2578187 h 4991102"/>
              <a:gd name="connsiteX1" fmla="*/ 265999 w 348972"/>
              <a:gd name="connsiteY1" fmla="*/ 1081549 h 4991102"/>
              <a:gd name="connsiteX2" fmla="*/ 339585 w 348972"/>
              <a:gd name="connsiteY2" fmla="*/ 0 h 4991102"/>
              <a:gd name="connsiteX3" fmla="*/ 348972 w 348972"/>
              <a:gd name="connsiteY3" fmla="*/ 4991102 h 4991102"/>
              <a:gd name="connsiteX4" fmla="*/ 0 w 348972"/>
              <a:gd name="connsiteY4" fmla="*/ 4991102 h 4991102"/>
              <a:gd name="connsiteX5" fmla="*/ 255817 w 348972"/>
              <a:gd name="connsiteY5" fmla="*/ 1231199 h 4991102"/>
              <a:gd name="connsiteX6" fmla="*/ 345105 w 348972"/>
              <a:gd name="connsiteY6" fmla="*/ 2934920 h 4991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8972" h="4991102">
                <a:moveTo>
                  <a:pt x="344434" y="2578187"/>
                </a:moveTo>
                <a:lnTo>
                  <a:pt x="265999" y="1081549"/>
                </a:lnTo>
                <a:lnTo>
                  <a:pt x="339585" y="0"/>
                </a:lnTo>
                <a:close/>
                <a:moveTo>
                  <a:pt x="348972" y="4991102"/>
                </a:moveTo>
                <a:lnTo>
                  <a:pt x="0" y="4991102"/>
                </a:lnTo>
                <a:lnTo>
                  <a:pt x="255817" y="1231199"/>
                </a:lnTo>
                <a:lnTo>
                  <a:pt x="345105" y="293492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자유형 28"/>
          <p:cNvSpPr/>
          <p:nvPr/>
        </p:nvSpPr>
        <p:spPr>
          <a:xfrm flipV="1">
            <a:off x="0" y="-4"/>
            <a:ext cx="12192000" cy="1030515"/>
          </a:xfrm>
          <a:custGeom>
            <a:avLst/>
            <a:gdLst>
              <a:gd name="connsiteX0" fmla="*/ 11641929 w 12192000"/>
              <a:gd name="connsiteY0" fmla="*/ 647402 h 1030515"/>
              <a:gd name="connsiteX1" fmla="*/ 11668947 w 12192000"/>
              <a:gd name="connsiteY1" fmla="*/ 600604 h 1030515"/>
              <a:gd name="connsiteX2" fmla="*/ 11613256 w 12192000"/>
              <a:gd name="connsiteY2" fmla="*/ 597738 h 1030515"/>
              <a:gd name="connsiteX3" fmla="*/ 10498929 w 12192000"/>
              <a:gd name="connsiteY3" fmla="*/ 647402 h 1030515"/>
              <a:gd name="connsiteX4" fmla="*/ 10558933 w 12192000"/>
              <a:gd name="connsiteY4" fmla="*/ 543472 h 1030515"/>
              <a:gd name="connsiteX5" fmla="*/ 10435250 w 12192000"/>
              <a:gd name="connsiteY5" fmla="*/ 537106 h 1030515"/>
              <a:gd name="connsiteX6" fmla="*/ 10956130 w 12192000"/>
              <a:gd name="connsiteY6" fmla="*/ 647402 h 1030515"/>
              <a:gd name="connsiteX7" fmla="*/ 11002940 w 12192000"/>
              <a:gd name="connsiteY7" fmla="*/ 566325 h 1030515"/>
              <a:gd name="connsiteX8" fmla="*/ 10906453 w 12192000"/>
              <a:gd name="connsiteY8" fmla="*/ 561359 h 1030515"/>
              <a:gd name="connsiteX9" fmla="*/ 11413330 w 12192000"/>
              <a:gd name="connsiteY9" fmla="*/ 647402 h 1030515"/>
              <a:gd name="connsiteX10" fmla="*/ 11446946 w 12192000"/>
              <a:gd name="connsiteY10" fmla="*/ 589178 h 1030515"/>
              <a:gd name="connsiteX11" fmla="*/ 11377655 w 12192000"/>
              <a:gd name="connsiteY11" fmla="*/ 585611 h 1030515"/>
              <a:gd name="connsiteX12" fmla="*/ 11870530 w 12192000"/>
              <a:gd name="connsiteY12" fmla="*/ 647402 h 1030515"/>
              <a:gd name="connsiteX13" fmla="*/ 11890952 w 12192000"/>
              <a:gd name="connsiteY13" fmla="*/ 612031 h 1030515"/>
              <a:gd name="connsiteX14" fmla="*/ 11848858 w 12192000"/>
              <a:gd name="connsiteY14" fmla="*/ 609864 h 1030515"/>
              <a:gd name="connsiteX15" fmla="*/ 10727530 w 12192000"/>
              <a:gd name="connsiteY15" fmla="*/ 647402 h 1030515"/>
              <a:gd name="connsiteX16" fmla="*/ 10780937 w 12192000"/>
              <a:gd name="connsiteY16" fmla="*/ 554898 h 1030515"/>
              <a:gd name="connsiteX17" fmla="*/ 10670851 w 12192000"/>
              <a:gd name="connsiteY17" fmla="*/ 549232 h 1030515"/>
              <a:gd name="connsiteX18" fmla="*/ 11184730 w 12192000"/>
              <a:gd name="connsiteY18" fmla="*/ 647402 h 1030515"/>
              <a:gd name="connsiteX19" fmla="*/ 11224943 w 12192000"/>
              <a:gd name="connsiteY19" fmla="*/ 577751 h 1030515"/>
              <a:gd name="connsiteX20" fmla="*/ 11142054 w 12192000"/>
              <a:gd name="connsiteY20" fmla="*/ 573485 h 1030515"/>
              <a:gd name="connsiteX21" fmla="*/ 9813129 w 12192000"/>
              <a:gd name="connsiteY21" fmla="*/ 647403 h 1030515"/>
              <a:gd name="connsiteX22" fmla="*/ 9892925 w 12192000"/>
              <a:gd name="connsiteY22" fmla="*/ 509192 h 1030515"/>
              <a:gd name="connsiteX23" fmla="*/ 9728445 w 12192000"/>
              <a:gd name="connsiteY23" fmla="*/ 500726 h 1030515"/>
              <a:gd name="connsiteX24" fmla="*/ 10270329 w 12192000"/>
              <a:gd name="connsiteY24" fmla="*/ 647403 h 1030515"/>
              <a:gd name="connsiteX25" fmla="*/ 10336931 w 12192000"/>
              <a:gd name="connsiteY25" fmla="*/ 532045 h 1030515"/>
              <a:gd name="connsiteX26" fmla="*/ 10199648 w 12192000"/>
              <a:gd name="connsiteY26" fmla="*/ 524979 h 1030515"/>
              <a:gd name="connsiteX27" fmla="*/ 10041730 w 12192000"/>
              <a:gd name="connsiteY27" fmla="*/ 647403 h 1030515"/>
              <a:gd name="connsiteX28" fmla="*/ 10114928 w 12192000"/>
              <a:gd name="connsiteY28" fmla="*/ 520618 h 1030515"/>
              <a:gd name="connsiteX29" fmla="*/ 9964047 w 12192000"/>
              <a:gd name="connsiteY29" fmla="*/ 512853 h 1030515"/>
              <a:gd name="connsiteX30" fmla="*/ 11984829 w 12192000"/>
              <a:gd name="connsiteY30" fmla="*/ 845375 h 1030515"/>
              <a:gd name="connsiteX31" fmla="*/ 12112954 w 12192000"/>
              <a:gd name="connsiteY31" fmla="*/ 623457 h 1030515"/>
              <a:gd name="connsiteX32" fmla="*/ 11899024 w 12192000"/>
              <a:gd name="connsiteY32" fmla="*/ 612446 h 1030515"/>
              <a:gd name="connsiteX33" fmla="*/ 11874686 w 12192000"/>
              <a:gd name="connsiteY33" fmla="*/ 654602 h 1030515"/>
              <a:gd name="connsiteX34" fmla="*/ 10841830 w 12192000"/>
              <a:gd name="connsiteY34" fmla="*/ 845375 h 1030515"/>
              <a:gd name="connsiteX35" fmla="*/ 10951973 w 12192000"/>
              <a:gd name="connsiteY35" fmla="*/ 654602 h 1030515"/>
              <a:gd name="connsiteX36" fmla="*/ 10897884 w 12192000"/>
              <a:gd name="connsiteY36" fmla="*/ 560917 h 1030515"/>
              <a:gd name="connsiteX37" fmla="*/ 10789011 w 12192000"/>
              <a:gd name="connsiteY37" fmla="*/ 555314 h 1030515"/>
              <a:gd name="connsiteX38" fmla="*/ 10731687 w 12192000"/>
              <a:gd name="connsiteY38" fmla="*/ 654602 h 1030515"/>
              <a:gd name="connsiteX39" fmla="*/ 9698830 w 12192000"/>
              <a:gd name="connsiteY39" fmla="*/ 845375 h 1030515"/>
              <a:gd name="connsiteX40" fmla="*/ 9808973 w 12192000"/>
              <a:gd name="connsiteY40" fmla="*/ 654602 h 1030515"/>
              <a:gd name="connsiteX41" fmla="*/ 9719878 w 12192000"/>
              <a:gd name="connsiteY41" fmla="*/ 500285 h 1030515"/>
              <a:gd name="connsiteX42" fmla="*/ 9492844 w 12192000"/>
              <a:gd name="connsiteY42" fmla="*/ 488600 h 1030515"/>
              <a:gd name="connsiteX43" fmla="*/ 11299030 w 12192000"/>
              <a:gd name="connsiteY43" fmla="*/ 845375 h 1030515"/>
              <a:gd name="connsiteX44" fmla="*/ 11409173 w 12192000"/>
              <a:gd name="connsiteY44" fmla="*/ 654602 h 1030515"/>
              <a:gd name="connsiteX45" fmla="*/ 11369087 w 12192000"/>
              <a:gd name="connsiteY45" fmla="*/ 585170 h 1030515"/>
              <a:gd name="connsiteX46" fmla="*/ 11233017 w 12192000"/>
              <a:gd name="connsiteY46" fmla="*/ 578167 h 1030515"/>
              <a:gd name="connsiteX47" fmla="*/ 11188887 w 12192000"/>
              <a:gd name="connsiteY47" fmla="*/ 654602 h 1030515"/>
              <a:gd name="connsiteX48" fmla="*/ 11756230 w 12192000"/>
              <a:gd name="connsiteY48" fmla="*/ 845376 h 1030515"/>
              <a:gd name="connsiteX49" fmla="*/ 11866373 w 12192000"/>
              <a:gd name="connsiteY49" fmla="*/ 654602 h 1030515"/>
              <a:gd name="connsiteX50" fmla="*/ 11840289 w 12192000"/>
              <a:gd name="connsiteY50" fmla="*/ 609423 h 1030515"/>
              <a:gd name="connsiteX51" fmla="*/ 11677022 w 12192000"/>
              <a:gd name="connsiteY51" fmla="*/ 601020 h 1030515"/>
              <a:gd name="connsiteX52" fmla="*/ 11646086 w 12192000"/>
              <a:gd name="connsiteY52" fmla="*/ 654602 h 1030515"/>
              <a:gd name="connsiteX53" fmla="*/ 11070430 w 12192000"/>
              <a:gd name="connsiteY53" fmla="*/ 845376 h 1030515"/>
              <a:gd name="connsiteX54" fmla="*/ 11180573 w 12192000"/>
              <a:gd name="connsiteY54" fmla="*/ 654602 h 1030515"/>
              <a:gd name="connsiteX55" fmla="*/ 11133485 w 12192000"/>
              <a:gd name="connsiteY55" fmla="*/ 573044 h 1030515"/>
              <a:gd name="connsiteX56" fmla="*/ 11011013 w 12192000"/>
              <a:gd name="connsiteY56" fmla="*/ 566740 h 1030515"/>
              <a:gd name="connsiteX57" fmla="*/ 10960286 w 12192000"/>
              <a:gd name="connsiteY57" fmla="*/ 654602 h 1030515"/>
              <a:gd name="connsiteX58" fmla="*/ 11527630 w 12192000"/>
              <a:gd name="connsiteY58" fmla="*/ 845376 h 1030515"/>
              <a:gd name="connsiteX59" fmla="*/ 11637772 w 12192000"/>
              <a:gd name="connsiteY59" fmla="*/ 654602 h 1030515"/>
              <a:gd name="connsiteX60" fmla="*/ 11604687 w 12192000"/>
              <a:gd name="connsiteY60" fmla="*/ 597297 h 1030515"/>
              <a:gd name="connsiteX61" fmla="*/ 11455020 w 12192000"/>
              <a:gd name="connsiteY61" fmla="*/ 589593 h 1030515"/>
              <a:gd name="connsiteX62" fmla="*/ 11417487 w 12192000"/>
              <a:gd name="connsiteY62" fmla="*/ 654602 h 1030515"/>
              <a:gd name="connsiteX63" fmla="*/ 10156029 w 12192000"/>
              <a:gd name="connsiteY63" fmla="*/ 845376 h 1030515"/>
              <a:gd name="connsiteX64" fmla="*/ 10266173 w 12192000"/>
              <a:gd name="connsiteY64" fmla="*/ 654602 h 1030515"/>
              <a:gd name="connsiteX65" fmla="*/ 10191080 w 12192000"/>
              <a:gd name="connsiteY65" fmla="*/ 524538 h 1030515"/>
              <a:gd name="connsiteX66" fmla="*/ 10123002 w 12192000"/>
              <a:gd name="connsiteY66" fmla="*/ 521034 h 1030515"/>
              <a:gd name="connsiteX67" fmla="*/ 10045886 w 12192000"/>
              <a:gd name="connsiteY67" fmla="*/ 654603 h 1030515"/>
              <a:gd name="connsiteX68" fmla="*/ 10613229 w 12192000"/>
              <a:gd name="connsiteY68" fmla="*/ 845376 h 1030515"/>
              <a:gd name="connsiteX69" fmla="*/ 10723373 w 12192000"/>
              <a:gd name="connsiteY69" fmla="*/ 654602 h 1030515"/>
              <a:gd name="connsiteX70" fmla="*/ 10662282 w 12192000"/>
              <a:gd name="connsiteY70" fmla="*/ 548791 h 1030515"/>
              <a:gd name="connsiteX71" fmla="*/ 10567007 w 12192000"/>
              <a:gd name="connsiteY71" fmla="*/ 543887 h 1030515"/>
              <a:gd name="connsiteX72" fmla="*/ 10503086 w 12192000"/>
              <a:gd name="connsiteY72" fmla="*/ 654602 h 1030515"/>
              <a:gd name="connsiteX73" fmla="*/ 9927430 w 12192000"/>
              <a:gd name="connsiteY73" fmla="*/ 845376 h 1030515"/>
              <a:gd name="connsiteX74" fmla="*/ 10037572 w 12192000"/>
              <a:gd name="connsiteY74" fmla="*/ 654602 h 1030515"/>
              <a:gd name="connsiteX75" fmla="*/ 9955478 w 12192000"/>
              <a:gd name="connsiteY75" fmla="*/ 512412 h 1030515"/>
              <a:gd name="connsiteX76" fmla="*/ 9900998 w 12192000"/>
              <a:gd name="connsiteY76" fmla="*/ 509607 h 1030515"/>
              <a:gd name="connsiteX77" fmla="*/ 9817285 w 12192000"/>
              <a:gd name="connsiteY77" fmla="*/ 654602 h 1030515"/>
              <a:gd name="connsiteX78" fmla="*/ 10384630 w 12192000"/>
              <a:gd name="connsiteY78" fmla="*/ 845377 h 1030515"/>
              <a:gd name="connsiteX79" fmla="*/ 10494772 w 12192000"/>
              <a:gd name="connsiteY79" fmla="*/ 654602 h 1030515"/>
              <a:gd name="connsiteX80" fmla="*/ 10426681 w 12192000"/>
              <a:gd name="connsiteY80" fmla="*/ 536665 h 1030515"/>
              <a:gd name="connsiteX81" fmla="*/ 10345005 w 12192000"/>
              <a:gd name="connsiteY81" fmla="*/ 532461 h 1030515"/>
              <a:gd name="connsiteX82" fmla="*/ 10274485 w 12192000"/>
              <a:gd name="connsiteY82" fmla="*/ 654602 h 1030515"/>
              <a:gd name="connsiteX83" fmla="*/ 12091719 w 12192000"/>
              <a:gd name="connsiteY83" fmla="*/ 1030515 h 1030515"/>
              <a:gd name="connsiteX84" fmla="*/ 12192000 w 12192000"/>
              <a:gd name="connsiteY84" fmla="*/ 1030515 h 1030515"/>
              <a:gd name="connsiteX85" fmla="*/ 12192000 w 12192000"/>
              <a:gd name="connsiteY85" fmla="*/ 627526 h 1030515"/>
              <a:gd name="connsiteX86" fmla="*/ 12121028 w 12192000"/>
              <a:gd name="connsiteY86" fmla="*/ 623873 h 1030515"/>
              <a:gd name="connsiteX87" fmla="*/ 11989594 w 12192000"/>
              <a:gd name="connsiteY87" fmla="*/ 851523 h 1030515"/>
              <a:gd name="connsiteX88" fmla="*/ 11987771 w 12192000"/>
              <a:gd name="connsiteY88" fmla="*/ 850471 h 1030515"/>
              <a:gd name="connsiteX89" fmla="*/ 11863119 w 12192000"/>
              <a:gd name="connsiteY89" fmla="*/ 1030515 h 1030515"/>
              <a:gd name="connsiteX90" fmla="*/ 12083406 w 12192000"/>
              <a:gd name="connsiteY90" fmla="*/ 1030515 h 1030515"/>
              <a:gd name="connsiteX91" fmla="*/ 11870530 w 12192000"/>
              <a:gd name="connsiteY91" fmla="*/ 661802 h 1030515"/>
              <a:gd name="connsiteX92" fmla="*/ 11760993 w 12192000"/>
              <a:gd name="connsiteY92" fmla="*/ 851523 h 1030515"/>
              <a:gd name="connsiteX93" fmla="*/ 11759170 w 12192000"/>
              <a:gd name="connsiteY93" fmla="*/ 850470 h 1030515"/>
              <a:gd name="connsiteX94" fmla="*/ 11634519 w 12192000"/>
              <a:gd name="connsiteY94" fmla="*/ 1030515 h 1030515"/>
              <a:gd name="connsiteX95" fmla="*/ 11854805 w 12192000"/>
              <a:gd name="connsiteY95" fmla="*/ 1030515 h 1030515"/>
              <a:gd name="connsiteX96" fmla="*/ 11641929 w 12192000"/>
              <a:gd name="connsiteY96" fmla="*/ 661802 h 1030515"/>
              <a:gd name="connsiteX97" fmla="*/ 11532394 w 12192000"/>
              <a:gd name="connsiteY97" fmla="*/ 851523 h 1030515"/>
              <a:gd name="connsiteX98" fmla="*/ 11530571 w 12192000"/>
              <a:gd name="connsiteY98" fmla="*/ 850471 h 1030515"/>
              <a:gd name="connsiteX99" fmla="*/ 11405919 w 12192000"/>
              <a:gd name="connsiteY99" fmla="*/ 1030515 h 1030515"/>
              <a:gd name="connsiteX100" fmla="*/ 11626206 w 12192000"/>
              <a:gd name="connsiteY100" fmla="*/ 1030515 h 1030515"/>
              <a:gd name="connsiteX101" fmla="*/ 11413330 w 12192000"/>
              <a:gd name="connsiteY101" fmla="*/ 661802 h 1030515"/>
              <a:gd name="connsiteX102" fmla="*/ 11303793 w 12192000"/>
              <a:gd name="connsiteY102" fmla="*/ 851523 h 1030515"/>
              <a:gd name="connsiteX103" fmla="*/ 11301970 w 12192000"/>
              <a:gd name="connsiteY103" fmla="*/ 850470 h 1030515"/>
              <a:gd name="connsiteX104" fmla="*/ 11177320 w 12192000"/>
              <a:gd name="connsiteY104" fmla="*/ 1030515 h 1030515"/>
              <a:gd name="connsiteX105" fmla="*/ 11397606 w 12192000"/>
              <a:gd name="connsiteY105" fmla="*/ 1030515 h 1030515"/>
              <a:gd name="connsiteX106" fmla="*/ 11184729 w 12192000"/>
              <a:gd name="connsiteY106" fmla="*/ 661802 h 1030515"/>
              <a:gd name="connsiteX107" fmla="*/ 11075194 w 12192000"/>
              <a:gd name="connsiteY107" fmla="*/ 851523 h 1030515"/>
              <a:gd name="connsiteX108" fmla="*/ 11073371 w 12192000"/>
              <a:gd name="connsiteY108" fmla="*/ 850470 h 1030515"/>
              <a:gd name="connsiteX109" fmla="*/ 10948719 w 12192000"/>
              <a:gd name="connsiteY109" fmla="*/ 1030515 h 1030515"/>
              <a:gd name="connsiteX110" fmla="*/ 11169006 w 12192000"/>
              <a:gd name="connsiteY110" fmla="*/ 1030515 h 1030515"/>
              <a:gd name="connsiteX111" fmla="*/ 10956129 w 12192000"/>
              <a:gd name="connsiteY111" fmla="*/ 661802 h 1030515"/>
              <a:gd name="connsiteX112" fmla="*/ 10846594 w 12192000"/>
              <a:gd name="connsiteY112" fmla="*/ 851523 h 1030515"/>
              <a:gd name="connsiteX113" fmla="*/ 10844771 w 12192000"/>
              <a:gd name="connsiteY113" fmla="*/ 850471 h 1030515"/>
              <a:gd name="connsiteX114" fmla="*/ 10720119 w 12192000"/>
              <a:gd name="connsiteY114" fmla="*/ 1030515 h 1030515"/>
              <a:gd name="connsiteX115" fmla="*/ 10940406 w 12192000"/>
              <a:gd name="connsiteY115" fmla="*/ 1030515 h 1030515"/>
              <a:gd name="connsiteX116" fmla="*/ 10727530 w 12192000"/>
              <a:gd name="connsiteY116" fmla="*/ 661802 h 1030515"/>
              <a:gd name="connsiteX117" fmla="*/ 10617993 w 12192000"/>
              <a:gd name="connsiteY117" fmla="*/ 851523 h 1030515"/>
              <a:gd name="connsiteX118" fmla="*/ 10616170 w 12192000"/>
              <a:gd name="connsiteY118" fmla="*/ 850470 h 1030515"/>
              <a:gd name="connsiteX119" fmla="*/ 10491519 w 12192000"/>
              <a:gd name="connsiteY119" fmla="*/ 1030515 h 1030515"/>
              <a:gd name="connsiteX120" fmla="*/ 10711806 w 12192000"/>
              <a:gd name="connsiteY120" fmla="*/ 1030515 h 1030515"/>
              <a:gd name="connsiteX121" fmla="*/ 10498929 w 12192000"/>
              <a:gd name="connsiteY121" fmla="*/ 661802 h 1030515"/>
              <a:gd name="connsiteX122" fmla="*/ 10389394 w 12192000"/>
              <a:gd name="connsiteY122" fmla="*/ 851523 h 1030515"/>
              <a:gd name="connsiteX123" fmla="*/ 10387571 w 12192000"/>
              <a:gd name="connsiteY123" fmla="*/ 850471 h 1030515"/>
              <a:gd name="connsiteX124" fmla="*/ 10262919 w 12192000"/>
              <a:gd name="connsiteY124" fmla="*/ 1030515 h 1030515"/>
              <a:gd name="connsiteX125" fmla="*/ 10483206 w 12192000"/>
              <a:gd name="connsiteY125" fmla="*/ 1030515 h 1030515"/>
              <a:gd name="connsiteX126" fmla="*/ 10270330 w 12192000"/>
              <a:gd name="connsiteY126" fmla="*/ 661802 h 1030515"/>
              <a:gd name="connsiteX127" fmla="*/ 10160793 w 12192000"/>
              <a:gd name="connsiteY127" fmla="*/ 851523 h 1030515"/>
              <a:gd name="connsiteX128" fmla="*/ 10158970 w 12192000"/>
              <a:gd name="connsiteY128" fmla="*/ 850470 h 1030515"/>
              <a:gd name="connsiteX129" fmla="*/ 10034320 w 12192000"/>
              <a:gd name="connsiteY129" fmla="*/ 1030515 h 1030515"/>
              <a:gd name="connsiteX130" fmla="*/ 10254606 w 12192000"/>
              <a:gd name="connsiteY130" fmla="*/ 1030515 h 1030515"/>
              <a:gd name="connsiteX131" fmla="*/ 10041729 w 12192000"/>
              <a:gd name="connsiteY131" fmla="*/ 661802 h 1030515"/>
              <a:gd name="connsiteX132" fmla="*/ 9932194 w 12192000"/>
              <a:gd name="connsiteY132" fmla="*/ 851523 h 1030515"/>
              <a:gd name="connsiteX133" fmla="*/ 9930371 w 12192000"/>
              <a:gd name="connsiteY133" fmla="*/ 850470 h 1030515"/>
              <a:gd name="connsiteX134" fmla="*/ 9805719 w 12192000"/>
              <a:gd name="connsiteY134" fmla="*/ 1030515 h 1030515"/>
              <a:gd name="connsiteX135" fmla="*/ 10026006 w 12192000"/>
              <a:gd name="connsiteY135" fmla="*/ 1030515 h 1030515"/>
              <a:gd name="connsiteX136" fmla="*/ 9813129 w 12192000"/>
              <a:gd name="connsiteY136" fmla="*/ 661802 h 1030515"/>
              <a:gd name="connsiteX137" fmla="*/ 9703593 w 12192000"/>
              <a:gd name="connsiteY137" fmla="*/ 851523 h 1030515"/>
              <a:gd name="connsiteX138" fmla="*/ 9701770 w 12192000"/>
              <a:gd name="connsiteY138" fmla="*/ 850470 h 1030515"/>
              <a:gd name="connsiteX139" fmla="*/ 0 w 12192000"/>
              <a:gd name="connsiteY139" fmla="*/ 1030515 h 1030515"/>
              <a:gd name="connsiteX140" fmla="*/ 9797405 w 12192000"/>
              <a:gd name="connsiteY140" fmla="*/ 1030515 h 1030515"/>
              <a:gd name="connsiteX141" fmla="*/ 9484275 w 12192000"/>
              <a:gd name="connsiteY141" fmla="*/ 488159 h 1030515"/>
              <a:gd name="connsiteX142" fmla="*/ 0 w 12192000"/>
              <a:gd name="connsiteY142" fmla="*/ 0 h 103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1030515">
                <a:moveTo>
                  <a:pt x="11641929" y="647402"/>
                </a:moveTo>
                <a:lnTo>
                  <a:pt x="11668947" y="600604"/>
                </a:lnTo>
                <a:lnTo>
                  <a:pt x="11613256" y="597738"/>
                </a:lnTo>
                <a:close/>
                <a:moveTo>
                  <a:pt x="10498929" y="647402"/>
                </a:moveTo>
                <a:lnTo>
                  <a:pt x="10558933" y="543472"/>
                </a:lnTo>
                <a:lnTo>
                  <a:pt x="10435250" y="537106"/>
                </a:lnTo>
                <a:close/>
                <a:moveTo>
                  <a:pt x="10956130" y="647402"/>
                </a:moveTo>
                <a:lnTo>
                  <a:pt x="11002940" y="566325"/>
                </a:lnTo>
                <a:lnTo>
                  <a:pt x="10906453" y="561359"/>
                </a:lnTo>
                <a:close/>
                <a:moveTo>
                  <a:pt x="11413330" y="647402"/>
                </a:moveTo>
                <a:lnTo>
                  <a:pt x="11446946" y="589178"/>
                </a:lnTo>
                <a:lnTo>
                  <a:pt x="11377655" y="585611"/>
                </a:lnTo>
                <a:close/>
                <a:moveTo>
                  <a:pt x="11870530" y="647402"/>
                </a:moveTo>
                <a:lnTo>
                  <a:pt x="11890952" y="612031"/>
                </a:lnTo>
                <a:lnTo>
                  <a:pt x="11848858" y="609864"/>
                </a:lnTo>
                <a:close/>
                <a:moveTo>
                  <a:pt x="10727530" y="647402"/>
                </a:moveTo>
                <a:lnTo>
                  <a:pt x="10780937" y="554898"/>
                </a:lnTo>
                <a:lnTo>
                  <a:pt x="10670851" y="549232"/>
                </a:lnTo>
                <a:close/>
                <a:moveTo>
                  <a:pt x="11184730" y="647402"/>
                </a:moveTo>
                <a:lnTo>
                  <a:pt x="11224943" y="577751"/>
                </a:lnTo>
                <a:lnTo>
                  <a:pt x="11142054" y="573485"/>
                </a:lnTo>
                <a:close/>
                <a:moveTo>
                  <a:pt x="9813129" y="647403"/>
                </a:moveTo>
                <a:lnTo>
                  <a:pt x="9892925" y="509192"/>
                </a:lnTo>
                <a:lnTo>
                  <a:pt x="9728445" y="500726"/>
                </a:lnTo>
                <a:close/>
                <a:moveTo>
                  <a:pt x="10270329" y="647403"/>
                </a:moveTo>
                <a:lnTo>
                  <a:pt x="10336931" y="532045"/>
                </a:lnTo>
                <a:lnTo>
                  <a:pt x="10199648" y="524979"/>
                </a:lnTo>
                <a:close/>
                <a:moveTo>
                  <a:pt x="10041730" y="647403"/>
                </a:moveTo>
                <a:lnTo>
                  <a:pt x="10114928" y="520618"/>
                </a:lnTo>
                <a:lnTo>
                  <a:pt x="9964047" y="512853"/>
                </a:lnTo>
                <a:close/>
                <a:moveTo>
                  <a:pt x="11984829" y="845375"/>
                </a:moveTo>
                <a:lnTo>
                  <a:pt x="12112954" y="623457"/>
                </a:lnTo>
                <a:lnTo>
                  <a:pt x="11899024" y="612446"/>
                </a:lnTo>
                <a:lnTo>
                  <a:pt x="11874686" y="654602"/>
                </a:lnTo>
                <a:close/>
                <a:moveTo>
                  <a:pt x="10841830" y="845375"/>
                </a:moveTo>
                <a:lnTo>
                  <a:pt x="10951973" y="654602"/>
                </a:lnTo>
                <a:lnTo>
                  <a:pt x="10897884" y="560917"/>
                </a:lnTo>
                <a:lnTo>
                  <a:pt x="10789011" y="555314"/>
                </a:lnTo>
                <a:lnTo>
                  <a:pt x="10731687" y="654602"/>
                </a:lnTo>
                <a:close/>
                <a:moveTo>
                  <a:pt x="9698830" y="845375"/>
                </a:moveTo>
                <a:lnTo>
                  <a:pt x="9808973" y="654602"/>
                </a:lnTo>
                <a:lnTo>
                  <a:pt x="9719878" y="500285"/>
                </a:lnTo>
                <a:lnTo>
                  <a:pt x="9492844" y="488600"/>
                </a:lnTo>
                <a:close/>
                <a:moveTo>
                  <a:pt x="11299030" y="845375"/>
                </a:moveTo>
                <a:lnTo>
                  <a:pt x="11409173" y="654602"/>
                </a:lnTo>
                <a:lnTo>
                  <a:pt x="11369087" y="585170"/>
                </a:lnTo>
                <a:lnTo>
                  <a:pt x="11233017" y="578167"/>
                </a:lnTo>
                <a:lnTo>
                  <a:pt x="11188887" y="654602"/>
                </a:lnTo>
                <a:close/>
                <a:moveTo>
                  <a:pt x="11756230" y="845376"/>
                </a:moveTo>
                <a:lnTo>
                  <a:pt x="11866373" y="654602"/>
                </a:lnTo>
                <a:lnTo>
                  <a:pt x="11840289" y="609423"/>
                </a:lnTo>
                <a:lnTo>
                  <a:pt x="11677022" y="601020"/>
                </a:lnTo>
                <a:lnTo>
                  <a:pt x="11646086" y="654602"/>
                </a:lnTo>
                <a:close/>
                <a:moveTo>
                  <a:pt x="11070430" y="845376"/>
                </a:moveTo>
                <a:lnTo>
                  <a:pt x="11180573" y="654602"/>
                </a:lnTo>
                <a:lnTo>
                  <a:pt x="11133485" y="573044"/>
                </a:lnTo>
                <a:lnTo>
                  <a:pt x="11011013" y="566740"/>
                </a:lnTo>
                <a:lnTo>
                  <a:pt x="10960286" y="654602"/>
                </a:lnTo>
                <a:close/>
                <a:moveTo>
                  <a:pt x="11527630" y="845376"/>
                </a:moveTo>
                <a:lnTo>
                  <a:pt x="11637772" y="654602"/>
                </a:lnTo>
                <a:lnTo>
                  <a:pt x="11604687" y="597297"/>
                </a:lnTo>
                <a:lnTo>
                  <a:pt x="11455020" y="589593"/>
                </a:lnTo>
                <a:lnTo>
                  <a:pt x="11417487" y="654602"/>
                </a:lnTo>
                <a:close/>
                <a:moveTo>
                  <a:pt x="10156029" y="845376"/>
                </a:moveTo>
                <a:lnTo>
                  <a:pt x="10266173" y="654602"/>
                </a:lnTo>
                <a:lnTo>
                  <a:pt x="10191080" y="524538"/>
                </a:lnTo>
                <a:lnTo>
                  <a:pt x="10123002" y="521034"/>
                </a:lnTo>
                <a:lnTo>
                  <a:pt x="10045886" y="654603"/>
                </a:lnTo>
                <a:close/>
                <a:moveTo>
                  <a:pt x="10613229" y="845376"/>
                </a:moveTo>
                <a:lnTo>
                  <a:pt x="10723373" y="654602"/>
                </a:lnTo>
                <a:lnTo>
                  <a:pt x="10662282" y="548791"/>
                </a:lnTo>
                <a:lnTo>
                  <a:pt x="10567007" y="543887"/>
                </a:lnTo>
                <a:lnTo>
                  <a:pt x="10503086" y="654602"/>
                </a:lnTo>
                <a:close/>
                <a:moveTo>
                  <a:pt x="9927430" y="845376"/>
                </a:moveTo>
                <a:lnTo>
                  <a:pt x="10037572" y="654602"/>
                </a:lnTo>
                <a:lnTo>
                  <a:pt x="9955478" y="512412"/>
                </a:lnTo>
                <a:lnTo>
                  <a:pt x="9900998" y="509607"/>
                </a:lnTo>
                <a:lnTo>
                  <a:pt x="9817285" y="654602"/>
                </a:lnTo>
                <a:close/>
                <a:moveTo>
                  <a:pt x="10384630" y="845377"/>
                </a:moveTo>
                <a:lnTo>
                  <a:pt x="10494772" y="654602"/>
                </a:lnTo>
                <a:lnTo>
                  <a:pt x="10426681" y="536665"/>
                </a:lnTo>
                <a:lnTo>
                  <a:pt x="10345005" y="532461"/>
                </a:lnTo>
                <a:lnTo>
                  <a:pt x="10274485" y="654602"/>
                </a:lnTo>
                <a:close/>
                <a:moveTo>
                  <a:pt x="12091719" y="1030515"/>
                </a:moveTo>
                <a:lnTo>
                  <a:pt x="12192000" y="1030515"/>
                </a:lnTo>
                <a:lnTo>
                  <a:pt x="12192000" y="627526"/>
                </a:lnTo>
                <a:lnTo>
                  <a:pt x="12121028" y="623873"/>
                </a:lnTo>
                <a:lnTo>
                  <a:pt x="11989594" y="851523"/>
                </a:lnTo>
                <a:lnTo>
                  <a:pt x="11987771" y="850471"/>
                </a:lnTo>
                <a:close/>
                <a:moveTo>
                  <a:pt x="11863119" y="1030515"/>
                </a:moveTo>
                <a:lnTo>
                  <a:pt x="12083406" y="1030515"/>
                </a:lnTo>
                <a:lnTo>
                  <a:pt x="11870530" y="661802"/>
                </a:lnTo>
                <a:lnTo>
                  <a:pt x="11760993" y="851523"/>
                </a:lnTo>
                <a:lnTo>
                  <a:pt x="11759170" y="850470"/>
                </a:lnTo>
                <a:close/>
                <a:moveTo>
                  <a:pt x="11634519" y="1030515"/>
                </a:moveTo>
                <a:lnTo>
                  <a:pt x="11854805" y="1030515"/>
                </a:lnTo>
                <a:lnTo>
                  <a:pt x="11641929" y="661802"/>
                </a:lnTo>
                <a:lnTo>
                  <a:pt x="11532394" y="851523"/>
                </a:lnTo>
                <a:lnTo>
                  <a:pt x="11530571" y="850471"/>
                </a:lnTo>
                <a:close/>
                <a:moveTo>
                  <a:pt x="11405919" y="1030515"/>
                </a:moveTo>
                <a:lnTo>
                  <a:pt x="11626206" y="1030515"/>
                </a:lnTo>
                <a:lnTo>
                  <a:pt x="11413330" y="661802"/>
                </a:lnTo>
                <a:lnTo>
                  <a:pt x="11303793" y="851523"/>
                </a:lnTo>
                <a:lnTo>
                  <a:pt x="11301970" y="850470"/>
                </a:lnTo>
                <a:close/>
                <a:moveTo>
                  <a:pt x="11177320" y="1030515"/>
                </a:moveTo>
                <a:lnTo>
                  <a:pt x="11397606" y="1030515"/>
                </a:lnTo>
                <a:lnTo>
                  <a:pt x="11184729" y="661802"/>
                </a:lnTo>
                <a:lnTo>
                  <a:pt x="11075194" y="851523"/>
                </a:lnTo>
                <a:lnTo>
                  <a:pt x="11073371" y="850470"/>
                </a:lnTo>
                <a:close/>
                <a:moveTo>
                  <a:pt x="10948719" y="1030515"/>
                </a:moveTo>
                <a:lnTo>
                  <a:pt x="11169006" y="1030515"/>
                </a:lnTo>
                <a:lnTo>
                  <a:pt x="10956129" y="661802"/>
                </a:lnTo>
                <a:lnTo>
                  <a:pt x="10846594" y="851523"/>
                </a:lnTo>
                <a:lnTo>
                  <a:pt x="10844771" y="850471"/>
                </a:lnTo>
                <a:close/>
                <a:moveTo>
                  <a:pt x="10720119" y="1030515"/>
                </a:moveTo>
                <a:lnTo>
                  <a:pt x="10940406" y="1030515"/>
                </a:lnTo>
                <a:lnTo>
                  <a:pt x="10727530" y="661802"/>
                </a:lnTo>
                <a:lnTo>
                  <a:pt x="10617993" y="851523"/>
                </a:lnTo>
                <a:lnTo>
                  <a:pt x="10616170" y="850470"/>
                </a:lnTo>
                <a:close/>
                <a:moveTo>
                  <a:pt x="10491519" y="1030515"/>
                </a:moveTo>
                <a:lnTo>
                  <a:pt x="10711806" y="1030515"/>
                </a:lnTo>
                <a:lnTo>
                  <a:pt x="10498929" y="661802"/>
                </a:lnTo>
                <a:lnTo>
                  <a:pt x="10389394" y="851523"/>
                </a:lnTo>
                <a:lnTo>
                  <a:pt x="10387571" y="850471"/>
                </a:lnTo>
                <a:close/>
                <a:moveTo>
                  <a:pt x="10262919" y="1030515"/>
                </a:moveTo>
                <a:lnTo>
                  <a:pt x="10483206" y="1030515"/>
                </a:lnTo>
                <a:lnTo>
                  <a:pt x="10270330" y="661802"/>
                </a:lnTo>
                <a:lnTo>
                  <a:pt x="10160793" y="851523"/>
                </a:lnTo>
                <a:lnTo>
                  <a:pt x="10158970" y="850470"/>
                </a:lnTo>
                <a:close/>
                <a:moveTo>
                  <a:pt x="10034320" y="1030515"/>
                </a:moveTo>
                <a:lnTo>
                  <a:pt x="10254606" y="1030515"/>
                </a:lnTo>
                <a:lnTo>
                  <a:pt x="10041729" y="661802"/>
                </a:lnTo>
                <a:lnTo>
                  <a:pt x="9932194" y="851523"/>
                </a:lnTo>
                <a:lnTo>
                  <a:pt x="9930371" y="850470"/>
                </a:lnTo>
                <a:close/>
                <a:moveTo>
                  <a:pt x="9805719" y="1030515"/>
                </a:moveTo>
                <a:lnTo>
                  <a:pt x="10026006" y="1030515"/>
                </a:lnTo>
                <a:lnTo>
                  <a:pt x="9813129" y="661802"/>
                </a:lnTo>
                <a:lnTo>
                  <a:pt x="9703593" y="851523"/>
                </a:lnTo>
                <a:lnTo>
                  <a:pt x="9701770" y="850470"/>
                </a:lnTo>
                <a:close/>
                <a:moveTo>
                  <a:pt x="0" y="1030515"/>
                </a:moveTo>
                <a:lnTo>
                  <a:pt x="9797405" y="1030515"/>
                </a:lnTo>
                <a:lnTo>
                  <a:pt x="9484275" y="488159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553F92"/>
              </a:gs>
              <a:gs pos="100000">
                <a:srgbClr val="754B9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2" name="자유형 431"/>
          <p:cNvSpPr/>
          <p:nvPr/>
        </p:nvSpPr>
        <p:spPr>
          <a:xfrm>
            <a:off x="29566" y="-4"/>
            <a:ext cx="1964548" cy="1025702"/>
          </a:xfrm>
          <a:custGeom>
            <a:avLst/>
            <a:gdLst>
              <a:gd name="connsiteX0" fmla="*/ 301192 w 1964548"/>
              <a:gd name="connsiteY0" fmla="*/ 994565 h 1025702"/>
              <a:gd name="connsiteX1" fmla="*/ 319036 w 1964548"/>
              <a:gd name="connsiteY1" fmla="*/ 1001563 h 1025702"/>
              <a:gd name="connsiteX2" fmla="*/ 327061 w 1964548"/>
              <a:gd name="connsiteY2" fmla="*/ 1009309 h 1025702"/>
              <a:gd name="connsiteX3" fmla="*/ 258581 w 1964548"/>
              <a:gd name="connsiteY3" fmla="*/ 1012834 h 1025702"/>
              <a:gd name="connsiteX4" fmla="*/ 265126 w 1964548"/>
              <a:gd name="connsiteY4" fmla="*/ 1002561 h 1025702"/>
              <a:gd name="connsiteX5" fmla="*/ 301192 w 1964548"/>
              <a:gd name="connsiteY5" fmla="*/ 994565 h 1025702"/>
              <a:gd name="connsiteX6" fmla="*/ 182052 w 1964548"/>
              <a:gd name="connsiteY6" fmla="*/ 971599 h 1025702"/>
              <a:gd name="connsiteX7" fmla="*/ 214455 w 1964548"/>
              <a:gd name="connsiteY7" fmla="*/ 992242 h 1025702"/>
              <a:gd name="connsiteX8" fmla="*/ 219466 w 1964548"/>
              <a:gd name="connsiteY8" fmla="*/ 1014847 h 1025702"/>
              <a:gd name="connsiteX9" fmla="*/ 125535 w 1964548"/>
              <a:gd name="connsiteY9" fmla="*/ 1019682 h 1025702"/>
              <a:gd name="connsiteX10" fmla="*/ 123902 w 1964548"/>
              <a:gd name="connsiteY10" fmla="*/ 1012317 h 1025702"/>
              <a:gd name="connsiteX11" fmla="*/ 182052 w 1964548"/>
              <a:gd name="connsiteY11" fmla="*/ 971599 h 1025702"/>
              <a:gd name="connsiteX12" fmla="*/ 839843 w 1964548"/>
              <a:gd name="connsiteY12" fmla="*/ 967480 h 1025702"/>
              <a:gd name="connsiteX13" fmla="*/ 862261 w 1964548"/>
              <a:gd name="connsiteY13" fmla="*/ 981762 h 1025702"/>
              <a:gd name="connsiteX14" fmla="*/ 804059 w 1964548"/>
              <a:gd name="connsiteY14" fmla="*/ 984758 h 1025702"/>
              <a:gd name="connsiteX15" fmla="*/ 810991 w 1964548"/>
              <a:gd name="connsiteY15" fmla="*/ 973877 h 1025702"/>
              <a:gd name="connsiteX16" fmla="*/ 839843 w 1964548"/>
              <a:gd name="connsiteY16" fmla="*/ 967480 h 1025702"/>
              <a:gd name="connsiteX17" fmla="*/ 59961 w 1964548"/>
              <a:gd name="connsiteY17" fmla="*/ 949172 h 1025702"/>
              <a:gd name="connsiteX18" fmla="*/ 101396 w 1964548"/>
              <a:gd name="connsiteY18" fmla="*/ 1008348 h 1025702"/>
              <a:gd name="connsiteX19" fmla="*/ 93113 w 1964548"/>
              <a:gd name="connsiteY19" fmla="*/ 1021351 h 1025702"/>
              <a:gd name="connsiteX20" fmla="*/ 8565 w 1964548"/>
              <a:gd name="connsiteY20" fmla="*/ 1025702 h 1025702"/>
              <a:gd name="connsiteX21" fmla="*/ 784 w 1964548"/>
              <a:gd name="connsiteY21" fmla="*/ 990608 h 1025702"/>
              <a:gd name="connsiteX22" fmla="*/ 59961 w 1964548"/>
              <a:gd name="connsiteY22" fmla="*/ 949172 h 1025702"/>
              <a:gd name="connsiteX23" fmla="*/ 739718 w 1964548"/>
              <a:gd name="connsiteY23" fmla="*/ 947865 h 1025702"/>
              <a:gd name="connsiteX24" fmla="*/ 765890 w 1964548"/>
              <a:gd name="connsiteY24" fmla="*/ 964538 h 1025702"/>
              <a:gd name="connsiteX25" fmla="*/ 770753 w 1964548"/>
              <a:gd name="connsiteY25" fmla="*/ 986472 h 1025702"/>
              <a:gd name="connsiteX26" fmla="*/ 694883 w 1964548"/>
              <a:gd name="connsiteY26" fmla="*/ 990377 h 1025702"/>
              <a:gd name="connsiteX27" fmla="*/ 692749 w 1964548"/>
              <a:gd name="connsiteY27" fmla="*/ 980752 h 1025702"/>
              <a:gd name="connsiteX28" fmla="*/ 739718 w 1964548"/>
              <a:gd name="connsiteY28" fmla="*/ 947865 h 1025702"/>
              <a:gd name="connsiteX29" fmla="*/ 1360733 w 1964548"/>
              <a:gd name="connsiteY29" fmla="*/ 939224 h 1025702"/>
              <a:gd name="connsiteX30" fmla="*/ 1378181 w 1964548"/>
              <a:gd name="connsiteY30" fmla="*/ 950339 h 1025702"/>
              <a:gd name="connsiteX31" fmla="*/ 1379248 w 1964548"/>
              <a:gd name="connsiteY31" fmla="*/ 955153 h 1025702"/>
              <a:gd name="connsiteX32" fmla="*/ 1331681 w 1964548"/>
              <a:gd name="connsiteY32" fmla="*/ 957601 h 1025702"/>
              <a:gd name="connsiteX33" fmla="*/ 1340536 w 1964548"/>
              <a:gd name="connsiteY33" fmla="*/ 943701 h 1025702"/>
              <a:gd name="connsiteX34" fmla="*/ 1360733 w 1964548"/>
              <a:gd name="connsiteY34" fmla="*/ 939224 h 1025702"/>
              <a:gd name="connsiteX35" fmla="*/ 635790 w 1964548"/>
              <a:gd name="connsiteY35" fmla="*/ 927579 h 1025702"/>
              <a:gd name="connsiteX36" fmla="*/ 670244 w 1964548"/>
              <a:gd name="connsiteY36" fmla="*/ 976784 h 1025702"/>
              <a:gd name="connsiteX37" fmla="*/ 660456 w 1964548"/>
              <a:gd name="connsiteY37" fmla="*/ 992149 h 1025702"/>
              <a:gd name="connsiteX38" fmla="*/ 596262 w 1964548"/>
              <a:gd name="connsiteY38" fmla="*/ 995454 h 1025702"/>
              <a:gd name="connsiteX39" fmla="*/ 593621 w 1964548"/>
              <a:gd name="connsiteY39" fmla="*/ 993771 h 1025702"/>
              <a:gd name="connsiteX40" fmla="*/ 586584 w 1964548"/>
              <a:gd name="connsiteY40" fmla="*/ 962033 h 1025702"/>
              <a:gd name="connsiteX41" fmla="*/ 635790 w 1964548"/>
              <a:gd name="connsiteY41" fmla="*/ 927579 h 1025702"/>
              <a:gd name="connsiteX42" fmla="*/ 1924073 w 1964548"/>
              <a:gd name="connsiteY42" fmla="*/ 926823 h 1025702"/>
              <a:gd name="connsiteX43" fmla="*/ 1924268 w 1964548"/>
              <a:gd name="connsiteY43" fmla="*/ 927101 h 1025702"/>
              <a:gd name="connsiteX44" fmla="*/ 1923630 w 1964548"/>
              <a:gd name="connsiteY44" fmla="*/ 927133 h 1025702"/>
              <a:gd name="connsiteX45" fmla="*/ 1283425 w 1964548"/>
              <a:gd name="connsiteY45" fmla="*/ 923631 h 1025702"/>
              <a:gd name="connsiteX46" fmla="*/ 1306915 w 1964548"/>
              <a:gd name="connsiteY46" fmla="*/ 957180 h 1025702"/>
              <a:gd name="connsiteX47" fmla="*/ 1305798 w 1964548"/>
              <a:gd name="connsiteY47" fmla="*/ 958933 h 1025702"/>
              <a:gd name="connsiteX48" fmla="*/ 1253095 w 1964548"/>
              <a:gd name="connsiteY48" fmla="*/ 961646 h 1025702"/>
              <a:gd name="connsiteX49" fmla="*/ 1249875 w 1964548"/>
              <a:gd name="connsiteY49" fmla="*/ 947122 h 1025702"/>
              <a:gd name="connsiteX50" fmla="*/ 1283425 w 1964548"/>
              <a:gd name="connsiteY50" fmla="*/ 923631 h 1025702"/>
              <a:gd name="connsiteX51" fmla="*/ 1885397 w 1964548"/>
              <a:gd name="connsiteY51" fmla="*/ 917513 h 1025702"/>
              <a:gd name="connsiteX52" fmla="*/ 1893228 w 1964548"/>
              <a:gd name="connsiteY52" fmla="*/ 928695 h 1025702"/>
              <a:gd name="connsiteX53" fmla="*/ 1893223 w 1964548"/>
              <a:gd name="connsiteY53" fmla="*/ 928698 h 1025702"/>
              <a:gd name="connsiteX54" fmla="*/ 1877143 w 1964548"/>
              <a:gd name="connsiteY54" fmla="*/ 929526 h 1025702"/>
              <a:gd name="connsiteX55" fmla="*/ 1874213 w 1964548"/>
              <a:gd name="connsiteY55" fmla="*/ 925343 h 1025702"/>
              <a:gd name="connsiteX56" fmla="*/ 1885397 w 1964548"/>
              <a:gd name="connsiteY56" fmla="*/ 917513 h 1025702"/>
              <a:gd name="connsiteX57" fmla="*/ 1842311 w 1964548"/>
              <a:gd name="connsiteY57" fmla="*/ 907956 h 1025702"/>
              <a:gd name="connsiteX58" fmla="*/ 1851708 w 1964548"/>
              <a:gd name="connsiteY58" fmla="*/ 921374 h 1025702"/>
              <a:gd name="connsiteX59" fmla="*/ 1838288 w 1964548"/>
              <a:gd name="connsiteY59" fmla="*/ 930770 h 1025702"/>
              <a:gd name="connsiteX60" fmla="*/ 1828890 w 1964548"/>
              <a:gd name="connsiteY60" fmla="*/ 917351 h 1025702"/>
              <a:gd name="connsiteX61" fmla="*/ 1842311 w 1964548"/>
              <a:gd name="connsiteY61" fmla="*/ 907956 h 1025702"/>
              <a:gd name="connsiteX62" fmla="*/ 1202313 w 1964548"/>
              <a:gd name="connsiteY62" fmla="*/ 907369 h 1025702"/>
              <a:gd name="connsiteX63" fmla="*/ 1227371 w 1964548"/>
              <a:gd name="connsiteY63" fmla="*/ 943154 h 1025702"/>
              <a:gd name="connsiteX64" fmla="*/ 1214668 w 1964548"/>
              <a:gd name="connsiteY64" fmla="*/ 963094 h 1025702"/>
              <a:gd name="connsiteX65" fmla="*/ 1211555 w 1964548"/>
              <a:gd name="connsiteY65" fmla="*/ 963784 h 1025702"/>
              <a:gd name="connsiteX66" fmla="*/ 1186649 w 1964548"/>
              <a:gd name="connsiteY66" fmla="*/ 965066 h 1025702"/>
              <a:gd name="connsiteX67" fmla="*/ 1171645 w 1964548"/>
              <a:gd name="connsiteY67" fmla="*/ 955508 h 1025702"/>
              <a:gd name="connsiteX68" fmla="*/ 1166528 w 1964548"/>
              <a:gd name="connsiteY68" fmla="*/ 932426 h 1025702"/>
              <a:gd name="connsiteX69" fmla="*/ 1202313 w 1964548"/>
              <a:gd name="connsiteY69" fmla="*/ 907369 h 1025702"/>
              <a:gd name="connsiteX70" fmla="*/ 528059 w 1964548"/>
              <a:gd name="connsiteY70" fmla="*/ 906623 h 1025702"/>
              <a:gd name="connsiteX71" fmla="*/ 564078 w 1964548"/>
              <a:gd name="connsiteY71" fmla="*/ 958064 h 1025702"/>
              <a:gd name="connsiteX72" fmla="*/ 512637 w 1964548"/>
              <a:gd name="connsiteY72" fmla="*/ 994084 h 1025702"/>
              <a:gd name="connsiteX73" fmla="*/ 476618 w 1964548"/>
              <a:gd name="connsiteY73" fmla="*/ 942643 h 1025702"/>
              <a:gd name="connsiteX74" fmla="*/ 528059 w 1964548"/>
              <a:gd name="connsiteY74" fmla="*/ 906623 h 1025702"/>
              <a:gd name="connsiteX75" fmla="*/ 1795423 w 1964548"/>
              <a:gd name="connsiteY75" fmla="*/ 897727 h 1025702"/>
              <a:gd name="connsiteX76" fmla="*/ 1806386 w 1964548"/>
              <a:gd name="connsiteY76" fmla="*/ 913383 h 1025702"/>
              <a:gd name="connsiteX77" fmla="*/ 1790730 w 1964548"/>
              <a:gd name="connsiteY77" fmla="*/ 924345 h 1025702"/>
              <a:gd name="connsiteX78" fmla="*/ 1779767 w 1964548"/>
              <a:gd name="connsiteY78" fmla="*/ 908689 h 1025702"/>
              <a:gd name="connsiteX79" fmla="*/ 1795423 w 1964548"/>
              <a:gd name="connsiteY79" fmla="*/ 897727 h 1025702"/>
              <a:gd name="connsiteX80" fmla="*/ 1117399 w 1964548"/>
              <a:gd name="connsiteY80" fmla="*/ 890436 h 1025702"/>
              <a:gd name="connsiteX81" fmla="*/ 1144022 w 1964548"/>
              <a:gd name="connsiteY81" fmla="*/ 928458 h 1025702"/>
              <a:gd name="connsiteX82" fmla="*/ 1106000 w 1964548"/>
              <a:gd name="connsiteY82" fmla="*/ 955081 h 1025702"/>
              <a:gd name="connsiteX83" fmla="*/ 1079377 w 1964548"/>
              <a:gd name="connsiteY83" fmla="*/ 917059 h 1025702"/>
              <a:gd name="connsiteX84" fmla="*/ 1117399 w 1964548"/>
              <a:gd name="connsiteY84" fmla="*/ 890436 h 1025702"/>
              <a:gd name="connsiteX85" fmla="*/ 1744733 w 1964548"/>
              <a:gd name="connsiteY85" fmla="*/ 886829 h 1025702"/>
              <a:gd name="connsiteX86" fmla="*/ 1757262 w 1964548"/>
              <a:gd name="connsiteY86" fmla="*/ 904721 h 1025702"/>
              <a:gd name="connsiteX87" fmla="*/ 1739369 w 1964548"/>
              <a:gd name="connsiteY87" fmla="*/ 917249 h 1025702"/>
              <a:gd name="connsiteX88" fmla="*/ 1726840 w 1964548"/>
              <a:gd name="connsiteY88" fmla="*/ 899357 h 1025702"/>
              <a:gd name="connsiteX89" fmla="*/ 1744733 w 1964548"/>
              <a:gd name="connsiteY89" fmla="*/ 886829 h 1025702"/>
              <a:gd name="connsiteX90" fmla="*/ 416527 w 1964548"/>
              <a:gd name="connsiteY90" fmla="*/ 884996 h 1025702"/>
              <a:gd name="connsiteX91" fmla="*/ 454113 w 1964548"/>
              <a:gd name="connsiteY91" fmla="*/ 938675 h 1025702"/>
              <a:gd name="connsiteX92" fmla="*/ 400435 w 1964548"/>
              <a:gd name="connsiteY92" fmla="*/ 976260 h 1025702"/>
              <a:gd name="connsiteX93" fmla="*/ 362848 w 1964548"/>
              <a:gd name="connsiteY93" fmla="*/ 922582 h 1025702"/>
              <a:gd name="connsiteX94" fmla="*/ 416527 w 1964548"/>
              <a:gd name="connsiteY94" fmla="*/ 884996 h 1025702"/>
              <a:gd name="connsiteX95" fmla="*/ 1690238 w 1964548"/>
              <a:gd name="connsiteY95" fmla="*/ 875259 h 1025702"/>
              <a:gd name="connsiteX96" fmla="*/ 1704333 w 1964548"/>
              <a:gd name="connsiteY96" fmla="*/ 895388 h 1025702"/>
              <a:gd name="connsiteX97" fmla="*/ 1684203 w 1964548"/>
              <a:gd name="connsiteY97" fmla="*/ 909483 h 1025702"/>
              <a:gd name="connsiteX98" fmla="*/ 1670109 w 1964548"/>
              <a:gd name="connsiteY98" fmla="*/ 889354 h 1025702"/>
              <a:gd name="connsiteX99" fmla="*/ 1690238 w 1964548"/>
              <a:gd name="connsiteY99" fmla="*/ 875259 h 1025702"/>
              <a:gd name="connsiteX100" fmla="*/ 1028682 w 1964548"/>
              <a:gd name="connsiteY100" fmla="*/ 872832 h 1025702"/>
              <a:gd name="connsiteX101" fmla="*/ 1056871 w 1964548"/>
              <a:gd name="connsiteY101" fmla="*/ 913091 h 1025702"/>
              <a:gd name="connsiteX102" fmla="*/ 1016613 w 1964548"/>
              <a:gd name="connsiteY102" fmla="*/ 941280 h 1025702"/>
              <a:gd name="connsiteX103" fmla="*/ 988423 w 1964548"/>
              <a:gd name="connsiteY103" fmla="*/ 901021 h 1025702"/>
              <a:gd name="connsiteX104" fmla="*/ 1028682 w 1964548"/>
              <a:gd name="connsiteY104" fmla="*/ 872832 h 1025702"/>
              <a:gd name="connsiteX105" fmla="*/ 1631943 w 1964548"/>
              <a:gd name="connsiteY105" fmla="*/ 863020 h 1025702"/>
              <a:gd name="connsiteX106" fmla="*/ 1647604 w 1964548"/>
              <a:gd name="connsiteY106" fmla="*/ 885385 h 1025702"/>
              <a:gd name="connsiteX107" fmla="*/ 1625238 w 1964548"/>
              <a:gd name="connsiteY107" fmla="*/ 901045 h 1025702"/>
              <a:gd name="connsiteX108" fmla="*/ 1609577 w 1964548"/>
              <a:gd name="connsiteY108" fmla="*/ 878680 h 1025702"/>
              <a:gd name="connsiteX109" fmla="*/ 1631943 w 1964548"/>
              <a:gd name="connsiteY109" fmla="*/ 863020 h 1025702"/>
              <a:gd name="connsiteX110" fmla="*/ 301192 w 1964548"/>
              <a:gd name="connsiteY110" fmla="*/ 862698 h 1025702"/>
              <a:gd name="connsiteX111" fmla="*/ 340345 w 1964548"/>
              <a:gd name="connsiteY111" fmla="*/ 918613 h 1025702"/>
              <a:gd name="connsiteX112" fmla="*/ 284430 w 1964548"/>
              <a:gd name="connsiteY112" fmla="*/ 957765 h 1025702"/>
              <a:gd name="connsiteX113" fmla="*/ 245277 w 1964548"/>
              <a:gd name="connsiteY113" fmla="*/ 901850 h 1025702"/>
              <a:gd name="connsiteX114" fmla="*/ 301192 w 1964548"/>
              <a:gd name="connsiteY114" fmla="*/ 862698 h 1025702"/>
              <a:gd name="connsiteX115" fmla="*/ 936166 w 1964548"/>
              <a:gd name="connsiteY115" fmla="*/ 854557 h 1025702"/>
              <a:gd name="connsiteX116" fmla="*/ 965920 w 1964548"/>
              <a:gd name="connsiteY116" fmla="*/ 897052 h 1025702"/>
              <a:gd name="connsiteX117" fmla="*/ 923427 w 1964548"/>
              <a:gd name="connsiteY117" fmla="*/ 926809 h 1025702"/>
              <a:gd name="connsiteX118" fmla="*/ 893671 w 1964548"/>
              <a:gd name="connsiteY118" fmla="*/ 884313 h 1025702"/>
              <a:gd name="connsiteX119" fmla="*/ 936166 w 1964548"/>
              <a:gd name="connsiteY119" fmla="*/ 854557 h 1025702"/>
              <a:gd name="connsiteX120" fmla="*/ 1569844 w 1964548"/>
              <a:gd name="connsiteY120" fmla="*/ 850110 h 1025702"/>
              <a:gd name="connsiteX121" fmla="*/ 1587071 w 1964548"/>
              <a:gd name="connsiteY121" fmla="*/ 874712 h 1025702"/>
              <a:gd name="connsiteX122" fmla="*/ 1562469 w 1964548"/>
              <a:gd name="connsiteY122" fmla="*/ 891938 h 1025702"/>
              <a:gd name="connsiteX123" fmla="*/ 1545242 w 1964548"/>
              <a:gd name="connsiteY123" fmla="*/ 867336 h 1025702"/>
              <a:gd name="connsiteX124" fmla="*/ 1569844 w 1964548"/>
              <a:gd name="connsiteY124" fmla="*/ 850110 h 1025702"/>
              <a:gd name="connsiteX125" fmla="*/ 182054 w 1964548"/>
              <a:gd name="connsiteY125" fmla="*/ 839732 h 1025702"/>
              <a:gd name="connsiteX126" fmla="*/ 222771 w 1964548"/>
              <a:gd name="connsiteY126" fmla="*/ 897883 h 1025702"/>
              <a:gd name="connsiteX127" fmla="*/ 164620 w 1964548"/>
              <a:gd name="connsiteY127" fmla="*/ 938600 h 1025702"/>
              <a:gd name="connsiteX128" fmla="*/ 123903 w 1964548"/>
              <a:gd name="connsiteY128" fmla="*/ 880449 h 1025702"/>
              <a:gd name="connsiteX129" fmla="*/ 182054 w 1964548"/>
              <a:gd name="connsiteY129" fmla="*/ 839732 h 1025702"/>
              <a:gd name="connsiteX130" fmla="*/ 1503943 w 1964548"/>
              <a:gd name="connsiteY130" fmla="*/ 836529 h 1025702"/>
              <a:gd name="connsiteX131" fmla="*/ 1522736 w 1964548"/>
              <a:gd name="connsiteY131" fmla="*/ 863368 h 1025702"/>
              <a:gd name="connsiteX132" fmla="*/ 1495897 w 1964548"/>
              <a:gd name="connsiteY132" fmla="*/ 882161 h 1025702"/>
              <a:gd name="connsiteX133" fmla="*/ 1477104 w 1964548"/>
              <a:gd name="connsiteY133" fmla="*/ 855322 h 1025702"/>
              <a:gd name="connsiteX134" fmla="*/ 1503943 w 1964548"/>
              <a:gd name="connsiteY134" fmla="*/ 836529 h 1025702"/>
              <a:gd name="connsiteX135" fmla="*/ 839844 w 1964548"/>
              <a:gd name="connsiteY135" fmla="*/ 835613 h 1025702"/>
              <a:gd name="connsiteX136" fmla="*/ 871165 w 1964548"/>
              <a:gd name="connsiteY136" fmla="*/ 880345 h 1025702"/>
              <a:gd name="connsiteX137" fmla="*/ 826434 w 1964548"/>
              <a:gd name="connsiteY137" fmla="*/ 911666 h 1025702"/>
              <a:gd name="connsiteX138" fmla="*/ 795113 w 1964548"/>
              <a:gd name="connsiteY138" fmla="*/ 866935 h 1025702"/>
              <a:gd name="connsiteX139" fmla="*/ 839844 w 1964548"/>
              <a:gd name="connsiteY139" fmla="*/ 835613 h 1025702"/>
              <a:gd name="connsiteX140" fmla="*/ 1434240 w 1964548"/>
              <a:gd name="connsiteY140" fmla="*/ 822278 h 1025702"/>
              <a:gd name="connsiteX141" fmla="*/ 1454599 w 1964548"/>
              <a:gd name="connsiteY141" fmla="*/ 851353 h 1025702"/>
              <a:gd name="connsiteX142" fmla="*/ 1425523 w 1964548"/>
              <a:gd name="connsiteY142" fmla="*/ 871712 h 1025702"/>
              <a:gd name="connsiteX143" fmla="*/ 1405164 w 1964548"/>
              <a:gd name="connsiteY143" fmla="*/ 842637 h 1025702"/>
              <a:gd name="connsiteX144" fmla="*/ 1434240 w 1964548"/>
              <a:gd name="connsiteY144" fmla="*/ 822278 h 1025702"/>
              <a:gd name="connsiteX145" fmla="*/ 59961 w 1964548"/>
              <a:gd name="connsiteY145" fmla="*/ 817305 h 1025702"/>
              <a:gd name="connsiteX146" fmla="*/ 101397 w 1964548"/>
              <a:gd name="connsiteY146" fmla="*/ 876481 h 1025702"/>
              <a:gd name="connsiteX147" fmla="*/ 42220 w 1964548"/>
              <a:gd name="connsiteY147" fmla="*/ 917917 h 1025702"/>
              <a:gd name="connsiteX148" fmla="*/ 785 w 1964548"/>
              <a:gd name="connsiteY148" fmla="*/ 858740 h 1025702"/>
              <a:gd name="connsiteX149" fmla="*/ 59961 w 1964548"/>
              <a:gd name="connsiteY149" fmla="*/ 817305 h 1025702"/>
              <a:gd name="connsiteX150" fmla="*/ 739719 w 1964548"/>
              <a:gd name="connsiteY150" fmla="*/ 815998 h 1025702"/>
              <a:gd name="connsiteX151" fmla="*/ 772607 w 1964548"/>
              <a:gd name="connsiteY151" fmla="*/ 862966 h 1025702"/>
              <a:gd name="connsiteX152" fmla="*/ 725638 w 1964548"/>
              <a:gd name="connsiteY152" fmla="*/ 895854 h 1025702"/>
              <a:gd name="connsiteX153" fmla="*/ 692750 w 1964548"/>
              <a:gd name="connsiteY153" fmla="*/ 848885 h 1025702"/>
              <a:gd name="connsiteX154" fmla="*/ 739719 w 1964548"/>
              <a:gd name="connsiteY154" fmla="*/ 815998 h 1025702"/>
              <a:gd name="connsiteX155" fmla="*/ 1360733 w 1964548"/>
              <a:gd name="connsiteY155" fmla="*/ 807356 h 1025702"/>
              <a:gd name="connsiteX156" fmla="*/ 1382658 w 1964548"/>
              <a:gd name="connsiteY156" fmla="*/ 838668 h 1025702"/>
              <a:gd name="connsiteX157" fmla="*/ 1351346 w 1964548"/>
              <a:gd name="connsiteY157" fmla="*/ 860593 h 1025702"/>
              <a:gd name="connsiteX158" fmla="*/ 1329421 w 1964548"/>
              <a:gd name="connsiteY158" fmla="*/ 829281 h 1025702"/>
              <a:gd name="connsiteX159" fmla="*/ 1360733 w 1964548"/>
              <a:gd name="connsiteY159" fmla="*/ 807356 h 1025702"/>
              <a:gd name="connsiteX160" fmla="*/ 1958672 w 1964548"/>
              <a:gd name="connsiteY160" fmla="*/ 802885 h 1025702"/>
              <a:gd name="connsiteX161" fmla="*/ 1963052 w 1964548"/>
              <a:gd name="connsiteY161" fmla="*/ 809140 h 1025702"/>
              <a:gd name="connsiteX162" fmla="*/ 1956796 w 1964548"/>
              <a:gd name="connsiteY162" fmla="*/ 813520 h 1025702"/>
              <a:gd name="connsiteX163" fmla="*/ 1952416 w 1964548"/>
              <a:gd name="connsiteY163" fmla="*/ 807266 h 1025702"/>
              <a:gd name="connsiteX164" fmla="*/ 1958672 w 1964548"/>
              <a:gd name="connsiteY164" fmla="*/ 802885 h 1025702"/>
              <a:gd name="connsiteX165" fmla="*/ 635791 w 1964548"/>
              <a:gd name="connsiteY165" fmla="*/ 795712 h 1025702"/>
              <a:gd name="connsiteX166" fmla="*/ 670245 w 1964548"/>
              <a:gd name="connsiteY166" fmla="*/ 844917 h 1025702"/>
              <a:gd name="connsiteX167" fmla="*/ 621039 w 1964548"/>
              <a:gd name="connsiteY167" fmla="*/ 879371 h 1025702"/>
              <a:gd name="connsiteX168" fmla="*/ 586585 w 1964548"/>
              <a:gd name="connsiteY168" fmla="*/ 830166 h 1025702"/>
              <a:gd name="connsiteX169" fmla="*/ 635791 w 1964548"/>
              <a:gd name="connsiteY169" fmla="*/ 795712 h 1025702"/>
              <a:gd name="connsiteX170" fmla="*/ 1924074 w 1964548"/>
              <a:gd name="connsiteY170" fmla="*/ 794956 h 1025702"/>
              <a:gd name="connsiteX171" fmla="*/ 1929914 w 1964548"/>
              <a:gd name="connsiteY171" fmla="*/ 803297 h 1025702"/>
              <a:gd name="connsiteX172" fmla="*/ 1921573 w 1964548"/>
              <a:gd name="connsiteY172" fmla="*/ 809137 h 1025702"/>
              <a:gd name="connsiteX173" fmla="*/ 1915733 w 1964548"/>
              <a:gd name="connsiteY173" fmla="*/ 800796 h 1025702"/>
              <a:gd name="connsiteX174" fmla="*/ 1924074 w 1964548"/>
              <a:gd name="connsiteY174" fmla="*/ 794956 h 1025702"/>
              <a:gd name="connsiteX175" fmla="*/ 1283424 w 1964548"/>
              <a:gd name="connsiteY175" fmla="*/ 791764 h 1025702"/>
              <a:gd name="connsiteX176" fmla="*/ 1306916 w 1964548"/>
              <a:gd name="connsiteY176" fmla="*/ 825313 h 1025702"/>
              <a:gd name="connsiteX177" fmla="*/ 1273367 w 1964548"/>
              <a:gd name="connsiteY177" fmla="*/ 848804 h 1025702"/>
              <a:gd name="connsiteX178" fmla="*/ 1249875 w 1964548"/>
              <a:gd name="connsiteY178" fmla="*/ 815255 h 1025702"/>
              <a:gd name="connsiteX179" fmla="*/ 1283424 w 1964548"/>
              <a:gd name="connsiteY179" fmla="*/ 791764 h 1025702"/>
              <a:gd name="connsiteX180" fmla="*/ 1885397 w 1964548"/>
              <a:gd name="connsiteY180" fmla="*/ 785645 h 1025702"/>
              <a:gd name="connsiteX181" fmla="*/ 1893228 w 1964548"/>
              <a:gd name="connsiteY181" fmla="*/ 796828 h 1025702"/>
              <a:gd name="connsiteX182" fmla="*/ 1882045 w 1964548"/>
              <a:gd name="connsiteY182" fmla="*/ 804658 h 1025702"/>
              <a:gd name="connsiteX183" fmla="*/ 1874214 w 1964548"/>
              <a:gd name="connsiteY183" fmla="*/ 793475 h 1025702"/>
              <a:gd name="connsiteX184" fmla="*/ 1885397 w 1964548"/>
              <a:gd name="connsiteY184" fmla="*/ 785645 h 1025702"/>
              <a:gd name="connsiteX185" fmla="*/ 1842311 w 1964548"/>
              <a:gd name="connsiteY185" fmla="*/ 776089 h 1025702"/>
              <a:gd name="connsiteX186" fmla="*/ 1851709 w 1964548"/>
              <a:gd name="connsiteY186" fmla="*/ 789508 h 1025702"/>
              <a:gd name="connsiteX187" fmla="*/ 1838288 w 1964548"/>
              <a:gd name="connsiteY187" fmla="*/ 798904 h 1025702"/>
              <a:gd name="connsiteX188" fmla="*/ 1828891 w 1964548"/>
              <a:gd name="connsiteY188" fmla="*/ 785485 h 1025702"/>
              <a:gd name="connsiteX189" fmla="*/ 1842311 w 1964548"/>
              <a:gd name="connsiteY189" fmla="*/ 776089 h 1025702"/>
              <a:gd name="connsiteX190" fmla="*/ 1202313 w 1964548"/>
              <a:gd name="connsiteY190" fmla="*/ 775502 h 1025702"/>
              <a:gd name="connsiteX191" fmla="*/ 1227372 w 1964548"/>
              <a:gd name="connsiteY191" fmla="*/ 811287 h 1025702"/>
              <a:gd name="connsiteX192" fmla="*/ 1191585 w 1964548"/>
              <a:gd name="connsiteY192" fmla="*/ 836343 h 1025702"/>
              <a:gd name="connsiteX193" fmla="*/ 1166527 w 1964548"/>
              <a:gd name="connsiteY193" fmla="*/ 800559 h 1025702"/>
              <a:gd name="connsiteX194" fmla="*/ 1202313 w 1964548"/>
              <a:gd name="connsiteY194" fmla="*/ 775502 h 1025702"/>
              <a:gd name="connsiteX195" fmla="*/ 528060 w 1964548"/>
              <a:gd name="connsiteY195" fmla="*/ 774757 h 1025702"/>
              <a:gd name="connsiteX196" fmla="*/ 564079 w 1964548"/>
              <a:gd name="connsiteY196" fmla="*/ 826198 h 1025702"/>
              <a:gd name="connsiteX197" fmla="*/ 512637 w 1964548"/>
              <a:gd name="connsiteY197" fmla="*/ 862218 h 1025702"/>
              <a:gd name="connsiteX198" fmla="*/ 476620 w 1964548"/>
              <a:gd name="connsiteY198" fmla="*/ 810776 h 1025702"/>
              <a:gd name="connsiteX199" fmla="*/ 528060 w 1964548"/>
              <a:gd name="connsiteY199" fmla="*/ 774757 h 1025702"/>
              <a:gd name="connsiteX200" fmla="*/ 1795423 w 1964548"/>
              <a:gd name="connsiteY200" fmla="*/ 765860 h 1025702"/>
              <a:gd name="connsiteX201" fmla="*/ 1806386 w 1964548"/>
              <a:gd name="connsiteY201" fmla="*/ 781516 h 1025702"/>
              <a:gd name="connsiteX202" fmla="*/ 1790730 w 1964548"/>
              <a:gd name="connsiteY202" fmla="*/ 792477 h 1025702"/>
              <a:gd name="connsiteX203" fmla="*/ 1779767 w 1964548"/>
              <a:gd name="connsiteY203" fmla="*/ 776822 h 1025702"/>
              <a:gd name="connsiteX204" fmla="*/ 1795423 w 1964548"/>
              <a:gd name="connsiteY204" fmla="*/ 765860 h 1025702"/>
              <a:gd name="connsiteX205" fmla="*/ 1117398 w 1964548"/>
              <a:gd name="connsiteY205" fmla="*/ 758569 h 1025702"/>
              <a:gd name="connsiteX206" fmla="*/ 1144021 w 1964548"/>
              <a:gd name="connsiteY206" fmla="*/ 796590 h 1025702"/>
              <a:gd name="connsiteX207" fmla="*/ 1106000 w 1964548"/>
              <a:gd name="connsiteY207" fmla="*/ 823213 h 1025702"/>
              <a:gd name="connsiteX208" fmla="*/ 1079377 w 1964548"/>
              <a:gd name="connsiteY208" fmla="*/ 785192 h 1025702"/>
              <a:gd name="connsiteX209" fmla="*/ 1117398 w 1964548"/>
              <a:gd name="connsiteY209" fmla="*/ 758569 h 1025702"/>
              <a:gd name="connsiteX210" fmla="*/ 1744732 w 1964548"/>
              <a:gd name="connsiteY210" fmla="*/ 754961 h 1025702"/>
              <a:gd name="connsiteX211" fmla="*/ 1757262 w 1964548"/>
              <a:gd name="connsiteY211" fmla="*/ 772854 h 1025702"/>
              <a:gd name="connsiteX212" fmla="*/ 1739368 w 1964548"/>
              <a:gd name="connsiteY212" fmla="*/ 785382 h 1025702"/>
              <a:gd name="connsiteX213" fmla="*/ 1726839 w 1964548"/>
              <a:gd name="connsiteY213" fmla="*/ 767490 h 1025702"/>
              <a:gd name="connsiteX214" fmla="*/ 1744732 w 1964548"/>
              <a:gd name="connsiteY214" fmla="*/ 754961 h 1025702"/>
              <a:gd name="connsiteX215" fmla="*/ 416528 w 1964548"/>
              <a:gd name="connsiteY215" fmla="*/ 753129 h 1025702"/>
              <a:gd name="connsiteX216" fmla="*/ 454114 w 1964548"/>
              <a:gd name="connsiteY216" fmla="*/ 806807 h 1025702"/>
              <a:gd name="connsiteX217" fmla="*/ 400436 w 1964548"/>
              <a:gd name="connsiteY217" fmla="*/ 844393 h 1025702"/>
              <a:gd name="connsiteX218" fmla="*/ 362850 w 1964548"/>
              <a:gd name="connsiteY218" fmla="*/ 790715 h 1025702"/>
              <a:gd name="connsiteX219" fmla="*/ 416528 w 1964548"/>
              <a:gd name="connsiteY219" fmla="*/ 753129 h 1025702"/>
              <a:gd name="connsiteX220" fmla="*/ 1690238 w 1964548"/>
              <a:gd name="connsiteY220" fmla="*/ 743391 h 1025702"/>
              <a:gd name="connsiteX221" fmla="*/ 1704332 w 1964548"/>
              <a:gd name="connsiteY221" fmla="*/ 763521 h 1025702"/>
              <a:gd name="connsiteX222" fmla="*/ 1684203 w 1964548"/>
              <a:gd name="connsiteY222" fmla="*/ 777615 h 1025702"/>
              <a:gd name="connsiteX223" fmla="*/ 1670108 w 1964548"/>
              <a:gd name="connsiteY223" fmla="*/ 757486 h 1025702"/>
              <a:gd name="connsiteX224" fmla="*/ 1690238 w 1964548"/>
              <a:gd name="connsiteY224" fmla="*/ 743391 h 1025702"/>
              <a:gd name="connsiteX225" fmla="*/ 1028682 w 1964548"/>
              <a:gd name="connsiteY225" fmla="*/ 740965 h 1025702"/>
              <a:gd name="connsiteX226" fmla="*/ 1056872 w 1964548"/>
              <a:gd name="connsiteY226" fmla="*/ 781223 h 1025702"/>
              <a:gd name="connsiteX227" fmla="*/ 1016613 w 1964548"/>
              <a:gd name="connsiteY227" fmla="*/ 809413 h 1025702"/>
              <a:gd name="connsiteX228" fmla="*/ 988424 w 1964548"/>
              <a:gd name="connsiteY228" fmla="*/ 769154 h 1025702"/>
              <a:gd name="connsiteX229" fmla="*/ 1028682 w 1964548"/>
              <a:gd name="connsiteY229" fmla="*/ 740965 h 1025702"/>
              <a:gd name="connsiteX230" fmla="*/ 1631943 w 1964548"/>
              <a:gd name="connsiteY230" fmla="*/ 731154 h 1025702"/>
              <a:gd name="connsiteX231" fmla="*/ 1647604 w 1964548"/>
              <a:gd name="connsiteY231" fmla="*/ 753519 h 1025702"/>
              <a:gd name="connsiteX232" fmla="*/ 1625238 w 1964548"/>
              <a:gd name="connsiteY232" fmla="*/ 769179 h 1025702"/>
              <a:gd name="connsiteX233" fmla="*/ 1609577 w 1964548"/>
              <a:gd name="connsiteY233" fmla="*/ 746814 h 1025702"/>
              <a:gd name="connsiteX234" fmla="*/ 1631943 w 1964548"/>
              <a:gd name="connsiteY234" fmla="*/ 731154 h 1025702"/>
              <a:gd name="connsiteX235" fmla="*/ 301193 w 1964548"/>
              <a:gd name="connsiteY235" fmla="*/ 730832 h 1025702"/>
              <a:gd name="connsiteX236" fmla="*/ 340346 w 1964548"/>
              <a:gd name="connsiteY236" fmla="*/ 786747 h 1025702"/>
              <a:gd name="connsiteX237" fmla="*/ 284430 w 1964548"/>
              <a:gd name="connsiteY237" fmla="*/ 825899 h 1025702"/>
              <a:gd name="connsiteX238" fmla="*/ 245278 w 1964548"/>
              <a:gd name="connsiteY238" fmla="*/ 769984 h 1025702"/>
              <a:gd name="connsiteX239" fmla="*/ 301193 w 1964548"/>
              <a:gd name="connsiteY239" fmla="*/ 730832 h 1025702"/>
              <a:gd name="connsiteX240" fmla="*/ 936167 w 1964548"/>
              <a:gd name="connsiteY240" fmla="*/ 722690 h 1025702"/>
              <a:gd name="connsiteX241" fmla="*/ 965920 w 1964548"/>
              <a:gd name="connsiteY241" fmla="*/ 765186 h 1025702"/>
              <a:gd name="connsiteX242" fmla="*/ 923427 w 1964548"/>
              <a:gd name="connsiteY242" fmla="*/ 794941 h 1025702"/>
              <a:gd name="connsiteX243" fmla="*/ 893672 w 1964548"/>
              <a:gd name="connsiteY243" fmla="*/ 752446 h 1025702"/>
              <a:gd name="connsiteX244" fmla="*/ 936167 w 1964548"/>
              <a:gd name="connsiteY244" fmla="*/ 722690 h 1025702"/>
              <a:gd name="connsiteX245" fmla="*/ 1569845 w 1964548"/>
              <a:gd name="connsiteY245" fmla="*/ 718242 h 1025702"/>
              <a:gd name="connsiteX246" fmla="*/ 1587071 w 1964548"/>
              <a:gd name="connsiteY246" fmla="*/ 742844 h 1025702"/>
              <a:gd name="connsiteX247" fmla="*/ 1562469 w 1964548"/>
              <a:gd name="connsiteY247" fmla="*/ 760071 h 1025702"/>
              <a:gd name="connsiteX248" fmla="*/ 1545242 w 1964548"/>
              <a:gd name="connsiteY248" fmla="*/ 735469 h 1025702"/>
              <a:gd name="connsiteX249" fmla="*/ 1569845 w 1964548"/>
              <a:gd name="connsiteY249" fmla="*/ 718242 h 1025702"/>
              <a:gd name="connsiteX250" fmla="*/ 182054 w 1964548"/>
              <a:gd name="connsiteY250" fmla="*/ 707864 h 1025702"/>
              <a:gd name="connsiteX251" fmla="*/ 222772 w 1964548"/>
              <a:gd name="connsiteY251" fmla="*/ 766015 h 1025702"/>
              <a:gd name="connsiteX252" fmla="*/ 164621 w 1964548"/>
              <a:gd name="connsiteY252" fmla="*/ 806733 h 1025702"/>
              <a:gd name="connsiteX253" fmla="*/ 123903 w 1964548"/>
              <a:gd name="connsiteY253" fmla="*/ 748582 h 1025702"/>
              <a:gd name="connsiteX254" fmla="*/ 182054 w 1964548"/>
              <a:gd name="connsiteY254" fmla="*/ 707864 h 1025702"/>
              <a:gd name="connsiteX255" fmla="*/ 1503944 w 1964548"/>
              <a:gd name="connsiteY255" fmla="*/ 704661 h 1025702"/>
              <a:gd name="connsiteX256" fmla="*/ 1522737 w 1964548"/>
              <a:gd name="connsiteY256" fmla="*/ 731501 h 1025702"/>
              <a:gd name="connsiteX257" fmla="*/ 1495898 w 1964548"/>
              <a:gd name="connsiteY257" fmla="*/ 750294 h 1025702"/>
              <a:gd name="connsiteX258" fmla="*/ 1477105 w 1964548"/>
              <a:gd name="connsiteY258" fmla="*/ 723454 h 1025702"/>
              <a:gd name="connsiteX259" fmla="*/ 1503944 w 1964548"/>
              <a:gd name="connsiteY259" fmla="*/ 704661 h 1025702"/>
              <a:gd name="connsiteX260" fmla="*/ 839844 w 1964548"/>
              <a:gd name="connsiteY260" fmla="*/ 703747 h 1025702"/>
              <a:gd name="connsiteX261" fmla="*/ 871166 w 1964548"/>
              <a:gd name="connsiteY261" fmla="*/ 748478 h 1025702"/>
              <a:gd name="connsiteX262" fmla="*/ 826434 w 1964548"/>
              <a:gd name="connsiteY262" fmla="*/ 779800 h 1025702"/>
              <a:gd name="connsiteX263" fmla="*/ 795113 w 1964548"/>
              <a:gd name="connsiteY263" fmla="*/ 735068 h 1025702"/>
              <a:gd name="connsiteX264" fmla="*/ 839844 w 1964548"/>
              <a:gd name="connsiteY264" fmla="*/ 703747 h 1025702"/>
              <a:gd name="connsiteX265" fmla="*/ 1434239 w 1964548"/>
              <a:gd name="connsiteY265" fmla="*/ 690411 h 1025702"/>
              <a:gd name="connsiteX266" fmla="*/ 1454599 w 1964548"/>
              <a:gd name="connsiteY266" fmla="*/ 719486 h 1025702"/>
              <a:gd name="connsiteX267" fmla="*/ 1425523 w 1964548"/>
              <a:gd name="connsiteY267" fmla="*/ 739844 h 1025702"/>
              <a:gd name="connsiteX268" fmla="*/ 1405163 w 1964548"/>
              <a:gd name="connsiteY268" fmla="*/ 710769 h 1025702"/>
              <a:gd name="connsiteX269" fmla="*/ 1434239 w 1964548"/>
              <a:gd name="connsiteY269" fmla="*/ 690411 h 1025702"/>
              <a:gd name="connsiteX270" fmla="*/ 59962 w 1964548"/>
              <a:gd name="connsiteY270" fmla="*/ 685438 h 1025702"/>
              <a:gd name="connsiteX271" fmla="*/ 101397 w 1964548"/>
              <a:gd name="connsiteY271" fmla="*/ 744614 h 1025702"/>
              <a:gd name="connsiteX272" fmla="*/ 42221 w 1964548"/>
              <a:gd name="connsiteY272" fmla="*/ 786049 h 1025702"/>
              <a:gd name="connsiteX273" fmla="*/ 785 w 1964548"/>
              <a:gd name="connsiteY273" fmla="*/ 726873 h 1025702"/>
              <a:gd name="connsiteX274" fmla="*/ 59962 w 1964548"/>
              <a:gd name="connsiteY274" fmla="*/ 685438 h 1025702"/>
              <a:gd name="connsiteX275" fmla="*/ 739720 w 1964548"/>
              <a:gd name="connsiteY275" fmla="*/ 684130 h 1025702"/>
              <a:gd name="connsiteX276" fmla="*/ 772607 w 1964548"/>
              <a:gd name="connsiteY276" fmla="*/ 731099 h 1025702"/>
              <a:gd name="connsiteX277" fmla="*/ 725639 w 1964548"/>
              <a:gd name="connsiteY277" fmla="*/ 763987 h 1025702"/>
              <a:gd name="connsiteX278" fmla="*/ 692751 w 1964548"/>
              <a:gd name="connsiteY278" fmla="*/ 717019 h 1025702"/>
              <a:gd name="connsiteX279" fmla="*/ 739720 w 1964548"/>
              <a:gd name="connsiteY279" fmla="*/ 684130 h 1025702"/>
              <a:gd name="connsiteX280" fmla="*/ 1360733 w 1964548"/>
              <a:gd name="connsiteY280" fmla="*/ 675490 h 1025702"/>
              <a:gd name="connsiteX281" fmla="*/ 1382657 w 1964548"/>
              <a:gd name="connsiteY281" fmla="*/ 706802 h 1025702"/>
              <a:gd name="connsiteX282" fmla="*/ 1351346 w 1964548"/>
              <a:gd name="connsiteY282" fmla="*/ 728727 h 1025702"/>
              <a:gd name="connsiteX283" fmla="*/ 1329421 w 1964548"/>
              <a:gd name="connsiteY283" fmla="*/ 697415 h 1025702"/>
              <a:gd name="connsiteX284" fmla="*/ 1360733 w 1964548"/>
              <a:gd name="connsiteY284" fmla="*/ 675490 h 1025702"/>
              <a:gd name="connsiteX285" fmla="*/ 1958672 w 1964548"/>
              <a:gd name="connsiteY285" fmla="*/ 671018 h 1025702"/>
              <a:gd name="connsiteX286" fmla="*/ 1963052 w 1964548"/>
              <a:gd name="connsiteY286" fmla="*/ 677274 h 1025702"/>
              <a:gd name="connsiteX287" fmla="*/ 1956797 w 1964548"/>
              <a:gd name="connsiteY287" fmla="*/ 681654 h 1025702"/>
              <a:gd name="connsiteX288" fmla="*/ 1952417 w 1964548"/>
              <a:gd name="connsiteY288" fmla="*/ 675398 h 1025702"/>
              <a:gd name="connsiteX289" fmla="*/ 1958672 w 1964548"/>
              <a:gd name="connsiteY289" fmla="*/ 671018 h 1025702"/>
              <a:gd name="connsiteX290" fmla="*/ 635791 w 1964548"/>
              <a:gd name="connsiteY290" fmla="*/ 663844 h 1025702"/>
              <a:gd name="connsiteX291" fmla="*/ 670245 w 1964548"/>
              <a:gd name="connsiteY291" fmla="*/ 713050 h 1025702"/>
              <a:gd name="connsiteX292" fmla="*/ 621040 w 1964548"/>
              <a:gd name="connsiteY292" fmla="*/ 747504 h 1025702"/>
              <a:gd name="connsiteX293" fmla="*/ 586586 w 1964548"/>
              <a:gd name="connsiteY293" fmla="*/ 698298 h 1025702"/>
              <a:gd name="connsiteX294" fmla="*/ 635791 w 1964548"/>
              <a:gd name="connsiteY294" fmla="*/ 663844 h 1025702"/>
              <a:gd name="connsiteX295" fmla="*/ 1924073 w 1964548"/>
              <a:gd name="connsiteY295" fmla="*/ 663090 h 1025702"/>
              <a:gd name="connsiteX296" fmla="*/ 1929914 w 1964548"/>
              <a:gd name="connsiteY296" fmla="*/ 671430 h 1025702"/>
              <a:gd name="connsiteX297" fmla="*/ 1921573 w 1964548"/>
              <a:gd name="connsiteY297" fmla="*/ 677271 h 1025702"/>
              <a:gd name="connsiteX298" fmla="*/ 1915732 w 1964548"/>
              <a:gd name="connsiteY298" fmla="*/ 668930 h 1025702"/>
              <a:gd name="connsiteX299" fmla="*/ 1924073 w 1964548"/>
              <a:gd name="connsiteY299" fmla="*/ 663090 h 1025702"/>
              <a:gd name="connsiteX300" fmla="*/ 1283425 w 1964548"/>
              <a:gd name="connsiteY300" fmla="*/ 659897 h 1025702"/>
              <a:gd name="connsiteX301" fmla="*/ 1306916 w 1964548"/>
              <a:gd name="connsiteY301" fmla="*/ 693446 h 1025702"/>
              <a:gd name="connsiteX302" fmla="*/ 1273367 w 1964548"/>
              <a:gd name="connsiteY302" fmla="*/ 716937 h 1025702"/>
              <a:gd name="connsiteX303" fmla="*/ 1249875 w 1964548"/>
              <a:gd name="connsiteY303" fmla="*/ 683388 h 1025702"/>
              <a:gd name="connsiteX304" fmla="*/ 1283425 w 1964548"/>
              <a:gd name="connsiteY304" fmla="*/ 659897 h 1025702"/>
              <a:gd name="connsiteX305" fmla="*/ 1885397 w 1964548"/>
              <a:gd name="connsiteY305" fmla="*/ 653779 h 1025702"/>
              <a:gd name="connsiteX306" fmla="*/ 1893228 w 1964548"/>
              <a:gd name="connsiteY306" fmla="*/ 664962 h 1025702"/>
              <a:gd name="connsiteX307" fmla="*/ 1882044 w 1964548"/>
              <a:gd name="connsiteY307" fmla="*/ 672792 h 1025702"/>
              <a:gd name="connsiteX308" fmla="*/ 1874213 w 1964548"/>
              <a:gd name="connsiteY308" fmla="*/ 661609 h 1025702"/>
              <a:gd name="connsiteX309" fmla="*/ 1885397 w 1964548"/>
              <a:gd name="connsiteY309" fmla="*/ 653779 h 1025702"/>
              <a:gd name="connsiteX310" fmla="*/ 1842310 w 1964548"/>
              <a:gd name="connsiteY310" fmla="*/ 644222 h 1025702"/>
              <a:gd name="connsiteX311" fmla="*/ 1851708 w 1964548"/>
              <a:gd name="connsiteY311" fmla="*/ 657641 h 1025702"/>
              <a:gd name="connsiteX312" fmla="*/ 1838288 w 1964548"/>
              <a:gd name="connsiteY312" fmla="*/ 667036 h 1025702"/>
              <a:gd name="connsiteX313" fmla="*/ 1828890 w 1964548"/>
              <a:gd name="connsiteY313" fmla="*/ 653617 h 1025702"/>
              <a:gd name="connsiteX314" fmla="*/ 1842310 w 1964548"/>
              <a:gd name="connsiteY314" fmla="*/ 644222 h 1025702"/>
              <a:gd name="connsiteX315" fmla="*/ 1202313 w 1964548"/>
              <a:gd name="connsiteY315" fmla="*/ 643635 h 1025702"/>
              <a:gd name="connsiteX316" fmla="*/ 1227371 w 1964548"/>
              <a:gd name="connsiteY316" fmla="*/ 679420 h 1025702"/>
              <a:gd name="connsiteX317" fmla="*/ 1191585 w 1964548"/>
              <a:gd name="connsiteY317" fmla="*/ 704477 h 1025702"/>
              <a:gd name="connsiteX318" fmla="*/ 1166528 w 1964548"/>
              <a:gd name="connsiteY318" fmla="*/ 668692 h 1025702"/>
              <a:gd name="connsiteX319" fmla="*/ 1202313 w 1964548"/>
              <a:gd name="connsiteY319" fmla="*/ 643635 h 1025702"/>
              <a:gd name="connsiteX320" fmla="*/ 528060 w 1964548"/>
              <a:gd name="connsiteY320" fmla="*/ 642890 h 1025702"/>
              <a:gd name="connsiteX321" fmla="*/ 564079 w 1964548"/>
              <a:gd name="connsiteY321" fmla="*/ 694331 h 1025702"/>
              <a:gd name="connsiteX322" fmla="*/ 512639 w 1964548"/>
              <a:gd name="connsiteY322" fmla="*/ 730350 h 1025702"/>
              <a:gd name="connsiteX323" fmla="*/ 476620 w 1964548"/>
              <a:gd name="connsiteY323" fmla="*/ 678909 h 1025702"/>
              <a:gd name="connsiteX324" fmla="*/ 528060 w 1964548"/>
              <a:gd name="connsiteY324" fmla="*/ 642890 h 1025702"/>
              <a:gd name="connsiteX325" fmla="*/ 1795423 w 1964548"/>
              <a:gd name="connsiteY325" fmla="*/ 633994 h 1025702"/>
              <a:gd name="connsiteX326" fmla="*/ 1806386 w 1964548"/>
              <a:gd name="connsiteY326" fmla="*/ 649649 h 1025702"/>
              <a:gd name="connsiteX327" fmla="*/ 1790730 w 1964548"/>
              <a:gd name="connsiteY327" fmla="*/ 660611 h 1025702"/>
              <a:gd name="connsiteX328" fmla="*/ 1779767 w 1964548"/>
              <a:gd name="connsiteY328" fmla="*/ 644956 h 1025702"/>
              <a:gd name="connsiteX329" fmla="*/ 1795423 w 1964548"/>
              <a:gd name="connsiteY329" fmla="*/ 633994 h 1025702"/>
              <a:gd name="connsiteX330" fmla="*/ 1117399 w 1964548"/>
              <a:gd name="connsiteY330" fmla="*/ 626701 h 1025702"/>
              <a:gd name="connsiteX331" fmla="*/ 1144022 w 1964548"/>
              <a:gd name="connsiteY331" fmla="*/ 664723 h 1025702"/>
              <a:gd name="connsiteX332" fmla="*/ 1106000 w 1964548"/>
              <a:gd name="connsiteY332" fmla="*/ 691346 h 1025702"/>
              <a:gd name="connsiteX333" fmla="*/ 1079377 w 1964548"/>
              <a:gd name="connsiteY333" fmla="*/ 653324 h 1025702"/>
              <a:gd name="connsiteX334" fmla="*/ 1117399 w 1964548"/>
              <a:gd name="connsiteY334" fmla="*/ 626701 h 1025702"/>
              <a:gd name="connsiteX335" fmla="*/ 1744733 w 1964548"/>
              <a:gd name="connsiteY335" fmla="*/ 623095 h 1025702"/>
              <a:gd name="connsiteX336" fmla="*/ 1757262 w 1964548"/>
              <a:gd name="connsiteY336" fmla="*/ 640987 h 1025702"/>
              <a:gd name="connsiteX337" fmla="*/ 1739369 w 1964548"/>
              <a:gd name="connsiteY337" fmla="*/ 653516 h 1025702"/>
              <a:gd name="connsiteX338" fmla="*/ 1726839 w 1964548"/>
              <a:gd name="connsiteY338" fmla="*/ 635623 h 1025702"/>
              <a:gd name="connsiteX339" fmla="*/ 1744733 w 1964548"/>
              <a:gd name="connsiteY339" fmla="*/ 623095 h 1025702"/>
              <a:gd name="connsiteX340" fmla="*/ 416529 w 1964548"/>
              <a:gd name="connsiteY340" fmla="*/ 621262 h 1025702"/>
              <a:gd name="connsiteX341" fmla="*/ 454115 w 1964548"/>
              <a:gd name="connsiteY341" fmla="*/ 674940 h 1025702"/>
              <a:gd name="connsiteX342" fmla="*/ 400436 w 1964548"/>
              <a:gd name="connsiteY342" fmla="*/ 712526 h 1025702"/>
              <a:gd name="connsiteX343" fmla="*/ 362850 w 1964548"/>
              <a:gd name="connsiteY343" fmla="*/ 658848 h 1025702"/>
              <a:gd name="connsiteX344" fmla="*/ 416529 w 1964548"/>
              <a:gd name="connsiteY344" fmla="*/ 621262 h 1025702"/>
              <a:gd name="connsiteX345" fmla="*/ 1690238 w 1964548"/>
              <a:gd name="connsiteY345" fmla="*/ 611525 h 1025702"/>
              <a:gd name="connsiteX346" fmla="*/ 1704333 w 1964548"/>
              <a:gd name="connsiteY346" fmla="*/ 631654 h 1025702"/>
              <a:gd name="connsiteX347" fmla="*/ 1684203 w 1964548"/>
              <a:gd name="connsiteY347" fmla="*/ 645749 h 1025702"/>
              <a:gd name="connsiteX348" fmla="*/ 1670109 w 1964548"/>
              <a:gd name="connsiteY348" fmla="*/ 625620 h 1025702"/>
              <a:gd name="connsiteX349" fmla="*/ 1690238 w 1964548"/>
              <a:gd name="connsiteY349" fmla="*/ 611525 h 1025702"/>
              <a:gd name="connsiteX350" fmla="*/ 1028682 w 1964548"/>
              <a:gd name="connsiteY350" fmla="*/ 609098 h 1025702"/>
              <a:gd name="connsiteX351" fmla="*/ 1056871 w 1964548"/>
              <a:gd name="connsiteY351" fmla="*/ 649357 h 1025702"/>
              <a:gd name="connsiteX352" fmla="*/ 1016613 w 1964548"/>
              <a:gd name="connsiteY352" fmla="*/ 677546 h 1025702"/>
              <a:gd name="connsiteX353" fmla="*/ 988423 w 1964548"/>
              <a:gd name="connsiteY353" fmla="*/ 637288 h 1025702"/>
              <a:gd name="connsiteX354" fmla="*/ 1028682 w 1964548"/>
              <a:gd name="connsiteY354" fmla="*/ 609098 h 1025702"/>
              <a:gd name="connsiteX355" fmla="*/ 1631943 w 1964548"/>
              <a:gd name="connsiteY355" fmla="*/ 599286 h 1025702"/>
              <a:gd name="connsiteX356" fmla="*/ 1647604 w 1964548"/>
              <a:gd name="connsiteY356" fmla="*/ 621652 h 1025702"/>
              <a:gd name="connsiteX357" fmla="*/ 1625238 w 1964548"/>
              <a:gd name="connsiteY357" fmla="*/ 637312 h 1025702"/>
              <a:gd name="connsiteX358" fmla="*/ 1609576 w 1964548"/>
              <a:gd name="connsiteY358" fmla="*/ 614946 h 1025702"/>
              <a:gd name="connsiteX359" fmla="*/ 1631943 w 1964548"/>
              <a:gd name="connsiteY359" fmla="*/ 599286 h 1025702"/>
              <a:gd name="connsiteX360" fmla="*/ 301194 w 1964548"/>
              <a:gd name="connsiteY360" fmla="*/ 598964 h 1025702"/>
              <a:gd name="connsiteX361" fmla="*/ 340347 w 1964548"/>
              <a:gd name="connsiteY361" fmla="*/ 654880 h 1025702"/>
              <a:gd name="connsiteX362" fmla="*/ 284431 w 1964548"/>
              <a:gd name="connsiteY362" fmla="*/ 694032 h 1025702"/>
              <a:gd name="connsiteX363" fmla="*/ 245279 w 1964548"/>
              <a:gd name="connsiteY363" fmla="*/ 638117 h 1025702"/>
              <a:gd name="connsiteX364" fmla="*/ 301194 w 1964548"/>
              <a:gd name="connsiteY364" fmla="*/ 598964 h 1025702"/>
              <a:gd name="connsiteX365" fmla="*/ 936168 w 1964548"/>
              <a:gd name="connsiteY365" fmla="*/ 590824 h 1025702"/>
              <a:gd name="connsiteX366" fmla="*/ 965920 w 1964548"/>
              <a:gd name="connsiteY366" fmla="*/ 633319 h 1025702"/>
              <a:gd name="connsiteX367" fmla="*/ 923428 w 1964548"/>
              <a:gd name="connsiteY367" fmla="*/ 663074 h 1025702"/>
              <a:gd name="connsiteX368" fmla="*/ 893672 w 1964548"/>
              <a:gd name="connsiteY368" fmla="*/ 620579 h 1025702"/>
              <a:gd name="connsiteX369" fmla="*/ 936168 w 1964548"/>
              <a:gd name="connsiteY369" fmla="*/ 590824 h 1025702"/>
              <a:gd name="connsiteX370" fmla="*/ 1569844 w 1964548"/>
              <a:gd name="connsiteY370" fmla="*/ 586376 h 1025702"/>
              <a:gd name="connsiteX371" fmla="*/ 1587071 w 1964548"/>
              <a:gd name="connsiteY371" fmla="*/ 610978 h 1025702"/>
              <a:gd name="connsiteX372" fmla="*/ 1562468 w 1964548"/>
              <a:gd name="connsiteY372" fmla="*/ 628205 h 1025702"/>
              <a:gd name="connsiteX373" fmla="*/ 1545242 w 1964548"/>
              <a:gd name="connsiteY373" fmla="*/ 603602 h 1025702"/>
              <a:gd name="connsiteX374" fmla="*/ 1569844 w 1964548"/>
              <a:gd name="connsiteY374" fmla="*/ 586376 h 1025702"/>
              <a:gd name="connsiteX375" fmla="*/ 182054 w 1964548"/>
              <a:gd name="connsiteY375" fmla="*/ 575998 h 1025702"/>
              <a:gd name="connsiteX376" fmla="*/ 222772 w 1964548"/>
              <a:gd name="connsiteY376" fmla="*/ 634148 h 1025702"/>
              <a:gd name="connsiteX377" fmla="*/ 164621 w 1964548"/>
              <a:gd name="connsiteY377" fmla="*/ 674866 h 1025702"/>
              <a:gd name="connsiteX378" fmla="*/ 123904 w 1964548"/>
              <a:gd name="connsiteY378" fmla="*/ 616715 h 1025702"/>
              <a:gd name="connsiteX379" fmla="*/ 182054 w 1964548"/>
              <a:gd name="connsiteY379" fmla="*/ 575998 h 1025702"/>
              <a:gd name="connsiteX380" fmla="*/ 1503943 w 1964548"/>
              <a:gd name="connsiteY380" fmla="*/ 572795 h 1025702"/>
              <a:gd name="connsiteX381" fmla="*/ 1522736 w 1964548"/>
              <a:gd name="connsiteY381" fmla="*/ 599634 h 1025702"/>
              <a:gd name="connsiteX382" fmla="*/ 1495897 w 1964548"/>
              <a:gd name="connsiteY382" fmla="*/ 618427 h 1025702"/>
              <a:gd name="connsiteX383" fmla="*/ 1477104 w 1964548"/>
              <a:gd name="connsiteY383" fmla="*/ 591588 h 1025702"/>
              <a:gd name="connsiteX384" fmla="*/ 1503943 w 1964548"/>
              <a:gd name="connsiteY384" fmla="*/ 572795 h 1025702"/>
              <a:gd name="connsiteX385" fmla="*/ 839846 w 1964548"/>
              <a:gd name="connsiteY385" fmla="*/ 571880 h 1025702"/>
              <a:gd name="connsiteX386" fmla="*/ 871166 w 1964548"/>
              <a:gd name="connsiteY386" fmla="*/ 616611 h 1025702"/>
              <a:gd name="connsiteX387" fmla="*/ 826436 w 1964548"/>
              <a:gd name="connsiteY387" fmla="*/ 647933 h 1025702"/>
              <a:gd name="connsiteX388" fmla="*/ 795113 w 1964548"/>
              <a:gd name="connsiteY388" fmla="*/ 603201 h 1025702"/>
              <a:gd name="connsiteX389" fmla="*/ 839846 w 1964548"/>
              <a:gd name="connsiteY389" fmla="*/ 571880 h 1025702"/>
              <a:gd name="connsiteX390" fmla="*/ 1434240 w 1964548"/>
              <a:gd name="connsiteY390" fmla="*/ 558545 h 1025702"/>
              <a:gd name="connsiteX391" fmla="*/ 1454599 w 1964548"/>
              <a:gd name="connsiteY391" fmla="*/ 587620 h 1025702"/>
              <a:gd name="connsiteX392" fmla="*/ 1425523 w 1964548"/>
              <a:gd name="connsiteY392" fmla="*/ 607978 h 1025702"/>
              <a:gd name="connsiteX393" fmla="*/ 1405164 w 1964548"/>
              <a:gd name="connsiteY393" fmla="*/ 578903 h 1025702"/>
              <a:gd name="connsiteX394" fmla="*/ 1434240 w 1964548"/>
              <a:gd name="connsiteY394" fmla="*/ 558545 h 1025702"/>
              <a:gd name="connsiteX395" fmla="*/ 59963 w 1964548"/>
              <a:gd name="connsiteY395" fmla="*/ 553571 h 1025702"/>
              <a:gd name="connsiteX396" fmla="*/ 101399 w 1964548"/>
              <a:gd name="connsiteY396" fmla="*/ 612748 h 1025702"/>
              <a:gd name="connsiteX397" fmla="*/ 42222 w 1964548"/>
              <a:gd name="connsiteY397" fmla="*/ 654183 h 1025702"/>
              <a:gd name="connsiteX398" fmla="*/ 787 w 1964548"/>
              <a:gd name="connsiteY398" fmla="*/ 595007 h 1025702"/>
              <a:gd name="connsiteX399" fmla="*/ 59963 w 1964548"/>
              <a:gd name="connsiteY399" fmla="*/ 553571 h 1025702"/>
              <a:gd name="connsiteX400" fmla="*/ 739720 w 1964548"/>
              <a:gd name="connsiteY400" fmla="*/ 552264 h 1025702"/>
              <a:gd name="connsiteX401" fmla="*/ 772608 w 1964548"/>
              <a:gd name="connsiteY401" fmla="*/ 599233 h 1025702"/>
              <a:gd name="connsiteX402" fmla="*/ 725639 w 1964548"/>
              <a:gd name="connsiteY402" fmla="*/ 632120 h 1025702"/>
              <a:gd name="connsiteX403" fmla="*/ 692752 w 1964548"/>
              <a:gd name="connsiteY403" fmla="*/ 585152 h 1025702"/>
              <a:gd name="connsiteX404" fmla="*/ 739720 w 1964548"/>
              <a:gd name="connsiteY404" fmla="*/ 552264 h 1025702"/>
              <a:gd name="connsiteX405" fmla="*/ 1360733 w 1964548"/>
              <a:gd name="connsiteY405" fmla="*/ 543623 h 1025702"/>
              <a:gd name="connsiteX406" fmla="*/ 1382658 w 1964548"/>
              <a:gd name="connsiteY406" fmla="*/ 574935 h 1025702"/>
              <a:gd name="connsiteX407" fmla="*/ 1351346 w 1964548"/>
              <a:gd name="connsiteY407" fmla="*/ 596859 h 1025702"/>
              <a:gd name="connsiteX408" fmla="*/ 1329421 w 1964548"/>
              <a:gd name="connsiteY408" fmla="*/ 565547 h 1025702"/>
              <a:gd name="connsiteX409" fmla="*/ 1360733 w 1964548"/>
              <a:gd name="connsiteY409" fmla="*/ 543623 h 1025702"/>
              <a:gd name="connsiteX410" fmla="*/ 1958673 w 1964548"/>
              <a:gd name="connsiteY410" fmla="*/ 539152 h 1025702"/>
              <a:gd name="connsiteX411" fmla="*/ 1963053 w 1964548"/>
              <a:gd name="connsiteY411" fmla="*/ 545406 h 1025702"/>
              <a:gd name="connsiteX412" fmla="*/ 1956796 w 1964548"/>
              <a:gd name="connsiteY412" fmla="*/ 549788 h 1025702"/>
              <a:gd name="connsiteX413" fmla="*/ 1952417 w 1964548"/>
              <a:gd name="connsiteY413" fmla="*/ 543532 h 1025702"/>
              <a:gd name="connsiteX414" fmla="*/ 1958673 w 1964548"/>
              <a:gd name="connsiteY414" fmla="*/ 539152 h 1025702"/>
              <a:gd name="connsiteX415" fmla="*/ 635792 w 1964548"/>
              <a:gd name="connsiteY415" fmla="*/ 531978 h 1025702"/>
              <a:gd name="connsiteX416" fmla="*/ 670246 w 1964548"/>
              <a:gd name="connsiteY416" fmla="*/ 581182 h 1025702"/>
              <a:gd name="connsiteX417" fmla="*/ 621040 w 1964548"/>
              <a:gd name="connsiteY417" fmla="*/ 615636 h 1025702"/>
              <a:gd name="connsiteX418" fmla="*/ 586587 w 1964548"/>
              <a:gd name="connsiteY418" fmla="*/ 566431 h 1025702"/>
              <a:gd name="connsiteX419" fmla="*/ 635792 w 1964548"/>
              <a:gd name="connsiteY419" fmla="*/ 531978 h 1025702"/>
              <a:gd name="connsiteX420" fmla="*/ 1924074 w 1964548"/>
              <a:gd name="connsiteY420" fmla="*/ 531222 h 1025702"/>
              <a:gd name="connsiteX421" fmla="*/ 1929914 w 1964548"/>
              <a:gd name="connsiteY421" fmla="*/ 539563 h 1025702"/>
              <a:gd name="connsiteX422" fmla="*/ 1921573 w 1964548"/>
              <a:gd name="connsiteY422" fmla="*/ 545404 h 1025702"/>
              <a:gd name="connsiteX423" fmla="*/ 1915733 w 1964548"/>
              <a:gd name="connsiteY423" fmla="*/ 537063 h 1025702"/>
              <a:gd name="connsiteX424" fmla="*/ 1924074 w 1964548"/>
              <a:gd name="connsiteY424" fmla="*/ 531222 h 1025702"/>
              <a:gd name="connsiteX425" fmla="*/ 1283424 w 1964548"/>
              <a:gd name="connsiteY425" fmla="*/ 528030 h 1025702"/>
              <a:gd name="connsiteX426" fmla="*/ 1306915 w 1964548"/>
              <a:gd name="connsiteY426" fmla="*/ 561579 h 1025702"/>
              <a:gd name="connsiteX427" fmla="*/ 1273367 w 1964548"/>
              <a:gd name="connsiteY427" fmla="*/ 585070 h 1025702"/>
              <a:gd name="connsiteX428" fmla="*/ 1249875 w 1964548"/>
              <a:gd name="connsiteY428" fmla="*/ 551521 h 1025702"/>
              <a:gd name="connsiteX429" fmla="*/ 1283424 w 1964548"/>
              <a:gd name="connsiteY429" fmla="*/ 528030 h 1025702"/>
              <a:gd name="connsiteX430" fmla="*/ 1885397 w 1964548"/>
              <a:gd name="connsiteY430" fmla="*/ 521914 h 1025702"/>
              <a:gd name="connsiteX431" fmla="*/ 1893228 w 1964548"/>
              <a:gd name="connsiteY431" fmla="*/ 533094 h 1025702"/>
              <a:gd name="connsiteX432" fmla="*/ 1882045 w 1964548"/>
              <a:gd name="connsiteY432" fmla="*/ 540924 h 1025702"/>
              <a:gd name="connsiteX433" fmla="*/ 1874213 w 1964548"/>
              <a:gd name="connsiteY433" fmla="*/ 529742 h 1025702"/>
              <a:gd name="connsiteX434" fmla="*/ 1885397 w 1964548"/>
              <a:gd name="connsiteY434" fmla="*/ 521914 h 1025702"/>
              <a:gd name="connsiteX435" fmla="*/ 1842311 w 1964548"/>
              <a:gd name="connsiteY435" fmla="*/ 512357 h 1025702"/>
              <a:gd name="connsiteX436" fmla="*/ 1851708 w 1964548"/>
              <a:gd name="connsiteY436" fmla="*/ 525774 h 1025702"/>
              <a:gd name="connsiteX437" fmla="*/ 1838288 w 1964548"/>
              <a:gd name="connsiteY437" fmla="*/ 535170 h 1025702"/>
              <a:gd name="connsiteX438" fmla="*/ 1828890 w 1964548"/>
              <a:gd name="connsiteY438" fmla="*/ 521753 h 1025702"/>
              <a:gd name="connsiteX439" fmla="*/ 1842311 w 1964548"/>
              <a:gd name="connsiteY439" fmla="*/ 512357 h 1025702"/>
              <a:gd name="connsiteX440" fmla="*/ 1202313 w 1964548"/>
              <a:gd name="connsiteY440" fmla="*/ 511770 h 1025702"/>
              <a:gd name="connsiteX441" fmla="*/ 1227372 w 1964548"/>
              <a:gd name="connsiteY441" fmla="*/ 547553 h 1025702"/>
              <a:gd name="connsiteX442" fmla="*/ 1191586 w 1964548"/>
              <a:gd name="connsiteY442" fmla="*/ 572610 h 1025702"/>
              <a:gd name="connsiteX443" fmla="*/ 1166528 w 1964548"/>
              <a:gd name="connsiteY443" fmla="*/ 536825 h 1025702"/>
              <a:gd name="connsiteX444" fmla="*/ 1202313 w 1964548"/>
              <a:gd name="connsiteY444" fmla="*/ 511770 h 1025702"/>
              <a:gd name="connsiteX445" fmla="*/ 528060 w 1964548"/>
              <a:gd name="connsiteY445" fmla="*/ 511025 h 1025702"/>
              <a:gd name="connsiteX446" fmla="*/ 564079 w 1964548"/>
              <a:gd name="connsiteY446" fmla="*/ 562463 h 1025702"/>
              <a:gd name="connsiteX447" fmla="*/ 512638 w 1964548"/>
              <a:gd name="connsiteY447" fmla="*/ 598483 h 1025702"/>
              <a:gd name="connsiteX448" fmla="*/ 476621 w 1964548"/>
              <a:gd name="connsiteY448" fmla="*/ 547042 h 1025702"/>
              <a:gd name="connsiteX449" fmla="*/ 528060 w 1964548"/>
              <a:gd name="connsiteY449" fmla="*/ 511025 h 1025702"/>
              <a:gd name="connsiteX450" fmla="*/ 1795423 w 1964548"/>
              <a:gd name="connsiteY450" fmla="*/ 502128 h 1025702"/>
              <a:gd name="connsiteX451" fmla="*/ 1806386 w 1964548"/>
              <a:gd name="connsiteY451" fmla="*/ 517784 h 1025702"/>
              <a:gd name="connsiteX452" fmla="*/ 1790729 w 1964548"/>
              <a:gd name="connsiteY452" fmla="*/ 528744 h 1025702"/>
              <a:gd name="connsiteX453" fmla="*/ 1779767 w 1964548"/>
              <a:gd name="connsiteY453" fmla="*/ 513090 h 1025702"/>
              <a:gd name="connsiteX454" fmla="*/ 1795423 w 1964548"/>
              <a:gd name="connsiteY454" fmla="*/ 502128 h 1025702"/>
              <a:gd name="connsiteX455" fmla="*/ 1117399 w 1964548"/>
              <a:gd name="connsiteY455" fmla="*/ 494838 h 1025702"/>
              <a:gd name="connsiteX456" fmla="*/ 1144022 w 1964548"/>
              <a:gd name="connsiteY456" fmla="*/ 532857 h 1025702"/>
              <a:gd name="connsiteX457" fmla="*/ 1106001 w 1964548"/>
              <a:gd name="connsiteY457" fmla="*/ 559480 h 1025702"/>
              <a:gd name="connsiteX458" fmla="*/ 1079377 w 1964548"/>
              <a:gd name="connsiteY458" fmla="*/ 521460 h 1025702"/>
              <a:gd name="connsiteX459" fmla="*/ 1117399 w 1964548"/>
              <a:gd name="connsiteY459" fmla="*/ 494838 h 1025702"/>
              <a:gd name="connsiteX460" fmla="*/ 1744733 w 1964548"/>
              <a:gd name="connsiteY460" fmla="*/ 491231 h 1025702"/>
              <a:gd name="connsiteX461" fmla="*/ 1757262 w 1964548"/>
              <a:gd name="connsiteY461" fmla="*/ 509122 h 1025702"/>
              <a:gd name="connsiteX462" fmla="*/ 1739369 w 1964548"/>
              <a:gd name="connsiteY462" fmla="*/ 521650 h 1025702"/>
              <a:gd name="connsiteX463" fmla="*/ 1726840 w 1964548"/>
              <a:gd name="connsiteY463" fmla="*/ 503758 h 1025702"/>
              <a:gd name="connsiteX464" fmla="*/ 1744733 w 1964548"/>
              <a:gd name="connsiteY464" fmla="*/ 491231 h 1025702"/>
              <a:gd name="connsiteX465" fmla="*/ 416530 w 1964548"/>
              <a:gd name="connsiteY465" fmla="*/ 489398 h 1025702"/>
              <a:gd name="connsiteX466" fmla="*/ 454115 w 1964548"/>
              <a:gd name="connsiteY466" fmla="*/ 543074 h 1025702"/>
              <a:gd name="connsiteX467" fmla="*/ 400437 w 1964548"/>
              <a:gd name="connsiteY467" fmla="*/ 580659 h 1025702"/>
              <a:gd name="connsiteX468" fmla="*/ 362851 w 1964548"/>
              <a:gd name="connsiteY468" fmla="*/ 526981 h 1025702"/>
              <a:gd name="connsiteX469" fmla="*/ 416530 w 1964548"/>
              <a:gd name="connsiteY469" fmla="*/ 489398 h 1025702"/>
              <a:gd name="connsiteX470" fmla="*/ 1690238 w 1964548"/>
              <a:gd name="connsiteY470" fmla="*/ 479661 h 1025702"/>
              <a:gd name="connsiteX471" fmla="*/ 1704333 w 1964548"/>
              <a:gd name="connsiteY471" fmla="*/ 499789 h 1025702"/>
              <a:gd name="connsiteX472" fmla="*/ 1684203 w 1964548"/>
              <a:gd name="connsiteY472" fmla="*/ 513884 h 1025702"/>
              <a:gd name="connsiteX473" fmla="*/ 1670109 w 1964548"/>
              <a:gd name="connsiteY473" fmla="*/ 493756 h 1025702"/>
              <a:gd name="connsiteX474" fmla="*/ 1690238 w 1964548"/>
              <a:gd name="connsiteY474" fmla="*/ 479661 h 1025702"/>
              <a:gd name="connsiteX475" fmla="*/ 1028682 w 1964548"/>
              <a:gd name="connsiteY475" fmla="*/ 477234 h 1025702"/>
              <a:gd name="connsiteX476" fmla="*/ 1056871 w 1964548"/>
              <a:gd name="connsiteY476" fmla="*/ 517492 h 1025702"/>
              <a:gd name="connsiteX477" fmla="*/ 1016613 w 1964548"/>
              <a:gd name="connsiteY477" fmla="*/ 545679 h 1025702"/>
              <a:gd name="connsiteX478" fmla="*/ 988423 w 1964548"/>
              <a:gd name="connsiteY478" fmla="*/ 505422 h 1025702"/>
              <a:gd name="connsiteX479" fmla="*/ 1028682 w 1964548"/>
              <a:gd name="connsiteY479" fmla="*/ 477234 h 1025702"/>
              <a:gd name="connsiteX480" fmla="*/ 1631943 w 1964548"/>
              <a:gd name="connsiteY480" fmla="*/ 467422 h 1025702"/>
              <a:gd name="connsiteX481" fmla="*/ 1647604 w 1964548"/>
              <a:gd name="connsiteY481" fmla="*/ 489787 h 1025702"/>
              <a:gd name="connsiteX482" fmla="*/ 1625238 w 1964548"/>
              <a:gd name="connsiteY482" fmla="*/ 505446 h 1025702"/>
              <a:gd name="connsiteX483" fmla="*/ 1609576 w 1964548"/>
              <a:gd name="connsiteY483" fmla="*/ 483083 h 1025702"/>
              <a:gd name="connsiteX484" fmla="*/ 1631943 w 1964548"/>
              <a:gd name="connsiteY484" fmla="*/ 467422 h 1025702"/>
              <a:gd name="connsiteX485" fmla="*/ 301195 w 1964548"/>
              <a:gd name="connsiteY485" fmla="*/ 467100 h 1025702"/>
              <a:gd name="connsiteX486" fmla="*/ 340347 w 1964548"/>
              <a:gd name="connsiteY486" fmla="*/ 523014 h 1025702"/>
              <a:gd name="connsiteX487" fmla="*/ 284432 w 1964548"/>
              <a:gd name="connsiteY487" fmla="*/ 562165 h 1025702"/>
              <a:gd name="connsiteX488" fmla="*/ 245279 w 1964548"/>
              <a:gd name="connsiteY488" fmla="*/ 506251 h 1025702"/>
              <a:gd name="connsiteX489" fmla="*/ 301195 w 1964548"/>
              <a:gd name="connsiteY489" fmla="*/ 467100 h 1025702"/>
              <a:gd name="connsiteX490" fmla="*/ 936169 w 1964548"/>
              <a:gd name="connsiteY490" fmla="*/ 458960 h 1025702"/>
              <a:gd name="connsiteX491" fmla="*/ 965920 w 1964548"/>
              <a:gd name="connsiteY491" fmla="*/ 501454 h 1025702"/>
              <a:gd name="connsiteX492" fmla="*/ 923429 w 1964548"/>
              <a:gd name="connsiteY492" fmla="*/ 531208 h 1025702"/>
              <a:gd name="connsiteX493" fmla="*/ 893673 w 1964548"/>
              <a:gd name="connsiteY493" fmla="*/ 488715 h 1025702"/>
              <a:gd name="connsiteX494" fmla="*/ 936169 w 1964548"/>
              <a:gd name="connsiteY494" fmla="*/ 458960 h 1025702"/>
              <a:gd name="connsiteX495" fmla="*/ 1569844 w 1964548"/>
              <a:gd name="connsiteY495" fmla="*/ 454512 h 1025702"/>
              <a:gd name="connsiteX496" fmla="*/ 1587071 w 1964548"/>
              <a:gd name="connsiteY496" fmla="*/ 479114 h 1025702"/>
              <a:gd name="connsiteX497" fmla="*/ 1562468 w 1964548"/>
              <a:gd name="connsiteY497" fmla="*/ 496340 h 1025702"/>
              <a:gd name="connsiteX498" fmla="*/ 1545242 w 1964548"/>
              <a:gd name="connsiteY498" fmla="*/ 471738 h 1025702"/>
              <a:gd name="connsiteX499" fmla="*/ 1569844 w 1964548"/>
              <a:gd name="connsiteY499" fmla="*/ 454512 h 1025702"/>
              <a:gd name="connsiteX500" fmla="*/ 182056 w 1964548"/>
              <a:gd name="connsiteY500" fmla="*/ 444133 h 1025702"/>
              <a:gd name="connsiteX501" fmla="*/ 222772 w 1964548"/>
              <a:gd name="connsiteY501" fmla="*/ 502284 h 1025702"/>
              <a:gd name="connsiteX502" fmla="*/ 164622 w 1964548"/>
              <a:gd name="connsiteY502" fmla="*/ 543000 h 1025702"/>
              <a:gd name="connsiteX503" fmla="*/ 123904 w 1964548"/>
              <a:gd name="connsiteY503" fmla="*/ 484852 h 1025702"/>
              <a:gd name="connsiteX504" fmla="*/ 182056 w 1964548"/>
              <a:gd name="connsiteY504" fmla="*/ 444133 h 1025702"/>
              <a:gd name="connsiteX505" fmla="*/ 1503944 w 1964548"/>
              <a:gd name="connsiteY505" fmla="*/ 440931 h 1025702"/>
              <a:gd name="connsiteX506" fmla="*/ 1522737 w 1964548"/>
              <a:gd name="connsiteY506" fmla="*/ 467770 h 1025702"/>
              <a:gd name="connsiteX507" fmla="*/ 1495898 w 1964548"/>
              <a:gd name="connsiteY507" fmla="*/ 486563 h 1025702"/>
              <a:gd name="connsiteX508" fmla="*/ 1477105 w 1964548"/>
              <a:gd name="connsiteY508" fmla="*/ 459724 h 1025702"/>
              <a:gd name="connsiteX509" fmla="*/ 1503944 w 1964548"/>
              <a:gd name="connsiteY509" fmla="*/ 440931 h 1025702"/>
              <a:gd name="connsiteX510" fmla="*/ 839846 w 1964548"/>
              <a:gd name="connsiteY510" fmla="*/ 440016 h 1025702"/>
              <a:gd name="connsiteX511" fmla="*/ 871167 w 1964548"/>
              <a:gd name="connsiteY511" fmla="*/ 484747 h 1025702"/>
              <a:gd name="connsiteX512" fmla="*/ 826436 w 1964548"/>
              <a:gd name="connsiteY512" fmla="*/ 516067 h 1025702"/>
              <a:gd name="connsiteX513" fmla="*/ 795114 w 1964548"/>
              <a:gd name="connsiteY513" fmla="*/ 471337 h 1025702"/>
              <a:gd name="connsiteX514" fmla="*/ 839846 w 1964548"/>
              <a:gd name="connsiteY514" fmla="*/ 440016 h 1025702"/>
              <a:gd name="connsiteX515" fmla="*/ 1434240 w 1964548"/>
              <a:gd name="connsiteY515" fmla="*/ 426680 h 1025702"/>
              <a:gd name="connsiteX516" fmla="*/ 1454599 w 1964548"/>
              <a:gd name="connsiteY516" fmla="*/ 455755 h 1025702"/>
              <a:gd name="connsiteX517" fmla="*/ 1425523 w 1964548"/>
              <a:gd name="connsiteY517" fmla="*/ 476114 h 1025702"/>
              <a:gd name="connsiteX518" fmla="*/ 1405164 w 1964548"/>
              <a:gd name="connsiteY518" fmla="*/ 447039 h 1025702"/>
              <a:gd name="connsiteX519" fmla="*/ 1434240 w 1964548"/>
              <a:gd name="connsiteY519" fmla="*/ 426680 h 1025702"/>
              <a:gd name="connsiteX520" fmla="*/ 59963 w 1964548"/>
              <a:gd name="connsiteY520" fmla="*/ 421707 h 1025702"/>
              <a:gd name="connsiteX521" fmla="*/ 101399 w 1964548"/>
              <a:gd name="connsiteY521" fmla="*/ 480883 h 1025702"/>
              <a:gd name="connsiteX522" fmla="*/ 42222 w 1964548"/>
              <a:gd name="connsiteY522" fmla="*/ 522318 h 1025702"/>
              <a:gd name="connsiteX523" fmla="*/ 788 w 1964548"/>
              <a:gd name="connsiteY523" fmla="*/ 463143 h 1025702"/>
              <a:gd name="connsiteX524" fmla="*/ 59963 w 1964548"/>
              <a:gd name="connsiteY524" fmla="*/ 421707 h 1025702"/>
              <a:gd name="connsiteX525" fmla="*/ 739721 w 1964548"/>
              <a:gd name="connsiteY525" fmla="*/ 420400 h 1025702"/>
              <a:gd name="connsiteX526" fmla="*/ 772609 w 1964548"/>
              <a:gd name="connsiteY526" fmla="*/ 467368 h 1025702"/>
              <a:gd name="connsiteX527" fmla="*/ 725640 w 1964548"/>
              <a:gd name="connsiteY527" fmla="*/ 500255 h 1025702"/>
              <a:gd name="connsiteX528" fmla="*/ 692752 w 1964548"/>
              <a:gd name="connsiteY528" fmla="*/ 453287 h 1025702"/>
              <a:gd name="connsiteX529" fmla="*/ 739721 w 1964548"/>
              <a:gd name="connsiteY529" fmla="*/ 420400 h 1025702"/>
              <a:gd name="connsiteX530" fmla="*/ 1360733 w 1964548"/>
              <a:gd name="connsiteY530" fmla="*/ 411758 h 1025702"/>
              <a:gd name="connsiteX531" fmla="*/ 1382658 w 1964548"/>
              <a:gd name="connsiteY531" fmla="*/ 443071 h 1025702"/>
              <a:gd name="connsiteX532" fmla="*/ 1351346 w 1964548"/>
              <a:gd name="connsiteY532" fmla="*/ 464995 h 1025702"/>
              <a:gd name="connsiteX533" fmla="*/ 1329421 w 1964548"/>
              <a:gd name="connsiteY533" fmla="*/ 433683 h 1025702"/>
              <a:gd name="connsiteX534" fmla="*/ 1360733 w 1964548"/>
              <a:gd name="connsiteY534" fmla="*/ 411758 h 1025702"/>
              <a:gd name="connsiteX535" fmla="*/ 1958673 w 1964548"/>
              <a:gd name="connsiteY535" fmla="*/ 407288 h 1025702"/>
              <a:gd name="connsiteX536" fmla="*/ 1963053 w 1964548"/>
              <a:gd name="connsiteY536" fmla="*/ 413543 h 1025702"/>
              <a:gd name="connsiteX537" fmla="*/ 1956797 w 1964548"/>
              <a:gd name="connsiteY537" fmla="*/ 417923 h 1025702"/>
              <a:gd name="connsiteX538" fmla="*/ 1952417 w 1964548"/>
              <a:gd name="connsiteY538" fmla="*/ 411668 h 1025702"/>
              <a:gd name="connsiteX539" fmla="*/ 1958673 w 1964548"/>
              <a:gd name="connsiteY539" fmla="*/ 407288 h 1025702"/>
              <a:gd name="connsiteX540" fmla="*/ 635793 w 1964548"/>
              <a:gd name="connsiteY540" fmla="*/ 400113 h 1025702"/>
              <a:gd name="connsiteX541" fmla="*/ 670247 w 1964548"/>
              <a:gd name="connsiteY541" fmla="*/ 449319 h 1025702"/>
              <a:gd name="connsiteX542" fmla="*/ 621041 w 1964548"/>
              <a:gd name="connsiteY542" fmla="*/ 483773 h 1025702"/>
              <a:gd name="connsiteX543" fmla="*/ 586586 w 1964548"/>
              <a:gd name="connsiteY543" fmla="*/ 434568 h 1025702"/>
              <a:gd name="connsiteX544" fmla="*/ 635793 w 1964548"/>
              <a:gd name="connsiteY544" fmla="*/ 400113 h 1025702"/>
              <a:gd name="connsiteX545" fmla="*/ 1924074 w 1964548"/>
              <a:gd name="connsiteY545" fmla="*/ 399359 h 1025702"/>
              <a:gd name="connsiteX546" fmla="*/ 1929914 w 1964548"/>
              <a:gd name="connsiteY546" fmla="*/ 407700 h 1025702"/>
              <a:gd name="connsiteX547" fmla="*/ 1921573 w 1964548"/>
              <a:gd name="connsiteY547" fmla="*/ 413540 h 1025702"/>
              <a:gd name="connsiteX548" fmla="*/ 1915733 w 1964548"/>
              <a:gd name="connsiteY548" fmla="*/ 405199 h 1025702"/>
              <a:gd name="connsiteX549" fmla="*/ 1924074 w 1964548"/>
              <a:gd name="connsiteY549" fmla="*/ 399359 h 1025702"/>
              <a:gd name="connsiteX550" fmla="*/ 1283424 w 1964548"/>
              <a:gd name="connsiteY550" fmla="*/ 396166 h 1025702"/>
              <a:gd name="connsiteX551" fmla="*/ 1306915 w 1964548"/>
              <a:gd name="connsiteY551" fmla="*/ 429715 h 1025702"/>
              <a:gd name="connsiteX552" fmla="*/ 1273367 w 1964548"/>
              <a:gd name="connsiteY552" fmla="*/ 453206 h 1025702"/>
              <a:gd name="connsiteX553" fmla="*/ 1249875 w 1964548"/>
              <a:gd name="connsiteY553" fmla="*/ 419657 h 1025702"/>
              <a:gd name="connsiteX554" fmla="*/ 1283424 w 1964548"/>
              <a:gd name="connsiteY554" fmla="*/ 396166 h 1025702"/>
              <a:gd name="connsiteX555" fmla="*/ 1885397 w 1964548"/>
              <a:gd name="connsiteY555" fmla="*/ 390048 h 1025702"/>
              <a:gd name="connsiteX556" fmla="*/ 1893228 w 1964548"/>
              <a:gd name="connsiteY556" fmla="*/ 401230 h 1025702"/>
              <a:gd name="connsiteX557" fmla="*/ 1882045 w 1964548"/>
              <a:gd name="connsiteY557" fmla="*/ 409060 h 1025702"/>
              <a:gd name="connsiteX558" fmla="*/ 1874213 w 1964548"/>
              <a:gd name="connsiteY558" fmla="*/ 397877 h 1025702"/>
              <a:gd name="connsiteX559" fmla="*/ 1885397 w 1964548"/>
              <a:gd name="connsiteY559" fmla="*/ 390048 h 1025702"/>
              <a:gd name="connsiteX560" fmla="*/ 1842311 w 1964548"/>
              <a:gd name="connsiteY560" fmla="*/ 380491 h 1025702"/>
              <a:gd name="connsiteX561" fmla="*/ 1851708 w 1964548"/>
              <a:gd name="connsiteY561" fmla="*/ 393910 h 1025702"/>
              <a:gd name="connsiteX562" fmla="*/ 1838288 w 1964548"/>
              <a:gd name="connsiteY562" fmla="*/ 403305 h 1025702"/>
              <a:gd name="connsiteX563" fmla="*/ 1828890 w 1964548"/>
              <a:gd name="connsiteY563" fmla="*/ 389887 h 1025702"/>
              <a:gd name="connsiteX564" fmla="*/ 1842311 w 1964548"/>
              <a:gd name="connsiteY564" fmla="*/ 380491 h 1025702"/>
              <a:gd name="connsiteX565" fmla="*/ 1202314 w 1964548"/>
              <a:gd name="connsiteY565" fmla="*/ 379905 h 1025702"/>
              <a:gd name="connsiteX566" fmla="*/ 1227372 w 1964548"/>
              <a:gd name="connsiteY566" fmla="*/ 415689 h 1025702"/>
              <a:gd name="connsiteX567" fmla="*/ 1191586 w 1964548"/>
              <a:gd name="connsiteY567" fmla="*/ 440746 h 1025702"/>
              <a:gd name="connsiteX568" fmla="*/ 1166528 w 1964548"/>
              <a:gd name="connsiteY568" fmla="*/ 404961 h 1025702"/>
              <a:gd name="connsiteX569" fmla="*/ 1202314 w 1964548"/>
              <a:gd name="connsiteY569" fmla="*/ 379905 h 1025702"/>
              <a:gd name="connsiteX570" fmla="*/ 528061 w 1964548"/>
              <a:gd name="connsiteY570" fmla="*/ 379159 h 1025702"/>
              <a:gd name="connsiteX571" fmla="*/ 564080 w 1964548"/>
              <a:gd name="connsiteY571" fmla="*/ 430600 h 1025702"/>
              <a:gd name="connsiteX572" fmla="*/ 512639 w 1964548"/>
              <a:gd name="connsiteY572" fmla="*/ 466620 h 1025702"/>
              <a:gd name="connsiteX573" fmla="*/ 476622 w 1964548"/>
              <a:gd name="connsiteY573" fmla="*/ 415178 h 1025702"/>
              <a:gd name="connsiteX574" fmla="*/ 528061 w 1964548"/>
              <a:gd name="connsiteY574" fmla="*/ 379159 h 1025702"/>
              <a:gd name="connsiteX575" fmla="*/ 1795423 w 1964548"/>
              <a:gd name="connsiteY575" fmla="*/ 370263 h 1025702"/>
              <a:gd name="connsiteX576" fmla="*/ 1806386 w 1964548"/>
              <a:gd name="connsiteY576" fmla="*/ 385918 h 1025702"/>
              <a:gd name="connsiteX577" fmla="*/ 1790729 w 1964548"/>
              <a:gd name="connsiteY577" fmla="*/ 396880 h 1025702"/>
              <a:gd name="connsiteX578" fmla="*/ 1779766 w 1964548"/>
              <a:gd name="connsiteY578" fmla="*/ 381224 h 1025702"/>
              <a:gd name="connsiteX579" fmla="*/ 1795423 w 1964548"/>
              <a:gd name="connsiteY579" fmla="*/ 370263 h 1025702"/>
              <a:gd name="connsiteX580" fmla="*/ 1117399 w 1964548"/>
              <a:gd name="connsiteY580" fmla="*/ 362971 h 1025702"/>
              <a:gd name="connsiteX581" fmla="*/ 1144022 w 1964548"/>
              <a:gd name="connsiteY581" fmla="*/ 400992 h 1025702"/>
              <a:gd name="connsiteX582" fmla="*/ 1106001 w 1964548"/>
              <a:gd name="connsiteY582" fmla="*/ 427615 h 1025702"/>
              <a:gd name="connsiteX583" fmla="*/ 1079378 w 1964548"/>
              <a:gd name="connsiteY583" fmla="*/ 389594 h 1025702"/>
              <a:gd name="connsiteX584" fmla="*/ 1117399 w 1964548"/>
              <a:gd name="connsiteY584" fmla="*/ 362971 h 1025702"/>
              <a:gd name="connsiteX585" fmla="*/ 1744732 w 1964548"/>
              <a:gd name="connsiteY585" fmla="*/ 359364 h 1025702"/>
              <a:gd name="connsiteX586" fmla="*/ 1757261 w 1964548"/>
              <a:gd name="connsiteY586" fmla="*/ 377257 h 1025702"/>
              <a:gd name="connsiteX587" fmla="*/ 1739368 w 1964548"/>
              <a:gd name="connsiteY587" fmla="*/ 389785 h 1025702"/>
              <a:gd name="connsiteX588" fmla="*/ 1726839 w 1964548"/>
              <a:gd name="connsiteY588" fmla="*/ 371892 h 1025702"/>
              <a:gd name="connsiteX589" fmla="*/ 1744732 w 1964548"/>
              <a:gd name="connsiteY589" fmla="*/ 359364 h 1025702"/>
              <a:gd name="connsiteX590" fmla="*/ 416530 w 1964548"/>
              <a:gd name="connsiteY590" fmla="*/ 357531 h 1025702"/>
              <a:gd name="connsiteX591" fmla="*/ 454116 w 1964548"/>
              <a:gd name="connsiteY591" fmla="*/ 411210 h 1025702"/>
              <a:gd name="connsiteX592" fmla="*/ 400438 w 1964548"/>
              <a:gd name="connsiteY592" fmla="*/ 448795 h 1025702"/>
              <a:gd name="connsiteX593" fmla="*/ 362852 w 1964548"/>
              <a:gd name="connsiteY593" fmla="*/ 395117 h 1025702"/>
              <a:gd name="connsiteX594" fmla="*/ 416530 w 1964548"/>
              <a:gd name="connsiteY594" fmla="*/ 357531 h 1025702"/>
              <a:gd name="connsiteX595" fmla="*/ 1690238 w 1964548"/>
              <a:gd name="connsiteY595" fmla="*/ 347795 h 1025702"/>
              <a:gd name="connsiteX596" fmla="*/ 1704333 w 1964548"/>
              <a:gd name="connsiteY596" fmla="*/ 367924 h 1025702"/>
              <a:gd name="connsiteX597" fmla="*/ 1684204 w 1964548"/>
              <a:gd name="connsiteY597" fmla="*/ 382019 h 1025702"/>
              <a:gd name="connsiteX598" fmla="*/ 1670109 w 1964548"/>
              <a:gd name="connsiteY598" fmla="*/ 361889 h 1025702"/>
              <a:gd name="connsiteX599" fmla="*/ 1690238 w 1964548"/>
              <a:gd name="connsiteY599" fmla="*/ 347795 h 1025702"/>
              <a:gd name="connsiteX600" fmla="*/ 1028682 w 1964548"/>
              <a:gd name="connsiteY600" fmla="*/ 345368 h 1025702"/>
              <a:gd name="connsiteX601" fmla="*/ 1056872 w 1964548"/>
              <a:gd name="connsiteY601" fmla="*/ 385626 h 1025702"/>
              <a:gd name="connsiteX602" fmla="*/ 1016613 w 1964548"/>
              <a:gd name="connsiteY602" fmla="*/ 413816 h 1025702"/>
              <a:gd name="connsiteX603" fmla="*/ 988423 w 1964548"/>
              <a:gd name="connsiteY603" fmla="*/ 373557 h 1025702"/>
              <a:gd name="connsiteX604" fmla="*/ 1028682 w 1964548"/>
              <a:gd name="connsiteY604" fmla="*/ 345368 h 1025702"/>
              <a:gd name="connsiteX605" fmla="*/ 1631943 w 1964548"/>
              <a:gd name="connsiteY605" fmla="*/ 335556 h 1025702"/>
              <a:gd name="connsiteX606" fmla="*/ 1647604 w 1964548"/>
              <a:gd name="connsiteY606" fmla="*/ 357921 h 1025702"/>
              <a:gd name="connsiteX607" fmla="*/ 1625238 w 1964548"/>
              <a:gd name="connsiteY607" fmla="*/ 373581 h 1025702"/>
              <a:gd name="connsiteX608" fmla="*/ 1609577 w 1964548"/>
              <a:gd name="connsiteY608" fmla="*/ 351216 h 1025702"/>
              <a:gd name="connsiteX609" fmla="*/ 1631943 w 1964548"/>
              <a:gd name="connsiteY609" fmla="*/ 335556 h 1025702"/>
              <a:gd name="connsiteX610" fmla="*/ 301196 w 1964548"/>
              <a:gd name="connsiteY610" fmla="*/ 335234 h 1025702"/>
              <a:gd name="connsiteX611" fmla="*/ 340348 w 1964548"/>
              <a:gd name="connsiteY611" fmla="*/ 391149 h 1025702"/>
              <a:gd name="connsiteX612" fmla="*/ 284433 w 1964548"/>
              <a:gd name="connsiteY612" fmla="*/ 430300 h 1025702"/>
              <a:gd name="connsiteX613" fmla="*/ 245280 w 1964548"/>
              <a:gd name="connsiteY613" fmla="*/ 374386 h 1025702"/>
              <a:gd name="connsiteX614" fmla="*/ 301196 w 1964548"/>
              <a:gd name="connsiteY614" fmla="*/ 335234 h 1025702"/>
              <a:gd name="connsiteX615" fmla="*/ 936169 w 1964548"/>
              <a:gd name="connsiteY615" fmla="*/ 327092 h 1025702"/>
              <a:gd name="connsiteX616" fmla="*/ 965920 w 1964548"/>
              <a:gd name="connsiteY616" fmla="*/ 369588 h 1025702"/>
              <a:gd name="connsiteX617" fmla="*/ 923429 w 1964548"/>
              <a:gd name="connsiteY617" fmla="*/ 399344 h 1025702"/>
              <a:gd name="connsiteX618" fmla="*/ 893674 w 1964548"/>
              <a:gd name="connsiteY618" fmla="*/ 356848 h 1025702"/>
              <a:gd name="connsiteX619" fmla="*/ 936169 w 1964548"/>
              <a:gd name="connsiteY619" fmla="*/ 327092 h 1025702"/>
              <a:gd name="connsiteX620" fmla="*/ 1569844 w 1964548"/>
              <a:gd name="connsiteY620" fmla="*/ 322645 h 1025702"/>
              <a:gd name="connsiteX621" fmla="*/ 1587071 w 1964548"/>
              <a:gd name="connsiteY621" fmla="*/ 347247 h 1025702"/>
              <a:gd name="connsiteX622" fmla="*/ 1562469 w 1964548"/>
              <a:gd name="connsiteY622" fmla="*/ 364474 h 1025702"/>
              <a:gd name="connsiteX623" fmla="*/ 1545242 w 1964548"/>
              <a:gd name="connsiteY623" fmla="*/ 339872 h 1025702"/>
              <a:gd name="connsiteX624" fmla="*/ 1569844 w 1964548"/>
              <a:gd name="connsiteY624" fmla="*/ 322645 h 1025702"/>
              <a:gd name="connsiteX625" fmla="*/ 182056 w 1964548"/>
              <a:gd name="connsiteY625" fmla="*/ 312267 h 1025702"/>
              <a:gd name="connsiteX626" fmla="*/ 222774 w 1964548"/>
              <a:gd name="connsiteY626" fmla="*/ 370418 h 1025702"/>
              <a:gd name="connsiteX627" fmla="*/ 164623 w 1964548"/>
              <a:gd name="connsiteY627" fmla="*/ 411135 h 1025702"/>
              <a:gd name="connsiteX628" fmla="*/ 123905 w 1964548"/>
              <a:gd name="connsiteY628" fmla="*/ 352984 h 1025702"/>
              <a:gd name="connsiteX629" fmla="*/ 182056 w 1964548"/>
              <a:gd name="connsiteY629" fmla="*/ 312267 h 1025702"/>
              <a:gd name="connsiteX630" fmla="*/ 1503943 w 1964548"/>
              <a:gd name="connsiteY630" fmla="*/ 309064 h 1025702"/>
              <a:gd name="connsiteX631" fmla="*/ 1522736 w 1964548"/>
              <a:gd name="connsiteY631" fmla="*/ 335903 h 1025702"/>
              <a:gd name="connsiteX632" fmla="*/ 1495897 w 1964548"/>
              <a:gd name="connsiteY632" fmla="*/ 354696 h 1025702"/>
              <a:gd name="connsiteX633" fmla="*/ 1477104 w 1964548"/>
              <a:gd name="connsiteY633" fmla="*/ 327857 h 1025702"/>
              <a:gd name="connsiteX634" fmla="*/ 1503943 w 1964548"/>
              <a:gd name="connsiteY634" fmla="*/ 309064 h 1025702"/>
              <a:gd name="connsiteX635" fmla="*/ 839847 w 1964548"/>
              <a:gd name="connsiteY635" fmla="*/ 308149 h 1025702"/>
              <a:gd name="connsiteX636" fmla="*/ 871168 w 1964548"/>
              <a:gd name="connsiteY636" fmla="*/ 352881 h 1025702"/>
              <a:gd name="connsiteX637" fmla="*/ 826437 w 1964548"/>
              <a:gd name="connsiteY637" fmla="*/ 384202 h 1025702"/>
              <a:gd name="connsiteX638" fmla="*/ 795115 w 1964548"/>
              <a:gd name="connsiteY638" fmla="*/ 339471 h 1025702"/>
              <a:gd name="connsiteX639" fmla="*/ 839847 w 1964548"/>
              <a:gd name="connsiteY639" fmla="*/ 308149 h 1025702"/>
              <a:gd name="connsiteX640" fmla="*/ 1434240 w 1964548"/>
              <a:gd name="connsiteY640" fmla="*/ 294814 h 1025702"/>
              <a:gd name="connsiteX641" fmla="*/ 1454600 w 1964548"/>
              <a:gd name="connsiteY641" fmla="*/ 323889 h 1025702"/>
              <a:gd name="connsiteX642" fmla="*/ 1425524 w 1964548"/>
              <a:gd name="connsiteY642" fmla="*/ 344247 h 1025702"/>
              <a:gd name="connsiteX643" fmla="*/ 1405163 w 1964548"/>
              <a:gd name="connsiteY643" fmla="*/ 315172 h 1025702"/>
              <a:gd name="connsiteX644" fmla="*/ 1434240 w 1964548"/>
              <a:gd name="connsiteY644" fmla="*/ 294814 h 1025702"/>
              <a:gd name="connsiteX645" fmla="*/ 59964 w 1964548"/>
              <a:gd name="connsiteY645" fmla="*/ 289840 h 1025702"/>
              <a:gd name="connsiteX646" fmla="*/ 101400 w 1964548"/>
              <a:gd name="connsiteY646" fmla="*/ 349017 h 1025702"/>
              <a:gd name="connsiteX647" fmla="*/ 42224 w 1964548"/>
              <a:gd name="connsiteY647" fmla="*/ 390452 h 1025702"/>
              <a:gd name="connsiteX648" fmla="*/ 788 w 1964548"/>
              <a:gd name="connsiteY648" fmla="*/ 331277 h 1025702"/>
              <a:gd name="connsiteX649" fmla="*/ 59964 w 1964548"/>
              <a:gd name="connsiteY649" fmla="*/ 289840 h 1025702"/>
              <a:gd name="connsiteX650" fmla="*/ 739721 w 1964548"/>
              <a:gd name="connsiteY650" fmla="*/ 288534 h 1025702"/>
              <a:gd name="connsiteX651" fmla="*/ 772609 w 1964548"/>
              <a:gd name="connsiteY651" fmla="*/ 335502 h 1025702"/>
              <a:gd name="connsiteX652" fmla="*/ 725640 w 1964548"/>
              <a:gd name="connsiteY652" fmla="*/ 368390 h 1025702"/>
              <a:gd name="connsiteX653" fmla="*/ 692753 w 1964548"/>
              <a:gd name="connsiteY653" fmla="*/ 321420 h 1025702"/>
              <a:gd name="connsiteX654" fmla="*/ 739721 w 1964548"/>
              <a:gd name="connsiteY654" fmla="*/ 288534 h 1025702"/>
              <a:gd name="connsiteX655" fmla="*/ 1959144 w 1964548"/>
              <a:gd name="connsiteY655" fmla="*/ 283959 h 1025702"/>
              <a:gd name="connsiteX656" fmla="*/ 1963524 w 1964548"/>
              <a:gd name="connsiteY656" fmla="*/ 290214 h 1025702"/>
              <a:gd name="connsiteX657" fmla="*/ 1957268 w 1964548"/>
              <a:gd name="connsiteY657" fmla="*/ 294595 h 1025702"/>
              <a:gd name="connsiteX658" fmla="*/ 1952888 w 1964548"/>
              <a:gd name="connsiteY658" fmla="*/ 288339 h 1025702"/>
              <a:gd name="connsiteX659" fmla="*/ 1959144 w 1964548"/>
              <a:gd name="connsiteY659" fmla="*/ 283959 h 1025702"/>
              <a:gd name="connsiteX660" fmla="*/ 1360733 w 1964548"/>
              <a:gd name="connsiteY660" fmla="*/ 279892 h 1025702"/>
              <a:gd name="connsiteX661" fmla="*/ 1382658 w 1964548"/>
              <a:gd name="connsiteY661" fmla="*/ 311204 h 1025702"/>
              <a:gd name="connsiteX662" fmla="*/ 1351345 w 1964548"/>
              <a:gd name="connsiteY662" fmla="*/ 333129 h 1025702"/>
              <a:gd name="connsiteX663" fmla="*/ 1329422 w 1964548"/>
              <a:gd name="connsiteY663" fmla="*/ 301817 h 1025702"/>
              <a:gd name="connsiteX664" fmla="*/ 1360733 w 1964548"/>
              <a:gd name="connsiteY664" fmla="*/ 279892 h 1025702"/>
              <a:gd name="connsiteX665" fmla="*/ 1924545 w 1964548"/>
              <a:gd name="connsiteY665" fmla="*/ 276029 h 1025702"/>
              <a:gd name="connsiteX666" fmla="*/ 1930385 w 1964548"/>
              <a:gd name="connsiteY666" fmla="*/ 284371 h 1025702"/>
              <a:gd name="connsiteX667" fmla="*/ 1922044 w 1964548"/>
              <a:gd name="connsiteY667" fmla="*/ 290210 h 1025702"/>
              <a:gd name="connsiteX668" fmla="*/ 1916204 w 1964548"/>
              <a:gd name="connsiteY668" fmla="*/ 281870 h 1025702"/>
              <a:gd name="connsiteX669" fmla="*/ 1924545 w 1964548"/>
              <a:gd name="connsiteY669" fmla="*/ 276029 h 1025702"/>
              <a:gd name="connsiteX670" fmla="*/ 635793 w 1964548"/>
              <a:gd name="connsiteY670" fmla="*/ 268247 h 1025702"/>
              <a:gd name="connsiteX671" fmla="*/ 670247 w 1964548"/>
              <a:gd name="connsiteY671" fmla="*/ 317452 h 1025702"/>
              <a:gd name="connsiteX672" fmla="*/ 621042 w 1964548"/>
              <a:gd name="connsiteY672" fmla="*/ 351906 h 1025702"/>
              <a:gd name="connsiteX673" fmla="*/ 586588 w 1964548"/>
              <a:gd name="connsiteY673" fmla="*/ 302701 h 1025702"/>
              <a:gd name="connsiteX674" fmla="*/ 635793 w 1964548"/>
              <a:gd name="connsiteY674" fmla="*/ 268247 h 1025702"/>
              <a:gd name="connsiteX675" fmla="*/ 1885868 w 1964548"/>
              <a:gd name="connsiteY675" fmla="*/ 266719 h 1025702"/>
              <a:gd name="connsiteX676" fmla="*/ 1893699 w 1964548"/>
              <a:gd name="connsiteY676" fmla="*/ 277901 h 1025702"/>
              <a:gd name="connsiteX677" fmla="*/ 1882516 w 1964548"/>
              <a:gd name="connsiteY677" fmla="*/ 285731 h 1025702"/>
              <a:gd name="connsiteX678" fmla="*/ 1874684 w 1964548"/>
              <a:gd name="connsiteY678" fmla="*/ 274548 h 1025702"/>
              <a:gd name="connsiteX679" fmla="*/ 1885868 w 1964548"/>
              <a:gd name="connsiteY679" fmla="*/ 266719 h 1025702"/>
              <a:gd name="connsiteX680" fmla="*/ 1283425 w 1964548"/>
              <a:gd name="connsiteY680" fmla="*/ 264300 h 1025702"/>
              <a:gd name="connsiteX681" fmla="*/ 1306916 w 1964548"/>
              <a:gd name="connsiteY681" fmla="*/ 297849 h 1025702"/>
              <a:gd name="connsiteX682" fmla="*/ 1273367 w 1964548"/>
              <a:gd name="connsiteY682" fmla="*/ 321339 h 1025702"/>
              <a:gd name="connsiteX683" fmla="*/ 1249876 w 1964548"/>
              <a:gd name="connsiteY683" fmla="*/ 287791 h 1025702"/>
              <a:gd name="connsiteX684" fmla="*/ 1283425 w 1964548"/>
              <a:gd name="connsiteY684" fmla="*/ 264300 h 1025702"/>
              <a:gd name="connsiteX685" fmla="*/ 1842782 w 1964548"/>
              <a:gd name="connsiteY685" fmla="*/ 257162 h 1025702"/>
              <a:gd name="connsiteX686" fmla="*/ 1852179 w 1964548"/>
              <a:gd name="connsiteY686" fmla="*/ 270581 h 1025702"/>
              <a:gd name="connsiteX687" fmla="*/ 1838759 w 1964548"/>
              <a:gd name="connsiteY687" fmla="*/ 279977 h 1025702"/>
              <a:gd name="connsiteX688" fmla="*/ 1829361 w 1964548"/>
              <a:gd name="connsiteY688" fmla="*/ 266558 h 1025702"/>
              <a:gd name="connsiteX689" fmla="*/ 1842782 w 1964548"/>
              <a:gd name="connsiteY689" fmla="*/ 257162 h 1025702"/>
              <a:gd name="connsiteX690" fmla="*/ 1202313 w 1964548"/>
              <a:gd name="connsiteY690" fmla="*/ 248038 h 1025702"/>
              <a:gd name="connsiteX691" fmla="*/ 1227371 w 1964548"/>
              <a:gd name="connsiteY691" fmla="*/ 283823 h 1025702"/>
              <a:gd name="connsiteX692" fmla="*/ 1191585 w 1964548"/>
              <a:gd name="connsiteY692" fmla="*/ 308879 h 1025702"/>
              <a:gd name="connsiteX693" fmla="*/ 1166527 w 1964548"/>
              <a:gd name="connsiteY693" fmla="*/ 273094 h 1025702"/>
              <a:gd name="connsiteX694" fmla="*/ 1202313 w 1964548"/>
              <a:gd name="connsiteY694" fmla="*/ 248038 h 1025702"/>
              <a:gd name="connsiteX695" fmla="*/ 528062 w 1964548"/>
              <a:gd name="connsiteY695" fmla="*/ 247292 h 1025702"/>
              <a:gd name="connsiteX696" fmla="*/ 564081 w 1964548"/>
              <a:gd name="connsiteY696" fmla="*/ 298734 h 1025702"/>
              <a:gd name="connsiteX697" fmla="*/ 512640 w 1964548"/>
              <a:gd name="connsiteY697" fmla="*/ 334753 h 1025702"/>
              <a:gd name="connsiteX698" fmla="*/ 476622 w 1964548"/>
              <a:gd name="connsiteY698" fmla="*/ 283312 h 1025702"/>
              <a:gd name="connsiteX699" fmla="*/ 528062 w 1964548"/>
              <a:gd name="connsiteY699" fmla="*/ 247292 h 1025702"/>
              <a:gd name="connsiteX700" fmla="*/ 1795894 w 1964548"/>
              <a:gd name="connsiteY700" fmla="*/ 246933 h 1025702"/>
              <a:gd name="connsiteX701" fmla="*/ 1806857 w 1964548"/>
              <a:gd name="connsiteY701" fmla="*/ 262589 h 1025702"/>
              <a:gd name="connsiteX702" fmla="*/ 1791200 w 1964548"/>
              <a:gd name="connsiteY702" fmla="*/ 273551 h 1025702"/>
              <a:gd name="connsiteX703" fmla="*/ 1780237 w 1964548"/>
              <a:gd name="connsiteY703" fmla="*/ 257895 h 1025702"/>
              <a:gd name="connsiteX704" fmla="*/ 1795894 w 1964548"/>
              <a:gd name="connsiteY704" fmla="*/ 246933 h 1025702"/>
              <a:gd name="connsiteX705" fmla="*/ 1745203 w 1964548"/>
              <a:gd name="connsiteY705" fmla="*/ 236034 h 1025702"/>
              <a:gd name="connsiteX706" fmla="*/ 1757733 w 1964548"/>
              <a:gd name="connsiteY706" fmla="*/ 253927 h 1025702"/>
              <a:gd name="connsiteX707" fmla="*/ 1739839 w 1964548"/>
              <a:gd name="connsiteY707" fmla="*/ 266456 h 1025702"/>
              <a:gd name="connsiteX708" fmla="*/ 1727310 w 1964548"/>
              <a:gd name="connsiteY708" fmla="*/ 248562 h 1025702"/>
              <a:gd name="connsiteX709" fmla="*/ 1745203 w 1964548"/>
              <a:gd name="connsiteY709" fmla="*/ 236034 h 1025702"/>
              <a:gd name="connsiteX710" fmla="*/ 1117399 w 1964548"/>
              <a:gd name="connsiteY710" fmla="*/ 231104 h 1025702"/>
              <a:gd name="connsiteX711" fmla="*/ 1144022 w 1964548"/>
              <a:gd name="connsiteY711" fmla="*/ 269126 h 1025702"/>
              <a:gd name="connsiteX712" fmla="*/ 1106000 w 1964548"/>
              <a:gd name="connsiteY712" fmla="*/ 295749 h 1025702"/>
              <a:gd name="connsiteX713" fmla="*/ 1079377 w 1964548"/>
              <a:gd name="connsiteY713" fmla="*/ 257727 h 1025702"/>
              <a:gd name="connsiteX714" fmla="*/ 1117399 w 1964548"/>
              <a:gd name="connsiteY714" fmla="*/ 231104 h 1025702"/>
              <a:gd name="connsiteX715" fmla="*/ 416530 w 1964548"/>
              <a:gd name="connsiteY715" fmla="*/ 225664 h 1025702"/>
              <a:gd name="connsiteX716" fmla="*/ 454117 w 1964548"/>
              <a:gd name="connsiteY716" fmla="*/ 279342 h 1025702"/>
              <a:gd name="connsiteX717" fmla="*/ 400439 w 1964548"/>
              <a:gd name="connsiteY717" fmla="*/ 316928 h 1025702"/>
              <a:gd name="connsiteX718" fmla="*/ 362852 w 1964548"/>
              <a:gd name="connsiteY718" fmla="*/ 263250 h 1025702"/>
              <a:gd name="connsiteX719" fmla="*/ 416530 w 1964548"/>
              <a:gd name="connsiteY719" fmla="*/ 225664 h 1025702"/>
              <a:gd name="connsiteX720" fmla="*/ 1690708 w 1964548"/>
              <a:gd name="connsiteY720" fmla="*/ 224465 h 1025702"/>
              <a:gd name="connsiteX721" fmla="*/ 1704803 w 1964548"/>
              <a:gd name="connsiteY721" fmla="*/ 244594 h 1025702"/>
              <a:gd name="connsiteX722" fmla="*/ 1684674 w 1964548"/>
              <a:gd name="connsiteY722" fmla="*/ 258689 h 1025702"/>
              <a:gd name="connsiteX723" fmla="*/ 1670580 w 1964548"/>
              <a:gd name="connsiteY723" fmla="*/ 238559 h 1025702"/>
              <a:gd name="connsiteX724" fmla="*/ 1690708 w 1964548"/>
              <a:gd name="connsiteY724" fmla="*/ 224465 h 1025702"/>
              <a:gd name="connsiteX725" fmla="*/ 1028682 w 1964548"/>
              <a:gd name="connsiteY725" fmla="*/ 213500 h 1025702"/>
              <a:gd name="connsiteX726" fmla="*/ 1056871 w 1964548"/>
              <a:gd name="connsiteY726" fmla="*/ 253759 h 1025702"/>
              <a:gd name="connsiteX727" fmla="*/ 1016612 w 1964548"/>
              <a:gd name="connsiteY727" fmla="*/ 281948 h 1025702"/>
              <a:gd name="connsiteX728" fmla="*/ 988423 w 1964548"/>
              <a:gd name="connsiteY728" fmla="*/ 241690 h 1025702"/>
              <a:gd name="connsiteX729" fmla="*/ 1028682 w 1964548"/>
              <a:gd name="connsiteY729" fmla="*/ 213500 h 1025702"/>
              <a:gd name="connsiteX730" fmla="*/ 1632414 w 1964548"/>
              <a:gd name="connsiteY730" fmla="*/ 212227 h 1025702"/>
              <a:gd name="connsiteX731" fmla="*/ 1648075 w 1964548"/>
              <a:gd name="connsiteY731" fmla="*/ 234592 h 1025702"/>
              <a:gd name="connsiteX732" fmla="*/ 1625709 w 1964548"/>
              <a:gd name="connsiteY732" fmla="*/ 250252 h 1025702"/>
              <a:gd name="connsiteX733" fmla="*/ 1610048 w 1964548"/>
              <a:gd name="connsiteY733" fmla="*/ 227887 h 1025702"/>
              <a:gd name="connsiteX734" fmla="*/ 1632414 w 1964548"/>
              <a:gd name="connsiteY734" fmla="*/ 212227 h 1025702"/>
              <a:gd name="connsiteX735" fmla="*/ 301196 w 1964548"/>
              <a:gd name="connsiteY735" fmla="*/ 203367 h 1025702"/>
              <a:gd name="connsiteX736" fmla="*/ 340348 w 1964548"/>
              <a:gd name="connsiteY736" fmla="*/ 259282 h 1025702"/>
              <a:gd name="connsiteX737" fmla="*/ 284433 w 1964548"/>
              <a:gd name="connsiteY737" fmla="*/ 298434 h 1025702"/>
              <a:gd name="connsiteX738" fmla="*/ 245281 w 1964548"/>
              <a:gd name="connsiteY738" fmla="*/ 242519 h 1025702"/>
              <a:gd name="connsiteX739" fmla="*/ 301196 w 1964548"/>
              <a:gd name="connsiteY739" fmla="*/ 203367 h 1025702"/>
              <a:gd name="connsiteX740" fmla="*/ 1570315 w 1964548"/>
              <a:gd name="connsiteY740" fmla="*/ 199315 h 1025702"/>
              <a:gd name="connsiteX741" fmla="*/ 1587542 w 1964548"/>
              <a:gd name="connsiteY741" fmla="*/ 223918 h 1025702"/>
              <a:gd name="connsiteX742" fmla="*/ 1562940 w 1964548"/>
              <a:gd name="connsiteY742" fmla="*/ 241144 h 1025702"/>
              <a:gd name="connsiteX743" fmla="*/ 1545713 w 1964548"/>
              <a:gd name="connsiteY743" fmla="*/ 216542 h 1025702"/>
              <a:gd name="connsiteX744" fmla="*/ 1570315 w 1964548"/>
              <a:gd name="connsiteY744" fmla="*/ 199315 h 1025702"/>
              <a:gd name="connsiteX745" fmla="*/ 936169 w 1964548"/>
              <a:gd name="connsiteY745" fmla="*/ 195226 h 1025702"/>
              <a:gd name="connsiteX746" fmla="*/ 965919 w 1964548"/>
              <a:gd name="connsiteY746" fmla="*/ 237722 h 1025702"/>
              <a:gd name="connsiteX747" fmla="*/ 923431 w 1964548"/>
              <a:gd name="connsiteY747" fmla="*/ 267478 h 1025702"/>
              <a:gd name="connsiteX748" fmla="*/ 893675 w 1964548"/>
              <a:gd name="connsiteY748" fmla="*/ 224982 h 1025702"/>
              <a:gd name="connsiteX749" fmla="*/ 936169 w 1964548"/>
              <a:gd name="connsiteY749" fmla="*/ 195226 h 1025702"/>
              <a:gd name="connsiteX750" fmla="*/ 1504414 w 1964548"/>
              <a:gd name="connsiteY750" fmla="*/ 185736 h 1025702"/>
              <a:gd name="connsiteX751" fmla="*/ 1523208 w 1964548"/>
              <a:gd name="connsiteY751" fmla="*/ 212574 h 1025702"/>
              <a:gd name="connsiteX752" fmla="*/ 1496368 w 1964548"/>
              <a:gd name="connsiteY752" fmla="*/ 231367 h 1025702"/>
              <a:gd name="connsiteX753" fmla="*/ 1477575 w 1964548"/>
              <a:gd name="connsiteY753" fmla="*/ 204528 h 1025702"/>
              <a:gd name="connsiteX754" fmla="*/ 1504414 w 1964548"/>
              <a:gd name="connsiteY754" fmla="*/ 185736 h 1025702"/>
              <a:gd name="connsiteX755" fmla="*/ 182056 w 1964548"/>
              <a:gd name="connsiteY755" fmla="*/ 180400 h 1025702"/>
              <a:gd name="connsiteX756" fmla="*/ 222774 w 1964548"/>
              <a:gd name="connsiteY756" fmla="*/ 238551 h 1025702"/>
              <a:gd name="connsiteX757" fmla="*/ 164623 w 1964548"/>
              <a:gd name="connsiteY757" fmla="*/ 279268 h 1025702"/>
              <a:gd name="connsiteX758" fmla="*/ 123905 w 1964548"/>
              <a:gd name="connsiteY758" fmla="*/ 221118 h 1025702"/>
              <a:gd name="connsiteX759" fmla="*/ 182056 w 1964548"/>
              <a:gd name="connsiteY759" fmla="*/ 180400 h 1025702"/>
              <a:gd name="connsiteX760" fmla="*/ 839848 w 1964548"/>
              <a:gd name="connsiteY760" fmla="*/ 176282 h 1025702"/>
              <a:gd name="connsiteX761" fmla="*/ 871169 w 1964548"/>
              <a:gd name="connsiteY761" fmla="*/ 221014 h 1025702"/>
              <a:gd name="connsiteX762" fmla="*/ 826438 w 1964548"/>
              <a:gd name="connsiteY762" fmla="*/ 252335 h 1025702"/>
              <a:gd name="connsiteX763" fmla="*/ 795116 w 1964548"/>
              <a:gd name="connsiteY763" fmla="*/ 207603 h 1025702"/>
              <a:gd name="connsiteX764" fmla="*/ 839848 w 1964548"/>
              <a:gd name="connsiteY764" fmla="*/ 176282 h 1025702"/>
              <a:gd name="connsiteX765" fmla="*/ 1434711 w 1964548"/>
              <a:gd name="connsiteY765" fmla="*/ 171484 h 1025702"/>
              <a:gd name="connsiteX766" fmla="*/ 1455070 w 1964548"/>
              <a:gd name="connsiteY766" fmla="*/ 200559 h 1025702"/>
              <a:gd name="connsiteX767" fmla="*/ 1425994 w 1964548"/>
              <a:gd name="connsiteY767" fmla="*/ 220917 h 1025702"/>
              <a:gd name="connsiteX768" fmla="*/ 1405634 w 1964548"/>
              <a:gd name="connsiteY768" fmla="*/ 191842 h 1025702"/>
              <a:gd name="connsiteX769" fmla="*/ 1434711 w 1964548"/>
              <a:gd name="connsiteY769" fmla="*/ 171484 h 1025702"/>
              <a:gd name="connsiteX770" fmla="*/ 1959614 w 1964548"/>
              <a:gd name="connsiteY770" fmla="*/ 160631 h 1025702"/>
              <a:gd name="connsiteX771" fmla="*/ 1963995 w 1964548"/>
              <a:gd name="connsiteY771" fmla="*/ 166886 h 1025702"/>
              <a:gd name="connsiteX772" fmla="*/ 1957739 w 1964548"/>
              <a:gd name="connsiteY772" fmla="*/ 171267 h 1025702"/>
              <a:gd name="connsiteX773" fmla="*/ 1953359 w 1964548"/>
              <a:gd name="connsiteY773" fmla="*/ 165011 h 1025702"/>
              <a:gd name="connsiteX774" fmla="*/ 1959614 w 1964548"/>
              <a:gd name="connsiteY774" fmla="*/ 160631 h 1025702"/>
              <a:gd name="connsiteX775" fmla="*/ 59965 w 1964548"/>
              <a:gd name="connsiteY775" fmla="*/ 157974 h 1025702"/>
              <a:gd name="connsiteX776" fmla="*/ 101400 w 1964548"/>
              <a:gd name="connsiteY776" fmla="*/ 217150 h 1025702"/>
              <a:gd name="connsiteX777" fmla="*/ 42224 w 1964548"/>
              <a:gd name="connsiteY777" fmla="*/ 258586 h 1025702"/>
              <a:gd name="connsiteX778" fmla="*/ 788 w 1964548"/>
              <a:gd name="connsiteY778" fmla="*/ 199409 h 1025702"/>
              <a:gd name="connsiteX779" fmla="*/ 59965 w 1964548"/>
              <a:gd name="connsiteY779" fmla="*/ 157974 h 1025702"/>
              <a:gd name="connsiteX780" fmla="*/ 739722 w 1964548"/>
              <a:gd name="connsiteY780" fmla="*/ 156666 h 1025702"/>
              <a:gd name="connsiteX781" fmla="*/ 772610 w 1964548"/>
              <a:gd name="connsiteY781" fmla="*/ 203635 h 1025702"/>
              <a:gd name="connsiteX782" fmla="*/ 725641 w 1964548"/>
              <a:gd name="connsiteY782" fmla="*/ 236523 h 1025702"/>
              <a:gd name="connsiteX783" fmla="*/ 692753 w 1964548"/>
              <a:gd name="connsiteY783" fmla="*/ 189554 h 1025702"/>
              <a:gd name="connsiteX784" fmla="*/ 739722 w 1964548"/>
              <a:gd name="connsiteY784" fmla="*/ 156666 h 1025702"/>
              <a:gd name="connsiteX785" fmla="*/ 1361204 w 1964548"/>
              <a:gd name="connsiteY785" fmla="*/ 156563 h 1025702"/>
              <a:gd name="connsiteX786" fmla="*/ 1383129 w 1964548"/>
              <a:gd name="connsiteY786" fmla="*/ 187875 h 1025702"/>
              <a:gd name="connsiteX787" fmla="*/ 1351816 w 1964548"/>
              <a:gd name="connsiteY787" fmla="*/ 209800 h 1025702"/>
              <a:gd name="connsiteX788" fmla="*/ 1329893 w 1964548"/>
              <a:gd name="connsiteY788" fmla="*/ 178488 h 1025702"/>
              <a:gd name="connsiteX789" fmla="*/ 1361204 w 1964548"/>
              <a:gd name="connsiteY789" fmla="*/ 156563 h 1025702"/>
              <a:gd name="connsiteX790" fmla="*/ 1925015 w 1964548"/>
              <a:gd name="connsiteY790" fmla="*/ 152702 h 1025702"/>
              <a:gd name="connsiteX791" fmla="*/ 1930856 w 1964548"/>
              <a:gd name="connsiteY791" fmla="*/ 161042 h 1025702"/>
              <a:gd name="connsiteX792" fmla="*/ 1922515 w 1964548"/>
              <a:gd name="connsiteY792" fmla="*/ 166883 h 1025702"/>
              <a:gd name="connsiteX793" fmla="*/ 1916675 w 1964548"/>
              <a:gd name="connsiteY793" fmla="*/ 158543 h 1025702"/>
              <a:gd name="connsiteX794" fmla="*/ 1925015 w 1964548"/>
              <a:gd name="connsiteY794" fmla="*/ 152702 h 1025702"/>
              <a:gd name="connsiteX795" fmla="*/ 1886339 w 1964548"/>
              <a:gd name="connsiteY795" fmla="*/ 143392 h 1025702"/>
              <a:gd name="connsiteX796" fmla="*/ 1894170 w 1964548"/>
              <a:gd name="connsiteY796" fmla="*/ 154574 h 1025702"/>
              <a:gd name="connsiteX797" fmla="*/ 1882986 w 1964548"/>
              <a:gd name="connsiteY797" fmla="*/ 162404 h 1025702"/>
              <a:gd name="connsiteX798" fmla="*/ 1875155 w 1964548"/>
              <a:gd name="connsiteY798" fmla="*/ 151221 h 1025702"/>
              <a:gd name="connsiteX799" fmla="*/ 1886339 w 1964548"/>
              <a:gd name="connsiteY799" fmla="*/ 143392 h 1025702"/>
              <a:gd name="connsiteX800" fmla="*/ 1283896 w 1964548"/>
              <a:gd name="connsiteY800" fmla="*/ 140970 h 1025702"/>
              <a:gd name="connsiteX801" fmla="*/ 1307387 w 1964548"/>
              <a:gd name="connsiteY801" fmla="*/ 174519 h 1025702"/>
              <a:gd name="connsiteX802" fmla="*/ 1273838 w 1964548"/>
              <a:gd name="connsiteY802" fmla="*/ 198010 h 1025702"/>
              <a:gd name="connsiteX803" fmla="*/ 1250347 w 1964548"/>
              <a:gd name="connsiteY803" fmla="*/ 164461 h 1025702"/>
              <a:gd name="connsiteX804" fmla="*/ 1283896 w 1964548"/>
              <a:gd name="connsiteY804" fmla="*/ 140970 h 1025702"/>
              <a:gd name="connsiteX805" fmla="*/ 635794 w 1964548"/>
              <a:gd name="connsiteY805" fmla="*/ 136380 h 1025702"/>
              <a:gd name="connsiteX806" fmla="*/ 670248 w 1964548"/>
              <a:gd name="connsiteY806" fmla="*/ 185586 h 1025702"/>
              <a:gd name="connsiteX807" fmla="*/ 621042 w 1964548"/>
              <a:gd name="connsiteY807" fmla="*/ 220040 h 1025702"/>
              <a:gd name="connsiteX808" fmla="*/ 586588 w 1964548"/>
              <a:gd name="connsiteY808" fmla="*/ 170834 h 1025702"/>
              <a:gd name="connsiteX809" fmla="*/ 635794 w 1964548"/>
              <a:gd name="connsiteY809" fmla="*/ 136380 h 1025702"/>
              <a:gd name="connsiteX810" fmla="*/ 1843253 w 1964548"/>
              <a:gd name="connsiteY810" fmla="*/ 133835 h 1025702"/>
              <a:gd name="connsiteX811" fmla="*/ 1852650 w 1964548"/>
              <a:gd name="connsiteY811" fmla="*/ 147253 h 1025702"/>
              <a:gd name="connsiteX812" fmla="*/ 1839230 w 1964548"/>
              <a:gd name="connsiteY812" fmla="*/ 156649 h 1025702"/>
              <a:gd name="connsiteX813" fmla="*/ 1829832 w 1964548"/>
              <a:gd name="connsiteY813" fmla="*/ 143230 h 1025702"/>
              <a:gd name="connsiteX814" fmla="*/ 1843253 w 1964548"/>
              <a:gd name="connsiteY814" fmla="*/ 133835 h 1025702"/>
              <a:gd name="connsiteX815" fmla="*/ 1202784 w 1964548"/>
              <a:gd name="connsiteY815" fmla="*/ 124709 h 1025702"/>
              <a:gd name="connsiteX816" fmla="*/ 1227842 w 1964548"/>
              <a:gd name="connsiteY816" fmla="*/ 160494 h 1025702"/>
              <a:gd name="connsiteX817" fmla="*/ 1192056 w 1964548"/>
              <a:gd name="connsiteY817" fmla="*/ 185550 h 1025702"/>
              <a:gd name="connsiteX818" fmla="*/ 1166998 w 1964548"/>
              <a:gd name="connsiteY818" fmla="*/ 149765 h 1025702"/>
              <a:gd name="connsiteX819" fmla="*/ 1202784 w 1964548"/>
              <a:gd name="connsiteY819" fmla="*/ 124709 h 1025702"/>
              <a:gd name="connsiteX820" fmla="*/ 1796365 w 1964548"/>
              <a:gd name="connsiteY820" fmla="*/ 123606 h 1025702"/>
              <a:gd name="connsiteX821" fmla="*/ 1807328 w 1964548"/>
              <a:gd name="connsiteY821" fmla="*/ 139262 h 1025702"/>
              <a:gd name="connsiteX822" fmla="*/ 1791672 w 1964548"/>
              <a:gd name="connsiteY822" fmla="*/ 150224 h 1025702"/>
              <a:gd name="connsiteX823" fmla="*/ 1780709 w 1964548"/>
              <a:gd name="connsiteY823" fmla="*/ 134568 h 1025702"/>
              <a:gd name="connsiteX824" fmla="*/ 1796365 w 1964548"/>
              <a:gd name="connsiteY824" fmla="*/ 123606 h 1025702"/>
              <a:gd name="connsiteX825" fmla="*/ 528063 w 1964548"/>
              <a:gd name="connsiteY825" fmla="*/ 115426 h 1025702"/>
              <a:gd name="connsiteX826" fmla="*/ 564081 w 1964548"/>
              <a:gd name="connsiteY826" fmla="*/ 166867 h 1025702"/>
              <a:gd name="connsiteX827" fmla="*/ 512640 w 1964548"/>
              <a:gd name="connsiteY827" fmla="*/ 202886 h 1025702"/>
              <a:gd name="connsiteX828" fmla="*/ 476624 w 1964548"/>
              <a:gd name="connsiteY828" fmla="*/ 151445 h 1025702"/>
              <a:gd name="connsiteX829" fmla="*/ 528063 w 1964548"/>
              <a:gd name="connsiteY829" fmla="*/ 115426 h 1025702"/>
              <a:gd name="connsiteX830" fmla="*/ 1745675 w 1964548"/>
              <a:gd name="connsiteY830" fmla="*/ 112708 h 1025702"/>
              <a:gd name="connsiteX831" fmla="*/ 1758204 w 1964548"/>
              <a:gd name="connsiteY831" fmla="*/ 130600 h 1025702"/>
              <a:gd name="connsiteX832" fmla="*/ 1740310 w 1964548"/>
              <a:gd name="connsiteY832" fmla="*/ 143128 h 1025702"/>
              <a:gd name="connsiteX833" fmla="*/ 1727781 w 1964548"/>
              <a:gd name="connsiteY833" fmla="*/ 125236 h 1025702"/>
              <a:gd name="connsiteX834" fmla="*/ 1745675 w 1964548"/>
              <a:gd name="connsiteY834" fmla="*/ 112708 h 1025702"/>
              <a:gd name="connsiteX835" fmla="*/ 1117870 w 1964548"/>
              <a:gd name="connsiteY835" fmla="*/ 107774 h 1025702"/>
              <a:gd name="connsiteX836" fmla="*/ 1144493 w 1964548"/>
              <a:gd name="connsiteY836" fmla="*/ 145796 h 1025702"/>
              <a:gd name="connsiteX837" fmla="*/ 1106471 w 1964548"/>
              <a:gd name="connsiteY837" fmla="*/ 172419 h 1025702"/>
              <a:gd name="connsiteX838" fmla="*/ 1079848 w 1964548"/>
              <a:gd name="connsiteY838" fmla="*/ 134397 h 1025702"/>
              <a:gd name="connsiteX839" fmla="*/ 1117870 w 1964548"/>
              <a:gd name="connsiteY839" fmla="*/ 107774 h 1025702"/>
              <a:gd name="connsiteX840" fmla="*/ 1691180 w 1964548"/>
              <a:gd name="connsiteY840" fmla="*/ 101138 h 1025702"/>
              <a:gd name="connsiteX841" fmla="*/ 1705275 w 1964548"/>
              <a:gd name="connsiteY841" fmla="*/ 121267 h 1025702"/>
              <a:gd name="connsiteX842" fmla="*/ 1685145 w 1964548"/>
              <a:gd name="connsiteY842" fmla="*/ 135362 h 1025702"/>
              <a:gd name="connsiteX843" fmla="*/ 1671051 w 1964548"/>
              <a:gd name="connsiteY843" fmla="*/ 115233 h 1025702"/>
              <a:gd name="connsiteX844" fmla="*/ 1691180 w 1964548"/>
              <a:gd name="connsiteY844" fmla="*/ 101138 h 1025702"/>
              <a:gd name="connsiteX845" fmla="*/ 416532 w 1964548"/>
              <a:gd name="connsiteY845" fmla="*/ 93798 h 1025702"/>
              <a:gd name="connsiteX846" fmla="*/ 454118 w 1964548"/>
              <a:gd name="connsiteY846" fmla="*/ 147475 h 1025702"/>
              <a:gd name="connsiteX847" fmla="*/ 400439 w 1964548"/>
              <a:gd name="connsiteY847" fmla="*/ 185062 h 1025702"/>
              <a:gd name="connsiteX848" fmla="*/ 362854 w 1964548"/>
              <a:gd name="connsiteY848" fmla="*/ 131384 h 1025702"/>
              <a:gd name="connsiteX849" fmla="*/ 416532 w 1964548"/>
              <a:gd name="connsiteY849" fmla="*/ 93798 h 1025702"/>
              <a:gd name="connsiteX850" fmla="*/ 1029153 w 1964548"/>
              <a:gd name="connsiteY850" fmla="*/ 90171 h 1025702"/>
              <a:gd name="connsiteX851" fmla="*/ 1057342 w 1964548"/>
              <a:gd name="connsiteY851" fmla="*/ 130430 h 1025702"/>
              <a:gd name="connsiteX852" fmla="*/ 1017083 w 1964548"/>
              <a:gd name="connsiteY852" fmla="*/ 158619 h 1025702"/>
              <a:gd name="connsiteX853" fmla="*/ 988894 w 1964548"/>
              <a:gd name="connsiteY853" fmla="*/ 118361 h 1025702"/>
              <a:gd name="connsiteX854" fmla="*/ 1029153 w 1964548"/>
              <a:gd name="connsiteY854" fmla="*/ 90171 h 1025702"/>
              <a:gd name="connsiteX855" fmla="*/ 1632885 w 1964548"/>
              <a:gd name="connsiteY855" fmla="*/ 88899 h 1025702"/>
              <a:gd name="connsiteX856" fmla="*/ 1648546 w 1964548"/>
              <a:gd name="connsiteY856" fmla="*/ 111264 h 1025702"/>
              <a:gd name="connsiteX857" fmla="*/ 1626180 w 1964548"/>
              <a:gd name="connsiteY857" fmla="*/ 126924 h 1025702"/>
              <a:gd name="connsiteX858" fmla="*/ 1610519 w 1964548"/>
              <a:gd name="connsiteY858" fmla="*/ 104559 h 1025702"/>
              <a:gd name="connsiteX859" fmla="*/ 1632885 w 1964548"/>
              <a:gd name="connsiteY859" fmla="*/ 88899 h 1025702"/>
              <a:gd name="connsiteX860" fmla="*/ 1570786 w 1964548"/>
              <a:gd name="connsiteY860" fmla="*/ 75989 h 1025702"/>
              <a:gd name="connsiteX861" fmla="*/ 1588013 w 1964548"/>
              <a:gd name="connsiteY861" fmla="*/ 100591 h 1025702"/>
              <a:gd name="connsiteX862" fmla="*/ 1563411 w 1964548"/>
              <a:gd name="connsiteY862" fmla="*/ 117817 h 1025702"/>
              <a:gd name="connsiteX863" fmla="*/ 1546184 w 1964548"/>
              <a:gd name="connsiteY863" fmla="*/ 93215 h 1025702"/>
              <a:gd name="connsiteX864" fmla="*/ 1570786 w 1964548"/>
              <a:gd name="connsiteY864" fmla="*/ 75989 h 1025702"/>
              <a:gd name="connsiteX865" fmla="*/ 936636 w 1964548"/>
              <a:gd name="connsiteY865" fmla="*/ 71896 h 1025702"/>
              <a:gd name="connsiteX866" fmla="*/ 966390 w 1964548"/>
              <a:gd name="connsiteY866" fmla="*/ 114393 h 1025702"/>
              <a:gd name="connsiteX867" fmla="*/ 923896 w 1964548"/>
              <a:gd name="connsiteY867" fmla="*/ 144148 h 1025702"/>
              <a:gd name="connsiteX868" fmla="*/ 894140 w 1964548"/>
              <a:gd name="connsiteY868" fmla="*/ 101652 h 1025702"/>
              <a:gd name="connsiteX869" fmla="*/ 936636 w 1964548"/>
              <a:gd name="connsiteY869" fmla="*/ 71896 h 1025702"/>
              <a:gd name="connsiteX870" fmla="*/ 301197 w 1964548"/>
              <a:gd name="connsiteY870" fmla="*/ 71500 h 1025702"/>
              <a:gd name="connsiteX871" fmla="*/ 340350 w 1964548"/>
              <a:gd name="connsiteY871" fmla="*/ 127415 h 1025702"/>
              <a:gd name="connsiteX872" fmla="*/ 284435 w 1964548"/>
              <a:gd name="connsiteY872" fmla="*/ 166567 h 1025702"/>
              <a:gd name="connsiteX873" fmla="*/ 245281 w 1964548"/>
              <a:gd name="connsiteY873" fmla="*/ 110653 h 1025702"/>
              <a:gd name="connsiteX874" fmla="*/ 301197 w 1964548"/>
              <a:gd name="connsiteY874" fmla="*/ 71500 h 1025702"/>
              <a:gd name="connsiteX875" fmla="*/ 1504885 w 1964548"/>
              <a:gd name="connsiteY875" fmla="*/ 62408 h 1025702"/>
              <a:gd name="connsiteX876" fmla="*/ 1523678 w 1964548"/>
              <a:gd name="connsiteY876" fmla="*/ 89247 h 1025702"/>
              <a:gd name="connsiteX877" fmla="*/ 1496839 w 1964548"/>
              <a:gd name="connsiteY877" fmla="*/ 108040 h 1025702"/>
              <a:gd name="connsiteX878" fmla="*/ 1478046 w 1964548"/>
              <a:gd name="connsiteY878" fmla="*/ 81201 h 1025702"/>
              <a:gd name="connsiteX879" fmla="*/ 1504885 w 1964548"/>
              <a:gd name="connsiteY879" fmla="*/ 62408 h 1025702"/>
              <a:gd name="connsiteX880" fmla="*/ 840313 w 1964548"/>
              <a:gd name="connsiteY880" fmla="*/ 52953 h 1025702"/>
              <a:gd name="connsiteX881" fmla="*/ 871634 w 1964548"/>
              <a:gd name="connsiteY881" fmla="*/ 97685 h 1025702"/>
              <a:gd name="connsiteX882" fmla="*/ 826903 w 1964548"/>
              <a:gd name="connsiteY882" fmla="*/ 129006 h 1025702"/>
              <a:gd name="connsiteX883" fmla="*/ 795581 w 1964548"/>
              <a:gd name="connsiteY883" fmla="*/ 84275 h 1025702"/>
              <a:gd name="connsiteX884" fmla="*/ 840313 w 1964548"/>
              <a:gd name="connsiteY884" fmla="*/ 52953 h 1025702"/>
              <a:gd name="connsiteX885" fmla="*/ 182057 w 1964548"/>
              <a:gd name="connsiteY885" fmla="*/ 48533 h 1025702"/>
              <a:gd name="connsiteX886" fmla="*/ 222775 w 1964548"/>
              <a:gd name="connsiteY886" fmla="*/ 106684 h 1025702"/>
              <a:gd name="connsiteX887" fmla="*/ 164625 w 1964548"/>
              <a:gd name="connsiteY887" fmla="*/ 147402 h 1025702"/>
              <a:gd name="connsiteX888" fmla="*/ 123907 w 1964548"/>
              <a:gd name="connsiteY888" fmla="*/ 89251 h 1025702"/>
              <a:gd name="connsiteX889" fmla="*/ 182057 w 1964548"/>
              <a:gd name="connsiteY889" fmla="*/ 48533 h 1025702"/>
              <a:gd name="connsiteX890" fmla="*/ 1435182 w 1964548"/>
              <a:gd name="connsiteY890" fmla="*/ 48157 h 1025702"/>
              <a:gd name="connsiteX891" fmla="*/ 1455541 w 1964548"/>
              <a:gd name="connsiteY891" fmla="*/ 77232 h 1025702"/>
              <a:gd name="connsiteX892" fmla="*/ 1426465 w 1964548"/>
              <a:gd name="connsiteY892" fmla="*/ 97591 h 1025702"/>
              <a:gd name="connsiteX893" fmla="*/ 1406106 w 1964548"/>
              <a:gd name="connsiteY893" fmla="*/ 68516 h 1025702"/>
              <a:gd name="connsiteX894" fmla="*/ 1435182 w 1964548"/>
              <a:gd name="connsiteY894" fmla="*/ 48157 h 1025702"/>
              <a:gd name="connsiteX895" fmla="*/ 1960085 w 1964548"/>
              <a:gd name="connsiteY895" fmla="*/ 37307 h 1025702"/>
              <a:gd name="connsiteX896" fmla="*/ 1964466 w 1964548"/>
              <a:gd name="connsiteY896" fmla="*/ 43563 h 1025702"/>
              <a:gd name="connsiteX897" fmla="*/ 1958210 w 1964548"/>
              <a:gd name="connsiteY897" fmla="*/ 47943 h 1025702"/>
              <a:gd name="connsiteX898" fmla="*/ 1953830 w 1964548"/>
              <a:gd name="connsiteY898" fmla="*/ 41687 h 1025702"/>
              <a:gd name="connsiteX899" fmla="*/ 1960085 w 1964548"/>
              <a:gd name="connsiteY899" fmla="*/ 37307 h 1025702"/>
              <a:gd name="connsiteX900" fmla="*/ 740188 w 1964548"/>
              <a:gd name="connsiteY900" fmla="*/ 33338 h 1025702"/>
              <a:gd name="connsiteX901" fmla="*/ 773075 w 1964548"/>
              <a:gd name="connsiteY901" fmla="*/ 80306 h 1025702"/>
              <a:gd name="connsiteX902" fmla="*/ 726107 w 1964548"/>
              <a:gd name="connsiteY902" fmla="*/ 113194 h 1025702"/>
              <a:gd name="connsiteX903" fmla="*/ 693219 w 1964548"/>
              <a:gd name="connsiteY903" fmla="*/ 66225 h 1025702"/>
              <a:gd name="connsiteX904" fmla="*/ 740188 w 1964548"/>
              <a:gd name="connsiteY904" fmla="*/ 33338 h 1025702"/>
              <a:gd name="connsiteX905" fmla="*/ 1361675 w 1964548"/>
              <a:gd name="connsiteY905" fmla="*/ 33235 h 1025702"/>
              <a:gd name="connsiteX906" fmla="*/ 1383600 w 1964548"/>
              <a:gd name="connsiteY906" fmla="*/ 64547 h 1025702"/>
              <a:gd name="connsiteX907" fmla="*/ 1352288 w 1964548"/>
              <a:gd name="connsiteY907" fmla="*/ 86472 h 1025702"/>
              <a:gd name="connsiteX908" fmla="*/ 1330363 w 1964548"/>
              <a:gd name="connsiteY908" fmla="*/ 55160 h 1025702"/>
              <a:gd name="connsiteX909" fmla="*/ 1361675 w 1964548"/>
              <a:gd name="connsiteY909" fmla="*/ 33235 h 1025702"/>
              <a:gd name="connsiteX910" fmla="*/ 1925486 w 1964548"/>
              <a:gd name="connsiteY910" fmla="*/ 29374 h 1025702"/>
              <a:gd name="connsiteX911" fmla="*/ 1931327 w 1964548"/>
              <a:gd name="connsiteY911" fmla="*/ 37715 h 1025702"/>
              <a:gd name="connsiteX912" fmla="*/ 1922986 w 1964548"/>
              <a:gd name="connsiteY912" fmla="*/ 43556 h 1025702"/>
              <a:gd name="connsiteX913" fmla="*/ 1917145 w 1964548"/>
              <a:gd name="connsiteY913" fmla="*/ 35215 h 1025702"/>
              <a:gd name="connsiteX914" fmla="*/ 1925486 w 1964548"/>
              <a:gd name="connsiteY914" fmla="*/ 29374 h 1025702"/>
              <a:gd name="connsiteX915" fmla="*/ 59965 w 1964548"/>
              <a:gd name="connsiteY915" fmla="*/ 26106 h 1025702"/>
              <a:gd name="connsiteX916" fmla="*/ 101401 w 1964548"/>
              <a:gd name="connsiteY916" fmla="*/ 85283 h 1025702"/>
              <a:gd name="connsiteX917" fmla="*/ 42225 w 1964548"/>
              <a:gd name="connsiteY917" fmla="*/ 126718 h 1025702"/>
              <a:gd name="connsiteX918" fmla="*/ 789 w 1964548"/>
              <a:gd name="connsiteY918" fmla="*/ 67542 h 1025702"/>
              <a:gd name="connsiteX919" fmla="*/ 59965 w 1964548"/>
              <a:gd name="connsiteY919" fmla="*/ 26106 h 1025702"/>
              <a:gd name="connsiteX920" fmla="*/ 1886809 w 1964548"/>
              <a:gd name="connsiteY920" fmla="*/ 20064 h 1025702"/>
              <a:gd name="connsiteX921" fmla="*/ 1894641 w 1964548"/>
              <a:gd name="connsiteY921" fmla="*/ 31247 h 1025702"/>
              <a:gd name="connsiteX922" fmla="*/ 1883457 w 1964548"/>
              <a:gd name="connsiteY922" fmla="*/ 39076 h 1025702"/>
              <a:gd name="connsiteX923" fmla="*/ 1875626 w 1964548"/>
              <a:gd name="connsiteY923" fmla="*/ 27894 h 1025702"/>
              <a:gd name="connsiteX924" fmla="*/ 1886809 w 1964548"/>
              <a:gd name="connsiteY924" fmla="*/ 20064 h 1025702"/>
              <a:gd name="connsiteX925" fmla="*/ 1284366 w 1964548"/>
              <a:gd name="connsiteY925" fmla="*/ 17643 h 1025702"/>
              <a:gd name="connsiteX926" fmla="*/ 1307858 w 1964548"/>
              <a:gd name="connsiteY926" fmla="*/ 51192 h 1025702"/>
              <a:gd name="connsiteX927" fmla="*/ 1274309 w 1964548"/>
              <a:gd name="connsiteY927" fmla="*/ 74683 h 1025702"/>
              <a:gd name="connsiteX928" fmla="*/ 1250818 w 1964548"/>
              <a:gd name="connsiteY928" fmla="*/ 41134 h 1025702"/>
              <a:gd name="connsiteX929" fmla="*/ 1284366 w 1964548"/>
              <a:gd name="connsiteY929" fmla="*/ 17643 h 1025702"/>
              <a:gd name="connsiteX930" fmla="*/ 636260 w 1964548"/>
              <a:gd name="connsiteY930" fmla="*/ 13051 h 1025702"/>
              <a:gd name="connsiteX931" fmla="*/ 670714 w 1964548"/>
              <a:gd name="connsiteY931" fmla="*/ 62256 h 1025702"/>
              <a:gd name="connsiteX932" fmla="*/ 621508 w 1964548"/>
              <a:gd name="connsiteY932" fmla="*/ 96710 h 1025702"/>
              <a:gd name="connsiteX933" fmla="*/ 587054 w 1964548"/>
              <a:gd name="connsiteY933" fmla="*/ 47505 h 1025702"/>
              <a:gd name="connsiteX934" fmla="*/ 636260 w 1964548"/>
              <a:gd name="connsiteY934" fmla="*/ 13051 h 1025702"/>
              <a:gd name="connsiteX935" fmla="*/ 1843723 w 1964548"/>
              <a:gd name="connsiteY935" fmla="*/ 10507 h 1025702"/>
              <a:gd name="connsiteX936" fmla="*/ 1853121 w 1964548"/>
              <a:gd name="connsiteY936" fmla="*/ 23926 h 1025702"/>
              <a:gd name="connsiteX937" fmla="*/ 1839701 w 1964548"/>
              <a:gd name="connsiteY937" fmla="*/ 33321 h 1025702"/>
              <a:gd name="connsiteX938" fmla="*/ 1830303 w 1964548"/>
              <a:gd name="connsiteY938" fmla="*/ 19902 h 1025702"/>
              <a:gd name="connsiteX939" fmla="*/ 1843723 w 1964548"/>
              <a:gd name="connsiteY939" fmla="*/ 10507 h 1025702"/>
              <a:gd name="connsiteX940" fmla="*/ 1203255 w 1964548"/>
              <a:gd name="connsiteY940" fmla="*/ 1381 h 1025702"/>
              <a:gd name="connsiteX941" fmla="*/ 1228314 w 1964548"/>
              <a:gd name="connsiteY941" fmla="*/ 37166 h 1025702"/>
              <a:gd name="connsiteX942" fmla="*/ 1192527 w 1964548"/>
              <a:gd name="connsiteY942" fmla="*/ 62222 h 1025702"/>
              <a:gd name="connsiteX943" fmla="*/ 1167469 w 1964548"/>
              <a:gd name="connsiteY943" fmla="*/ 26438 h 1025702"/>
              <a:gd name="connsiteX944" fmla="*/ 1203255 w 1964548"/>
              <a:gd name="connsiteY944" fmla="*/ 1381 h 1025702"/>
              <a:gd name="connsiteX945" fmla="*/ 1796836 w 1964548"/>
              <a:gd name="connsiteY945" fmla="*/ 279 h 1025702"/>
              <a:gd name="connsiteX946" fmla="*/ 1807799 w 1964548"/>
              <a:gd name="connsiteY946" fmla="*/ 15934 h 1025702"/>
              <a:gd name="connsiteX947" fmla="*/ 1792143 w 1964548"/>
              <a:gd name="connsiteY947" fmla="*/ 26896 h 1025702"/>
              <a:gd name="connsiteX948" fmla="*/ 1781180 w 1964548"/>
              <a:gd name="connsiteY948" fmla="*/ 11240 h 1025702"/>
              <a:gd name="connsiteX949" fmla="*/ 1796836 w 1964548"/>
              <a:gd name="connsiteY949" fmla="*/ 279 h 1025702"/>
              <a:gd name="connsiteX950" fmla="*/ 1729468 w 1964548"/>
              <a:gd name="connsiteY950" fmla="*/ 1 h 1025702"/>
              <a:gd name="connsiteX951" fmla="*/ 1757063 w 1964548"/>
              <a:gd name="connsiteY951" fmla="*/ 1 h 1025702"/>
              <a:gd name="connsiteX952" fmla="*/ 1758675 w 1964548"/>
              <a:gd name="connsiteY952" fmla="*/ 7272 h 1025702"/>
              <a:gd name="connsiteX953" fmla="*/ 1740782 w 1964548"/>
              <a:gd name="connsiteY953" fmla="*/ 19800 h 1025702"/>
              <a:gd name="connsiteX954" fmla="*/ 1728252 w 1964548"/>
              <a:gd name="connsiteY954" fmla="*/ 1908 h 1025702"/>
              <a:gd name="connsiteX955" fmla="*/ 495000 w 1964548"/>
              <a:gd name="connsiteY955" fmla="*/ 1 h 1025702"/>
              <a:gd name="connsiteX956" fmla="*/ 540937 w 1964548"/>
              <a:gd name="connsiteY956" fmla="*/ 1 h 1025702"/>
              <a:gd name="connsiteX957" fmla="*/ 557192 w 1964548"/>
              <a:gd name="connsiteY957" fmla="*/ 10357 h 1025702"/>
              <a:gd name="connsiteX958" fmla="*/ 564548 w 1964548"/>
              <a:gd name="connsiteY958" fmla="*/ 43537 h 1025702"/>
              <a:gd name="connsiteX959" fmla="*/ 513107 w 1964548"/>
              <a:gd name="connsiteY959" fmla="*/ 79557 h 1025702"/>
              <a:gd name="connsiteX960" fmla="*/ 477088 w 1964548"/>
              <a:gd name="connsiteY960" fmla="*/ 28116 h 1025702"/>
              <a:gd name="connsiteX961" fmla="*/ 131927 w 1964548"/>
              <a:gd name="connsiteY961" fmla="*/ 1 h 1025702"/>
              <a:gd name="connsiteX962" fmla="*/ 212636 w 1964548"/>
              <a:gd name="connsiteY962" fmla="*/ 1 h 1025702"/>
              <a:gd name="connsiteX963" fmla="*/ 202598 w 1964548"/>
              <a:gd name="connsiteY963" fmla="*/ 15758 h 1025702"/>
              <a:gd name="connsiteX964" fmla="*/ 165089 w 1964548"/>
              <a:gd name="connsiteY964" fmla="*/ 24073 h 1025702"/>
              <a:gd name="connsiteX965" fmla="*/ 132687 w 1964548"/>
              <a:gd name="connsiteY965" fmla="*/ 3431 h 1025702"/>
              <a:gd name="connsiteX966" fmla="*/ 1673317 w 1964548"/>
              <a:gd name="connsiteY966" fmla="*/ 0 h 1025702"/>
              <a:gd name="connsiteX967" fmla="*/ 1704433 w 1964548"/>
              <a:gd name="connsiteY967" fmla="*/ 1 h 1025702"/>
              <a:gd name="connsiteX968" fmla="*/ 1698600 w 1964548"/>
              <a:gd name="connsiteY968" fmla="*/ 9155 h 1025702"/>
              <a:gd name="connsiteX969" fmla="*/ 1685616 w 1964548"/>
              <a:gd name="connsiteY969" fmla="*/ 12034 h 1025702"/>
              <a:gd name="connsiteX970" fmla="*/ 1674401 w 1964548"/>
              <a:gd name="connsiteY970" fmla="*/ 4888 h 1025702"/>
              <a:gd name="connsiteX971" fmla="*/ 1641331 w 1964548"/>
              <a:gd name="connsiteY971" fmla="*/ 0 h 1025702"/>
              <a:gd name="connsiteX972" fmla="*/ 1641077 w 1964548"/>
              <a:gd name="connsiteY972" fmla="*/ 398 h 1025702"/>
              <a:gd name="connsiteX973" fmla="*/ 1626651 w 1964548"/>
              <a:gd name="connsiteY973" fmla="*/ 3596 h 1025702"/>
              <a:gd name="connsiteX974" fmla="*/ 1621006 w 1964548"/>
              <a:gd name="connsiteY974" fmla="*/ 1 h 1025702"/>
              <a:gd name="connsiteX975" fmla="*/ 1087371 w 1964548"/>
              <a:gd name="connsiteY975" fmla="*/ 0 h 1025702"/>
              <a:gd name="connsiteX976" fmla="*/ 1139982 w 1964548"/>
              <a:gd name="connsiteY976" fmla="*/ 1 h 1025702"/>
              <a:gd name="connsiteX977" fmla="*/ 1144963 w 1964548"/>
              <a:gd name="connsiteY977" fmla="*/ 22469 h 1025702"/>
              <a:gd name="connsiteX978" fmla="*/ 1106942 w 1964548"/>
              <a:gd name="connsiteY978" fmla="*/ 49092 h 1025702"/>
              <a:gd name="connsiteX979" fmla="*/ 1080319 w 1964548"/>
              <a:gd name="connsiteY979" fmla="*/ 11071 h 1025702"/>
              <a:gd name="connsiteX980" fmla="*/ 1056239 w 1964548"/>
              <a:gd name="connsiteY980" fmla="*/ 0 h 1025702"/>
              <a:gd name="connsiteX981" fmla="*/ 1057814 w 1964548"/>
              <a:gd name="connsiteY981" fmla="*/ 7102 h 1025702"/>
              <a:gd name="connsiteX982" fmla="*/ 1017555 w 1964548"/>
              <a:gd name="connsiteY982" fmla="*/ 35292 h 1025702"/>
              <a:gd name="connsiteX983" fmla="*/ 995123 w 1964548"/>
              <a:gd name="connsiteY983" fmla="*/ 21000 h 1025702"/>
              <a:gd name="connsiteX984" fmla="*/ 990467 w 1964548"/>
              <a:gd name="connsiteY984" fmla="*/ 1 h 1025702"/>
              <a:gd name="connsiteX985" fmla="*/ 961168 w 1964548"/>
              <a:gd name="connsiteY985" fmla="*/ 0 h 1025702"/>
              <a:gd name="connsiteX986" fmla="*/ 951776 w 1964548"/>
              <a:gd name="connsiteY986" fmla="*/ 14744 h 1025702"/>
              <a:gd name="connsiteX987" fmla="*/ 924365 w 1964548"/>
              <a:gd name="connsiteY987" fmla="*/ 20821 h 1025702"/>
              <a:gd name="connsiteX988" fmla="*/ 900686 w 1964548"/>
              <a:gd name="connsiteY988" fmla="*/ 5736 h 1025702"/>
              <a:gd name="connsiteX989" fmla="*/ 899415 w 1964548"/>
              <a:gd name="connsiteY989" fmla="*/ 1 h 1025702"/>
              <a:gd name="connsiteX990" fmla="*/ 818461 w 1964548"/>
              <a:gd name="connsiteY990" fmla="*/ 0 h 1025702"/>
              <a:gd name="connsiteX991" fmla="*/ 852981 w 1964548"/>
              <a:gd name="connsiteY991" fmla="*/ 1 h 1025702"/>
              <a:gd name="connsiteX992" fmla="*/ 827372 w 1964548"/>
              <a:gd name="connsiteY992" fmla="*/ 5678 h 1025702"/>
              <a:gd name="connsiteX993" fmla="*/ 368449 w 1964548"/>
              <a:gd name="connsiteY993" fmla="*/ 0 h 1025702"/>
              <a:gd name="connsiteX994" fmla="*/ 449230 w 1964548"/>
              <a:gd name="connsiteY994" fmla="*/ 0 h 1025702"/>
              <a:gd name="connsiteX995" fmla="*/ 454583 w 1964548"/>
              <a:gd name="connsiteY995" fmla="*/ 24146 h 1025702"/>
              <a:gd name="connsiteX996" fmla="*/ 400905 w 1964548"/>
              <a:gd name="connsiteY996" fmla="*/ 61732 h 1025702"/>
              <a:gd name="connsiteX997" fmla="*/ 363319 w 1964548"/>
              <a:gd name="connsiteY997" fmla="*/ 8054 h 1025702"/>
              <a:gd name="connsiteX998" fmla="*/ 248557 w 1964548"/>
              <a:gd name="connsiteY998" fmla="*/ 0 h 1025702"/>
              <a:gd name="connsiteX999" fmla="*/ 339909 w 1964548"/>
              <a:gd name="connsiteY999" fmla="*/ 1 h 1025702"/>
              <a:gd name="connsiteX1000" fmla="*/ 340815 w 1964548"/>
              <a:gd name="connsiteY1000" fmla="*/ 4086 h 1025702"/>
              <a:gd name="connsiteX1001" fmla="*/ 284899 w 1964548"/>
              <a:gd name="connsiteY1001" fmla="*/ 43238 h 1025702"/>
              <a:gd name="connsiteX1002" fmla="*/ 253742 w 1964548"/>
              <a:gd name="connsiteY1002" fmla="*/ 23389 h 1025702"/>
              <a:gd name="connsiteX1003" fmla="*/ 34049 w 1964548"/>
              <a:gd name="connsiteY1003" fmla="*/ 0 h 1025702"/>
              <a:gd name="connsiteX1004" fmla="*/ 69460 w 1964548"/>
              <a:gd name="connsiteY1004" fmla="*/ 1 h 1025702"/>
              <a:gd name="connsiteX1005" fmla="*/ 62969 w 1964548"/>
              <a:gd name="connsiteY1005" fmla="*/ 2889 h 1025702"/>
              <a:gd name="connsiteX1006" fmla="*/ 42691 w 1964548"/>
              <a:gd name="connsiteY1006" fmla="*/ 3390 h 102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</a:cxnLst>
            <a:rect l="l" t="t" r="r" b="b"/>
            <a:pathLst>
              <a:path w="1964548" h="1025702">
                <a:moveTo>
                  <a:pt x="301192" y="994565"/>
                </a:moveTo>
                <a:cubicBezTo>
                  <a:pt x="307755" y="995722"/>
                  <a:pt x="313773" y="998155"/>
                  <a:pt x="319036" y="1001563"/>
                </a:cubicBezTo>
                <a:lnTo>
                  <a:pt x="327061" y="1009309"/>
                </a:lnTo>
                <a:lnTo>
                  <a:pt x="258581" y="1012834"/>
                </a:lnTo>
                <a:lnTo>
                  <a:pt x="265126" y="1002561"/>
                </a:lnTo>
                <a:cubicBezTo>
                  <a:pt x="275245" y="995476"/>
                  <a:pt x="288066" y="992251"/>
                  <a:pt x="301192" y="994565"/>
                </a:cubicBezTo>
                <a:close/>
                <a:moveTo>
                  <a:pt x="182052" y="971599"/>
                </a:moveTo>
                <a:cubicBezTo>
                  <a:pt x="195703" y="974006"/>
                  <a:pt x="207086" y="981718"/>
                  <a:pt x="214455" y="992242"/>
                </a:cubicBezTo>
                <a:lnTo>
                  <a:pt x="219466" y="1014847"/>
                </a:lnTo>
                <a:lnTo>
                  <a:pt x="125535" y="1019682"/>
                </a:lnTo>
                <a:lnTo>
                  <a:pt x="123902" y="1012317"/>
                </a:lnTo>
                <a:cubicBezTo>
                  <a:pt x="128716" y="985015"/>
                  <a:pt x="154751" y="966785"/>
                  <a:pt x="182052" y="971599"/>
                </a:cubicBezTo>
                <a:close/>
                <a:moveTo>
                  <a:pt x="839843" y="967480"/>
                </a:moveTo>
                <a:lnTo>
                  <a:pt x="862261" y="981762"/>
                </a:lnTo>
                <a:lnTo>
                  <a:pt x="804059" y="984758"/>
                </a:lnTo>
                <a:lnTo>
                  <a:pt x="810991" y="973877"/>
                </a:lnTo>
                <a:cubicBezTo>
                  <a:pt x="819086" y="968209"/>
                  <a:pt x="829343" y="965629"/>
                  <a:pt x="839843" y="967480"/>
                </a:cubicBezTo>
                <a:close/>
                <a:moveTo>
                  <a:pt x="59961" y="949172"/>
                </a:moveTo>
                <a:cubicBezTo>
                  <a:pt x="87744" y="954071"/>
                  <a:pt x="106295" y="980565"/>
                  <a:pt x="101396" y="1008348"/>
                </a:cubicBezTo>
                <a:lnTo>
                  <a:pt x="93113" y="1021351"/>
                </a:lnTo>
                <a:lnTo>
                  <a:pt x="8565" y="1025702"/>
                </a:lnTo>
                <a:lnTo>
                  <a:pt x="784" y="990608"/>
                </a:lnTo>
                <a:cubicBezTo>
                  <a:pt x="5683" y="962824"/>
                  <a:pt x="32177" y="944273"/>
                  <a:pt x="59961" y="949172"/>
                </a:cubicBezTo>
                <a:close/>
                <a:moveTo>
                  <a:pt x="739718" y="947865"/>
                </a:moveTo>
                <a:cubicBezTo>
                  <a:pt x="750744" y="949809"/>
                  <a:pt x="759938" y="956038"/>
                  <a:pt x="765890" y="964538"/>
                </a:cubicBezTo>
                <a:lnTo>
                  <a:pt x="770753" y="986472"/>
                </a:lnTo>
                <a:lnTo>
                  <a:pt x="694883" y="990377"/>
                </a:lnTo>
                <a:lnTo>
                  <a:pt x="692749" y="980752"/>
                </a:lnTo>
                <a:cubicBezTo>
                  <a:pt x="696638" y="958701"/>
                  <a:pt x="717666" y="943976"/>
                  <a:pt x="739718" y="947865"/>
                </a:cubicBezTo>
                <a:close/>
                <a:moveTo>
                  <a:pt x="1360733" y="939224"/>
                </a:moveTo>
                <a:cubicBezTo>
                  <a:pt x="1368084" y="940520"/>
                  <a:pt x="1374213" y="944673"/>
                  <a:pt x="1378181" y="950339"/>
                </a:cubicBezTo>
                <a:lnTo>
                  <a:pt x="1379248" y="955153"/>
                </a:lnTo>
                <a:lnTo>
                  <a:pt x="1331681" y="957601"/>
                </a:lnTo>
                <a:lnTo>
                  <a:pt x="1340536" y="943701"/>
                </a:lnTo>
                <a:cubicBezTo>
                  <a:pt x="1346203" y="939733"/>
                  <a:pt x="1353383" y="937928"/>
                  <a:pt x="1360733" y="939224"/>
                </a:cubicBezTo>
                <a:close/>
                <a:moveTo>
                  <a:pt x="635790" y="927579"/>
                </a:moveTo>
                <a:cubicBezTo>
                  <a:pt x="658892" y="931652"/>
                  <a:pt x="674318" y="953683"/>
                  <a:pt x="670244" y="976784"/>
                </a:cubicBezTo>
                <a:lnTo>
                  <a:pt x="660456" y="992149"/>
                </a:lnTo>
                <a:lnTo>
                  <a:pt x="596262" y="995454"/>
                </a:lnTo>
                <a:lnTo>
                  <a:pt x="593621" y="993771"/>
                </a:lnTo>
                <a:cubicBezTo>
                  <a:pt x="587386" y="984867"/>
                  <a:pt x="584548" y="973584"/>
                  <a:pt x="586584" y="962033"/>
                </a:cubicBezTo>
                <a:cubicBezTo>
                  <a:pt x="590657" y="938931"/>
                  <a:pt x="612689" y="923505"/>
                  <a:pt x="635790" y="927579"/>
                </a:cubicBezTo>
                <a:close/>
                <a:moveTo>
                  <a:pt x="1924073" y="926823"/>
                </a:moveTo>
                <a:lnTo>
                  <a:pt x="1924268" y="927101"/>
                </a:lnTo>
                <a:lnTo>
                  <a:pt x="1923630" y="927133"/>
                </a:lnTo>
                <a:close/>
                <a:moveTo>
                  <a:pt x="1283425" y="923631"/>
                </a:moveTo>
                <a:cubicBezTo>
                  <a:pt x="1299175" y="926409"/>
                  <a:pt x="1309692" y="941429"/>
                  <a:pt x="1306915" y="957180"/>
                </a:cubicBezTo>
                <a:lnTo>
                  <a:pt x="1305798" y="958933"/>
                </a:lnTo>
                <a:lnTo>
                  <a:pt x="1253095" y="961646"/>
                </a:lnTo>
                <a:lnTo>
                  <a:pt x="1249875" y="947122"/>
                </a:lnTo>
                <a:cubicBezTo>
                  <a:pt x="1252652" y="931371"/>
                  <a:pt x="1267673" y="920854"/>
                  <a:pt x="1283425" y="923631"/>
                </a:cubicBezTo>
                <a:close/>
                <a:moveTo>
                  <a:pt x="1885397" y="917513"/>
                </a:moveTo>
                <a:cubicBezTo>
                  <a:pt x="1890648" y="918439"/>
                  <a:pt x="1894153" y="923445"/>
                  <a:pt x="1893228" y="928695"/>
                </a:cubicBezTo>
                <a:lnTo>
                  <a:pt x="1893223" y="928698"/>
                </a:lnTo>
                <a:lnTo>
                  <a:pt x="1877143" y="929526"/>
                </a:lnTo>
                <a:lnTo>
                  <a:pt x="1874213" y="925343"/>
                </a:lnTo>
                <a:cubicBezTo>
                  <a:pt x="1875139" y="920093"/>
                  <a:pt x="1880146" y="916587"/>
                  <a:pt x="1885397" y="917513"/>
                </a:cubicBezTo>
                <a:close/>
                <a:moveTo>
                  <a:pt x="1842311" y="907956"/>
                </a:moveTo>
                <a:cubicBezTo>
                  <a:pt x="1848611" y="909067"/>
                  <a:pt x="1852819" y="915075"/>
                  <a:pt x="1851708" y="921374"/>
                </a:cubicBezTo>
                <a:cubicBezTo>
                  <a:pt x="1850597" y="927674"/>
                  <a:pt x="1844589" y="931881"/>
                  <a:pt x="1838288" y="930770"/>
                </a:cubicBezTo>
                <a:cubicBezTo>
                  <a:pt x="1831987" y="929659"/>
                  <a:pt x="1827779" y="923651"/>
                  <a:pt x="1828890" y="917351"/>
                </a:cubicBezTo>
                <a:cubicBezTo>
                  <a:pt x="1830001" y="911051"/>
                  <a:pt x="1836010" y="906845"/>
                  <a:pt x="1842311" y="907956"/>
                </a:cubicBezTo>
                <a:close/>
                <a:moveTo>
                  <a:pt x="1202313" y="907369"/>
                </a:moveTo>
                <a:cubicBezTo>
                  <a:pt x="1219115" y="910332"/>
                  <a:pt x="1230334" y="926354"/>
                  <a:pt x="1227371" y="943154"/>
                </a:cubicBezTo>
                <a:cubicBezTo>
                  <a:pt x="1225890" y="951555"/>
                  <a:pt x="1221144" y="958560"/>
                  <a:pt x="1214668" y="963094"/>
                </a:cubicBezTo>
                <a:lnTo>
                  <a:pt x="1211555" y="963784"/>
                </a:lnTo>
                <a:lnTo>
                  <a:pt x="1186649" y="965066"/>
                </a:lnTo>
                <a:lnTo>
                  <a:pt x="1171645" y="955508"/>
                </a:lnTo>
                <a:cubicBezTo>
                  <a:pt x="1167111" y="949032"/>
                  <a:pt x="1165047" y="940827"/>
                  <a:pt x="1166528" y="932426"/>
                </a:cubicBezTo>
                <a:cubicBezTo>
                  <a:pt x="1169490" y="915625"/>
                  <a:pt x="1185512" y="904407"/>
                  <a:pt x="1202313" y="907369"/>
                </a:cubicBezTo>
                <a:close/>
                <a:moveTo>
                  <a:pt x="528059" y="906623"/>
                </a:moveTo>
                <a:cubicBezTo>
                  <a:pt x="552210" y="910883"/>
                  <a:pt x="568337" y="933913"/>
                  <a:pt x="564078" y="958064"/>
                </a:cubicBezTo>
                <a:cubicBezTo>
                  <a:pt x="559820" y="982216"/>
                  <a:pt x="536788" y="998342"/>
                  <a:pt x="512637" y="994084"/>
                </a:cubicBezTo>
                <a:cubicBezTo>
                  <a:pt x="488486" y="989825"/>
                  <a:pt x="472360" y="966794"/>
                  <a:pt x="476618" y="942643"/>
                </a:cubicBezTo>
                <a:cubicBezTo>
                  <a:pt x="480877" y="918491"/>
                  <a:pt x="503908" y="902365"/>
                  <a:pt x="528059" y="906623"/>
                </a:cubicBezTo>
                <a:close/>
                <a:moveTo>
                  <a:pt x="1795423" y="897727"/>
                </a:moveTo>
                <a:cubicBezTo>
                  <a:pt x="1802774" y="899024"/>
                  <a:pt x="1807683" y="906032"/>
                  <a:pt x="1806386" y="913383"/>
                </a:cubicBezTo>
                <a:cubicBezTo>
                  <a:pt x="1805090" y="920734"/>
                  <a:pt x="1798081" y="925641"/>
                  <a:pt x="1790730" y="924345"/>
                </a:cubicBezTo>
                <a:cubicBezTo>
                  <a:pt x="1783379" y="923049"/>
                  <a:pt x="1778471" y="916040"/>
                  <a:pt x="1779767" y="908689"/>
                </a:cubicBezTo>
                <a:cubicBezTo>
                  <a:pt x="1781063" y="901339"/>
                  <a:pt x="1788073" y="896431"/>
                  <a:pt x="1795423" y="897727"/>
                </a:cubicBezTo>
                <a:close/>
                <a:moveTo>
                  <a:pt x="1117399" y="890436"/>
                </a:moveTo>
                <a:cubicBezTo>
                  <a:pt x="1135250" y="893584"/>
                  <a:pt x="1147170" y="910606"/>
                  <a:pt x="1144022" y="928458"/>
                </a:cubicBezTo>
                <a:cubicBezTo>
                  <a:pt x="1140874" y="946309"/>
                  <a:pt x="1123852" y="958228"/>
                  <a:pt x="1106000" y="955081"/>
                </a:cubicBezTo>
                <a:cubicBezTo>
                  <a:pt x="1088149" y="951933"/>
                  <a:pt x="1076229" y="934911"/>
                  <a:pt x="1079377" y="917059"/>
                </a:cubicBezTo>
                <a:cubicBezTo>
                  <a:pt x="1082525" y="899207"/>
                  <a:pt x="1099547" y="887288"/>
                  <a:pt x="1117399" y="890436"/>
                </a:cubicBezTo>
                <a:close/>
                <a:moveTo>
                  <a:pt x="1744733" y="886829"/>
                </a:moveTo>
                <a:cubicBezTo>
                  <a:pt x="1753134" y="888310"/>
                  <a:pt x="1758743" y="896321"/>
                  <a:pt x="1757262" y="904721"/>
                </a:cubicBezTo>
                <a:cubicBezTo>
                  <a:pt x="1755781" y="913122"/>
                  <a:pt x="1747770" y="918731"/>
                  <a:pt x="1739369" y="917249"/>
                </a:cubicBezTo>
                <a:cubicBezTo>
                  <a:pt x="1730967" y="915768"/>
                  <a:pt x="1725358" y="907757"/>
                  <a:pt x="1726840" y="899357"/>
                </a:cubicBezTo>
                <a:cubicBezTo>
                  <a:pt x="1728321" y="890956"/>
                  <a:pt x="1736331" y="885347"/>
                  <a:pt x="1744733" y="886829"/>
                </a:cubicBezTo>
                <a:close/>
                <a:moveTo>
                  <a:pt x="416527" y="884996"/>
                </a:moveTo>
                <a:cubicBezTo>
                  <a:pt x="441729" y="889440"/>
                  <a:pt x="458557" y="913472"/>
                  <a:pt x="454113" y="938675"/>
                </a:cubicBezTo>
                <a:cubicBezTo>
                  <a:pt x="449670" y="963877"/>
                  <a:pt x="425637" y="980704"/>
                  <a:pt x="400435" y="976260"/>
                </a:cubicBezTo>
                <a:cubicBezTo>
                  <a:pt x="375232" y="971816"/>
                  <a:pt x="358405" y="947784"/>
                  <a:pt x="362848" y="922582"/>
                </a:cubicBezTo>
                <a:cubicBezTo>
                  <a:pt x="367292" y="897380"/>
                  <a:pt x="391324" y="880552"/>
                  <a:pt x="416527" y="884996"/>
                </a:cubicBezTo>
                <a:close/>
                <a:moveTo>
                  <a:pt x="1690238" y="875259"/>
                </a:moveTo>
                <a:cubicBezTo>
                  <a:pt x="1699688" y="876925"/>
                  <a:pt x="1705999" y="885938"/>
                  <a:pt x="1704333" y="895388"/>
                </a:cubicBezTo>
                <a:cubicBezTo>
                  <a:pt x="1702666" y="904838"/>
                  <a:pt x="1693654" y="911149"/>
                  <a:pt x="1684203" y="909483"/>
                </a:cubicBezTo>
                <a:cubicBezTo>
                  <a:pt x="1674753" y="907817"/>
                  <a:pt x="1668442" y="898804"/>
                  <a:pt x="1670109" y="889354"/>
                </a:cubicBezTo>
                <a:cubicBezTo>
                  <a:pt x="1671775" y="879903"/>
                  <a:pt x="1680788" y="873593"/>
                  <a:pt x="1690238" y="875259"/>
                </a:cubicBezTo>
                <a:close/>
                <a:moveTo>
                  <a:pt x="1028682" y="872832"/>
                </a:moveTo>
                <a:cubicBezTo>
                  <a:pt x="1047583" y="876165"/>
                  <a:pt x="1060204" y="894189"/>
                  <a:pt x="1056871" y="913091"/>
                </a:cubicBezTo>
                <a:cubicBezTo>
                  <a:pt x="1053539" y="931992"/>
                  <a:pt x="1035514" y="944613"/>
                  <a:pt x="1016613" y="941280"/>
                </a:cubicBezTo>
                <a:cubicBezTo>
                  <a:pt x="997711" y="937947"/>
                  <a:pt x="985090" y="919923"/>
                  <a:pt x="988423" y="901021"/>
                </a:cubicBezTo>
                <a:cubicBezTo>
                  <a:pt x="991756" y="882120"/>
                  <a:pt x="1009780" y="869499"/>
                  <a:pt x="1028682" y="872832"/>
                </a:cubicBezTo>
                <a:close/>
                <a:moveTo>
                  <a:pt x="1631943" y="863020"/>
                </a:moveTo>
                <a:cubicBezTo>
                  <a:pt x="1642444" y="864872"/>
                  <a:pt x="1649455" y="874885"/>
                  <a:pt x="1647604" y="885385"/>
                </a:cubicBezTo>
                <a:cubicBezTo>
                  <a:pt x="1645752" y="895885"/>
                  <a:pt x="1635739" y="902897"/>
                  <a:pt x="1625238" y="901045"/>
                </a:cubicBezTo>
                <a:cubicBezTo>
                  <a:pt x="1614737" y="899194"/>
                  <a:pt x="1607725" y="889180"/>
                  <a:pt x="1609577" y="878680"/>
                </a:cubicBezTo>
                <a:cubicBezTo>
                  <a:pt x="1611428" y="868180"/>
                  <a:pt x="1621442" y="861168"/>
                  <a:pt x="1631943" y="863020"/>
                </a:cubicBezTo>
                <a:close/>
                <a:moveTo>
                  <a:pt x="301192" y="862698"/>
                </a:moveTo>
                <a:cubicBezTo>
                  <a:pt x="327445" y="867327"/>
                  <a:pt x="344974" y="892361"/>
                  <a:pt x="340345" y="918613"/>
                </a:cubicBezTo>
                <a:cubicBezTo>
                  <a:pt x="335716" y="944865"/>
                  <a:pt x="310682" y="962394"/>
                  <a:pt x="284430" y="957765"/>
                </a:cubicBezTo>
                <a:cubicBezTo>
                  <a:pt x="258178" y="953136"/>
                  <a:pt x="240648" y="928102"/>
                  <a:pt x="245277" y="901850"/>
                </a:cubicBezTo>
                <a:cubicBezTo>
                  <a:pt x="249906" y="875598"/>
                  <a:pt x="274940" y="858069"/>
                  <a:pt x="301192" y="862698"/>
                </a:cubicBezTo>
                <a:close/>
                <a:moveTo>
                  <a:pt x="936166" y="854557"/>
                </a:moveTo>
                <a:cubicBezTo>
                  <a:pt x="956118" y="858075"/>
                  <a:pt x="969437" y="877102"/>
                  <a:pt x="965920" y="897052"/>
                </a:cubicBezTo>
                <a:cubicBezTo>
                  <a:pt x="962403" y="917004"/>
                  <a:pt x="943377" y="930326"/>
                  <a:pt x="923427" y="926809"/>
                </a:cubicBezTo>
                <a:cubicBezTo>
                  <a:pt x="903476" y="923291"/>
                  <a:pt x="890153" y="904264"/>
                  <a:pt x="893671" y="884313"/>
                </a:cubicBezTo>
                <a:cubicBezTo>
                  <a:pt x="897189" y="864362"/>
                  <a:pt x="916216" y="851039"/>
                  <a:pt x="936166" y="854557"/>
                </a:cubicBezTo>
                <a:close/>
                <a:moveTo>
                  <a:pt x="1569844" y="850110"/>
                </a:moveTo>
                <a:cubicBezTo>
                  <a:pt x="1581395" y="852146"/>
                  <a:pt x="1589107" y="863161"/>
                  <a:pt x="1587071" y="874712"/>
                </a:cubicBezTo>
                <a:cubicBezTo>
                  <a:pt x="1585034" y="886263"/>
                  <a:pt x="1574019" y="893975"/>
                  <a:pt x="1562469" y="891938"/>
                </a:cubicBezTo>
                <a:cubicBezTo>
                  <a:pt x="1550918" y="889902"/>
                  <a:pt x="1543205" y="878887"/>
                  <a:pt x="1545242" y="867336"/>
                </a:cubicBezTo>
                <a:cubicBezTo>
                  <a:pt x="1547279" y="855785"/>
                  <a:pt x="1558293" y="848073"/>
                  <a:pt x="1569844" y="850110"/>
                </a:cubicBezTo>
                <a:close/>
                <a:moveTo>
                  <a:pt x="182054" y="839732"/>
                </a:moveTo>
                <a:cubicBezTo>
                  <a:pt x="209355" y="844546"/>
                  <a:pt x="227585" y="870581"/>
                  <a:pt x="222771" y="897883"/>
                </a:cubicBezTo>
                <a:cubicBezTo>
                  <a:pt x="217957" y="925184"/>
                  <a:pt x="191922" y="943414"/>
                  <a:pt x="164620" y="938600"/>
                </a:cubicBezTo>
                <a:cubicBezTo>
                  <a:pt x="137318" y="933786"/>
                  <a:pt x="119088" y="907751"/>
                  <a:pt x="123903" y="880449"/>
                </a:cubicBezTo>
                <a:cubicBezTo>
                  <a:pt x="128717" y="853148"/>
                  <a:pt x="154752" y="834918"/>
                  <a:pt x="182054" y="839732"/>
                </a:cubicBezTo>
                <a:close/>
                <a:moveTo>
                  <a:pt x="1503943" y="836529"/>
                </a:moveTo>
                <a:cubicBezTo>
                  <a:pt x="1516544" y="838751"/>
                  <a:pt x="1524958" y="850767"/>
                  <a:pt x="1522736" y="863368"/>
                </a:cubicBezTo>
                <a:cubicBezTo>
                  <a:pt x="1520514" y="875968"/>
                  <a:pt x="1508498" y="884383"/>
                  <a:pt x="1495897" y="882161"/>
                </a:cubicBezTo>
                <a:cubicBezTo>
                  <a:pt x="1483296" y="879939"/>
                  <a:pt x="1474882" y="867922"/>
                  <a:pt x="1477104" y="855322"/>
                </a:cubicBezTo>
                <a:cubicBezTo>
                  <a:pt x="1479326" y="842721"/>
                  <a:pt x="1491343" y="834307"/>
                  <a:pt x="1503943" y="836529"/>
                </a:cubicBezTo>
                <a:close/>
                <a:moveTo>
                  <a:pt x="839844" y="835613"/>
                </a:moveTo>
                <a:cubicBezTo>
                  <a:pt x="860845" y="839316"/>
                  <a:pt x="874868" y="859344"/>
                  <a:pt x="871165" y="880345"/>
                </a:cubicBezTo>
                <a:cubicBezTo>
                  <a:pt x="867461" y="901346"/>
                  <a:pt x="847435" y="915369"/>
                  <a:pt x="826434" y="911666"/>
                </a:cubicBezTo>
                <a:cubicBezTo>
                  <a:pt x="805433" y="907963"/>
                  <a:pt x="791409" y="887936"/>
                  <a:pt x="795113" y="866935"/>
                </a:cubicBezTo>
                <a:cubicBezTo>
                  <a:pt x="798816" y="845933"/>
                  <a:pt x="818843" y="831910"/>
                  <a:pt x="839844" y="835613"/>
                </a:cubicBezTo>
                <a:close/>
                <a:moveTo>
                  <a:pt x="1434240" y="822278"/>
                </a:moveTo>
                <a:cubicBezTo>
                  <a:pt x="1447891" y="824685"/>
                  <a:pt x="1457006" y="837703"/>
                  <a:pt x="1454599" y="851353"/>
                </a:cubicBezTo>
                <a:cubicBezTo>
                  <a:pt x="1452192" y="865004"/>
                  <a:pt x="1439175" y="874119"/>
                  <a:pt x="1425523" y="871712"/>
                </a:cubicBezTo>
                <a:cubicBezTo>
                  <a:pt x="1411872" y="869305"/>
                  <a:pt x="1402757" y="856287"/>
                  <a:pt x="1405164" y="842637"/>
                </a:cubicBezTo>
                <a:cubicBezTo>
                  <a:pt x="1407571" y="828986"/>
                  <a:pt x="1420588" y="819871"/>
                  <a:pt x="1434240" y="822278"/>
                </a:cubicBezTo>
                <a:close/>
                <a:moveTo>
                  <a:pt x="59961" y="817305"/>
                </a:moveTo>
                <a:cubicBezTo>
                  <a:pt x="87744" y="822204"/>
                  <a:pt x="106296" y="848698"/>
                  <a:pt x="101397" y="876481"/>
                </a:cubicBezTo>
                <a:cubicBezTo>
                  <a:pt x="96498" y="904264"/>
                  <a:pt x="70004" y="922816"/>
                  <a:pt x="42220" y="917917"/>
                </a:cubicBezTo>
                <a:cubicBezTo>
                  <a:pt x="14437" y="913018"/>
                  <a:pt x="-4114" y="886524"/>
                  <a:pt x="785" y="858740"/>
                </a:cubicBezTo>
                <a:cubicBezTo>
                  <a:pt x="5684" y="830957"/>
                  <a:pt x="32178" y="812406"/>
                  <a:pt x="59961" y="817305"/>
                </a:cubicBezTo>
                <a:close/>
                <a:moveTo>
                  <a:pt x="739719" y="815998"/>
                </a:moveTo>
                <a:cubicBezTo>
                  <a:pt x="761771" y="819886"/>
                  <a:pt x="776495" y="840914"/>
                  <a:pt x="772607" y="862966"/>
                </a:cubicBezTo>
                <a:cubicBezTo>
                  <a:pt x="768718" y="885018"/>
                  <a:pt x="747690" y="899742"/>
                  <a:pt x="725638" y="895854"/>
                </a:cubicBezTo>
                <a:cubicBezTo>
                  <a:pt x="703586" y="891965"/>
                  <a:pt x="688861" y="870937"/>
                  <a:pt x="692750" y="848885"/>
                </a:cubicBezTo>
                <a:cubicBezTo>
                  <a:pt x="696638" y="826833"/>
                  <a:pt x="717667" y="812109"/>
                  <a:pt x="739719" y="815998"/>
                </a:cubicBezTo>
                <a:close/>
                <a:moveTo>
                  <a:pt x="1360733" y="807356"/>
                </a:moveTo>
                <a:cubicBezTo>
                  <a:pt x="1375434" y="809949"/>
                  <a:pt x="1385250" y="823967"/>
                  <a:pt x="1382658" y="838668"/>
                </a:cubicBezTo>
                <a:cubicBezTo>
                  <a:pt x="1380066" y="853369"/>
                  <a:pt x="1366047" y="863185"/>
                  <a:pt x="1351346" y="860593"/>
                </a:cubicBezTo>
                <a:cubicBezTo>
                  <a:pt x="1336645" y="858001"/>
                  <a:pt x="1326829" y="843982"/>
                  <a:pt x="1329421" y="829281"/>
                </a:cubicBezTo>
                <a:cubicBezTo>
                  <a:pt x="1332014" y="814580"/>
                  <a:pt x="1346032" y="804764"/>
                  <a:pt x="1360733" y="807356"/>
                </a:cubicBezTo>
                <a:close/>
                <a:moveTo>
                  <a:pt x="1958672" y="802885"/>
                </a:moveTo>
                <a:cubicBezTo>
                  <a:pt x="1961608" y="803403"/>
                  <a:pt x="1963570" y="806203"/>
                  <a:pt x="1963052" y="809140"/>
                </a:cubicBezTo>
                <a:cubicBezTo>
                  <a:pt x="1962534" y="812077"/>
                  <a:pt x="1959733" y="814038"/>
                  <a:pt x="1956796" y="813520"/>
                </a:cubicBezTo>
                <a:cubicBezTo>
                  <a:pt x="1953860" y="813002"/>
                  <a:pt x="1951898" y="810201"/>
                  <a:pt x="1952416" y="807266"/>
                </a:cubicBezTo>
                <a:cubicBezTo>
                  <a:pt x="1952934" y="804329"/>
                  <a:pt x="1955735" y="802368"/>
                  <a:pt x="1958672" y="802885"/>
                </a:cubicBezTo>
                <a:close/>
                <a:moveTo>
                  <a:pt x="635791" y="795712"/>
                </a:moveTo>
                <a:cubicBezTo>
                  <a:pt x="658892" y="799785"/>
                  <a:pt x="674318" y="821815"/>
                  <a:pt x="670245" y="844917"/>
                </a:cubicBezTo>
                <a:cubicBezTo>
                  <a:pt x="666171" y="868019"/>
                  <a:pt x="644141" y="883444"/>
                  <a:pt x="621039" y="879371"/>
                </a:cubicBezTo>
                <a:cubicBezTo>
                  <a:pt x="597938" y="875298"/>
                  <a:pt x="582512" y="853267"/>
                  <a:pt x="586585" y="830166"/>
                </a:cubicBezTo>
                <a:cubicBezTo>
                  <a:pt x="590659" y="807064"/>
                  <a:pt x="612689" y="791638"/>
                  <a:pt x="635791" y="795712"/>
                </a:cubicBezTo>
                <a:close/>
                <a:moveTo>
                  <a:pt x="1924074" y="794956"/>
                </a:moveTo>
                <a:cubicBezTo>
                  <a:pt x="1927990" y="795646"/>
                  <a:pt x="1930605" y="799381"/>
                  <a:pt x="1929914" y="803297"/>
                </a:cubicBezTo>
                <a:cubicBezTo>
                  <a:pt x="1929224" y="807213"/>
                  <a:pt x="1925489" y="809828"/>
                  <a:pt x="1921573" y="809137"/>
                </a:cubicBezTo>
                <a:cubicBezTo>
                  <a:pt x="1917658" y="808447"/>
                  <a:pt x="1915043" y="804712"/>
                  <a:pt x="1915733" y="800796"/>
                </a:cubicBezTo>
                <a:cubicBezTo>
                  <a:pt x="1916424" y="796881"/>
                  <a:pt x="1920158" y="794266"/>
                  <a:pt x="1924074" y="794956"/>
                </a:cubicBezTo>
                <a:close/>
                <a:moveTo>
                  <a:pt x="1283424" y="791764"/>
                </a:moveTo>
                <a:cubicBezTo>
                  <a:pt x="1299175" y="794541"/>
                  <a:pt x="1309693" y="809562"/>
                  <a:pt x="1306916" y="825313"/>
                </a:cubicBezTo>
                <a:cubicBezTo>
                  <a:pt x="1304138" y="841064"/>
                  <a:pt x="1289118" y="851581"/>
                  <a:pt x="1273367" y="848804"/>
                </a:cubicBezTo>
                <a:cubicBezTo>
                  <a:pt x="1257616" y="846027"/>
                  <a:pt x="1247098" y="831006"/>
                  <a:pt x="1249875" y="815255"/>
                </a:cubicBezTo>
                <a:cubicBezTo>
                  <a:pt x="1252653" y="799504"/>
                  <a:pt x="1267673" y="788987"/>
                  <a:pt x="1283424" y="791764"/>
                </a:cubicBezTo>
                <a:close/>
                <a:moveTo>
                  <a:pt x="1885397" y="785645"/>
                </a:moveTo>
                <a:cubicBezTo>
                  <a:pt x="1890648" y="786571"/>
                  <a:pt x="1894154" y="791578"/>
                  <a:pt x="1893228" y="796828"/>
                </a:cubicBezTo>
                <a:cubicBezTo>
                  <a:pt x="1892303" y="802078"/>
                  <a:pt x="1887296" y="805584"/>
                  <a:pt x="1882045" y="804658"/>
                </a:cubicBezTo>
                <a:cubicBezTo>
                  <a:pt x="1876794" y="803732"/>
                  <a:pt x="1873288" y="798725"/>
                  <a:pt x="1874214" y="793475"/>
                </a:cubicBezTo>
                <a:cubicBezTo>
                  <a:pt x="1875139" y="788225"/>
                  <a:pt x="1880146" y="784720"/>
                  <a:pt x="1885397" y="785645"/>
                </a:cubicBezTo>
                <a:close/>
                <a:moveTo>
                  <a:pt x="1842311" y="776089"/>
                </a:moveTo>
                <a:cubicBezTo>
                  <a:pt x="1848612" y="777200"/>
                  <a:pt x="1852819" y="783208"/>
                  <a:pt x="1851709" y="789508"/>
                </a:cubicBezTo>
                <a:cubicBezTo>
                  <a:pt x="1850598" y="795808"/>
                  <a:pt x="1844589" y="800015"/>
                  <a:pt x="1838288" y="798904"/>
                </a:cubicBezTo>
                <a:cubicBezTo>
                  <a:pt x="1831987" y="797793"/>
                  <a:pt x="1827780" y="791785"/>
                  <a:pt x="1828891" y="785485"/>
                </a:cubicBezTo>
                <a:cubicBezTo>
                  <a:pt x="1830001" y="779185"/>
                  <a:pt x="1836010" y="774978"/>
                  <a:pt x="1842311" y="776089"/>
                </a:cubicBezTo>
                <a:close/>
                <a:moveTo>
                  <a:pt x="1202313" y="775502"/>
                </a:moveTo>
                <a:cubicBezTo>
                  <a:pt x="1219115" y="778465"/>
                  <a:pt x="1230333" y="794486"/>
                  <a:pt x="1227372" y="811287"/>
                </a:cubicBezTo>
                <a:cubicBezTo>
                  <a:pt x="1224408" y="828088"/>
                  <a:pt x="1208387" y="839306"/>
                  <a:pt x="1191585" y="836343"/>
                </a:cubicBezTo>
                <a:cubicBezTo>
                  <a:pt x="1174784" y="833381"/>
                  <a:pt x="1163565" y="817359"/>
                  <a:pt x="1166527" y="800559"/>
                </a:cubicBezTo>
                <a:cubicBezTo>
                  <a:pt x="1169490" y="783758"/>
                  <a:pt x="1185511" y="772539"/>
                  <a:pt x="1202313" y="775502"/>
                </a:cubicBezTo>
                <a:close/>
                <a:moveTo>
                  <a:pt x="528060" y="774757"/>
                </a:moveTo>
                <a:cubicBezTo>
                  <a:pt x="552210" y="779015"/>
                  <a:pt x="568337" y="802047"/>
                  <a:pt x="564079" y="826198"/>
                </a:cubicBezTo>
                <a:cubicBezTo>
                  <a:pt x="559820" y="850349"/>
                  <a:pt x="536790" y="866476"/>
                  <a:pt x="512637" y="862218"/>
                </a:cubicBezTo>
                <a:cubicBezTo>
                  <a:pt x="488488" y="857958"/>
                  <a:pt x="472361" y="834927"/>
                  <a:pt x="476620" y="810776"/>
                </a:cubicBezTo>
                <a:cubicBezTo>
                  <a:pt x="480878" y="786624"/>
                  <a:pt x="503909" y="770498"/>
                  <a:pt x="528060" y="774757"/>
                </a:cubicBezTo>
                <a:close/>
                <a:moveTo>
                  <a:pt x="1795423" y="765860"/>
                </a:moveTo>
                <a:cubicBezTo>
                  <a:pt x="1802774" y="767156"/>
                  <a:pt x="1807682" y="774165"/>
                  <a:pt x="1806386" y="781516"/>
                </a:cubicBezTo>
                <a:cubicBezTo>
                  <a:pt x="1805090" y="788866"/>
                  <a:pt x="1798080" y="793774"/>
                  <a:pt x="1790730" y="792477"/>
                </a:cubicBezTo>
                <a:cubicBezTo>
                  <a:pt x="1783379" y="791181"/>
                  <a:pt x="1778470" y="784172"/>
                  <a:pt x="1779767" y="776822"/>
                </a:cubicBezTo>
                <a:cubicBezTo>
                  <a:pt x="1781063" y="769471"/>
                  <a:pt x="1788072" y="764564"/>
                  <a:pt x="1795423" y="765860"/>
                </a:cubicBezTo>
                <a:close/>
                <a:moveTo>
                  <a:pt x="1117398" y="758569"/>
                </a:moveTo>
                <a:cubicBezTo>
                  <a:pt x="1135250" y="761716"/>
                  <a:pt x="1147169" y="778739"/>
                  <a:pt x="1144021" y="796590"/>
                </a:cubicBezTo>
                <a:cubicBezTo>
                  <a:pt x="1140874" y="814442"/>
                  <a:pt x="1123851" y="826361"/>
                  <a:pt x="1106000" y="823213"/>
                </a:cubicBezTo>
                <a:cubicBezTo>
                  <a:pt x="1088148" y="820066"/>
                  <a:pt x="1076229" y="803043"/>
                  <a:pt x="1079377" y="785192"/>
                </a:cubicBezTo>
                <a:cubicBezTo>
                  <a:pt x="1082524" y="767340"/>
                  <a:pt x="1099547" y="755421"/>
                  <a:pt x="1117398" y="758569"/>
                </a:cubicBezTo>
                <a:close/>
                <a:moveTo>
                  <a:pt x="1744732" y="754961"/>
                </a:moveTo>
                <a:cubicBezTo>
                  <a:pt x="1753134" y="756443"/>
                  <a:pt x="1758743" y="764454"/>
                  <a:pt x="1757262" y="772854"/>
                </a:cubicBezTo>
                <a:cubicBezTo>
                  <a:pt x="1755780" y="781255"/>
                  <a:pt x="1747770" y="786863"/>
                  <a:pt x="1739368" y="785382"/>
                </a:cubicBezTo>
                <a:cubicBezTo>
                  <a:pt x="1730967" y="783900"/>
                  <a:pt x="1725358" y="775890"/>
                  <a:pt x="1726839" y="767490"/>
                </a:cubicBezTo>
                <a:cubicBezTo>
                  <a:pt x="1728320" y="759089"/>
                  <a:pt x="1736331" y="753480"/>
                  <a:pt x="1744732" y="754961"/>
                </a:cubicBezTo>
                <a:close/>
                <a:moveTo>
                  <a:pt x="416528" y="753129"/>
                </a:moveTo>
                <a:cubicBezTo>
                  <a:pt x="441730" y="757573"/>
                  <a:pt x="458558" y="781605"/>
                  <a:pt x="454114" y="806807"/>
                </a:cubicBezTo>
                <a:cubicBezTo>
                  <a:pt x="449670" y="832009"/>
                  <a:pt x="425638" y="848837"/>
                  <a:pt x="400436" y="844393"/>
                </a:cubicBezTo>
                <a:cubicBezTo>
                  <a:pt x="375234" y="839949"/>
                  <a:pt x="358406" y="815917"/>
                  <a:pt x="362850" y="790715"/>
                </a:cubicBezTo>
                <a:cubicBezTo>
                  <a:pt x="367293" y="765513"/>
                  <a:pt x="391326" y="748685"/>
                  <a:pt x="416528" y="753129"/>
                </a:cubicBezTo>
                <a:close/>
                <a:moveTo>
                  <a:pt x="1690238" y="743391"/>
                </a:moveTo>
                <a:cubicBezTo>
                  <a:pt x="1699688" y="745058"/>
                  <a:pt x="1705999" y="754071"/>
                  <a:pt x="1704332" y="763521"/>
                </a:cubicBezTo>
                <a:cubicBezTo>
                  <a:pt x="1702666" y="772971"/>
                  <a:pt x="1693653" y="779282"/>
                  <a:pt x="1684203" y="777615"/>
                </a:cubicBezTo>
                <a:cubicBezTo>
                  <a:pt x="1674753" y="775949"/>
                  <a:pt x="1668442" y="766936"/>
                  <a:pt x="1670108" y="757486"/>
                </a:cubicBezTo>
                <a:cubicBezTo>
                  <a:pt x="1671775" y="748036"/>
                  <a:pt x="1680787" y="741725"/>
                  <a:pt x="1690238" y="743391"/>
                </a:cubicBezTo>
                <a:close/>
                <a:moveTo>
                  <a:pt x="1028682" y="740965"/>
                </a:moveTo>
                <a:cubicBezTo>
                  <a:pt x="1047584" y="744298"/>
                  <a:pt x="1060205" y="762322"/>
                  <a:pt x="1056872" y="781223"/>
                </a:cubicBezTo>
                <a:cubicBezTo>
                  <a:pt x="1053539" y="800125"/>
                  <a:pt x="1035515" y="812746"/>
                  <a:pt x="1016613" y="809413"/>
                </a:cubicBezTo>
                <a:cubicBezTo>
                  <a:pt x="997712" y="806080"/>
                  <a:pt x="985091" y="788056"/>
                  <a:pt x="988424" y="769154"/>
                </a:cubicBezTo>
                <a:cubicBezTo>
                  <a:pt x="991757" y="750253"/>
                  <a:pt x="1009781" y="737632"/>
                  <a:pt x="1028682" y="740965"/>
                </a:cubicBezTo>
                <a:close/>
                <a:moveTo>
                  <a:pt x="1631943" y="731154"/>
                </a:moveTo>
                <a:cubicBezTo>
                  <a:pt x="1642444" y="733005"/>
                  <a:pt x="1649456" y="743019"/>
                  <a:pt x="1647604" y="753519"/>
                </a:cubicBezTo>
                <a:cubicBezTo>
                  <a:pt x="1645753" y="764019"/>
                  <a:pt x="1635739" y="771031"/>
                  <a:pt x="1625238" y="769179"/>
                </a:cubicBezTo>
                <a:cubicBezTo>
                  <a:pt x="1614737" y="767328"/>
                  <a:pt x="1607725" y="757314"/>
                  <a:pt x="1609577" y="746814"/>
                </a:cubicBezTo>
                <a:cubicBezTo>
                  <a:pt x="1611428" y="736314"/>
                  <a:pt x="1621442" y="729302"/>
                  <a:pt x="1631943" y="731154"/>
                </a:cubicBezTo>
                <a:close/>
                <a:moveTo>
                  <a:pt x="301193" y="730832"/>
                </a:moveTo>
                <a:cubicBezTo>
                  <a:pt x="327446" y="735461"/>
                  <a:pt x="344974" y="760495"/>
                  <a:pt x="340346" y="786747"/>
                </a:cubicBezTo>
                <a:cubicBezTo>
                  <a:pt x="335717" y="812999"/>
                  <a:pt x="310682" y="830528"/>
                  <a:pt x="284430" y="825899"/>
                </a:cubicBezTo>
                <a:cubicBezTo>
                  <a:pt x="258178" y="821270"/>
                  <a:pt x="240649" y="796236"/>
                  <a:pt x="245278" y="769984"/>
                </a:cubicBezTo>
                <a:cubicBezTo>
                  <a:pt x="249907" y="743732"/>
                  <a:pt x="274941" y="726203"/>
                  <a:pt x="301193" y="730832"/>
                </a:cubicBezTo>
                <a:close/>
                <a:moveTo>
                  <a:pt x="936167" y="722690"/>
                </a:moveTo>
                <a:cubicBezTo>
                  <a:pt x="956118" y="726208"/>
                  <a:pt x="969437" y="745235"/>
                  <a:pt x="965920" y="765186"/>
                </a:cubicBezTo>
                <a:cubicBezTo>
                  <a:pt x="962403" y="785137"/>
                  <a:pt x="943379" y="798459"/>
                  <a:pt x="923427" y="794941"/>
                </a:cubicBezTo>
                <a:cubicBezTo>
                  <a:pt x="903476" y="791423"/>
                  <a:pt x="890154" y="772397"/>
                  <a:pt x="893672" y="752446"/>
                </a:cubicBezTo>
                <a:cubicBezTo>
                  <a:pt x="897190" y="732495"/>
                  <a:pt x="916216" y="719172"/>
                  <a:pt x="936167" y="722690"/>
                </a:cubicBezTo>
                <a:close/>
                <a:moveTo>
                  <a:pt x="1569845" y="718242"/>
                </a:moveTo>
                <a:cubicBezTo>
                  <a:pt x="1581395" y="720279"/>
                  <a:pt x="1589108" y="731294"/>
                  <a:pt x="1587071" y="742844"/>
                </a:cubicBezTo>
                <a:cubicBezTo>
                  <a:pt x="1585034" y="754395"/>
                  <a:pt x="1574020" y="762108"/>
                  <a:pt x="1562469" y="760071"/>
                </a:cubicBezTo>
                <a:cubicBezTo>
                  <a:pt x="1550918" y="758034"/>
                  <a:pt x="1543206" y="747020"/>
                  <a:pt x="1545242" y="735469"/>
                </a:cubicBezTo>
                <a:cubicBezTo>
                  <a:pt x="1547279" y="723918"/>
                  <a:pt x="1558294" y="716206"/>
                  <a:pt x="1569845" y="718242"/>
                </a:cubicBezTo>
                <a:close/>
                <a:moveTo>
                  <a:pt x="182054" y="707864"/>
                </a:moveTo>
                <a:cubicBezTo>
                  <a:pt x="209356" y="712678"/>
                  <a:pt x="227586" y="738714"/>
                  <a:pt x="222772" y="766015"/>
                </a:cubicBezTo>
                <a:cubicBezTo>
                  <a:pt x="217958" y="793317"/>
                  <a:pt x="191923" y="811547"/>
                  <a:pt x="164621" y="806733"/>
                </a:cubicBezTo>
                <a:cubicBezTo>
                  <a:pt x="137319" y="801919"/>
                  <a:pt x="119089" y="775884"/>
                  <a:pt x="123903" y="748582"/>
                </a:cubicBezTo>
                <a:cubicBezTo>
                  <a:pt x="128717" y="721280"/>
                  <a:pt x="154752" y="703050"/>
                  <a:pt x="182054" y="707864"/>
                </a:cubicBezTo>
                <a:close/>
                <a:moveTo>
                  <a:pt x="1503944" y="704661"/>
                </a:moveTo>
                <a:cubicBezTo>
                  <a:pt x="1516544" y="706883"/>
                  <a:pt x="1524959" y="718900"/>
                  <a:pt x="1522737" y="731501"/>
                </a:cubicBezTo>
                <a:cubicBezTo>
                  <a:pt x="1520515" y="744101"/>
                  <a:pt x="1508498" y="752515"/>
                  <a:pt x="1495898" y="750294"/>
                </a:cubicBezTo>
                <a:cubicBezTo>
                  <a:pt x="1483297" y="748072"/>
                  <a:pt x="1474883" y="736055"/>
                  <a:pt x="1477105" y="723454"/>
                </a:cubicBezTo>
                <a:cubicBezTo>
                  <a:pt x="1479326" y="710854"/>
                  <a:pt x="1491343" y="702440"/>
                  <a:pt x="1503944" y="704661"/>
                </a:cubicBezTo>
                <a:close/>
                <a:moveTo>
                  <a:pt x="839844" y="703747"/>
                </a:moveTo>
                <a:cubicBezTo>
                  <a:pt x="860845" y="707450"/>
                  <a:pt x="874869" y="727477"/>
                  <a:pt x="871166" y="748478"/>
                </a:cubicBezTo>
                <a:cubicBezTo>
                  <a:pt x="867463" y="769479"/>
                  <a:pt x="847435" y="783503"/>
                  <a:pt x="826434" y="779800"/>
                </a:cubicBezTo>
                <a:cubicBezTo>
                  <a:pt x="805433" y="776097"/>
                  <a:pt x="791410" y="756069"/>
                  <a:pt x="795113" y="735068"/>
                </a:cubicBezTo>
                <a:cubicBezTo>
                  <a:pt x="798816" y="714067"/>
                  <a:pt x="818843" y="700044"/>
                  <a:pt x="839844" y="703747"/>
                </a:cubicBezTo>
                <a:close/>
                <a:moveTo>
                  <a:pt x="1434239" y="690411"/>
                </a:moveTo>
                <a:cubicBezTo>
                  <a:pt x="1447891" y="692818"/>
                  <a:pt x="1457006" y="705836"/>
                  <a:pt x="1454599" y="719486"/>
                </a:cubicBezTo>
                <a:cubicBezTo>
                  <a:pt x="1452192" y="733136"/>
                  <a:pt x="1439174" y="742251"/>
                  <a:pt x="1425523" y="739844"/>
                </a:cubicBezTo>
                <a:cubicBezTo>
                  <a:pt x="1411872" y="737437"/>
                  <a:pt x="1402757" y="724420"/>
                  <a:pt x="1405163" y="710769"/>
                </a:cubicBezTo>
                <a:cubicBezTo>
                  <a:pt x="1407570" y="697119"/>
                  <a:pt x="1420588" y="688004"/>
                  <a:pt x="1434239" y="690411"/>
                </a:cubicBezTo>
                <a:close/>
                <a:moveTo>
                  <a:pt x="59962" y="685438"/>
                </a:moveTo>
                <a:cubicBezTo>
                  <a:pt x="87745" y="690336"/>
                  <a:pt x="106296" y="716830"/>
                  <a:pt x="101397" y="744614"/>
                </a:cubicBezTo>
                <a:cubicBezTo>
                  <a:pt x="96498" y="772397"/>
                  <a:pt x="70004" y="790948"/>
                  <a:pt x="42221" y="786049"/>
                </a:cubicBezTo>
                <a:cubicBezTo>
                  <a:pt x="14438" y="781150"/>
                  <a:pt x="-4114" y="754657"/>
                  <a:pt x="785" y="726873"/>
                </a:cubicBezTo>
                <a:cubicBezTo>
                  <a:pt x="5684" y="699090"/>
                  <a:pt x="32178" y="680539"/>
                  <a:pt x="59962" y="685438"/>
                </a:cubicBezTo>
                <a:close/>
                <a:moveTo>
                  <a:pt x="739720" y="684130"/>
                </a:moveTo>
                <a:cubicBezTo>
                  <a:pt x="761771" y="688019"/>
                  <a:pt x="776496" y="709047"/>
                  <a:pt x="772607" y="731099"/>
                </a:cubicBezTo>
                <a:cubicBezTo>
                  <a:pt x="768719" y="753151"/>
                  <a:pt x="747691" y="767875"/>
                  <a:pt x="725639" y="763987"/>
                </a:cubicBezTo>
                <a:cubicBezTo>
                  <a:pt x="703587" y="760098"/>
                  <a:pt x="688863" y="739071"/>
                  <a:pt x="692751" y="717019"/>
                </a:cubicBezTo>
                <a:cubicBezTo>
                  <a:pt x="696639" y="694967"/>
                  <a:pt x="717668" y="680242"/>
                  <a:pt x="739720" y="684130"/>
                </a:cubicBezTo>
                <a:close/>
                <a:moveTo>
                  <a:pt x="1360733" y="675490"/>
                </a:moveTo>
                <a:cubicBezTo>
                  <a:pt x="1375434" y="678082"/>
                  <a:pt x="1385250" y="692101"/>
                  <a:pt x="1382657" y="706802"/>
                </a:cubicBezTo>
                <a:cubicBezTo>
                  <a:pt x="1380065" y="721503"/>
                  <a:pt x="1366047" y="731319"/>
                  <a:pt x="1351346" y="728727"/>
                </a:cubicBezTo>
                <a:cubicBezTo>
                  <a:pt x="1336644" y="726134"/>
                  <a:pt x="1326828" y="712116"/>
                  <a:pt x="1329421" y="697415"/>
                </a:cubicBezTo>
                <a:cubicBezTo>
                  <a:pt x="1332013" y="682714"/>
                  <a:pt x="1346031" y="672898"/>
                  <a:pt x="1360733" y="675490"/>
                </a:cubicBezTo>
                <a:close/>
                <a:moveTo>
                  <a:pt x="1958672" y="671018"/>
                </a:moveTo>
                <a:cubicBezTo>
                  <a:pt x="1961609" y="671536"/>
                  <a:pt x="1963570" y="674337"/>
                  <a:pt x="1963052" y="677274"/>
                </a:cubicBezTo>
                <a:cubicBezTo>
                  <a:pt x="1962535" y="680210"/>
                  <a:pt x="1959733" y="682172"/>
                  <a:pt x="1956797" y="681654"/>
                </a:cubicBezTo>
                <a:cubicBezTo>
                  <a:pt x="1953860" y="681136"/>
                  <a:pt x="1951899" y="678335"/>
                  <a:pt x="1952417" y="675398"/>
                </a:cubicBezTo>
                <a:cubicBezTo>
                  <a:pt x="1952934" y="672462"/>
                  <a:pt x="1955735" y="670500"/>
                  <a:pt x="1958672" y="671018"/>
                </a:cubicBezTo>
                <a:close/>
                <a:moveTo>
                  <a:pt x="635791" y="663844"/>
                </a:moveTo>
                <a:cubicBezTo>
                  <a:pt x="658893" y="667918"/>
                  <a:pt x="674319" y="689948"/>
                  <a:pt x="670245" y="713050"/>
                </a:cubicBezTo>
                <a:cubicBezTo>
                  <a:pt x="666172" y="736151"/>
                  <a:pt x="644142" y="751577"/>
                  <a:pt x="621040" y="747504"/>
                </a:cubicBezTo>
                <a:cubicBezTo>
                  <a:pt x="597938" y="743430"/>
                  <a:pt x="582512" y="721400"/>
                  <a:pt x="586586" y="698298"/>
                </a:cubicBezTo>
                <a:cubicBezTo>
                  <a:pt x="590659" y="675197"/>
                  <a:pt x="612690" y="659771"/>
                  <a:pt x="635791" y="663844"/>
                </a:cubicBezTo>
                <a:close/>
                <a:moveTo>
                  <a:pt x="1924073" y="663090"/>
                </a:moveTo>
                <a:cubicBezTo>
                  <a:pt x="1927989" y="663780"/>
                  <a:pt x="1930604" y="667515"/>
                  <a:pt x="1929914" y="671430"/>
                </a:cubicBezTo>
                <a:cubicBezTo>
                  <a:pt x="1929223" y="675346"/>
                  <a:pt x="1925488" y="677961"/>
                  <a:pt x="1921573" y="677271"/>
                </a:cubicBezTo>
                <a:cubicBezTo>
                  <a:pt x="1917657" y="676580"/>
                  <a:pt x="1915042" y="672846"/>
                  <a:pt x="1915732" y="668930"/>
                </a:cubicBezTo>
                <a:cubicBezTo>
                  <a:pt x="1916423" y="665014"/>
                  <a:pt x="1920158" y="662399"/>
                  <a:pt x="1924073" y="663090"/>
                </a:cubicBezTo>
                <a:close/>
                <a:moveTo>
                  <a:pt x="1283425" y="659897"/>
                </a:moveTo>
                <a:cubicBezTo>
                  <a:pt x="1299176" y="662674"/>
                  <a:pt x="1309693" y="677695"/>
                  <a:pt x="1306916" y="693446"/>
                </a:cubicBezTo>
                <a:cubicBezTo>
                  <a:pt x="1304138" y="709196"/>
                  <a:pt x="1289118" y="719714"/>
                  <a:pt x="1273367" y="716937"/>
                </a:cubicBezTo>
                <a:cubicBezTo>
                  <a:pt x="1257616" y="714159"/>
                  <a:pt x="1247099" y="699139"/>
                  <a:pt x="1249875" y="683388"/>
                </a:cubicBezTo>
                <a:cubicBezTo>
                  <a:pt x="1252652" y="667637"/>
                  <a:pt x="1267673" y="657119"/>
                  <a:pt x="1283425" y="659897"/>
                </a:cubicBezTo>
                <a:close/>
                <a:moveTo>
                  <a:pt x="1885397" y="653779"/>
                </a:moveTo>
                <a:cubicBezTo>
                  <a:pt x="1890647" y="654705"/>
                  <a:pt x="1894153" y="659712"/>
                  <a:pt x="1893228" y="664962"/>
                </a:cubicBezTo>
                <a:cubicBezTo>
                  <a:pt x="1892302" y="670212"/>
                  <a:pt x="1887295" y="673718"/>
                  <a:pt x="1882044" y="672792"/>
                </a:cubicBezTo>
                <a:cubicBezTo>
                  <a:pt x="1876793" y="671866"/>
                  <a:pt x="1873287" y="666859"/>
                  <a:pt x="1874213" y="661609"/>
                </a:cubicBezTo>
                <a:cubicBezTo>
                  <a:pt x="1875139" y="656359"/>
                  <a:pt x="1880146" y="652853"/>
                  <a:pt x="1885397" y="653779"/>
                </a:cubicBezTo>
                <a:close/>
                <a:moveTo>
                  <a:pt x="1842310" y="644222"/>
                </a:moveTo>
                <a:cubicBezTo>
                  <a:pt x="1848611" y="645333"/>
                  <a:pt x="1852819" y="651341"/>
                  <a:pt x="1851708" y="657641"/>
                </a:cubicBezTo>
                <a:cubicBezTo>
                  <a:pt x="1850597" y="663941"/>
                  <a:pt x="1844589" y="668147"/>
                  <a:pt x="1838288" y="667036"/>
                </a:cubicBezTo>
                <a:cubicBezTo>
                  <a:pt x="1831987" y="665925"/>
                  <a:pt x="1827779" y="659917"/>
                  <a:pt x="1828890" y="653617"/>
                </a:cubicBezTo>
                <a:cubicBezTo>
                  <a:pt x="1830001" y="647318"/>
                  <a:pt x="1836010" y="643111"/>
                  <a:pt x="1842310" y="644222"/>
                </a:cubicBezTo>
                <a:close/>
                <a:moveTo>
                  <a:pt x="1202313" y="643635"/>
                </a:moveTo>
                <a:cubicBezTo>
                  <a:pt x="1219115" y="646598"/>
                  <a:pt x="1230333" y="662620"/>
                  <a:pt x="1227371" y="679420"/>
                </a:cubicBezTo>
                <a:cubicBezTo>
                  <a:pt x="1224409" y="696220"/>
                  <a:pt x="1208387" y="707440"/>
                  <a:pt x="1191585" y="704477"/>
                </a:cubicBezTo>
                <a:cubicBezTo>
                  <a:pt x="1174784" y="701514"/>
                  <a:pt x="1163565" y="685493"/>
                  <a:pt x="1166528" y="668692"/>
                </a:cubicBezTo>
                <a:cubicBezTo>
                  <a:pt x="1169490" y="651891"/>
                  <a:pt x="1185512" y="640672"/>
                  <a:pt x="1202313" y="643635"/>
                </a:cubicBezTo>
                <a:close/>
                <a:moveTo>
                  <a:pt x="528060" y="642890"/>
                </a:moveTo>
                <a:cubicBezTo>
                  <a:pt x="552211" y="647148"/>
                  <a:pt x="568338" y="670179"/>
                  <a:pt x="564079" y="694331"/>
                </a:cubicBezTo>
                <a:cubicBezTo>
                  <a:pt x="559820" y="718482"/>
                  <a:pt x="536790" y="734609"/>
                  <a:pt x="512639" y="730350"/>
                </a:cubicBezTo>
                <a:cubicBezTo>
                  <a:pt x="488488" y="726092"/>
                  <a:pt x="472362" y="703061"/>
                  <a:pt x="476620" y="678909"/>
                </a:cubicBezTo>
                <a:cubicBezTo>
                  <a:pt x="480879" y="654758"/>
                  <a:pt x="503909" y="638631"/>
                  <a:pt x="528060" y="642890"/>
                </a:cubicBezTo>
                <a:close/>
                <a:moveTo>
                  <a:pt x="1795423" y="633994"/>
                </a:moveTo>
                <a:cubicBezTo>
                  <a:pt x="1802774" y="635290"/>
                  <a:pt x="1807682" y="642299"/>
                  <a:pt x="1806386" y="649649"/>
                </a:cubicBezTo>
                <a:cubicBezTo>
                  <a:pt x="1805090" y="657000"/>
                  <a:pt x="1798081" y="661907"/>
                  <a:pt x="1790730" y="660611"/>
                </a:cubicBezTo>
                <a:cubicBezTo>
                  <a:pt x="1783379" y="659315"/>
                  <a:pt x="1778471" y="652306"/>
                  <a:pt x="1779767" y="644956"/>
                </a:cubicBezTo>
                <a:cubicBezTo>
                  <a:pt x="1781063" y="637605"/>
                  <a:pt x="1788073" y="632698"/>
                  <a:pt x="1795423" y="633994"/>
                </a:cubicBezTo>
                <a:close/>
                <a:moveTo>
                  <a:pt x="1117399" y="626701"/>
                </a:moveTo>
                <a:cubicBezTo>
                  <a:pt x="1135251" y="629849"/>
                  <a:pt x="1147170" y="646871"/>
                  <a:pt x="1144022" y="664723"/>
                </a:cubicBezTo>
                <a:cubicBezTo>
                  <a:pt x="1140874" y="682575"/>
                  <a:pt x="1123852" y="694494"/>
                  <a:pt x="1106000" y="691346"/>
                </a:cubicBezTo>
                <a:cubicBezTo>
                  <a:pt x="1088149" y="688198"/>
                  <a:pt x="1076229" y="671176"/>
                  <a:pt x="1079377" y="653324"/>
                </a:cubicBezTo>
                <a:cubicBezTo>
                  <a:pt x="1082525" y="635473"/>
                  <a:pt x="1099547" y="623554"/>
                  <a:pt x="1117399" y="626701"/>
                </a:cubicBezTo>
                <a:close/>
                <a:moveTo>
                  <a:pt x="1744733" y="623095"/>
                </a:moveTo>
                <a:cubicBezTo>
                  <a:pt x="1753134" y="624576"/>
                  <a:pt x="1758743" y="632587"/>
                  <a:pt x="1757262" y="640987"/>
                </a:cubicBezTo>
                <a:cubicBezTo>
                  <a:pt x="1755781" y="649388"/>
                  <a:pt x="1747770" y="654997"/>
                  <a:pt x="1739369" y="653516"/>
                </a:cubicBezTo>
                <a:cubicBezTo>
                  <a:pt x="1730967" y="652034"/>
                  <a:pt x="1725358" y="644023"/>
                  <a:pt x="1726839" y="635623"/>
                </a:cubicBezTo>
                <a:cubicBezTo>
                  <a:pt x="1728321" y="627223"/>
                  <a:pt x="1736331" y="621613"/>
                  <a:pt x="1744733" y="623095"/>
                </a:cubicBezTo>
                <a:close/>
                <a:moveTo>
                  <a:pt x="416529" y="621262"/>
                </a:moveTo>
                <a:cubicBezTo>
                  <a:pt x="441731" y="625706"/>
                  <a:pt x="458558" y="649738"/>
                  <a:pt x="454115" y="674940"/>
                </a:cubicBezTo>
                <a:cubicBezTo>
                  <a:pt x="449671" y="700142"/>
                  <a:pt x="425639" y="716970"/>
                  <a:pt x="400436" y="712526"/>
                </a:cubicBezTo>
                <a:cubicBezTo>
                  <a:pt x="375234" y="708082"/>
                  <a:pt x="358407" y="684050"/>
                  <a:pt x="362850" y="658848"/>
                </a:cubicBezTo>
                <a:cubicBezTo>
                  <a:pt x="367294" y="633645"/>
                  <a:pt x="391326" y="616818"/>
                  <a:pt x="416529" y="621262"/>
                </a:cubicBezTo>
                <a:close/>
                <a:moveTo>
                  <a:pt x="1690238" y="611525"/>
                </a:moveTo>
                <a:cubicBezTo>
                  <a:pt x="1699688" y="613191"/>
                  <a:pt x="1705999" y="622204"/>
                  <a:pt x="1704333" y="631654"/>
                </a:cubicBezTo>
                <a:cubicBezTo>
                  <a:pt x="1702666" y="641105"/>
                  <a:pt x="1693654" y="647416"/>
                  <a:pt x="1684203" y="645749"/>
                </a:cubicBezTo>
                <a:cubicBezTo>
                  <a:pt x="1674753" y="644083"/>
                  <a:pt x="1668442" y="635070"/>
                  <a:pt x="1670109" y="625620"/>
                </a:cubicBezTo>
                <a:cubicBezTo>
                  <a:pt x="1671775" y="616170"/>
                  <a:pt x="1680788" y="609859"/>
                  <a:pt x="1690238" y="611525"/>
                </a:cubicBezTo>
                <a:close/>
                <a:moveTo>
                  <a:pt x="1028682" y="609098"/>
                </a:moveTo>
                <a:cubicBezTo>
                  <a:pt x="1047583" y="612431"/>
                  <a:pt x="1060204" y="630456"/>
                  <a:pt x="1056871" y="649357"/>
                </a:cubicBezTo>
                <a:cubicBezTo>
                  <a:pt x="1053538" y="668258"/>
                  <a:pt x="1035514" y="680879"/>
                  <a:pt x="1016613" y="677546"/>
                </a:cubicBezTo>
                <a:cubicBezTo>
                  <a:pt x="997711" y="674214"/>
                  <a:pt x="985090" y="656189"/>
                  <a:pt x="988423" y="637288"/>
                </a:cubicBezTo>
                <a:cubicBezTo>
                  <a:pt x="991756" y="618386"/>
                  <a:pt x="1009780" y="605765"/>
                  <a:pt x="1028682" y="609098"/>
                </a:cubicBezTo>
                <a:close/>
                <a:moveTo>
                  <a:pt x="1631943" y="599286"/>
                </a:moveTo>
                <a:cubicBezTo>
                  <a:pt x="1642444" y="601138"/>
                  <a:pt x="1649455" y="611152"/>
                  <a:pt x="1647604" y="621652"/>
                </a:cubicBezTo>
                <a:cubicBezTo>
                  <a:pt x="1645752" y="632152"/>
                  <a:pt x="1635739" y="639163"/>
                  <a:pt x="1625238" y="637312"/>
                </a:cubicBezTo>
                <a:cubicBezTo>
                  <a:pt x="1614737" y="635460"/>
                  <a:pt x="1607725" y="625446"/>
                  <a:pt x="1609576" y="614946"/>
                </a:cubicBezTo>
                <a:cubicBezTo>
                  <a:pt x="1611428" y="604446"/>
                  <a:pt x="1621442" y="597435"/>
                  <a:pt x="1631943" y="599286"/>
                </a:cubicBezTo>
                <a:close/>
                <a:moveTo>
                  <a:pt x="301194" y="598964"/>
                </a:moveTo>
                <a:cubicBezTo>
                  <a:pt x="327446" y="603593"/>
                  <a:pt x="344976" y="628628"/>
                  <a:pt x="340347" y="654880"/>
                </a:cubicBezTo>
                <a:cubicBezTo>
                  <a:pt x="335718" y="681132"/>
                  <a:pt x="310683" y="698661"/>
                  <a:pt x="284431" y="694032"/>
                </a:cubicBezTo>
                <a:cubicBezTo>
                  <a:pt x="258179" y="689403"/>
                  <a:pt x="240650" y="664369"/>
                  <a:pt x="245279" y="638117"/>
                </a:cubicBezTo>
                <a:cubicBezTo>
                  <a:pt x="249907" y="611864"/>
                  <a:pt x="274942" y="594335"/>
                  <a:pt x="301194" y="598964"/>
                </a:cubicBezTo>
                <a:close/>
                <a:moveTo>
                  <a:pt x="936168" y="590824"/>
                </a:moveTo>
                <a:cubicBezTo>
                  <a:pt x="956120" y="594342"/>
                  <a:pt x="969437" y="613367"/>
                  <a:pt x="965920" y="633319"/>
                </a:cubicBezTo>
                <a:cubicBezTo>
                  <a:pt x="962402" y="653270"/>
                  <a:pt x="943379" y="666593"/>
                  <a:pt x="923428" y="663074"/>
                </a:cubicBezTo>
                <a:cubicBezTo>
                  <a:pt x="903477" y="659557"/>
                  <a:pt x="890155" y="640530"/>
                  <a:pt x="893672" y="620579"/>
                </a:cubicBezTo>
                <a:cubicBezTo>
                  <a:pt x="897191" y="600628"/>
                  <a:pt x="916216" y="587306"/>
                  <a:pt x="936168" y="590824"/>
                </a:cubicBezTo>
                <a:close/>
                <a:moveTo>
                  <a:pt x="1569844" y="586376"/>
                </a:moveTo>
                <a:cubicBezTo>
                  <a:pt x="1581395" y="588413"/>
                  <a:pt x="1589107" y="599427"/>
                  <a:pt x="1587071" y="610978"/>
                </a:cubicBezTo>
                <a:cubicBezTo>
                  <a:pt x="1585034" y="622529"/>
                  <a:pt x="1574019" y="630241"/>
                  <a:pt x="1562468" y="628205"/>
                </a:cubicBezTo>
                <a:cubicBezTo>
                  <a:pt x="1550918" y="626168"/>
                  <a:pt x="1543205" y="615153"/>
                  <a:pt x="1545242" y="603602"/>
                </a:cubicBezTo>
                <a:cubicBezTo>
                  <a:pt x="1547279" y="592052"/>
                  <a:pt x="1558293" y="584339"/>
                  <a:pt x="1569844" y="586376"/>
                </a:cubicBezTo>
                <a:close/>
                <a:moveTo>
                  <a:pt x="182054" y="575998"/>
                </a:moveTo>
                <a:cubicBezTo>
                  <a:pt x="209356" y="580811"/>
                  <a:pt x="227586" y="606846"/>
                  <a:pt x="222772" y="634148"/>
                </a:cubicBezTo>
                <a:cubicBezTo>
                  <a:pt x="217958" y="661450"/>
                  <a:pt x="191923" y="679680"/>
                  <a:pt x="164621" y="674866"/>
                </a:cubicBezTo>
                <a:cubicBezTo>
                  <a:pt x="137320" y="670052"/>
                  <a:pt x="119089" y="644017"/>
                  <a:pt x="123904" y="616715"/>
                </a:cubicBezTo>
                <a:cubicBezTo>
                  <a:pt x="128718" y="589413"/>
                  <a:pt x="154753" y="571183"/>
                  <a:pt x="182054" y="575998"/>
                </a:cubicBezTo>
                <a:close/>
                <a:moveTo>
                  <a:pt x="1503943" y="572795"/>
                </a:moveTo>
                <a:cubicBezTo>
                  <a:pt x="1516544" y="575017"/>
                  <a:pt x="1524959" y="587034"/>
                  <a:pt x="1522736" y="599634"/>
                </a:cubicBezTo>
                <a:cubicBezTo>
                  <a:pt x="1520514" y="612235"/>
                  <a:pt x="1508498" y="620649"/>
                  <a:pt x="1495897" y="618427"/>
                </a:cubicBezTo>
                <a:cubicBezTo>
                  <a:pt x="1483296" y="616205"/>
                  <a:pt x="1474882" y="604189"/>
                  <a:pt x="1477104" y="591588"/>
                </a:cubicBezTo>
                <a:cubicBezTo>
                  <a:pt x="1479326" y="578987"/>
                  <a:pt x="1491342" y="570573"/>
                  <a:pt x="1503943" y="572795"/>
                </a:cubicBezTo>
                <a:close/>
                <a:moveTo>
                  <a:pt x="839846" y="571880"/>
                </a:moveTo>
                <a:cubicBezTo>
                  <a:pt x="860847" y="575583"/>
                  <a:pt x="874870" y="595610"/>
                  <a:pt x="871166" y="616611"/>
                </a:cubicBezTo>
                <a:cubicBezTo>
                  <a:pt x="867463" y="637612"/>
                  <a:pt x="847436" y="651635"/>
                  <a:pt x="826436" y="647933"/>
                </a:cubicBezTo>
                <a:cubicBezTo>
                  <a:pt x="805434" y="644229"/>
                  <a:pt x="791410" y="624202"/>
                  <a:pt x="795113" y="603201"/>
                </a:cubicBezTo>
                <a:cubicBezTo>
                  <a:pt x="798817" y="582200"/>
                  <a:pt x="818844" y="568177"/>
                  <a:pt x="839846" y="571880"/>
                </a:cubicBezTo>
                <a:close/>
                <a:moveTo>
                  <a:pt x="1434240" y="558545"/>
                </a:moveTo>
                <a:cubicBezTo>
                  <a:pt x="1447891" y="560952"/>
                  <a:pt x="1457006" y="573969"/>
                  <a:pt x="1454599" y="587620"/>
                </a:cubicBezTo>
                <a:cubicBezTo>
                  <a:pt x="1452192" y="601270"/>
                  <a:pt x="1439175" y="610385"/>
                  <a:pt x="1425523" y="607978"/>
                </a:cubicBezTo>
                <a:cubicBezTo>
                  <a:pt x="1411872" y="605571"/>
                  <a:pt x="1402757" y="592553"/>
                  <a:pt x="1405164" y="578903"/>
                </a:cubicBezTo>
                <a:cubicBezTo>
                  <a:pt x="1407571" y="565253"/>
                  <a:pt x="1420588" y="556138"/>
                  <a:pt x="1434240" y="558545"/>
                </a:cubicBezTo>
                <a:close/>
                <a:moveTo>
                  <a:pt x="59963" y="553571"/>
                </a:moveTo>
                <a:cubicBezTo>
                  <a:pt x="87746" y="558470"/>
                  <a:pt x="106297" y="584964"/>
                  <a:pt x="101399" y="612748"/>
                </a:cubicBezTo>
                <a:cubicBezTo>
                  <a:pt x="96499" y="640531"/>
                  <a:pt x="70006" y="659082"/>
                  <a:pt x="42222" y="654183"/>
                </a:cubicBezTo>
                <a:cubicBezTo>
                  <a:pt x="14439" y="649284"/>
                  <a:pt x="-4112" y="622790"/>
                  <a:pt x="787" y="595007"/>
                </a:cubicBezTo>
                <a:cubicBezTo>
                  <a:pt x="5686" y="567224"/>
                  <a:pt x="32180" y="548672"/>
                  <a:pt x="59963" y="553571"/>
                </a:cubicBezTo>
                <a:close/>
                <a:moveTo>
                  <a:pt x="739720" y="552264"/>
                </a:moveTo>
                <a:cubicBezTo>
                  <a:pt x="761772" y="556152"/>
                  <a:pt x="776496" y="577181"/>
                  <a:pt x="772608" y="599233"/>
                </a:cubicBezTo>
                <a:cubicBezTo>
                  <a:pt x="768719" y="621284"/>
                  <a:pt x="747691" y="636009"/>
                  <a:pt x="725639" y="632120"/>
                </a:cubicBezTo>
                <a:cubicBezTo>
                  <a:pt x="703587" y="628232"/>
                  <a:pt x="688863" y="607204"/>
                  <a:pt x="692752" y="585152"/>
                </a:cubicBezTo>
                <a:cubicBezTo>
                  <a:pt x="696640" y="563100"/>
                  <a:pt x="717668" y="548376"/>
                  <a:pt x="739720" y="552264"/>
                </a:cubicBezTo>
                <a:close/>
                <a:moveTo>
                  <a:pt x="1360733" y="543623"/>
                </a:moveTo>
                <a:cubicBezTo>
                  <a:pt x="1375434" y="546215"/>
                  <a:pt x="1385250" y="560233"/>
                  <a:pt x="1382658" y="574935"/>
                </a:cubicBezTo>
                <a:cubicBezTo>
                  <a:pt x="1380066" y="589636"/>
                  <a:pt x="1366047" y="599452"/>
                  <a:pt x="1351346" y="596859"/>
                </a:cubicBezTo>
                <a:cubicBezTo>
                  <a:pt x="1336645" y="594267"/>
                  <a:pt x="1326829" y="580249"/>
                  <a:pt x="1329421" y="565547"/>
                </a:cubicBezTo>
                <a:cubicBezTo>
                  <a:pt x="1332013" y="550846"/>
                  <a:pt x="1346032" y="541030"/>
                  <a:pt x="1360733" y="543623"/>
                </a:cubicBezTo>
                <a:close/>
                <a:moveTo>
                  <a:pt x="1958673" y="539152"/>
                </a:moveTo>
                <a:cubicBezTo>
                  <a:pt x="1961608" y="539668"/>
                  <a:pt x="1963571" y="542471"/>
                  <a:pt x="1963053" y="545406"/>
                </a:cubicBezTo>
                <a:cubicBezTo>
                  <a:pt x="1962535" y="548344"/>
                  <a:pt x="1959734" y="550306"/>
                  <a:pt x="1956796" y="549788"/>
                </a:cubicBezTo>
                <a:cubicBezTo>
                  <a:pt x="1953860" y="549270"/>
                  <a:pt x="1951899" y="546469"/>
                  <a:pt x="1952417" y="543532"/>
                </a:cubicBezTo>
                <a:cubicBezTo>
                  <a:pt x="1952935" y="540594"/>
                  <a:pt x="1955736" y="538633"/>
                  <a:pt x="1958673" y="539152"/>
                </a:cubicBezTo>
                <a:close/>
                <a:moveTo>
                  <a:pt x="635792" y="531978"/>
                </a:moveTo>
                <a:cubicBezTo>
                  <a:pt x="658893" y="536051"/>
                  <a:pt x="674319" y="558081"/>
                  <a:pt x="670246" y="581182"/>
                </a:cubicBezTo>
                <a:cubicBezTo>
                  <a:pt x="666172" y="604284"/>
                  <a:pt x="644142" y="619710"/>
                  <a:pt x="621040" y="615636"/>
                </a:cubicBezTo>
                <a:cubicBezTo>
                  <a:pt x="597939" y="611564"/>
                  <a:pt x="582513" y="589533"/>
                  <a:pt x="586587" y="566431"/>
                </a:cubicBezTo>
                <a:cubicBezTo>
                  <a:pt x="590660" y="543330"/>
                  <a:pt x="612690" y="527905"/>
                  <a:pt x="635792" y="531978"/>
                </a:cubicBezTo>
                <a:close/>
                <a:moveTo>
                  <a:pt x="1924074" y="531222"/>
                </a:moveTo>
                <a:cubicBezTo>
                  <a:pt x="1927989" y="531913"/>
                  <a:pt x="1930605" y="535648"/>
                  <a:pt x="1929914" y="539563"/>
                </a:cubicBezTo>
                <a:cubicBezTo>
                  <a:pt x="1929224" y="543479"/>
                  <a:pt x="1925489" y="546094"/>
                  <a:pt x="1921573" y="545404"/>
                </a:cubicBezTo>
                <a:cubicBezTo>
                  <a:pt x="1917658" y="544713"/>
                  <a:pt x="1915043" y="540978"/>
                  <a:pt x="1915733" y="537063"/>
                </a:cubicBezTo>
                <a:cubicBezTo>
                  <a:pt x="1916423" y="533147"/>
                  <a:pt x="1920158" y="530532"/>
                  <a:pt x="1924074" y="531222"/>
                </a:cubicBezTo>
                <a:close/>
                <a:moveTo>
                  <a:pt x="1283424" y="528030"/>
                </a:moveTo>
                <a:cubicBezTo>
                  <a:pt x="1299175" y="530808"/>
                  <a:pt x="1309693" y="545828"/>
                  <a:pt x="1306915" y="561579"/>
                </a:cubicBezTo>
                <a:cubicBezTo>
                  <a:pt x="1304138" y="577330"/>
                  <a:pt x="1289118" y="587848"/>
                  <a:pt x="1273367" y="585070"/>
                </a:cubicBezTo>
                <a:cubicBezTo>
                  <a:pt x="1257616" y="582293"/>
                  <a:pt x="1247098" y="567272"/>
                  <a:pt x="1249875" y="551521"/>
                </a:cubicBezTo>
                <a:cubicBezTo>
                  <a:pt x="1252653" y="535770"/>
                  <a:pt x="1267673" y="525253"/>
                  <a:pt x="1283424" y="528030"/>
                </a:cubicBezTo>
                <a:close/>
                <a:moveTo>
                  <a:pt x="1885397" y="521914"/>
                </a:moveTo>
                <a:cubicBezTo>
                  <a:pt x="1890648" y="522840"/>
                  <a:pt x="1894154" y="527844"/>
                  <a:pt x="1893228" y="533094"/>
                </a:cubicBezTo>
                <a:cubicBezTo>
                  <a:pt x="1892302" y="538344"/>
                  <a:pt x="1887296" y="541850"/>
                  <a:pt x="1882045" y="540924"/>
                </a:cubicBezTo>
                <a:cubicBezTo>
                  <a:pt x="1876794" y="539999"/>
                  <a:pt x="1873288" y="534992"/>
                  <a:pt x="1874213" y="529742"/>
                </a:cubicBezTo>
                <a:cubicBezTo>
                  <a:pt x="1875139" y="524492"/>
                  <a:pt x="1880146" y="520988"/>
                  <a:pt x="1885397" y="521914"/>
                </a:cubicBezTo>
                <a:close/>
                <a:moveTo>
                  <a:pt x="1842311" y="512357"/>
                </a:moveTo>
                <a:cubicBezTo>
                  <a:pt x="1848611" y="513469"/>
                  <a:pt x="1852819" y="519476"/>
                  <a:pt x="1851708" y="525774"/>
                </a:cubicBezTo>
                <a:cubicBezTo>
                  <a:pt x="1850598" y="532074"/>
                  <a:pt x="1844589" y="536281"/>
                  <a:pt x="1838288" y="535170"/>
                </a:cubicBezTo>
                <a:cubicBezTo>
                  <a:pt x="1831987" y="534059"/>
                  <a:pt x="1827780" y="528051"/>
                  <a:pt x="1828890" y="521753"/>
                </a:cubicBezTo>
                <a:cubicBezTo>
                  <a:pt x="1830001" y="515453"/>
                  <a:pt x="1836010" y="511246"/>
                  <a:pt x="1842311" y="512357"/>
                </a:cubicBezTo>
                <a:close/>
                <a:moveTo>
                  <a:pt x="1202313" y="511770"/>
                </a:moveTo>
                <a:cubicBezTo>
                  <a:pt x="1219115" y="514733"/>
                  <a:pt x="1230334" y="530753"/>
                  <a:pt x="1227372" y="547553"/>
                </a:cubicBezTo>
                <a:cubicBezTo>
                  <a:pt x="1224409" y="564354"/>
                  <a:pt x="1208388" y="575573"/>
                  <a:pt x="1191586" y="572610"/>
                </a:cubicBezTo>
                <a:cubicBezTo>
                  <a:pt x="1174784" y="569647"/>
                  <a:pt x="1163566" y="553626"/>
                  <a:pt x="1166528" y="536825"/>
                </a:cubicBezTo>
                <a:cubicBezTo>
                  <a:pt x="1169490" y="520026"/>
                  <a:pt x="1185512" y="508808"/>
                  <a:pt x="1202313" y="511770"/>
                </a:cubicBezTo>
                <a:close/>
                <a:moveTo>
                  <a:pt x="528060" y="511025"/>
                </a:moveTo>
                <a:cubicBezTo>
                  <a:pt x="552212" y="515283"/>
                  <a:pt x="568338" y="538312"/>
                  <a:pt x="564079" y="562463"/>
                </a:cubicBezTo>
                <a:cubicBezTo>
                  <a:pt x="559821" y="586615"/>
                  <a:pt x="536791" y="602742"/>
                  <a:pt x="512638" y="598483"/>
                </a:cubicBezTo>
                <a:cubicBezTo>
                  <a:pt x="488489" y="594225"/>
                  <a:pt x="472362" y="571194"/>
                  <a:pt x="476621" y="547042"/>
                </a:cubicBezTo>
                <a:cubicBezTo>
                  <a:pt x="480880" y="522893"/>
                  <a:pt x="503909" y="506766"/>
                  <a:pt x="528060" y="511025"/>
                </a:cubicBezTo>
                <a:close/>
                <a:moveTo>
                  <a:pt x="1795423" y="502128"/>
                </a:moveTo>
                <a:cubicBezTo>
                  <a:pt x="1802774" y="503425"/>
                  <a:pt x="1807683" y="510433"/>
                  <a:pt x="1806386" y="517784"/>
                </a:cubicBezTo>
                <a:cubicBezTo>
                  <a:pt x="1805090" y="525132"/>
                  <a:pt x="1798080" y="530041"/>
                  <a:pt x="1790729" y="528744"/>
                </a:cubicBezTo>
                <a:cubicBezTo>
                  <a:pt x="1783379" y="527449"/>
                  <a:pt x="1778471" y="520441"/>
                  <a:pt x="1779767" y="513090"/>
                </a:cubicBezTo>
                <a:cubicBezTo>
                  <a:pt x="1781063" y="505740"/>
                  <a:pt x="1788073" y="500832"/>
                  <a:pt x="1795423" y="502128"/>
                </a:cubicBezTo>
                <a:close/>
                <a:moveTo>
                  <a:pt x="1117399" y="494838"/>
                </a:moveTo>
                <a:cubicBezTo>
                  <a:pt x="1135251" y="497985"/>
                  <a:pt x="1147170" y="515007"/>
                  <a:pt x="1144022" y="532857"/>
                </a:cubicBezTo>
                <a:cubicBezTo>
                  <a:pt x="1140875" y="550708"/>
                  <a:pt x="1123851" y="562627"/>
                  <a:pt x="1106001" y="559480"/>
                </a:cubicBezTo>
                <a:cubicBezTo>
                  <a:pt x="1088149" y="556332"/>
                  <a:pt x="1076230" y="539310"/>
                  <a:pt x="1079377" y="521460"/>
                </a:cubicBezTo>
                <a:cubicBezTo>
                  <a:pt x="1082525" y="503608"/>
                  <a:pt x="1099547" y="491690"/>
                  <a:pt x="1117399" y="494838"/>
                </a:cubicBezTo>
                <a:close/>
                <a:moveTo>
                  <a:pt x="1744733" y="491231"/>
                </a:moveTo>
                <a:cubicBezTo>
                  <a:pt x="1753134" y="492712"/>
                  <a:pt x="1758743" y="500722"/>
                  <a:pt x="1757262" y="509122"/>
                </a:cubicBezTo>
                <a:cubicBezTo>
                  <a:pt x="1755781" y="517523"/>
                  <a:pt x="1747770" y="523133"/>
                  <a:pt x="1739369" y="521650"/>
                </a:cubicBezTo>
                <a:cubicBezTo>
                  <a:pt x="1730968" y="520169"/>
                  <a:pt x="1725357" y="512158"/>
                  <a:pt x="1726840" y="503758"/>
                </a:cubicBezTo>
                <a:cubicBezTo>
                  <a:pt x="1728321" y="495358"/>
                  <a:pt x="1736331" y="489749"/>
                  <a:pt x="1744733" y="491231"/>
                </a:cubicBezTo>
                <a:close/>
                <a:moveTo>
                  <a:pt x="416530" y="489398"/>
                </a:moveTo>
                <a:cubicBezTo>
                  <a:pt x="441732" y="493841"/>
                  <a:pt x="458559" y="517874"/>
                  <a:pt x="454115" y="543074"/>
                </a:cubicBezTo>
                <a:cubicBezTo>
                  <a:pt x="449671" y="568275"/>
                  <a:pt x="425639" y="585102"/>
                  <a:pt x="400437" y="580659"/>
                </a:cubicBezTo>
                <a:cubicBezTo>
                  <a:pt x="375235" y="576215"/>
                  <a:pt x="358407" y="552183"/>
                  <a:pt x="362851" y="526981"/>
                </a:cubicBezTo>
                <a:cubicBezTo>
                  <a:pt x="367295" y="501781"/>
                  <a:pt x="391327" y="484955"/>
                  <a:pt x="416530" y="489398"/>
                </a:cubicBezTo>
                <a:close/>
                <a:moveTo>
                  <a:pt x="1690238" y="479661"/>
                </a:moveTo>
                <a:cubicBezTo>
                  <a:pt x="1699688" y="481327"/>
                  <a:pt x="1705999" y="490340"/>
                  <a:pt x="1704333" y="499789"/>
                </a:cubicBezTo>
                <a:cubicBezTo>
                  <a:pt x="1702666" y="509239"/>
                  <a:pt x="1693654" y="515550"/>
                  <a:pt x="1684203" y="513884"/>
                </a:cubicBezTo>
                <a:cubicBezTo>
                  <a:pt x="1674753" y="512218"/>
                  <a:pt x="1668442" y="503205"/>
                  <a:pt x="1670109" y="493756"/>
                </a:cubicBezTo>
                <a:cubicBezTo>
                  <a:pt x="1671775" y="484305"/>
                  <a:pt x="1680788" y="477995"/>
                  <a:pt x="1690238" y="479661"/>
                </a:cubicBezTo>
                <a:close/>
                <a:moveTo>
                  <a:pt x="1028682" y="477234"/>
                </a:moveTo>
                <a:cubicBezTo>
                  <a:pt x="1047583" y="480567"/>
                  <a:pt x="1060204" y="498590"/>
                  <a:pt x="1056871" y="517492"/>
                </a:cubicBezTo>
                <a:cubicBezTo>
                  <a:pt x="1053539" y="536391"/>
                  <a:pt x="1035515" y="549012"/>
                  <a:pt x="1016613" y="545679"/>
                </a:cubicBezTo>
                <a:cubicBezTo>
                  <a:pt x="997712" y="542346"/>
                  <a:pt x="985091" y="524322"/>
                  <a:pt x="988423" y="505422"/>
                </a:cubicBezTo>
                <a:cubicBezTo>
                  <a:pt x="991756" y="486522"/>
                  <a:pt x="1009780" y="473901"/>
                  <a:pt x="1028682" y="477234"/>
                </a:cubicBezTo>
                <a:close/>
                <a:moveTo>
                  <a:pt x="1631943" y="467422"/>
                </a:moveTo>
                <a:cubicBezTo>
                  <a:pt x="1642444" y="469274"/>
                  <a:pt x="1649455" y="479287"/>
                  <a:pt x="1647604" y="489787"/>
                </a:cubicBezTo>
                <a:cubicBezTo>
                  <a:pt x="1645752" y="500287"/>
                  <a:pt x="1635739" y="507299"/>
                  <a:pt x="1625238" y="505446"/>
                </a:cubicBezTo>
                <a:cubicBezTo>
                  <a:pt x="1614737" y="503596"/>
                  <a:pt x="1607725" y="493582"/>
                  <a:pt x="1609576" y="483083"/>
                </a:cubicBezTo>
                <a:cubicBezTo>
                  <a:pt x="1611428" y="472582"/>
                  <a:pt x="1621442" y="465570"/>
                  <a:pt x="1631943" y="467422"/>
                </a:cubicBezTo>
                <a:close/>
                <a:moveTo>
                  <a:pt x="301195" y="467100"/>
                </a:moveTo>
                <a:cubicBezTo>
                  <a:pt x="327447" y="471730"/>
                  <a:pt x="344976" y="496763"/>
                  <a:pt x="340347" y="523014"/>
                </a:cubicBezTo>
                <a:cubicBezTo>
                  <a:pt x="335718" y="549264"/>
                  <a:pt x="310684" y="566794"/>
                  <a:pt x="284432" y="562165"/>
                </a:cubicBezTo>
                <a:cubicBezTo>
                  <a:pt x="258180" y="557536"/>
                  <a:pt x="240651" y="532501"/>
                  <a:pt x="245279" y="506251"/>
                </a:cubicBezTo>
                <a:cubicBezTo>
                  <a:pt x="249908" y="480000"/>
                  <a:pt x="274942" y="462471"/>
                  <a:pt x="301195" y="467100"/>
                </a:cubicBezTo>
                <a:close/>
                <a:moveTo>
                  <a:pt x="936169" y="458960"/>
                </a:moveTo>
                <a:cubicBezTo>
                  <a:pt x="956121" y="462478"/>
                  <a:pt x="969437" y="481504"/>
                  <a:pt x="965920" y="501454"/>
                </a:cubicBezTo>
                <a:cubicBezTo>
                  <a:pt x="962402" y="521406"/>
                  <a:pt x="943380" y="534726"/>
                  <a:pt x="923429" y="531208"/>
                </a:cubicBezTo>
                <a:cubicBezTo>
                  <a:pt x="903477" y="527690"/>
                  <a:pt x="890155" y="508666"/>
                  <a:pt x="893673" y="488715"/>
                </a:cubicBezTo>
                <a:cubicBezTo>
                  <a:pt x="897192" y="468764"/>
                  <a:pt x="916217" y="455442"/>
                  <a:pt x="936169" y="458960"/>
                </a:cubicBezTo>
                <a:close/>
                <a:moveTo>
                  <a:pt x="1569844" y="454512"/>
                </a:moveTo>
                <a:cubicBezTo>
                  <a:pt x="1581395" y="456548"/>
                  <a:pt x="1589107" y="467563"/>
                  <a:pt x="1587071" y="479114"/>
                </a:cubicBezTo>
                <a:cubicBezTo>
                  <a:pt x="1585034" y="490665"/>
                  <a:pt x="1574019" y="498376"/>
                  <a:pt x="1562468" y="496340"/>
                </a:cubicBezTo>
                <a:cubicBezTo>
                  <a:pt x="1550918" y="494304"/>
                  <a:pt x="1543205" y="483289"/>
                  <a:pt x="1545242" y="471738"/>
                </a:cubicBezTo>
                <a:cubicBezTo>
                  <a:pt x="1547279" y="460187"/>
                  <a:pt x="1558293" y="452475"/>
                  <a:pt x="1569844" y="454512"/>
                </a:cubicBezTo>
                <a:close/>
                <a:moveTo>
                  <a:pt x="182056" y="444133"/>
                </a:moveTo>
                <a:cubicBezTo>
                  <a:pt x="209357" y="448948"/>
                  <a:pt x="227587" y="474983"/>
                  <a:pt x="222772" y="502284"/>
                </a:cubicBezTo>
                <a:cubicBezTo>
                  <a:pt x="217959" y="529584"/>
                  <a:pt x="191924" y="547814"/>
                  <a:pt x="164622" y="543000"/>
                </a:cubicBezTo>
                <a:cubicBezTo>
                  <a:pt x="137320" y="538186"/>
                  <a:pt x="119090" y="512153"/>
                  <a:pt x="123904" y="484852"/>
                </a:cubicBezTo>
                <a:cubicBezTo>
                  <a:pt x="128718" y="457550"/>
                  <a:pt x="154754" y="439320"/>
                  <a:pt x="182056" y="444133"/>
                </a:cubicBezTo>
                <a:close/>
                <a:moveTo>
                  <a:pt x="1503944" y="440931"/>
                </a:moveTo>
                <a:cubicBezTo>
                  <a:pt x="1516544" y="443152"/>
                  <a:pt x="1524959" y="455169"/>
                  <a:pt x="1522737" y="467770"/>
                </a:cubicBezTo>
                <a:cubicBezTo>
                  <a:pt x="1520514" y="480370"/>
                  <a:pt x="1508499" y="488785"/>
                  <a:pt x="1495898" y="486563"/>
                </a:cubicBezTo>
                <a:cubicBezTo>
                  <a:pt x="1483297" y="484341"/>
                  <a:pt x="1474883" y="472324"/>
                  <a:pt x="1477105" y="459724"/>
                </a:cubicBezTo>
                <a:cubicBezTo>
                  <a:pt x="1479327" y="447123"/>
                  <a:pt x="1491342" y="438709"/>
                  <a:pt x="1503944" y="440931"/>
                </a:cubicBezTo>
                <a:close/>
                <a:moveTo>
                  <a:pt x="839846" y="440016"/>
                </a:moveTo>
                <a:cubicBezTo>
                  <a:pt x="860847" y="443719"/>
                  <a:pt x="874871" y="463746"/>
                  <a:pt x="871167" y="484747"/>
                </a:cubicBezTo>
                <a:cubicBezTo>
                  <a:pt x="867464" y="505748"/>
                  <a:pt x="847437" y="519770"/>
                  <a:pt x="826436" y="516067"/>
                </a:cubicBezTo>
                <a:cubicBezTo>
                  <a:pt x="805435" y="512364"/>
                  <a:pt x="791411" y="492338"/>
                  <a:pt x="795114" y="471337"/>
                </a:cubicBezTo>
                <a:cubicBezTo>
                  <a:pt x="798817" y="450336"/>
                  <a:pt x="818845" y="436312"/>
                  <a:pt x="839846" y="440016"/>
                </a:cubicBezTo>
                <a:close/>
                <a:moveTo>
                  <a:pt x="1434240" y="426680"/>
                </a:moveTo>
                <a:cubicBezTo>
                  <a:pt x="1447891" y="429087"/>
                  <a:pt x="1457006" y="442105"/>
                  <a:pt x="1454599" y="455755"/>
                </a:cubicBezTo>
                <a:cubicBezTo>
                  <a:pt x="1452192" y="469406"/>
                  <a:pt x="1439175" y="478521"/>
                  <a:pt x="1425523" y="476114"/>
                </a:cubicBezTo>
                <a:cubicBezTo>
                  <a:pt x="1411872" y="473707"/>
                  <a:pt x="1402757" y="460689"/>
                  <a:pt x="1405164" y="447039"/>
                </a:cubicBezTo>
                <a:cubicBezTo>
                  <a:pt x="1407571" y="433388"/>
                  <a:pt x="1420588" y="424273"/>
                  <a:pt x="1434240" y="426680"/>
                </a:cubicBezTo>
                <a:close/>
                <a:moveTo>
                  <a:pt x="59963" y="421707"/>
                </a:moveTo>
                <a:cubicBezTo>
                  <a:pt x="87746" y="426606"/>
                  <a:pt x="106298" y="453100"/>
                  <a:pt x="101399" y="480883"/>
                </a:cubicBezTo>
                <a:cubicBezTo>
                  <a:pt x="96500" y="508666"/>
                  <a:pt x="70006" y="527215"/>
                  <a:pt x="42222" y="522318"/>
                </a:cubicBezTo>
                <a:cubicBezTo>
                  <a:pt x="14439" y="517419"/>
                  <a:pt x="-4111" y="490926"/>
                  <a:pt x="788" y="463143"/>
                </a:cubicBezTo>
                <a:cubicBezTo>
                  <a:pt x="5687" y="435360"/>
                  <a:pt x="32180" y="416808"/>
                  <a:pt x="59963" y="421707"/>
                </a:cubicBezTo>
                <a:close/>
                <a:moveTo>
                  <a:pt x="739721" y="420400"/>
                </a:moveTo>
                <a:cubicBezTo>
                  <a:pt x="761773" y="424288"/>
                  <a:pt x="776497" y="445317"/>
                  <a:pt x="772609" y="467368"/>
                </a:cubicBezTo>
                <a:cubicBezTo>
                  <a:pt x="768720" y="489420"/>
                  <a:pt x="747692" y="504143"/>
                  <a:pt x="725640" y="500255"/>
                </a:cubicBezTo>
                <a:cubicBezTo>
                  <a:pt x="703588" y="496368"/>
                  <a:pt x="688863" y="475339"/>
                  <a:pt x="692752" y="453287"/>
                </a:cubicBezTo>
                <a:cubicBezTo>
                  <a:pt x="696641" y="431236"/>
                  <a:pt x="717669" y="416512"/>
                  <a:pt x="739721" y="420400"/>
                </a:cubicBezTo>
                <a:close/>
                <a:moveTo>
                  <a:pt x="1360733" y="411758"/>
                </a:moveTo>
                <a:cubicBezTo>
                  <a:pt x="1375434" y="414351"/>
                  <a:pt x="1385250" y="428369"/>
                  <a:pt x="1382658" y="443071"/>
                </a:cubicBezTo>
                <a:cubicBezTo>
                  <a:pt x="1380066" y="457771"/>
                  <a:pt x="1366047" y="467587"/>
                  <a:pt x="1351346" y="464995"/>
                </a:cubicBezTo>
                <a:cubicBezTo>
                  <a:pt x="1336645" y="462403"/>
                  <a:pt x="1326829" y="448384"/>
                  <a:pt x="1329421" y="433683"/>
                </a:cubicBezTo>
                <a:cubicBezTo>
                  <a:pt x="1332013" y="418982"/>
                  <a:pt x="1346032" y="409166"/>
                  <a:pt x="1360733" y="411758"/>
                </a:cubicBezTo>
                <a:close/>
                <a:moveTo>
                  <a:pt x="1958673" y="407288"/>
                </a:moveTo>
                <a:cubicBezTo>
                  <a:pt x="1961609" y="407805"/>
                  <a:pt x="1963571" y="410606"/>
                  <a:pt x="1963053" y="413543"/>
                </a:cubicBezTo>
                <a:cubicBezTo>
                  <a:pt x="1962535" y="416480"/>
                  <a:pt x="1959734" y="418441"/>
                  <a:pt x="1956797" y="417923"/>
                </a:cubicBezTo>
                <a:cubicBezTo>
                  <a:pt x="1953860" y="417406"/>
                  <a:pt x="1951899" y="414604"/>
                  <a:pt x="1952417" y="411668"/>
                </a:cubicBezTo>
                <a:cubicBezTo>
                  <a:pt x="1952935" y="408731"/>
                  <a:pt x="1955736" y="406770"/>
                  <a:pt x="1958673" y="407288"/>
                </a:cubicBezTo>
                <a:close/>
                <a:moveTo>
                  <a:pt x="635793" y="400113"/>
                </a:moveTo>
                <a:cubicBezTo>
                  <a:pt x="658894" y="404187"/>
                  <a:pt x="674320" y="426218"/>
                  <a:pt x="670247" y="449319"/>
                </a:cubicBezTo>
                <a:cubicBezTo>
                  <a:pt x="666173" y="472421"/>
                  <a:pt x="644143" y="487847"/>
                  <a:pt x="621041" y="483773"/>
                </a:cubicBezTo>
                <a:cubicBezTo>
                  <a:pt x="597939" y="479700"/>
                  <a:pt x="582513" y="457669"/>
                  <a:pt x="586586" y="434568"/>
                </a:cubicBezTo>
                <a:cubicBezTo>
                  <a:pt x="590660" y="411466"/>
                  <a:pt x="612690" y="396040"/>
                  <a:pt x="635793" y="400113"/>
                </a:cubicBezTo>
                <a:close/>
                <a:moveTo>
                  <a:pt x="1924074" y="399359"/>
                </a:moveTo>
                <a:cubicBezTo>
                  <a:pt x="1927989" y="400048"/>
                  <a:pt x="1930605" y="403783"/>
                  <a:pt x="1929914" y="407700"/>
                </a:cubicBezTo>
                <a:cubicBezTo>
                  <a:pt x="1929224" y="411615"/>
                  <a:pt x="1925489" y="414230"/>
                  <a:pt x="1921573" y="413540"/>
                </a:cubicBezTo>
                <a:cubicBezTo>
                  <a:pt x="1917658" y="412850"/>
                  <a:pt x="1915042" y="409115"/>
                  <a:pt x="1915733" y="405199"/>
                </a:cubicBezTo>
                <a:cubicBezTo>
                  <a:pt x="1916423" y="401283"/>
                  <a:pt x="1920158" y="398669"/>
                  <a:pt x="1924074" y="399359"/>
                </a:cubicBezTo>
                <a:close/>
                <a:moveTo>
                  <a:pt x="1283424" y="396166"/>
                </a:moveTo>
                <a:cubicBezTo>
                  <a:pt x="1299175" y="398943"/>
                  <a:pt x="1309693" y="413964"/>
                  <a:pt x="1306915" y="429715"/>
                </a:cubicBezTo>
                <a:cubicBezTo>
                  <a:pt x="1304138" y="445466"/>
                  <a:pt x="1289118" y="455983"/>
                  <a:pt x="1273367" y="453206"/>
                </a:cubicBezTo>
                <a:cubicBezTo>
                  <a:pt x="1257616" y="450429"/>
                  <a:pt x="1247098" y="435408"/>
                  <a:pt x="1249875" y="419657"/>
                </a:cubicBezTo>
                <a:cubicBezTo>
                  <a:pt x="1252653" y="403906"/>
                  <a:pt x="1267673" y="393389"/>
                  <a:pt x="1283424" y="396166"/>
                </a:cubicBezTo>
                <a:close/>
                <a:moveTo>
                  <a:pt x="1885397" y="390048"/>
                </a:moveTo>
                <a:cubicBezTo>
                  <a:pt x="1890648" y="390973"/>
                  <a:pt x="1894154" y="395980"/>
                  <a:pt x="1893228" y="401230"/>
                </a:cubicBezTo>
                <a:cubicBezTo>
                  <a:pt x="1892302" y="406481"/>
                  <a:pt x="1887296" y="409986"/>
                  <a:pt x="1882045" y="409060"/>
                </a:cubicBezTo>
                <a:cubicBezTo>
                  <a:pt x="1876794" y="408134"/>
                  <a:pt x="1873288" y="403128"/>
                  <a:pt x="1874213" y="397877"/>
                </a:cubicBezTo>
                <a:cubicBezTo>
                  <a:pt x="1875139" y="392628"/>
                  <a:pt x="1880146" y="389122"/>
                  <a:pt x="1885397" y="390048"/>
                </a:cubicBezTo>
                <a:close/>
                <a:moveTo>
                  <a:pt x="1842311" y="380491"/>
                </a:moveTo>
                <a:cubicBezTo>
                  <a:pt x="1848612" y="381602"/>
                  <a:pt x="1852819" y="387610"/>
                  <a:pt x="1851708" y="393910"/>
                </a:cubicBezTo>
                <a:cubicBezTo>
                  <a:pt x="1850598" y="400210"/>
                  <a:pt x="1844589" y="404416"/>
                  <a:pt x="1838288" y="403305"/>
                </a:cubicBezTo>
                <a:cubicBezTo>
                  <a:pt x="1831987" y="402194"/>
                  <a:pt x="1827780" y="396187"/>
                  <a:pt x="1828890" y="389887"/>
                </a:cubicBezTo>
                <a:cubicBezTo>
                  <a:pt x="1830001" y="383587"/>
                  <a:pt x="1836010" y="379380"/>
                  <a:pt x="1842311" y="380491"/>
                </a:cubicBezTo>
                <a:close/>
                <a:moveTo>
                  <a:pt x="1202314" y="379905"/>
                </a:moveTo>
                <a:cubicBezTo>
                  <a:pt x="1219115" y="382868"/>
                  <a:pt x="1230334" y="398888"/>
                  <a:pt x="1227372" y="415689"/>
                </a:cubicBezTo>
                <a:cubicBezTo>
                  <a:pt x="1224409" y="432490"/>
                  <a:pt x="1208388" y="443708"/>
                  <a:pt x="1191586" y="440746"/>
                </a:cubicBezTo>
                <a:cubicBezTo>
                  <a:pt x="1174784" y="437783"/>
                  <a:pt x="1163566" y="421762"/>
                  <a:pt x="1166528" y="404961"/>
                </a:cubicBezTo>
                <a:cubicBezTo>
                  <a:pt x="1169491" y="388160"/>
                  <a:pt x="1185512" y="376943"/>
                  <a:pt x="1202314" y="379905"/>
                </a:cubicBezTo>
                <a:close/>
                <a:moveTo>
                  <a:pt x="528061" y="379159"/>
                </a:moveTo>
                <a:cubicBezTo>
                  <a:pt x="552212" y="383418"/>
                  <a:pt x="568339" y="406449"/>
                  <a:pt x="564080" y="430600"/>
                </a:cubicBezTo>
                <a:cubicBezTo>
                  <a:pt x="559822" y="454752"/>
                  <a:pt x="536791" y="470877"/>
                  <a:pt x="512639" y="466620"/>
                </a:cubicBezTo>
                <a:cubicBezTo>
                  <a:pt x="488490" y="462361"/>
                  <a:pt x="472363" y="439329"/>
                  <a:pt x="476622" y="415178"/>
                </a:cubicBezTo>
                <a:cubicBezTo>
                  <a:pt x="480880" y="391027"/>
                  <a:pt x="503909" y="374901"/>
                  <a:pt x="528061" y="379159"/>
                </a:cubicBezTo>
                <a:close/>
                <a:moveTo>
                  <a:pt x="1795423" y="370263"/>
                </a:moveTo>
                <a:cubicBezTo>
                  <a:pt x="1802773" y="371558"/>
                  <a:pt x="1807682" y="378567"/>
                  <a:pt x="1806386" y="385918"/>
                </a:cubicBezTo>
                <a:cubicBezTo>
                  <a:pt x="1805090" y="393269"/>
                  <a:pt x="1798080" y="398175"/>
                  <a:pt x="1790729" y="396880"/>
                </a:cubicBezTo>
                <a:cubicBezTo>
                  <a:pt x="1783379" y="395583"/>
                  <a:pt x="1778470" y="388575"/>
                  <a:pt x="1779766" y="381224"/>
                </a:cubicBezTo>
                <a:cubicBezTo>
                  <a:pt x="1781062" y="373874"/>
                  <a:pt x="1788072" y="368966"/>
                  <a:pt x="1795423" y="370263"/>
                </a:cubicBezTo>
                <a:close/>
                <a:moveTo>
                  <a:pt x="1117399" y="362971"/>
                </a:moveTo>
                <a:cubicBezTo>
                  <a:pt x="1135251" y="366118"/>
                  <a:pt x="1147170" y="383141"/>
                  <a:pt x="1144022" y="400992"/>
                </a:cubicBezTo>
                <a:cubicBezTo>
                  <a:pt x="1140875" y="418844"/>
                  <a:pt x="1123852" y="430763"/>
                  <a:pt x="1106001" y="427615"/>
                </a:cubicBezTo>
                <a:cubicBezTo>
                  <a:pt x="1088149" y="424468"/>
                  <a:pt x="1076230" y="407445"/>
                  <a:pt x="1079378" y="389594"/>
                </a:cubicBezTo>
                <a:cubicBezTo>
                  <a:pt x="1082525" y="371742"/>
                  <a:pt x="1099547" y="359824"/>
                  <a:pt x="1117399" y="362971"/>
                </a:cubicBezTo>
                <a:close/>
                <a:moveTo>
                  <a:pt x="1744732" y="359364"/>
                </a:moveTo>
                <a:cubicBezTo>
                  <a:pt x="1753134" y="360845"/>
                  <a:pt x="1758743" y="368856"/>
                  <a:pt x="1757261" y="377257"/>
                </a:cubicBezTo>
                <a:cubicBezTo>
                  <a:pt x="1755780" y="385657"/>
                  <a:pt x="1747770" y="391266"/>
                  <a:pt x="1739368" y="389785"/>
                </a:cubicBezTo>
                <a:cubicBezTo>
                  <a:pt x="1730967" y="388303"/>
                  <a:pt x="1725358" y="380293"/>
                  <a:pt x="1726839" y="371892"/>
                </a:cubicBezTo>
                <a:cubicBezTo>
                  <a:pt x="1728320" y="363492"/>
                  <a:pt x="1736331" y="357883"/>
                  <a:pt x="1744732" y="359364"/>
                </a:cubicBezTo>
                <a:close/>
                <a:moveTo>
                  <a:pt x="416530" y="357531"/>
                </a:moveTo>
                <a:cubicBezTo>
                  <a:pt x="441732" y="361975"/>
                  <a:pt x="458560" y="386007"/>
                  <a:pt x="454116" y="411210"/>
                </a:cubicBezTo>
                <a:cubicBezTo>
                  <a:pt x="449672" y="436412"/>
                  <a:pt x="425640" y="453239"/>
                  <a:pt x="400438" y="448795"/>
                </a:cubicBezTo>
                <a:cubicBezTo>
                  <a:pt x="375235" y="444352"/>
                  <a:pt x="358408" y="420319"/>
                  <a:pt x="362852" y="395117"/>
                </a:cubicBezTo>
                <a:cubicBezTo>
                  <a:pt x="367296" y="369915"/>
                  <a:pt x="391328" y="353088"/>
                  <a:pt x="416530" y="357531"/>
                </a:cubicBezTo>
                <a:close/>
                <a:moveTo>
                  <a:pt x="1690238" y="347795"/>
                </a:moveTo>
                <a:cubicBezTo>
                  <a:pt x="1699688" y="349461"/>
                  <a:pt x="1705999" y="358474"/>
                  <a:pt x="1704333" y="367924"/>
                </a:cubicBezTo>
                <a:cubicBezTo>
                  <a:pt x="1702667" y="377374"/>
                  <a:pt x="1693654" y="383685"/>
                  <a:pt x="1684204" y="382019"/>
                </a:cubicBezTo>
                <a:cubicBezTo>
                  <a:pt x="1674752" y="380352"/>
                  <a:pt x="1668443" y="371339"/>
                  <a:pt x="1670109" y="361889"/>
                </a:cubicBezTo>
                <a:cubicBezTo>
                  <a:pt x="1671774" y="352439"/>
                  <a:pt x="1680788" y="346128"/>
                  <a:pt x="1690238" y="347795"/>
                </a:cubicBezTo>
                <a:close/>
                <a:moveTo>
                  <a:pt x="1028682" y="345368"/>
                </a:moveTo>
                <a:cubicBezTo>
                  <a:pt x="1047584" y="348701"/>
                  <a:pt x="1060205" y="366724"/>
                  <a:pt x="1056872" y="385626"/>
                </a:cubicBezTo>
                <a:cubicBezTo>
                  <a:pt x="1053539" y="404528"/>
                  <a:pt x="1035515" y="417148"/>
                  <a:pt x="1016613" y="413816"/>
                </a:cubicBezTo>
                <a:cubicBezTo>
                  <a:pt x="997712" y="410482"/>
                  <a:pt x="985091" y="392458"/>
                  <a:pt x="988423" y="373557"/>
                </a:cubicBezTo>
                <a:cubicBezTo>
                  <a:pt x="991756" y="354656"/>
                  <a:pt x="1009781" y="342035"/>
                  <a:pt x="1028682" y="345368"/>
                </a:cubicBezTo>
                <a:close/>
                <a:moveTo>
                  <a:pt x="1631943" y="335556"/>
                </a:moveTo>
                <a:cubicBezTo>
                  <a:pt x="1642444" y="337407"/>
                  <a:pt x="1649455" y="347422"/>
                  <a:pt x="1647604" y="357921"/>
                </a:cubicBezTo>
                <a:cubicBezTo>
                  <a:pt x="1645753" y="368421"/>
                  <a:pt x="1635739" y="375433"/>
                  <a:pt x="1625238" y="373581"/>
                </a:cubicBezTo>
                <a:cubicBezTo>
                  <a:pt x="1614737" y="371730"/>
                  <a:pt x="1607725" y="361716"/>
                  <a:pt x="1609577" y="351216"/>
                </a:cubicBezTo>
                <a:cubicBezTo>
                  <a:pt x="1611428" y="340716"/>
                  <a:pt x="1621442" y="333704"/>
                  <a:pt x="1631943" y="335556"/>
                </a:cubicBezTo>
                <a:close/>
                <a:moveTo>
                  <a:pt x="301196" y="335234"/>
                </a:moveTo>
                <a:cubicBezTo>
                  <a:pt x="327448" y="339863"/>
                  <a:pt x="344977" y="364897"/>
                  <a:pt x="340348" y="391149"/>
                </a:cubicBezTo>
                <a:cubicBezTo>
                  <a:pt x="335719" y="417400"/>
                  <a:pt x="310685" y="434929"/>
                  <a:pt x="284433" y="430300"/>
                </a:cubicBezTo>
                <a:cubicBezTo>
                  <a:pt x="258181" y="425673"/>
                  <a:pt x="240652" y="400637"/>
                  <a:pt x="245280" y="374386"/>
                </a:cubicBezTo>
                <a:cubicBezTo>
                  <a:pt x="249909" y="348134"/>
                  <a:pt x="274944" y="330605"/>
                  <a:pt x="301196" y="335234"/>
                </a:cubicBezTo>
                <a:close/>
                <a:moveTo>
                  <a:pt x="936169" y="327092"/>
                </a:moveTo>
                <a:cubicBezTo>
                  <a:pt x="956121" y="330610"/>
                  <a:pt x="969438" y="349637"/>
                  <a:pt x="965920" y="369588"/>
                </a:cubicBezTo>
                <a:cubicBezTo>
                  <a:pt x="962403" y="389539"/>
                  <a:pt x="943381" y="402862"/>
                  <a:pt x="923429" y="399344"/>
                </a:cubicBezTo>
                <a:cubicBezTo>
                  <a:pt x="903478" y="395826"/>
                  <a:pt x="890157" y="376799"/>
                  <a:pt x="893674" y="356848"/>
                </a:cubicBezTo>
                <a:cubicBezTo>
                  <a:pt x="897192" y="336898"/>
                  <a:pt x="916218" y="323574"/>
                  <a:pt x="936169" y="327092"/>
                </a:cubicBezTo>
                <a:close/>
                <a:moveTo>
                  <a:pt x="1569844" y="322645"/>
                </a:moveTo>
                <a:cubicBezTo>
                  <a:pt x="1581395" y="324682"/>
                  <a:pt x="1589108" y="335697"/>
                  <a:pt x="1587071" y="347247"/>
                </a:cubicBezTo>
                <a:cubicBezTo>
                  <a:pt x="1585034" y="358798"/>
                  <a:pt x="1574020" y="366511"/>
                  <a:pt x="1562469" y="364474"/>
                </a:cubicBezTo>
                <a:cubicBezTo>
                  <a:pt x="1550918" y="362437"/>
                  <a:pt x="1543206" y="351422"/>
                  <a:pt x="1545242" y="339872"/>
                </a:cubicBezTo>
                <a:cubicBezTo>
                  <a:pt x="1547279" y="328321"/>
                  <a:pt x="1558294" y="320609"/>
                  <a:pt x="1569844" y="322645"/>
                </a:cubicBezTo>
                <a:close/>
                <a:moveTo>
                  <a:pt x="182056" y="312267"/>
                </a:moveTo>
                <a:cubicBezTo>
                  <a:pt x="209358" y="317081"/>
                  <a:pt x="227588" y="343117"/>
                  <a:pt x="222774" y="370418"/>
                </a:cubicBezTo>
                <a:cubicBezTo>
                  <a:pt x="217960" y="397720"/>
                  <a:pt x="191924" y="415950"/>
                  <a:pt x="164623" y="411135"/>
                </a:cubicBezTo>
                <a:cubicBezTo>
                  <a:pt x="137321" y="406321"/>
                  <a:pt x="119091" y="380286"/>
                  <a:pt x="123905" y="352984"/>
                </a:cubicBezTo>
                <a:cubicBezTo>
                  <a:pt x="128719" y="325683"/>
                  <a:pt x="154754" y="307453"/>
                  <a:pt x="182056" y="312267"/>
                </a:cubicBezTo>
                <a:close/>
                <a:moveTo>
                  <a:pt x="1503943" y="309064"/>
                </a:moveTo>
                <a:cubicBezTo>
                  <a:pt x="1516544" y="311286"/>
                  <a:pt x="1524958" y="323303"/>
                  <a:pt x="1522736" y="335903"/>
                </a:cubicBezTo>
                <a:cubicBezTo>
                  <a:pt x="1520515" y="348504"/>
                  <a:pt x="1508498" y="356918"/>
                  <a:pt x="1495897" y="354696"/>
                </a:cubicBezTo>
                <a:cubicBezTo>
                  <a:pt x="1483297" y="352475"/>
                  <a:pt x="1474883" y="340458"/>
                  <a:pt x="1477104" y="327857"/>
                </a:cubicBezTo>
                <a:cubicBezTo>
                  <a:pt x="1479326" y="315257"/>
                  <a:pt x="1491343" y="306843"/>
                  <a:pt x="1503943" y="309064"/>
                </a:cubicBezTo>
                <a:close/>
                <a:moveTo>
                  <a:pt x="839847" y="308149"/>
                </a:moveTo>
                <a:cubicBezTo>
                  <a:pt x="860848" y="311852"/>
                  <a:pt x="874872" y="331880"/>
                  <a:pt x="871168" y="352881"/>
                </a:cubicBezTo>
                <a:cubicBezTo>
                  <a:pt x="867464" y="373882"/>
                  <a:pt x="847438" y="387905"/>
                  <a:pt x="826437" y="384202"/>
                </a:cubicBezTo>
                <a:cubicBezTo>
                  <a:pt x="805435" y="380499"/>
                  <a:pt x="791412" y="360472"/>
                  <a:pt x="795115" y="339471"/>
                </a:cubicBezTo>
                <a:cubicBezTo>
                  <a:pt x="798818" y="318470"/>
                  <a:pt x="818846" y="304446"/>
                  <a:pt x="839847" y="308149"/>
                </a:cubicBezTo>
                <a:close/>
                <a:moveTo>
                  <a:pt x="1434240" y="294814"/>
                </a:moveTo>
                <a:cubicBezTo>
                  <a:pt x="1447891" y="297221"/>
                  <a:pt x="1457006" y="310239"/>
                  <a:pt x="1454600" y="323889"/>
                </a:cubicBezTo>
                <a:cubicBezTo>
                  <a:pt x="1452193" y="337540"/>
                  <a:pt x="1439175" y="346655"/>
                  <a:pt x="1425524" y="344247"/>
                </a:cubicBezTo>
                <a:cubicBezTo>
                  <a:pt x="1411872" y="341840"/>
                  <a:pt x="1402757" y="328823"/>
                  <a:pt x="1405163" y="315172"/>
                </a:cubicBezTo>
                <a:cubicBezTo>
                  <a:pt x="1407571" y="301522"/>
                  <a:pt x="1420589" y="292407"/>
                  <a:pt x="1434240" y="294814"/>
                </a:cubicBezTo>
                <a:close/>
                <a:moveTo>
                  <a:pt x="59964" y="289840"/>
                </a:moveTo>
                <a:cubicBezTo>
                  <a:pt x="87748" y="294740"/>
                  <a:pt x="106298" y="321234"/>
                  <a:pt x="101400" y="349017"/>
                </a:cubicBezTo>
                <a:cubicBezTo>
                  <a:pt x="96501" y="376800"/>
                  <a:pt x="70007" y="395352"/>
                  <a:pt x="42224" y="390452"/>
                </a:cubicBezTo>
                <a:cubicBezTo>
                  <a:pt x="14440" y="385554"/>
                  <a:pt x="-4111" y="359059"/>
                  <a:pt x="788" y="331277"/>
                </a:cubicBezTo>
                <a:cubicBezTo>
                  <a:pt x="5687" y="303492"/>
                  <a:pt x="32181" y="284942"/>
                  <a:pt x="59964" y="289840"/>
                </a:cubicBezTo>
                <a:close/>
                <a:moveTo>
                  <a:pt x="739721" y="288534"/>
                </a:moveTo>
                <a:cubicBezTo>
                  <a:pt x="761773" y="292422"/>
                  <a:pt x="776497" y="313450"/>
                  <a:pt x="772609" y="335502"/>
                </a:cubicBezTo>
                <a:cubicBezTo>
                  <a:pt x="768721" y="357553"/>
                  <a:pt x="747692" y="372278"/>
                  <a:pt x="725640" y="368390"/>
                </a:cubicBezTo>
                <a:cubicBezTo>
                  <a:pt x="703589" y="364500"/>
                  <a:pt x="688865" y="343472"/>
                  <a:pt x="692753" y="321420"/>
                </a:cubicBezTo>
                <a:cubicBezTo>
                  <a:pt x="696641" y="299370"/>
                  <a:pt x="717670" y="284645"/>
                  <a:pt x="739721" y="288534"/>
                </a:cubicBezTo>
                <a:close/>
                <a:moveTo>
                  <a:pt x="1959144" y="283959"/>
                </a:moveTo>
                <a:cubicBezTo>
                  <a:pt x="1962080" y="284476"/>
                  <a:pt x="1964042" y="287278"/>
                  <a:pt x="1963524" y="290214"/>
                </a:cubicBezTo>
                <a:cubicBezTo>
                  <a:pt x="1963006" y="293151"/>
                  <a:pt x="1960205" y="295112"/>
                  <a:pt x="1957268" y="294595"/>
                </a:cubicBezTo>
                <a:cubicBezTo>
                  <a:pt x="1954331" y="294077"/>
                  <a:pt x="1952370" y="291276"/>
                  <a:pt x="1952888" y="288339"/>
                </a:cubicBezTo>
                <a:cubicBezTo>
                  <a:pt x="1953406" y="285402"/>
                  <a:pt x="1956207" y="283441"/>
                  <a:pt x="1959144" y="283959"/>
                </a:cubicBezTo>
                <a:close/>
                <a:moveTo>
                  <a:pt x="1360733" y="279892"/>
                </a:moveTo>
                <a:cubicBezTo>
                  <a:pt x="1375435" y="282484"/>
                  <a:pt x="1385251" y="296503"/>
                  <a:pt x="1382658" y="311204"/>
                </a:cubicBezTo>
                <a:cubicBezTo>
                  <a:pt x="1380066" y="325905"/>
                  <a:pt x="1366048" y="335721"/>
                  <a:pt x="1351345" y="333129"/>
                </a:cubicBezTo>
                <a:cubicBezTo>
                  <a:pt x="1336645" y="330537"/>
                  <a:pt x="1326829" y="316518"/>
                  <a:pt x="1329422" y="301817"/>
                </a:cubicBezTo>
                <a:cubicBezTo>
                  <a:pt x="1332014" y="287116"/>
                  <a:pt x="1346032" y="277300"/>
                  <a:pt x="1360733" y="279892"/>
                </a:cubicBezTo>
                <a:close/>
                <a:moveTo>
                  <a:pt x="1924545" y="276029"/>
                </a:moveTo>
                <a:cubicBezTo>
                  <a:pt x="1928460" y="276720"/>
                  <a:pt x="1931076" y="280454"/>
                  <a:pt x="1930385" y="284371"/>
                </a:cubicBezTo>
                <a:cubicBezTo>
                  <a:pt x="1929695" y="288286"/>
                  <a:pt x="1925960" y="290901"/>
                  <a:pt x="1922044" y="290210"/>
                </a:cubicBezTo>
                <a:cubicBezTo>
                  <a:pt x="1918129" y="289520"/>
                  <a:pt x="1915514" y="285785"/>
                  <a:pt x="1916204" y="281870"/>
                </a:cubicBezTo>
                <a:cubicBezTo>
                  <a:pt x="1916894" y="277954"/>
                  <a:pt x="1920629" y="275339"/>
                  <a:pt x="1924545" y="276029"/>
                </a:cubicBezTo>
                <a:close/>
                <a:moveTo>
                  <a:pt x="635793" y="268247"/>
                </a:moveTo>
                <a:cubicBezTo>
                  <a:pt x="658895" y="272320"/>
                  <a:pt x="674321" y="294350"/>
                  <a:pt x="670247" y="317452"/>
                </a:cubicBezTo>
                <a:cubicBezTo>
                  <a:pt x="666174" y="340554"/>
                  <a:pt x="644143" y="355979"/>
                  <a:pt x="621042" y="351906"/>
                </a:cubicBezTo>
                <a:cubicBezTo>
                  <a:pt x="597940" y="347833"/>
                  <a:pt x="582513" y="325802"/>
                  <a:pt x="586588" y="302701"/>
                </a:cubicBezTo>
                <a:cubicBezTo>
                  <a:pt x="590661" y="279600"/>
                  <a:pt x="612692" y="264173"/>
                  <a:pt x="635793" y="268247"/>
                </a:cubicBezTo>
                <a:close/>
                <a:moveTo>
                  <a:pt x="1885868" y="266719"/>
                </a:moveTo>
                <a:cubicBezTo>
                  <a:pt x="1891119" y="267644"/>
                  <a:pt x="1894625" y="272651"/>
                  <a:pt x="1893699" y="277901"/>
                </a:cubicBezTo>
                <a:cubicBezTo>
                  <a:pt x="1892773" y="283151"/>
                  <a:pt x="1887767" y="286657"/>
                  <a:pt x="1882516" y="285731"/>
                </a:cubicBezTo>
                <a:cubicBezTo>
                  <a:pt x="1877265" y="284805"/>
                  <a:pt x="1873759" y="279800"/>
                  <a:pt x="1874684" y="274548"/>
                </a:cubicBezTo>
                <a:cubicBezTo>
                  <a:pt x="1875610" y="269299"/>
                  <a:pt x="1880617" y="265793"/>
                  <a:pt x="1885868" y="266719"/>
                </a:cubicBezTo>
                <a:close/>
                <a:moveTo>
                  <a:pt x="1283425" y="264300"/>
                </a:moveTo>
                <a:cubicBezTo>
                  <a:pt x="1299176" y="267077"/>
                  <a:pt x="1309693" y="282097"/>
                  <a:pt x="1306916" y="297849"/>
                </a:cubicBezTo>
                <a:cubicBezTo>
                  <a:pt x="1304138" y="313600"/>
                  <a:pt x="1289118" y="324117"/>
                  <a:pt x="1273367" y="321339"/>
                </a:cubicBezTo>
                <a:cubicBezTo>
                  <a:pt x="1257616" y="318562"/>
                  <a:pt x="1247098" y="303542"/>
                  <a:pt x="1249876" y="287791"/>
                </a:cubicBezTo>
                <a:cubicBezTo>
                  <a:pt x="1252653" y="272040"/>
                  <a:pt x="1267674" y="261522"/>
                  <a:pt x="1283425" y="264300"/>
                </a:cubicBezTo>
                <a:close/>
                <a:moveTo>
                  <a:pt x="1842782" y="257162"/>
                </a:moveTo>
                <a:cubicBezTo>
                  <a:pt x="1849083" y="258273"/>
                  <a:pt x="1853290" y="264281"/>
                  <a:pt x="1852179" y="270581"/>
                </a:cubicBezTo>
                <a:cubicBezTo>
                  <a:pt x="1851069" y="276881"/>
                  <a:pt x="1845060" y="281088"/>
                  <a:pt x="1838759" y="279977"/>
                </a:cubicBezTo>
                <a:cubicBezTo>
                  <a:pt x="1832458" y="278866"/>
                  <a:pt x="1828251" y="272858"/>
                  <a:pt x="1829361" y="266558"/>
                </a:cubicBezTo>
                <a:cubicBezTo>
                  <a:pt x="1830472" y="260257"/>
                  <a:pt x="1836481" y="256051"/>
                  <a:pt x="1842782" y="257162"/>
                </a:cubicBezTo>
                <a:close/>
                <a:moveTo>
                  <a:pt x="1202313" y="248038"/>
                </a:moveTo>
                <a:cubicBezTo>
                  <a:pt x="1219115" y="251000"/>
                  <a:pt x="1230333" y="267022"/>
                  <a:pt x="1227371" y="283823"/>
                </a:cubicBezTo>
                <a:cubicBezTo>
                  <a:pt x="1224408" y="300623"/>
                  <a:pt x="1208387" y="311842"/>
                  <a:pt x="1191585" y="308879"/>
                </a:cubicBezTo>
                <a:cubicBezTo>
                  <a:pt x="1174783" y="305917"/>
                  <a:pt x="1163565" y="289895"/>
                  <a:pt x="1166527" y="273094"/>
                </a:cubicBezTo>
                <a:cubicBezTo>
                  <a:pt x="1169490" y="256293"/>
                  <a:pt x="1185511" y="245075"/>
                  <a:pt x="1202313" y="248038"/>
                </a:cubicBezTo>
                <a:close/>
                <a:moveTo>
                  <a:pt x="528062" y="247292"/>
                </a:moveTo>
                <a:cubicBezTo>
                  <a:pt x="552213" y="251550"/>
                  <a:pt x="568339" y="274582"/>
                  <a:pt x="564081" y="298734"/>
                </a:cubicBezTo>
                <a:cubicBezTo>
                  <a:pt x="559822" y="322884"/>
                  <a:pt x="536792" y="339011"/>
                  <a:pt x="512640" y="334753"/>
                </a:cubicBezTo>
                <a:cubicBezTo>
                  <a:pt x="488490" y="330494"/>
                  <a:pt x="472363" y="307463"/>
                  <a:pt x="476622" y="283312"/>
                </a:cubicBezTo>
                <a:cubicBezTo>
                  <a:pt x="480881" y="259160"/>
                  <a:pt x="503911" y="243033"/>
                  <a:pt x="528062" y="247292"/>
                </a:cubicBezTo>
                <a:close/>
                <a:moveTo>
                  <a:pt x="1795894" y="246933"/>
                </a:moveTo>
                <a:cubicBezTo>
                  <a:pt x="1803244" y="248229"/>
                  <a:pt x="1808153" y="255238"/>
                  <a:pt x="1806857" y="262589"/>
                </a:cubicBezTo>
                <a:cubicBezTo>
                  <a:pt x="1805561" y="269939"/>
                  <a:pt x="1798551" y="274847"/>
                  <a:pt x="1791200" y="273551"/>
                </a:cubicBezTo>
                <a:cubicBezTo>
                  <a:pt x="1783850" y="272254"/>
                  <a:pt x="1778941" y="265246"/>
                  <a:pt x="1780237" y="257895"/>
                </a:cubicBezTo>
                <a:cubicBezTo>
                  <a:pt x="1781534" y="250544"/>
                  <a:pt x="1788543" y="245637"/>
                  <a:pt x="1795894" y="246933"/>
                </a:cubicBezTo>
                <a:close/>
                <a:moveTo>
                  <a:pt x="1745203" y="236034"/>
                </a:moveTo>
                <a:cubicBezTo>
                  <a:pt x="1753605" y="237516"/>
                  <a:pt x="1759214" y="245526"/>
                  <a:pt x="1757733" y="253927"/>
                </a:cubicBezTo>
                <a:cubicBezTo>
                  <a:pt x="1756251" y="262328"/>
                  <a:pt x="1748241" y="267937"/>
                  <a:pt x="1739839" y="266456"/>
                </a:cubicBezTo>
                <a:cubicBezTo>
                  <a:pt x="1731438" y="264975"/>
                  <a:pt x="1725829" y="256963"/>
                  <a:pt x="1727310" y="248562"/>
                </a:cubicBezTo>
                <a:cubicBezTo>
                  <a:pt x="1728791" y="240162"/>
                  <a:pt x="1736802" y="234554"/>
                  <a:pt x="1745203" y="236034"/>
                </a:cubicBezTo>
                <a:close/>
                <a:moveTo>
                  <a:pt x="1117399" y="231104"/>
                </a:moveTo>
                <a:cubicBezTo>
                  <a:pt x="1135250" y="234252"/>
                  <a:pt x="1147169" y="251274"/>
                  <a:pt x="1144022" y="269126"/>
                </a:cubicBezTo>
                <a:cubicBezTo>
                  <a:pt x="1140874" y="286977"/>
                  <a:pt x="1123852" y="298897"/>
                  <a:pt x="1106000" y="295749"/>
                </a:cubicBezTo>
                <a:cubicBezTo>
                  <a:pt x="1088148" y="292601"/>
                  <a:pt x="1076229" y="275579"/>
                  <a:pt x="1079377" y="257727"/>
                </a:cubicBezTo>
                <a:cubicBezTo>
                  <a:pt x="1082525" y="239876"/>
                  <a:pt x="1099547" y="227956"/>
                  <a:pt x="1117399" y="231104"/>
                </a:cubicBezTo>
                <a:close/>
                <a:moveTo>
                  <a:pt x="416530" y="225664"/>
                </a:moveTo>
                <a:cubicBezTo>
                  <a:pt x="441733" y="230108"/>
                  <a:pt x="458561" y="254140"/>
                  <a:pt x="454117" y="279342"/>
                </a:cubicBezTo>
                <a:cubicBezTo>
                  <a:pt x="449674" y="304545"/>
                  <a:pt x="425640" y="321372"/>
                  <a:pt x="400439" y="316928"/>
                </a:cubicBezTo>
                <a:cubicBezTo>
                  <a:pt x="375236" y="312484"/>
                  <a:pt x="358409" y="288452"/>
                  <a:pt x="362852" y="263250"/>
                </a:cubicBezTo>
                <a:cubicBezTo>
                  <a:pt x="367296" y="238049"/>
                  <a:pt x="391328" y="221220"/>
                  <a:pt x="416530" y="225664"/>
                </a:cubicBezTo>
                <a:close/>
                <a:moveTo>
                  <a:pt x="1690708" y="224465"/>
                </a:moveTo>
                <a:cubicBezTo>
                  <a:pt x="1700159" y="226131"/>
                  <a:pt x="1706469" y="235144"/>
                  <a:pt x="1704803" y="244594"/>
                </a:cubicBezTo>
                <a:cubicBezTo>
                  <a:pt x="1703137" y="254044"/>
                  <a:pt x="1694124" y="260355"/>
                  <a:pt x="1684674" y="258689"/>
                </a:cubicBezTo>
                <a:cubicBezTo>
                  <a:pt x="1675224" y="257022"/>
                  <a:pt x="1668913" y="248009"/>
                  <a:pt x="1670580" y="238559"/>
                </a:cubicBezTo>
                <a:cubicBezTo>
                  <a:pt x="1672245" y="229109"/>
                  <a:pt x="1681258" y="222798"/>
                  <a:pt x="1690708" y="224465"/>
                </a:cubicBezTo>
                <a:close/>
                <a:moveTo>
                  <a:pt x="1028682" y="213500"/>
                </a:moveTo>
                <a:cubicBezTo>
                  <a:pt x="1047583" y="216833"/>
                  <a:pt x="1060204" y="234857"/>
                  <a:pt x="1056871" y="253759"/>
                </a:cubicBezTo>
                <a:cubicBezTo>
                  <a:pt x="1053538" y="272660"/>
                  <a:pt x="1035514" y="285281"/>
                  <a:pt x="1016612" y="281948"/>
                </a:cubicBezTo>
                <a:cubicBezTo>
                  <a:pt x="997711" y="278615"/>
                  <a:pt x="985090" y="260591"/>
                  <a:pt x="988423" y="241690"/>
                </a:cubicBezTo>
                <a:cubicBezTo>
                  <a:pt x="991756" y="222788"/>
                  <a:pt x="1009780" y="210167"/>
                  <a:pt x="1028682" y="213500"/>
                </a:cubicBezTo>
                <a:close/>
                <a:moveTo>
                  <a:pt x="1632414" y="212227"/>
                </a:moveTo>
                <a:cubicBezTo>
                  <a:pt x="1642915" y="214078"/>
                  <a:pt x="1649927" y="224092"/>
                  <a:pt x="1648075" y="234592"/>
                </a:cubicBezTo>
                <a:cubicBezTo>
                  <a:pt x="1646224" y="245092"/>
                  <a:pt x="1636210" y="252104"/>
                  <a:pt x="1625709" y="250252"/>
                </a:cubicBezTo>
                <a:cubicBezTo>
                  <a:pt x="1615208" y="248401"/>
                  <a:pt x="1608196" y="238387"/>
                  <a:pt x="1610048" y="227887"/>
                </a:cubicBezTo>
                <a:cubicBezTo>
                  <a:pt x="1611899" y="217387"/>
                  <a:pt x="1621913" y="210375"/>
                  <a:pt x="1632414" y="212227"/>
                </a:cubicBezTo>
                <a:close/>
                <a:moveTo>
                  <a:pt x="301196" y="203367"/>
                </a:moveTo>
                <a:cubicBezTo>
                  <a:pt x="327448" y="207996"/>
                  <a:pt x="344977" y="233030"/>
                  <a:pt x="340348" y="259282"/>
                </a:cubicBezTo>
                <a:cubicBezTo>
                  <a:pt x="335720" y="285534"/>
                  <a:pt x="310685" y="303063"/>
                  <a:pt x="284433" y="298434"/>
                </a:cubicBezTo>
                <a:cubicBezTo>
                  <a:pt x="258181" y="293805"/>
                  <a:pt x="240652" y="268771"/>
                  <a:pt x="245281" y="242519"/>
                </a:cubicBezTo>
                <a:cubicBezTo>
                  <a:pt x="249910" y="216267"/>
                  <a:pt x="274944" y="198738"/>
                  <a:pt x="301196" y="203367"/>
                </a:cubicBezTo>
                <a:close/>
                <a:moveTo>
                  <a:pt x="1570315" y="199315"/>
                </a:moveTo>
                <a:cubicBezTo>
                  <a:pt x="1581866" y="201352"/>
                  <a:pt x="1589579" y="212367"/>
                  <a:pt x="1587542" y="223918"/>
                </a:cubicBezTo>
                <a:cubicBezTo>
                  <a:pt x="1585505" y="235468"/>
                  <a:pt x="1574491" y="243181"/>
                  <a:pt x="1562940" y="241144"/>
                </a:cubicBezTo>
                <a:cubicBezTo>
                  <a:pt x="1551389" y="239107"/>
                  <a:pt x="1543677" y="228093"/>
                  <a:pt x="1545713" y="216542"/>
                </a:cubicBezTo>
                <a:cubicBezTo>
                  <a:pt x="1547750" y="204991"/>
                  <a:pt x="1558765" y="197279"/>
                  <a:pt x="1570315" y="199315"/>
                </a:cubicBezTo>
                <a:close/>
                <a:moveTo>
                  <a:pt x="936169" y="195226"/>
                </a:moveTo>
                <a:cubicBezTo>
                  <a:pt x="956122" y="198744"/>
                  <a:pt x="969437" y="217770"/>
                  <a:pt x="965919" y="237722"/>
                </a:cubicBezTo>
                <a:cubicBezTo>
                  <a:pt x="962402" y="257673"/>
                  <a:pt x="943381" y="270995"/>
                  <a:pt x="923431" y="267478"/>
                </a:cubicBezTo>
                <a:cubicBezTo>
                  <a:pt x="903478" y="263960"/>
                  <a:pt x="890157" y="244933"/>
                  <a:pt x="893675" y="224982"/>
                </a:cubicBezTo>
                <a:cubicBezTo>
                  <a:pt x="897193" y="205031"/>
                  <a:pt x="916218" y="191708"/>
                  <a:pt x="936169" y="195226"/>
                </a:cubicBezTo>
                <a:close/>
                <a:moveTo>
                  <a:pt x="1504414" y="185736"/>
                </a:moveTo>
                <a:cubicBezTo>
                  <a:pt x="1517015" y="187956"/>
                  <a:pt x="1525429" y="199973"/>
                  <a:pt x="1523208" y="212574"/>
                </a:cubicBezTo>
                <a:cubicBezTo>
                  <a:pt x="1520986" y="225175"/>
                  <a:pt x="1508969" y="233588"/>
                  <a:pt x="1496368" y="231367"/>
                </a:cubicBezTo>
                <a:cubicBezTo>
                  <a:pt x="1483768" y="229146"/>
                  <a:pt x="1475354" y="217128"/>
                  <a:pt x="1477575" y="204528"/>
                </a:cubicBezTo>
                <a:cubicBezTo>
                  <a:pt x="1479797" y="191927"/>
                  <a:pt x="1491814" y="183514"/>
                  <a:pt x="1504414" y="185736"/>
                </a:cubicBezTo>
                <a:close/>
                <a:moveTo>
                  <a:pt x="182056" y="180400"/>
                </a:moveTo>
                <a:cubicBezTo>
                  <a:pt x="209358" y="185214"/>
                  <a:pt x="227588" y="211250"/>
                  <a:pt x="222774" y="238551"/>
                </a:cubicBezTo>
                <a:cubicBezTo>
                  <a:pt x="217960" y="265853"/>
                  <a:pt x="191925" y="284083"/>
                  <a:pt x="164623" y="279268"/>
                </a:cubicBezTo>
                <a:cubicBezTo>
                  <a:pt x="137321" y="274455"/>
                  <a:pt x="119091" y="248420"/>
                  <a:pt x="123905" y="221118"/>
                </a:cubicBezTo>
                <a:cubicBezTo>
                  <a:pt x="128719" y="193816"/>
                  <a:pt x="154754" y="175586"/>
                  <a:pt x="182056" y="180400"/>
                </a:cubicBezTo>
                <a:close/>
                <a:moveTo>
                  <a:pt x="839848" y="176282"/>
                </a:moveTo>
                <a:cubicBezTo>
                  <a:pt x="860849" y="179985"/>
                  <a:pt x="874872" y="200013"/>
                  <a:pt x="871169" y="221014"/>
                </a:cubicBezTo>
                <a:cubicBezTo>
                  <a:pt x="867466" y="242015"/>
                  <a:pt x="847439" y="256038"/>
                  <a:pt x="826438" y="252335"/>
                </a:cubicBezTo>
                <a:cubicBezTo>
                  <a:pt x="805437" y="248632"/>
                  <a:pt x="791413" y="228604"/>
                  <a:pt x="795116" y="207603"/>
                </a:cubicBezTo>
                <a:cubicBezTo>
                  <a:pt x="798819" y="186602"/>
                  <a:pt x="818847" y="172579"/>
                  <a:pt x="839848" y="176282"/>
                </a:cubicBezTo>
                <a:close/>
                <a:moveTo>
                  <a:pt x="1434711" y="171484"/>
                </a:moveTo>
                <a:cubicBezTo>
                  <a:pt x="1448363" y="173891"/>
                  <a:pt x="1457478" y="186909"/>
                  <a:pt x="1455070" y="200559"/>
                </a:cubicBezTo>
                <a:cubicBezTo>
                  <a:pt x="1452664" y="214210"/>
                  <a:pt x="1439645" y="223325"/>
                  <a:pt x="1425994" y="220917"/>
                </a:cubicBezTo>
                <a:cubicBezTo>
                  <a:pt x="1412343" y="218510"/>
                  <a:pt x="1403228" y="205493"/>
                  <a:pt x="1405634" y="191842"/>
                </a:cubicBezTo>
                <a:cubicBezTo>
                  <a:pt x="1408042" y="178192"/>
                  <a:pt x="1421059" y="169077"/>
                  <a:pt x="1434711" y="171484"/>
                </a:cubicBezTo>
                <a:close/>
                <a:moveTo>
                  <a:pt x="1959614" y="160631"/>
                </a:moveTo>
                <a:cubicBezTo>
                  <a:pt x="1962551" y="161149"/>
                  <a:pt x="1964512" y="163950"/>
                  <a:pt x="1963995" y="166886"/>
                </a:cubicBezTo>
                <a:cubicBezTo>
                  <a:pt x="1963477" y="169823"/>
                  <a:pt x="1960676" y="171785"/>
                  <a:pt x="1957739" y="171267"/>
                </a:cubicBezTo>
                <a:cubicBezTo>
                  <a:pt x="1954802" y="170749"/>
                  <a:pt x="1952841" y="167948"/>
                  <a:pt x="1953359" y="165011"/>
                </a:cubicBezTo>
                <a:cubicBezTo>
                  <a:pt x="1953876" y="162074"/>
                  <a:pt x="1956678" y="160113"/>
                  <a:pt x="1959614" y="160631"/>
                </a:cubicBezTo>
                <a:close/>
                <a:moveTo>
                  <a:pt x="59965" y="157974"/>
                </a:moveTo>
                <a:cubicBezTo>
                  <a:pt x="87748" y="162873"/>
                  <a:pt x="106299" y="189367"/>
                  <a:pt x="101400" y="217150"/>
                </a:cubicBezTo>
                <a:cubicBezTo>
                  <a:pt x="96501" y="244933"/>
                  <a:pt x="70008" y="263485"/>
                  <a:pt x="42224" y="258586"/>
                </a:cubicBezTo>
                <a:cubicBezTo>
                  <a:pt x="14441" y="253687"/>
                  <a:pt x="-4110" y="227193"/>
                  <a:pt x="788" y="199409"/>
                </a:cubicBezTo>
                <a:cubicBezTo>
                  <a:pt x="5687" y="171626"/>
                  <a:pt x="32181" y="153075"/>
                  <a:pt x="59965" y="157974"/>
                </a:cubicBezTo>
                <a:close/>
                <a:moveTo>
                  <a:pt x="739722" y="156666"/>
                </a:moveTo>
                <a:cubicBezTo>
                  <a:pt x="761775" y="160555"/>
                  <a:pt x="776499" y="181583"/>
                  <a:pt x="772610" y="203635"/>
                </a:cubicBezTo>
                <a:cubicBezTo>
                  <a:pt x="768722" y="225687"/>
                  <a:pt x="747694" y="240411"/>
                  <a:pt x="725641" y="236523"/>
                </a:cubicBezTo>
                <a:cubicBezTo>
                  <a:pt x="703589" y="232634"/>
                  <a:pt x="688865" y="211606"/>
                  <a:pt x="692753" y="189554"/>
                </a:cubicBezTo>
                <a:cubicBezTo>
                  <a:pt x="696642" y="167502"/>
                  <a:pt x="717670" y="152778"/>
                  <a:pt x="739722" y="156666"/>
                </a:cubicBezTo>
                <a:close/>
                <a:moveTo>
                  <a:pt x="1361204" y="156563"/>
                </a:moveTo>
                <a:cubicBezTo>
                  <a:pt x="1375906" y="159155"/>
                  <a:pt x="1385721" y="173174"/>
                  <a:pt x="1383129" y="187875"/>
                </a:cubicBezTo>
                <a:cubicBezTo>
                  <a:pt x="1380537" y="202576"/>
                  <a:pt x="1366518" y="212392"/>
                  <a:pt x="1351816" y="209800"/>
                </a:cubicBezTo>
                <a:cubicBezTo>
                  <a:pt x="1337116" y="207208"/>
                  <a:pt x="1327299" y="193189"/>
                  <a:pt x="1329893" y="178488"/>
                </a:cubicBezTo>
                <a:cubicBezTo>
                  <a:pt x="1332485" y="163787"/>
                  <a:pt x="1346502" y="153971"/>
                  <a:pt x="1361204" y="156563"/>
                </a:cubicBezTo>
                <a:close/>
                <a:moveTo>
                  <a:pt x="1925015" y="152702"/>
                </a:moveTo>
                <a:cubicBezTo>
                  <a:pt x="1928931" y="153393"/>
                  <a:pt x="1931546" y="157128"/>
                  <a:pt x="1930856" y="161042"/>
                </a:cubicBezTo>
                <a:cubicBezTo>
                  <a:pt x="1930166" y="164958"/>
                  <a:pt x="1926431" y="167574"/>
                  <a:pt x="1922515" y="166883"/>
                </a:cubicBezTo>
                <a:cubicBezTo>
                  <a:pt x="1918599" y="166193"/>
                  <a:pt x="1915984" y="162457"/>
                  <a:pt x="1916675" y="158543"/>
                </a:cubicBezTo>
                <a:cubicBezTo>
                  <a:pt x="1917365" y="154627"/>
                  <a:pt x="1921100" y="152012"/>
                  <a:pt x="1925015" y="152702"/>
                </a:cubicBezTo>
                <a:close/>
                <a:moveTo>
                  <a:pt x="1886339" y="143392"/>
                </a:moveTo>
                <a:cubicBezTo>
                  <a:pt x="1891590" y="144318"/>
                  <a:pt x="1895095" y="149324"/>
                  <a:pt x="1894170" y="154574"/>
                </a:cubicBezTo>
                <a:cubicBezTo>
                  <a:pt x="1893244" y="159823"/>
                  <a:pt x="1888237" y="163330"/>
                  <a:pt x="1882986" y="162404"/>
                </a:cubicBezTo>
                <a:cubicBezTo>
                  <a:pt x="1877735" y="161477"/>
                  <a:pt x="1874229" y="156472"/>
                  <a:pt x="1875155" y="151221"/>
                </a:cubicBezTo>
                <a:cubicBezTo>
                  <a:pt x="1876081" y="145972"/>
                  <a:pt x="1881088" y="142466"/>
                  <a:pt x="1886339" y="143392"/>
                </a:cubicBezTo>
                <a:close/>
                <a:moveTo>
                  <a:pt x="1283896" y="140970"/>
                </a:moveTo>
                <a:cubicBezTo>
                  <a:pt x="1299647" y="143747"/>
                  <a:pt x="1310164" y="158768"/>
                  <a:pt x="1307387" y="174519"/>
                </a:cubicBezTo>
                <a:cubicBezTo>
                  <a:pt x="1304610" y="190270"/>
                  <a:pt x="1289589" y="200787"/>
                  <a:pt x="1273838" y="198010"/>
                </a:cubicBezTo>
                <a:cubicBezTo>
                  <a:pt x="1258087" y="195233"/>
                  <a:pt x="1247570" y="180212"/>
                  <a:pt x="1250347" y="164461"/>
                </a:cubicBezTo>
                <a:cubicBezTo>
                  <a:pt x="1253124" y="148710"/>
                  <a:pt x="1268145" y="138192"/>
                  <a:pt x="1283896" y="140970"/>
                </a:cubicBezTo>
                <a:close/>
                <a:moveTo>
                  <a:pt x="635794" y="136380"/>
                </a:moveTo>
                <a:cubicBezTo>
                  <a:pt x="658895" y="140454"/>
                  <a:pt x="674322" y="162484"/>
                  <a:pt x="670248" y="185586"/>
                </a:cubicBezTo>
                <a:cubicBezTo>
                  <a:pt x="666174" y="208687"/>
                  <a:pt x="644144" y="224113"/>
                  <a:pt x="621042" y="220040"/>
                </a:cubicBezTo>
                <a:cubicBezTo>
                  <a:pt x="597941" y="215966"/>
                  <a:pt x="582515" y="193936"/>
                  <a:pt x="586588" y="170834"/>
                </a:cubicBezTo>
                <a:cubicBezTo>
                  <a:pt x="590662" y="147733"/>
                  <a:pt x="612692" y="132307"/>
                  <a:pt x="635794" y="136380"/>
                </a:cubicBezTo>
                <a:close/>
                <a:moveTo>
                  <a:pt x="1843253" y="133835"/>
                </a:moveTo>
                <a:cubicBezTo>
                  <a:pt x="1849553" y="134946"/>
                  <a:pt x="1853761" y="140954"/>
                  <a:pt x="1852650" y="147253"/>
                </a:cubicBezTo>
                <a:cubicBezTo>
                  <a:pt x="1851539" y="153553"/>
                  <a:pt x="1845531" y="157760"/>
                  <a:pt x="1839230" y="156649"/>
                </a:cubicBezTo>
                <a:cubicBezTo>
                  <a:pt x="1832929" y="155538"/>
                  <a:pt x="1828721" y="149530"/>
                  <a:pt x="1829832" y="143230"/>
                </a:cubicBezTo>
                <a:cubicBezTo>
                  <a:pt x="1830943" y="136930"/>
                  <a:pt x="1836952" y="132724"/>
                  <a:pt x="1843253" y="133835"/>
                </a:cubicBezTo>
                <a:close/>
                <a:moveTo>
                  <a:pt x="1202784" y="124709"/>
                </a:moveTo>
                <a:cubicBezTo>
                  <a:pt x="1219586" y="127671"/>
                  <a:pt x="1230804" y="143693"/>
                  <a:pt x="1227842" y="160494"/>
                </a:cubicBezTo>
                <a:cubicBezTo>
                  <a:pt x="1224879" y="177295"/>
                  <a:pt x="1208858" y="188513"/>
                  <a:pt x="1192056" y="185550"/>
                </a:cubicBezTo>
                <a:cubicBezTo>
                  <a:pt x="1175254" y="182588"/>
                  <a:pt x="1164036" y="166566"/>
                  <a:pt x="1166998" y="149765"/>
                </a:cubicBezTo>
                <a:cubicBezTo>
                  <a:pt x="1169961" y="132965"/>
                  <a:pt x="1185982" y="121746"/>
                  <a:pt x="1202784" y="124709"/>
                </a:cubicBezTo>
                <a:close/>
                <a:moveTo>
                  <a:pt x="1796365" y="123606"/>
                </a:moveTo>
                <a:cubicBezTo>
                  <a:pt x="1803716" y="124903"/>
                  <a:pt x="1808625" y="131911"/>
                  <a:pt x="1807328" y="139262"/>
                </a:cubicBezTo>
                <a:cubicBezTo>
                  <a:pt x="1806032" y="146613"/>
                  <a:pt x="1799023" y="151520"/>
                  <a:pt x="1791672" y="150224"/>
                </a:cubicBezTo>
                <a:cubicBezTo>
                  <a:pt x="1784321" y="148928"/>
                  <a:pt x="1779413" y="141919"/>
                  <a:pt x="1780709" y="134568"/>
                </a:cubicBezTo>
                <a:cubicBezTo>
                  <a:pt x="1782005" y="127218"/>
                  <a:pt x="1789015" y="122310"/>
                  <a:pt x="1796365" y="123606"/>
                </a:cubicBezTo>
                <a:close/>
                <a:moveTo>
                  <a:pt x="528063" y="115426"/>
                </a:moveTo>
                <a:cubicBezTo>
                  <a:pt x="552213" y="119684"/>
                  <a:pt x="568340" y="142715"/>
                  <a:pt x="564081" y="166867"/>
                </a:cubicBezTo>
                <a:cubicBezTo>
                  <a:pt x="559823" y="191018"/>
                  <a:pt x="536792" y="207145"/>
                  <a:pt x="512640" y="202886"/>
                </a:cubicBezTo>
                <a:cubicBezTo>
                  <a:pt x="488492" y="198627"/>
                  <a:pt x="472365" y="175596"/>
                  <a:pt x="476624" y="151445"/>
                </a:cubicBezTo>
                <a:cubicBezTo>
                  <a:pt x="480882" y="127293"/>
                  <a:pt x="503911" y="111167"/>
                  <a:pt x="528063" y="115426"/>
                </a:cubicBezTo>
                <a:close/>
                <a:moveTo>
                  <a:pt x="1745675" y="112708"/>
                </a:moveTo>
                <a:cubicBezTo>
                  <a:pt x="1754075" y="114189"/>
                  <a:pt x="1759684" y="122199"/>
                  <a:pt x="1758204" y="130600"/>
                </a:cubicBezTo>
                <a:cubicBezTo>
                  <a:pt x="1756723" y="139000"/>
                  <a:pt x="1748711" y="144609"/>
                  <a:pt x="1740310" y="143128"/>
                </a:cubicBezTo>
                <a:cubicBezTo>
                  <a:pt x="1731910" y="141647"/>
                  <a:pt x="1726299" y="133636"/>
                  <a:pt x="1727781" y="125236"/>
                </a:cubicBezTo>
                <a:cubicBezTo>
                  <a:pt x="1729262" y="116835"/>
                  <a:pt x="1737274" y="111226"/>
                  <a:pt x="1745675" y="112708"/>
                </a:cubicBezTo>
                <a:close/>
                <a:moveTo>
                  <a:pt x="1117870" y="107774"/>
                </a:moveTo>
                <a:cubicBezTo>
                  <a:pt x="1135721" y="110923"/>
                  <a:pt x="1147640" y="127945"/>
                  <a:pt x="1144493" y="145796"/>
                </a:cubicBezTo>
                <a:cubicBezTo>
                  <a:pt x="1141345" y="163648"/>
                  <a:pt x="1124323" y="175568"/>
                  <a:pt x="1106471" y="172419"/>
                </a:cubicBezTo>
                <a:cubicBezTo>
                  <a:pt x="1088620" y="169271"/>
                  <a:pt x="1076700" y="152249"/>
                  <a:pt x="1079848" y="134397"/>
                </a:cubicBezTo>
                <a:cubicBezTo>
                  <a:pt x="1082996" y="116547"/>
                  <a:pt x="1100018" y="104628"/>
                  <a:pt x="1117870" y="107774"/>
                </a:cubicBezTo>
                <a:close/>
                <a:moveTo>
                  <a:pt x="1691180" y="101138"/>
                </a:moveTo>
                <a:cubicBezTo>
                  <a:pt x="1700630" y="102804"/>
                  <a:pt x="1706941" y="111817"/>
                  <a:pt x="1705275" y="121267"/>
                </a:cubicBezTo>
                <a:cubicBezTo>
                  <a:pt x="1703608" y="130717"/>
                  <a:pt x="1694596" y="137028"/>
                  <a:pt x="1685145" y="135362"/>
                </a:cubicBezTo>
                <a:cubicBezTo>
                  <a:pt x="1675695" y="133696"/>
                  <a:pt x="1669384" y="124683"/>
                  <a:pt x="1671051" y="115233"/>
                </a:cubicBezTo>
                <a:cubicBezTo>
                  <a:pt x="1672717" y="105782"/>
                  <a:pt x="1681730" y="99471"/>
                  <a:pt x="1691180" y="101138"/>
                </a:cubicBezTo>
                <a:close/>
                <a:moveTo>
                  <a:pt x="416532" y="93798"/>
                </a:moveTo>
                <a:cubicBezTo>
                  <a:pt x="441734" y="98242"/>
                  <a:pt x="458562" y="122274"/>
                  <a:pt x="454118" y="147475"/>
                </a:cubicBezTo>
                <a:cubicBezTo>
                  <a:pt x="449674" y="172678"/>
                  <a:pt x="425642" y="189506"/>
                  <a:pt x="400439" y="185062"/>
                </a:cubicBezTo>
                <a:cubicBezTo>
                  <a:pt x="375236" y="180618"/>
                  <a:pt x="358410" y="156586"/>
                  <a:pt x="362854" y="131384"/>
                </a:cubicBezTo>
                <a:cubicBezTo>
                  <a:pt x="367297" y="106182"/>
                  <a:pt x="391330" y="89354"/>
                  <a:pt x="416532" y="93798"/>
                </a:cubicBezTo>
                <a:close/>
                <a:moveTo>
                  <a:pt x="1029153" y="90171"/>
                </a:moveTo>
                <a:cubicBezTo>
                  <a:pt x="1048054" y="93504"/>
                  <a:pt x="1060675" y="111529"/>
                  <a:pt x="1057342" y="130430"/>
                </a:cubicBezTo>
                <a:cubicBezTo>
                  <a:pt x="1054009" y="149331"/>
                  <a:pt x="1035985" y="161952"/>
                  <a:pt x="1017083" y="158619"/>
                </a:cubicBezTo>
                <a:cubicBezTo>
                  <a:pt x="998182" y="155287"/>
                  <a:pt x="985561" y="137262"/>
                  <a:pt x="988894" y="118361"/>
                </a:cubicBezTo>
                <a:cubicBezTo>
                  <a:pt x="992227" y="99459"/>
                  <a:pt x="1010251" y="86839"/>
                  <a:pt x="1029153" y="90171"/>
                </a:cubicBezTo>
                <a:close/>
                <a:moveTo>
                  <a:pt x="1632885" y="88899"/>
                </a:moveTo>
                <a:cubicBezTo>
                  <a:pt x="1643386" y="90751"/>
                  <a:pt x="1650397" y="100764"/>
                  <a:pt x="1648546" y="111264"/>
                </a:cubicBezTo>
                <a:cubicBezTo>
                  <a:pt x="1646694" y="121764"/>
                  <a:pt x="1636681" y="128776"/>
                  <a:pt x="1626180" y="126924"/>
                </a:cubicBezTo>
                <a:cubicBezTo>
                  <a:pt x="1615679" y="125073"/>
                  <a:pt x="1608667" y="115059"/>
                  <a:pt x="1610519" y="104559"/>
                </a:cubicBezTo>
                <a:cubicBezTo>
                  <a:pt x="1612370" y="94059"/>
                  <a:pt x="1622384" y="87047"/>
                  <a:pt x="1632885" y="88899"/>
                </a:cubicBezTo>
                <a:close/>
                <a:moveTo>
                  <a:pt x="1570786" y="75989"/>
                </a:moveTo>
                <a:cubicBezTo>
                  <a:pt x="1582337" y="78025"/>
                  <a:pt x="1590049" y="89040"/>
                  <a:pt x="1588013" y="100591"/>
                </a:cubicBezTo>
                <a:cubicBezTo>
                  <a:pt x="1585976" y="112141"/>
                  <a:pt x="1574961" y="119854"/>
                  <a:pt x="1563411" y="117817"/>
                </a:cubicBezTo>
                <a:cubicBezTo>
                  <a:pt x="1551860" y="115781"/>
                  <a:pt x="1544147" y="104766"/>
                  <a:pt x="1546184" y="93215"/>
                </a:cubicBezTo>
                <a:cubicBezTo>
                  <a:pt x="1548221" y="81664"/>
                  <a:pt x="1559235" y="73952"/>
                  <a:pt x="1570786" y="75989"/>
                </a:cubicBezTo>
                <a:close/>
                <a:moveTo>
                  <a:pt x="936636" y="71896"/>
                </a:moveTo>
                <a:cubicBezTo>
                  <a:pt x="956587" y="75414"/>
                  <a:pt x="969908" y="94442"/>
                  <a:pt x="966390" y="114393"/>
                </a:cubicBezTo>
                <a:cubicBezTo>
                  <a:pt x="962872" y="134344"/>
                  <a:pt x="943847" y="147666"/>
                  <a:pt x="923896" y="144148"/>
                </a:cubicBezTo>
                <a:cubicBezTo>
                  <a:pt x="903945" y="140630"/>
                  <a:pt x="890622" y="121603"/>
                  <a:pt x="894140" y="101652"/>
                </a:cubicBezTo>
                <a:cubicBezTo>
                  <a:pt x="897658" y="81701"/>
                  <a:pt x="916684" y="68378"/>
                  <a:pt x="936636" y="71896"/>
                </a:cubicBezTo>
                <a:close/>
                <a:moveTo>
                  <a:pt x="301197" y="71500"/>
                </a:moveTo>
                <a:cubicBezTo>
                  <a:pt x="327450" y="76130"/>
                  <a:pt x="344978" y="101163"/>
                  <a:pt x="340350" y="127415"/>
                </a:cubicBezTo>
                <a:cubicBezTo>
                  <a:pt x="335721" y="153667"/>
                  <a:pt x="310687" y="171196"/>
                  <a:pt x="284435" y="166567"/>
                </a:cubicBezTo>
                <a:cubicBezTo>
                  <a:pt x="258182" y="161939"/>
                  <a:pt x="240652" y="136905"/>
                  <a:pt x="245281" y="110653"/>
                </a:cubicBezTo>
                <a:cubicBezTo>
                  <a:pt x="249910" y="84401"/>
                  <a:pt x="274945" y="66872"/>
                  <a:pt x="301197" y="71500"/>
                </a:cubicBezTo>
                <a:close/>
                <a:moveTo>
                  <a:pt x="1504885" y="62408"/>
                </a:moveTo>
                <a:cubicBezTo>
                  <a:pt x="1517486" y="64629"/>
                  <a:pt x="1525900" y="76646"/>
                  <a:pt x="1523678" y="89247"/>
                </a:cubicBezTo>
                <a:cubicBezTo>
                  <a:pt x="1521456" y="101847"/>
                  <a:pt x="1509440" y="110262"/>
                  <a:pt x="1496839" y="108040"/>
                </a:cubicBezTo>
                <a:cubicBezTo>
                  <a:pt x="1484238" y="105818"/>
                  <a:pt x="1475824" y="93801"/>
                  <a:pt x="1478046" y="81201"/>
                </a:cubicBezTo>
                <a:cubicBezTo>
                  <a:pt x="1480268" y="68600"/>
                  <a:pt x="1492285" y="60186"/>
                  <a:pt x="1504885" y="62408"/>
                </a:cubicBezTo>
                <a:close/>
                <a:moveTo>
                  <a:pt x="840313" y="52953"/>
                </a:moveTo>
                <a:cubicBezTo>
                  <a:pt x="861314" y="56656"/>
                  <a:pt x="875337" y="76684"/>
                  <a:pt x="871634" y="97685"/>
                </a:cubicBezTo>
                <a:cubicBezTo>
                  <a:pt x="867931" y="118686"/>
                  <a:pt x="847904" y="132709"/>
                  <a:pt x="826903" y="129006"/>
                </a:cubicBezTo>
                <a:cubicBezTo>
                  <a:pt x="805901" y="125303"/>
                  <a:pt x="791878" y="105276"/>
                  <a:pt x="795581" y="84275"/>
                </a:cubicBezTo>
                <a:cubicBezTo>
                  <a:pt x="799284" y="63273"/>
                  <a:pt x="819312" y="49250"/>
                  <a:pt x="840313" y="52953"/>
                </a:cubicBezTo>
                <a:close/>
                <a:moveTo>
                  <a:pt x="182057" y="48533"/>
                </a:moveTo>
                <a:cubicBezTo>
                  <a:pt x="209359" y="53347"/>
                  <a:pt x="227589" y="79382"/>
                  <a:pt x="222775" y="106684"/>
                </a:cubicBezTo>
                <a:cubicBezTo>
                  <a:pt x="217960" y="133986"/>
                  <a:pt x="191925" y="152216"/>
                  <a:pt x="164625" y="147402"/>
                </a:cubicBezTo>
                <a:cubicBezTo>
                  <a:pt x="137323" y="142588"/>
                  <a:pt x="119093" y="116553"/>
                  <a:pt x="123907" y="89251"/>
                </a:cubicBezTo>
                <a:cubicBezTo>
                  <a:pt x="128721" y="61949"/>
                  <a:pt x="154756" y="43719"/>
                  <a:pt x="182057" y="48533"/>
                </a:cubicBezTo>
                <a:close/>
                <a:moveTo>
                  <a:pt x="1435182" y="48157"/>
                </a:moveTo>
                <a:cubicBezTo>
                  <a:pt x="1448833" y="50564"/>
                  <a:pt x="1457948" y="63582"/>
                  <a:pt x="1455541" y="77232"/>
                </a:cubicBezTo>
                <a:cubicBezTo>
                  <a:pt x="1453134" y="90883"/>
                  <a:pt x="1440117" y="99998"/>
                  <a:pt x="1426465" y="97591"/>
                </a:cubicBezTo>
                <a:cubicBezTo>
                  <a:pt x="1412814" y="95184"/>
                  <a:pt x="1403699" y="82166"/>
                  <a:pt x="1406106" y="68516"/>
                </a:cubicBezTo>
                <a:cubicBezTo>
                  <a:pt x="1408513" y="54865"/>
                  <a:pt x="1421530" y="45750"/>
                  <a:pt x="1435182" y="48157"/>
                </a:cubicBezTo>
                <a:close/>
                <a:moveTo>
                  <a:pt x="1960085" y="37307"/>
                </a:moveTo>
                <a:cubicBezTo>
                  <a:pt x="1963022" y="37825"/>
                  <a:pt x="1964984" y="40626"/>
                  <a:pt x="1964466" y="43563"/>
                </a:cubicBezTo>
                <a:cubicBezTo>
                  <a:pt x="1963948" y="46499"/>
                  <a:pt x="1961147" y="48461"/>
                  <a:pt x="1958210" y="47943"/>
                </a:cubicBezTo>
                <a:cubicBezTo>
                  <a:pt x="1955273" y="47425"/>
                  <a:pt x="1953312" y="44624"/>
                  <a:pt x="1953830" y="41687"/>
                </a:cubicBezTo>
                <a:cubicBezTo>
                  <a:pt x="1954348" y="38751"/>
                  <a:pt x="1957149" y="36789"/>
                  <a:pt x="1960085" y="37307"/>
                </a:cubicBezTo>
                <a:close/>
                <a:moveTo>
                  <a:pt x="740188" y="33338"/>
                </a:moveTo>
                <a:cubicBezTo>
                  <a:pt x="762240" y="37226"/>
                  <a:pt x="776964" y="58254"/>
                  <a:pt x="773075" y="80306"/>
                </a:cubicBezTo>
                <a:cubicBezTo>
                  <a:pt x="769187" y="102358"/>
                  <a:pt x="748159" y="117082"/>
                  <a:pt x="726107" y="113194"/>
                </a:cubicBezTo>
                <a:cubicBezTo>
                  <a:pt x="704055" y="109305"/>
                  <a:pt x="689331" y="88277"/>
                  <a:pt x="693219" y="66225"/>
                </a:cubicBezTo>
                <a:cubicBezTo>
                  <a:pt x="697108" y="44174"/>
                  <a:pt x="718136" y="29449"/>
                  <a:pt x="740188" y="33338"/>
                </a:cubicBezTo>
                <a:close/>
                <a:moveTo>
                  <a:pt x="1361675" y="33235"/>
                </a:moveTo>
                <a:cubicBezTo>
                  <a:pt x="1376376" y="35828"/>
                  <a:pt x="1386192" y="49846"/>
                  <a:pt x="1383600" y="64547"/>
                </a:cubicBezTo>
                <a:cubicBezTo>
                  <a:pt x="1381008" y="79248"/>
                  <a:pt x="1366989" y="89064"/>
                  <a:pt x="1352288" y="86472"/>
                </a:cubicBezTo>
                <a:cubicBezTo>
                  <a:pt x="1337587" y="83880"/>
                  <a:pt x="1327771" y="69861"/>
                  <a:pt x="1330363" y="55160"/>
                </a:cubicBezTo>
                <a:cubicBezTo>
                  <a:pt x="1332956" y="40459"/>
                  <a:pt x="1346974" y="30643"/>
                  <a:pt x="1361675" y="33235"/>
                </a:cubicBezTo>
                <a:close/>
                <a:moveTo>
                  <a:pt x="1925486" y="29374"/>
                </a:moveTo>
                <a:cubicBezTo>
                  <a:pt x="1929402" y="30065"/>
                  <a:pt x="1932017" y="33800"/>
                  <a:pt x="1931327" y="37715"/>
                </a:cubicBezTo>
                <a:cubicBezTo>
                  <a:pt x="1930636" y="41631"/>
                  <a:pt x="1926901" y="44246"/>
                  <a:pt x="1922986" y="43556"/>
                </a:cubicBezTo>
                <a:cubicBezTo>
                  <a:pt x="1919070" y="42865"/>
                  <a:pt x="1916455" y="39130"/>
                  <a:pt x="1917145" y="35215"/>
                </a:cubicBezTo>
                <a:cubicBezTo>
                  <a:pt x="1917836" y="31299"/>
                  <a:pt x="1921571" y="28684"/>
                  <a:pt x="1925486" y="29374"/>
                </a:cubicBezTo>
                <a:close/>
                <a:moveTo>
                  <a:pt x="59965" y="26106"/>
                </a:moveTo>
                <a:cubicBezTo>
                  <a:pt x="87749" y="31005"/>
                  <a:pt x="106300" y="57499"/>
                  <a:pt x="101401" y="85283"/>
                </a:cubicBezTo>
                <a:cubicBezTo>
                  <a:pt x="96502" y="113066"/>
                  <a:pt x="70008" y="131617"/>
                  <a:pt x="42225" y="126718"/>
                </a:cubicBezTo>
                <a:cubicBezTo>
                  <a:pt x="14441" y="121819"/>
                  <a:pt x="-4110" y="95325"/>
                  <a:pt x="789" y="67542"/>
                </a:cubicBezTo>
                <a:cubicBezTo>
                  <a:pt x="5688" y="39759"/>
                  <a:pt x="32182" y="21208"/>
                  <a:pt x="59965" y="26106"/>
                </a:cubicBezTo>
                <a:close/>
                <a:moveTo>
                  <a:pt x="1886809" y="20064"/>
                </a:moveTo>
                <a:cubicBezTo>
                  <a:pt x="1892060" y="20990"/>
                  <a:pt x="1895566" y="25997"/>
                  <a:pt x="1894641" y="31247"/>
                </a:cubicBezTo>
                <a:cubicBezTo>
                  <a:pt x="1893715" y="36497"/>
                  <a:pt x="1888708" y="40002"/>
                  <a:pt x="1883457" y="39076"/>
                </a:cubicBezTo>
                <a:cubicBezTo>
                  <a:pt x="1878206" y="38151"/>
                  <a:pt x="1874700" y="33144"/>
                  <a:pt x="1875626" y="27894"/>
                </a:cubicBezTo>
                <a:cubicBezTo>
                  <a:pt x="1876552" y="22644"/>
                  <a:pt x="1881558" y="19138"/>
                  <a:pt x="1886809" y="20064"/>
                </a:cubicBezTo>
                <a:close/>
                <a:moveTo>
                  <a:pt x="1284366" y="17643"/>
                </a:moveTo>
                <a:cubicBezTo>
                  <a:pt x="1300117" y="20420"/>
                  <a:pt x="1310635" y="35441"/>
                  <a:pt x="1307858" y="51192"/>
                </a:cubicBezTo>
                <a:cubicBezTo>
                  <a:pt x="1305080" y="66943"/>
                  <a:pt x="1290060" y="77460"/>
                  <a:pt x="1274309" y="74683"/>
                </a:cubicBezTo>
                <a:cubicBezTo>
                  <a:pt x="1258558" y="71906"/>
                  <a:pt x="1248040" y="56885"/>
                  <a:pt x="1250818" y="41134"/>
                </a:cubicBezTo>
                <a:cubicBezTo>
                  <a:pt x="1253595" y="25383"/>
                  <a:pt x="1268615" y="14866"/>
                  <a:pt x="1284366" y="17643"/>
                </a:cubicBezTo>
                <a:close/>
                <a:moveTo>
                  <a:pt x="636260" y="13051"/>
                </a:moveTo>
                <a:cubicBezTo>
                  <a:pt x="659361" y="17124"/>
                  <a:pt x="674787" y="39154"/>
                  <a:pt x="670714" y="62256"/>
                </a:cubicBezTo>
                <a:cubicBezTo>
                  <a:pt x="666640" y="85358"/>
                  <a:pt x="644610" y="100783"/>
                  <a:pt x="621508" y="96710"/>
                </a:cubicBezTo>
                <a:cubicBezTo>
                  <a:pt x="598407" y="92637"/>
                  <a:pt x="582981" y="70606"/>
                  <a:pt x="587054" y="47505"/>
                </a:cubicBezTo>
                <a:cubicBezTo>
                  <a:pt x="591128" y="24403"/>
                  <a:pt x="613158" y="8977"/>
                  <a:pt x="636260" y="13051"/>
                </a:cubicBezTo>
                <a:close/>
                <a:moveTo>
                  <a:pt x="1843723" y="10507"/>
                </a:moveTo>
                <a:cubicBezTo>
                  <a:pt x="1850024" y="11618"/>
                  <a:pt x="1854232" y="17626"/>
                  <a:pt x="1853121" y="23926"/>
                </a:cubicBezTo>
                <a:cubicBezTo>
                  <a:pt x="1852010" y="30225"/>
                  <a:pt x="1846002" y="34432"/>
                  <a:pt x="1839701" y="33321"/>
                </a:cubicBezTo>
                <a:cubicBezTo>
                  <a:pt x="1833400" y="32210"/>
                  <a:pt x="1829192" y="26202"/>
                  <a:pt x="1830303" y="19902"/>
                </a:cubicBezTo>
                <a:cubicBezTo>
                  <a:pt x="1831414" y="13602"/>
                  <a:pt x="1837423" y="9396"/>
                  <a:pt x="1843723" y="10507"/>
                </a:cubicBezTo>
                <a:close/>
                <a:moveTo>
                  <a:pt x="1203255" y="1381"/>
                </a:moveTo>
                <a:cubicBezTo>
                  <a:pt x="1220057" y="4344"/>
                  <a:pt x="1231275" y="20365"/>
                  <a:pt x="1228314" y="37166"/>
                </a:cubicBezTo>
                <a:cubicBezTo>
                  <a:pt x="1225350" y="53967"/>
                  <a:pt x="1209329" y="65185"/>
                  <a:pt x="1192527" y="62222"/>
                </a:cubicBezTo>
                <a:cubicBezTo>
                  <a:pt x="1175725" y="59260"/>
                  <a:pt x="1164507" y="43238"/>
                  <a:pt x="1167469" y="26438"/>
                </a:cubicBezTo>
                <a:cubicBezTo>
                  <a:pt x="1170432" y="9637"/>
                  <a:pt x="1186453" y="-1582"/>
                  <a:pt x="1203255" y="1381"/>
                </a:cubicBezTo>
                <a:close/>
                <a:moveTo>
                  <a:pt x="1796836" y="279"/>
                </a:moveTo>
                <a:cubicBezTo>
                  <a:pt x="1804187" y="1575"/>
                  <a:pt x="1809095" y="8583"/>
                  <a:pt x="1807799" y="15934"/>
                </a:cubicBezTo>
                <a:cubicBezTo>
                  <a:pt x="1806503" y="23285"/>
                  <a:pt x="1799493" y="28192"/>
                  <a:pt x="1792143" y="26896"/>
                </a:cubicBezTo>
                <a:cubicBezTo>
                  <a:pt x="1784792" y="25600"/>
                  <a:pt x="1779884" y="18591"/>
                  <a:pt x="1781180" y="11240"/>
                </a:cubicBezTo>
                <a:cubicBezTo>
                  <a:pt x="1782476" y="3890"/>
                  <a:pt x="1789486" y="-1018"/>
                  <a:pt x="1796836" y="279"/>
                </a:cubicBezTo>
                <a:close/>
                <a:moveTo>
                  <a:pt x="1729468" y="1"/>
                </a:moveTo>
                <a:lnTo>
                  <a:pt x="1757063" y="1"/>
                </a:lnTo>
                <a:lnTo>
                  <a:pt x="1758675" y="7272"/>
                </a:lnTo>
                <a:cubicBezTo>
                  <a:pt x="1757194" y="15673"/>
                  <a:pt x="1749183" y="21282"/>
                  <a:pt x="1740782" y="19800"/>
                </a:cubicBezTo>
                <a:cubicBezTo>
                  <a:pt x="1732380" y="18319"/>
                  <a:pt x="1726771" y="10308"/>
                  <a:pt x="1728252" y="1908"/>
                </a:cubicBezTo>
                <a:close/>
                <a:moveTo>
                  <a:pt x="495000" y="1"/>
                </a:moveTo>
                <a:lnTo>
                  <a:pt x="540937" y="1"/>
                </a:lnTo>
                <a:lnTo>
                  <a:pt x="557192" y="10357"/>
                </a:lnTo>
                <a:cubicBezTo>
                  <a:pt x="563711" y="19666"/>
                  <a:pt x="566678" y="31461"/>
                  <a:pt x="564548" y="43537"/>
                </a:cubicBezTo>
                <a:cubicBezTo>
                  <a:pt x="560290" y="67689"/>
                  <a:pt x="537258" y="83815"/>
                  <a:pt x="513107" y="79557"/>
                </a:cubicBezTo>
                <a:cubicBezTo>
                  <a:pt x="488957" y="75298"/>
                  <a:pt x="472830" y="52267"/>
                  <a:pt x="477088" y="28116"/>
                </a:cubicBezTo>
                <a:close/>
                <a:moveTo>
                  <a:pt x="131927" y="1"/>
                </a:moveTo>
                <a:lnTo>
                  <a:pt x="212636" y="1"/>
                </a:lnTo>
                <a:lnTo>
                  <a:pt x="202598" y="15758"/>
                </a:lnTo>
                <a:cubicBezTo>
                  <a:pt x="192075" y="23126"/>
                  <a:pt x="178741" y="26480"/>
                  <a:pt x="165089" y="24073"/>
                </a:cubicBezTo>
                <a:cubicBezTo>
                  <a:pt x="151439" y="21666"/>
                  <a:pt x="140055" y="13953"/>
                  <a:pt x="132687" y="3431"/>
                </a:cubicBezTo>
                <a:close/>
                <a:moveTo>
                  <a:pt x="1673317" y="0"/>
                </a:moveTo>
                <a:lnTo>
                  <a:pt x="1704433" y="1"/>
                </a:lnTo>
                <a:lnTo>
                  <a:pt x="1698600" y="9155"/>
                </a:lnTo>
                <a:cubicBezTo>
                  <a:pt x="1694957" y="11706"/>
                  <a:pt x="1690341" y="12867"/>
                  <a:pt x="1685616" y="12034"/>
                </a:cubicBezTo>
                <a:cubicBezTo>
                  <a:pt x="1680891" y="11201"/>
                  <a:pt x="1676951" y="8531"/>
                  <a:pt x="1674401" y="4888"/>
                </a:cubicBezTo>
                <a:close/>
                <a:moveTo>
                  <a:pt x="1641331" y="0"/>
                </a:moveTo>
                <a:lnTo>
                  <a:pt x="1641077" y="398"/>
                </a:lnTo>
                <a:cubicBezTo>
                  <a:pt x="1637030" y="3232"/>
                  <a:pt x="1631902" y="4522"/>
                  <a:pt x="1626651" y="3596"/>
                </a:cubicBezTo>
                <a:lnTo>
                  <a:pt x="1621006" y="1"/>
                </a:lnTo>
                <a:close/>
                <a:moveTo>
                  <a:pt x="1087371" y="0"/>
                </a:moveTo>
                <a:lnTo>
                  <a:pt x="1139982" y="1"/>
                </a:lnTo>
                <a:lnTo>
                  <a:pt x="1144963" y="22469"/>
                </a:lnTo>
                <a:cubicBezTo>
                  <a:pt x="1141816" y="40321"/>
                  <a:pt x="1124793" y="52240"/>
                  <a:pt x="1106942" y="49092"/>
                </a:cubicBezTo>
                <a:cubicBezTo>
                  <a:pt x="1089090" y="45944"/>
                  <a:pt x="1077171" y="28922"/>
                  <a:pt x="1080319" y="11071"/>
                </a:cubicBezTo>
                <a:close/>
                <a:moveTo>
                  <a:pt x="1056239" y="0"/>
                </a:moveTo>
                <a:lnTo>
                  <a:pt x="1057814" y="7102"/>
                </a:lnTo>
                <a:cubicBezTo>
                  <a:pt x="1054481" y="26004"/>
                  <a:pt x="1036457" y="38625"/>
                  <a:pt x="1017555" y="35292"/>
                </a:cubicBezTo>
                <a:cubicBezTo>
                  <a:pt x="1008105" y="33625"/>
                  <a:pt x="1000224" y="28286"/>
                  <a:pt x="995123" y="21000"/>
                </a:cubicBezTo>
                <a:lnTo>
                  <a:pt x="990467" y="1"/>
                </a:lnTo>
                <a:close/>
                <a:moveTo>
                  <a:pt x="961168" y="0"/>
                </a:moveTo>
                <a:lnTo>
                  <a:pt x="951776" y="14744"/>
                </a:lnTo>
                <a:cubicBezTo>
                  <a:pt x="944085" y="20128"/>
                  <a:pt x="934341" y="22580"/>
                  <a:pt x="924365" y="20821"/>
                </a:cubicBezTo>
                <a:cubicBezTo>
                  <a:pt x="914390" y="19062"/>
                  <a:pt x="906072" y="13426"/>
                  <a:pt x="900686" y="5736"/>
                </a:cubicBezTo>
                <a:lnTo>
                  <a:pt x="899415" y="1"/>
                </a:lnTo>
                <a:close/>
                <a:moveTo>
                  <a:pt x="818461" y="0"/>
                </a:moveTo>
                <a:lnTo>
                  <a:pt x="852981" y="1"/>
                </a:lnTo>
                <a:lnTo>
                  <a:pt x="827372" y="5678"/>
                </a:lnTo>
                <a:close/>
                <a:moveTo>
                  <a:pt x="368449" y="0"/>
                </a:moveTo>
                <a:lnTo>
                  <a:pt x="449230" y="0"/>
                </a:lnTo>
                <a:lnTo>
                  <a:pt x="454583" y="24146"/>
                </a:lnTo>
                <a:cubicBezTo>
                  <a:pt x="450139" y="49348"/>
                  <a:pt x="426107" y="66176"/>
                  <a:pt x="400905" y="61732"/>
                </a:cubicBezTo>
                <a:cubicBezTo>
                  <a:pt x="375702" y="57288"/>
                  <a:pt x="358875" y="33256"/>
                  <a:pt x="363319" y="8054"/>
                </a:cubicBezTo>
                <a:close/>
                <a:moveTo>
                  <a:pt x="248557" y="0"/>
                </a:moveTo>
                <a:lnTo>
                  <a:pt x="339909" y="1"/>
                </a:lnTo>
                <a:lnTo>
                  <a:pt x="340815" y="4086"/>
                </a:lnTo>
                <a:cubicBezTo>
                  <a:pt x="336186" y="30338"/>
                  <a:pt x="311152" y="47867"/>
                  <a:pt x="284899" y="43238"/>
                </a:cubicBezTo>
                <a:cubicBezTo>
                  <a:pt x="271773" y="40924"/>
                  <a:pt x="260828" y="33507"/>
                  <a:pt x="253742" y="23389"/>
                </a:cubicBezTo>
                <a:close/>
                <a:moveTo>
                  <a:pt x="34049" y="0"/>
                </a:moveTo>
                <a:lnTo>
                  <a:pt x="69460" y="1"/>
                </a:lnTo>
                <a:lnTo>
                  <a:pt x="62969" y="2889"/>
                </a:lnTo>
                <a:cubicBezTo>
                  <a:pt x="56501" y="4374"/>
                  <a:pt x="49636" y="4614"/>
                  <a:pt x="42691" y="3390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각 삼각형 7"/>
          <p:cNvSpPr/>
          <p:nvPr/>
        </p:nvSpPr>
        <p:spPr>
          <a:xfrm flipH="1">
            <a:off x="10382250" y="414589"/>
            <a:ext cx="1809750" cy="98258"/>
          </a:xfrm>
          <a:prstGeom prst="rtTriangle">
            <a:avLst/>
          </a:prstGeom>
          <a:solidFill>
            <a:srgbClr val="CC00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자유형 31"/>
          <p:cNvSpPr/>
          <p:nvPr/>
        </p:nvSpPr>
        <p:spPr>
          <a:xfrm flipH="1">
            <a:off x="11059887" y="-99063"/>
            <a:ext cx="1132112" cy="550685"/>
          </a:xfrm>
          <a:custGeom>
            <a:avLst/>
            <a:gdLst>
              <a:gd name="connsiteX0" fmla="*/ 1086499 w 1132112"/>
              <a:gd name="connsiteY0" fmla="*/ 545343 h 550685"/>
              <a:gd name="connsiteX1" fmla="*/ 1080707 w 1132112"/>
              <a:gd name="connsiteY1" fmla="*/ 550227 h 550685"/>
              <a:gd name="connsiteX2" fmla="*/ 1089605 w 1132112"/>
              <a:gd name="connsiteY2" fmla="*/ 550685 h 550685"/>
              <a:gd name="connsiteX3" fmla="*/ 1061670 w 1132112"/>
              <a:gd name="connsiteY3" fmla="*/ 538709 h 550685"/>
              <a:gd name="connsiteX4" fmla="*/ 1053937 w 1132112"/>
              <a:gd name="connsiteY4" fmla="*/ 545231 h 550685"/>
              <a:gd name="connsiteX5" fmla="*/ 1056105 w 1132112"/>
              <a:gd name="connsiteY5" fmla="*/ 548961 h 550685"/>
              <a:gd name="connsiteX6" fmla="*/ 1065407 w 1132112"/>
              <a:gd name="connsiteY6" fmla="*/ 549440 h 550685"/>
              <a:gd name="connsiteX7" fmla="*/ 1067086 w 1132112"/>
              <a:gd name="connsiteY7" fmla="*/ 548024 h 550685"/>
              <a:gd name="connsiteX8" fmla="*/ 1061670 w 1132112"/>
              <a:gd name="connsiteY8" fmla="*/ 538709 h 550685"/>
              <a:gd name="connsiteX9" fmla="*/ 1034650 w 1132112"/>
              <a:gd name="connsiteY9" fmla="*/ 531609 h 550685"/>
              <a:gd name="connsiteX10" fmla="*/ 1025628 w 1132112"/>
              <a:gd name="connsiteY10" fmla="*/ 539218 h 550685"/>
              <a:gd name="connsiteX11" fmla="*/ 1030527 w 1132112"/>
              <a:gd name="connsiteY11" fmla="*/ 547645 h 550685"/>
              <a:gd name="connsiteX12" fmla="*/ 1034591 w 1132112"/>
              <a:gd name="connsiteY12" fmla="*/ 547854 h 550685"/>
              <a:gd name="connsiteX13" fmla="*/ 1040968 w 1132112"/>
              <a:gd name="connsiteY13" fmla="*/ 542476 h 550685"/>
              <a:gd name="connsiteX14" fmla="*/ 1034650 w 1132112"/>
              <a:gd name="connsiteY14" fmla="*/ 531609 h 550685"/>
              <a:gd name="connsiteX15" fmla="*/ 643924 w 1132112"/>
              <a:gd name="connsiteY15" fmla="*/ 526548 h 550685"/>
              <a:gd name="connsiteX16" fmla="*/ 640163 w 1132112"/>
              <a:gd name="connsiteY16" fmla="*/ 527553 h 550685"/>
              <a:gd name="connsiteX17" fmla="*/ 645597 w 1132112"/>
              <a:gd name="connsiteY17" fmla="*/ 527832 h 550685"/>
              <a:gd name="connsiteX18" fmla="*/ 1005438 w 1132112"/>
              <a:gd name="connsiteY18" fmla="*/ 524044 h 550685"/>
              <a:gd name="connsiteX19" fmla="*/ 995127 w 1132112"/>
              <a:gd name="connsiteY19" fmla="*/ 532740 h 550685"/>
              <a:gd name="connsiteX20" fmla="*/ 1002347 w 1132112"/>
              <a:gd name="connsiteY20" fmla="*/ 545160 h 550685"/>
              <a:gd name="connsiteX21" fmla="*/ 1012659 w 1132112"/>
              <a:gd name="connsiteY21" fmla="*/ 536464 h 550685"/>
              <a:gd name="connsiteX22" fmla="*/ 1005438 w 1132112"/>
              <a:gd name="connsiteY22" fmla="*/ 524044 h 550685"/>
              <a:gd name="connsiteX23" fmla="*/ 974035 w 1132112"/>
              <a:gd name="connsiteY23" fmla="*/ 516013 h 550685"/>
              <a:gd name="connsiteX24" fmla="*/ 962435 w 1132112"/>
              <a:gd name="connsiteY24" fmla="*/ 525796 h 550685"/>
              <a:gd name="connsiteX25" fmla="*/ 970557 w 1132112"/>
              <a:gd name="connsiteY25" fmla="*/ 539769 h 550685"/>
              <a:gd name="connsiteX26" fmla="*/ 982157 w 1132112"/>
              <a:gd name="connsiteY26" fmla="*/ 529986 h 550685"/>
              <a:gd name="connsiteX27" fmla="*/ 974035 w 1132112"/>
              <a:gd name="connsiteY27" fmla="*/ 516013 h 550685"/>
              <a:gd name="connsiteX28" fmla="*/ 592799 w 1132112"/>
              <a:gd name="connsiteY28" fmla="*/ 514329 h 550685"/>
              <a:gd name="connsiteX29" fmla="*/ 577835 w 1132112"/>
              <a:gd name="connsiteY29" fmla="*/ 518325 h 550685"/>
              <a:gd name="connsiteX30" fmla="*/ 574736 w 1132112"/>
              <a:gd name="connsiteY30" fmla="*/ 524185 h 550685"/>
              <a:gd name="connsiteX31" fmla="*/ 606011 w 1132112"/>
              <a:gd name="connsiteY31" fmla="*/ 525795 h 550685"/>
              <a:gd name="connsiteX32" fmla="*/ 605727 w 1132112"/>
              <a:gd name="connsiteY32" fmla="*/ 524248 h 550685"/>
              <a:gd name="connsiteX33" fmla="*/ 592799 w 1132112"/>
              <a:gd name="connsiteY33" fmla="*/ 514329 h 550685"/>
              <a:gd name="connsiteX34" fmla="*/ 940441 w 1132112"/>
              <a:gd name="connsiteY34" fmla="*/ 507518 h 550685"/>
              <a:gd name="connsiteX35" fmla="*/ 927552 w 1132112"/>
              <a:gd name="connsiteY35" fmla="*/ 518389 h 550685"/>
              <a:gd name="connsiteX36" fmla="*/ 936577 w 1132112"/>
              <a:gd name="connsiteY36" fmla="*/ 533913 h 550685"/>
              <a:gd name="connsiteX37" fmla="*/ 949466 w 1132112"/>
              <a:gd name="connsiteY37" fmla="*/ 523043 h 550685"/>
              <a:gd name="connsiteX38" fmla="*/ 940441 w 1132112"/>
              <a:gd name="connsiteY38" fmla="*/ 507518 h 550685"/>
              <a:gd name="connsiteX39" fmla="*/ 539485 w 1132112"/>
              <a:gd name="connsiteY39" fmla="*/ 501643 h 550685"/>
              <a:gd name="connsiteX40" fmla="*/ 523690 w 1132112"/>
              <a:gd name="connsiteY40" fmla="*/ 505862 h 550685"/>
              <a:gd name="connsiteX41" fmla="*/ 515609 w 1132112"/>
              <a:gd name="connsiteY41" fmla="*/ 521142 h 550685"/>
              <a:gd name="connsiteX42" fmla="*/ 555166 w 1132112"/>
              <a:gd name="connsiteY42" fmla="*/ 523178 h 550685"/>
              <a:gd name="connsiteX43" fmla="*/ 553130 w 1132112"/>
              <a:gd name="connsiteY43" fmla="*/ 512115 h 550685"/>
              <a:gd name="connsiteX44" fmla="*/ 539485 w 1132112"/>
              <a:gd name="connsiteY44" fmla="*/ 501643 h 550685"/>
              <a:gd name="connsiteX45" fmla="*/ 904656 w 1132112"/>
              <a:gd name="connsiteY45" fmla="*/ 498556 h 550685"/>
              <a:gd name="connsiteX46" fmla="*/ 890478 w 1132112"/>
              <a:gd name="connsiteY46" fmla="*/ 510514 h 550685"/>
              <a:gd name="connsiteX47" fmla="*/ 900405 w 1132112"/>
              <a:gd name="connsiteY47" fmla="*/ 527591 h 550685"/>
              <a:gd name="connsiteX48" fmla="*/ 914583 w 1132112"/>
              <a:gd name="connsiteY48" fmla="*/ 515633 h 550685"/>
              <a:gd name="connsiteX49" fmla="*/ 904656 w 1132112"/>
              <a:gd name="connsiteY49" fmla="*/ 498556 h 550685"/>
              <a:gd name="connsiteX50" fmla="*/ 104912 w 1132112"/>
              <a:gd name="connsiteY50" fmla="*/ 491352 h 550685"/>
              <a:gd name="connsiteX51" fmla="*/ 83297 w 1132112"/>
              <a:gd name="connsiteY51" fmla="*/ 497124 h 550685"/>
              <a:gd name="connsiteX52" fmla="*/ 82387 w 1132112"/>
              <a:gd name="connsiteY52" fmla="*/ 498844 h 550685"/>
              <a:gd name="connsiteX53" fmla="*/ 116996 w 1132112"/>
              <a:gd name="connsiteY53" fmla="*/ 500625 h 550685"/>
              <a:gd name="connsiteX54" fmla="*/ 866679 w 1132112"/>
              <a:gd name="connsiteY54" fmla="*/ 489129 h 550685"/>
              <a:gd name="connsiteX55" fmla="*/ 851213 w 1132112"/>
              <a:gd name="connsiteY55" fmla="*/ 502174 h 550685"/>
              <a:gd name="connsiteX56" fmla="*/ 862042 w 1132112"/>
              <a:gd name="connsiteY56" fmla="*/ 520804 h 550685"/>
              <a:gd name="connsiteX57" fmla="*/ 877509 w 1132112"/>
              <a:gd name="connsiteY57" fmla="*/ 507759 h 550685"/>
              <a:gd name="connsiteX58" fmla="*/ 866679 w 1132112"/>
              <a:gd name="connsiteY58" fmla="*/ 489129 h 550685"/>
              <a:gd name="connsiteX59" fmla="*/ 483977 w 1132112"/>
              <a:gd name="connsiteY59" fmla="*/ 488494 h 550685"/>
              <a:gd name="connsiteX60" fmla="*/ 458200 w 1132112"/>
              <a:gd name="connsiteY60" fmla="*/ 510235 h 550685"/>
              <a:gd name="connsiteX61" fmla="*/ 459677 w 1132112"/>
              <a:gd name="connsiteY61" fmla="*/ 518263 h 550685"/>
              <a:gd name="connsiteX62" fmla="*/ 501564 w 1132112"/>
              <a:gd name="connsiteY62" fmla="*/ 520419 h 550685"/>
              <a:gd name="connsiteX63" fmla="*/ 502027 w 1132112"/>
              <a:gd name="connsiteY63" fmla="*/ 519544 h 550685"/>
              <a:gd name="connsiteX64" fmla="*/ 483977 w 1132112"/>
              <a:gd name="connsiteY64" fmla="*/ 488494 h 550685"/>
              <a:gd name="connsiteX65" fmla="*/ 826510 w 1132112"/>
              <a:gd name="connsiteY65" fmla="*/ 479237 h 550685"/>
              <a:gd name="connsiteX66" fmla="*/ 809754 w 1132112"/>
              <a:gd name="connsiteY66" fmla="*/ 493369 h 550685"/>
              <a:gd name="connsiteX67" fmla="*/ 821487 w 1132112"/>
              <a:gd name="connsiteY67" fmla="*/ 513550 h 550685"/>
              <a:gd name="connsiteX68" fmla="*/ 838243 w 1132112"/>
              <a:gd name="connsiteY68" fmla="*/ 499419 h 550685"/>
              <a:gd name="connsiteX69" fmla="*/ 826510 w 1132112"/>
              <a:gd name="connsiteY69" fmla="*/ 479237 h 550685"/>
              <a:gd name="connsiteX70" fmla="*/ 34553 w 1132112"/>
              <a:gd name="connsiteY70" fmla="*/ 475785 h 550685"/>
              <a:gd name="connsiteX71" fmla="*/ 12557 w 1132112"/>
              <a:gd name="connsiteY71" fmla="*/ 481659 h 550685"/>
              <a:gd name="connsiteX72" fmla="*/ 5559 w 1132112"/>
              <a:gd name="connsiteY72" fmla="*/ 494889 h 550685"/>
              <a:gd name="connsiteX73" fmla="*/ 54854 w 1132112"/>
              <a:gd name="connsiteY73" fmla="*/ 497426 h 550685"/>
              <a:gd name="connsiteX74" fmla="*/ 53555 w 1132112"/>
              <a:gd name="connsiteY74" fmla="*/ 490366 h 550685"/>
              <a:gd name="connsiteX75" fmla="*/ 34553 w 1132112"/>
              <a:gd name="connsiteY75" fmla="*/ 475785 h 550685"/>
              <a:gd name="connsiteX76" fmla="*/ 426279 w 1132112"/>
              <a:gd name="connsiteY76" fmla="*/ 474877 h 550685"/>
              <a:gd name="connsiteX77" fmla="*/ 399212 w 1132112"/>
              <a:gd name="connsiteY77" fmla="*/ 497707 h 550685"/>
              <a:gd name="connsiteX78" fmla="*/ 402453 w 1132112"/>
              <a:gd name="connsiteY78" fmla="*/ 515317 h 550685"/>
              <a:gd name="connsiteX79" fmla="*/ 440061 w 1132112"/>
              <a:gd name="connsiteY79" fmla="*/ 517253 h 550685"/>
              <a:gd name="connsiteX80" fmla="*/ 445230 w 1132112"/>
              <a:gd name="connsiteY80" fmla="*/ 507480 h 550685"/>
              <a:gd name="connsiteX81" fmla="*/ 426279 w 1132112"/>
              <a:gd name="connsiteY81" fmla="*/ 474877 h 550685"/>
              <a:gd name="connsiteX82" fmla="*/ 784151 w 1132112"/>
              <a:gd name="connsiteY82" fmla="*/ 468880 h 550685"/>
              <a:gd name="connsiteX83" fmla="*/ 766106 w 1132112"/>
              <a:gd name="connsiteY83" fmla="*/ 484099 h 550685"/>
              <a:gd name="connsiteX84" fmla="*/ 778741 w 1132112"/>
              <a:gd name="connsiteY84" fmla="*/ 505834 h 550685"/>
              <a:gd name="connsiteX85" fmla="*/ 796785 w 1132112"/>
              <a:gd name="connsiteY85" fmla="*/ 490615 h 550685"/>
              <a:gd name="connsiteX86" fmla="*/ 784151 w 1132112"/>
              <a:gd name="connsiteY86" fmla="*/ 468880 h 550685"/>
              <a:gd name="connsiteX87" fmla="*/ 1128726 w 1132112"/>
              <a:gd name="connsiteY87" fmla="*/ 465776 h 550685"/>
              <a:gd name="connsiteX88" fmla="*/ 1125121 w 1132112"/>
              <a:gd name="connsiteY88" fmla="*/ 468816 h 550685"/>
              <a:gd name="connsiteX89" fmla="*/ 1127645 w 1132112"/>
              <a:gd name="connsiteY89" fmla="*/ 473159 h 550685"/>
              <a:gd name="connsiteX90" fmla="*/ 1131250 w 1132112"/>
              <a:gd name="connsiteY90" fmla="*/ 470119 h 550685"/>
              <a:gd name="connsiteX91" fmla="*/ 1128726 w 1132112"/>
              <a:gd name="connsiteY91" fmla="*/ 465776 h 550685"/>
              <a:gd name="connsiteX92" fmla="*/ 366387 w 1132112"/>
              <a:gd name="connsiteY92" fmla="*/ 460796 h 550685"/>
              <a:gd name="connsiteX93" fmla="*/ 338032 w 1132112"/>
              <a:gd name="connsiteY93" fmla="*/ 484712 h 550685"/>
              <a:gd name="connsiteX94" fmla="*/ 342087 w 1132112"/>
              <a:gd name="connsiteY94" fmla="*/ 506743 h 550685"/>
              <a:gd name="connsiteX95" fmla="*/ 349724 w 1132112"/>
              <a:gd name="connsiteY95" fmla="*/ 512603 h 550685"/>
              <a:gd name="connsiteX96" fmla="*/ 376186 w 1132112"/>
              <a:gd name="connsiteY96" fmla="*/ 513966 h 550685"/>
              <a:gd name="connsiteX97" fmla="*/ 386242 w 1132112"/>
              <a:gd name="connsiteY97" fmla="*/ 494952 h 550685"/>
              <a:gd name="connsiteX98" fmla="*/ 366387 w 1132112"/>
              <a:gd name="connsiteY98" fmla="*/ 460796 h 550685"/>
              <a:gd name="connsiteX99" fmla="*/ 1108787 w 1132112"/>
              <a:gd name="connsiteY99" fmla="*/ 460273 h 550685"/>
              <a:gd name="connsiteX100" fmla="*/ 1103981 w 1132112"/>
              <a:gd name="connsiteY100" fmla="*/ 464327 h 550685"/>
              <a:gd name="connsiteX101" fmla="*/ 1107347 w 1132112"/>
              <a:gd name="connsiteY101" fmla="*/ 470116 h 550685"/>
              <a:gd name="connsiteX102" fmla="*/ 1112153 w 1132112"/>
              <a:gd name="connsiteY102" fmla="*/ 466062 h 550685"/>
              <a:gd name="connsiteX103" fmla="*/ 1108787 w 1132112"/>
              <a:gd name="connsiteY103" fmla="*/ 460273 h 550685"/>
              <a:gd name="connsiteX104" fmla="*/ 739600 w 1132112"/>
              <a:gd name="connsiteY104" fmla="*/ 458057 h 550685"/>
              <a:gd name="connsiteX105" fmla="*/ 720266 w 1132112"/>
              <a:gd name="connsiteY105" fmla="*/ 474362 h 550685"/>
              <a:gd name="connsiteX106" fmla="*/ 733804 w 1132112"/>
              <a:gd name="connsiteY106" fmla="*/ 497650 h 550685"/>
              <a:gd name="connsiteX107" fmla="*/ 753137 w 1132112"/>
              <a:gd name="connsiteY107" fmla="*/ 481344 h 550685"/>
              <a:gd name="connsiteX108" fmla="*/ 739600 w 1132112"/>
              <a:gd name="connsiteY108" fmla="*/ 458057 h 550685"/>
              <a:gd name="connsiteX109" fmla="*/ 1086499 w 1132112"/>
              <a:gd name="connsiteY109" fmla="*/ 453810 h 550685"/>
              <a:gd name="connsiteX110" fmla="*/ 1080055 w 1132112"/>
              <a:gd name="connsiteY110" fmla="*/ 459245 h 550685"/>
              <a:gd name="connsiteX111" fmla="*/ 1084567 w 1132112"/>
              <a:gd name="connsiteY111" fmla="*/ 467007 h 550685"/>
              <a:gd name="connsiteX112" fmla="*/ 1091012 w 1132112"/>
              <a:gd name="connsiteY112" fmla="*/ 461572 h 550685"/>
              <a:gd name="connsiteX113" fmla="*/ 1086499 w 1132112"/>
              <a:gd name="connsiteY113" fmla="*/ 453810 h 550685"/>
              <a:gd name="connsiteX114" fmla="*/ 1061670 w 1132112"/>
              <a:gd name="connsiteY114" fmla="*/ 447176 h 550685"/>
              <a:gd name="connsiteX115" fmla="*/ 1053936 w 1132112"/>
              <a:gd name="connsiteY115" fmla="*/ 453697 h 550685"/>
              <a:gd name="connsiteX116" fmla="*/ 1059352 w 1132112"/>
              <a:gd name="connsiteY116" fmla="*/ 463012 h 550685"/>
              <a:gd name="connsiteX117" fmla="*/ 1067085 w 1132112"/>
              <a:gd name="connsiteY117" fmla="*/ 456491 h 550685"/>
              <a:gd name="connsiteX118" fmla="*/ 1061670 w 1132112"/>
              <a:gd name="connsiteY118" fmla="*/ 447176 h 550685"/>
              <a:gd name="connsiteX119" fmla="*/ 692858 w 1132112"/>
              <a:gd name="connsiteY119" fmla="*/ 446769 h 550685"/>
              <a:gd name="connsiteX120" fmla="*/ 672236 w 1132112"/>
              <a:gd name="connsiteY120" fmla="*/ 464161 h 550685"/>
              <a:gd name="connsiteX121" fmla="*/ 686675 w 1132112"/>
              <a:gd name="connsiteY121" fmla="*/ 489001 h 550685"/>
              <a:gd name="connsiteX122" fmla="*/ 707298 w 1132112"/>
              <a:gd name="connsiteY122" fmla="*/ 471608 h 550685"/>
              <a:gd name="connsiteX123" fmla="*/ 692858 w 1132112"/>
              <a:gd name="connsiteY123" fmla="*/ 446769 h 550685"/>
              <a:gd name="connsiteX124" fmla="*/ 304305 w 1132112"/>
              <a:gd name="connsiteY124" fmla="*/ 446251 h 550685"/>
              <a:gd name="connsiteX125" fmla="*/ 274662 w 1132112"/>
              <a:gd name="connsiteY125" fmla="*/ 471253 h 550685"/>
              <a:gd name="connsiteX126" fmla="*/ 295418 w 1132112"/>
              <a:gd name="connsiteY126" fmla="*/ 506960 h 550685"/>
              <a:gd name="connsiteX127" fmla="*/ 325062 w 1132112"/>
              <a:gd name="connsiteY127" fmla="*/ 481958 h 550685"/>
              <a:gd name="connsiteX128" fmla="*/ 304305 w 1132112"/>
              <a:gd name="connsiteY128" fmla="*/ 446251 h 550685"/>
              <a:gd name="connsiteX129" fmla="*/ 1034650 w 1132112"/>
              <a:gd name="connsiteY129" fmla="*/ 440076 h 550685"/>
              <a:gd name="connsiteX130" fmla="*/ 1025628 w 1132112"/>
              <a:gd name="connsiteY130" fmla="*/ 447686 h 550685"/>
              <a:gd name="connsiteX131" fmla="*/ 1031946 w 1132112"/>
              <a:gd name="connsiteY131" fmla="*/ 458552 h 550685"/>
              <a:gd name="connsiteX132" fmla="*/ 1040968 w 1132112"/>
              <a:gd name="connsiteY132" fmla="*/ 450943 h 550685"/>
              <a:gd name="connsiteX133" fmla="*/ 1034650 w 1132112"/>
              <a:gd name="connsiteY133" fmla="*/ 440076 h 550685"/>
              <a:gd name="connsiteX134" fmla="*/ 643924 w 1132112"/>
              <a:gd name="connsiteY134" fmla="*/ 435014 h 550685"/>
              <a:gd name="connsiteX135" fmla="*/ 622013 w 1132112"/>
              <a:gd name="connsiteY135" fmla="*/ 453494 h 550685"/>
              <a:gd name="connsiteX136" fmla="*/ 637355 w 1132112"/>
              <a:gd name="connsiteY136" fmla="*/ 479886 h 550685"/>
              <a:gd name="connsiteX137" fmla="*/ 659266 w 1132112"/>
              <a:gd name="connsiteY137" fmla="*/ 461406 h 550685"/>
              <a:gd name="connsiteX138" fmla="*/ 643924 w 1132112"/>
              <a:gd name="connsiteY138" fmla="*/ 435014 h 550685"/>
              <a:gd name="connsiteX139" fmla="*/ 1005439 w 1132112"/>
              <a:gd name="connsiteY139" fmla="*/ 432511 h 550685"/>
              <a:gd name="connsiteX140" fmla="*/ 995127 w 1132112"/>
              <a:gd name="connsiteY140" fmla="*/ 441207 h 550685"/>
              <a:gd name="connsiteX141" fmla="*/ 1002348 w 1132112"/>
              <a:gd name="connsiteY141" fmla="*/ 453627 h 550685"/>
              <a:gd name="connsiteX142" fmla="*/ 1012659 w 1132112"/>
              <a:gd name="connsiteY142" fmla="*/ 444930 h 550685"/>
              <a:gd name="connsiteX143" fmla="*/ 1005439 w 1132112"/>
              <a:gd name="connsiteY143" fmla="*/ 432511 h 550685"/>
              <a:gd name="connsiteX144" fmla="*/ 240033 w 1132112"/>
              <a:gd name="connsiteY144" fmla="*/ 431239 h 550685"/>
              <a:gd name="connsiteX145" fmla="*/ 209099 w 1132112"/>
              <a:gd name="connsiteY145" fmla="*/ 457328 h 550685"/>
              <a:gd name="connsiteX146" fmla="*/ 230759 w 1132112"/>
              <a:gd name="connsiteY146" fmla="*/ 494588 h 550685"/>
              <a:gd name="connsiteX147" fmla="*/ 261693 w 1132112"/>
              <a:gd name="connsiteY147" fmla="*/ 468498 h 550685"/>
              <a:gd name="connsiteX148" fmla="*/ 240033 w 1132112"/>
              <a:gd name="connsiteY148" fmla="*/ 431239 h 550685"/>
              <a:gd name="connsiteX149" fmla="*/ 974035 w 1132112"/>
              <a:gd name="connsiteY149" fmla="*/ 424480 h 550685"/>
              <a:gd name="connsiteX150" fmla="*/ 962435 w 1132112"/>
              <a:gd name="connsiteY150" fmla="*/ 434264 h 550685"/>
              <a:gd name="connsiteX151" fmla="*/ 970557 w 1132112"/>
              <a:gd name="connsiteY151" fmla="*/ 448236 h 550685"/>
              <a:gd name="connsiteX152" fmla="*/ 982157 w 1132112"/>
              <a:gd name="connsiteY152" fmla="*/ 438452 h 550685"/>
              <a:gd name="connsiteX153" fmla="*/ 974035 w 1132112"/>
              <a:gd name="connsiteY153" fmla="*/ 424480 h 550685"/>
              <a:gd name="connsiteX154" fmla="*/ 592799 w 1132112"/>
              <a:gd name="connsiteY154" fmla="*/ 422795 h 550685"/>
              <a:gd name="connsiteX155" fmla="*/ 569599 w 1132112"/>
              <a:gd name="connsiteY155" fmla="*/ 442363 h 550685"/>
              <a:gd name="connsiteX156" fmla="*/ 585844 w 1132112"/>
              <a:gd name="connsiteY156" fmla="*/ 470307 h 550685"/>
              <a:gd name="connsiteX157" fmla="*/ 609044 w 1132112"/>
              <a:gd name="connsiteY157" fmla="*/ 450740 h 550685"/>
              <a:gd name="connsiteX158" fmla="*/ 592799 w 1132112"/>
              <a:gd name="connsiteY158" fmla="*/ 422795 h 550685"/>
              <a:gd name="connsiteX159" fmla="*/ 940441 w 1132112"/>
              <a:gd name="connsiteY159" fmla="*/ 415984 h 550685"/>
              <a:gd name="connsiteX160" fmla="*/ 927552 w 1132112"/>
              <a:gd name="connsiteY160" fmla="*/ 426855 h 550685"/>
              <a:gd name="connsiteX161" fmla="*/ 936577 w 1132112"/>
              <a:gd name="connsiteY161" fmla="*/ 442380 h 550685"/>
              <a:gd name="connsiteX162" fmla="*/ 949466 w 1132112"/>
              <a:gd name="connsiteY162" fmla="*/ 431509 h 550685"/>
              <a:gd name="connsiteX163" fmla="*/ 940441 w 1132112"/>
              <a:gd name="connsiteY163" fmla="*/ 415984 h 550685"/>
              <a:gd name="connsiteX164" fmla="*/ 173569 w 1132112"/>
              <a:gd name="connsiteY164" fmla="*/ 415761 h 550685"/>
              <a:gd name="connsiteX165" fmla="*/ 141346 w 1132112"/>
              <a:gd name="connsiteY165" fmla="*/ 442938 h 550685"/>
              <a:gd name="connsiteX166" fmla="*/ 163908 w 1132112"/>
              <a:gd name="connsiteY166" fmla="*/ 481751 h 550685"/>
              <a:gd name="connsiteX167" fmla="*/ 196131 w 1132112"/>
              <a:gd name="connsiteY167" fmla="*/ 454574 h 550685"/>
              <a:gd name="connsiteX168" fmla="*/ 173569 w 1132112"/>
              <a:gd name="connsiteY168" fmla="*/ 415761 h 550685"/>
              <a:gd name="connsiteX169" fmla="*/ 539486 w 1132112"/>
              <a:gd name="connsiteY169" fmla="*/ 410111 h 550685"/>
              <a:gd name="connsiteX170" fmla="*/ 514997 w 1132112"/>
              <a:gd name="connsiteY170" fmla="*/ 430765 h 550685"/>
              <a:gd name="connsiteX171" fmla="*/ 532144 w 1132112"/>
              <a:gd name="connsiteY171" fmla="*/ 460262 h 550685"/>
              <a:gd name="connsiteX172" fmla="*/ 556631 w 1132112"/>
              <a:gd name="connsiteY172" fmla="*/ 439608 h 550685"/>
              <a:gd name="connsiteX173" fmla="*/ 539486 w 1132112"/>
              <a:gd name="connsiteY173" fmla="*/ 410111 h 550685"/>
              <a:gd name="connsiteX174" fmla="*/ 904655 w 1132112"/>
              <a:gd name="connsiteY174" fmla="*/ 407023 h 550685"/>
              <a:gd name="connsiteX175" fmla="*/ 890478 w 1132112"/>
              <a:gd name="connsiteY175" fmla="*/ 418980 h 550685"/>
              <a:gd name="connsiteX176" fmla="*/ 900405 w 1132112"/>
              <a:gd name="connsiteY176" fmla="*/ 436058 h 550685"/>
              <a:gd name="connsiteX177" fmla="*/ 914583 w 1132112"/>
              <a:gd name="connsiteY177" fmla="*/ 424100 h 550685"/>
              <a:gd name="connsiteX178" fmla="*/ 904655 w 1132112"/>
              <a:gd name="connsiteY178" fmla="*/ 407023 h 550685"/>
              <a:gd name="connsiteX179" fmla="*/ 104912 w 1132112"/>
              <a:gd name="connsiteY179" fmla="*/ 399819 h 550685"/>
              <a:gd name="connsiteX180" fmla="*/ 71401 w 1132112"/>
              <a:gd name="connsiteY180" fmla="*/ 428083 h 550685"/>
              <a:gd name="connsiteX181" fmla="*/ 94865 w 1132112"/>
              <a:gd name="connsiteY181" fmla="*/ 468447 h 550685"/>
              <a:gd name="connsiteX182" fmla="*/ 128376 w 1132112"/>
              <a:gd name="connsiteY182" fmla="*/ 440183 h 550685"/>
              <a:gd name="connsiteX183" fmla="*/ 104912 w 1132112"/>
              <a:gd name="connsiteY183" fmla="*/ 399819 h 550685"/>
              <a:gd name="connsiteX184" fmla="*/ 866679 w 1132112"/>
              <a:gd name="connsiteY184" fmla="*/ 397596 h 550685"/>
              <a:gd name="connsiteX185" fmla="*/ 851212 w 1132112"/>
              <a:gd name="connsiteY185" fmla="*/ 410641 h 550685"/>
              <a:gd name="connsiteX186" fmla="*/ 862042 w 1132112"/>
              <a:gd name="connsiteY186" fmla="*/ 429271 h 550685"/>
              <a:gd name="connsiteX187" fmla="*/ 877508 w 1132112"/>
              <a:gd name="connsiteY187" fmla="*/ 416226 h 550685"/>
              <a:gd name="connsiteX188" fmla="*/ 866679 w 1132112"/>
              <a:gd name="connsiteY188" fmla="*/ 397596 h 550685"/>
              <a:gd name="connsiteX189" fmla="*/ 483978 w 1132112"/>
              <a:gd name="connsiteY189" fmla="*/ 396961 h 550685"/>
              <a:gd name="connsiteX190" fmla="*/ 458200 w 1132112"/>
              <a:gd name="connsiteY190" fmla="*/ 418702 h 550685"/>
              <a:gd name="connsiteX191" fmla="*/ 476251 w 1132112"/>
              <a:gd name="connsiteY191" fmla="*/ 449752 h 550685"/>
              <a:gd name="connsiteX192" fmla="*/ 502027 w 1132112"/>
              <a:gd name="connsiteY192" fmla="*/ 428010 h 550685"/>
              <a:gd name="connsiteX193" fmla="*/ 483978 w 1132112"/>
              <a:gd name="connsiteY193" fmla="*/ 396961 h 550685"/>
              <a:gd name="connsiteX194" fmla="*/ 826511 w 1132112"/>
              <a:gd name="connsiteY194" fmla="*/ 387705 h 550685"/>
              <a:gd name="connsiteX195" fmla="*/ 809755 w 1132112"/>
              <a:gd name="connsiteY195" fmla="*/ 401836 h 550685"/>
              <a:gd name="connsiteX196" fmla="*/ 821487 w 1132112"/>
              <a:gd name="connsiteY196" fmla="*/ 422018 h 550685"/>
              <a:gd name="connsiteX197" fmla="*/ 838243 w 1132112"/>
              <a:gd name="connsiteY197" fmla="*/ 407887 h 550685"/>
              <a:gd name="connsiteX198" fmla="*/ 826511 w 1132112"/>
              <a:gd name="connsiteY198" fmla="*/ 387705 h 550685"/>
              <a:gd name="connsiteX199" fmla="*/ 34554 w 1132112"/>
              <a:gd name="connsiteY199" fmla="*/ 384252 h 550685"/>
              <a:gd name="connsiteX200" fmla="*/ 453 w 1132112"/>
              <a:gd name="connsiteY200" fmla="*/ 413014 h 550685"/>
              <a:gd name="connsiteX201" fmla="*/ 24330 w 1132112"/>
              <a:gd name="connsiteY201" fmla="*/ 454090 h 550685"/>
              <a:gd name="connsiteX202" fmla="*/ 58432 w 1132112"/>
              <a:gd name="connsiteY202" fmla="*/ 425329 h 550685"/>
              <a:gd name="connsiteX203" fmla="*/ 34554 w 1132112"/>
              <a:gd name="connsiteY203" fmla="*/ 384252 h 550685"/>
              <a:gd name="connsiteX204" fmla="*/ 426279 w 1132112"/>
              <a:gd name="connsiteY204" fmla="*/ 383345 h 550685"/>
              <a:gd name="connsiteX205" fmla="*/ 399212 w 1132112"/>
              <a:gd name="connsiteY205" fmla="*/ 406174 h 550685"/>
              <a:gd name="connsiteX206" fmla="*/ 418164 w 1132112"/>
              <a:gd name="connsiteY206" fmla="*/ 438776 h 550685"/>
              <a:gd name="connsiteX207" fmla="*/ 445231 w 1132112"/>
              <a:gd name="connsiteY207" fmla="*/ 415948 h 550685"/>
              <a:gd name="connsiteX208" fmla="*/ 426279 w 1132112"/>
              <a:gd name="connsiteY208" fmla="*/ 383345 h 550685"/>
              <a:gd name="connsiteX209" fmla="*/ 784151 w 1132112"/>
              <a:gd name="connsiteY209" fmla="*/ 377347 h 550685"/>
              <a:gd name="connsiteX210" fmla="*/ 766106 w 1132112"/>
              <a:gd name="connsiteY210" fmla="*/ 392565 h 550685"/>
              <a:gd name="connsiteX211" fmla="*/ 778741 w 1132112"/>
              <a:gd name="connsiteY211" fmla="*/ 414300 h 550685"/>
              <a:gd name="connsiteX212" fmla="*/ 796785 w 1132112"/>
              <a:gd name="connsiteY212" fmla="*/ 399082 h 550685"/>
              <a:gd name="connsiteX213" fmla="*/ 784151 w 1132112"/>
              <a:gd name="connsiteY213" fmla="*/ 377347 h 550685"/>
              <a:gd name="connsiteX214" fmla="*/ 1128726 w 1132112"/>
              <a:gd name="connsiteY214" fmla="*/ 374243 h 550685"/>
              <a:gd name="connsiteX215" fmla="*/ 1125121 w 1132112"/>
              <a:gd name="connsiteY215" fmla="*/ 377284 h 550685"/>
              <a:gd name="connsiteX216" fmla="*/ 1127645 w 1132112"/>
              <a:gd name="connsiteY216" fmla="*/ 381626 h 550685"/>
              <a:gd name="connsiteX217" fmla="*/ 1131251 w 1132112"/>
              <a:gd name="connsiteY217" fmla="*/ 378585 h 550685"/>
              <a:gd name="connsiteX218" fmla="*/ 1128726 w 1132112"/>
              <a:gd name="connsiteY218" fmla="*/ 374243 h 550685"/>
              <a:gd name="connsiteX219" fmla="*/ 366388 w 1132112"/>
              <a:gd name="connsiteY219" fmla="*/ 369264 h 550685"/>
              <a:gd name="connsiteX220" fmla="*/ 338032 w 1132112"/>
              <a:gd name="connsiteY220" fmla="*/ 393179 h 550685"/>
              <a:gd name="connsiteX221" fmla="*/ 357887 w 1132112"/>
              <a:gd name="connsiteY221" fmla="*/ 427334 h 550685"/>
              <a:gd name="connsiteX222" fmla="*/ 386243 w 1132112"/>
              <a:gd name="connsiteY222" fmla="*/ 403418 h 550685"/>
              <a:gd name="connsiteX223" fmla="*/ 366388 w 1132112"/>
              <a:gd name="connsiteY223" fmla="*/ 369264 h 550685"/>
              <a:gd name="connsiteX224" fmla="*/ 1108788 w 1132112"/>
              <a:gd name="connsiteY224" fmla="*/ 368739 h 550685"/>
              <a:gd name="connsiteX225" fmla="*/ 1103981 w 1132112"/>
              <a:gd name="connsiteY225" fmla="*/ 372793 h 550685"/>
              <a:gd name="connsiteX226" fmla="*/ 1107347 w 1132112"/>
              <a:gd name="connsiteY226" fmla="*/ 378583 h 550685"/>
              <a:gd name="connsiteX227" fmla="*/ 1112153 w 1132112"/>
              <a:gd name="connsiteY227" fmla="*/ 374529 h 550685"/>
              <a:gd name="connsiteX228" fmla="*/ 1108788 w 1132112"/>
              <a:gd name="connsiteY228" fmla="*/ 368739 h 550685"/>
              <a:gd name="connsiteX229" fmla="*/ 739600 w 1132112"/>
              <a:gd name="connsiteY229" fmla="*/ 366523 h 550685"/>
              <a:gd name="connsiteX230" fmla="*/ 720266 w 1132112"/>
              <a:gd name="connsiteY230" fmla="*/ 382829 h 550685"/>
              <a:gd name="connsiteX231" fmla="*/ 733804 w 1132112"/>
              <a:gd name="connsiteY231" fmla="*/ 406117 h 550685"/>
              <a:gd name="connsiteX232" fmla="*/ 753137 w 1132112"/>
              <a:gd name="connsiteY232" fmla="*/ 389811 h 550685"/>
              <a:gd name="connsiteX233" fmla="*/ 739600 w 1132112"/>
              <a:gd name="connsiteY233" fmla="*/ 366523 h 550685"/>
              <a:gd name="connsiteX234" fmla="*/ 1086499 w 1132112"/>
              <a:gd name="connsiteY234" fmla="*/ 362278 h 550685"/>
              <a:gd name="connsiteX235" fmla="*/ 1080055 w 1132112"/>
              <a:gd name="connsiteY235" fmla="*/ 367712 h 550685"/>
              <a:gd name="connsiteX236" fmla="*/ 1084568 w 1132112"/>
              <a:gd name="connsiteY236" fmla="*/ 375473 h 550685"/>
              <a:gd name="connsiteX237" fmla="*/ 1091012 w 1132112"/>
              <a:gd name="connsiteY237" fmla="*/ 370038 h 550685"/>
              <a:gd name="connsiteX238" fmla="*/ 1086499 w 1132112"/>
              <a:gd name="connsiteY238" fmla="*/ 362278 h 550685"/>
              <a:gd name="connsiteX239" fmla="*/ 1061670 w 1132112"/>
              <a:gd name="connsiteY239" fmla="*/ 355644 h 550685"/>
              <a:gd name="connsiteX240" fmla="*/ 1053936 w 1132112"/>
              <a:gd name="connsiteY240" fmla="*/ 362166 h 550685"/>
              <a:gd name="connsiteX241" fmla="*/ 1059352 w 1132112"/>
              <a:gd name="connsiteY241" fmla="*/ 371479 h 550685"/>
              <a:gd name="connsiteX242" fmla="*/ 1067085 w 1132112"/>
              <a:gd name="connsiteY242" fmla="*/ 364957 h 550685"/>
              <a:gd name="connsiteX243" fmla="*/ 1061670 w 1132112"/>
              <a:gd name="connsiteY243" fmla="*/ 355644 h 550685"/>
              <a:gd name="connsiteX244" fmla="*/ 692858 w 1132112"/>
              <a:gd name="connsiteY244" fmla="*/ 355237 h 550685"/>
              <a:gd name="connsiteX245" fmla="*/ 672236 w 1132112"/>
              <a:gd name="connsiteY245" fmla="*/ 372628 h 550685"/>
              <a:gd name="connsiteX246" fmla="*/ 686676 w 1132112"/>
              <a:gd name="connsiteY246" fmla="*/ 397468 h 550685"/>
              <a:gd name="connsiteX247" fmla="*/ 707299 w 1132112"/>
              <a:gd name="connsiteY247" fmla="*/ 380075 h 550685"/>
              <a:gd name="connsiteX248" fmla="*/ 692858 w 1132112"/>
              <a:gd name="connsiteY248" fmla="*/ 355237 h 550685"/>
              <a:gd name="connsiteX249" fmla="*/ 304305 w 1132112"/>
              <a:gd name="connsiteY249" fmla="*/ 354720 h 550685"/>
              <a:gd name="connsiteX250" fmla="*/ 274662 w 1132112"/>
              <a:gd name="connsiteY250" fmla="*/ 379720 h 550685"/>
              <a:gd name="connsiteX251" fmla="*/ 295418 w 1132112"/>
              <a:gd name="connsiteY251" fmla="*/ 415427 h 550685"/>
              <a:gd name="connsiteX252" fmla="*/ 325062 w 1132112"/>
              <a:gd name="connsiteY252" fmla="*/ 390424 h 550685"/>
              <a:gd name="connsiteX253" fmla="*/ 304305 w 1132112"/>
              <a:gd name="connsiteY253" fmla="*/ 354720 h 550685"/>
              <a:gd name="connsiteX254" fmla="*/ 1034650 w 1132112"/>
              <a:gd name="connsiteY254" fmla="*/ 348544 h 550685"/>
              <a:gd name="connsiteX255" fmla="*/ 1025628 w 1132112"/>
              <a:gd name="connsiteY255" fmla="*/ 356153 h 550685"/>
              <a:gd name="connsiteX256" fmla="*/ 1031945 w 1132112"/>
              <a:gd name="connsiteY256" fmla="*/ 367019 h 550685"/>
              <a:gd name="connsiteX257" fmla="*/ 1040968 w 1132112"/>
              <a:gd name="connsiteY257" fmla="*/ 359411 h 550685"/>
              <a:gd name="connsiteX258" fmla="*/ 1034650 w 1132112"/>
              <a:gd name="connsiteY258" fmla="*/ 348544 h 550685"/>
              <a:gd name="connsiteX259" fmla="*/ 643924 w 1132112"/>
              <a:gd name="connsiteY259" fmla="*/ 343484 h 550685"/>
              <a:gd name="connsiteX260" fmla="*/ 622013 w 1132112"/>
              <a:gd name="connsiteY260" fmla="*/ 361963 h 550685"/>
              <a:gd name="connsiteX261" fmla="*/ 637356 w 1132112"/>
              <a:gd name="connsiteY261" fmla="*/ 388354 h 550685"/>
              <a:gd name="connsiteX262" fmla="*/ 659266 w 1132112"/>
              <a:gd name="connsiteY262" fmla="*/ 369874 h 550685"/>
              <a:gd name="connsiteX263" fmla="*/ 643924 w 1132112"/>
              <a:gd name="connsiteY263" fmla="*/ 343484 h 550685"/>
              <a:gd name="connsiteX264" fmla="*/ 1005439 w 1132112"/>
              <a:gd name="connsiteY264" fmla="*/ 340980 h 550685"/>
              <a:gd name="connsiteX265" fmla="*/ 995128 w 1132112"/>
              <a:gd name="connsiteY265" fmla="*/ 349675 h 550685"/>
              <a:gd name="connsiteX266" fmla="*/ 1002348 w 1132112"/>
              <a:gd name="connsiteY266" fmla="*/ 362095 h 550685"/>
              <a:gd name="connsiteX267" fmla="*/ 1012659 w 1132112"/>
              <a:gd name="connsiteY267" fmla="*/ 353399 h 550685"/>
              <a:gd name="connsiteX268" fmla="*/ 1005439 w 1132112"/>
              <a:gd name="connsiteY268" fmla="*/ 340980 h 550685"/>
              <a:gd name="connsiteX269" fmla="*/ 240033 w 1132112"/>
              <a:gd name="connsiteY269" fmla="*/ 339708 h 550685"/>
              <a:gd name="connsiteX270" fmla="*/ 209100 w 1132112"/>
              <a:gd name="connsiteY270" fmla="*/ 365795 h 550685"/>
              <a:gd name="connsiteX271" fmla="*/ 230759 w 1132112"/>
              <a:gd name="connsiteY271" fmla="*/ 403055 h 550685"/>
              <a:gd name="connsiteX272" fmla="*/ 261693 w 1132112"/>
              <a:gd name="connsiteY272" fmla="*/ 376966 h 550685"/>
              <a:gd name="connsiteX273" fmla="*/ 240033 w 1132112"/>
              <a:gd name="connsiteY273" fmla="*/ 339708 h 550685"/>
              <a:gd name="connsiteX274" fmla="*/ 974035 w 1132112"/>
              <a:gd name="connsiteY274" fmla="*/ 332949 h 550685"/>
              <a:gd name="connsiteX275" fmla="*/ 962435 w 1132112"/>
              <a:gd name="connsiteY275" fmla="*/ 342733 h 550685"/>
              <a:gd name="connsiteX276" fmla="*/ 970557 w 1132112"/>
              <a:gd name="connsiteY276" fmla="*/ 356704 h 550685"/>
              <a:gd name="connsiteX277" fmla="*/ 982157 w 1132112"/>
              <a:gd name="connsiteY277" fmla="*/ 346920 h 550685"/>
              <a:gd name="connsiteX278" fmla="*/ 974035 w 1132112"/>
              <a:gd name="connsiteY278" fmla="*/ 332949 h 550685"/>
              <a:gd name="connsiteX279" fmla="*/ 592799 w 1132112"/>
              <a:gd name="connsiteY279" fmla="*/ 331264 h 550685"/>
              <a:gd name="connsiteX280" fmla="*/ 569599 w 1132112"/>
              <a:gd name="connsiteY280" fmla="*/ 350830 h 550685"/>
              <a:gd name="connsiteX281" fmla="*/ 585844 w 1132112"/>
              <a:gd name="connsiteY281" fmla="*/ 378774 h 550685"/>
              <a:gd name="connsiteX282" fmla="*/ 609044 w 1132112"/>
              <a:gd name="connsiteY282" fmla="*/ 359209 h 550685"/>
              <a:gd name="connsiteX283" fmla="*/ 592799 w 1132112"/>
              <a:gd name="connsiteY283" fmla="*/ 331264 h 550685"/>
              <a:gd name="connsiteX284" fmla="*/ 940441 w 1132112"/>
              <a:gd name="connsiteY284" fmla="*/ 324453 h 550685"/>
              <a:gd name="connsiteX285" fmla="*/ 927552 w 1132112"/>
              <a:gd name="connsiteY285" fmla="*/ 335324 h 550685"/>
              <a:gd name="connsiteX286" fmla="*/ 936577 w 1132112"/>
              <a:gd name="connsiteY286" fmla="*/ 350847 h 550685"/>
              <a:gd name="connsiteX287" fmla="*/ 949466 w 1132112"/>
              <a:gd name="connsiteY287" fmla="*/ 339978 h 550685"/>
              <a:gd name="connsiteX288" fmla="*/ 940441 w 1132112"/>
              <a:gd name="connsiteY288" fmla="*/ 324453 h 550685"/>
              <a:gd name="connsiteX289" fmla="*/ 173569 w 1132112"/>
              <a:gd name="connsiteY289" fmla="*/ 324230 h 550685"/>
              <a:gd name="connsiteX290" fmla="*/ 141346 w 1132112"/>
              <a:gd name="connsiteY290" fmla="*/ 351406 h 550685"/>
              <a:gd name="connsiteX291" fmla="*/ 163909 w 1132112"/>
              <a:gd name="connsiteY291" fmla="*/ 390218 h 550685"/>
              <a:gd name="connsiteX292" fmla="*/ 196131 w 1132112"/>
              <a:gd name="connsiteY292" fmla="*/ 363042 h 550685"/>
              <a:gd name="connsiteX293" fmla="*/ 173569 w 1132112"/>
              <a:gd name="connsiteY293" fmla="*/ 324230 h 550685"/>
              <a:gd name="connsiteX294" fmla="*/ 539487 w 1132112"/>
              <a:gd name="connsiteY294" fmla="*/ 318580 h 550685"/>
              <a:gd name="connsiteX295" fmla="*/ 514997 w 1132112"/>
              <a:gd name="connsiteY295" fmla="*/ 339233 h 550685"/>
              <a:gd name="connsiteX296" fmla="*/ 532145 w 1132112"/>
              <a:gd name="connsiteY296" fmla="*/ 368729 h 550685"/>
              <a:gd name="connsiteX297" fmla="*/ 556631 w 1132112"/>
              <a:gd name="connsiteY297" fmla="*/ 348076 h 550685"/>
              <a:gd name="connsiteX298" fmla="*/ 539487 w 1132112"/>
              <a:gd name="connsiteY298" fmla="*/ 318580 h 550685"/>
              <a:gd name="connsiteX299" fmla="*/ 904655 w 1132112"/>
              <a:gd name="connsiteY299" fmla="*/ 315492 h 550685"/>
              <a:gd name="connsiteX300" fmla="*/ 890478 w 1132112"/>
              <a:gd name="connsiteY300" fmla="*/ 327449 h 550685"/>
              <a:gd name="connsiteX301" fmla="*/ 900405 w 1132112"/>
              <a:gd name="connsiteY301" fmla="*/ 344526 h 550685"/>
              <a:gd name="connsiteX302" fmla="*/ 914583 w 1132112"/>
              <a:gd name="connsiteY302" fmla="*/ 332569 h 550685"/>
              <a:gd name="connsiteX303" fmla="*/ 904655 w 1132112"/>
              <a:gd name="connsiteY303" fmla="*/ 315492 h 550685"/>
              <a:gd name="connsiteX304" fmla="*/ 104913 w 1132112"/>
              <a:gd name="connsiteY304" fmla="*/ 308288 h 550685"/>
              <a:gd name="connsiteX305" fmla="*/ 71401 w 1132112"/>
              <a:gd name="connsiteY305" fmla="*/ 336552 h 550685"/>
              <a:gd name="connsiteX306" fmla="*/ 94866 w 1132112"/>
              <a:gd name="connsiteY306" fmla="*/ 376914 h 550685"/>
              <a:gd name="connsiteX307" fmla="*/ 128376 w 1132112"/>
              <a:gd name="connsiteY307" fmla="*/ 348652 h 550685"/>
              <a:gd name="connsiteX308" fmla="*/ 104913 w 1132112"/>
              <a:gd name="connsiteY308" fmla="*/ 308288 h 550685"/>
              <a:gd name="connsiteX309" fmla="*/ 866679 w 1132112"/>
              <a:gd name="connsiteY309" fmla="*/ 306065 h 550685"/>
              <a:gd name="connsiteX310" fmla="*/ 851213 w 1132112"/>
              <a:gd name="connsiteY310" fmla="*/ 319110 h 550685"/>
              <a:gd name="connsiteX311" fmla="*/ 862042 w 1132112"/>
              <a:gd name="connsiteY311" fmla="*/ 337740 h 550685"/>
              <a:gd name="connsiteX312" fmla="*/ 877509 w 1132112"/>
              <a:gd name="connsiteY312" fmla="*/ 324695 h 550685"/>
              <a:gd name="connsiteX313" fmla="*/ 866679 w 1132112"/>
              <a:gd name="connsiteY313" fmla="*/ 306065 h 550685"/>
              <a:gd name="connsiteX314" fmla="*/ 483978 w 1132112"/>
              <a:gd name="connsiteY314" fmla="*/ 305430 h 550685"/>
              <a:gd name="connsiteX315" fmla="*/ 458201 w 1132112"/>
              <a:gd name="connsiteY315" fmla="*/ 327171 h 550685"/>
              <a:gd name="connsiteX316" fmla="*/ 476251 w 1132112"/>
              <a:gd name="connsiteY316" fmla="*/ 358219 h 550685"/>
              <a:gd name="connsiteX317" fmla="*/ 502028 w 1132112"/>
              <a:gd name="connsiteY317" fmla="*/ 336479 h 550685"/>
              <a:gd name="connsiteX318" fmla="*/ 483978 w 1132112"/>
              <a:gd name="connsiteY318" fmla="*/ 305430 h 550685"/>
              <a:gd name="connsiteX319" fmla="*/ 826511 w 1132112"/>
              <a:gd name="connsiteY319" fmla="*/ 296173 h 550685"/>
              <a:gd name="connsiteX320" fmla="*/ 809755 w 1132112"/>
              <a:gd name="connsiteY320" fmla="*/ 310305 h 550685"/>
              <a:gd name="connsiteX321" fmla="*/ 821487 w 1132112"/>
              <a:gd name="connsiteY321" fmla="*/ 330487 h 550685"/>
              <a:gd name="connsiteX322" fmla="*/ 838243 w 1132112"/>
              <a:gd name="connsiteY322" fmla="*/ 316355 h 550685"/>
              <a:gd name="connsiteX323" fmla="*/ 826511 w 1132112"/>
              <a:gd name="connsiteY323" fmla="*/ 296173 h 550685"/>
              <a:gd name="connsiteX324" fmla="*/ 34554 w 1132112"/>
              <a:gd name="connsiteY324" fmla="*/ 292721 h 550685"/>
              <a:gd name="connsiteX325" fmla="*/ 453 w 1132112"/>
              <a:gd name="connsiteY325" fmla="*/ 321483 h 550685"/>
              <a:gd name="connsiteX326" fmla="*/ 24330 w 1132112"/>
              <a:gd name="connsiteY326" fmla="*/ 362558 h 550685"/>
              <a:gd name="connsiteX327" fmla="*/ 58432 w 1132112"/>
              <a:gd name="connsiteY327" fmla="*/ 333797 h 550685"/>
              <a:gd name="connsiteX328" fmla="*/ 34554 w 1132112"/>
              <a:gd name="connsiteY328" fmla="*/ 292721 h 550685"/>
              <a:gd name="connsiteX329" fmla="*/ 426279 w 1132112"/>
              <a:gd name="connsiteY329" fmla="*/ 291814 h 550685"/>
              <a:gd name="connsiteX330" fmla="*/ 399212 w 1132112"/>
              <a:gd name="connsiteY330" fmla="*/ 314642 h 550685"/>
              <a:gd name="connsiteX331" fmla="*/ 418165 w 1132112"/>
              <a:gd name="connsiteY331" fmla="*/ 347244 h 550685"/>
              <a:gd name="connsiteX332" fmla="*/ 445232 w 1132112"/>
              <a:gd name="connsiteY332" fmla="*/ 324416 h 550685"/>
              <a:gd name="connsiteX333" fmla="*/ 426279 w 1132112"/>
              <a:gd name="connsiteY333" fmla="*/ 291814 h 550685"/>
              <a:gd name="connsiteX334" fmla="*/ 784151 w 1132112"/>
              <a:gd name="connsiteY334" fmla="*/ 285815 h 550685"/>
              <a:gd name="connsiteX335" fmla="*/ 766106 w 1132112"/>
              <a:gd name="connsiteY335" fmla="*/ 301034 h 550685"/>
              <a:gd name="connsiteX336" fmla="*/ 778741 w 1132112"/>
              <a:gd name="connsiteY336" fmla="*/ 322769 h 550685"/>
              <a:gd name="connsiteX337" fmla="*/ 796785 w 1132112"/>
              <a:gd name="connsiteY337" fmla="*/ 307550 h 550685"/>
              <a:gd name="connsiteX338" fmla="*/ 784151 w 1132112"/>
              <a:gd name="connsiteY338" fmla="*/ 285815 h 550685"/>
              <a:gd name="connsiteX339" fmla="*/ 1128726 w 1132112"/>
              <a:gd name="connsiteY339" fmla="*/ 282712 h 550685"/>
              <a:gd name="connsiteX340" fmla="*/ 1125121 w 1132112"/>
              <a:gd name="connsiteY340" fmla="*/ 285753 h 550685"/>
              <a:gd name="connsiteX341" fmla="*/ 1127645 w 1132112"/>
              <a:gd name="connsiteY341" fmla="*/ 290094 h 550685"/>
              <a:gd name="connsiteX342" fmla="*/ 1131251 w 1132112"/>
              <a:gd name="connsiteY342" fmla="*/ 287054 h 550685"/>
              <a:gd name="connsiteX343" fmla="*/ 1128726 w 1132112"/>
              <a:gd name="connsiteY343" fmla="*/ 282712 h 550685"/>
              <a:gd name="connsiteX344" fmla="*/ 366388 w 1132112"/>
              <a:gd name="connsiteY344" fmla="*/ 277732 h 550685"/>
              <a:gd name="connsiteX345" fmla="*/ 338032 w 1132112"/>
              <a:gd name="connsiteY345" fmla="*/ 301648 h 550685"/>
              <a:gd name="connsiteX346" fmla="*/ 357887 w 1132112"/>
              <a:gd name="connsiteY346" fmla="*/ 335803 h 550685"/>
              <a:gd name="connsiteX347" fmla="*/ 386243 w 1132112"/>
              <a:gd name="connsiteY347" fmla="*/ 311887 h 550685"/>
              <a:gd name="connsiteX348" fmla="*/ 366388 w 1132112"/>
              <a:gd name="connsiteY348" fmla="*/ 277732 h 550685"/>
              <a:gd name="connsiteX349" fmla="*/ 1108788 w 1132112"/>
              <a:gd name="connsiteY349" fmla="*/ 277208 h 550685"/>
              <a:gd name="connsiteX350" fmla="*/ 1103981 w 1132112"/>
              <a:gd name="connsiteY350" fmla="*/ 281262 h 550685"/>
              <a:gd name="connsiteX351" fmla="*/ 1107347 w 1132112"/>
              <a:gd name="connsiteY351" fmla="*/ 287052 h 550685"/>
              <a:gd name="connsiteX352" fmla="*/ 1112153 w 1132112"/>
              <a:gd name="connsiteY352" fmla="*/ 282998 h 550685"/>
              <a:gd name="connsiteX353" fmla="*/ 1108788 w 1132112"/>
              <a:gd name="connsiteY353" fmla="*/ 277208 h 550685"/>
              <a:gd name="connsiteX354" fmla="*/ 739600 w 1132112"/>
              <a:gd name="connsiteY354" fmla="*/ 274992 h 550685"/>
              <a:gd name="connsiteX355" fmla="*/ 720266 w 1132112"/>
              <a:gd name="connsiteY355" fmla="*/ 291298 h 550685"/>
              <a:gd name="connsiteX356" fmla="*/ 733804 w 1132112"/>
              <a:gd name="connsiteY356" fmla="*/ 314585 h 550685"/>
              <a:gd name="connsiteX357" fmla="*/ 753137 w 1132112"/>
              <a:gd name="connsiteY357" fmla="*/ 298280 h 550685"/>
              <a:gd name="connsiteX358" fmla="*/ 739600 w 1132112"/>
              <a:gd name="connsiteY358" fmla="*/ 274992 h 550685"/>
              <a:gd name="connsiteX359" fmla="*/ 1086499 w 1132112"/>
              <a:gd name="connsiteY359" fmla="*/ 270745 h 550685"/>
              <a:gd name="connsiteX360" fmla="*/ 1080055 w 1132112"/>
              <a:gd name="connsiteY360" fmla="*/ 276180 h 550685"/>
              <a:gd name="connsiteX361" fmla="*/ 1084568 w 1132112"/>
              <a:gd name="connsiteY361" fmla="*/ 283942 h 550685"/>
              <a:gd name="connsiteX362" fmla="*/ 1091012 w 1132112"/>
              <a:gd name="connsiteY362" fmla="*/ 278507 h 550685"/>
              <a:gd name="connsiteX363" fmla="*/ 1086499 w 1132112"/>
              <a:gd name="connsiteY363" fmla="*/ 270745 h 550685"/>
              <a:gd name="connsiteX364" fmla="*/ 1061670 w 1132112"/>
              <a:gd name="connsiteY364" fmla="*/ 264112 h 550685"/>
              <a:gd name="connsiteX365" fmla="*/ 1053936 w 1132112"/>
              <a:gd name="connsiteY365" fmla="*/ 270634 h 550685"/>
              <a:gd name="connsiteX366" fmla="*/ 1059352 w 1132112"/>
              <a:gd name="connsiteY366" fmla="*/ 279948 h 550685"/>
              <a:gd name="connsiteX367" fmla="*/ 1067085 w 1132112"/>
              <a:gd name="connsiteY367" fmla="*/ 273426 h 550685"/>
              <a:gd name="connsiteX368" fmla="*/ 1061670 w 1132112"/>
              <a:gd name="connsiteY368" fmla="*/ 264112 h 550685"/>
              <a:gd name="connsiteX369" fmla="*/ 692858 w 1132112"/>
              <a:gd name="connsiteY369" fmla="*/ 263705 h 550685"/>
              <a:gd name="connsiteX370" fmla="*/ 672236 w 1132112"/>
              <a:gd name="connsiteY370" fmla="*/ 281097 h 550685"/>
              <a:gd name="connsiteX371" fmla="*/ 686676 w 1132112"/>
              <a:gd name="connsiteY371" fmla="*/ 305937 h 550685"/>
              <a:gd name="connsiteX372" fmla="*/ 707299 w 1132112"/>
              <a:gd name="connsiteY372" fmla="*/ 288544 h 550685"/>
              <a:gd name="connsiteX373" fmla="*/ 692858 w 1132112"/>
              <a:gd name="connsiteY373" fmla="*/ 263705 h 550685"/>
              <a:gd name="connsiteX374" fmla="*/ 304305 w 1132112"/>
              <a:gd name="connsiteY374" fmla="*/ 263187 h 550685"/>
              <a:gd name="connsiteX375" fmla="*/ 274663 w 1132112"/>
              <a:gd name="connsiteY375" fmla="*/ 288189 h 550685"/>
              <a:gd name="connsiteX376" fmla="*/ 295418 w 1132112"/>
              <a:gd name="connsiteY376" fmla="*/ 323897 h 550685"/>
              <a:gd name="connsiteX377" fmla="*/ 325062 w 1132112"/>
              <a:gd name="connsiteY377" fmla="*/ 298894 h 550685"/>
              <a:gd name="connsiteX378" fmla="*/ 304305 w 1132112"/>
              <a:gd name="connsiteY378" fmla="*/ 263187 h 550685"/>
              <a:gd name="connsiteX379" fmla="*/ 1034650 w 1132112"/>
              <a:gd name="connsiteY379" fmla="*/ 257012 h 550685"/>
              <a:gd name="connsiteX380" fmla="*/ 1025627 w 1132112"/>
              <a:gd name="connsiteY380" fmla="*/ 264620 h 550685"/>
              <a:gd name="connsiteX381" fmla="*/ 1031945 w 1132112"/>
              <a:gd name="connsiteY381" fmla="*/ 275488 h 550685"/>
              <a:gd name="connsiteX382" fmla="*/ 1040968 w 1132112"/>
              <a:gd name="connsiteY382" fmla="*/ 267879 h 550685"/>
              <a:gd name="connsiteX383" fmla="*/ 1034650 w 1132112"/>
              <a:gd name="connsiteY383" fmla="*/ 257012 h 550685"/>
              <a:gd name="connsiteX384" fmla="*/ 643924 w 1132112"/>
              <a:gd name="connsiteY384" fmla="*/ 251950 h 550685"/>
              <a:gd name="connsiteX385" fmla="*/ 622014 w 1132112"/>
              <a:gd name="connsiteY385" fmla="*/ 270430 h 550685"/>
              <a:gd name="connsiteX386" fmla="*/ 637356 w 1132112"/>
              <a:gd name="connsiteY386" fmla="*/ 296822 h 550685"/>
              <a:gd name="connsiteX387" fmla="*/ 659266 w 1132112"/>
              <a:gd name="connsiteY387" fmla="*/ 278342 h 550685"/>
              <a:gd name="connsiteX388" fmla="*/ 643924 w 1132112"/>
              <a:gd name="connsiteY388" fmla="*/ 251950 h 550685"/>
              <a:gd name="connsiteX389" fmla="*/ 1005438 w 1132112"/>
              <a:gd name="connsiteY389" fmla="*/ 249447 h 550685"/>
              <a:gd name="connsiteX390" fmla="*/ 995127 w 1132112"/>
              <a:gd name="connsiteY390" fmla="*/ 258143 h 550685"/>
              <a:gd name="connsiteX391" fmla="*/ 1002347 w 1132112"/>
              <a:gd name="connsiteY391" fmla="*/ 270563 h 550685"/>
              <a:gd name="connsiteX392" fmla="*/ 1012658 w 1132112"/>
              <a:gd name="connsiteY392" fmla="*/ 261867 h 550685"/>
              <a:gd name="connsiteX393" fmla="*/ 1005438 w 1132112"/>
              <a:gd name="connsiteY393" fmla="*/ 249447 h 550685"/>
              <a:gd name="connsiteX394" fmla="*/ 240033 w 1132112"/>
              <a:gd name="connsiteY394" fmla="*/ 248174 h 550685"/>
              <a:gd name="connsiteX395" fmla="*/ 209100 w 1132112"/>
              <a:gd name="connsiteY395" fmla="*/ 274264 h 550685"/>
              <a:gd name="connsiteX396" fmla="*/ 230760 w 1132112"/>
              <a:gd name="connsiteY396" fmla="*/ 311524 h 550685"/>
              <a:gd name="connsiteX397" fmla="*/ 261693 w 1132112"/>
              <a:gd name="connsiteY397" fmla="*/ 285435 h 550685"/>
              <a:gd name="connsiteX398" fmla="*/ 240033 w 1132112"/>
              <a:gd name="connsiteY398" fmla="*/ 248174 h 550685"/>
              <a:gd name="connsiteX399" fmla="*/ 974035 w 1132112"/>
              <a:gd name="connsiteY399" fmla="*/ 241416 h 550685"/>
              <a:gd name="connsiteX400" fmla="*/ 962435 w 1132112"/>
              <a:gd name="connsiteY400" fmla="*/ 251199 h 550685"/>
              <a:gd name="connsiteX401" fmla="*/ 970558 w 1132112"/>
              <a:gd name="connsiteY401" fmla="*/ 265172 h 550685"/>
              <a:gd name="connsiteX402" fmla="*/ 982157 w 1132112"/>
              <a:gd name="connsiteY402" fmla="*/ 255388 h 550685"/>
              <a:gd name="connsiteX403" fmla="*/ 974035 w 1132112"/>
              <a:gd name="connsiteY403" fmla="*/ 241416 h 550685"/>
              <a:gd name="connsiteX404" fmla="*/ 592799 w 1132112"/>
              <a:gd name="connsiteY404" fmla="*/ 239731 h 550685"/>
              <a:gd name="connsiteX405" fmla="*/ 569599 w 1132112"/>
              <a:gd name="connsiteY405" fmla="*/ 259298 h 550685"/>
              <a:gd name="connsiteX406" fmla="*/ 585844 w 1132112"/>
              <a:gd name="connsiteY406" fmla="*/ 287244 h 550685"/>
              <a:gd name="connsiteX407" fmla="*/ 609044 w 1132112"/>
              <a:gd name="connsiteY407" fmla="*/ 267676 h 550685"/>
              <a:gd name="connsiteX408" fmla="*/ 592799 w 1132112"/>
              <a:gd name="connsiteY408" fmla="*/ 239731 h 550685"/>
              <a:gd name="connsiteX409" fmla="*/ 940441 w 1132112"/>
              <a:gd name="connsiteY409" fmla="*/ 232921 h 550685"/>
              <a:gd name="connsiteX410" fmla="*/ 927552 w 1132112"/>
              <a:gd name="connsiteY410" fmla="*/ 243791 h 550685"/>
              <a:gd name="connsiteX411" fmla="*/ 936577 w 1132112"/>
              <a:gd name="connsiteY411" fmla="*/ 259315 h 550685"/>
              <a:gd name="connsiteX412" fmla="*/ 949466 w 1132112"/>
              <a:gd name="connsiteY412" fmla="*/ 248445 h 550685"/>
              <a:gd name="connsiteX413" fmla="*/ 940441 w 1132112"/>
              <a:gd name="connsiteY413" fmla="*/ 232921 h 550685"/>
              <a:gd name="connsiteX414" fmla="*/ 173570 w 1132112"/>
              <a:gd name="connsiteY414" fmla="*/ 232697 h 550685"/>
              <a:gd name="connsiteX415" fmla="*/ 141347 w 1132112"/>
              <a:gd name="connsiteY415" fmla="*/ 259874 h 550685"/>
              <a:gd name="connsiteX416" fmla="*/ 163910 w 1132112"/>
              <a:gd name="connsiteY416" fmla="*/ 298686 h 550685"/>
              <a:gd name="connsiteX417" fmla="*/ 196132 w 1132112"/>
              <a:gd name="connsiteY417" fmla="*/ 271510 h 550685"/>
              <a:gd name="connsiteX418" fmla="*/ 173570 w 1132112"/>
              <a:gd name="connsiteY418" fmla="*/ 232697 h 550685"/>
              <a:gd name="connsiteX419" fmla="*/ 539487 w 1132112"/>
              <a:gd name="connsiteY419" fmla="*/ 227046 h 550685"/>
              <a:gd name="connsiteX420" fmla="*/ 514998 w 1132112"/>
              <a:gd name="connsiteY420" fmla="*/ 247700 h 550685"/>
              <a:gd name="connsiteX421" fmla="*/ 532145 w 1132112"/>
              <a:gd name="connsiteY421" fmla="*/ 277198 h 550685"/>
              <a:gd name="connsiteX422" fmla="*/ 556631 w 1132112"/>
              <a:gd name="connsiteY422" fmla="*/ 256543 h 550685"/>
              <a:gd name="connsiteX423" fmla="*/ 539487 w 1132112"/>
              <a:gd name="connsiteY423" fmla="*/ 227046 h 550685"/>
              <a:gd name="connsiteX424" fmla="*/ 904655 w 1132112"/>
              <a:gd name="connsiteY424" fmla="*/ 223959 h 550685"/>
              <a:gd name="connsiteX425" fmla="*/ 890478 w 1132112"/>
              <a:gd name="connsiteY425" fmla="*/ 235917 h 550685"/>
              <a:gd name="connsiteX426" fmla="*/ 900405 w 1132112"/>
              <a:gd name="connsiteY426" fmla="*/ 252994 h 550685"/>
              <a:gd name="connsiteX427" fmla="*/ 914583 w 1132112"/>
              <a:gd name="connsiteY427" fmla="*/ 241036 h 550685"/>
              <a:gd name="connsiteX428" fmla="*/ 904655 w 1132112"/>
              <a:gd name="connsiteY428" fmla="*/ 223959 h 550685"/>
              <a:gd name="connsiteX429" fmla="*/ 104913 w 1132112"/>
              <a:gd name="connsiteY429" fmla="*/ 216755 h 550685"/>
              <a:gd name="connsiteX430" fmla="*/ 71402 w 1132112"/>
              <a:gd name="connsiteY430" fmla="*/ 245018 h 550685"/>
              <a:gd name="connsiteX431" fmla="*/ 94867 w 1132112"/>
              <a:gd name="connsiteY431" fmla="*/ 285383 h 550685"/>
              <a:gd name="connsiteX432" fmla="*/ 128377 w 1132112"/>
              <a:gd name="connsiteY432" fmla="*/ 257120 h 550685"/>
              <a:gd name="connsiteX433" fmla="*/ 104913 w 1132112"/>
              <a:gd name="connsiteY433" fmla="*/ 216755 h 550685"/>
              <a:gd name="connsiteX434" fmla="*/ 866679 w 1132112"/>
              <a:gd name="connsiteY434" fmla="*/ 214532 h 550685"/>
              <a:gd name="connsiteX435" fmla="*/ 851212 w 1132112"/>
              <a:gd name="connsiteY435" fmla="*/ 227577 h 550685"/>
              <a:gd name="connsiteX436" fmla="*/ 862042 w 1132112"/>
              <a:gd name="connsiteY436" fmla="*/ 246206 h 550685"/>
              <a:gd name="connsiteX437" fmla="*/ 877508 w 1132112"/>
              <a:gd name="connsiteY437" fmla="*/ 233162 h 550685"/>
              <a:gd name="connsiteX438" fmla="*/ 866679 w 1132112"/>
              <a:gd name="connsiteY438" fmla="*/ 214532 h 550685"/>
              <a:gd name="connsiteX439" fmla="*/ 483979 w 1132112"/>
              <a:gd name="connsiteY439" fmla="*/ 213897 h 550685"/>
              <a:gd name="connsiteX440" fmla="*/ 458201 w 1132112"/>
              <a:gd name="connsiteY440" fmla="*/ 235638 h 550685"/>
              <a:gd name="connsiteX441" fmla="*/ 476251 w 1132112"/>
              <a:gd name="connsiteY441" fmla="*/ 266687 h 550685"/>
              <a:gd name="connsiteX442" fmla="*/ 502028 w 1132112"/>
              <a:gd name="connsiteY442" fmla="*/ 244947 h 550685"/>
              <a:gd name="connsiteX443" fmla="*/ 483979 w 1132112"/>
              <a:gd name="connsiteY443" fmla="*/ 213897 h 550685"/>
              <a:gd name="connsiteX444" fmla="*/ 826511 w 1132112"/>
              <a:gd name="connsiteY444" fmla="*/ 204640 h 550685"/>
              <a:gd name="connsiteX445" fmla="*/ 809754 w 1132112"/>
              <a:gd name="connsiteY445" fmla="*/ 218771 h 550685"/>
              <a:gd name="connsiteX446" fmla="*/ 821488 w 1132112"/>
              <a:gd name="connsiteY446" fmla="*/ 238953 h 550685"/>
              <a:gd name="connsiteX447" fmla="*/ 838243 w 1132112"/>
              <a:gd name="connsiteY447" fmla="*/ 224822 h 550685"/>
              <a:gd name="connsiteX448" fmla="*/ 826511 w 1132112"/>
              <a:gd name="connsiteY448" fmla="*/ 204640 h 550685"/>
              <a:gd name="connsiteX449" fmla="*/ 34555 w 1132112"/>
              <a:gd name="connsiteY449" fmla="*/ 201188 h 550685"/>
              <a:gd name="connsiteX450" fmla="*/ 453 w 1132112"/>
              <a:gd name="connsiteY450" fmla="*/ 229950 h 550685"/>
              <a:gd name="connsiteX451" fmla="*/ 24331 w 1132112"/>
              <a:gd name="connsiteY451" fmla="*/ 271026 h 550685"/>
              <a:gd name="connsiteX452" fmla="*/ 58433 w 1132112"/>
              <a:gd name="connsiteY452" fmla="*/ 242264 h 550685"/>
              <a:gd name="connsiteX453" fmla="*/ 34555 w 1132112"/>
              <a:gd name="connsiteY453" fmla="*/ 201188 h 550685"/>
              <a:gd name="connsiteX454" fmla="*/ 426279 w 1132112"/>
              <a:gd name="connsiteY454" fmla="*/ 200281 h 550685"/>
              <a:gd name="connsiteX455" fmla="*/ 399213 w 1132112"/>
              <a:gd name="connsiteY455" fmla="*/ 223108 h 550685"/>
              <a:gd name="connsiteX456" fmla="*/ 418165 w 1132112"/>
              <a:gd name="connsiteY456" fmla="*/ 255712 h 550685"/>
              <a:gd name="connsiteX457" fmla="*/ 445232 w 1132112"/>
              <a:gd name="connsiteY457" fmla="*/ 232883 h 550685"/>
              <a:gd name="connsiteX458" fmla="*/ 426279 w 1132112"/>
              <a:gd name="connsiteY458" fmla="*/ 200281 h 550685"/>
              <a:gd name="connsiteX459" fmla="*/ 1128998 w 1132112"/>
              <a:gd name="connsiteY459" fmla="*/ 197105 h 550685"/>
              <a:gd name="connsiteX460" fmla="*/ 1125393 w 1132112"/>
              <a:gd name="connsiteY460" fmla="*/ 200146 h 550685"/>
              <a:gd name="connsiteX461" fmla="*/ 1127917 w 1132112"/>
              <a:gd name="connsiteY461" fmla="*/ 204488 h 550685"/>
              <a:gd name="connsiteX462" fmla="*/ 1131522 w 1132112"/>
              <a:gd name="connsiteY462" fmla="*/ 201447 h 550685"/>
              <a:gd name="connsiteX463" fmla="*/ 1128998 w 1132112"/>
              <a:gd name="connsiteY463" fmla="*/ 197105 h 550685"/>
              <a:gd name="connsiteX464" fmla="*/ 784151 w 1132112"/>
              <a:gd name="connsiteY464" fmla="*/ 194282 h 550685"/>
              <a:gd name="connsiteX465" fmla="*/ 766107 w 1132112"/>
              <a:gd name="connsiteY465" fmla="*/ 209501 h 550685"/>
              <a:gd name="connsiteX466" fmla="*/ 778741 w 1132112"/>
              <a:gd name="connsiteY466" fmla="*/ 231236 h 550685"/>
              <a:gd name="connsiteX467" fmla="*/ 796785 w 1132112"/>
              <a:gd name="connsiteY467" fmla="*/ 216017 h 550685"/>
              <a:gd name="connsiteX468" fmla="*/ 784151 w 1132112"/>
              <a:gd name="connsiteY468" fmla="*/ 194282 h 550685"/>
              <a:gd name="connsiteX469" fmla="*/ 1109059 w 1132112"/>
              <a:gd name="connsiteY469" fmla="*/ 191601 h 550685"/>
              <a:gd name="connsiteX470" fmla="*/ 1104253 w 1132112"/>
              <a:gd name="connsiteY470" fmla="*/ 195655 h 550685"/>
              <a:gd name="connsiteX471" fmla="*/ 1107618 w 1132112"/>
              <a:gd name="connsiteY471" fmla="*/ 201444 h 550685"/>
              <a:gd name="connsiteX472" fmla="*/ 1112425 w 1132112"/>
              <a:gd name="connsiteY472" fmla="*/ 197391 h 550685"/>
              <a:gd name="connsiteX473" fmla="*/ 1109059 w 1132112"/>
              <a:gd name="connsiteY473" fmla="*/ 191601 h 550685"/>
              <a:gd name="connsiteX474" fmla="*/ 366388 w 1132112"/>
              <a:gd name="connsiteY474" fmla="*/ 186199 h 550685"/>
              <a:gd name="connsiteX475" fmla="*/ 338033 w 1132112"/>
              <a:gd name="connsiteY475" fmla="*/ 210115 h 550685"/>
              <a:gd name="connsiteX476" fmla="*/ 357888 w 1132112"/>
              <a:gd name="connsiteY476" fmla="*/ 244270 h 550685"/>
              <a:gd name="connsiteX477" fmla="*/ 386243 w 1132112"/>
              <a:gd name="connsiteY477" fmla="*/ 220354 h 550685"/>
              <a:gd name="connsiteX478" fmla="*/ 366388 w 1132112"/>
              <a:gd name="connsiteY478" fmla="*/ 186199 h 550685"/>
              <a:gd name="connsiteX479" fmla="*/ 1086771 w 1132112"/>
              <a:gd name="connsiteY479" fmla="*/ 185139 h 550685"/>
              <a:gd name="connsiteX480" fmla="*/ 1080326 w 1132112"/>
              <a:gd name="connsiteY480" fmla="*/ 190573 h 550685"/>
              <a:gd name="connsiteX481" fmla="*/ 1084839 w 1132112"/>
              <a:gd name="connsiteY481" fmla="*/ 198335 h 550685"/>
              <a:gd name="connsiteX482" fmla="*/ 1091284 w 1132112"/>
              <a:gd name="connsiteY482" fmla="*/ 192900 h 550685"/>
              <a:gd name="connsiteX483" fmla="*/ 1086771 w 1132112"/>
              <a:gd name="connsiteY483" fmla="*/ 185139 h 550685"/>
              <a:gd name="connsiteX484" fmla="*/ 739600 w 1132112"/>
              <a:gd name="connsiteY484" fmla="*/ 183459 h 550685"/>
              <a:gd name="connsiteX485" fmla="*/ 720267 w 1132112"/>
              <a:gd name="connsiteY485" fmla="*/ 199765 h 550685"/>
              <a:gd name="connsiteX486" fmla="*/ 733804 w 1132112"/>
              <a:gd name="connsiteY486" fmla="*/ 223052 h 550685"/>
              <a:gd name="connsiteX487" fmla="*/ 753137 w 1132112"/>
              <a:gd name="connsiteY487" fmla="*/ 206747 h 550685"/>
              <a:gd name="connsiteX488" fmla="*/ 739600 w 1132112"/>
              <a:gd name="connsiteY488" fmla="*/ 183459 h 550685"/>
              <a:gd name="connsiteX489" fmla="*/ 1061942 w 1132112"/>
              <a:gd name="connsiteY489" fmla="*/ 178505 h 550685"/>
              <a:gd name="connsiteX490" fmla="*/ 1054208 w 1132112"/>
              <a:gd name="connsiteY490" fmla="*/ 185027 h 550685"/>
              <a:gd name="connsiteX491" fmla="*/ 1059623 w 1132112"/>
              <a:gd name="connsiteY491" fmla="*/ 194341 h 550685"/>
              <a:gd name="connsiteX492" fmla="*/ 1067357 w 1132112"/>
              <a:gd name="connsiteY492" fmla="*/ 187819 h 550685"/>
              <a:gd name="connsiteX493" fmla="*/ 1061942 w 1132112"/>
              <a:gd name="connsiteY493" fmla="*/ 178505 h 550685"/>
              <a:gd name="connsiteX494" fmla="*/ 692858 w 1132112"/>
              <a:gd name="connsiteY494" fmla="*/ 172171 h 550685"/>
              <a:gd name="connsiteX495" fmla="*/ 672235 w 1132112"/>
              <a:gd name="connsiteY495" fmla="*/ 189564 h 550685"/>
              <a:gd name="connsiteX496" fmla="*/ 686675 w 1132112"/>
              <a:gd name="connsiteY496" fmla="*/ 214403 h 550685"/>
              <a:gd name="connsiteX497" fmla="*/ 707298 w 1132112"/>
              <a:gd name="connsiteY497" fmla="*/ 197011 h 550685"/>
              <a:gd name="connsiteX498" fmla="*/ 692858 w 1132112"/>
              <a:gd name="connsiteY498" fmla="*/ 172171 h 550685"/>
              <a:gd name="connsiteX499" fmla="*/ 304306 w 1132112"/>
              <a:gd name="connsiteY499" fmla="*/ 171654 h 550685"/>
              <a:gd name="connsiteX500" fmla="*/ 274663 w 1132112"/>
              <a:gd name="connsiteY500" fmla="*/ 196656 h 550685"/>
              <a:gd name="connsiteX501" fmla="*/ 295419 w 1132112"/>
              <a:gd name="connsiteY501" fmla="*/ 232363 h 550685"/>
              <a:gd name="connsiteX502" fmla="*/ 325063 w 1132112"/>
              <a:gd name="connsiteY502" fmla="*/ 207361 h 550685"/>
              <a:gd name="connsiteX503" fmla="*/ 304306 w 1132112"/>
              <a:gd name="connsiteY503" fmla="*/ 171654 h 550685"/>
              <a:gd name="connsiteX504" fmla="*/ 1034921 w 1132112"/>
              <a:gd name="connsiteY504" fmla="*/ 171404 h 550685"/>
              <a:gd name="connsiteX505" fmla="*/ 1025899 w 1132112"/>
              <a:gd name="connsiteY505" fmla="*/ 179014 h 550685"/>
              <a:gd name="connsiteX506" fmla="*/ 1032217 w 1132112"/>
              <a:gd name="connsiteY506" fmla="*/ 189881 h 550685"/>
              <a:gd name="connsiteX507" fmla="*/ 1041239 w 1132112"/>
              <a:gd name="connsiteY507" fmla="*/ 182272 h 550685"/>
              <a:gd name="connsiteX508" fmla="*/ 1034921 w 1132112"/>
              <a:gd name="connsiteY508" fmla="*/ 171404 h 550685"/>
              <a:gd name="connsiteX509" fmla="*/ 1005710 w 1132112"/>
              <a:gd name="connsiteY509" fmla="*/ 163839 h 550685"/>
              <a:gd name="connsiteX510" fmla="*/ 995399 w 1132112"/>
              <a:gd name="connsiteY510" fmla="*/ 172535 h 550685"/>
              <a:gd name="connsiteX511" fmla="*/ 1002619 w 1132112"/>
              <a:gd name="connsiteY511" fmla="*/ 184956 h 550685"/>
              <a:gd name="connsiteX512" fmla="*/ 1012930 w 1132112"/>
              <a:gd name="connsiteY512" fmla="*/ 176259 h 550685"/>
              <a:gd name="connsiteX513" fmla="*/ 1005710 w 1132112"/>
              <a:gd name="connsiteY513" fmla="*/ 163839 h 550685"/>
              <a:gd name="connsiteX514" fmla="*/ 643924 w 1132112"/>
              <a:gd name="connsiteY514" fmla="*/ 160417 h 550685"/>
              <a:gd name="connsiteX515" fmla="*/ 622013 w 1132112"/>
              <a:gd name="connsiteY515" fmla="*/ 178897 h 550685"/>
              <a:gd name="connsiteX516" fmla="*/ 637355 w 1132112"/>
              <a:gd name="connsiteY516" fmla="*/ 205289 h 550685"/>
              <a:gd name="connsiteX517" fmla="*/ 659266 w 1132112"/>
              <a:gd name="connsiteY517" fmla="*/ 186809 h 550685"/>
              <a:gd name="connsiteX518" fmla="*/ 643924 w 1132112"/>
              <a:gd name="connsiteY518" fmla="*/ 160417 h 550685"/>
              <a:gd name="connsiteX519" fmla="*/ 240033 w 1132112"/>
              <a:gd name="connsiteY519" fmla="*/ 156641 h 550685"/>
              <a:gd name="connsiteX520" fmla="*/ 209100 w 1132112"/>
              <a:gd name="connsiteY520" fmla="*/ 182731 h 550685"/>
              <a:gd name="connsiteX521" fmla="*/ 230761 w 1132112"/>
              <a:gd name="connsiteY521" fmla="*/ 219990 h 550685"/>
              <a:gd name="connsiteX522" fmla="*/ 261694 w 1132112"/>
              <a:gd name="connsiteY522" fmla="*/ 193901 h 550685"/>
              <a:gd name="connsiteX523" fmla="*/ 240033 w 1132112"/>
              <a:gd name="connsiteY523" fmla="*/ 156641 h 550685"/>
              <a:gd name="connsiteX524" fmla="*/ 974306 w 1132112"/>
              <a:gd name="connsiteY524" fmla="*/ 155809 h 550685"/>
              <a:gd name="connsiteX525" fmla="*/ 962707 w 1132112"/>
              <a:gd name="connsiteY525" fmla="*/ 165592 h 550685"/>
              <a:gd name="connsiteX526" fmla="*/ 970829 w 1132112"/>
              <a:gd name="connsiteY526" fmla="*/ 179565 h 550685"/>
              <a:gd name="connsiteX527" fmla="*/ 982428 w 1132112"/>
              <a:gd name="connsiteY527" fmla="*/ 169781 h 550685"/>
              <a:gd name="connsiteX528" fmla="*/ 974306 w 1132112"/>
              <a:gd name="connsiteY528" fmla="*/ 155809 h 550685"/>
              <a:gd name="connsiteX529" fmla="*/ 592799 w 1132112"/>
              <a:gd name="connsiteY529" fmla="*/ 148198 h 550685"/>
              <a:gd name="connsiteX530" fmla="*/ 569599 w 1132112"/>
              <a:gd name="connsiteY530" fmla="*/ 167765 h 550685"/>
              <a:gd name="connsiteX531" fmla="*/ 585843 w 1132112"/>
              <a:gd name="connsiteY531" fmla="*/ 195710 h 550685"/>
              <a:gd name="connsiteX532" fmla="*/ 609044 w 1132112"/>
              <a:gd name="connsiteY532" fmla="*/ 176143 h 550685"/>
              <a:gd name="connsiteX533" fmla="*/ 592799 w 1132112"/>
              <a:gd name="connsiteY533" fmla="*/ 148198 h 550685"/>
              <a:gd name="connsiteX534" fmla="*/ 940713 w 1132112"/>
              <a:gd name="connsiteY534" fmla="*/ 147314 h 550685"/>
              <a:gd name="connsiteX535" fmla="*/ 927824 w 1132112"/>
              <a:gd name="connsiteY535" fmla="*/ 158184 h 550685"/>
              <a:gd name="connsiteX536" fmla="*/ 936849 w 1132112"/>
              <a:gd name="connsiteY536" fmla="*/ 173708 h 550685"/>
              <a:gd name="connsiteX537" fmla="*/ 949738 w 1132112"/>
              <a:gd name="connsiteY537" fmla="*/ 162838 h 550685"/>
              <a:gd name="connsiteX538" fmla="*/ 940713 w 1132112"/>
              <a:gd name="connsiteY538" fmla="*/ 147314 h 550685"/>
              <a:gd name="connsiteX539" fmla="*/ 173570 w 1132112"/>
              <a:gd name="connsiteY539" fmla="*/ 141164 h 550685"/>
              <a:gd name="connsiteX540" fmla="*/ 141347 w 1132112"/>
              <a:gd name="connsiteY540" fmla="*/ 168341 h 550685"/>
              <a:gd name="connsiteX541" fmla="*/ 163910 w 1132112"/>
              <a:gd name="connsiteY541" fmla="*/ 207153 h 550685"/>
              <a:gd name="connsiteX542" fmla="*/ 196132 w 1132112"/>
              <a:gd name="connsiteY542" fmla="*/ 179976 h 550685"/>
              <a:gd name="connsiteX543" fmla="*/ 173570 w 1132112"/>
              <a:gd name="connsiteY543" fmla="*/ 141164 h 550685"/>
              <a:gd name="connsiteX544" fmla="*/ 904927 w 1132112"/>
              <a:gd name="connsiteY544" fmla="*/ 138351 h 550685"/>
              <a:gd name="connsiteX545" fmla="*/ 890749 w 1132112"/>
              <a:gd name="connsiteY545" fmla="*/ 150309 h 550685"/>
              <a:gd name="connsiteX546" fmla="*/ 900677 w 1132112"/>
              <a:gd name="connsiteY546" fmla="*/ 167386 h 550685"/>
              <a:gd name="connsiteX547" fmla="*/ 914854 w 1132112"/>
              <a:gd name="connsiteY547" fmla="*/ 155429 h 550685"/>
              <a:gd name="connsiteX548" fmla="*/ 904927 w 1132112"/>
              <a:gd name="connsiteY548" fmla="*/ 138351 h 550685"/>
              <a:gd name="connsiteX549" fmla="*/ 539487 w 1132112"/>
              <a:gd name="connsiteY549" fmla="*/ 135513 h 550685"/>
              <a:gd name="connsiteX550" fmla="*/ 514998 w 1132112"/>
              <a:gd name="connsiteY550" fmla="*/ 156168 h 550685"/>
              <a:gd name="connsiteX551" fmla="*/ 532146 w 1132112"/>
              <a:gd name="connsiteY551" fmla="*/ 185665 h 550685"/>
              <a:gd name="connsiteX552" fmla="*/ 556631 w 1132112"/>
              <a:gd name="connsiteY552" fmla="*/ 165011 h 550685"/>
              <a:gd name="connsiteX553" fmla="*/ 539487 w 1132112"/>
              <a:gd name="connsiteY553" fmla="*/ 135513 h 550685"/>
              <a:gd name="connsiteX554" fmla="*/ 866950 w 1132112"/>
              <a:gd name="connsiteY554" fmla="*/ 128926 h 550685"/>
              <a:gd name="connsiteX555" fmla="*/ 851483 w 1132112"/>
              <a:gd name="connsiteY555" fmla="*/ 141970 h 550685"/>
              <a:gd name="connsiteX556" fmla="*/ 862313 w 1132112"/>
              <a:gd name="connsiteY556" fmla="*/ 160600 h 550685"/>
              <a:gd name="connsiteX557" fmla="*/ 877780 w 1132112"/>
              <a:gd name="connsiteY557" fmla="*/ 147555 h 550685"/>
              <a:gd name="connsiteX558" fmla="*/ 866950 w 1132112"/>
              <a:gd name="connsiteY558" fmla="*/ 128926 h 550685"/>
              <a:gd name="connsiteX559" fmla="*/ 104913 w 1132112"/>
              <a:gd name="connsiteY559" fmla="*/ 125222 h 550685"/>
              <a:gd name="connsiteX560" fmla="*/ 71402 w 1132112"/>
              <a:gd name="connsiteY560" fmla="*/ 153485 h 550685"/>
              <a:gd name="connsiteX561" fmla="*/ 94867 w 1132112"/>
              <a:gd name="connsiteY561" fmla="*/ 193849 h 550685"/>
              <a:gd name="connsiteX562" fmla="*/ 128377 w 1132112"/>
              <a:gd name="connsiteY562" fmla="*/ 165586 h 550685"/>
              <a:gd name="connsiteX563" fmla="*/ 104913 w 1132112"/>
              <a:gd name="connsiteY563" fmla="*/ 125222 h 550685"/>
              <a:gd name="connsiteX564" fmla="*/ 483979 w 1132112"/>
              <a:gd name="connsiteY564" fmla="*/ 122363 h 550685"/>
              <a:gd name="connsiteX565" fmla="*/ 458202 w 1132112"/>
              <a:gd name="connsiteY565" fmla="*/ 144104 h 550685"/>
              <a:gd name="connsiteX566" fmla="*/ 476252 w 1132112"/>
              <a:gd name="connsiteY566" fmla="*/ 175154 h 550685"/>
              <a:gd name="connsiteX567" fmla="*/ 502029 w 1132112"/>
              <a:gd name="connsiteY567" fmla="*/ 153413 h 550685"/>
              <a:gd name="connsiteX568" fmla="*/ 483979 w 1132112"/>
              <a:gd name="connsiteY568" fmla="*/ 122363 h 550685"/>
              <a:gd name="connsiteX569" fmla="*/ 826782 w 1132112"/>
              <a:gd name="connsiteY569" fmla="*/ 119033 h 550685"/>
              <a:gd name="connsiteX570" fmla="*/ 810026 w 1132112"/>
              <a:gd name="connsiteY570" fmla="*/ 133164 h 550685"/>
              <a:gd name="connsiteX571" fmla="*/ 821759 w 1132112"/>
              <a:gd name="connsiteY571" fmla="*/ 153346 h 550685"/>
              <a:gd name="connsiteX572" fmla="*/ 838514 w 1132112"/>
              <a:gd name="connsiteY572" fmla="*/ 139215 h 550685"/>
              <a:gd name="connsiteX573" fmla="*/ 826782 w 1132112"/>
              <a:gd name="connsiteY573" fmla="*/ 119033 h 550685"/>
              <a:gd name="connsiteX574" fmla="*/ 1129269 w 1132112"/>
              <a:gd name="connsiteY574" fmla="*/ 111499 h 550685"/>
              <a:gd name="connsiteX575" fmla="*/ 1125664 w 1132112"/>
              <a:gd name="connsiteY575" fmla="*/ 114540 h 550685"/>
              <a:gd name="connsiteX576" fmla="*/ 1128188 w 1132112"/>
              <a:gd name="connsiteY576" fmla="*/ 118882 h 550685"/>
              <a:gd name="connsiteX577" fmla="*/ 1131793 w 1132112"/>
              <a:gd name="connsiteY577" fmla="*/ 115841 h 550685"/>
              <a:gd name="connsiteX578" fmla="*/ 1129269 w 1132112"/>
              <a:gd name="connsiteY578" fmla="*/ 111499 h 550685"/>
              <a:gd name="connsiteX579" fmla="*/ 34555 w 1132112"/>
              <a:gd name="connsiteY579" fmla="*/ 109655 h 550685"/>
              <a:gd name="connsiteX580" fmla="*/ 453 w 1132112"/>
              <a:gd name="connsiteY580" fmla="*/ 138416 h 550685"/>
              <a:gd name="connsiteX581" fmla="*/ 24331 w 1132112"/>
              <a:gd name="connsiteY581" fmla="*/ 179493 h 550685"/>
              <a:gd name="connsiteX582" fmla="*/ 58433 w 1132112"/>
              <a:gd name="connsiteY582" fmla="*/ 150731 h 550685"/>
              <a:gd name="connsiteX583" fmla="*/ 34555 w 1132112"/>
              <a:gd name="connsiteY583" fmla="*/ 109655 h 550685"/>
              <a:gd name="connsiteX584" fmla="*/ 426280 w 1132112"/>
              <a:gd name="connsiteY584" fmla="*/ 108747 h 550685"/>
              <a:gd name="connsiteX585" fmla="*/ 399213 w 1132112"/>
              <a:gd name="connsiteY585" fmla="*/ 131576 h 550685"/>
              <a:gd name="connsiteX586" fmla="*/ 418165 w 1132112"/>
              <a:gd name="connsiteY586" fmla="*/ 164179 h 550685"/>
              <a:gd name="connsiteX587" fmla="*/ 445232 w 1132112"/>
              <a:gd name="connsiteY587" fmla="*/ 141350 h 550685"/>
              <a:gd name="connsiteX588" fmla="*/ 426280 w 1132112"/>
              <a:gd name="connsiteY588" fmla="*/ 108747 h 550685"/>
              <a:gd name="connsiteX589" fmla="*/ 784422 w 1132112"/>
              <a:gd name="connsiteY589" fmla="*/ 108676 h 550685"/>
              <a:gd name="connsiteX590" fmla="*/ 766378 w 1132112"/>
              <a:gd name="connsiteY590" fmla="*/ 123895 h 550685"/>
              <a:gd name="connsiteX591" fmla="*/ 779012 w 1132112"/>
              <a:gd name="connsiteY591" fmla="*/ 145629 h 550685"/>
              <a:gd name="connsiteX592" fmla="*/ 797057 w 1132112"/>
              <a:gd name="connsiteY592" fmla="*/ 130410 h 550685"/>
              <a:gd name="connsiteX593" fmla="*/ 784422 w 1132112"/>
              <a:gd name="connsiteY593" fmla="*/ 108676 h 550685"/>
              <a:gd name="connsiteX594" fmla="*/ 1109330 w 1132112"/>
              <a:gd name="connsiteY594" fmla="*/ 105996 h 550685"/>
              <a:gd name="connsiteX595" fmla="*/ 1104524 w 1132112"/>
              <a:gd name="connsiteY595" fmla="*/ 110050 h 550685"/>
              <a:gd name="connsiteX596" fmla="*/ 1107890 w 1132112"/>
              <a:gd name="connsiteY596" fmla="*/ 115839 h 550685"/>
              <a:gd name="connsiteX597" fmla="*/ 1112696 w 1132112"/>
              <a:gd name="connsiteY597" fmla="*/ 111785 h 550685"/>
              <a:gd name="connsiteX598" fmla="*/ 1109330 w 1132112"/>
              <a:gd name="connsiteY598" fmla="*/ 105996 h 550685"/>
              <a:gd name="connsiteX599" fmla="*/ 1087042 w 1132112"/>
              <a:gd name="connsiteY599" fmla="*/ 99533 h 550685"/>
              <a:gd name="connsiteX600" fmla="*/ 1080597 w 1132112"/>
              <a:gd name="connsiteY600" fmla="*/ 104968 h 550685"/>
              <a:gd name="connsiteX601" fmla="*/ 1085110 w 1132112"/>
              <a:gd name="connsiteY601" fmla="*/ 112730 h 550685"/>
              <a:gd name="connsiteX602" fmla="*/ 1091555 w 1132112"/>
              <a:gd name="connsiteY602" fmla="*/ 107295 h 550685"/>
              <a:gd name="connsiteX603" fmla="*/ 1087042 w 1132112"/>
              <a:gd name="connsiteY603" fmla="*/ 99533 h 550685"/>
              <a:gd name="connsiteX604" fmla="*/ 739872 w 1132112"/>
              <a:gd name="connsiteY604" fmla="*/ 97852 h 550685"/>
              <a:gd name="connsiteX605" fmla="*/ 720538 w 1132112"/>
              <a:gd name="connsiteY605" fmla="*/ 114158 h 550685"/>
              <a:gd name="connsiteX606" fmla="*/ 734075 w 1132112"/>
              <a:gd name="connsiteY606" fmla="*/ 137445 h 550685"/>
              <a:gd name="connsiteX607" fmla="*/ 753409 w 1132112"/>
              <a:gd name="connsiteY607" fmla="*/ 121139 h 550685"/>
              <a:gd name="connsiteX608" fmla="*/ 739872 w 1132112"/>
              <a:gd name="connsiteY608" fmla="*/ 97852 h 550685"/>
              <a:gd name="connsiteX609" fmla="*/ 366389 w 1132112"/>
              <a:gd name="connsiteY609" fmla="*/ 94666 h 550685"/>
              <a:gd name="connsiteX610" fmla="*/ 338033 w 1132112"/>
              <a:gd name="connsiteY610" fmla="*/ 118582 h 550685"/>
              <a:gd name="connsiteX611" fmla="*/ 357888 w 1132112"/>
              <a:gd name="connsiteY611" fmla="*/ 152737 h 550685"/>
              <a:gd name="connsiteX612" fmla="*/ 386244 w 1132112"/>
              <a:gd name="connsiteY612" fmla="*/ 128821 h 550685"/>
              <a:gd name="connsiteX613" fmla="*/ 366389 w 1132112"/>
              <a:gd name="connsiteY613" fmla="*/ 94666 h 550685"/>
              <a:gd name="connsiteX614" fmla="*/ 1062213 w 1132112"/>
              <a:gd name="connsiteY614" fmla="*/ 92899 h 550685"/>
              <a:gd name="connsiteX615" fmla="*/ 1054479 w 1132112"/>
              <a:gd name="connsiteY615" fmla="*/ 99421 h 550685"/>
              <a:gd name="connsiteX616" fmla="*/ 1059895 w 1132112"/>
              <a:gd name="connsiteY616" fmla="*/ 108735 h 550685"/>
              <a:gd name="connsiteX617" fmla="*/ 1067628 w 1132112"/>
              <a:gd name="connsiteY617" fmla="*/ 102213 h 550685"/>
              <a:gd name="connsiteX618" fmla="*/ 1062213 w 1132112"/>
              <a:gd name="connsiteY618" fmla="*/ 92899 h 550685"/>
              <a:gd name="connsiteX619" fmla="*/ 693129 w 1132112"/>
              <a:gd name="connsiteY619" fmla="*/ 86565 h 550685"/>
              <a:gd name="connsiteX620" fmla="*/ 672507 w 1132112"/>
              <a:gd name="connsiteY620" fmla="*/ 103957 h 550685"/>
              <a:gd name="connsiteX621" fmla="*/ 686947 w 1132112"/>
              <a:gd name="connsiteY621" fmla="*/ 128796 h 550685"/>
              <a:gd name="connsiteX622" fmla="*/ 707569 w 1132112"/>
              <a:gd name="connsiteY622" fmla="*/ 111404 h 550685"/>
              <a:gd name="connsiteX623" fmla="*/ 693129 w 1132112"/>
              <a:gd name="connsiteY623" fmla="*/ 86565 h 550685"/>
              <a:gd name="connsiteX624" fmla="*/ 1035193 w 1132112"/>
              <a:gd name="connsiteY624" fmla="*/ 85799 h 550685"/>
              <a:gd name="connsiteX625" fmla="*/ 1026171 w 1132112"/>
              <a:gd name="connsiteY625" fmla="*/ 93408 h 550685"/>
              <a:gd name="connsiteX626" fmla="*/ 1032489 w 1132112"/>
              <a:gd name="connsiteY626" fmla="*/ 104276 h 550685"/>
              <a:gd name="connsiteX627" fmla="*/ 1041511 w 1132112"/>
              <a:gd name="connsiteY627" fmla="*/ 96666 h 550685"/>
              <a:gd name="connsiteX628" fmla="*/ 1035193 w 1132112"/>
              <a:gd name="connsiteY628" fmla="*/ 85799 h 550685"/>
              <a:gd name="connsiteX629" fmla="*/ 304307 w 1132112"/>
              <a:gd name="connsiteY629" fmla="*/ 80121 h 550685"/>
              <a:gd name="connsiteX630" fmla="*/ 274664 w 1132112"/>
              <a:gd name="connsiteY630" fmla="*/ 105123 h 550685"/>
              <a:gd name="connsiteX631" fmla="*/ 295419 w 1132112"/>
              <a:gd name="connsiteY631" fmla="*/ 140830 h 550685"/>
              <a:gd name="connsiteX632" fmla="*/ 325063 w 1132112"/>
              <a:gd name="connsiteY632" fmla="*/ 115828 h 550685"/>
              <a:gd name="connsiteX633" fmla="*/ 304307 w 1132112"/>
              <a:gd name="connsiteY633" fmla="*/ 80121 h 550685"/>
              <a:gd name="connsiteX634" fmla="*/ 1005982 w 1132112"/>
              <a:gd name="connsiteY634" fmla="*/ 78234 h 550685"/>
              <a:gd name="connsiteX635" fmla="*/ 995670 w 1132112"/>
              <a:gd name="connsiteY635" fmla="*/ 86931 h 550685"/>
              <a:gd name="connsiteX636" fmla="*/ 1002890 w 1132112"/>
              <a:gd name="connsiteY636" fmla="*/ 99350 h 550685"/>
              <a:gd name="connsiteX637" fmla="*/ 1013202 w 1132112"/>
              <a:gd name="connsiteY637" fmla="*/ 90654 h 550685"/>
              <a:gd name="connsiteX638" fmla="*/ 1005982 w 1132112"/>
              <a:gd name="connsiteY638" fmla="*/ 78234 h 550685"/>
              <a:gd name="connsiteX639" fmla="*/ 644196 w 1132112"/>
              <a:gd name="connsiteY639" fmla="*/ 74810 h 550685"/>
              <a:gd name="connsiteX640" fmla="*/ 622285 w 1132112"/>
              <a:gd name="connsiteY640" fmla="*/ 93289 h 550685"/>
              <a:gd name="connsiteX641" fmla="*/ 637627 w 1132112"/>
              <a:gd name="connsiteY641" fmla="*/ 119682 h 550685"/>
              <a:gd name="connsiteX642" fmla="*/ 659538 w 1132112"/>
              <a:gd name="connsiteY642" fmla="*/ 101202 h 550685"/>
              <a:gd name="connsiteX643" fmla="*/ 644196 w 1132112"/>
              <a:gd name="connsiteY643" fmla="*/ 74810 h 550685"/>
              <a:gd name="connsiteX644" fmla="*/ 974578 w 1132112"/>
              <a:gd name="connsiteY644" fmla="*/ 70203 h 550685"/>
              <a:gd name="connsiteX645" fmla="*/ 962978 w 1132112"/>
              <a:gd name="connsiteY645" fmla="*/ 79987 h 550685"/>
              <a:gd name="connsiteX646" fmla="*/ 971100 w 1132112"/>
              <a:gd name="connsiteY646" fmla="*/ 93959 h 550685"/>
              <a:gd name="connsiteX647" fmla="*/ 982700 w 1132112"/>
              <a:gd name="connsiteY647" fmla="*/ 84176 h 550685"/>
              <a:gd name="connsiteX648" fmla="*/ 974578 w 1132112"/>
              <a:gd name="connsiteY648" fmla="*/ 70203 h 550685"/>
              <a:gd name="connsiteX649" fmla="*/ 240035 w 1132112"/>
              <a:gd name="connsiteY649" fmla="*/ 65108 h 550685"/>
              <a:gd name="connsiteX650" fmla="*/ 209101 w 1132112"/>
              <a:gd name="connsiteY650" fmla="*/ 91198 h 550685"/>
              <a:gd name="connsiteX651" fmla="*/ 230761 w 1132112"/>
              <a:gd name="connsiteY651" fmla="*/ 128458 h 550685"/>
              <a:gd name="connsiteX652" fmla="*/ 261694 w 1132112"/>
              <a:gd name="connsiteY652" fmla="*/ 102367 h 550685"/>
              <a:gd name="connsiteX653" fmla="*/ 240035 w 1132112"/>
              <a:gd name="connsiteY653" fmla="*/ 65108 h 550685"/>
              <a:gd name="connsiteX654" fmla="*/ 593071 w 1132112"/>
              <a:gd name="connsiteY654" fmla="*/ 62591 h 550685"/>
              <a:gd name="connsiteX655" fmla="*/ 569870 w 1132112"/>
              <a:gd name="connsiteY655" fmla="*/ 82158 h 550685"/>
              <a:gd name="connsiteX656" fmla="*/ 586115 w 1132112"/>
              <a:gd name="connsiteY656" fmla="*/ 110103 h 550685"/>
              <a:gd name="connsiteX657" fmla="*/ 609315 w 1132112"/>
              <a:gd name="connsiteY657" fmla="*/ 90536 h 550685"/>
              <a:gd name="connsiteX658" fmla="*/ 593071 w 1132112"/>
              <a:gd name="connsiteY658" fmla="*/ 62591 h 550685"/>
              <a:gd name="connsiteX659" fmla="*/ 940984 w 1132112"/>
              <a:gd name="connsiteY659" fmla="*/ 61708 h 550685"/>
              <a:gd name="connsiteX660" fmla="*/ 928095 w 1132112"/>
              <a:gd name="connsiteY660" fmla="*/ 72578 h 550685"/>
              <a:gd name="connsiteX661" fmla="*/ 937120 w 1132112"/>
              <a:gd name="connsiteY661" fmla="*/ 88102 h 550685"/>
              <a:gd name="connsiteX662" fmla="*/ 950009 w 1132112"/>
              <a:gd name="connsiteY662" fmla="*/ 77232 h 550685"/>
              <a:gd name="connsiteX663" fmla="*/ 940984 w 1132112"/>
              <a:gd name="connsiteY663" fmla="*/ 61708 h 550685"/>
              <a:gd name="connsiteX664" fmla="*/ 905198 w 1132112"/>
              <a:gd name="connsiteY664" fmla="*/ 52747 h 550685"/>
              <a:gd name="connsiteX665" fmla="*/ 891021 w 1132112"/>
              <a:gd name="connsiteY665" fmla="*/ 64704 h 550685"/>
              <a:gd name="connsiteX666" fmla="*/ 900948 w 1132112"/>
              <a:gd name="connsiteY666" fmla="*/ 81781 h 550685"/>
              <a:gd name="connsiteX667" fmla="*/ 915126 w 1132112"/>
              <a:gd name="connsiteY667" fmla="*/ 69824 h 550685"/>
              <a:gd name="connsiteX668" fmla="*/ 905198 w 1132112"/>
              <a:gd name="connsiteY668" fmla="*/ 52747 h 550685"/>
              <a:gd name="connsiteX669" fmla="*/ 539756 w 1132112"/>
              <a:gd name="connsiteY669" fmla="*/ 49905 h 550685"/>
              <a:gd name="connsiteX670" fmla="*/ 515266 w 1132112"/>
              <a:gd name="connsiteY670" fmla="*/ 70560 h 550685"/>
              <a:gd name="connsiteX671" fmla="*/ 532414 w 1132112"/>
              <a:gd name="connsiteY671" fmla="*/ 100058 h 550685"/>
              <a:gd name="connsiteX672" fmla="*/ 556902 w 1132112"/>
              <a:gd name="connsiteY672" fmla="*/ 79404 h 550685"/>
              <a:gd name="connsiteX673" fmla="*/ 539756 w 1132112"/>
              <a:gd name="connsiteY673" fmla="*/ 49905 h 550685"/>
              <a:gd name="connsiteX674" fmla="*/ 173570 w 1132112"/>
              <a:gd name="connsiteY674" fmla="*/ 49631 h 550685"/>
              <a:gd name="connsiteX675" fmla="*/ 141347 w 1132112"/>
              <a:gd name="connsiteY675" fmla="*/ 76808 h 550685"/>
              <a:gd name="connsiteX676" fmla="*/ 163911 w 1132112"/>
              <a:gd name="connsiteY676" fmla="*/ 115620 h 550685"/>
              <a:gd name="connsiteX677" fmla="*/ 196133 w 1132112"/>
              <a:gd name="connsiteY677" fmla="*/ 88443 h 550685"/>
              <a:gd name="connsiteX678" fmla="*/ 173570 w 1132112"/>
              <a:gd name="connsiteY678" fmla="*/ 49631 h 550685"/>
              <a:gd name="connsiteX679" fmla="*/ 867221 w 1132112"/>
              <a:gd name="connsiteY679" fmla="*/ 43320 h 550685"/>
              <a:gd name="connsiteX680" fmla="*/ 851755 w 1132112"/>
              <a:gd name="connsiteY680" fmla="*/ 56364 h 550685"/>
              <a:gd name="connsiteX681" fmla="*/ 862585 w 1132112"/>
              <a:gd name="connsiteY681" fmla="*/ 74994 h 550685"/>
              <a:gd name="connsiteX682" fmla="*/ 878051 w 1132112"/>
              <a:gd name="connsiteY682" fmla="*/ 61949 h 550685"/>
              <a:gd name="connsiteX683" fmla="*/ 867221 w 1132112"/>
              <a:gd name="connsiteY683" fmla="*/ 43320 h 550685"/>
              <a:gd name="connsiteX684" fmla="*/ 484247 w 1132112"/>
              <a:gd name="connsiteY684" fmla="*/ 36756 h 550685"/>
              <a:gd name="connsiteX685" fmla="*/ 458470 w 1132112"/>
              <a:gd name="connsiteY685" fmla="*/ 58498 h 550685"/>
              <a:gd name="connsiteX686" fmla="*/ 476520 w 1132112"/>
              <a:gd name="connsiteY686" fmla="*/ 89547 h 550685"/>
              <a:gd name="connsiteX687" fmla="*/ 502297 w 1132112"/>
              <a:gd name="connsiteY687" fmla="*/ 67806 h 550685"/>
              <a:gd name="connsiteX688" fmla="*/ 484247 w 1132112"/>
              <a:gd name="connsiteY688" fmla="*/ 36756 h 550685"/>
              <a:gd name="connsiteX689" fmla="*/ 104913 w 1132112"/>
              <a:gd name="connsiteY689" fmla="*/ 33688 h 550685"/>
              <a:gd name="connsiteX690" fmla="*/ 71403 w 1132112"/>
              <a:gd name="connsiteY690" fmla="*/ 61952 h 550685"/>
              <a:gd name="connsiteX691" fmla="*/ 94868 w 1132112"/>
              <a:gd name="connsiteY691" fmla="*/ 102317 h 550685"/>
              <a:gd name="connsiteX692" fmla="*/ 128378 w 1132112"/>
              <a:gd name="connsiteY692" fmla="*/ 74053 h 550685"/>
              <a:gd name="connsiteX693" fmla="*/ 104913 w 1132112"/>
              <a:gd name="connsiteY693" fmla="*/ 33688 h 550685"/>
              <a:gd name="connsiteX694" fmla="*/ 827053 w 1132112"/>
              <a:gd name="connsiteY694" fmla="*/ 33427 h 550685"/>
              <a:gd name="connsiteX695" fmla="*/ 810298 w 1132112"/>
              <a:gd name="connsiteY695" fmla="*/ 47559 h 550685"/>
              <a:gd name="connsiteX696" fmla="*/ 822030 w 1132112"/>
              <a:gd name="connsiteY696" fmla="*/ 67741 h 550685"/>
              <a:gd name="connsiteX697" fmla="*/ 838786 w 1132112"/>
              <a:gd name="connsiteY697" fmla="*/ 53609 h 550685"/>
              <a:gd name="connsiteX698" fmla="*/ 827053 w 1132112"/>
              <a:gd name="connsiteY698" fmla="*/ 33427 h 550685"/>
              <a:gd name="connsiteX699" fmla="*/ 1129540 w 1132112"/>
              <a:gd name="connsiteY699" fmla="*/ 25896 h 550685"/>
              <a:gd name="connsiteX700" fmla="*/ 1125935 w 1132112"/>
              <a:gd name="connsiteY700" fmla="*/ 28936 h 550685"/>
              <a:gd name="connsiteX701" fmla="*/ 1128460 w 1132112"/>
              <a:gd name="connsiteY701" fmla="*/ 33279 h 550685"/>
              <a:gd name="connsiteX702" fmla="*/ 1132065 w 1132112"/>
              <a:gd name="connsiteY702" fmla="*/ 30239 h 550685"/>
              <a:gd name="connsiteX703" fmla="*/ 1129540 w 1132112"/>
              <a:gd name="connsiteY703" fmla="*/ 25896 h 550685"/>
              <a:gd name="connsiteX704" fmla="*/ 426548 w 1132112"/>
              <a:gd name="connsiteY704" fmla="*/ 23141 h 550685"/>
              <a:gd name="connsiteX705" fmla="*/ 399481 w 1132112"/>
              <a:gd name="connsiteY705" fmla="*/ 45969 h 550685"/>
              <a:gd name="connsiteX706" fmla="*/ 418434 w 1132112"/>
              <a:gd name="connsiteY706" fmla="*/ 78572 h 550685"/>
              <a:gd name="connsiteX707" fmla="*/ 445500 w 1132112"/>
              <a:gd name="connsiteY707" fmla="*/ 55743 h 550685"/>
              <a:gd name="connsiteX708" fmla="*/ 426548 w 1132112"/>
              <a:gd name="connsiteY708" fmla="*/ 23141 h 550685"/>
              <a:gd name="connsiteX709" fmla="*/ 784693 w 1132112"/>
              <a:gd name="connsiteY709" fmla="*/ 23070 h 550685"/>
              <a:gd name="connsiteX710" fmla="*/ 766649 w 1132112"/>
              <a:gd name="connsiteY710" fmla="*/ 38288 h 550685"/>
              <a:gd name="connsiteX711" fmla="*/ 779284 w 1132112"/>
              <a:gd name="connsiteY711" fmla="*/ 60023 h 550685"/>
              <a:gd name="connsiteX712" fmla="*/ 797328 w 1132112"/>
              <a:gd name="connsiteY712" fmla="*/ 44804 h 550685"/>
              <a:gd name="connsiteX713" fmla="*/ 784693 w 1132112"/>
              <a:gd name="connsiteY713" fmla="*/ 23070 h 550685"/>
              <a:gd name="connsiteX714" fmla="*/ 1109602 w 1132112"/>
              <a:gd name="connsiteY714" fmla="*/ 20390 h 550685"/>
              <a:gd name="connsiteX715" fmla="*/ 1104795 w 1132112"/>
              <a:gd name="connsiteY715" fmla="*/ 24444 h 550685"/>
              <a:gd name="connsiteX716" fmla="*/ 1108161 w 1132112"/>
              <a:gd name="connsiteY716" fmla="*/ 30234 h 550685"/>
              <a:gd name="connsiteX717" fmla="*/ 1112968 w 1132112"/>
              <a:gd name="connsiteY717" fmla="*/ 26179 h 550685"/>
              <a:gd name="connsiteX718" fmla="*/ 1109602 w 1132112"/>
              <a:gd name="connsiteY718" fmla="*/ 20390 h 550685"/>
              <a:gd name="connsiteX719" fmla="*/ 34555 w 1132112"/>
              <a:gd name="connsiteY719" fmla="*/ 18121 h 550685"/>
              <a:gd name="connsiteX720" fmla="*/ 454 w 1132112"/>
              <a:gd name="connsiteY720" fmla="*/ 46883 h 550685"/>
              <a:gd name="connsiteX721" fmla="*/ 24332 w 1132112"/>
              <a:gd name="connsiteY721" fmla="*/ 87959 h 550685"/>
              <a:gd name="connsiteX722" fmla="*/ 58434 w 1132112"/>
              <a:gd name="connsiteY722" fmla="*/ 59198 h 550685"/>
              <a:gd name="connsiteX723" fmla="*/ 34555 w 1132112"/>
              <a:gd name="connsiteY723" fmla="*/ 18121 h 550685"/>
              <a:gd name="connsiteX724" fmla="*/ 1087313 w 1132112"/>
              <a:gd name="connsiteY724" fmla="*/ 13927 h 550685"/>
              <a:gd name="connsiteX725" fmla="*/ 1080869 w 1132112"/>
              <a:gd name="connsiteY725" fmla="*/ 19362 h 550685"/>
              <a:gd name="connsiteX726" fmla="*/ 1085382 w 1132112"/>
              <a:gd name="connsiteY726" fmla="*/ 27124 h 550685"/>
              <a:gd name="connsiteX727" fmla="*/ 1091827 w 1132112"/>
              <a:gd name="connsiteY727" fmla="*/ 21690 h 550685"/>
              <a:gd name="connsiteX728" fmla="*/ 1087313 w 1132112"/>
              <a:gd name="connsiteY728" fmla="*/ 13927 h 550685"/>
              <a:gd name="connsiteX729" fmla="*/ 740143 w 1132112"/>
              <a:gd name="connsiteY729" fmla="*/ 12247 h 550685"/>
              <a:gd name="connsiteX730" fmla="*/ 720810 w 1132112"/>
              <a:gd name="connsiteY730" fmla="*/ 28553 h 550685"/>
              <a:gd name="connsiteX731" fmla="*/ 734347 w 1132112"/>
              <a:gd name="connsiteY731" fmla="*/ 51840 h 550685"/>
              <a:gd name="connsiteX732" fmla="*/ 753680 w 1132112"/>
              <a:gd name="connsiteY732" fmla="*/ 35534 h 550685"/>
              <a:gd name="connsiteX733" fmla="*/ 740143 w 1132112"/>
              <a:gd name="connsiteY733" fmla="*/ 12247 h 550685"/>
              <a:gd name="connsiteX734" fmla="*/ 366657 w 1132112"/>
              <a:gd name="connsiteY734" fmla="*/ 9059 h 550685"/>
              <a:gd name="connsiteX735" fmla="*/ 338301 w 1132112"/>
              <a:gd name="connsiteY735" fmla="*/ 32975 h 550685"/>
              <a:gd name="connsiteX736" fmla="*/ 358156 w 1132112"/>
              <a:gd name="connsiteY736" fmla="*/ 67130 h 550685"/>
              <a:gd name="connsiteX737" fmla="*/ 386512 w 1132112"/>
              <a:gd name="connsiteY737" fmla="*/ 43214 h 550685"/>
              <a:gd name="connsiteX738" fmla="*/ 366657 w 1132112"/>
              <a:gd name="connsiteY738" fmla="*/ 9059 h 550685"/>
              <a:gd name="connsiteX739" fmla="*/ 1062484 w 1132112"/>
              <a:gd name="connsiteY739" fmla="*/ 7293 h 550685"/>
              <a:gd name="connsiteX740" fmla="*/ 1054750 w 1132112"/>
              <a:gd name="connsiteY740" fmla="*/ 13815 h 550685"/>
              <a:gd name="connsiteX741" fmla="*/ 1060166 w 1132112"/>
              <a:gd name="connsiteY741" fmla="*/ 23129 h 550685"/>
              <a:gd name="connsiteX742" fmla="*/ 1067900 w 1132112"/>
              <a:gd name="connsiteY742" fmla="*/ 16608 h 550685"/>
              <a:gd name="connsiteX743" fmla="*/ 1062484 w 1132112"/>
              <a:gd name="connsiteY743" fmla="*/ 7293 h 550685"/>
              <a:gd name="connsiteX744" fmla="*/ 693401 w 1132112"/>
              <a:gd name="connsiteY744" fmla="*/ 959 h 550685"/>
              <a:gd name="connsiteX745" fmla="*/ 672778 w 1132112"/>
              <a:gd name="connsiteY745" fmla="*/ 18352 h 550685"/>
              <a:gd name="connsiteX746" fmla="*/ 687218 w 1132112"/>
              <a:gd name="connsiteY746" fmla="*/ 43190 h 550685"/>
              <a:gd name="connsiteX747" fmla="*/ 707841 w 1132112"/>
              <a:gd name="connsiteY747" fmla="*/ 25798 h 550685"/>
              <a:gd name="connsiteX748" fmla="*/ 693401 w 1132112"/>
              <a:gd name="connsiteY748" fmla="*/ 959 h 550685"/>
              <a:gd name="connsiteX749" fmla="*/ 1035464 w 1132112"/>
              <a:gd name="connsiteY749" fmla="*/ 194 h 550685"/>
              <a:gd name="connsiteX750" fmla="*/ 1026442 w 1132112"/>
              <a:gd name="connsiteY750" fmla="*/ 7802 h 550685"/>
              <a:gd name="connsiteX751" fmla="*/ 1032760 w 1132112"/>
              <a:gd name="connsiteY751" fmla="*/ 18669 h 550685"/>
              <a:gd name="connsiteX752" fmla="*/ 1041782 w 1132112"/>
              <a:gd name="connsiteY752" fmla="*/ 11060 h 550685"/>
              <a:gd name="connsiteX753" fmla="*/ 1035464 w 1132112"/>
              <a:gd name="connsiteY753" fmla="*/ 194 h 550685"/>
              <a:gd name="connsiteX754" fmla="*/ 122535 w 1132112"/>
              <a:gd name="connsiteY754" fmla="*/ 1 h 550685"/>
              <a:gd name="connsiteX755" fmla="*/ 76025 w 1132112"/>
              <a:gd name="connsiteY755" fmla="*/ 1 h 550685"/>
              <a:gd name="connsiteX756" fmla="*/ 76463 w 1132112"/>
              <a:gd name="connsiteY756" fmla="*/ 2382 h 550685"/>
              <a:gd name="connsiteX757" fmla="*/ 95135 w 1132112"/>
              <a:gd name="connsiteY757" fmla="*/ 16710 h 550685"/>
              <a:gd name="connsiteX758" fmla="*/ 116750 w 1132112"/>
              <a:gd name="connsiteY758" fmla="*/ 10938 h 550685"/>
              <a:gd name="connsiteX759" fmla="*/ 311726 w 1132112"/>
              <a:gd name="connsiteY759" fmla="*/ 1 h 550685"/>
              <a:gd name="connsiteX760" fmla="*/ 285253 w 1132112"/>
              <a:gd name="connsiteY760" fmla="*/ 1 h 550685"/>
              <a:gd name="connsiteX761" fmla="*/ 274931 w 1132112"/>
              <a:gd name="connsiteY761" fmla="*/ 19516 h 550685"/>
              <a:gd name="connsiteX762" fmla="*/ 295688 w 1132112"/>
              <a:gd name="connsiteY762" fmla="*/ 55223 h 550685"/>
              <a:gd name="connsiteX763" fmla="*/ 325332 w 1132112"/>
              <a:gd name="connsiteY763" fmla="*/ 30221 h 550685"/>
              <a:gd name="connsiteX764" fmla="*/ 321093 w 1132112"/>
              <a:gd name="connsiteY764" fmla="*/ 7189 h 550685"/>
              <a:gd name="connsiteX765" fmla="*/ 1012544 w 1132112"/>
              <a:gd name="connsiteY765" fmla="*/ 1 h 550685"/>
              <a:gd name="connsiteX766" fmla="*/ 996642 w 1132112"/>
              <a:gd name="connsiteY766" fmla="*/ 1 h 550685"/>
              <a:gd name="connsiteX767" fmla="*/ 995941 w 1132112"/>
              <a:gd name="connsiteY767" fmla="*/ 1324 h 550685"/>
              <a:gd name="connsiteX768" fmla="*/ 1003162 w 1132112"/>
              <a:gd name="connsiteY768" fmla="*/ 13744 h 550685"/>
              <a:gd name="connsiteX769" fmla="*/ 1013473 w 1132112"/>
              <a:gd name="connsiteY769" fmla="*/ 5048 h 550685"/>
              <a:gd name="connsiteX770" fmla="*/ 19620 w 1132112"/>
              <a:gd name="connsiteY770" fmla="*/ 0 h 550685"/>
              <a:gd name="connsiteX771" fmla="*/ 24601 w 1132112"/>
              <a:gd name="connsiteY771" fmla="*/ 2353 h 550685"/>
              <a:gd name="connsiteX772" fmla="*/ 36286 w 1132112"/>
              <a:gd name="connsiteY772" fmla="*/ 2005 h 550685"/>
              <a:gd name="connsiteX773" fmla="*/ 40027 w 1132112"/>
              <a:gd name="connsiteY773" fmla="*/ 1 h 550685"/>
              <a:gd name="connsiteX774" fmla="*/ 143235 w 1132112"/>
              <a:gd name="connsiteY774" fmla="*/ 0 h 550685"/>
              <a:gd name="connsiteX775" fmla="*/ 146223 w 1132112"/>
              <a:gd name="connsiteY775" fmla="*/ 16235 h 550685"/>
              <a:gd name="connsiteX776" fmla="*/ 164178 w 1132112"/>
              <a:gd name="connsiteY776" fmla="*/ 30013 h 550685"/>
              <a:gd name="connsiteX777" fmla="*/ 196401 w 1132112"/>
              <a:gd name="connsiteY777" fmla="*/ 2836 h 550685"/>
              <a:gd name="connsiteX778" fmla="*/ 195879 w 1132112"/>
              <a:gd name="connsiteY778" fmla="*/ 1 h 550685"/>
              <a:gd name="connsiteX779" fmla="*/ 258877 w 1132112"/>
              <a:gd name="connsiteY779" fmla="*/ 0 h 550685"/>
              <a:gd name="connsiteX780" fmla="*/ 212326 w 1132112"/>
              <a:gd name="connsiteY780" fmla="*/ 0 h 550685"/>
              <a:gd name="connsiteX781" fmla="*/ 209369 w 1132112"/>
              <a:gd name="connsiteY781" fmla="*/ 5591 h 550685"/>
              <a:gd name="connsiteX782" fmla="*/ 231029 w 1132112"/>
              <a:gd name="connsiteY782" fmla="*/ 42850 h 550685"/>
              <a:gd name="connsiteX783" fmla="*/ 261962 w 1132112"/>
              <a:gd name="connsiteY783" fmla="*/ 16761 h 550685"/>
              <a:gd name="connsiteX784" fmla="*/ 471655 w 1132112"/>
              <a:gd name="connsiteY784" fmla="*/ 0 h 550685"/>
              <a:gd name="connsiteX785" fmla="*/ 476790 w 1132112"/>
              <a:gd name="connsiteY785" fmla="*/ 3941 h 550685"/>
              <a:gd name="connsiteX786" fmla="*/ 491548 w 1132112"/>
              <a:gd name="connsiteY786" fmla="*/ 1 h 550685"/>
              <a:gd name="connsiteX787" fmla="*/ 553893 w 1132112"/>
              <a:gd name="connsiteY787" fmla="*/ 0 h 550685"/>
              <a:gd name="connsiteX788" fmla="*/ 518306 w 1132112"/>
              <a:gd name="connsiteY788" fmla="*/ 1 h 550685"/>
              <a:gd name="connsiteX789" fmla="*/ 519039 w 1132112"/>
              <a:gd name="connsiteY789" fmla="*/ 3982 h 550685"/>
              <a:gd name="connsiteX790" fmla="*/ 532684 w 1132112"/>
              <a:gd name="connsiteY790" fmla="*/ 14453 h 550685"/>
              <a:gd name="connsiteX791" fmla="*/ 548480 w 1132112"/>
              <a:gd name="connsiteY791" fmla="*/ 10234 h 550685"/>
              <a:gd name="connsiteX792" fmla="*/ 608679 w 1132112"/>
              <a:gd name="connsiteY792" fmla="*/ 0 h 550685"/>
              <a:gd name="connsiteX793" fmla="*/ 570777 w 1132112"/>
              <a:gd name="connsiteY793" fmla="*/ 1 h 550685"/>
              <a:gd name="connsiteX794" fmla="*/ 573460 w 1132112"/>
              <a:gd name="connsiteY794" fmla="*/ 14577 h 550685"/>
              <a:gd name="connsiteX795" fmla="*/ 586387 w 1132112"/>
              <a:gd name="connsiteY795" fmla="*/ 24497 h 550685"/>
              <a:gd name="connsiteX796" fmla="*/ 609587 w 1132112"/>
              <a:gd name="connsiteY796" fmla="*/ 4930 h 550685"/>
              <a:gd name="connsiteX797" fmla="*/ 626620 w 1132112"/>
              <a:gd name="connsiteY797" fmla="*/ 0 h 550685"/>
              <a:gd name="connsiteX798" fmla="*/ 622556 w 1132112"/>
              <a:gd name="connsiteY798" fmla="*/ 7685 h 550685"/>
              <a:gd name="connsiteX799" fmla="*/ 637898 w 1132112"/>
              <a:gd name="connsiteY799" fmla="*/ 34076 h 550685"/>
              <a:gd name="connsiteX800" fmla="*/ 659809 w 1132112"/>
              <a:gd name="connsiteY800" fmla="*/ 15597 h 550685"/>
              <a:gd name="connsiteX801" fmla="*/ 656938 w 1132112"/>
              <a:gd name="connsiteY801" fmla="*/ 1 h 550685"/>
              <a:gd name="connsiteX802" fmla="*/ 945851 w 1132112"/>
              <a:gd name="connsiteY802" fmla="*/ 0 h 550685"/>
              <a:gd name="connsiteX803" fmla="*/ 934139 w 1132112"/>
              <a:gd name="connsiteY803" fmla="*/ 1 h 550685"/>
              <a:gd name="connsiteX804" fmla="*/ 937392 w 1132112"/>
              <a:gd name="connsiteY804" fmla="*/ 2496 h 550685"/>
              <a:gd name="connsiteX805" fmla="*/ 945705 w 1132112"/>
              <a:gd name="connsiteY805" fmla="*/ 276 h 550685"/>
              <a:gd name="connsiteX806" fmla="*/ 964284 w 1132112"/>
              <a:gd name="connsiteY806" fmla="*/ 0 h 550685"/>
              <a:gd name="connsiteX807" fmla="*/ 964909 w 1132112"/>
              <a:gd name="connsiteY807" fmla="*/ 3393 h 550685"/>
              <a:gd name="connsiteX808" fmla="*/ 971371 w 1132112"/>
              <a:gd name="connsiteY808" fmla="*/ 8353 h 550685"/>
              <a:gd name="connsiteX809" fmla="*/ 978854 w 1132112"/>
              <a:gd name="connsiteY809" fmla="*/ 6355 h 550685"/>
              <a:gd name="connsiteX810" fmla="*/ 982215 w 1132112"/>
              <a:gd name="connsiteY810" fmla="*/ 1 h 55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</a:cxnLst>
            <a:rect l="l" t="t" r="r" b="b"/>
            <a:pathLst>
              <a:path w="1132112" h="550685">
                <a:moveTo>
                  <a:pt x="1086499" y="545343"/>
                </a:moveTo>
                <a:lnTo>
                  <a:pt x="1080707" y="550227"/>
                </a:lnTo>
                <a:lnTo>
                  <a:pt x="1089605" y="550685"/>
                </a:lnTo>
                <a:close/>
                <a:moveTo>
                  <a:pt x="1061670" y="538709"/>
                </a:moveTo>
                <a:cubicBezTo>
                  <a:pt x="1058039" y="537938"/>
                  <a:pt x="1054576" y="540858"/>
                  <a:pt x="1053937" y="545231"/>
                </a:cubicBezTo>
                <a:lnTo>
                  <a:pt x="1056105" y="548961"/>
                </a:lnTo>
                <a:lnTo>
                  <a:pt x="1065407" y="549440"/>
                </a:lnTo>
                <a:lnTo>
                  <a:pt x="1067086" y="548024"/>
                </a:lnTo>
                <a:cubicBezTo>
                  <a:pt x="1067726" y="543651"/>
                  <a:pt x="1065301" y="539481"/>
                  <a:pt x="1061670" y="538709"/>
                </a:cubicBezTo>
                <a:close/>
                <a:moveTo>
                  <a:pt x="1034650" y="531609"/>
                </a:moveTo>
                <a:cubicBezTo>
                  <a:pt x="1030414" y="530709"/>
                  <a:pt x="1026375" y="534116"/>
                  <a:pt x="1025628" y="539218"/>
                </a:cubicBezTo>
                <a:lnTo>
                  <a:pt x="1030527" y="547645"/>
                </a:lnTo>
                <a:lnTo>
                  <a:pt x="1034591" y="547854"/>
                </a:lnTo>
                <a:lnTo>
                  <a:pt x="1040968" y="542476"/>
                </a:lnTo>
                <a:cubicBezTo>
                  <a:pt x="1041715" y="537374"/>
                  <a:pt x="1038886" y="532509"/>
                  <a:pt x="1034650" y="531609"/>
                </a:cubicBezTo>
                <a:close/>
                <a:moveTo>
                  <a:pt x="643924" y="526548"/>
                </a:moveTo>
                <a:lnTo>
                  <a:pt x="640163" y="527553"/>
                </a:lnTo>
                <a:lnTo>
                  <a:pt x="645597" y="527832"/>
                </a:lnTo>
                <a:close/>
                <a:moveTo>
                  <a:pt x="1005438" y="524044"/>
                </a:moveTo>
                <a:cubicBezTo>
                  <a:pt x="1000597" y="523016"/>
                  <a:pt x="995981" y="526909"/>
                  <a:pt x="995127" y="532740"/>
                </a:cubicBezTo>
                <a:cubicBezTo>
                  <a:pt x="994274" y="538571"/>
                  <a:pt x="997506" y="544131"/>
                  <a:pt x="1002347" y="545160"/>
                </a:cubicBezTo>
                <a:cubicBezTo>
                  <a:pt x="1007189" y="546188"/>
                  <a:pt x="1011805" y="542295"/>
                  <a:pt x="1012659" y="536464"/>
                </a:cubicBezTo>
                <a:cubicBezTo>
                  <a:pt x="1013512" y="530633"/>
                  <a:pt x="1010280" y="525072"/>
                  <a:pt x="1005438" y="524044"/>
                </a:cubicBezTo>
                <a:close/>
                <a:moveTo>
                  <a:pt x="974035" y="516013"/>
                </a:moveTo>
                <a:cubicBezTo>
                  <a:pt x="968589" y="514856"/>
                  <a:pt x="963395" y="519237"/>
                  <a:pt x="962435" y="525796"/>
                </a:cubicBezTo>
                <a:cubicBezTo>
                  <a:pt x="961475" y="532356"/>
                  <a:pt x="965111" y="538612"/>
                  <a:pt x="970557" y="539769"/>
                </a:cubicBezTo>
                <a:cubicBezTo>
                  <a:pt x="976003" y="540926"/>
                  <a:pt x="981197" y="536545"/>
                  <a:pt x="982157" y="529986"/>
                </a:cubicBezTo>
                <a:cubicBezTo>
                  <a:pt x="983118" y="523426"/>
                  <a:pt x="979481" y="517170"/>
                  <a:pt x="974035" y="516013"/>
                </a:cubicBezTo>
                <a:close/>
                <a:moveTo>
                  <a:pt x="592799" y="514329"/>
                </a:moveTo>
                <a:cubicBezTo>
                  <a:pt x="587353" y="513172"/>
                  <a:pt x="582033" y="514784"/>
                  <a:pt x="577835" y="518325"/>
                </a:cubicBezTo>
                <a:lnTo>
                  <a:pt x="574736" y="524185"/>
                </a:lnTo>
                <a:lnTo>
                  <a:pt x="606011" y="525795"/>
                </a:lnTo>
                <a:lnTo>
                  <a:pt x="605727" y="524248"/>
                </a:lnTo>
                <a:cubicBezTo>
                  <a:pt x="602787" y="519192"/>
                  <a:pt x="598246" y="515485"/>
                  <a:pt x="592799" y="514329"/>
                </a:cubicBezTo>
                <a:close/>
                <a:moveTo>
                  <a:pt x="940441" y="507518"/>
                </a:moveTo>
                <a:cubicBezTo>
                  <a:pt x="934390" y="506233"/>
                  <a:pt x="928619" y="511100"/>
                  <a:pt x="927552" y="518389"/>
                </a:cubicBezTo>
                <a:cubicBezTo>
                  <a:pt x="926485" y="525677"/>
                  <a:pt x="930526" y="532628"/>
                  <a:pt x="936577" y="533913"/>
                </a:cubicBezTo>
                <a:cubicBezTo>
                  <a:pt x="942629" y="535198"/>
                  <a:pt x="948399" y="530331"/>
                  <a:pt x="949466" y="523043"/>
                </a:cubicBezTo>
                <a:cubicBezTo>
                  <a:pt x="950533" y="515754"/>
                  <a:pt x="946493" y="508803"/>
                  <a:pt x="940441" y="507518"/>
                </a:cubicBezTo>
                <a:close/>
                <a:moveTo>
                  <a:pt x="539485" y="501643"/>
                </a:moveTo>
                <a:cubicBezTo>
                  <a:pt x="533736" y="500422"/>
                  <a:pt x="528121" y="502124"/>
                  <a:pt x="523690" y="505862"/>
                </a:cubicBezTo>
                <a:lnTo>
                  <a:pt x="515609" y="521142"/>
                </a:lnTo>
                <a:lnTo>
                  <a:pt x="555166" y="523178"/>
                </a:lnTo>
                <a:lnTo>
                  <a:pt x="553130" y="512115"/>
                </a:lnTo>
                <a:cubicBezTo>
                  <a:pt x="550027" y="506777"/>
                  <a:pt x="545234" y="502864"/>
                  <a:pt x="539485" y="501643"/>
                </a:cubicBezTo>
                <a:close/>
                <a:moveTo>
                  <a:pt x="904656" y="498556"/>
                </a:moveTo>
                <a:cubicBezTo>
                  <a:pt x="897999" y="497143"/>
                  <a:pt x="891652" y="502496"/>
                  <a:pt x="890478" y="510514"/>
                </a:cubicBezTo>
                <a:cubicBezTo>
                  <a:pt x="889305" y="518532"/>
                  <a:pt x="893749" y="526177"/>
                  <a:pt x="900405" y="527591"/>
                </a:cubicBezTo>
                <a:cubicBezTo>
                  <a:pt x="907062" y="529005"/>
                  <a:pt x="913409" y="523651"/>
                  <a:pt x="914583" y="515633"/>
                </a:cubicBezTo>
                <a:cubicBezTo>
                  <a:pt x="915757" y="507616"/>
                  <a:pt x="911312" y="499970"/>
                  <a:pt x="904656" y="498556"/>
                </a:cubicBezTo>
                <a:close/>
                <a:moveTo>
                  <a:pt x="104912" y="491352"/>
                </a:moveTo>
                <a:cubicBezTo>
                  <a:pt x="97045" y="489681"/>
                  <a:pt x="89361" y="492009"/>
                  <a:pt x="83297" y="497124"/>
                </a:cubicBezTo>
                <a:lnTo>
                  <a:pt x="82387" y="498844"/>
                </a:lnTo>
                <a:lnTo>
                  <a:pt x="116996" y="500625"/>
                </a:lnTo>
                <a:close/>
                <a:moveTo>
                  <a:pt x="866679" y="489129"/>
                </a:moveTo>
                <a:cubicBezTo>
                  <a:pt x="859417" y="487587"/>
                  <a:pt x="852492" y="493428"/>
                  <a:pt x="851213" y="502174"/>
                </a:cubicBezTo>
                <a:cubicBezTo>
                  <a:pt x="849932" y="510920"/>
                  <a:pt x="854781" y="519262"/>
                  <a:pt x="862042" y="520804"/>
                </a:cubicBezTo>
                <a:cubicBezTo>
                  <a:pt x="869303" y="522346"/>
                  <a:pt x="876228" y="516505"/>
                  <a:pt x="877509" y="507759"/>
                </a:cubicBezTo>
                <a:cubicBezTo>
                  <a:pt x="878789" y="499013"/>
                  <a:pt x="873940" y="490671"/>
                  <a:pt x="866679" y="489129"/>
                </a:cubicBezTo>
                <a:close/>
                <a:moveTo>
                  <a:pt x="483977" y="488494"/>
                </a:moveTo>
                <a:cubicBezTo>
                  <a:pt x="471875" y="485924"/>
                  <a:pt x="460334" y="495658"/>
                  <a:pt x="458200" y="510235"/>
                </a:cubicBezTo>
                <a:lnTo>
                  <a:pt x="459677" y="518263"/>
                </a:lnTo>
                <a:lnTo>
                  <a:pt x="501564" y="520419"/>
                </a:lnTo>
                <a:lnTo>
                  <a:pt x="502027" y="519544"/>
                </a:lnTo>
                <a:cubicBezTo>
                  <a:pt x="504161" y="504966"/>
                  <a:pt x="496079" y="491065"/>
                  <a:pt x="483977" y="488494"/>
                </a:cubicBezTo>
                <a:close/>
                <a:moveTo>
                  <a:pt x="826510" y="479237"/>
                </a:moveTo>
                <a:cubicBezTo>
                  <a:pt x="818643" y="477567"/>
                  <a:pt x="811141" y="483894"/>
                  <a:pt x="809754" y="493369"/>
                </a:cubicBezTo>
                <a:cubicBezTo>
                  <a:pt x="808368" y="502844"/>
                  <a:pt x="813621" y="511880"/>
                  <a:pt x="821487" y="513550"/>
                </a:cubicBezTo>
                <a:cubicBezTo>
                  <a:pt x="829354" y="515221"/>
                  <a:pt x="836856" y="508894"/>
                  <a:pt x="838243" y="499419"/>
                </a:cubicBezTo>
                <a:cubicBezTo>
                  <a:pt x="839630" y="489944"/>
                  <a:pt x="834377" y="480908"/>
                  <a:pt x="826510" y="479237"/>
                </a:cubicBezTo>
                <a:close/>
                <a:moveTo>
                  <a:pt x="34553" y="475785"/>
                </a:moveTo>
                <a:cubicBezTo>
                  <a:pt x="26547" y="474085"/>
                  <a:pt x="18728" y="476454"/>
                  <a:pt x="12557" y="481659"/>
                </a:cubicBezTo>
                <a:lnTo>
                  <a:pt x="5559" y="494889"/>
                </a:lnTo>
                <a:lnTo>
                  <a:pt x="54854" y="497426"/>
                </a:lnTo>
                <a:lnTo>
                  <a:pt x="53555" y="490366"/>
                </a:lnTo>
                <a:cubicBezTo>
                  <a:pt x="49234" y="482933"/>
                  <a:pt x="42558" y="477485"/>
                  <a:pt x="34553" y="475785"/>
                </a:cubicBezTo>
                <a:close/>
                <a:moveTo>
                  <a:pt x="426279" y="474877"/>
                </a:moveTo>
                <a:cubicBezTo>
                  <a:pt x="413571" y="472179"/>
                  <a:pt x="401452" y="482400"/>
                  <a:pt x="399212" y="497707"/>
                </a:cubicBezTo>
                <a:lnTo>
                  <a:pt x="402453" y="515317"/>
                </a:lnTo>
                <a:lnTo>
                  <a:pt x="440061" y="517253"/>
                </a:lnTo>
                <a:lnTo>
                  <a:pt x="445230" y="507480"/>
                </a:lnTo>
                <a:cubicBezTo>
                  <a:pt x="447471" y="492173"/>
                  <a:pt x="438986" y="477577"/>
                  <a:pt x="426279" y="474877"/>
                </a:cubicBezTo>
                <a:close/>
                <a:moveTo>
                  <a:pt x="784151" y="468880"/>
                </a:moveTo>
                <a:cubicBezTo>
                  <a:pt x="775678" y="467081"/>
                  <a:pt x="767600" y="473895"/>
                  <a:pt x="766106" y="484099"/>
                </a:cubicBezTo>
                <a:cubicBezTo>
                  <a:pt x="764612" y="494304"/>
                  <a:pt x="770269" y="504034"/>
                  <a:pt x="778741" y="505834"/>
                </a:cubicBezTo>
                <a:cubicBezTo>
                  <a:pt x="787213" y="507633"/>
                  <a:pt x="795291" y="500819"/>
                  <a:pt x="796785" y="490615"/>
                </a:cubicBezTo>
                <a:cubicBezTo>
                  <a:pt x="798279" y="480410"/>
                  <a:pt x="792622" y="470679"/>
                  <a:pt x="784151" y="468880"/>
                </a:cubicBezTo>
                <a:close/>
                <a:moveTo>
                  <a:pt x="1128726" y="465776"/>
                </a:moveTo>
                <a:cubicBezTo>
                  <a:pt x="1127033" y="465416"/>
                  <a:pt x="1125419" y="466778"/>
                  <a:pt x="1125121" y="468816"/>
                </a:cubicBezTo>
                <a:cubicBezTo>
                  <a:pt x="1124823" y="470855"/>
                  <a:pt x="1125953" y="472799"/>
                  <a:pt x="1127645" y="473159"/>
                </a:cubicBezTo>
                <a:cubicBezTo>
                  <a:pt x="1129337" y="473518"/>
                  <a:pt x="1130952" y="472157"/>
                  <a:pt x="1131250" y="470119"/>
                </a:cubicBezTo>
                <a:cubicBezTo>
                  <a:pt x="1131548" y="468080"/>
                  <a:pt x="1130418" y="466136"/>
                  <a:pt x="1128726" y="465776"/>
                </a:cubicBezTo>
                <a:close/>
                <a:moveTo>
                  <a:pt x="366387" y="460796"/>
                </a:moveTo>
                <a:cubicBezTo>
                  <a:pt x="353075" y="457969"/>
                  <a:pt x="340379" y="468677"/>
                  <a:pt x="338032" y="484712"/>
                </a:cubicBezTo>
                <a:cubicBezTo>
                  <a:pt x="336858" y="492730"/>
                  <a:pt x="338494" y="500562"/>
                  <a:pt x="342087" y="506743"/>
                </a:cubicBezTo>
                <a:lnTo>
                  <a:pt x="349724" y="512603"/>
                </a:lnTo>
                <a:lnTo>
                  <a:pt x="376186" y="513966"/>
                </a:lnTo>
                <a:lnTo>
                  <a:pt x="386242" y="494952"/>
                </a:lnTo>
                <a:cubicBezTo>
                  <a:pt x="388590" y="478916"/>
                  <a:pt x="379700" y="463624"/>
                  <a:pt x="366387" y="460796"/>
                </a:cubicBezTo>
                <a:close/>
                <a:moveTo>
                  <a:pt x="1108787" y="460273"/>
                </a:moveTo>
                <a:cubicBezTo>
                  <a:pt x="1106531" y="459793"/>
                  <a:pt x="1104379" y="461608"/>
                  <a:pt x="1103981" y="464327"/>
                </a:cubicBezTo>
                <a:cubicBezTo>
                  <a:pt x="1103583" y="467045"/>
                  <a:pt x="1105090" y="469637"/>
                  <a:pt x="1107347" y="470116"/>
                </a:cubicBezTo>
                <a:cubicBezTo>
                  <a:pt x="1109603" y="470595"/>
                  <a:pt x="1111755" y="468780"/>
                  <a:pt x="1112153" y="466062"/>
                </a:cubicBezTo>
                <a:cubicBezTo>
                  <a:pt x="1112551" y="463344"/>
                  <a:pt x="1111044" y="460752"/>
                  <a:pt x="1108787" y="460273"/>
                </a:cubicBezTo>
                <a:close/>
                <a:moveTo>
                  <a:pt x="739600" y="458057"/>
                </a:moveTo>
                <a:cubicBezTo>
                  <a:pt x="730523" y="456128"/>
                  <a:pt x="721867" y="463429"/>
                  <a:pt x="720266" y="474362"/>
                </a:cubicBezTo>
                <a:cubicBezTo>
                  <a:pt x="718667" y="485296"/>
                  <a:pt x="724727" y="495722"/>
                  <a:pt x="733804" y="497650"/>
                </a:cubicBezTo>
                <a:cubicBezTo>
                  <a:pt x="742881" y="499578"/>
                  <a:pt x="751537" y="492277"/>
                  <a:pt x="753137" y="481344"/>
                </a:cubicBezTo>
                <a:cubicBezTo>
                  <a:pt x="754738" y="470411"/>
                  <a:pt x="748677" y="459984"/>
                  <a:pt x="739600" y="458057"/>
                </a:cubicBezTo>
                <a:close/>
                <a:moveTo>
                  <a:pt x="1086499" y="453810"/>
                </a:moveTo>
                <a:cubicBezTo>
                  <a:pt x="1083473" y="453167"/>
                  <a:pt x="1080588" y="455601"/>
                  <a:pt x="1080055" y="459245"/>
                </a:cubicBezTo>
                <a:cubicBezTo>
                  <a:pt x="1079521" y="462889"/>
                  <a:pt x="1081541" y="466365"/>
                  <a:pt x="1084567" y="467007"/>
                </a:cubicBezTo>
                <a:cubicBezTo>
                  <a:pt x="1087593" y="467650"/>
                  <a:pt x="1090479" y="465217"/>
                  <a:pt x="1091012" y="461572"/>
                </a:cubicBezTo>
                <a:cubicBezTo>
                  <a:pt x="1091545" y="457928"/>
                  <a:pt x="1089525" y="454453"/>
                  <a:pt x="1086499" y="453810"/>
                </a:cubicBezTo>
                <a:close/>
                <a:moveTo>
                  <a:pt x="1061670" y="447176"/>
                </a:moveTo>
                <a:cubicBezTo>
                  <a:pt x="1058039" y="446405"/>
                  <a:pt x="1054576" y="449325"/>
                  <a:pt x="1053936" y="453697"/>
                </a:cubicBezTo>
                <a:cubicBezTo>
                  <a:pt x="1053296" y="458070"/>
                  <a:pt x="1055721" y="462241"/>
                  <a:pt x="1059352" y="463012"/>
                </a:cubicBezTo>
                <a:cubicBezTo>
                  <a:pt x="1062983" y="463783"/>
                  <a:pt x="1066445" y="460864"/>
                  <a:pt x="1067085" y="456491"/>
                </a:cubicBezTo>
                <a:cubicBezTo>
                  <a:pt x="1067726" y="452118"/>
                  <a:pt x="1065301" y="447947"/>
                  <a:pt x="1061670" y="447176"/>
                </a:cubicBezTo>
                <a:close/>
                <a:moveTo>
                  <a:pt x="692858" y="446769"/>
                </a:moveTo>
                <a:cubicBezTo>
                  <a:pt x="683176" y="444712"/>
                  <a:pt x="673943" y="452499"/>
                  <a:pt x="672236" y="464161"/>
                </a:cubicBezTo>
                <a:cubicBezTo>
                  <a:pt x="670528" y="475824"/>
                  <a:pt x="676993" y="486944"/>
                  <a:pt x="686675" y="489001"/>
                </a:cubicBezTo>
                <a:cubicBezTo>
                  <a:pt x="696358" y="491058"/>
                  <a:pt x="705591" y="483270"/>
                  <a:pt x="707298" y="471608"/>
                </a:cubicBezTo>
                <a:cubicBezTo>
                  <a:pt x="709005" y="459947"/>
                  <a:pt x="702540" y="448825"/>
                  <a:pt x="692858" y="446769"/>
                </a:cubicBezTo>
                <a:close/>
                <a:moveTo>
                  <a:pt x="304305" y="446251"/>
                </a:moveTo>
                <a:cubicBezTo>
                  <a:pt x="290387" y="443295"/>
                  <a:pt x="277116" y="454489"/>
                  <a:pt x="274662" y="471253"/>
                </a:cubicBezTo>
                <a:cubicBezTo>
                  <a:pt x="272208" y="488018"/>
                  <a:pt x="281501" y="504005"/>
                  <a:pt x="295418" y="506960"/>
                </a:cubicBezTo>
                <a:cubicBezTo>
                  <a:pt x="309336" y="509917"/>
                  <a:pt x="322607" y="498722"/>
                  <a:pt x="325062" y="481958"/>
                </a:cubicBezTo>
                <a:cubicBezTo>
                  <a:pt x="327516" y="465194"/>
                  <a:pt x="318222" y="449207"/>
                  <a:pt x="304305" y="446251"/>
                </a:cubicBezTo>
                <a:close/>
                <a:moveTo>
                  <a:pt x="1034650" y="440076"/>
                </a:moveTo>
                <a:cubicBezTo>
                  <a:pt x="1030415" y="439177"/>
                  <a:pt x="1026375" y="442583"/>
                  <a:pt x="1025628" y="447686"/>
                </a:cubicBezTo>
                <a:cubicBezTo>
                  <a:pt x="1024881" y="452787"/>
                  <a:pt x="1027709" y="457653"/>
                  <a:pt x="1031946" y="458552"/>
                </a:cubicBezTo>
                <a:cubicBezTo>
                  <a:pt x="1036182" y="459452"/>
                  <a:pt x="1040221" y="456046"/>
                  <a:pt x="1040968" y="450943"/>
                </a:cubicBezTo>
                <a:cubicBezTo>
                  <a:pt x="1041715" y="445841"/>
                  <a:pt x="1038886" y="440976"/>
                  <a:pt x="1034650" y="440076"/>
                </a:cubicBezTo>
                <a:close/>
                <a:moveTo>
                  <a:pt x="643924" y="435014"/>
                </a:moveTo>
                <a:cubicBezTo>
                  <a:pt x="633637" y="432830"/>
                  <a:pt x="623827" y="441103"/>
                  <a:pt x="622013" y="453494"/>
                </a:cubicBezTo>
                <a:cubicBezTo>
                  <a:pt x="620199" y="465886"/>
                  <a:pt x="627068" y="477701"/>
                  <a:pt x="637355" y="479886"/>
                </a:cubicBezTo>
                <a:cubicBezTo>
                  <a:pt x="647643" y="482072"/>
                  <a:pt x="657452" y="473798"/>
                  <a:pt x="659266" y="461406"/>
                </a:cubicBezTo>
                <a:cubicBezTo>
                  <a:pt x="661080" y="449015"/>
                  <a:pt x="654212" y="437199"/>
                  <a:pt x="643924" y="435014"/>
                </a:cubicBezTo>
                <a:close/>
                <a:moveTo>
                  <a:pt x="1005439" y="432511"/>
                </a:moveTo>
                <a:cubicBezTo>
                  <a:pt x="1000597" y="431482"/>
                  <a:pt x="995981" y="435376"/>
                  <a:pt x="995127" y="441207"/>
                </a:cubicBezTo>
                <a:cubicBezTo>
                  <a:pt x="994274" y="447038"/>
                  <a:pt x="997506" y="452599"/>
                  <a:pt x="1002348" y="453627"/>
                </a:cubicBezTo>
                <a:cubicBezTo>
                  <a:pt x="1007189" y="454655"/>
                  <a:pt x="1011805" y="450762"/>
                  <a:pt x="1012659" y="444930"/>
                </a:cubicBezTo>
                <a:cubicBezTo>
                  <a:pt x="1013512" y="439100"/>
                  <a:pt x="1010280" y="433539"/>
                  <a:pt x="1005439" y="432511"/>
                </a:cubicBezTo>
                <a:close/>
                <a:moveTo>
                  <a:pt x="240033" y="431239"/>
                </a:moveTo>
                <a:cubicBezTo>
                  <a:pt x="225509" y="428154"/>
                  <a:pt x="211660" y="439834"/>
                  <a:pt x="209099" y="457328"/>
                </a:cubicBezTo>
                <a:cubicBezTo>
                  <a:pt x="206539" y="474822"/>
                  <a:pt x="216236" y="491503"/>
                  <a:pt x="230759" y="494588"/>
                </a:cubicBezTo>
                <a:cubicBezTo>
                  <a:pt x="245283" y="497673"/>
                  <a:pt x="259132" y="485992"/>
                  <a:pt x="261693" y="468498"/>
                </a:cubicBezTo>
                <a:cubicBezTo>
                  <a:pt x="264253" y="451005"/>
                  <a:pt x="254556" y="434323"/>
                  <a:pt x="240033" y="431239"/>
                </a:cubicBezTo>
                <a:close/>
                <a:moveTo>
                  <a:pt x="974035" y="424480"/>
                </a:moveTo>
                <a:cubicBezTo>
                  <a:pt x="968589" y="423324"/>
                  <a:pt x="963395" y="427704"/>
                  <a:pt x="962435" y="434264"/>
                </a:cubicBezTo>
                <a:cubicBezTo>
                  <a:pt x="961475" y="440823"/>
                  <a:pt x="965111" y="447080"/>
                  <a:pt x="970557" y="448236"/>
                </a:cubicBezTo>
                <a:cubicBezTo>
                  <a:pt x="976003" y="449393"/>
                  <a:pt x="981197" y="445012"/>
                  <a:pt x="982157" y="438452"/>
                </a:cubicBezTo>
                <a:cubicBezTo>
                  <a:pt x="983118" y="431893"/>
                  <a:pt x="979481" y="425636"/>
                  <a:pt x="974035" y="424480"/>
                </a:cubicBezTo>
                <a:close/>
                <a:moveTo>
                  <a:pt x="592799" y="422795"/>
                </a:moveTo>
                <a:cubicBezTo>
                  <a:pt x="581906" y="420482"/>
                  <a:pt x="571520" y="429242"/>
                  <a:pt x="569599" y="442363"/>
                </a:cubicBezTo>
                <a:cubicBezTo>
                  <a:pt x="567678" y="455483"/>
                  <a:pt x="574951" y="467994"/>
                  <a:pt x="585844" y="470307"/>
                </a:cubicBezTo>
                <a:cubicBezTo>
                  <a:pt x="596736" y="472621"/>
                  <a:pt x="607123" y="463860"/>
                  <a:pt x="609044" y="450740"/>
                </a:cubicBezTo>
                <a:cubicBezTo>
                  <a:pt x="610964" y="437621"/>
                  <a:pt x="603691" y="425109"/>
                  <a:pt x="592799" y="422795"/>
                </a:cubicBezTo>
                <a:close/>
                <a:moveTo>
                  <a:pt x="940441" y="415984"/>
                </a:moveTo>
                <a:cubicBezTo>
                  <a:pt x="934390" y="414700"/>
                  <a:pt x="928619" y="419566"/>
                  <a:pt x="927552" y="426855"/>
                </a:cubicBezTo>
                <a:cubicBezTo>
                  <a:pt x="926485" y="434143"/>
                  <a:pt x="930526" y="441094"/>
                  <a:pt x="936577" y="442380"/>
                </a:cubicBezTo>
                <a:cubicBezTo>
                  <a:pt x="942629" y="443664"/>
                  <a:pt x="948399" y="438798"/>
                  <a:pt x="949466" y="431509"/>
                </a:cubicBezTo>
                <a:cubicBezTo>
                  <a:pt x="950533" y="424221"/>
                  <a:pt x="946493" y="417270"/>
                  <a:pt x="940441" y="415984"/>
                </a:cubicBezTo>
                <a:close/>
                <a:moveTo>
                  <a:pt x="173569" y="415761"/>
                </a:moveTo>
                <a:cubicBezTo>
                  <a:pt x="158440" y="412548"/>
                  <a:pt x="144013" y="424715"/>
                  <a:pt x="141346" y="442938"/>
                </a:cubicBezTo>
                <a:cubicBezTo>
                  <a:pt x="138679" y="461161"/>
                  <a:pt x="148780" y="478538"/>
                  <a:pt x="163908" y="481751"/>
                </a:cubicBezTo>
                <a:cubicBezTo>
                  <a:pt x="179037" y="484964"/>
                  <a:pt x="193464" y="472796"/>
                  <a:pt x="196131" y="454574"/>
                </a:cubicBezTo>
                <a:cubicBezTo>
                  <a:pt x="198799" y="436352"/>
                  <a:pt x="188697" y="418974"/>
                  <a:pt x="173569" y="415761"/>
                </a:cubicBezTo>
                <a:close/>
                <a:moveTo>
                  <a:pt x="539486" y="410111"/>
                </a:moveTo>
                <a:cubicBezTo>
                  <a:pt x="527988" y="407669"/>
                  <a:pt x="517025" y="416916"/>
                  <a:pt x="514997" y="430765"/>
                </a:cubicBezTo>
                <a:cubicBezTo>
                  <a:pt x="512970" y="444613"/>
                  <a:pt x="520647" y="457821"/>
                  <a:pt x="532144" y="460262"/>
                </a:cubicBezTo>
                <a:cubicBezTo>
                  <a:pt x="543641" y="462705"/>
                  <a:pt x="554604" y="453457"/>
                  <a:pt x="556631" y="439608"/>
                </a:cubicBezTo>
                <a:cubicBezTo>
                  <a:pt x="558658" y="425759"/>
                  <a:pt x="550984" y="412553"/>
                  <a:pt x="539486" y="410111"/>
                </a:cubicBezTo>
                <a:close/>
                <a:moveTo>
                  <a:pt x="904655" y="407023"/>
                </a:moveTo>
                <a:cubicBezTo>
                  <a:pt x="897999" y="405609"/>
                  <a:pt x="891652" y="410963"/>
                  <a:pt x="890478" y="418980"/>
                </a:cubicBezTo>
                <a:cubicBezTo>
                  <a:pt x="889304" y="426998"/>
                  <a:pt x="893749" y="434644"/>
                  <a:pt x="900405" y="436058"/>
                </a:cubicBezTo>
                <a:cubicBezTo>
                  <a:pt x="907061" y="437471"/>
                  <a:pt x="913409" y="432118"/>
                  <a:pt x="914583" y="424100"/>
                </a:cubicBezTo>
                <a:cubicBezTo>
                  <a:pt x="915756" y="416082"/>
                  <a:pt x="911312" y="408437"/>
                  <a:pt x="904655" y="407023"/>
                </a:cubicBezTo>
                <a:close/>
                <a:moveTo>
                  <a:pt x="104912" y="399819"/>
                </a:moveTo>
                <a:cubicBezTo>
                  <a:pt x="89179" y="396477"/>
                  <a:pt x="74176" y="409131"/>
                  <a:pt x="71401" y="428083"/>
                </a:cubicBezTo>
                <a:cubicBezTo>
                  <a:pt x="68627" y="447034"/>
                  <a:pt x="79133" y="465106"/>
                  <a:pt x="94865" y="468447"/>
                </a:cubicBezTo>
                <a:cubicBezTo>
                  <a:pt x="110599" y="471789"/>
                  <a:pt x="125602" y="459135"/>
                  <a:pt x="128376" y="440183"/>
                </a:cubicBezTo>
                <a:cubicBezTo>
                  <a:pt x="131150" y="421232"/>
                  <a:pt x="120645" y="403160"/>
                  <a:pt x="104912" y="399819"/>
                </a:cubicBezTo>
                <a:close/>
                <a:moveTo>
                  <a:pt x="866679" y="397596"/>
                </a:moveTo>
                <a:cubicBezTo>
                  <a:pt x="859417" y="396054"/>
                  <a:pt x="852492" y="401894"/>
                  <a:pt x="851212" y="410641"/>
                </a:cubicBezTo>
                <a:cubicBezTo>
                  <a:pt x="849931" y="419388"/>
                  <a:pt x="854780" y="427729"/>
                  <a:pt x="862042" y="429271"/>
                </a:cubicBezTo>
                <a:cubicBezTo>
                  <a:pt x="869303" y="430813"/>
                  <a:pt x="876228" y="424973"/>
                  <a:pt x="877508" y="416226"/>
                </a:cubicBezTo>
                <a:cubicBezTo>
                  <a:pt x="878789" y="407480"/>
                  <a:pt x="873940" y="399139"/>
                  <a:pt x="866679" y="397596"/>
                </a:cubicBezTo>
                <a:close/>
                <a:moveTo>
                  <a:pt x="483978" y="396961"/>
                </a:moveTo>
                <a:cubicBezTo>
                  <a:pt x="471875" y="394391"/>
                  <a:pt x="460334" y="404125"/>
                  <a:pt x="458200" y="418702"/>
                </a:cubicBezTo>
                <a:cubicBezTo>
                  <a:pt x="456066" y="433279"/>
                  <a:pt x="464148" y="447181"/>
                  <a:pt x="476251" y="449752"/>
                </a:cubicBezTo>
                <a:cubicBezTo>
                  <a:pt x="488352" y="452322"/>
                  <a:pt x="499893" y="442588"/>
                  <a:pt x="502027" y="428010"/>
                </a:cubicBezTo>
                <a:cubicBezTo>
                  <a:pt x="504162" y="413433"/>
                  <a:pt x="496081" y="399531"/>
                  <a:pt x="483978" y="396961"/>
                </a:cubicBezTo>
                <a:close/>
                <a:moveTo>
                  <a:pt x="826511" y="387705"/>
                </a:moveTo>
                <a:cubicBezTo>
                  <a:pt x="818643" y="386034"/>
                  <a:pt x="811142" y="392361"/>
                  <a:pt x="809755" y="401836"/>
                </a:cubicBezTo>
                <a:cubicBezTo>
                  <a:pt x="808368" y="411311"/>
                  <a:pt x="813621" y="420347"/>
                  <a:pt x="821487" y="422018"/>
                </a:cubicBezTo>
                <a:cubicBezTo>
                  <a:pt x="829355" y="423689"/>
                  <a:pt x="836856" y="417362"/>
                  <a:pt x="838243" y="407887"/>
                </a:cubicBezTo>
                <a:cubicBezTo>
                  <a:pt x="839630" y="398411"/>
                  <a:pt x="834377" y="389376"/>
                  <a:pt x="826511" y="387705"/>
                </a:cubicBezTo>
                <a:close/>
                <a:moveTo>
                  <a:pt x="34554" y="384252"/>
                </a:moveTo>
                <a:cubicBezTo>
                  <a:pt x="18543" y="380852"/>
                  <a:pt x="3276" y="393729"/>
                  <a:pt x="453" y="413014"/>
                </a:cubicBezTo>
                <a:cubicBezTo>
                  <a:pt x="-2371" y="432299"/>
                  <a:pt x="8320" y="450690"/>
                  <a:pt x="24330" y="454090"/>
                </a:cubicBezTo>
                <a:cubicBezTo>
                  <a:pt x="40341" y="457491"/>
                  <a:pt x="55609" y="444614"/>
                  <a:pt x="58432" y="425329"/>
                </a:cubicBezTo>
                <a:cubicBezTo>
                  <a:pt x="61255" y="406043"/>
                  <a:pt x="50565" y="387653"/>
                  <a:pt x="34554" y="384252"/>
                </a:cubicBezTo>
                <a:close/>
                <a:moveTo>
                  <a:pt x="426279" y="383345"/>
                </a:moveTo>
                <a:cubicBezTo>
                  <a:pt x="413571" y="380646"/>
                  <a:pt x="401453" y="390867"/>
                  <a:pt x="399212" y="406174"/>
                </a:cubicBezTo>
                <a:cubicBezTo>
                  <a:pt x="396971" y="421481"/>
                  <a:pt x="405456" y="436077"/>
                  <a:pt x="418164" y="438776"/>
                </a:cubicBezTo>
                <a:cubicBezTo>
                  <a:pt x="430872" y="441475"/>
                  <a:pt x="442990" y="431254"/>
                  <a:pt x="445231" y="415948"/>
                </a:cubicBezTo>
                <a:cubicBezTo>
                  <a:pt x="447471" y="400641"/>
                  <a:pt x="438986" y="386044"/>
                  <a:pt x="426279" y="383345"/>
                </a:cubicBezTo>
                <a:close/>
                <a:moveTo>
                  <a:pt x="784151" y="377347"/>
                </a:moveTo>
                <a:cubicBezTo>
                  <a:pt x="775679" y="375547"/>
                  <a:pt x="767600" y="382361"/>
                  <a:pt x="766106" y="392565"/>
                </a:cubicBezTo>
                <a:cubicBezTo>
                  <a:pt x="764613" y="402770"/>
                  <a:pt x="770269" y="412501"/>
                  <a:pt x="778741" y="414300"/>
                </a:cubicBezTo>
                <a:cubicBezTo>
                  <a:pt x="787213" y="416100"/>
                  <a:pt x="795292" y="409286"/>
                  <a:pt x="796785" y="399082"/>
                </a:cubicBezTo>
                <a:cubicBezTo>
                  <a:pt x="798279" y="388876"/>
                  <a:pt x="792622" y="379146"/>
                  <a:pt x="784151" y="377347"/>
                </a:cubicBezTo>
                <a:close/>
                <a:moveTo>
                  <a:pt x="1128726" y="374243"/>
                </a:moveTo>
                <a:cubicBezTo>
                  <a:pt x="1127034" y="373883"/>
                  <a:pt x="1125420" y="375244"/>
                  <a:pt x="1125121" y="377284"/>
                </a:cubicBezTo>
                <a:cubicBezTo>
                  <a:pt x="1124823" y="379322"/>
                  <a:pt x="1125953" y="381267"/>
                  <a:pt x="1127645" y="381626"/>
                </a:cubicBezTo>
                <a:cubicBezTo>
                  <a:pt x="1129338" y="381986"/>
                  <a:pt x="1130952" y="380624"/>
                  <a:pt x="1131251" y="378585"/>
                </a:cubicBezTo>
                <a:cubicBezTo>
                  <a:pt x="1131549" y="376547"/>
                  <a:pt x="1130418" y="374602"/>
                  <a:pt x="1128726" y="374243"/>
                </a:cubicBezTo>
                <a:close/>
                <a:moveTo>
                  <a:pt x="366388" y="369264"/>
                </a:moveTo>
                <a:cubicBezTo>
                  <a:pt x="353075" y="366436"/>
                  <a:pt x="340380" y="377144"/>
                  <a:pt x="338032" y="393179"/>
                </a:cubicBezTo>
                <a:cubicBezTo>
                  <a:pt x="335685" y="409215"/>
                  <a:pt x="344574" y="424507"/>
                  <a:pt x="357887" y="427334"/>
                </a:cubicBezTo>
                <a:cubicBezTo>
                  <a:pt x="371200" y="430161"/>
                  <a:pt x="383895" y="419454"/>
                  <a:pt x="386243" y="403418"/>
                </a:cubicBezTo>
                <a:cubicBezTo>
                  <a:pt x="388590" y="387383"/>
                  <a:pt x="379700" y="372091"/>
                  <a:pt x="366388" y="369264"/>
                </a:cubicBezTo>
                <a:close/>
                <a:moveTo>
                  <a:pt x="1108788" y="368739"/>
                </a:moveTo>
                <a:cubicBezTo>
                  <a:pt x="1106531" y="368260"/>
                  <a:pt x="1104379" y="370075"/>
                  <a:pt x="1103981" y="372793"/>
                </a:cubicBezTo>
                <a:cubicBezTo>
                  <a:pt x="1103584" y="375511"/>
                  <a:pt x="1105091" y="378103"/>
                  <a:pt x="1107347" y="378583"/>
                </a:cubicBezTo>
                <a:cubicBezTo>
                  <a:pt x="1109603" y="379062"/>
                  <a:pt x="1111756" y="377247"/>
                  <a:pt x="1112153" y="374529"/>
                </a:cubicBezTo>
                <a:cubicBezTo>
                  <a:pt x="1112552" y="371811"/>
                  <a:pt x="1111044" y="369219"/>
                  <a:pt x="1108788" y="368739"/>
                </a:cubicBezTo>
                <a:close/>
                <a:moveTo>
                  <a:pt x="739600" y="366523"/>
                </a:moveTo>
                <a:cubicBezTo>
                  <a:pt x="730523" y="364596"/>
                  <a:pt x="721867" y="371896"/>
                  <a:pt x="720266" y="382829"/>
                </a:cubicBezTo>
                <a:cubicBezTo>
                  <a:pt x="718666" y="393762"/>
                  <a:pt x="724727" y="404189"/>
                  <a:pt x="733804" y="406117"/>
                </a:cubicBezTo>
                <a:cubicBezTo>
                  <a:pt x="742881" y="408045"/>
                  <a:pt x="751537" y="400744"/>
                  <a:pt x="753137" y="389811"/>
                </a:cubicBezTo>
                <a:cubicBezTo>
                  <a:pt x="754738" y="378877"/>
                  <a:pt x="748677" y="368452"/>
                  <a:pt x="739600" y="366523"/>
                </a:cubicBezTo>
                <a:close/>
                <a:moveTo>
                  <a:pt x="1086499" y="362278"/>
                </a:moveTo>
                <a:cubicBezTo>
                  <a:pt x="1083473" y="361635"/>
                  <a:pt x="1080588" y="364067"/>
                  <a:pt x="1080055" y="367712"/>
                </a:cubicBezTo>
                <a:cubicBezTo>
                  <a:pt x="1079521" y="371356"/>
                  <a:pt x="1081542" y="374831"/>
                  <a:pt x="1084568" y="375473"/>
                </a:cubicBezTo>
                <a:cubicBezTo>
                  <a:pt x="1087594" y="376116"/>
                  <a:pt x="1090479" y="373683"/>
                  <a:pt x="1091012" y="370038"/>
                </a:cubicBezTo>
                <a:cubicBezTo>
                  <a:pt x="1091546" y="366394"/>
                  <a:pt x="1089525" y="362921"/>
                  <a:pt x="1086499" y="362278"/>
                </a:cubicBezTo>
                <a:close/>
                <a:moveTo>
                  <a:pt x="1061670" y="355644"/>
                </a:moveTo>
                <a:cubicBezTo>
                  <a:pt x="1058039" y="354873"/>
                  <a:pt x="1054576" y="357793"/>
                  <a:pt x="1053936" y="362166"/>
                </a:cubicBezTo>
                <a:cubicBezTo>
                  <a:pt x="1053297" y="366538"/>
                  <a:pt x="1055721" y="370708"/>
                  <a:pt x="1059352" y="371479"/>
                </a:cubicBezTo>
                <a:cubicBezTo>
                  <a:pt x="1062983" y="372251"/>
                  <a:pt x="1066446" y="369330"/>
                  <a:pt x="1067085" y="364957"/>
                </a:cubicBezTo>
                <a:cubicBezTo>
                  <a:pt x="1067726" y="360586"/>
                  <a:pt x="1065301" y="356416"/>
                  <a:pt x="1061670" y="355644"/>
                </a:cubicBezTo>
                <a:close/>
                <a:moveTo>
                  <a:pt x="692858" y="355237"/>
                </a:moveTo>
                <a:cubicBezTo>
                  <a:pt x="683176" y="353181"/>
                  <a:pt x="673943" y="360967"/>
                  <a:pt x="672236" y="372628"/>
                </a:cubicBezTo>
                <a:cubicBezTo>
                  <a:pt x="670529" y="384290"/>
                  <a:pt x="676993" y="395411"/>
                  <a:pt x="686676" y="397468"/>
                </a:cubicBezTo>
                <a:cubicBezTo>
                  <a:pt x="696359" y="399524"/>
                  <a:pt x="705591" y="391737"/>
                  <a:pt x="707299" y="380075"/>
                </a:cubicBezTo>
                <a:cubicBezTo>
                  <a:pt x="709005" y="368413"/>
                  <a:pt x="702540" y="357293"/>
                  <a:pt x="692858" y="355237"/>
                </a:cubicBezTo>
                <a:close/>
                <a:moveTo>
                  <a:pt x="304305" y="354720"/>
                </a:moveTo>
                <a:cubicBezTo>
                  <a:pt x="290387" y="351763"/>
                  <a:pt x="277116" y="362958"/>
                  <a:pt x="274662" y="379720"/>
                </a:cubicBezTo>
                <a:cubicBezTo>
                  <a:pt x="272208" y="396485"/>
                  <a:pt x="281501" y="412471"/>
                  <a:pt x="295418" y="415427"/>
                </a:cubicBezTo>
                <a:cubicBezTo>
                  <a:pt x="309336" y="418383"/>
                  <a:pt x="322608" y="407189"/>
                  <a:pt x="325062" y="390424"/>
                </a:cubicBezTo>
                <a:cubicBezTo>
                  <a:pt x="327516" y="373660"/>
                  <a:pt x="318223" y="357675"/>
                  <a:pt x="304305" y="354720"/>
                </a:cubicBezTo>
                <a:close/>
                <a:moveTo>
                  <a:pt x="1034650" y="348544"/>
                </a:moveTo>
                <a:cubicBezTo>
                  <a:pt x="1030415" y="347644"/>
                  <a:pt x="1026375" y="351051"/>
                  <a:pt x="1025628" y="356153"/>
                </a:cubicBezTo>
                <a:cubicBezTo>
                  <a:pt x="1024881" y="361256"/>
                  <a:pt x="1027709" y="366120"/>
                  <a:pt x="1031945" y="367019"/>
                </a:cubicBezTo>
                <a:cubicBezTo>
                  <a:pt x="1036181" y="367919"/>
                  <a:pt x="1040221" y="364512"/>
                  <a:pt x="1040968" y="359411"/>
                </a:cubicBezTo>
                <a:cubicBezTo>
                  <a:pt x="1041715" y="354309"/>
                  <a:pt x="1038886" y="349444"/>
                  <a:pt x="1034650" y="348544"/>
                </a:cubicBezTo>
                <a:close/>
                <a:moveTo>
                  <a:pt x="643924" y="343484"/>
                </a:moveTo>
                <a:cubicBezTo>
                  <a:pt x="633637" y="341298"/>
                  <a:pt x="623827" y="349571"/>
                  <a:pt x="622013" y="361963"/>
                </a:cubicBezTo>
                <a:cubicBezTo>
                  <a:pt x="620200" y="374353"/>
                  <a:pt x="627068" y="386169"/>
                  <a:pt x="637356" y="388354"/>
                </a:cubicBezTo>
                <a:cubicBezTo>
                  <a:pt x="647642" y="390538"/>
                  <a:pt x="657453" y="382265"/>
                  <a:pt x="659266" y="369874"/>
                </a:cubicBezTo>
                <a:cubicBezTo>
                  <a:pt x="661080" y="357484"/>
                  <a:pt x="654212" y="345668"/>
                  <a:pt x="643924" y="343484"/>
                </a:cubicBezTo>
                <a:close/>
                <a:moveTo>
                  <a:pt x="1005439" y="340980"/>
                </a:moveTo>
                <a:cubicBezTo>
                  <a:pt x="1000597" y="339951"/>
                  <a:pt x="995981" y="343845"/>
                  <a:pt x="995128" y="349675"/>
                </a:cubicBezTo>
                <a:cubicBezTo>
                  <a:pt x="994273" y="355506"/>
                  <a:pt x="997507" y="361067"/>
                  <a:pt x="1002348" y="362095"/>
                </a:cubicBezTo>
                <a:cubicBezTo>
                  <a:pt x="1007189" y="363124"/>
                  <a:pt x="1011805" y="359230"/>
                  <a:pt x="1012659" y="353399"/>
                </a:cubicBezTo>
                <a:cubicBezTo>
                  <a:pt x="1013512" y="347568"/>
                  <a:pt x="1010280" y="342008"/>
                  <a:pt x="1005439" y="340980"/>
                </a:cubicBezTo>
                <a:close/>
                <a:moveTo>
                  <a:pt x="240033" y="339708"/>
                </a:moveTo>
                <a:cubicBezTo>
                  <a:pt x="225510" y="336624"/>
                  <a:pt x="211661" y="348303"/>
                  <a:pt x="209100" y="365795"/>
                </a:cubicBezTo>
                <a:cubicBezTo>
                  <a:pt x="206539" y="383289"/>
                  <a:pt x="216236" y="399970"/>
                  <a:pt x="230759" y="403055"/>
                </a:cubicBezTo>
                <a:cubicBezTo>
                  <a:pt x="245283" y="406139"/>
                  <a:pt x="259132" y="394459"/>
                  <a:pt x="261693" y="376966"/>
                </a:cubicBezTo>
                <a:cubicBezTo>
                  <a:pt x="264253" y="359474"/>
                  <a:pt x="254557" y="342792"/>
                  <a:pt x="240033" y="339708"/>
                </a:cubicBezTo>
                <a:close/>
                <a:moveTo>
                  <a:pt x="974035" y="332949"/>
                </a:moveTo>
                <a:cubicBezTo>
                  <a:pt x="968589" y="331792"/>
                  <a:pt x="963395" y="336172"/>
                  <a:pt x="962435" y="342733"/>
                </a:cubicBezTo>
                <a:cubicBezTo>
                  <a:pt x="961475" y="349291"/>
                  <a:pt x="965111" y="355548"/>
                  <a:pt x="970557" y="356704"/>
                </a:cubicBezTo>
                <a:cubicBezTo>
                  <a:pt x="976003" y="357861"/>
                  <a:pt x="981197" y="353480"/>
                  <a:pt x="982157" y="346920"/>
                </a:cubicBezTo>
                <a:cubicBezTo>
                  <a:pt x="983118" y="340361"/>
                  <a:pt x="979481" y="334105"/>
                  <a:pt x="974035" y="332949"/>
                </a:cubicBezTo>
                <a:close/>
                <a:moveTo>
                  <a:pt x="592799" y="331264"/>
                </a:moveTo>
                <a:cubicBezTo>
                  <a:pt x="581906" y="328951"/>
                  <a:pt x="571520" y="337711"/>
                  <a:pt x="569599" y="350830"/>
                </a:cubicBezTo>
                <a:cubicBezTo>
                  <a:pt x="567679" y="363949"/>
                  <a:pt x="574952" y="376461"/>
                  <a:pt x="585844" y="378774"/>
                </a:cubicBezTo>
                <a:cubicBezTo>
                  <a:pt x="596737" y="381088"/>
                  <a:pt x="607123" y="372327"/>
                  <a:pt x="609044" y="359209"/>
                </a:cubicBezTo>
                <a:cubicBezTo>
                  <a:pt x="610964" y="346088"/>
                  <a:pt x="603691" y="333578"/>
                  <a:pt x="592799" y="331264"/>
                </a:cubicBezTo>
                <a:close/>
                <a:moveTo>
                  <a:pt x="940441" y="324453"/>
                </a:moveTo>
                <a:cubicBezTo>
                  <a:pt x="934390" y="323168"/>
                  <a:pt x="928619" y="328035"/>
                  <a:pt x="927552" y="335324"/>
                </a:cubicBezTo>
                <a:cubicBezTo>
                  <a:pt x="926485" y="342612"/>
                  <a:pt x="930526" y="349563"/>
                  <a:pt x="936577" y="350847"/>
                </a:cubicBezTo>
                <a:cubicBezTo>
                  <a:pt x="942629" y="352133"/>
                  <a:pt x="948399" y="347266"/>
                  <a:pt x="949466" y="339978"/>
                </a:cubicBezTo>
                <a:cubicBezTo>
                  <a:pt x="950533" y="332689"/>
                  <a:pt x="946493" y="325739"/>
                  <a:pt x="940441" y="324453"/>
                </a:cubicBezTo>
                <a:close/>
                <a:moveTo>
                  <a:pt x="173569" y="324230"/>
                </a:moveTo>
                <a:cubicBezTo>
                  <a:pt x="158440" y="321017"/>
                  <a:pt x="144014" y="333184"/>
                  <a:pt x="141346" y="351406"/>
                </a:cubicBezTo>
                <a:cubicBezTo>
                  <a:pt x="138679" y="369627"/>
                  <a:pt x="148781" y="387004"/>
                  <a:pt x="163909" y="390218"/>
                </a:cubicBezTo>
                <a:cubicBezTo>
                  <a:pt x="179037" y="393431"/>
                  <a:pt x="193464" y="381263"/>
                  <a:pt x="196131" y="363042"/>
                </a:cubicBezTo>
                <a:cubicBezTo>
                  <a:pt x="198799" y="344820"/>
                  <a:pt x="188697" y="327444"/>
                  <a:pt x="173569" y="324230"/>
                </a:cubicBezTo>
                <a:close/>
                <a:moveTo>
                  <a:pt x="539487" y="318580"/>
                </a:moveTo>
                <a:cubicBezTo>
                  <a:pt x="527989" y="316138"/>
                  <a:pt x="517025" y="325385"/>
                  <a:pt x="514997" y="339233"/>
                </a:cubicBezTo>
                <a:cubicBezTo>
                  <a:pt x="512970" y="353082"/>
                  <a:pt x="520647" y="366287"/>
                  <a:pt x="532145" y="368729"/>
                </a:cubicBezTo>
                <a:cubicBezTo>
                  <a:pt x="543642" y="371171"/>
                  <a:pt x="554604" y="361925"/>
                  <a:pt x="556631" y="348076"/>
                </a:cubicBezTo>
                <a:cubicBezTo>
                  <a:pt x="558658" y="334228"/>
                  <a:pt x="550984" y="321021"/>
                  <a:pt x="539487" y="318580"/>
                </a:cubicBezTo>
                <a:close/>
                <a:moveTo>
                  <a:pt x="904655" y="315492"/>
                </a:moveTo>
                <a:cubicBezTo>
                  <a:pt x="897999" y="314078"/>
                  <a:pt x="891652" y="319431"/>
                  <a:pt x="890478" y="327449"/>
                </a:cubicBezTo>
                <a:cubicBezTo>
                  <a:pt x="889304" y="335467"/>
                  <a:pt x="893749" y="343113"/>
                  <a:pt x="900405" y="344526"/>
                </a:cubicBezTo>
                <a:cubicBezTo>
                  <a:pt x="907061" y="345939"/>
                  <a:pt x="913409" y="340587"/>
                  <a:pt x="914583" y="332569"/>
                </a:cubicBezTo>
                <a:cubicBezTo>
                  <a:pt x="915756" y="324551"/>
                  <a:pt x="911312" y="316905"/>
                  <a:pt x="904655" y="315492"/>
                </a:cubicBezTo>
                <a:close/>
                <a:moveTo>
                  <a:pt x="104913" y="308288"/>
                </a:moveTo>
                <a:cubicBezTo>
                  <a:pt x="89179" y="304947"/>
                  <a:pt x="74176" y="317601"/>
                  <a:pt x="71401" y="336552"/>
                </a:cubicBezTo>
                <a:cubicBezTo>
                  <a:pt x="68627" y="355503"/>
                  <a:pt x="79133" y="373573"/>
                  <a:pt x="94866" y="376914"/>
                </a:cubicBezTo>
                <a:cubicBezTo>
                  <a:pt x="110599" y="380256"/>
                  <a:pt x="125603" y="367602"/>
                  <a:pt x="128376" y="348652"/>
                </a:cubicBezTo>
                <a:cubicBezTo>
                  <a:pt x="131151" y="329702"/>
                  <a:pt x="120645" y="311630"/>
                  <a:pt x="104913" y="308288"/>
                </a:cubicBezTo>
                <a:close/>
                <a:moveTo>
                  <a:pt x="866679" y="306065"/>
                </a:moveTo>
                <a:cubicBezTo>
                  <a:pt x="859417" y="304523"/>
                  <a:pt x="852493" y="310363"/>
                  <a:pt x="851213" y="319110"/>
                </a:cubicBezTo>
                <a:cubicBezTo>
                  <a:pt x="849932" y="327856"/>
                  <a:pt x="854781" y="336197"/>
                  <a:pt x="862042" y="337740"/>
                </a:cubicBezTo>
                <a:cubicBezTo>
                  <a:pt x="869304" y="339282"/>
                  <a:pt x="876228" y="333441"/>
                  <a:pt x="877509" y="324695"/>
                </a:cubicBezTo>
                <a:cubicBezTo>
                  <a:pt x="878789" y="315948"/>
                  <a:pt x="873940" y="307607"/>
                  <a:pt x="866679" y="306065"/>
                </a:cubicBezTo>
                <a:close/>
                <a:moveTo>
                  <a:pt x="483978" y="305430"/>
                </a:moveTo>
                <a:cubicBezTo>
                  <a:pt x="471876" y="302859"/>
                  <a:pt x="460334" y="312593"/>
                  <a:pt x="458201" y="327171"/>
                </a:cubicBezTo>
                <a:cubicBezTo>
                  <a:pt x="456067" y="341748"/>
                  <a:pt x="464148" y="355649"/>
                  <a:pt x="476251" y="358219"/>
                </a:cubicBezTo>
                <a:cubicBezTo>
                  <a:pt x="488353" y="360790"/>
                  <a:pt x="499894" y="351057"/>
                  <a:pt x="502028" y="336479"/>
                </a:cubicBezTo>
                <a:cubicBezTo>
                  <a:pt x="504162" y="321902"/>
                  <a:pt x="496081" y="308000"/>
                  <a:pt x="483978" y="305430"/>
                </a:cubicBezTo>
                <a:close/>
                <a:moveTo>
                  <a:pt x="826511" y="296173"/>
                </a:moveTo>
                <a:cubicBezTo>
                  <a:pt x="818643" y="294502"/>
                  <a:pt x="811142" y="300829"/>
                  <a:pt x="809755" y="310305"/>
                </a:cubicBezTo>
                <a:cubicBezTo>
                  <a:pt x="808368" y="319780"/>
                  <a:pt x="813621" y="328816"/>
                  <a:pt x="821487" y="330487"/>
                </a:cubicBezTo>
                <a:cubicBezTo>
                  <a:pt x="829355" y="332157"/>
                  <a:pt x="836856" y="325830"/>
                  <a:pt x="838243" y="316355"/>
                </a:cubicBezTo>
                <a:cubicBezTo>
                  <a:pt x="839630" y="306880"/>
                  <a:pt x="834377" y="297844"/>
                  <a:pt x="826511" y="296173"/>
                </a:cubicBezTo>
                <a:close/>
                <a:moveTo>
                  <a:pt x="34554" y="292721"/>
                </a:moveTo>
                <a:cubicBezTo>
                  <a:pt x="18543" y="289320"/>
                  <a:pt x="3276" y="302198"/>
                  <a:pt x="453" y="321483"/>
                </a:cubicBezTo>
                <a:cubicBezTo>
                  <a:pt x="-2370" y="340768"/>
                  <a:pt x="8320" y="359158"/>
                  <a:pt x="24330" y="362558"/>
                </a:cubicBezTo>
                <a:cubicBezTo>
                  <a:pt x="40341" y="365958"/>
                  <a:pt x="55609" y="353082"/>
                  <a:pt x="58432" y="333797"/>
                </a:cubicBezTo>
                <a:cubicBezTo>
                  <a:pt x="61256" y="314512"/>
                  <a:pt x="50565" y="296122"/>
                  <a:pt x="34554" y="292721"/>
                </a:cubicBezTo>
                <a:close/>
                <a:moveTo>
                  <a:pt x="426279" y="291814"/>
                </a:moveTo>
                <a:cubicBezTo>
                  <a:pt x="413571" y="289115"/>
                  <a:pt x="401453" y="299335"/>
                  <a:pt x="399212" y="314642"/>
                </a:cubicBezTo>
                <a:cubicBezTo>
                  <a:pt x="396971" y="329949"/>
                  <a:pt x="405457" y="344546"/>
                  <a:pt x="418165" y="347244"/>
                </a:cubicBezTo>
                <a:cubicBezTo>
                  <a:pt x="430873" y="349943"/>
                  <a:pt x="442990" y="339723"/>
                  <a:pt x="445232" y="324416"/>
                </a:cubicBezTo>
                <a:cubicBezTo>
                  <a:pt x="447472" y="309109"/>
                  <a:pt x="438987" y="294513"/>
                  <a:pt x="426279" y="291814"/>
                </a:cubicBezTo>
                <a:close/>
                <a:moveTo>
                  <a:pt x="784151" y="285815"/>
                </a:moveTo>
                <a:cubicBezTo>
                  <a:pt x="775679" y="284016"/>
                  <a:pt x="767600" y="290829"/>
                  <a:pt x="766106" y="301034"/>
                </a:cubicBezTo>
                <a:cubicBezTo>
                  <a:pt x="764613" y="311238"/>
                  <a:pt x="770269" y="320969"/>
                  <a:pt x="778741" y="322769"/>
                </a:cubicBezTo>
                <a:cubicBezTo>
                  <a:pt x="787213" y="324568"/>
                  <a:pt x="795292" y="317754"/>
                  <a:pt x="796785" y="307550"/>
                </a:cubicBezTo>
                <a:cubicBezTo>
                  <a:pt x="798279" y="297345"/>
                  <a:pt x="792622" y="287615"/>
                  <a:pt x="784151" y="285815"/>
                </a:cubicBezTo>
                <a:close/>
                <a:moveTo>
                  <a:pt x="1128726" y="282712"/>
                </a:moveTo>
                <a:cubicBezTo>
                  <a:pt x="1127034" y="282353"/>
                  <a:pt x="1125420" y="283714"/>
                  <a:pt x="1125121" y="285753"/>
                </a:cubicBezTo>
                <a:cubicBezTo>
                  <a:pt x="1124823" y="287791"/>
                  <a:pt x="1125953" y="289735"/>
                  <a:pt x="1127645" y="290094"/>
                </a:cubicBezTo>
                <a:cubicBezTo>
                  <a:pt x="1129338" y="290454"/>
                  <a:pt x="1130952" y="289093"/>
                  <a:pt x="1131251" y="287054"/>
                </a:cubicBezTo>
                <a:cubicBezTo>
                  <a:pt x="1131549" y="285015"/>
                  <a:pt x="1130418" y="283071"/>
                  <a:pt x="1128726" y="282712"/>
                </a:cubicBezTo>
                <a:close/>
                <a:moveTo>
                  <a:pt x="366388" y="277732"/>
                </a:moveTo>
                <a:cubicBezTo>
                  <a:pt x="353075" y="274905"/>
                  <a:pt x="340380" y="285612"/>
                  <a:pt x="338032" y="301648"/>
                </a:cubicBezTo>
                <a:cubicBezTo>
                  <a:pt x="335685" y="317683"/>
                  <a:pt x="344574" y="332976"/>
                  <a:pt x="357887" y="335803"/>
                </a:cubicBezTo>
                <a:cubicBezTo>
                  <a:pt x="371200" y="338631"/>
                  <a:pt x="383895" y="327923"/>
                  <a:pt x="386243" y="311887"/>
                </a:cubicBezTo>
                <a:cubicBezTo>
                  <a:pt x="388590" y="295852"/>
                  <a:pt x="379701" y="280560"/>
                  <a:pt x="366388" y="277732"/>
                </a:cubicBezTo>
                <a:close/>
                <a:moveTo>
                  <a:pt x="1108788" y="277208"/>
                </a:moveTo>
                <a:cubicBezTo>
                  <a:pt x="1106531" y="276730"/>
                  <a:pt x="1104379" y="278544"/>
                  <a:pt x="1103981" y="281262"/>
                </a:cubicBezTo>
                <a:cubicBezTo>
                  <a:pt x="1103583" y="283980"/>
                  <a:pt x="1105091" y="286573"/>
                  <a:pt x="1107347" y="287052"/>
                </a:cubicBezTo>
                <a:cubicBezTo>
                  <a:pt x="1109603" y="287531"/>
                  <a:pt x="1111756" y="285716"/>
                  <a:pt x="1112153" y="282998"/>
                </a:cubicBezTo>
                <a:cubicBezTo>
                  <a:pt x="1112552" y="280279"/>
                  <a:pt x="1111044" y="277687"/>
                  <a:pt x="1108788" y="277208"/>
                </a:cubicBezTo>
                <a:close/>
                <a:moveTo>
                  <a:pt x="739600" y="274992"/>
                </a:moveTo>
                <a:cubicBezTo>
                  <a:pt x="730523" y="273064"/>
                  <a:pt x="721867" y="280365"/>
                  <a:pt x="720266" y="291298"/>
                </a:cubicBezTo>
                <a:cubicBezTo>
                  <a:pt x="718666" y="302231"/>
                  <a:pt x="724727" y="312658"/>
                  <a:pt x="733804" y="314585"/>
                </a:cubicBezTo>
                <a:cubicBezTo>
                  <a:pt x="742881" y="316513"/>
                  <a:pt x="751537" y="309213"/>
                  <a:pt x="753137" y="298280"/>
                </a:cubicBezTo>
                <a:cubicBezTo>
                  <a:pt x="754738" y="287346"/>
                  <a:pt x="748677" y="276920"/>
                  <a:pt x="739600" y="274992"/>
                </a:cubicBezTo>
                <a:close/>
                <a:moveTo>
                  <a:pt x="1086499" y="270745"/>
                </a:moveTo>
                <a:cubicBezTo>
                  <a:pt x="1083473" y="270103"/>
                  <a:pt x="1080588" y="272536"/>
                  <a:pt x="1080055" y="276180"/>
                </a:cubicBezTo>
                <a:cubicBezTo>
                  <a:pt x="1079521" y="279825"/>
                  <a:pt x="1081542" y="283299"/>
                  <a:pt x="1084568" y="283942"/>
                </a:cubicBezTo>
                <a:cubicBezTo>
                  <a:pt x="1087594" y="284585"/>
                  <a:pt x="1090479" y="282152"/>
                  <a:pt x="1091012" y="278507"/>
                </a:cubicBezTo>
                <a:cubicBezTo>
                  <a:pt x="1091546" y="274863"/>
                  <a:pt x="1089525" y="271387"/>
                  <a:pt x="1086499" y="270745"/>
                </a:cubicBezTo>
                <a:close/>
                <a:moveTo>
                  <a:pt x="1061670" y="264112"/>
                </a:moveTo>
                <a:cubicBezTo>
                  <a:pt x="1058039" y="263340"/>
                  <a:pt x="1054576" y="266261"/>
                  <a:pt x="1053936" y="270634"/>
                </a:cubicBezTo>
                <a:cubicBezTo>
                  <a:pt x="1053297" y="275007"/>
                  <a:pt x="1055721" y="279176"/>
                  <a:pt x="1059352" y="279948"/>
                </a:cubicBezTo>
                <a:cubicBezTo>
                  <a:pt x="1062983" y="280719"/>
                  <a:pt x="1066446" y="277799"/>
                  <a:pt x="1067085" y="273426"/>
                </a:cubicBezTo>
                <a:cubicBezTo>
                  <a:pt x="1067726" y="269053"/>
                  <a:pt x="1065301" y="264883"/>
                  <a:pt x="1061670" y="264112"/>
                </a:cubicBezTo>
                <a:close/>
                <a:moveTo>
                  <a:pt x="692858" y="263705"/>
                </a:moveTo>
                <a:cubicBezTo>
                  <a:pt x="683176" y="261649"/>
                  <a:pt x="673943" y="269435"/>
                  <a:pt x="672236" y="281097"/>
                </a:cubicBezTo>
                <a:cubicBezTo>
                  <a:pt x="670529" y="292759"/>
                  <a:pt x="676993" y="303880"/>
                  <a:pt x="686676" y="305937"/>
                </a:cubicBezTo>
                <a:cubicBezTo>
                  <a:pt x="696359" y="307993"/>
                  <a:pt x="705591" y="300206"/>
                  <a:pt x="707299" y="288544"/>
                </a:cubicBezTo>
                <a:cubicBezTo>
                  <a:pt x="709005" y="276882"/>
                  <a:pt x="702540" y="265762"/>
                  <a:pt x="692858" y="263705"/>
                </a:cubicBezTo>
                <a:close/>
                <a:moveTo>
                  <a:pt x="304305" y="263187"/>
                </a:moveTo>
                <a:cubicBezTo>
                  <a:pt x="290387" y="260231"/>
                  <a:pt x="277116" y="271425"/>
                  <a:pt x="274663" y="288189"/>
                </a:cubicBezTo>
                <a:cubicBezTo>
                  <a:pt x="272208" y="304953"/>
                  <a:pt x="281502" y="320940"/>
                  <a:pt x="295418" y="323897"/>
                </a:cubicBezTo>
                <a:cubicBezTo>
                  <a:pt x="309336" y="326851"/>
                  <a:pt x="322608" y="315659"/>
                  <a:pt x="325062" y="298894"/>
                </a:cubicBezTo>
                <a:cubicBezTo>
                  <a:pt x="327517" y="282130"/>
                  <a:pt x="318223" y="266143"/>
                  <a:pt x="304305" y="263187"/>
                </a:cubicBezTo>
                <a:close/>
                <a:moveTo>
                  <a:pt x="1034650" y="257012"/>
                </a:moveTo>
                <a:cubicBezTo>
                  <a:pt x="1030414" y="256112"/>
                  <a:pt x="1026374" y="259518"/>
                  <a:pt x="1025627" y="264620"/>
                </a:cubicBezTo>
                <a:cubicBezTo>
                  <a:pt x="1024881" y="269723"/>
                  <a:pt x="1027709" y="274587"/>
                  <a:pt x="1031945" y="275488"/>
                </a:cubicBezTo>
                <a:cubicBezTo>
                  <a:pt x="1036181" y="276387"/>
                  <a:pt x="1040221" y="272981"/>
                  <a:pt x="1040968" y="267879"/>
                </a:cubicBezTo>
                <a:cubicBezTo>
                  <a:pt x="1041715" y="262776"/>
                  <a:pt x="1038886" y="257911"/>
                  <a:pt x="1034650" y="257012"/>
                </a:cubicBezTo>
                <a:close/>
                <a:moveTo>
                  <a:pt x="643924" y="251950"/>
                </a:moveTo>
                <a:cubicBezTo>
                  <a:pt x="633637" y="249766"/>
                  <a:pt x="623827" y="258039"/>
                  <a:pt x="622014" y="270430"/>
                </a:cubicBezTo>
                <a:cubicBezTo>
                  <a:pt x="620200" y="282821"/>
                  <a:pt x="627068" y="294637"/>
                  <a:pt x="637356" y="296822"/>
                </a:cubicBezTo>
                <a:cubicBezTo>
                  <a:pt x="647643" y="299007"/>
                  <a:pt x="657453" y="290734"/>
                  <a:pt x="659266" y="278342"/>
                </a:cubicBezTo>
                <a:cubicBezTo>
                  <a:pt x="661080" y="265951"/>
                  <a:pt x="654212" y="254135"/>
                  <a:pt x="643924" y="251950"/>
                </a:cubicBezTo>
                <a:close/>
                <a:moveTo>
                  <a:pt x="1005438" y="249447"/>
                </a:moveTo>
                <a:cubicBezTo>
                  <a:pt x="1000597" y="248419"/>
                  <a:pt x="995981" y="252312"/>
                  <a:pt x="995127" y="258143"/>
                </a:cubicBezTo>
                <a:cubicBezTo>
                  <a:pt x="994274" y="263974"/>
                  <a:pt x="997506" y="269534"/>
                  <a:pt x="1002347" y="270563"/>
                </a:cubicBezTo>
                <a:cubicBezTo>
                  <a:pt x="1007189" y="271591"/>
                  <a:pt x="1011805" y="267697"/>
                  <a:pt x="1012658" y="261867"/>
                </a:cubicBezTo>
                <a:cubicBezTo>
                  <a:pt x="1013512" y="256035"/>
                  <a:pt x="1010280" y="250475"/>
                  <a:pt x="1005438" y="249447"/>
                </a:cubicBezTo>
                <a:close/>
                <a:moveTo>
                  <a:pt x="240033" y="248174"/>
                </a:moveTo>
                <a:cubicBezTo>
                  <a:pt x="225510" y="245090"/>
                  <a:pt x="211661" y="256770"/>
                  <a:pt x="209100" y="274264"/>
                </a:cubicBezTo>
                <a:cubicBezTo>
                  <a:pt x="206539" y="291757"/>
                  <a:pt x="216236" y="308440"/>
                  <a:pt x="230760" y="311524"/>
                </a:cubicBezTo>
                <a:cubicBezTo>
                  <a:pt x="245283" y="314608"/>
                  <a:pt x="259132" y="302928"/>
                  <a:pt x="261693" y="285435"/>
                </a:cubicBezTo>
                <a:cubicBezTo>
                  <a:pt x="264254" y="267940"/>
                  <a:pt x="254557" y="251259"/>
                  <a:pt x="240033" y="248174"/>
                </a:cubicBezTo>
                <a:close/>
                <a:moveTo>
                  <a:pt x="974035" y="241416"/>
                </a:moveTo>
                <a:cubicBezTo>
                  <a:pt x="968589" y="240259"/>
                  <a:pt x="963395" y="244640"/>
                  <a:pt x="962435" y="251199"/>
                </a:cubicBezTo>
                <a:cubicBezTo>
                  <a:pt x="961475" y="257759"/>
                  <a:pt x="965111" y="264015"/>
                  <a:pt x="970558" y="265172"/>
                </a:cubicBezTo>
                <a:cubicBezTo>
                  <a:pt x="976003" y="266329"/>
                  <a:pt x="981197" y="261948"/>
                  <a:pt x="982157" y="255388"/>
                </a:cubicBezTo>
                <a:cubicBezTo>
                  <a:pt x="983118" y="248829"/>
                  <a:pt x="979481" y="242573"/>
                  <a:pt x="974035" y="241416"/>
                </a:cubicBezTo>
                <a:close/>
                <a:moveTo>
                  <a:pt x="592799" y="239731"/>
                </a:moveTo>
                <a:cubicBezTo>
                  <a:pt x="581907" y="237418"/>
                  <a:pt x="571520" y="246179"/>
                  <a:pt x="569599" y="259298"/>
                </a:cubicBezTo>
                <a:cubicBezTo>
                  <a:pt x="567679" y="272418"/>
                  <a:pt x="574952" y="284929"/>
                  <a:pt x="585844" y="287244"/>
                </a:cubicBezTo>
                <a:cubicBezTo>
                  <a:pt x="596737" y="289556"/>
                  <a:pt x="607123" y="280796"/>
                  <a:pt x="609044" y="267676"/>
                </a:cubicBezTo>
                <a:cubicBezTo>
                  <a:pt x="610965" y="254555"/>
                  <a:pt x="603692" y="242045"/>
                  <a:pt x="592799" y="239731"/>
                </a:cubicBezTo>
                <a:close/>
                <a:moveTo>
                  <a:pt x="940441" y="232921"/>
                </a:moveTo>
                <a:cubicBezTo>
                  <a:pt x="934390" y="231635"/>
                  <a:pt x="928619" y="236502"/>
                  <a:pt x="927552" y="243791"/>
                </a:cubicBezTo>
                <a:cubicBezTo>
                  <a:pt x="926485" y="251079"/>
                  <a:pt x="930526" y="258030"/>
                  <a:pt x="936577" y="259315"/>
                </a:cubicBezTo>
                <a:cubicBezTo>
                  <a:pt x="942629" y="260601"/>
                  <a:pt x="948399" y="255733"/>
                  <a:pt x="949466" y="248445"/>
                </a:cubicBezTo>
                <a:cubicBezTo>
                  <a:pt x="950533" y="241157"/>
                  <a:pt x="946493" y="234205"/>
                  <a:pt x="940441" y="232921"/>
                </a:cubicBezTo>
                <a:close/>
                <a:moveTo>
                  <a:pt x="173570" y="232697"/>
                </a:moveTo>
                <a:cubicBezTo>
                  <a:pt x="158441" y="229484"/>
                  <a:pt x="144014" y="241651"/>
                  <a:pt x="141347" y="259874"/>
                </a:cubicBezTo>
                <a:cubicBezTo>
                  <a:pt x="138680" y="278096"/>
                  <a:pt x="148781" y="295474"/>
                  <a:pt x="163910" y="298686"/>
                </a:cubicBezTo>
                <a:cubicBezTo>
                  <a:pt x="179038" y="301899"/>
                  <a:pt x="193464" y="289731"/>
                  <a:pt x="196132" y="271510"/>
                </a:cubicBezTo>
                <a:cubicBezTo>
                  <a:pt x="198799" y="253287"/>
                  <a:pt x="188698" y="235910"/>
                  <a:pt x="173570" y="232697"/>
                </a:cubicBezTo>
                <a:close/>
                <a:moveTo>
                  <a:pt x="539487" y="227046"/>
                </a:moveTo>
                <a:cubicBezTo>
                  <a:pt x="527989" y="224604"/>
                  <a:pt x="517025" y="233852"/>
                  <a:pt x="514998" y="247700"/>
                </a:cubicBezTo>
                <a:cubicBezTo>
                  <a:pt x="512971" y="261549"/>
                  <a:pt x="520648" y="274756"/>
                  <a:pt x="532145" y="277198"/>
                </a:cubicBezTo>
                <a:cubicBezTo>
                  <a:pt x="543643" y="279640"/>
                  <a:pt x="554604" y="270392"/>
                  <a:pt x="556631" y="256543"/>
                </a:cubicBezTo>
                <a:cubicBezTo>
                  <a:pt x="558659" y="242695"/>
                  <a:pt x="550984" y="229487"/>
                  <a:pt x="539487" y="227046"/>
                </a:cubicBezTo>
                <a:close/>
                <a:moveTo>
                  <a:pt x="904655" y="223959"/>
                </a:moveTo>
                <a:cubicBezTo>
                  <a:pt x="897999" y="222545"/>
                  <a:pt x="891652" y="227899"/>
                  <a:pt x="890478" y="235917"/>
                </a:cubicBezTo>
                <a:cubicBezTo>
                  <a:pt x="889305" y="243934"/>
                  <a:pt x="893749" y="251580"/>
                  <a:pt x="900405" y="252994"/>
                </a:cubicBezTo>
                <a:cubicBezTo>
                  <a:pt x="907062" y="254408"/>
                  <a:pt x="913409" y="249054"/>
                  <a:pt x="914583" y="241036"/>
                </a:cubicBezTo>
                <a:cubicBezTo>
                  <a:pt x="915757" y="233019"/>
                  <a:pt x="911312" y="225373"/>
                  <a:pt x="904655" y="223959"/>
                </a:cubicBezTo>
                <a:close/>
                <a:moveTo>
                  <a:pt x="104913" y="216755"/>
                </a:moveTo>
                <a:cubicBezTo>
                  <a:pt x="89179" y="213413"/>
                  <a:pt x="74176" y="226067"/>
                  <a:pt x="71402" y="245018"/>
                </a:cubicBezTo>
                <a:cubicBezTo>
                  <a:pt x="68628" y="263969"/>
                  <a:pt x="79133" y="282041"/>
                  <a:pt x="94867" y="285383"/>
                </a:cubicBezTo>
                <a:cubicBezTo>
                  <a:pt x="110599" y="288725"/>
                  <a:pt x="125603" y="276071"/>
                  <a:pt x="128377" y="257120"/>
                </a:cubicBezTo>
                <a:cubicBezTo>
                  <a:pt x="131151" y="238169"/>
                  <a:pt x="120646" y="220097"/>
                  <a:pt x="104913" y="216755"/>
                </a:cubicBezTo>
                <a:close/>
                <a:moveTo>
                  <a:pt x="866679" y="214532"/>
                </a:moveTo>
                <a:cubicBezTo>
                  <a:pt x="859417" y="212990"/>
                  <a:pt x="852492" y="218830"/>
                  <a:pt x="851212" y="227577"/>
                </a:cubicBezTo>
                <a:cubicBezTo>
                  <a:pt x="849932" y="236323"/>
                  <a:pt x="854781" y="244665"/>
                  <a:pt x="862042" y="246206"/>
                </a:cubicBezTo>
                <a:cubicBezTo>
                  <a:pt x="869303" y="247749"/>
                  <a:pt x="876228" y="241908"/>
                  <a:pt x="877508" y="233162"/>
                </a:cubicBezTo>
                <a:cubicBezTo>
                  <a:pt x="878789" y="224415"/>
                  <a:pt x="873940" y="216074"/>
                  <a:pt x="866679" y="214532"/>
                </a:cubicBezTo>
                <a:close/>
                <a:moveTo>
                  <a:pt x="483979" y="213897"/>
                </a:moveTo>
                <a:cubicBezTo>
                  <a:pt x="471877" y="211326"/>
                  <a:pt x="460335" y="221061"/>
                  <a:pt x="458201" y="235638"/>
                </a:cubicBezTo>
                <a:cubicBezTo>
                  <a:pt x="456067" y="250216"/>
                  <a:pt x="464148" y="264117"/>
                  <a:pt x="476251" y="266687"/>
                </a:cubicBezTo>
                <a:cubicBezTo>
                  <a:pt x="488353" y="269258"/>
                  <a:pt x="499894" y="259524"/>
                  <a:pt x="502028" y="244947"/>
                </a:cubicBezTo>
                <a:cubicBezTo>
                  <a:pt x="504163" y="230369"/>
                  <a:pt x="496081" y="216467"/>
                  <a:pt x="483979" y="213897"/>
                </a:cubicBezTo>
                <a:close/>
                <a:moveTo>
                  <a:pt x="826511" y="204640"/>
                </a:moveTo>
                <a:cubicBezTo>
                  <a:pt x="818644" y="202969"/>
                  <a:pt x="811142" y="209297"/>
                  <a:pt x="809754" y="218771"/>
                </a:cubicBezTo>
                <a:cubicBezTo>
                  <a:pt x="808368" y="228247"/>
                  <a:pt x="813621" y="237283"/>
                  <a:pt x="821488" y="238953"/>
                </a:cubicBezTo>
                <a:cubicBezTo>
                  <a:pt x="829355" y="240625"/>
                  <a:pt x="836856" y="234298"/>
                  <a:pt x="838243" y="224822"/>
                </a:cubicBezTo>
                <a:cubicBezTo>
                  <a:pt x="839630" y="215347"/>
                  <a:pt x="834377" y="206311"/>
                  <a:pt x="826511" y="204640"/>
                </a:cubicBezTo>
                <a:close/>
                <a:moveTo>
                  <a:pt x="34555" y="201188"/>
                </a:moveTo>
                <a:cubicBezTo>
                  <a:pt x="18544" y="197788"/>
                  <a:pt x="3276" y="210664"/>
                  <a:pt x="453" y="229950"/>
                </a:cubicBezTo>
                <a:cubicBezTo>
                  <a:pt x="-2370" y="249235"/>
                  <a:pt x="8320" y="267626"/>
                  <a:pt x="24331" y="271026"/>
                </a:cubicBezTo>
                <a:cubicBezTo>
                  <a:pt x="40342" y="274427"/>
                  <a:pt x="55610" y="261549"/>
                  <a:pt x="58433" y="242264"/>
                </a:cubicBezTo>
                <a:cubicBezTo>
                  <a:pt x="61256" y="222979"/>
                  <a:pt x="50566" y="204589"/>
                  <a:pt x="34555" y="201188"/>
                </a:cubicBezTo>
                <a:close/>
                <a:moveTo>
                  <a:pt x="426279" y="200281"/>
                </a:moveTo>
                <a:cubicBezTo>
                  <a:pt x="413572" y="197582"/>
                  <a:pt x="401453" y="207803"/>
                  <a:pt x="399213" y="223108"/>
                </a:cubicBezTo>
                <a:cubicBezTo>
                  <a:pt x="396972" y="238415"/>
                  <a:pt x="405457" y="253012"/>
                  <a:pt x="418165" y="255712"/>
                </a:cubicBezTo>
                <a:cubicBezTo>
                  <a:pt x="430873" y="258411"/>
                  <a:pt x="442991" y="248190"/>
                  <a:pt x="445232" y="232883"/>
                </a:cubicBezTo>
                <a:cubicBezTo>
                  <a:pt x="447472" y="217576"/>
                  <a:pt x="438987" y="202980"/>
                  <a:pt x="426279" y="200281"/>
                </a:cubicBezTo>
                <a:close/>
                <a:moveTo>
                  <a:pt x="1128998" y="197105"/>
                </a:moveTo>
                <a:cubicBezTo>
                  <a:pt x="1127305" y="196746"/>
                  <a:pt x="1125691" y="198107"/>
                  <a:pt x="1125393" y="200146"/>
                </a:cubicBezTo>
                <a:cubicBezTo>
                  <a:pt x="1125094" y="202184"/>
                  <a:pt x="1126224" y="204129"/>
                  <a:pt x="1127917" y="204488"/>
                </a:cubicBezTo>
                <a:cubicBezTo>
                  <a:pt x="1129609" y="204847"/>
                  <a:pt x="1131223" y="203486"/>
                  <a:pt x="1131522" y="201447"/>
                </a:cubicBezTo>
                <a:cubicBezTo>
                  <a:pt x="1131820" y="199409"/>
                  <a:pt x="1130690" y="197464"/>
                  <a:pt x="1128998" y="197105"/>
                </a:cubicBezTo>
                <a:close/>
                <a:moveTo>
                  <a:pt x="784151" y="194282"/>
                </a:moveTo>
                <a:cubicBezTo>
                  <a:pt x="775679" y="192483"/>
                  <a:pt x="767601" y="199297"/>
                  <a:pt x="766107" y="209501"/>
                </a:cubicBezTo>
                <a:cubicBezTo>
                  <a:pt x="764613" y="219706"/>
                  <a:pt x="770269" y="229437"/>
                  <a:pt x="778741" y="231236"/>
                </a:cubicBezTo>
                <a:cubicBezTo>
                  <a:pt x="787213" y="233035"/>
                  <a:pt x="795292" y="226222"/>
                  <a:pt x="796785" y="216017"/>
                </a:cubicBezTo>
                <a:cubicBezTo>
                  <a:pt x="798280" y="205813"/>
                  <a:pt x="792623" y="196082"/>
                  <a:pt x="784151" y="194282"/>
                </a:cubicBezTo>
                <a:close/>
                <a:moveTo>
                  <a:pt x="1109059" y="191601"/>
                </a:moveTo>
                <a:cubicBezTo>
                  <a:pt x="1106803" y="191122"/>
                  <a:pt x="1104650" y="192937"/>
                  <a:pt x="1104253" y="195655"/>
                </a:cubicBezTo>
                <a:cubicBezTo>
                  <a:pt x="1103855" y="198373"/>
                  <a:pt x="1105362" y="200966"/>
                  <a:pt x="1107618" y="201444"/>
                </a:cubicBezTo>
                <a:cubicBezTo>
                  <a:pt x="1109875" y="201924"/>
                  <a:pt x="1112027" y="200109"/>
                  <a:pt x="1112425" y="197391"/>
                </a:cubicBezTo>
                <a:cubicBezTo>
                  <a:pt x="1112823" y="194673"/>
                  <a:pt x="1111315" y="192081"/>
                  <a:pt x="1109059" y="191601"/>
                </a:cubicBezTo>
                <a:close/>
                <a:moveTo>
                  <a:pt x="366388" y="186199"/>
                </a:moveTo>
                <a:cubicBezTo>
                  <a:pt x="353076" y="183371"/>
                  <a:pt x="340380" y="194080"/>
                  <a:pt x="338033" y="210115"/>
                </a:cubicBezTo>
                <a:cubicBezTo>
                  <a:pt x="335685" y="226150"/>
                  <a:pt x="344575" y="241443"/>
                  <a:pt x="357888" y="244270"/>
                </a:cubicBezTo>
                <a:cubicBezTo>
                  <a:pt x="371200" y="247097"/>
                  <a:pt x="383896" y="236390"/>
                  <a:pt x="386243" y="220354"/>
                </a:cubicBezTo>
                <a:cubicBezTo>
                  <a:pt x="388591" y="204318"/>
                  <a:pt x="379701" y="189026"/>
                  <a:pt x="366388" y="186199"/>
                </a:cubicBezTo>
                <a:close/>
                <a:moveTo>
                  <a:pt x="1086771" y="185139"/>
                </a:moveTo>
                <a:cubicBezTo>
                  <a:pt x="1083745" y="184496"/>
                  <a:pt x="1080860" y="186929"/>
                  <a:pt x="1080326" y="190573"/>
                </a:cubicBezTo>
                <a:cubicBezTo>
                  <a:pt x="1079793" y="194219"/>
                  <a:pt x="1081813" y="197693"/>
                  <a:pt x="1084839" y="198335"/>
                </a:cubicBezTo>
                <a:cubicBezTo>
                  <a:pt x="1087865" y="198978"/>
                  <a:pt x="1090750" y="196545"/>
                  <a:pt x="1091284" y="192900"/>
                </a:cubicBezTo>
                <a:cubicBezTo>
                  <a:pt x="1091817" y="189256"/>
                  <a:pt x="1089797" y="185781"/>
                  <a:pt x="1086771" y="185139"/>
                </a:cubicBezTo>
                <a:close/>
                <a:moveTo>
                  <a:pt x="739600" y="183459"/>
                </a:moveTo>
                <a:cubicBezTo>
                  <a:pt x="730523" y="181531"/>
                  <a:pt x="721867" y="188832"/>
                  <a:pt x="720267" y="199765"/>
                </a:cubicBezTo>
                <a:cubicBezTo>
                  <a:pt x="718666" y="210699"/>
                  <a:pt x="724727" y="221125"/>
                  <a:pt x="733804" y="223052"/>
                </a:cubicBezTo>
                <a:cubicBezTo>
                  <a:pt x="742881" y="224980"/>
                  <a:pt x="751537" y="217680"/>
                  <a:pt x="753137" y="206747"/>
                </a:cubicBezTo>
                <a:cubicBezTo>
                  <a:pt x="754738" y="195813"/>
                  <a:pt x="748677" y="185387"/>
                  <a:pt x="739600" y="183459"/>
                </a:cubicBezTo>
                <a:close/>
                <a:moveTo>
                  <a:pt x="1061942" y="178505"/>
                </a:moveTo>
                <a:cubicBezTo>
                  <a:pt x="1058311" y="177734"/>
                  <a:pt x="1054848" y="180653"/>
                  <a:pt x="1054208" y="185027"/>
                </a:cubicBezTo>
                <a:cubicBezTo>
                  <a:pt x="1053568" y="189400"/>
                  <a:pt x="1055992" y="193570"/>
                  <a:pt x="1059623" y="194341"/>
                </a:cubicBezTo>
                <a:cubicBezTo>
                  <a:pt x="1063255" y="195113"/>
                  <a:pt x="1066717" y="192192"/>
                  <a:pt x="1067357" y="187819"/>
                </a:cubicBezTo>
                <a:cubicBezTo>
                  <a:pt x="1067997" y="183446"/>
                  <a:pt x="1065573" y="179276"/>
                  <a:pt x="1061942" y="178505"/>
                </a:cubicBezTo>
                <a:close/>
                <a:moveTo>
                  <a:pt x="692858" y="172171"/>
                </a:moveTo>
                <a:cubicBezTo>
                  <a:pt x="683175" y="170115"/>
                  <a:pt x="673943" y="177902"/>
                  <a:pt x="672235" y="189564"/>
                </a:cubicBezTo>
                <a:cubicBezTo>
                  <a:pt x="670528" y="201226"/>
                  <a:pt x="676993" y="212347"/>
                  <a:pt x="686675" y="214403"/>
                </a:cubicBezTo>
                <a:cubicBezTo>
                  <a:pt x="696358" y="216460"/>
                  <a:pt x="705590" y="208672"/>
                  <a:pt x="707298" y="197011"/>
                </a:cubicBezTo>
                <a:cubicBezTo>
                  <a:pt x="709005" y="185349"/>
                  <a:pt x="702540" y="174228"/>
                  <a:pt x="692858" y="172171"/>
                </a:cubicBezTo>
                <a:close/>
                <a:moveTo>
                  <a:pt x="304306" y="171654"/>
                </a:moveTo>
                <a:cubicBezTo>
                  <a:pt x="290389" y="168697"/>
                  <a:pt x="277117" y="179892"/>
                  <a:pt x="274663" y="196656"/>
                </a:cubicBezTo>
                <a:cubicBezTo>
                  <a:pt x="272208" y="213420"/>
                  <a:pt x="281502" y="229407"/>
                  <a:pt x="295419" y="232363"/>
                </a:cubicBezTo>
                <a:cubicBezTo>
                  <a:pt x="309337" y="235319"/>
                  <a:pt x="322608" y="224125"/>
                  <a:pt x="325063" y="207361"/>
                </a:cubicBezTo>
                <a:cubicBezTo>
                  <a:pt x="327517" y="190597"/>
                  <a:pt x="318224" y="174609"/>
                  <a:pt x="304306" y="171654"/>
                </a:cubicBezTo>
                <a:close/>
                <a:moveTo>
                  <a:pt x="1034921" y="171404"/>
                </a:moveTo>
                <a:cubicBezTo>
                  <a:pt x="1030685" y="170505"/>
                  <a:pt x="1026646" y="173911"/>
                  <a:pt x="1025899" y="179014"/>
                </a:cubicBezTo>
                <a:cubicBezTo>
                  <a:pt x="1025152" y="184116"/>
                  <a:pt x="1027981" y="188981"/>
                  <a:pt x="1032217" y="189881"/>
                </a:cubicBezTo>
                <a:cubicBezTo>
                  <a:pt x="1036453" y="190781"/>
                  <a:pt x="1040492" y="187374"/>
                  <a:pt x="1041239" y="182272"/>
                </a:cubicBezTo>
                <a:cubicBezTo>
                  <a:pt x="1041986" y="177169"/>
                  <a:pt x="1039157" y="172304"/>
                  <a:pt x="1034921" y="171404"/>
                </a:cubicBezTo>
                <a:close/>
                <a:moveTo>
                  <a:pt x="1005710" y="163839"/>
                </a:moveTo>
                <a:cubicBezTo>
                  <a:pt x="1000869" y="162812"/>
                  <a:pt x="996252" y="166704"/>
                  <a:pt x="995399" y="172535"/>
                </a:cubicBezTo>
                <a:cubicBezTo>
                  <a:pt x="994545" y="178367"/>
                  <a:pt x="997777" y="183928"/>
                  <a:pt x="1002619" y="184956"/>
                </a:cubicBezTo>
                <a:cubicBezTo>
                  <a:pt x="1007460" y="185984"/>
                  <a:pt x="1012076" y="182091"/>
                  <a:pt x="1012930" y="176259"/>
                </a:cubicBezTo>
                <a:cubicBezTo>
                  <a:pt x="1013784" y="170428"/>
                  <a:pt x="1010552" y="164868"/>
                  <a:pt x="1005710" y="163839"/>
                </a:cubicBezTo>
                <a:close/>
                <a:moveTo>
                  <a:pt x="643924" y="160417"/>
                </a:moveTo>
                <a:cubicBezTo>
                  <a:pt x="633637" y="158232"/>
                  <a:pt x="623827" y="166506"/>
                  <a:pt x="622013" y="178897"/>
                </a:cubicBezTo>
                <a:cubicBezTo>
                  <a:pt x="620199" y="191289"/>
                  <a:pt x="627068" y="203104"/>
                  <a:pt x="637355" y="205289"/>
                </a:cubicBezTo>
                <a:cubicBezTo>
                  <a:pt x="647643" y="207474"/>
                  <a:pt x="657452" y="199200"/>
                  <a:pt x="659266" y="186809"/>
                </a:cubicBezTo>
                <a:cubicBezTo>
                  <a:pt x="661080" y="174418"/>
                  <a:pt x="654211" y="162602"/>
                  <a:pt x="643924" y="160417"/>
                </a:cubicBezTo>
                <a:close/>
                <a:moveTo>
                  <a:pt x="240033" y="156641"/>
                </a:moveTo>
                <a:cubicBezTo>
                  <a:pt x="225510" y="153556"/>
                  <a:pt x="211661" y="165238"/>
                  <a:pt x="209100" y="182731"/>
                </a:cubicBezTo>
                <a:cubicBezTo>
                  <a:pt x="206540" y="200224"/>
                  <a:pt x="216237" y="216906"/>
                  <a:pt x="230761" y="219990"/>
                </a:cubicBezTo>
                <a:cubicBezTo>
                  <a:pt x="245283" y="223075"/>
                  <a:pt x="259133" y="211395"/>
                  <a:pt x="261694" y="193901"/>
                </a:cubicBezTo>
                <a:cubicBezTo>
                  <a:pt x="264255" y="176407"/>
                  <a:pt x="254557" y="159726"/>
                  <a:pt x="240033" y="156641"/>
                </a:cubicBezTo>
                <a:close/>
                <a:moveTo>
                  <a:pt x="974306" y="155809"/>
                </a:moveTo>
                <a:cubicBezTo>
                  <a:pt x="968860" y="154652"/>
                  <a:pt x="963666" y="159032"/>
                  <a:pt x="962707" y="165592"/>
                </a:cubicBezTo>
                <a:cubicBezTo>
                  <a:pt x="961746" y="172151"/>
                  <a:pt x="965383" y="178408"/>
                  <a:pt x="970829" y="179565"/>
                </a:cubicBezTo>
                <a:cubicBezTo>
                  <a:pt x="976274" y="180721"/>
                  <a:pt x="981468" y="176340"/>
                  <a:pt x="982428" y="169781"/>
                </a:cubicBezTo>
                <a:cubicBezTo>
                  <a:pt x="983388" y="163221"/>
                  <a:pt x="979752" y="156965"/>
                  <a:pt x="974306" y="155809"/>
                </a:cubicBezTo>
                <a:close/>
                <a:moveTo>
                  <a:pt x="592799" y="148198"/>
                </a:moveTo>
                <a:cubicBezTo>
                  <a:pt x="581906" y="145884"/>
                  <a:pt x="571520" y="154645"/>
                  <a:pt x="569599" y="167765"/>
                </a:cubicBezTo>
                <a:cubicBezTo>
                  <a:pt x="567678" y="180885"/>
                  <a:pt x="574951" y="193396"/>
                  <a:pt x="585843" y="195710"/>
                </a:cubicBezTo>
                <a:cubicBezTo>
                  <a:pt x="596736" y="198023"/>
                  <a:pt x="607123" y="189262"/>
                  <a:pt x="609044" y="176143"/>
                </a:cubicBezTo>
                <a:cubicBezTo>
                  <a:pt x="610964" y="163022"/>
                  <a:pt x="603691" y="150511"/>
                  <a:pt x="592799" y="148198"/>
                </a:cubicBezTo>
                <a:close/>
                <a:moveTo>
                  <a:pt x="940713" y="147314"/>
                </a:moveTo>
                <a:cubicBezTo>
                  <a:pt x="934661" y="146028"/>
                  <a:pt x="928890" y="150896"/>
                  <a:pt x="927824" y="158184"/>
                </a:cubicBezTo>
                <a:cubicBezTo>
                  <a:pt x="926757" y="165472"/>
                  <a:pt x="930797" y="172423"/>
                  <a:pt x="936849" y="173708"/>
                </a:cubicBezTo>
                <a:cubicBezTo>
                  <a:pt x="942900" y="174994"/>
                  <a:pt x="948671" y="170127"/>
                  <a:pt x="949738" y="162838"/>
                </a:cubicBezTo>
                <a:cubicBezTo>
                  <a:pt x="950805" y="155550"/>
                  <a:pt x="946764" y="148599"/>
                  <a:pt x="940713" y="147314"/>
                </a:cubicBezTo>
                <a:close/>
                <a:moveTo>
                  <a:pt x="173570" y="141164"/>
                </a:moveTo>
                <a:cubicBezTo>
                  <a:pt x="158441" y="137951"/>
                  <a:pt x="144015" y="150118"/>
                  <a:pt x="141347" y="168341"/>
                </a:cubicBezTo>
                <a:cubicBezTo>
                  <a:pt x="138680" y="186563"/>
                  <a:pt x="148781" y="203940"/>
                  <a:pt x="163910" y="207153"/>
                </a:cubicBezTo>
                <a:cubicBezTo>
                  <a:pt x="179038" y="210366"/>
                  <a:pt x="193465" y="198199"/>
                  <a:pt x="196132" y="179976"/>
                </a:cubicBezTo>
                <a:cubicBezTo>
                  <a:pt x="198799" y="161754"/>
                  <a:pt x="188698" y="144377"/>
                  <a:pt x="173570" y="141164"/>
                </a:cubicBezTo>
                <a:close/>
                <a:moveTo>
                  <a:pt x="904927" y="138351"/>
                </a:moveTo>
                <a:cubicBezTo>
                  <a:pt x="898271" y="136938"/>
                  <a:pt x="891923" y="142291"/>
                  <a:pt x="890749" y="150309"/>
                </a:cubicBezTo>
                <a:cubicBezTo>
                  <a:pt x="889576" y="158327"/>
                  <a:pt x="894020" y="165972"/>
                  <a:pt x="900677" y="167386"/>
                </a:cubicBezTo>
                <a:cubicBezTo>
                  <a:pt x="907333" y="168800"/>
                  <a:pt x="913680" y="163446"/>
                  <a:pt x="914854" y="155429"/>
                </a:cubicBezTo>
                <a:cubicBezTo>
                  <a:pt x="916028" y="147411"/>
                  <a:pt x="911583" y="139765"/>
                  <a:pt x="904927" y="138351"/>
                </a:cubicBezTo>
                <a:close/>
                <a:moveTo>
                  <a:pt x="539487" y="135513"/>
                </a:moveTo>
                <a:cubicBezTo>
                  <a:pt x="527989" y="133071"/>
                  <a:pt x="517026" y="142319"/>
                  <a:pt x="514998" y="156168"/>
                </a:cubicBezTo>
                <a:cubicBezTo>
                  <a:pt x="512971" y="170016"/>
                  <a:pt x="520648" y="183223"/>
                  <a:pt x="532146" y="185665"/>
                </a:cubicBezTo>
                <a:cubicBezTo>
                  <a:pt x="543643" y="188107"/>
                  <a:pt x="554604" y="178859"/>
                  <a:pt x="556631" y="165011"/>
                </a:cubicBezTo>
                <a:cubicBezTo>
                  <a:pt x="558658" y="151161"/>
                  <a:pt x="550985" y="137955"/>
                  <a:pt x="539487" y="135513"/>
                </a:cubicBezTo>
                <a:close/>
                <a:moveTo>
                  <a:pt x="866950" y="128926"/>
                </a:moveTo>
                <a:cubicBezTo>
                  <a:pt x="859689" y="127383"/>
                  <a:pt x="852764" y="133223"/>
                  <a:pt x="851483" y="141970"/>
                </a:cubicBezTo>
                <a:cubicBezTo>
                  <a:pt x="850203" y="150716"/>
                  <a:pt x="855052" y="159058"/>
                  <a:pt x="862313" y="160600"/>
                </a:cubicBezTo>
                <a:cubicBezTo>
                  <a:pt x="869575" y="162141"/>
                  <a:pt x="876500" y="156302"/>
                  <a:pt x="877780" y="147555"/>
                </a:cubicBezTo>
                <a:cubicBezTo>
                  <a:pt x="879060" y="138808"/>
                  <a:pt x="874211" y="130467"/>
                  <a:pt x="866950" y="128926"/>
                </a:cubicBezTo>
                <a:close/>
                <a:moveTo>
                  <a:pt x="104913" y="125222"/>
                </a:moveTo>
                <a:cubicBezTo>
                  <a:pt x="89179" y="121880"/>
                  <a:pt x="74176" y="134534"/>
                  <a:pt x="71402" y="153485"/>
                </a:cubicBezTo>
                <a:cubicBezTo>
                  <a:pt x="68628" y="172437"/>
                  <a:pt x="79133" y="190508"/>
                  <a:pt x="94867" y="193849"/>
                </a:cubicBezTo>
                <a:cubicBezTo>
                  <a:pt x="110600" y="197192"/>
                  <a:pt x="125603" y="184537"/>
                  <a:pt x="128377" y="165586"/>
                </a:cubicBezTo>
                <a:cubicBezTo>
                  <a:pt x="131151" y="146636"/>
                  <a:pt x="120646" y="128563"/>
                  <a:pt x="104913" y="125222"/>
                </a:cubicBezTo>
                <a:close/>
                <a:moveTo>
                  <a:pt x="483979" y="122363"/>
                </a:moveTo>
                <a:cubicBezTo>
                  <a:pt x="471877" y="119793"/>
                  <a:pt x="460336" y="129527"/>
                  <a:pt x="458202" y="144104"/>
                </a:cubicBezTo>
                <a:cubicBezTo>
                  <a:pt x="456068" y="158682"/>
                  <a:pt x="464149" y="172584"/>
                  <a:pt x="476252" y="175154"/>
                </a:cubicBezTo>
                <a:cubicBezTo>
                  <a:pt x="488354" y="177725"/>
                  <a:pt x="499895" y="167991"/>
                  <a:pt x="502029" y="153413"/>
                </a:cubicBezTo>
                <a:cubicBezTo>
                  <a:pt x="504163" y="138836"/>
                  <a:pt x="496082" y="124934"/>
                  <a:pt x="483979" y="122363"/>
                </a:cubicBezTo>
                <a:close/>
                <a:moveTo>
                  <a:pt x="826782" y="119033"/>
                </a:moveTo>
                <a:cubicBezTo>
                  <a:pt x="818915" y="117362"/>
                  <a:pt x="811413" y="123689"/>
                  <a:pt x="810026" y="133164"/>
                </a:cubicBezTo>
                <a:cubicBezTo>
                  <a:pt x="808639" y="142640"/>
                  <a:pt x="813892" y="151675"/>
                  <a:pt x="821759" y="153346"/>
                </a:cubicBezTo>
                <a:cubicBezTo>
                  <a:pt x="829625" y="155017"/>
                  <a:pt x="837128" y="148690"/>
                  <a:pt x="838514" y="139215"/>
                </a:cubicBezTo>
                <a:cubicBezTo>
                  <a:pt x="839902" y="129740"/>
                  <a:pt x="834649" y="120704"/>
                  <a:pt x="826782" y="119033"/>
                </a:cubicBezTo>
                <a:close/>
                <a:moveTo>
                  <a:pt x="1129269" y="111499"/>
                </a:moveTo>
                <a:cubicBezTo>
                  <a:pt x="1127577" y="111140"/>
                  <a:pt x="1125962" y="112501"/>
                  <a:pt x="1125664" y="114540"/>
                </a:cubicBezTo>
                <a:cubicBezTo>
                  <a:pt x="1125366" y="116578"/>
                  <a:pt x="1126496" y="118523"/>
                  <a:pt x="1128188" y="118882"/>
                </a:cubicBezTo>
                <a:cubicBezTo>
                  <a:pt x="1129881" y="119242"/>
                  <a:pt x="1131495" y="117880"/>
                  <a:pt x="1131793" y="115841"/>
                </a:cubicBezTo>
                <a:cubicBezTo>
                  <a:pt x="1132091" y="113803"/>
                  <a:pt x="1130961" y="111859"/>
                  <a:pt x="1129269" y="111499"/>
                </a:cubicBezTo>
                <a:close/>
                <a:moveTo>
                  <a:pt x="34555" y="109655"/>
                </a:moveTo>
                <a:cubicBezTo>
                  <a:pt x="18544" y="106254"/>
                  <a:pt x="3276" y="119131"/>
                  <a:pt x="453" y="138416"/>
                </a:cubicBezTo>
                <a:cubicBezTo>
                  <a:pt x="-2369" y="157702"/>
                  <a:pt x="8321" y="176093"/>
                  <a:pt x="24331" y="179493"/>
                </a:cubicBezTo>
                <a:cubicBezTo>
                  <a:pt x="40343" y="182894"/>
                  <a:pt x="55610" y="170016"/>
                  <a:pt x="58433" y="150731"/>
                </a:cubicBezTo>
                <a:cubicBezTo>
                  <a:pt x="61256" y="131446"/>
                  <a:pt x="50566" y="113056"/>
                  <a:pt x="34555" y="109655"/>
                </a:cubicBezTo>
                <a:close/>
                <a:moveTo>
                  <a:pt x="426280" y="108747"/>
                </a:moveTo>
                <a:cubicBezTo>
                  <a:pt x="413572" y="106048"/>
                  <a:pt x="401454" y="116269"/>
                  <a:pt x="399213" y="131576"/>
                </a:cubicBezTo>
                <a:cubicBezTo>
                  <a:pt x="396972" y="146883"/>
                  <a:pt x="405457" y="161479"/>
                  <a:pt x="418165" y="164179"/>
                </a:cubicBezTo>
                <a:cubicBezTo>
                  <a:pt x="430874" y="166877"/>
                  <a:pt x="442992" y="156657"/>
                  <a:pt x="445232" y="141350"/>
                </a:cubicBezTo>
                <a:cubicBezTo>
                  <a:pt x="447473" y="126043"/>
                  <a:pt x="438988" y="111447"/>
                  <a:pt x="426280" y="108747"/>
                </a:cubicBezTo>
                <a:close/>
                <a:moveTo>
                  <a:pt x="784422" y="108676"/>
                </a:moveTo>
                <a:cubicBezTo>
                  <a:pt x="775950" y="106876"/>
                  <a:pt x="767872" y="113690"/>
                  <a:pt x="766378" y="123895"/>
                </a:cubicBezTo>
                <a:cubicBezTo>
                  <a:pt x="764884" y="134099"/>
                  <a:pt x="770541" y="143830"/>
                  <a:pt x="779012" y="145629"/>
                </a:cubicBezTo>
                <a:cubicBezTo>
                  <a:pt x="787484" y="147428"/>
                  <a:pt x="795563" y="140615"/>
                  <a:pt x="797057" y="130410"/>
                </a:cubicBezTo>
                <a:cubicBezTo>
                  <a:pt x="798551" y="120206"/>
                  <a:pt x="792894" y="110475"/>
                  <a:pt x="784422" y="108676"/>
                </a:cubicBezTo>
                <a:close/>
                <a:moveTo>
                  <a:pt x="1109330" y="105996"/>
                </a:moveTo>
                <a:cubicBezTo>
                  <a:pt x="1107074" y="105517"/>
                  <a:pt x="1104922" y="107332"/>
                  <a:pt x="1104524" y="110050"/>
                </a:cubicBezTo>
                <a:cubicBezTo>
                  <a:pt x="1104126" y="112767"/>
                  <a:pt x="1105633" y="115360"/>
                  <a:pt x="1107890" y="115839"/>
                </a:cubicBezTo>
                <a:cubicBezTo>
                  <a:pt x="1110146" y="116319"/>
                  <a:pt x="1112299" y="114503"/>
                  <a:pt x="1112696" y="111785"/>
                </a:cubicBezTo>
                <a:cubicBezTo>
                  <a:pt x="1113094" y="109068"/>
                  <a:pt x="1111587" y="106475"/>
                  <a:pt x="1109330" y="105996"/>
                </a:cubicBezTo>
                <a:close/>
                <a:moveTo>
                  <a:pt x="1087042" y="99533"/>
                </a:moveTo>
                <a:cubicBezTo>
                  <a:pt x="1084016" y="98890"/>
                  <a:pt x="1081131" y="101324"/>
                  <a:pt x="1080597" y="104968"/>
                </a:cubicBezTo>
                <a:cubicBezTo>
                  <a:pt x="1080064" y="108612"/>
                  <a:pt x="1082084" y="112087"/>
                  <a:pt x="1085110" y="112730"/>
                </a:cubicBezTo>
                <a:cubicBezTo>
                  <a:pt x="1088136" y="113373"/>
                  <a:pt x="1091021" y="110939"/>
                  <a:pt x="1091555" y="107295"/>
                </a:cubicBezTo>
                <a:cubicBezTo>
                  <a:pt x="1092088" y="103651"/>
                  <a:pt x="1090068" y="100176"/>
                  <a:pt x="1087042" y="99533"/>
                </a:cubicBezTo>
                <a:close/>
                <a:moveTo>
                  <a:pt x="739872" y="97852"/>
                </a:moveTo>
                <a:cubicBezTo>
                  <a:pt x="730795" y="95924"/>
                  <a:pt x="722139" y="103225"/>
                  <a:pt x="720538" y="114158"/>
                </a:cubicBezTo>
                <a:cubicBezTo>
                  <a:pt x="718938" y="125091"/>
                  <a:pt x="724999" y="135518"/>
                  <a:pt x="734075" y="137445"/>
                </a:cubicBezTo>
                <a:cubicBezTo>
                  <a:pt x="743152" y="139373"/>
                  <a:pt x="751809" y="132073"/>
                  <a:pt x="753409" y="121139"/>
                </a:cubicBezTo>
                <a:cubicBezTo>
                  <a:pt x="755009" y="110206"/>
                  <a:pt x="748949" y="99780"/>
                  <a:pt x="739872" y="97852"/>
                </a:cubicBezTo>
                <a:close/>
                <a:moveTo>
                  <a:pt x="366389" y="94666"/>
                </a:moveTo>
                <a:cubicBezTo>
                  <a:pt x="353076" y="91839"/>
                  <a:pt x="340381" y="102546"/>
                  <a:pt x="338033" y="118582"/>
                </a:cubicBezTo>
                <a:cubicBezTo>
                  <a:pt x="335686" y="134617"/>
                  <a:pt x="344575" y="149909"/>
                  <a:pt x="357888" y="152737"/>
                </a:cubicBezTo>
                <a:cubicBezTo>
                  <a:pt x="371201" y="155564"/>
                  <a:pt x="383896" y="144857"/>
                  <a:pt x="386244" y="128821"/>
                </a:cubicBezTo>
                <a:cubicBezTo>
                  <a:pt x="388592" y="112786"/>
                  <a:pt x="379701" y="97494"/>
                  <a:pt x="366389" y="94666"/>
                </a:cubicBezTo>
                <a:close/>
                <a:moveTo>
                  <a:pt x="1062213" y="92899"/>
                </a:moveTo>
                <a:cubicBezTo>
                  <a:pt x="1058582" y="92128"/>
                  <a:pt x="1055119" y="95048"/>
                  <a:pt x="1054479" y="99421"/>
                </a:cubicBezTo>
                <a:cubicBezTo>
                  <a:pt x="1053839" y="103794"/>
                  <a:pt x="1056264" y="107964"/>
                  <a:pt x="1059895" y="108735"/>
                </a:cubicBezTo>
                <a:cubicBezTo>
                  <a:pt x="1063526" y="109507"/>
                  <a:pt x="1066988" y="106586"/>
                  <a:pt x="1067628" y="102213"/>
                </a:cubicBezTo>
                <a:cubicBezTo>
                  <a:pt x="1068269" y="97841"/>
                  <a:pt x="1065844" y="93671"/>
                  <a:pt x="1062213" y="92899"/>
                </a:cubicBezTo>
                <a:close/>
                <a:moveTo>
                  <a:pt x="693129" y="86565"/>
                </a:moveTo>
                <a:cubicBezTo>
                  <a:pt x="683447" y="84508"/>
                  <a:pt x="674214" y="92295"/>
                  <a:pt x="672507" y="103957"/>
                </a:cubicBezTo>
                <a:cubicBezTo>
                  <a:pt x="670800" y="115619"/>
                  <a:pt x="677264" y="126740"/>
                  <a:pt x="686947" y="128796"/>
                </a:cubicBezTo>
                <a:cubicBezTo>
                  <a:pt x="696629" y="130853"/>
                  <a:pt x="705862" y="123066"/>
                  <a:pt x="707569" y="111404"/>
                </a:cubicBezTo>
                <a:cubicBezTo>
                  <a:pt x="709276" y="99742"/>
                  <a:pt x="702812" y="88621"/>
                  <a:pt x="693129" y="86565"/>
                </a:cubicBezTo>
                <a:close/>
                <a:moveTo>
                  <a:pt x="1035193" y="85799"/>
                </a:moveTo>
                <a:cubicBezTo>
                  <a:pt x="1030957" y="84899"/>
                  <a:pt x="1026918" y="88306"/>
                  <a:pt x="1026171" y="93408"/>
                </a:cubicBezTo>
                <a:cubicBezTo>
                  <a:pt x="1025424" y="98511"/>
                  <a:pt x="1028252" y="103376"/>
                  <a:pt x="1032489" y="104276"/>
                </a:cubicBezTo>
                <a:cubicBezTo>
                  <a:pt x="1036725" y="105175"/>
                  <a:pt x="1040764" y="101769"/>
                  <a:pt x="1041511" y="96666"/>
                </a:cubicBezTo>
                <a:cubicBezTo>
                  <a:pt x="1042258" y="91564"/>
                  <a:pt x="1039429" y="86699"/>
                  <a:pt x="1035193" y="85799"/>
                </a:cubicBezTo>
                <a:close/>
                <a:moveTo>
                  <a:pt x="304307" y="80121"/>
                </a:moveTo>
                <a:cubicBezTo>
                  <a:pt x="290389" y="77165"/>
                  <a:pt x="277118" y="88358"/>
                  <a:pt x="274664" y="105123"/>
                </a:cubicBezTo>
                <a:cubicBezTo>
                  <a:pt x="272209" y="121887"/>
                  <a:pt x="281503" y="137874"/>
                  <a:pt x="295419" y="140830"/>
                </a:cubicBezTo>
                <a:cubicBezTo>
                  <a:pt x="309337" y="143786"/>
                  <a:pt x="322609" y="132592"/>
                  <a:pt x="325063" y="115828"/>
                </a:cubicBezTo>
                <a:cubicBezTo>
                  <a:pt x="327517" y="99063"/>
                  <a:pt x="318224" y="83077"/>
                  <a:pt x="304307" y="80121"/>
                </a:cubicBezTo>
                <a:close/>
                <a:moveTo>
                  <a:pt x="1005982" y="78234"/>
                </a:moveTo>
                <a:cubicBezTo>
                  <a:pt x="1001141" y="77206"/>
                  <a:pt x="996523" y="81099"/>
                  <a:pt x="995670" y="86931"/>
                </a:cubicBezTo>
                <a:cubicBezTo>
                  <a:pt x="994816" y="92761"/>
                  <a:pt x="998049" y="98322"/>
                  <a:pt x="1002890" y="99350"/>
                </a:cubicBezTo>
                <a:cubicBezTo>
                  <a:pt x="1007731" y="100378"/>
                  <a:pt x="1012348" y="96485"/>
                  <a:pt x="1013202" y="90654"/>
                </a:cubicBezTo>
                <a:cubicBezTo>
                  <a:pt x="1014055" y="84822"/>
                  <a:pt x="1010822" y="79262"/>
                  <a:pt x="1005982" y="78234"/>
                </a:cubicBezTo>
                <a:close/>
                <a:moveTo>
                  <a:pt x="644196" y="74810"/>
                </a:moveTo>
                <a:cubicBezTo>
                  <a:pt x="633908" y="72626"/>
                  <a:pt x="624099" y="80899"/>
                  <a:pt x="622285" y="93289"/>
                </a:cubicBezTo>
                <a:cubicBezTo>
                  <a:pt x="620471" y="105681"/>
                  <a:pt x="627340" y="117497"/>
                  <a:pt x="637627" y="119682"/>
                </a:cubicBezTo>
                <a:cubicBezTo>
                  <a:pt x="647914" y="121868"/>
                  <a:pt x="657724" y="113594"/>
                  <a:pt x="659538" y="101202"/>
                </a:cubicBezTo>
                <a:cubicBezTo>
                  <a:pt x="661351" y="88811"/>
                  <a:pt x="654483" y="76995"/>
                  <a:pt x="644196" y="74810"/>
                </a:cubicBezTo>
                <a:close/>
                <a:moveTo>
                  <a:pt x="974578" y="70203"/>
                </a:moveTo>
                <a:cubicBezTo>
                  <a:pt x="969132" y="69046"/>
                  <a:pt x="963938" y="73427"/>
                  <a:pt x="962978" y="79987"/>
                </a:cubicBezTo>
                <a:cubicBezTo>
                  <a:pt x="962017" y="86547"/>
                  <a:pt x="965654" y="92803"/>
                  <a:pt x="971100" y="93959"/>
                </a:cubicBezTo>
                <a:cubicBezTo>
                  <a:pt x="976546" y="95116"/>
                  <a:pt x="981740" y="90735"/>
                  <a:pt x="982700" y="84176"/>
                </a:cubicBezTo>
                <a:cubicBezTo>
                  <a:pt x="983660" y="77616"/>
                  <a:pt x="980024" y="71360"/>
                  <a:pt x="974578" y="70203"/>
                </a:cubicBezTo>
                <a:close/>
                <a:moveTo>
                  <a:pt x="240035" y="65108"/>
                </a:moveTo>
                <a:cubicBezTo>
                  <a:pt x="225511" y="62024"/>
                  <a:pt x="211662" y="73705"/>
                  <a:pt x="209101" y="91198"/>
                </a:cubicBezTo>
                <a:cubicBezTo>
                  <a:pt x="206540" y="108692"/>
                  <a:pt x="216237" y="125373"/>
                  <a:pt x="230761" y="128458"/>
                </a:cubicBezTo>
                <a:cubicBezTo>
                  <a:pt x="245284" y="131542"/>
                  <a:pt x="259133" y="119862"/>
                  <a:pt x="261694" y="102367"/>
                </a:cubicBezTo>
                <a:cubicBezTo>
                  <a:pt x="264255" y="84874"/>
                  <a:pt x="254558" y="68193"/>
                  <a:pt x="240035" y="65108"/>
                </a:cubicBezTo>
                <a:close/>
                <a:moveTo>
                  <a:pt x="593071" y="62591"/>
                </a:moveTo>
                <a:cubicBezTo>
                  <a:pt x="582178" y="60278"/>
                  <a:pt x="571791" y="69038"/>
                  <a:pt x="569870" y="82158"/>
                </a:cubicBezTo>
                <a:cubicBezTo>
                  <a:pt x="567950" y="95278"/>
                  <a:pt x="575223" y="107790"/>
                  <a:pt x="586115" y="110103"/>
                </a:cubicBezTo>
                <a:cubicBezTo>
                  <a:pt x="597008" y="112416"/>
                  <a:pt x="607394" y="103656"/>
                  <a:pt x="609315" y="90536"/>
                </a:cubicBezTo>
                <a:cubicBezTo>
                  <a:pt x="611236" y="77416"/>
                  <a:pt x="603963" y="64904"/>
                  <a:pt x="593071" y="62591"/>
                </a:cubicBezTo>
                <a:close/>
                <a:moveTo>
                  <a:pt x="940984" y="61708"/>
                </a:moveTo>
                <a:cubicBezTo>
                  <a:pt x="934933" y="60422"/>
                  <a:pt x="929162" y="65290"/>
                  <a:pt x="928095" y="72578"/>
                </a:cubicBezTo>
                <a:cubicBezTo>
                  <a:pt x="927028" y="79866"/>
                  <a:pt x="931069" y="86817"/>
                  <a:pt x="937120" y="88102"/>
                </a:cubicBezTo>
                <a:cubicBezTo>
                  <a:pt x="943172" y="89388"/>
                  <a:pt x="948942" y="84520"/>
                  <a:pt x="950009" y="77232"/>
                </a:cubicBezTo>
                <a:cubicBezTo>
                  <a:pt x="951076" y="69944"/>
                  <a:pt x="947035" y="62993"/>
                  <a:pt x="940984" y="61708"/>
                </a:cubicBezTo>
                <a:close/>
                <a:moveTo>
                  <a:pt x="905198" y="52747"/>
                </a:moveTo>
                <a:cubicBezTo>
                  <a:pt x="898542" y="51333"/>
                  <a:pt x="892195" y="56686"/>
                  <a:pt x="891021" y="64704"/>
                </a:cubicBezTo>
                <a:cubicBezTo>
                  <a:pt x="889847" y="72722"/>
                  <a:pt x="894292" y="80367"/>
                  <a:pt x="900948" y="81781"/>
                </a:cubicBezTo>
                <a:cubicBezTo>
                  <a:pt x="907604" y="83195"/>
                  <a:pt x="913952" y="77841"/>
                  <a:pt x="915126" y="69824"/>
                </a:cubicBezTo>
                <a:cubicBezTo>
                  <a:pt x="916299" y="61806"/>
                  <a:pt x="911855" y="54160"/>
                  <a:pt x="905198" y="52747"/>
                </a:cubicBezTo>
                <a:close/>
                <a:moveTo>
                  <a:pt x="539756" y="49905"/>
                </a:moveTo>
                <a:cubicBezTo>
                  <a:pt x="528258" y="47463"/>
                  <a:pt x="517294" y="56711"/>
                  <a:pt x="515266" y="70560"/>
                </a:cubicBezTo>
                <a:cubicBezTo>
                  <a:pt x="513239" y="84409"/>
                  <a:pt x="520917" y="97616"/>
                  <a:pt x="532414" y="100058"/>
                </a:cubicBezTo>
                <a:cubicBezTo>
                  <a:pt x="543911" y="102500"/>
                  <a:pt x="554875" y="93253"/>
                  <a:pt x="556902" y="79404"/>
                </a:cubicBezTo>
                <a:cubicBezTo>
                  <a:pt x="558929" y="65555"/>
                  <a:pt x="551253" y="52347"/>
                  <a:pt x="539756" y="49905"/>
                </a:cubicBezTo>
                <a:close/>
                <a:moveTo>
                  <a:pt x="173570" y="49631"/>
                </a:moveTo>
                <a:cubicBezTo>
                  <a:pt x="158442" y="46418"/>
                  <a:pt x="144015" y="58586"/>
                  <a:pt x="141347" y="76808"/>
                </a:cubicBezTo>
                <a:cubicBezTo>
                  <a:pt x="138680" y="95030"/>
                  <a:pt x="148782" y="112407"/>
                  <a:pt x="163911" y="115620"/>
                </a:cubicBezTo>
                <a:cubicBezTo>
                  <a:pt x="179039" y="118833"/>
                  <a:pt x="193465" y="106665"/>
                  <a:pt x="196133" y="88443"/>
                </a:cubicBezTo>
                <a:cubicBezTo>
                  <a:pt x="198800" y="70221"/>
                  <a:pt x="188699" y="52844"/>
                  <a:pt x="173570" y="49631"/>
                </a:cubicBezTo>
                <a:close/>
                <a:moveTo>
                  <a:pt x="867221" y="43320"/>
                </a:moveTo>
                <a:cubicBezTo>
                  <a:pt x="859960" y="41777"/>
                  <a:pt x="853035" y="47618"/>
                  <a:pt x="851755" y="56364"/>
                </a:cubicBezTo>
                <a:cubicBezTo>
                  <a:pt x="850474" y="65110"/>
                  <a:pt x="855323" y="73452"/>
                  <a:pt x="862585" y="74994"/>
                </a:cubicBezTo>
                <a:cubicBezTo>
                  <a:pt x="869846" y="76537"/>
                  <a:pt x="876771" y="70695"/>
                  <a:pt x="878051" y="61949"/>
                </a:cubicBezTo>
                <a:cubicBezTo>
                  <a:pt x="879332" y="53203"/>
                  <a:pt x="874483" y="44861"/>
                  <a:pt x="867221" y="43320"/>
                </a:cubicBezTo>
                <a:close/>
                <a:moveTo>
                  <a:pt x="484247" y="36756"/>
                </a:moveTo>
                <a:cubicBezTo>
                  <a:pt x="472145" y="34186"/>
                  <a:pt x="460604" y="43920"/>
                  <a:pt x="458470" y="58498"/>
                </a:cubicBezTo>
                <a:cubicBezTo>
                  <a:pt x="456336" y="73076"/>
                  <a:pt x="464417" y="86977"/>
                  <a:pt x="476520" y="89547"/>
                </a:cubicBezTo>
                <a:cubicBezTo>
                  <a:pt x="488622" y="92118"/>
                  <a:pt x="500163" y="82384"/>
                  <a:pt x="502297" y="67806"/>
                </a:cubicBezTo>
                <a:cubicBezTo>
                  <a:pt x="504431" y="53229"/>
                  <a:pt x="496350" y="39327"/>
                  <a:pt x="484247" y="36756"/>
                </a:cubicBezTo>
                <a:close/>
                <a:moveTo>
                  <a:pt x="104913" y="33688"/>
                </a:moveTo>
                <a:cubicBezTo>
                  <a:pt x="89180" y="30347"/>
                  <a:pt x="74177" y="43001"/>
                  <a:pt x="71403" y="61952"/>
                </a:cubicBezTo>
                <a:cubicBezTo>
                  <a:pt x="68629" y="80903"/>
                  <a:pt x="79134" y="98975"/>
                  <a:pt x="94868" y="102317"/>
                </a:cubicBezTo>
                <a:cubicBezTo>
                  <a:pt x="110600" y="105658"/>
                  <a:pt x="125603" y="93004"/>
                  <a:pt x="128378" y="74053"/>
                </a:cubicBezTo>
                <a:cubicBezTo>
                  <a:pt x="131152" y="55102"/>
                  <a:pt x="120647" y="37030"/>
                  <a:pt x="104913" y="33688"/>
                </a:cubicBezTo>
                <a:close/>
                <a:moveTo>
                  <a:pt x="827053" y="33427"/>
                </a:moveTo>
                <a:cubicBezTo>
                  <a:pt x="819186" y="31757"/>
                  <a:pt x="811685" y="38084"/>
                  <a:pt x="810298" y="47559"/>
                </a:cubicBezTo>
                <a:cubicBezTo>
                  <a:pt x="808911" y="57034"/>
                  <a:pt x="814163" y="66070"/>
                  <a:pt x="822030" y="67741"/>
                </a:cubicBezTo>
                <a:cubicBezTo>
                  <a:pt x="829897" y="69412"/>
                  <a:pt x="837399" y="63085"/>
                  <a:pt x="838786" y="53609"/>
                </a:cubicBezTo>
                <a:cubicBezTo>
                  <a:pt x="840173" y="44134"/>
                  <a:pt x="834920" y="35098"/>
                  <a:pt x="827053" y="33427"/>
                </a:cubicBezTo>
                <a:close/>
                <a:moveTo>
                  <a:pt x="1129540" y="25896"/>
                </a:moveTo>
                <a:cubicBezTo>
                  <a:pt x="1127848" y="25537"/>
                  <a:pt x="1126234" y="26898"/>
                  <a:pt x="1125935" y="28936"/>
                </a:cubicBezTo>
                <a:cubicBezTo>
                  <a:pt x="1125637" y="30975"/>
                  <a:pt x="1126767" y="32919"/>
                  <a:pt x="1128460" y="33279"/>
                </a:cubicBezTo>
                <a:cubicBezTo>
                  <a:pt x="1130152" y="33638"/>
                  <a:pt x="1131766" y="32277"/>
                  <a:pt x="1132065" y="30239"/>
                </a:cubicBezTo>
                <a:cubicBezTo>
                  <a:pt x="1132363" y="28200"/>
                  <a:pt x="1131233" y="26256"/>
                  <a:pt x="1129540" y="25896"/>
                </a:cubicBezTo>
                <a:close/>
                <a:moveTo>
                  <a:pt x="426548" y="23141"/>
                </a:moveTo>
                <a:cubicBezTo>
                  <a:pt x="413840" y="20442"/>
                  <a:pt x="401722" y="30663"/>
                  <a:pt x="399481" y="45969"/>
                </a:cubicBezTo>
                <a:cubicBezTo>
                  <a:pt x="397241" y="61276"/>
                  <a:pt x="405726" y="75872"/>
                  <a:pt x="418434" y="78572"/>
                </a:cubicBezTo>
                <a:cubicBezTo>
                  <a:pt x="431142" y="81271"/>
                  <a:pt x="443260" y="71050"/>
                  <a:pt x="445500" y="55743"/>
                </a:cubicBezTo>
                <a:cubicBezTo>
                  <a:pt x="447741" y="40436"/>
                  <a:pt x="439256" y="25840"/>
                  <a:pt x="426548" y="23141"/>
                </a:cubicBezTo>
                <a:close/>
                <a:moveTo>
                  <a:pt x="784693" y="23070"/>
                </a:moveTo>
                <a:cubicBezTo>
                  <a:pt x="776222" y="21270"/>
                  <a:pt x="768144" y="28084"/>
                  <a:pt x="766649" y="38288"/>
                </a:cubicBezTo>
                <a:cubicBezTo>
                  <a:pt x="765156" y="48493"/>
                  <a:pt x="770812" y="58224"/>
                  <a:pt x="779284" y="60023"/>
                </a:cubicBezTo>
                <a:cubicBezTo>
                  <a:pt x="787756" y="61822"/>
                  <a:pt x="795835" y="55009"/>
                  <a:pt x="797328" y="44804"/>
                </a:cubicBezTo>
                <a:cubicBezTo>
                  <a:pt x="798822" y="34600"/>
                  <a:pt x="793165" y="24869"/>
                  <a:pt x="784693" y="23070"/>
                </a:cubicBezTo>
                <a:close/>
                <a:moveTo>
                  <a:pt x="1109602" y="20390"/>
                </a:moveTo>
                <a:cubicBezTo>
                  <a:pt x="1107346" y="19911"/>
                  <a:pt x="1105193" y="21726"/>
                  <a:pt x="1104795" y="24444"/>
                </a:cubicBezTo>
                <a:cubicBezTo>
                  <a:pt x="1104397" y="27161"/>
                  <a:pt x="1105904" y="29754"/>
                  <a:pt x="1108161" y="30234"/>
                </a:cubicBezTo>
                <a:cubicBezTo>
                  <a:pt x="1110417" y="30713"/>
                  <a:pt x="1112569" y="28898"/>
                  <a:pt x="1112968" y="26179"/>
                </a:cubicBezTo>
                <a:cubicBezTo>
                  <a:pt x="1113365" y="23462"/>
                  <a:pt x="1111858" y="20869"/>
                  <a:pt x="1109602" y="20390"/>
                </a:cubicBezTo>
                <a:close/>
                <a:moveTo>
                  <a:pt x="34555" y="18121"/>
                </a:moveTo>
                <a:cubicBezTo>
                  <a:pt x="18545" y="14721"/>
                  <a:pt x="3277" y="27598"/>
                  <a:pt x="454" y="46883"/>
                </a:cubicBezTo>
                <a:cubicBezTo>
                  <a:pt x="-2369" y="66168"/>
                  <a:pt x="8321" y="84559"/>
                  <a:pt x="24332" y="87959"/>
                </a:cubicBezTo>
                <a:cubicBezTo>
                  <a:pt x="40343" y="91360"/>
                  <a:pt x="55610" y="78483"/>
                  <a:pt x="58434" y="59198"/>
                </a:cubicBezTo>
                <a:cubicBezTo>
                  <a:pt x="61257" y="39912"/>
                  <a:pt x="50566" y="21522"/>
                  <a:pt x="34555" y="18121"/>
                </a:cubicBezTo>
                <a:close/>
                <a:moveTo>
                  <a:pt x="1087313" y="13927"/>
                </a:moveTo>
                <a:cubicBezTo>
                  <a:pt x="1084287" y="13284"/>
                  <a:pt x="1081402" y="15718"/>
                  <a:pt x="1080869" y="19362"/>
                </a:cubicBezTo>
                <a:cubicBezTo>
                  <a:pt x="1080335" y="23006"/>
                  <a:pt x="1082356" y="26482"/>
                  <a:pt x="1085382" y="27124"/>
                </a:cubicBezTo>
                <a:cubicBezTo>
                  <a:pt x="1088408" y="27767"/>
                  <a:pt x="1091293" y="25334"/>
                  <a:pt x="1091827" y="21690"/>
                </a:cubicBezTo>
                <a:cubicBezTo>
                  <a:pt x="1092360" y="18045"/>
                  <a:pt x="1090339" y="14570"/>
                  <a:pt x="1087313" y="13927"/>
                </a:cubicBezTo>
                <a:close/>
                <a:moveTo>
                  <a:pt x="740143" y="12247"/>
                </a:moveTo>
                <a:cubicBezTo>
                  <a:pt x="731066" y="10319"/>
                  <a:pt x="722410" y="17619"/>
                  <a:pt x="720810" y="28553"/>
                </a:cubicBezTo>
                <a:cubicBezTo>
                  <a:pt x="719209" y="39486"/>
                  <a:pt x="725270" y="49912"/>
                  <a:pt x="734347" y="51840"/>
                </a:cubicBezTo>
                <a:cubicBezTo>
                  <a:pt x="743424" y="53768"/>
                  <a:pt x="752079" y="46467"/>
                  <a:pt x="753680" y="35534"/>
                </a:cubicBezTo>
                <a:cubicBezTo>
                  <a:pt x="755281" y="24601"/>
                  <a:pt x="749219" y="14174"/>
                  <a:pt x="740143" y="12247"/>
                </a:cubicBezTo>
                <a:close/>
                <a:moveTo>
                  <a:pt x="366657" y="9059"/>
                </a:moveTo>
                <a:cubicBezTo>
                  <a:pt x="353344" y="6231"/>
                  <a:pt x="340649" y="16939"/>
                  <a:pt x="338301" y="32975"/>
                </a:cubicBezTo>
                <a:cubicBezTo>
                  <a:pt x="335954" y="49010"/>
                  <a:pt x="344844" y="64302"/>
                  <a:pt x="358156" y="67130"/>
                </a:cubicBezTo>
                <a:cubicBezTo>
                  <a:pt x="371469" y="69957"/>
                  <a:pt x="384165" y="59250"/>
                  <a:pt x="386512" y="43214"/>
                </a:cubicBezTo>
                <a:cubicBezTo>
                  <a:pt x="388859" y="27178"/>
                  <a:pt x="379970" y="11886"/>
                  <a:pt x="366657" y="9059"/>
                </a:cubicBezTo>
                <a:close/>
                <a:moveTo>
                  <a:pt x="1062484" y="7293"/>
                </a:moveTo>
                <a:cubicBezTo>
                  <a:pt x="1058853" y="6522"/>
                  <a:pt x="1055391" y="9442"/>
                  <a:pt x="1054750" y="13815"/>
                </a:cubicBezTo>
                <a:cubicBezTo>
                  <a:pt x="1054110" y="18188"/>
                  <a:pt x="1056535" y="22358"/>
                  <a:pt x="1060166" y="23129"/>
                </a:cubicBezTo>
                <a:cubicBezTo>
                  <a:pt x="1063797" y="23900"/>
                  <a:pt x="1067259" y="20980"/>
                  <a:pt x="1067900" y="16608"/>
                </a:cubicBezTo>
                <a:cubicBezTo>
                  <a:pt x="1068540" y="12235"/>
                  <a:pt x="1066115" y="8064"/>
                  <a:pt x="1062484" y="7293"/>
                </a:cubicBezTo>
                <a:close/>
                <a:moveTo>
                  <a:pt x="693401" y="959"/>
                </a:moveTo>
                <a:cubicBezTo>
                  <a:pt x="683718" y="-1098"/>
                  <a:pt x="674486" y="6689"/>
                  <a:pt x="672778" y="18352"/>
                </a:cubicBezTo>
                <a:cubicBezTo>
                  <a:pt x="671071" y="30013"/>
                  <a:pt x="677536" y="41134"/>
                  <a:pt x="687218" y="43190"/>
                </a:cubicBezTo>
                <a:cubicBezTo>
                  <a:pt x="696901" y="45247"/>
                  <a:pt x="706133" y="37460"/>
                  <a:pt x="707841" y="25798"/>
                </a:cubicBezTo>
                <a:cubicBezTo>
                  <a:pt x="709548" y="14136"/>
                  <a:pt x="703083" y="3015"/>
                  <a:pt x="693401" y="959"/>
                </a:cubicBezTo>
                <a:close/>
                <a:moveTo>
                  <a:pt x="1035464" y="194"/>
                </a:moveTo>
                <a:cubicBezTo>
                  <a:pt x="1031229" y="-707"/>
                  <a:pt x="1027189" y="2700"/>
                  <a:pt x="1026442" y="7802"/>
                </a:cubicBezTo>
                <a:cubicBezTo>
                  <a:pt x="1025695" y="12905"/>
                  <a:pt x="1028524" y="17770"/>
                  <a:pt x="1032760" y="18669"/>
                </a:cubicBezTo>
                <a:cubicBezTo>
                  <a:pt x="1036995" y="19569"/>
                  <a:pt x="1041035" y="16163"/>
                  <a:pt x="1041782" y="11060"/>
                </a:cubicBezTo>
                <a:cubicBezTo>
                  <a:pt x="1042529" y="5958"/>
                  <a:pt x="1039701" y="1093"/>
                  <a:pt x="1035464" y="194"/>
                </a:cubicBezTo>
                <a:close/>
                <a:moveTo>
                  <a:pt x="122535" y="1"/>
                </a:moveTo>
                <a:lnTo>
                  <a:pt x="76025" y="1"/>
                </a:lnTo>
                <a:lnTo>
                  <a:pt x="76463" y="2382"/>
                </a:lnTo>
                <a:cubicBezTo>
                  <a:pt x="80709" y="9685"/>
                  <a:pt x="87269" y="15039"/>
                  <a:pt x="95135" y="16710"/>
                </a:cubicBezTo>
                <a:cubicBezTo>
                  <a:pt x="103002" y="18381"/>
                  <a:pt x="110686" y="16053"/>
                  <a:pt x="116750" y="10938"/>
                </a:cubicBezTo>
                <a:close/>
                <a:moveTo>
                  <a:pt x="311726" y="1"/>
                </a:moveTo>
                <a:lnTo>
                  <a:pt x="285253" y="1"/>
                </a:lnTo>
                <a:lnTo>
                  <a:pt x="274931" y="19516"/>
                </a:lnTo>
                <a:cubicBezTo>
                  <a:pt x="272477" y="36280"/>
                  <a:pt x="281771" y="52267"/>
                  <a:pt x="295688" y="55223"/>
                </a:cubicBezTo>
                <a:cubicBezTo>
                  <a:pt x="309605" y="58179"/>
                  <a:pt x="322878" y="46985"/>
                  <a:pt x="325332" y="30221"/>
                </a:cubicBezTo>
                <a:cubicBezTo>
                  <a:pt x="326559" y="21838"/>
                  <a:pt x="324850" y="13651"/>
                  <a:pt x="321093" y="7189"/>
                </a:cubicBezTo>
                <a:close/>
                <a:moveTo>
                  <a:pt x="1012544" y="1"/>
                </a:moveTo>
                <a:lnTo>
                  <a:pt x="996642" y="1"/>
                </a:lnTo>
                <a:lnTo>
                  <a:pt x="995941" y="1324"/>
                </a:lnTo>
                <a:cubicBezTo>
                  <a:pt x="995088" y="7155"/>
                  <a:pt x="998320" y="12716"/>
                  <a:pt x="1003162" y="13744"/>
                </a:cubicBezTo>
                <a:cubicBezTo>
                  <a:pt x="1008003" y="14773"/>
                  <a:pt x="1012620" y="10879"/>
                  <a:pt x="1013473" y="5048"/>
                </a:cubicBezTo>
                <a:close/>
                <a:moveTo>
                  <a:pt x="19620" y="0"/>
                </a:moveTo>
                <a:lnTo>
                  <a:pt x="24601" y="2353"/>
                </a:lnTo>
                <a:cubicBezTo>
                  <a:pt x="28603" y="3203"/>
                  <a:pt x="32559" y="3036"/>
                  <a:pt x="36286" y="2005"/>
                </a:cubicBezTo>
                <a:lnTo>
                  <a:pt x="40027" y="1"/>
                </a:lnTo>
                <a:close/>
                <a:moveTo>
                  <a:pt x="143235" y="0"/>
                </a:moveTo>
                <a:lnTo>
                  <a:pt x="146223" y="16235"/>
                </a:lnTo>
                <a:cubicBezTo>
                  <a:pt x="150307" y="23258"/>
                  <a:pt x="156614" y="28407"/>
                  <a:pt x="164178" y="30013"/>
                </a:cubicBezTo>
                <a:cubicBezTo>
                  <a:pt x="179307" y="33226"/>
                  <a:pt x="193733" y="21059"/>
                  <a:pt x="196401" y="2836"/>
                </a:cubicBezTo>
                <a:lnTo>
                  <a:pt x="195879" y="1"/>
                </a:lnTo>
                <a:close/>
                <a:moveTo>
                  <a:pt x="258877" y="0"/>
                </a:moveTo>
                <a:lnTo>
                  <a:pt x="212326" y="0"/>
                </a:lnTo>
                <a:lnTo>
                  <a:pt x="209369" y="5591"/>
                </a:lnTo>
                <a:cubicBezTo>
                  <a:pt x="206808" y="23084"/>
                  <a:pt x="216505" y="39766"/>
                  <a:pt x="231029" y="42850"/>
                </a:cubicBezTo>
                <a:cubicBezTo>
                  <a:pt x="245552" y="45935"/>
                  <a:pt x="259401" y="34254"/>
                  <a:pt x="261962" y="16761"/>
                </a:cubicBezTo>
                <a:close/>
                <a:moveTo>
                  <a:pt x="471655" y="0"/>
                </a:moveTo>
                <a:lnTo>
                  <a:pt x="476790" y="3941"/>
                </a:lnTo>
                <a:lnTo>
                  <a:pt x="491548" y="1"/>
                </a:lnTo>
                <a:close/>
                <a:moveTo>
                  <a:pt x="553893" y="0"/>
                </a:moveTo>
                <a:lnTo>
                  <a:pt x="518306" y="1"/>
                </a:lnTo>
                <a:lnTo>
                  <a:pt x="519039" y="3982"/>
                </a:lnTo>
                <a:cubicBezTo>
                  <a:pt x="522142" y="9319"/>
                  <a:pt x="526936" y="13232"/>
                  <a:pt x="532684" y="14453"/>
                </a:cubicBezTo>
                <a:cubicBezTo>
                  <a:pt x="538433" y="15674"/>
                  <a:pt x="544048" y="13972"/>
                  <a:pt x="548480" y="10234"/>
                </a:cubicBezTo>
                <a:close/>
                <a:moveTo>
                  <a:pt x="608679" y="0"/>
                </a:moveTo>
                <a:lnTo>
                  <a:pt x="570777" y="1"/>
                </a:lnTo>
                <a:lnTo>
                  <a:pt x="573460" y="14577"/>
                </a:lnTo>
                <a:cubicBezTo>
                  <a:pt x="576400" y="19634"/>
                  <a:pt x="580941" y="23340"/>
                  <a:pt x="586387" y="24497"/>
                </a:cubicBezTo>
                <a:cubicBezTo>
                  <a:pt x="597280" y="26811"/>
                  <a:pt x="607666" y="18050"/>
                  <a:pt x="609587" y="4930"/>
                </a:cubicBezTo>
                <a:close/>
                <a:moveTo>
                  <a:pt x="626620" y="0"/>
                </a:moveTo>
                <a:lnTo>
                  <a:pt x="622556" y="7685"/>
                </a:lnTo>
                <a:cubicBezTo>
                  <a:pt x="620742" y="20076"/>
                  <a:pt x="627611" y="31891"/>
                  <a:pt x="637898" y="34076"/>
                </a:cubicBezTo>
                <a:cubicBezTo>
                  <a:pt x="648185" y="36262"/>
                  <a:pt x="657995" y="27988"/>
                  <a:pt x="659809" y="15597"/>
                </a:cubicBezTo>
                <a:lnTo>
                  <a:pt x="656938" y="1"/>
                </a:lnTo>
                <a:close/>
                <a:moveTo>
                  <a:pt x="945851" y="0"/>
                </a:moveTo>
                <a:lnTo>
                  <a:pt x="934139" y="1"/>
                </a:lnTo>
                <a:lnTo>
                  <a:pt x="937392" y="2496"/>
                </a:lnTo>
                <a:cubicBezTo>
                  <a:pt x="940418" y="3139"/>
                  <a:pt x="943373" y="2243"/>
                  <a:pt x="945705" y="276"/>
                </a:cubicBezTo>
                <a:close/>
                <a:moveTo>
                  <a:pt x="964284" y="0"/>
                </a:moveTo>
                <a:lnTo>
                  <a:pt x="964909" y="3393"/>
                </a:lnTo>
                <a:cubicBezTo>
                  <a:pt x="966378" y="5922"/>
                  <a:pt x="968649" y="7775"/>
                  <a:pt x="971371" y="8353"/>
                </a:cubicBezTo>
                <a:cubicBezTo>
                  <a:pt x="974094" y="8931"/>
                  <a:pt x="976754" y="8126"/>
                  <a:pt x="978854" y="6355"/>
                </a:cubicBezTo>
                <a:lnTo>
                  <a:pt x="982215" y="1"/>
                </a:lnTo>
                <a:close/>
              </a:path>
            </a:pathLst>
          </a:custGeom>
          <a:gradFill>
            <a:gsLst>
              <a:gs pos="0">
                <a:schemeClr val="bg1">
                  <a:alpha val="22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D6AFE28C-A57E-4068-B03A-12405ABF9427}"/>
              </a:ext>
            </a:extLst>
          </p:cNvPr>
          <p:cNvSpPr txBox="1"/>
          <p:nvPr/>
        </p:nvSpPr>
        <p:spPr>
          <a:xfrm>
            <a:off x="227457" y="125811"/>
            <a:ext cx="4199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3200" b="1" i="1" kern="0" dirty="0">
                <a:solidFill>
                  <a:prstClr val="white"/>
                </a:solidFill>
              </a:rPr>
              <a:t>PPT PRESENTATION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517819" y="216394"/>
            <a:ext cx="290015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48" name="타원 47"/>
          <p:cNvSpPr/>
          <p:nvPr/>
        </p:nvSpPr>
        <p:spPr>
          <a:xfrm>
            <a:off x="1273312" y="1915570"/>
            <a:ext cx="2699065" cy="2699065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9" name="현 48"/>
          <p:cNvSpPr/>
          <p:nvPr/>
        </p:nvSpPr>
        <p:spPr>
          <a:xfrm>
            <a:off x="1273313" y="1915565"/>
            <a:ext cx="2699064" cy="2699071"/>
          </a:xfrm>
          <a:prstGeom prst="chord">
            <a:avLst>
              <a:gd name="adj1" fmla="val 20672407"/>
              <a:gd name="adj2" fmla="val 11701326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1" name="원호 50"/>
          <p:cNvSpPr/>
          <p:nvPr/>
        </p:nvSpPr>
        <p:spPr>
          <a:xfrm>
            <a:off x="1273312" y="1915569"/>
            <a:ext cx="2699065" cy="2699065"/>
          </a:xfrm>
          <a:prstGeom prst="arc">
            <a:avLst>
              <a:gd name="adj1" fmla="val 16200000"/>
              <a:gd name="adj2" fmla="val 11051667"/>
            </a:avLst>
          </a:prstGeom>
          <a:noFill/>
          <a:ln w="63500">
            <a:solidFill>
              <a:srgbClr val="754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112726" y="2117452"/>
            <a:ext cx="10202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>
                <a:solidFill>
                  <a:srgbClr val="754B97"/>
                </a:solidFill>
                <a:cs typeface="Aharoni" panose="02010803020104030203" pitchFamily="2" charset="-79"/>
              </a:rPr>
              <a:t>CONTENTS</a:t>
            </a:r>
          </a:p>
          <a:p>
            <a:pPr algn="ctr"/>
            <a:r>
              <a:rPr lang="en-US" altLang="ko-KR" sz="3200" b="1" dirty="0">
                <a:solidFill>
                  <a:srgbClr val="754B97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400" dirty="0">
                <a:solidFill>
                  <a:srgbClr val="754B97"/>
                </a:solidFill>
                <a:cs typeface="Aharoni" panose="02010803020104030203" pitchFamily="2" charset="-79"/>
              </a:rPr>
              <a:t>%</a:t>
            </a:r>
            <a:endParaRPr lang="en-US" altLang="ko-KR" sz="300" b="1" dirty="0">
              <a:solidFill>
                <a:srgbClr val="754B97"/>
              </a:solidFill>
              <a:cs typeface="Aharoni" panose="02010803020104030203" pitchFamily="2" charset="-79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405150" y="4916812"/>
            <a:ext cx="243538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4" name="타원 63"/>
          <p:cNvSpPr/>
          <p:nvPr/>
        </p:nvSpPr>
        <p:spPr>
          <a:xfrm>
            <a:off x="4811790" y="1915570"/>
            <a:ext cx="2699065" cy="2699065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5" name="현 64"/>
          <p:cNvSpPr/>
          <p:nvPr/>
        </p:nvSpPr>
        <p:spPr>
          <a:xfrm>
            <a:off x="4811791" y="1915565"/>
            <a:ext cx="2699064" cy="2699071"/>
          </a:xfrm>
          <a:prstGeom prst="chord">
            <a:avLst>
              <a:gd name="adj1" fmla="val 20672407"/>
              <a:gd name="adj2" fmla="val 11701326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6" name="원호 65"/>
          <p:cNvSpPr/>
          <p:nvPr/>
        </p:nvSpPr>
        <p:spPr>
          <a:xfrm>
            <a:off x="4811790" y="1915569"/>
            <a:ext cx="2699065" cy="2699065"/>
          </a:xfrm>
          <a:prstGeom prst="arc">
            <a:avLst>
              <a:gd name="adj1" fmla="val 16200000"/>
              <a:gd name="adj2" fmla="val 11051667"/>
            </a:avLst>
          </a:prstGeom>
          <a:noFill/>
          <a:ln w="63500">
            <a:solidFill>
              <a:srgbClr val="754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5651204" y="2117452"/>
            <a:ext cx="10202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>
                <a:solidFill>
                  <a:srgbClr val="754B97"/>
                </a:solidFill>
                <a:cs typeface="Aharoni" panose="02010803020104030203" pitchFamily="2" charset="-79"/>
              </a:rPr>
              <a:t>CONTENTS</a:t>
            </a:r>
          </a:p>
          <a:p>
            <a:pPr algn="ctr"/>
            <a:r>
              <a:rPr lang="en-US" altLang="ko-KR" sz="3200" b="1" dirty="0">
                <a:solidFill>
                  <a:srgbClr val="754B97"/>
                </a:solidFill>
                <a:cs typeface="Aharoni" panose="02010803020104030203" pitchFamily="2" charset="-79"/>
              </a:rPr>
              <a:t>75</a:t>
            </a:r>
            <a:r>
              <a:rPr lang="en-US" altLang="ko-KR" sz="1400" dirty="0">
                <a:solidFill>
                  <a:srgbClr val="754B97"/>
                </a:solidFill>
                <a:cs typeface="Aharoni" panose="02010803020104030203" pitchFamily="2" charset="-79"/>
              </a:rPr>
              <a:t>%</a:t>
            </a:r>
            <a:endParaRPr lang="en-US" altLang="ko-KR" sz="300" b="1" dirty="0">
              <a:solidFill>
                <a:srgbClr val="754B97"/>
              </a:solidFill>
              <a:cs typeface="Aharoni" panose="02010803020104030203" pitchFamily="2" charset="-79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4943628" y="4916812"/>
            <a:ext cx="243538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9" name="타원 68"/>
          <p:cNvSpPr/>
          <p:nvPr/>
        </p:nvSpPr>
        <p:spPr>
          <a:xfrm>
            <a:off x="8350268" y="1915570"/>
            <a:ext cx="2699065" cy="2699065"/>
          </a:xfrm>
          <a:prstGeom prst="ellipse">
            <a:avLst/>
          </a:prstGeom>
          <a:noFill/>
          <a:ln>
            <a:solidFill>
              <a:srgbClr val="CC006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0" name="현 69"/>
          <p:cNvSpPr/>
          <p:nvPr/>
        </p:nvSpPr>
        <p:spPr>
          <a:xfrm>
            <a:off x="8350269" y="1915565"/>
            <a:ext cx="2699064" cy="2699071"/>
          </a:xfrm>
          <a:prstGeom prst="chord">
            <a:avLst>
              <a:gd name="adj1" fmla="val 20672407"/>
              <a:gd name="adj2" fmla="val 11701326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1" name="원호 70"/>
          <p:cNvSpPr/>
          <p:nvPr/>
        </p:nvSpPr>
        <p:spPr>
          <a:xfrm>
            <a:off x="8350268" y="1915569"/>
            <a:ext cx="2699065" cy="2699065"/>
          </a:xfrm>
          <a:prstGeom prst="arc">
            <a:avLst>
              <a:gd name="adj1" fmla="val 16200000"/>
              <a:gd name="adj2" fmla="val 3430183"/>
            </a:avLst>
          </a:prstGeom>
          <a:noFill/>
          <a:ln w="63500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9189682" y="2117452"/>
            <a:ext cx="10202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>
                <a:solidFill>
                  <a:srgbClr val="CC0066"/>
                </a:solidFill>
                <a:cs typeface="Aharoni" panose="02010803020104030203" pitchFamily="2" charset="-79"/>
              </a:rPr>
              <a:t>CONTENTS</a:t>
            </a:r>
          </a:p>
          <a:p>
            <a:pPr algn="ctr"/>
            <a:r>
              <a:rPr lang="en-US" altLang="ko-KR" sz="3200" b="1" dirty="0">
                <a:solidFill>
                  <a:srgbClr val="CC0066"/>
                </a:solidFill>
                <a:cs typeface="Aharoni" panose="02010803020104030203" pitchFamily="2" charset="-79"/>
              </a:rPr>
              <a:t>40</a:t>
            </a:r>
            <a:r>
              <a:rPr lang="en-US" altLang="ko-KR" sz="1400" dirty="0">
                <a:solidFill>
                  <a:srgbClr val="CC0066"/>
                </a:solidFill>
                <a:cs typeface="Aharoni" panose="02010803020104030203" pitchFamily="2" charset="-79"/>
              </a:rPr>
              <a:t>%</a:t>
            </a:r>
            <a:endParaRPr lang="en-US" altLang="ko-KR" sz="300" b="1" dirty="0">
              <a:solidFill>
                <a:srgbClr val="CC0066"/>
              </a:solidFill>
              <a:cs typeface="Aharoni" panose="02010803020104030203" pitchFamily="2" charset="-79"/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8482106" y="4916812"/>
            <a:ext cx="243538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52642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6278599" y="2061904"/>
            <a:ext cx="2516714" cy="2516714"/>
          </a:xfrm>
          <a:prstGeom prst="ellips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204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102</a:t>
            </a:r>
          </a:p>
          <a:p>
            <a:pPr algn="ctr">
              <a:lnSpc>
                <a:spcPct val="150000"/>
              </a:lnSpc>
            </a:pPr>
            <a:r>
              <a:rPr lang="en-US" altLang="ko-KR" sz="1600" dirty="0">
                <a:solidFill>
                  <a:prstClr val="white"/>
                </a:solidFill>
              </a:rPr>
              <a:t>※</a:t>
            </a:r>
            <a:r>
              <a:rPr lang="ko-KR" altLang="en-US" sz="1600" dirty="0">
                <a:solidFill>
                  <a:prstClr val="white"/>
                </a:solidFill>
              </a:rPr>
              <a:t>표준색상</a:t>
            </a:r>
            <a:endParaRPr lang="en-US" altLang="ko-KR" sz="1600" dirty="0">
              <a:solidFill>
                <a:prstClr val="white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3250137" y="2061904"/>
            <a:ext cx="2516714" cy="2516714"/>
          </a:xfrm>
          <a:prstGeom prst="ellipse">
            <a:avLst/>
          </a:prstGeom>
          <a:solidFill>
            <a:srgbClr val="754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117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75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51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3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673</Words>
  <Application>Microsoft Office PowerPoint</Application>
  <PresentationFormat>와이드스크린</PresentationFormat>
  <Paragraphs>80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Aharoni</vt:lpstr>
      <vt:lpstr>맑은 고딕</vt:lpstr>
      <vt:lpstr>游ゴシック</vt:lpstr>
      <vt:lpstr>Arial</vt:lpstr>
      <vt:lpstr>28_Office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5</cp:revision>
  <dcterms:created xsi:type="dcterms:W3CDTF">2021-02-09T01:00:47Z</dcterms:created>
  <dcterms:modified xsi:type="dcterms:W3CDTF">2024-12-18T04:53:12Z</dcterms:modified>
</cp:coreProperties>
</file>