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8" autoAdjust="0"/>
    <p:restoredTop sz="94660"/>
  </p:normalViewPr>
  <p:slideViewPr>
    <p:cSldViewPr snapToGrid="0">
      <p:cViewPr>
        <p:scale>
          <a:sx n="75" d="100"/>
          <a:sy n="75" d="100"/>
        </p:scale>
        <p:origin x="31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A8A8503-6D04-4D49-AAF9-2696466DE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9FB0C546-3E8A-4531-B5E8-0D23E6E6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EF3AA9F-C9E8-4987-8F6D-733C441A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C72EE54-9638-4148-B768-59AF8940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2FD41777-CC45-4FA9-9BF7-990C0891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2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8F14C68-EDC5-47C2-889C-BF9366A3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78FA3-E9E1-4611-A5D7-721DFE50A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4170808-736E-494A-8DD3-0BB9DF5D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0D2F951-CE95-488C-AD8D-363D2ABA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B5A9F6AD-498E-458D-BBBC-A2E6E6BE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6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9EC3083C-D713-4F55-8DCC-F2C5E44BE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5310E3C1-CB17-4E9A-9EFD-64F18A97F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E18987F-D53E-4039-AB35-2323E3AB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A9811EE-7F17-4F48-9A26-8ECDE530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11DB31B-A65E-4F84-9CA5-E8AB4F002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E60EA5E-0B22-43A0-B89D-7D9B4B3A7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94084949-097C-461A-B717-1DFCC230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F8B0874-42F4-493C-9181-AE7D3054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505C989-F818-4CDE-9F54-3CB4259B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05601E9-C575-4CFC-B24A-235D6D79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8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B611D00-DA8C-42E8-843E-410A17B01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19D6C708-822A-4E4D-A7DF-11679477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8D1F2EC-0FD8-4CAC-B54B-3DD7EA9B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A3CE959-1B92-4C87-8E36-4C73D024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3EE4748-B250-4FCF-AE15-EACF9858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44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1260CBE-C9A9-4A8B-8BDC-D563C188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6039C6F-44F3-4B55-B0B2-52E3FF402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A01B68E-16A3-4C9F-B0E3-082E445E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64598352-AA64-4933-B8B4-18742E00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E8B7B9A9-02F9-4D0E-BBC0-2AA040A1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6256A109-2C50-48EF-9FA0-AF998CCA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D567023-C50A-4E41-B05B-6CBC8F638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C4A8D181-41D3-425F-98AE-BCB698E55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37060824-426E-4983-8B82-E9590CEEE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2C14053-33CB-416F-B6E5-927862A5B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C7AEF4AD-FF6B-44B9-8EA0-B9155FCD8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DC0E7D17-72F1-4E10-AD8D-B97E1A26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B74F3AA9-69BE-4266-861C-8A65D821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26CD890F-B88D-4C3D-821C-22CFFB6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8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7CEA0AA-9DD3-4DDB-BC20-00C435800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563E4525-5862-412B-93E1-4F19A23B4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0212FA4D-8170-4793-B143-D5D050FC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38A2DA9B-9DD0-4885-8F95-1DA7F0D5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6AF0D2A1-AE8F-4265-B953-96B0C231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F271970E-1615-433A-99B4-5B8628CC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F5355E37-B802-4AB0-8FD3-DFDD35C8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3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A4B9593-A348-4E20-9570-5EDFCDC5A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7C4957C7-081B-4548-8878-B831DCA0B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F6B190F-8232-460C-A9E8-D06230E62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470149D-394F-4F0A-B3E2-0F2A419C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41AE1CE-B0AF-4034-8B02-7DAAAB4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1CDE5DBC-CC4A-44E5-91A9-09C5A09B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5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334B7E2-07D2-43DA-AF6C-9C8ED7EF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604E492F-154A-4754-AE7F-5595B6C15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B7646CE3-94CF-4B31-8AB2-F87EE8493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E9828CAB-F03D-47B9-A273-07B92E48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8CA92402-1DDB-4232-9ECE-4927528E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E179D73-5115-4615-B87B-055162F2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2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BB270E14-7992-4BE8-90A4-033AB435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563094BC-1B71-4491-A130-3C9BA49D8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457F948-5739-4054-9747-D04C67A1B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1D7A466-A869-40D6-B40A-6DB78BE8C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79D780D-EFC8-4B3F-B2D5-CE773CE96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49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구름 3">
            <a:extLst>
              <a:ext uri="{FF2B5EF4-FFF2-40B4-BE49-F238E27FC236}">
                <a16:creationId xmlns:a16="http://schemas.microsoft.com/office/drawing/2014/main" xmlns="" id="{3C3DCAB0-623D-40A0-A738-7EBC85239A5B}"/>
              </a:ext>
            </a:extLst>
          </p:cNvPr>
          <p:cNvSpPr/>
          <p:nvPr/>
        </p:nvSpPr>
        <p:spPr>
          <a:xfrm>
            <a:off x="2109019" y="6858001"/>
            <a:ext cx="408405" cy="318556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" name="구름 4">
            <a:extLst>
              <a:ext uri="{FF2B5EF4-FFF2-40B4-BE49-F238E27FC236}">
                <a16:creationId xmlns:a16="http://schemas.microsoft.com/office/drawing/2014/main" xmlns="" id="{63657D81-2E4A-4AE6-A51B-617B683950B5}"/>
              </a:ext>
            </a:extLst>
          </p:cNvPr>
          <p:cNvSpPr/>
          <p:nvPr/>
        </p:nvSpPr>
        <p:spPr>
          <a:xfrm>
            <a:off x="3495859" y="7289391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구름 5">
            <a:extLst>
              <a:ext uri="{FF2B5EF4-FFF2-40B4-BE49-F238E27FC236}">
                <a16:creationId xmlns:a16="http://schemas.microsoft.com/office/drawing/2014/main" xmlns="" id="{C8927AE2-DCD2-44AB-8230-737B17507048}"/>
              </a:ext>
            </a:extLst>
          </p:cNvPr>
          <p:cNvSpPr/>
          <p:nvPr/>
        </p:nvSpPr>
        <p:spPr>
          <a:xfrm>
            <a:off x="2802439" y="7556091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구름 6">
            <a:extLst>
              <a:ext uri="{FF2B5EF4-FFF2-40B4-BE49-F238E27FC236}">
                <a16:creationId xmlns:a16="http://schemas.microsoft.com/office/drawing/2014/main" xmlns="" id="{C0DE7CCA-7507-4451-B2E1-B9788320A2F8}"/>
              </a:ext>
            </a:extLst>
          </p:cNvPr>
          <p:cNvSpPr/>
          <p:nvPr/>
        </p:nvSpPr>
        <p:spPr>
          <a:xfrm>
            <a:off x="4329634" y="6858001"/>
            <a:ext cx="408405" cy="318556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구름 7">
            <a:extLst>
              <a:ext uri="{FF2B5EF4-FFF2-40B4-BE49-F238E27FC236}">
                <a16:creationId xmlns:a16="http://schemas.microsoft.com/office/drawing/2014/main" xmlns="" id="{DA19C854-DCAC-4226-B51B-0BF5F62740E4}"/>
              </a:ext>
            </a:extLst>
          </p:cNvPr>
          <p:cNvSpPr/>
          <p:nvPr/>
        </p:nvSpPr>
        <p:spPr>
          <a:xfrm>
            <a:off x="5856829" y="7117942"/>
            <a:ext cx="408405" cy="318556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구름 8">
            <a:extLst>
              <a:ext uri="{FF2B5EF4-FFF2-40B4-BE49-F238E27FC236}">
                <a16:creationId xmlns:a16="http://schemas.microsoft.com/office/drawing/2014/main" xmlns="" id="{9A71C541-1A9E-4AA8-8888-8B29A883ECEC}"/>
              </a:ext>
            </a:extLst>
          </p:cNvPr>
          <p:cNvSpPr/>
          <p:nvPr/>
        </p:nvSpPr>
        <p:spPr>
          <a:xfrm>
            <a:off x="8500969" y="6920682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구름 9">
            <a:extLst>
              <a:ext uri="{FF2B5EF4-FFF2-40B4-BE49-F238E27FC236}">
                <a16:creationId xmlns:a16="http://schemas.microsoft.com/office/drawing/2014/main" xmlns="" id="{2AAC87AB-D8ED-4031-8002-552E4A016636}"/>
              </a:ext>
            </a:extLst>
          </p:cNvPr>
          <p:cNvSpPr/>
          <p:nvPr/>
        </p:nvSpPr>
        <p:spPr>
          <a:xfrm>
            <a:off x="8653369" y="7073082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구름 10">
            <a:extLst>
              <a:ext uri="{FF2B5EF4-FFF2-40B4-BE49-F238E27FC236}">
                <a16:creationId xmlns:a16="http://schemas.microsoft.com/office/drawing/2014/main" xmlns="" id="{A6F41E9B-DD8E-4F44-BCCF-85166FCF8191}"/>
              </a:ext>
            </a:extLst>
          </p:cNvPr>
          <p:cNvSpPr/>
          <p:nvPr/>
        </p:nvSpPr>
        <p:spPr>
          <a:xfrm>
            <a:off x="7255099" y="7289391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구름 11">
            <a:extLst>
              <a:ext uri="{FF2B5EF4-FFF2-40B4-BE49-F238E27FC236}">
                <a16:creationId xmlns:a16="http://schemas.microsoft.com/office/drawing/2014/main" xmlns="" id="{270C68F0-F30C-42A3-946B-005E64DE1920}"/>
              </a:ext>
            </a:extLst>
          </p:cNvPr>
          <p:cNvSpPr/>
          <p:nvPr/>
        </p:nvSpPr>
        <p:spPr>
          <a:xfrm>
            <a:off x="10320304" y="6931746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구름 12">
            <a:extLst>
              <a:ext uri="{FF2B5EF4-FFF2-40B4-BE49-F238E27FC236}">
                <a16:creationId xmlns:a16="http://schemas.microsoft.com/office/drawing/2014/main" xmlns="" id="{ECDF00F9-6215-4511-8885-5B9EC47320C7}"/>
              </a:ext>
            </a:extLst>
          </p:cNvPr>
          <p:cNvSpPr/>
          <p:nvPr/>
        </p:nvSpPr>
        <p:spPr>
          <a:xfrm>
            <a:off x="10592044" y="7180623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구름 13">
            <a:extLst>
              <a:ext uri="{FF2B5EF4-FFF2-40B4-BE49-F238E27FC236}">
                <a16:creationId xmlns:a16="http://schemas.microsoft.com/office/drawing/2014/main" xmlns="" id="{E530D97D-BB2C-4D24-8191-95D007706610}"/>
              </a:ext>
            </a:extLst>
          </p:cNvPr>
          <p:cNvSpPr/>
          <p:nvPr/>
        </p:nvSpPr>
        <p:spPr>
          <a:xfrm>
            <a:off x="5193458" y="7385631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구름 14">
            <a:extLst>
              <a:ext uri="{FF2B5EF4-FFF2-40B4-BE49-F238E27FC236}">
                <a16:creationId xmlns:a16="http://schemas.microsoft.com/office/drawing/2014/main" xmlns="" id="{DC29F0C0-98FD-4239-AA8E-B839B1D0A440}"/>
              </a:ext>
            </a:extLst>
          </p:cNvPr>
          <p:cNvSpPr/>
          <p:nvPr/>
        </p:nvSpPr>
        <p:spPr>
          <a:xfrm>
            <a:off x="6604448" y="7289391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구름 15">
            <a:extLst>
              <a:ext uri="{FF2B5EF4-FFF2-40B4-BE49-F238E27FC236}">
                <a16:creationId xmlns:a16="http://schemas.microsoft.com/office/drawing/2014/main" xmlns="" id="{76DD69E0-BA2F-4949-AF41-4CC5DA967ECF}"/>
              </a:ext>
            </a:extLst>
          </p:cNvPr>
          <p:cNvSpPr/>
          <p:nvPr/>
        </p:nvSpPr>
        <p:spPr>
          <a:xfrm>
            <a:off x="757883" y="7124701"/>
            <a:ext cx="408405" cy="318556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구름 16">
            <a:extLst>
              <a:ext uri="{FF2B5EF4-FFF2-40B4-BE49-F238E27FC236}">
                <a16:creationId xmlns:a16="http://schemas.microsoft.com/office/drawing/2014/main" xmlns="" id="{692ABD39-0B10-4FA9-BE3F-8CF4881C799D}"/>
              </a:ext>
            </a:extLst>
          </p:cNvPr>
          <p:cNvSpPr/>
          <p:nvPr/>
        </p:nvSpPr>
        <p:spPr>
          <a:xfrm>
            <a:off x="3020221" y="7206927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구름 17">
            <a:extLst>
              <a:ext uri="{FF2B5EF4-FFF2-40B4-BE49-F238E27FC236}">
                <a16:creationId xmlns:a16="http://schemas.microsoft.com/office/drawing/2014/main" xmlns="" id="{13D41BAE-5834-4401-8DF0-3F94DE5F8342}"/>
              </a:ext>
            </a:extLst>
          </p:cNvPr>
          <p:cNvSpPr/>
          <p:nvPr/>
        </p:nvSpPr>
        <p:spPr>
          <a:xfrm>
            <a:off x="9878839" y="7504474"/>
            <a:ext cx="408405" cy="318556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구름 18">
            <a:extLst>
              <a:ext uri="{FF2B5EF4-FFF2-40B4-BE49-F238E27FC236}">
                <a16:creationId xmlns:a16="http://schemas.microsoft.com/office/drawing/2014/main" xmlns="" id="{B83B0ABA-4F18-4AD4-A69C-EBF790446965}"/>
              </a:ext>
            </a:extLst>
          </p:cNvPr>
          <p:cNvSpPr/>
          <p:nvPr/>
        </p:nvSpPr>
        <p:spPr>
          <a:xfrm>
            <a:off x="4300383" y="7341504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구름 19">
            <a:extLst>
              <a:ext uri="{FF2B5EF4-FFF2-40B4-BE49-F238E27FC236}">
                <a16:creationId xmlns:a16="http://schemas.microsoft.com/office/drawing/2014/main" xmlns="" id="{D86E8A50-146F-44C6-A2F8-57B71941DFFB}"/>
              </a:ext>
            </a:extLst>
          </p:cNvPr>
          <p:cNvSpPr/>
          <p:nvPr/>
        </p:nvSpPr>
        <p:spPr>
          <a:xfrm>
            <a:off x="1013305" y="7463855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구름 20">
            <a:extLst>
              <a:ext uri="{FF2B5EF4-FFF2-40B4-BE49-F238E27FC236}">
                <a16:creationId xmlns:a16="http://schemas.microsoft.com/office/drawing/2014/main" xmlns="" id="{1C382D35-05D0-4C3D-AF83-40986D3B3D9C}"/>
              </a:ext>
            </a:extLst>
          </p:cNvPr>
          <p:cNvSpPr/>
          <p:nvPr/>
        </p:nvSpPr>
        <p:spPr>
          <a:xfrm>
            <a:off x="3776569" y="7476705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구름 21">
            <a:extLst>
              <a:ext uri="{FF2B5EF4-FFF2-40B4-BE49-F238E27FC236}">
                <a16:creationId xmlns:a16="http://schemas.microsoft.com/office/drawing/2014/main" xmlns="" id="{EDA189EB-DD91-48F9-A388-84B24C20D3B8}"/>
              </a:ext>
            </a:extLst>
          </p:cNvPr>
          <p:cNvSpPr/>
          <p:nvPr/>
        </p:nvSpPr>
        <p:spPr>
          <a:xfrm>
            <a:off x="8805769" y="7556090"/>
            <a:ext cx="1106130" cy="532173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구름 22">
            <a:extLst>
              <a:ext uri="{FF2B5EF4-FFF2-40B4-BE49-F238E27FC236}">
                <a16:creationId xmlns:a16="http://schemas.microsoft.com/office/drawing/2014/main" xmlns="" id="{808BE0A1-6796-4FAA-8F68-906132236EAA}"/>
              </a:ext>
            </a:extLst>
          </p:cNvPr>
          <p:cNvSpPr/>
          <p:nvPr/>
        </p:nvSpPr>
        <p:spPr>
          <a:xfrm>
            <a:off x="11256709" y="7206927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구름 23">
            <a:extLst>
              <a:ext uri="{FF2B5EF4-FFF2-40B4-BE49-F238E27FC236}">
                <a16:creationId xmlns:a16="http://schemas.microsoft.com/office/drawing/2014/main" xmlns="" id="{2D16B2D7-4D5F-45BA-B7DF-A29B4C1DD8FF}"/>
              </a:ext>
            </a:extLst>
          </p:cNvPr>
          <p:cNvSpPr/>
          <p:nvPr/>
        </p:nvSpPr>
        <p:spPr>
          <a:xfrm>
            <a:off x="11087221" y="7664622"/>
            <a:ext cx="1106130" cy="862782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DCF0C39-1357-43D2-ABF2-3C39373A0F6B}"/>
              </a:ext>
            </a:extLst>
          </p:cNvPr>
          <p:cNvSpPr txBox="1"/>
          <p:nvPr/>
        </p:nvSpPr>
        <p:spPr>
          <a:xfrm>
            <a:off x="2308520" y="2651864"/>
            <a:ext cx="705031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latinLnBrk="0">
              <a:defRPr/>
            </a:pPr>
            <a:r>
              <a:rPr lang="en-US" altLang="ja-JP" sz="4000" b="1" i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000" b="1" i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000" b="1" i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1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と一緒に</a:t>
            </a:r>
            <a:r>
              <a:rPr lang="en-US" altLang="ja-JP" sz="1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を作る楽しさを感じてください</a:t>
            </a:r>
            <a:endParaRPr lang="en-US" altLang="ko-KR" sz="8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897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repeatCount="indefinite" fill="remove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repeatCount="indefinite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repeatCount="indefinite" fill="remove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repeatCount="indefinite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repeatCount="indefinite" fill="remove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repeatCount="indefinite" fill="remove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repeatCount="indefinite" fill="remove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repeatCount="indefinite" fill="remove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repeatCount="indefinite" fill="remove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repeatCount="indefinite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9" repeatCount="indefinite" fill="remove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9" repeatCount="indefinite" fill="remove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repeatCount="indefinite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repeatCount="indefinite" fill="remove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9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3" repeatCount="indefinite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repeatCount="indefinite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3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3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9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Tmon몬소리 Black</vt:lpstr>
      <vt:lpstr>맑은 고딕</vt:lpstr>
      <vt:lpstr>游ゴシック</vt:lpstr>
      <vt:lpstr>Arial</vt:lpstr>
      <vt:lpstr>1_Office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2021-02-04T02:57:40Z</dcterms:created>
  <dcterms:modified xsi:type="dcterms:W3CDTF">2024-12-17T02:50:14Z</dcterms:modified>
</cp:coreProperties>
</file>