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>
        <p:scale>
          <a:sx n="75" d="100"/>
          <a:sy n="75" d="100"/>
        </p:scale>
        <p:origin x="186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EA8A8503-6D04-4D49-AAF9-2696466DE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9FB0C546-3E8A-4531-B5E8-0D23E6E6B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EF3AA9F-C9E8-4987-8F6D-733C441AF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2C72EE54-9638-4148-B768-59AF89401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2FD41777-CC45-4FA9-9BF7-990C0891A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764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8F14C68-EDC5-47C2-889C-BF9366A32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78FA3-E9E1-4611-A5D7-721DFE50A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E4170808-736E-494A-8DD3-0BB9DF5DA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D0D2F951-CE95-488C-AD8D-363D2ABA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B5A9F6AD-498E-458D-BBBC-A2E6E6BEB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09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9EC3083C-D713-4F55-8DCC-F2C5E44BE2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5310E3C1-CB17-4E9A-9EFD-64F18A97F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EE18987F-D53E-4039-AB35-2323E3AB9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2A9811EE-7F17-4F48-9A26-8ECDE5305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11DB31B-A65E-4F84-9CA5-E8AB4F002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01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9E60EA5E-0B22-43A0-B89D-7D9B4B3A7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94084949-097C-461A-B717-1DFCC2307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F8B0874-42F4-493C-9181-AE7D3054E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505C989-F818-4CDE-9F54-3CB4259B0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505601E9-C575-4CFC-B24A-235D6D796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18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9B611D00-DA8C-42E8-843E-410A17B01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19D6C708-822A-4E4D-A7DF-116794772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8D1F2EC-0FD8-4CAC-B54B-3DD7EA9B0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9A3CE959-1B92-4C87-8E36-4C73D0249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53EE4748-B250-4FCF-AE15-EACF98588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8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1260CBE-C9A9-4A8B-8BDC-D563C1885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C6039C6F-44F3-4B55-B0B2-52E3FF402B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A01B68E-16A3-4C9F-B0E3-082E445EA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64598352-AA64-4933-B8B4-18742E001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E8B7B9A9-02F9-4D0E-BBC0-2AA040A1F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6256A109-2C50-48EF-9FA0-AF998CCA4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88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D567023-C50A-4E41-B05B-6CBC8F638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C4A8D181-41D3-425F-98AE-BCB698E55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37060824-426E-4983-8B82-E9590CEEE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42C14053-33CB-416F-B6E5-927862A5B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C7AEF4AD-FF6B-44B9-8EA0-B9155FCD86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DC0E7D17-72F1-4E10-AD8D-B97E1A263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B74F3AA9-69BE-4266-861C-8A65D821E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26CD890F-B88D-4C3D-821C-22CFFB640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320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7CEA0AA-9DD3-4DDB-BC20-00C435800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563E4525-5862-412B-93E1-4F19A23B4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0212FA4D-8170-4793-B143-D5D050FC3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38A2DA9B-9DD0-4885-8F95-1DA7F0D5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08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6AF0D2A1-AE8F-4265-B953-96B0C231E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F271970E-1615-433A-99B4-5B8628CC2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F5355E37-B802-4AB0-8FD3-DFDD35C8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67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0A4B9593-A348-4E20-9570-5EDFCDC5A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7C4957C7-081B-4548-8878-B831DCA0BB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F6B190F-8232-460C-A9E8-D06230E62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470149D-394F-4F0A-B3E2-0F2A419C6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41AE1CE-B0AF-4034-8B02-7DAAAB4A2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1CDE5DBC-CC4A-44E5-91A9-09C5A09BC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37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9334B7E2-07D2-43DA-AF6C-9C8ED7EF5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604E492F-154A-4754-AE7F-5595B6C152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B7646CE3-94CF-4B31-8AB2-F87EE8493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E9828CAB-F03D-47B9-A273-07B92E48A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8CA92402-1DDB-4232-9ECE-4927528E0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3E179D73-5115-4615-B87B-055162F2A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72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BB270E14-7992-4BE8-90A4-033AB435D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563094BC-1B71-4491-A130-3C9BA49D8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B457F948-5739-4054-9747-D04C67A1B2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ED2CD-82A8-42BE-9643-F57828B9780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B1D7A466-A869-40D6-B40A-6DB78BE8C4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779D780D-EFC8-4B3F-B2D5-CE773CE969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F60EA-FDCF-4F06-A5E0-E5307FCDA360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887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사각형: 둥근 모서리 4">
            <a:extLst>
              <a:ext uri="{FF2B5EF4-FFF2-40B4-BE49-F238E27FC236}">
                <a16:creationId xmlns="" xmlns:a16="http://schemas.microsoft.com/office/drawing/2014/main" id="{F83799F6-3BB4-4E3B-8B96-D7B41DA2C0C2}"/>
              </a:ext>
            </a:extLst>
          </p:cNvPr>
          <p:cNvSpPr/>
          <p:nvPr/>
        </p:nvSpPr>
        <p:spPr>
          <a:xfrm>
            <a:off x="3396000" y="4024562"/>
            <a:ext cx="5400000" cy="122841"/>
          </a:xfrm>
          <a:prstGeom prst="roundRect">
            <a:avLst>
              <a:gd name="adj" fmla="val 50000"/>
            </a:avLst>
          </a:prstGeom>
          <a:solidFill>
            <a:srgbClr val="FDB996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="" xmlns:a16="http://schemas.microsoft.com/office/drawing/2014/main" id="{C2C80FF0-CE1D-490C-BDDE-8243DC0B363C}"/>
              </a:ext>
            </a:extLst>
          </p:cNvPr>
          <p:cNvSpPr/>
          <p:nvPr/>
        </p:nvSpPr>
        <p:spPr>
          <a:xfrm>
            <a:off x="3048000" y="1168370"/>
            <a:ext cx="6096000" cy="13619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ja-JP" sz="4400" b="1" i="1" kern="0" dirty="0">
                <a:solidFill>
                  <a:srgbClr val="F99F78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4400" b="1" i="1" kern="0" dirty="0">
                <a:solidFill>
                  <a:srgbClr val="F99F78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1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1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1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1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74" name="그룹 73">
            <a:extLst>
              <a:ext uri="{FF2B5EF4-FFF2-40B4-BE49-F238E27FC236}">
                <a16:creationId xmlns="" xmlns:a16="http://schemas.microsoft.com/office/drawing/2014/main" id="{ECD9977A-949D-497A-861D-7718377C268B}"/>
              </a:ext>
            </a:extLst>
          </p:cNvPr>
          <p:cNvGrpSpPr/>
          <p:nvPr/>
        </p:nvGrpSpPr>
        <p:grpSpPr>
          <a:xfrm>
            <a:off x="4150642" y="3038789"/>
            <a:ext cx="514036" cy="1246576"/>
            <a:chOff x="4150642" y="2857814"/>
            <a:chExt cx="514036" cy="1246576"/>
          </a:xfrm>
        </p:grpSpPr>
        <p:sp>
          <p:nvSpPr>
            <p:cNvPr id="66" name="사각형: 둥근 모서리 65">
              <a:extLst>
                <a:ext uri="{FF2B5EF4-FFF2-40B4-BE49-F238E27FC236}">
                  <a16:creationId xmlns="" xmlns:a16="http://schemas.microsoft.com/office/drawing/2014/main" id="{A0DCF252-5670-48A5-9426-D6F06B5AE826}"/>
                </a:ext>
              </a:extLst>
            </p:cNvPr>
            <p:cNvSpPr/>
            <p:nvPr/>
          </p:nvSpPr>
          <p:spPr>
            <a:xfrm>
              <a:off x="4369477" y="3708390"/>
              <a:ext cx="74519" cy="396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7" name="타원 66">
              <a:extLst>
                <a:ext uri="{FF2B5EF4-FFF2-40B4-BE49-F238E27FC236}">
                  <a16:creationId xmlns="" xmlns:a16="http://schemas.microsoft.com/office/drawing/2014/main" id="{0A30A149-2593-47D3-B823-929E5C829B94}"/>
                </a:ext>
              </a:extLst>
            </p:cNvPr>
            <p:cNvSpPr/>
            <p:nvPr/>
          </p:nvSpPr>
          <p:spPr>
            <a:xfrm>
              <a:off x="4150642" y="2857814"/>
              <a:ext cx="514036" cy="5140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68" name="직선 연결선 67">
              <a:extLst>
                <a:ext uri="{FF2B5EF4-FFF2-40B4-BE49-F238E27FC236}">
                  <a16:creationId xmlns="" xmlns:a16="http://schemas.microsoft.com/office/drawing/2014/main" id="{059DD28D-A595-4FD2-8838-C9CB46C61B34}"/>
                </a:ext>
              </a:extLst>
            </p:cNvPr>
            <p:cNvCxnSpPr>
              <a:stCxn id="67" idx="4"/>
              <a:endCxn id="66" idx="0"/>
            </p:cNvCxnSpPr>
            <p:nvPr/>
          </p:nvCxnSpPr>
          <p:spPr>
            <a:xfrm flipH="1">
              <a:off x="4406737" y="3371850"/>
              <a:ext cx="923" cy="336540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9" name="그림 68">
            <a:extLst>
              <a:ext uri="{FF2B5EF4-FFF2-40B4-BE49-F238E27FC236}">
                <a16:creationId xmlns="" xmlns:a16="http://schemas.microsoft.com/office/drawing/2014/main" id="{0B4D98D7-A832-429D-A3A4-4C10B1BF47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045" y="3139116"/>
            <a:ext cx="313381" cy="313381"/>
          </a:xfrm>
          <a:prstGeom prst="rect">
            <a:avLst/>
          </a:prstGeom>
        </p:spPr>
      </p:pic>
      <p:grpSp>
        <p:nvGrpSpPr>
          <p:cNvPr id="75" name="그룹 74">
            <a:extLst>
              <a:ext uri="{FF2B5EF4-FFF2-40B4-BE49-F238E27FC236}">
                <a16:creationId xmlns="" xmlns:a16="http://schemas.microsoft.com/office/drawing/2014/main" id="{096A7157-21FD-4BA0-B48D-5E2418476CC4}"/>
              </a:ext>
            </a:extLst>
          </p:cNvPr>
          <p:cNvGrpSpPr/>
          <p:nvPr/>
        </p:nvGrpSpPr>
        <p:grpSpPr>
          <a:xfrm>
            <a:off x="5838982" y="3038789"/>
            <a:ext cx="514036" cy="1246576"/>
            <a:chOff x="4150642" y="2857814"/>
            <a:chExt cx="514036" cy="1246576"/>
          </a:xfrm>
        </p:grpSpPr>
        <p:sp>
          <p:nvSpPr>
            <p:cNvPr id="76" name="사각형: 둥근 모서리 75">
              <a:extLst>
                <a:ext uri="{FF2B5EF4-FFF2-40B4-BE49-F238E27FC236}">
                  <a16:creationId xmlns="" xmlns:a16="http://schemas.microsoft.com/office/drawing/2014/main" id="{F63E0D8D-ECF8-4018-BE9C-63A72D55244B}"/>
                </a:ext>
              </a:extLst>
            </p:cNvPr>
            <p:cNvSpPr/>
            <p:nvPr/>
          </p:nvSpPr>
          <p:spPr>
            <a:xfrm>
              <a:off x="4369477" y="3708390"/>
              <a:ext cx="74519" cy="396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7" name="타원 76">
              <a:extLst>
                <a:ext uri="{FF2B5EF4-FFF2-40B4-BE49-F238E27FC236}">
                  <a16:creationId xmlns="" xmlns:a16="http://schemas.microsoft.com/office/drawing/2014/main" id="{CDBEBBA2-22AE-4780-8782-0D929798C754}"/>
                </a:ext>
              </a:extLst>
            </p:cNvPr>
            <p:cNvSpPr/>
            <p:nvPr/>
          </p:nvSpPr>
          <p:spPr>
            <a:xfrm>
              <a:off x="4150642" y="2857814"/>
              <a:ext cx="514036" cy="5140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78" name="직선 연결선 77">
              <a:extLst>
                <a:ext uri="{FF2B5EF4-FFF2-40B4-BE49-F238E27FC236}">
                  <a16:creationId xmlns="" xmlns:a16="http://schemas.microsoft.com/office/drawing/2014/main" id="{C4150373-39D6-450D-97B3-E8EF3955C298}"/>
                </a:ext>
              </a:extLst>
            </p:cNvPr>
            <p:cNvCxnSpPr>
              <a:stCxn id="77" idx="4"/>
              <a:endCxn id="76" idx="0"/>
            </p:cNvCxnSpPr>
            <p:nvPr/>
          </p:nvCxnSpPr>
          <p:spPr>
            <a:xfrm flipH="1">
              <a:off x="4406737" y="3371850"/>
              <a:ext cx="923" cy="336540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그룹 78">
            <a:extLst>
              <a:ext uri="{FF2B5EF4-FFF2-40B4-BE49-F238E27FC236}">
                <a16:creationId xmlns="" xmlns:a16="http://schemas.microsoft.com/office/drawing/2014/main" id="{C1616264-E9F1-473A-BECB-DC2979B16A9E}"/>
              </a:ext>
            </a:extLst>
          </p:cNvPr>
          <p:cNvGrpSpPr/>
          <p:nvPr/>
        </p:nvGrpSpPr>
        <p:grpSpPr>
          <a:xfrm>
            <a:off x="7527322" y="3038789"/>
            <a:ext cx="514036" cy="1246576"/>
            <a:chOff x="4150642" y="2857814"/>
            <a:chExt cx="514036" cy="1246576"/>
          </a:xfrm>
        </p:grpSpPr>
        <p:sp>
          <p:nvSpPr>
            <p:cNvPr id="80" name="사각형: 둥근 모서리 79">
              <a:extLst>
                <a:ext uri="{FF2B5EF4-FFF2-40B4-BE49-F238E27FC236}">
                  <a16:creationId xmlns="" xmlns:a16="http://schemas.microsoft.com/office/drawing/2014/main" id="{7F4F6E2F-9652-4081-8700-E7A64DA8EBB5}"/>
                </a:ext>
              </a:extLst>
            </p:cNvPr>
            <p:cNvSpPr/>
            <p:nvPr/>
          </p:nvSpPr>
          <p:spPr>
            <a:xfrm>
              <a:off x="4369477" y="3708390"/>
              <a:ext cx="74519" cy="396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1" name="타원 80">
              <a:extLst>
                <a:ext uri="{FF2B5EF4-FFF2-40B4-BE49-F238E27FC236}">
                  <a16:creationId xmlns="" xmlns:a16="http://schemas.microsoft.com/office/drawing/2014/main" id="{866E575B-56C4-486C-8697-0511778F03B5}"/>
                </a:ext>
              </a:extLst>
            </p:cNvPr>
            <p:cNvSpPr/>
            <p:nvPr/>
          </p:nvSpPr>
          <p:spPr>
            <a:xfrm>
              <a:off x="4150642" y="2857814"/>
              <a:ext cx="514036" cy="5140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82" name="직선 연결선 81">
              <a:extLst>
                <a:ext uri="{FF2B5EF4-FFF2-40B4-BE49-F238E27FC236}">
                  <a16:creationId xmlns="" xmlns:a16="http://schemas.microsoft.com/office/drawing/2014/main" id="{D1CA0E98-32E9-40D8-9F25-CBA0B87631AB}"/>
                </a:ext>
              </a:extLst>
            </p:cNvPr>
            <p:cNvCxnSpPr>
              <a:stCxn id="81" idx="4"/>
              <a:endCxn id="80" idx="0"/>
            </p:cNvCxnSpPr>
            <p:nvPr/>
          </p:nvCxnSpPr>
          <p:spPr>
            <a:xfrm flipH="1">
              <a:off x="4406737" y="3371850"/>
              <a:ext cx="923" cy="336540"/>
            </a:xfrm>
            <a:prstGeom prst="line">
              <a:avLst/>
            </a:prstGeom>
            <a:ln w="19050">
              <a:solidFill>
                <a:schemeClr val="tx1">
                  <a:lumMod val="65000"/>
                  <a:lumOff val="3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2" name="그림 61">
            <a:extLst>
              <a:ext uri="{FF2B5EF4-FFF2-40B4-BE49-F238E27FC236}">
                <a16:creationId xmlns="" xmlns:a16="http://schemas.microsoft.com/office/drawing/2014/main" id="{1D0075D2-DDEB-4206-B676-59CE10CFBD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364" y="3147805"/>
            <a:ext cx="293550" cy="293550"/>
          </a:xfrm>
          <a:prstGeom prst="rect">
            <a:avLst/>
          </a:prstGeom>
        </p:spPr>
      </p:pic>
      <p:pic>
        <p:nvPicPr>
          <p:cNvPr id="65" name="그림 64">
            <a:extLst>
              <a:ext uri="{FF2B5EF4-FFF2-40B4-BE49-F238E27FC236}">
                <a16:creationId xmlns="" xmlns:a16="http://schemas.microsoft.com/office/drawing/2014/main" id="{4938A26D-13D1-4A73-8E7E-2143D2EBB9D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560" y="3160786"/>
            <a:ext cx="291711" cy="291711"/>
          </a:xfrm>
          <a:prstGeom prst="rect">
            <a:avLst/>
          </a:prstGeom>
        </p:spPr>
      </p:pic>
      <p:sp>
        <p:nvSpPr>
          <p:cNvPr id="86" name="사각형: 둥근 모서리 85">
            <a:extLst>
              <a:ext uri="{FF2B5EF4-FFF2-40B4-BE49-F238E27FC236}">
                <a16:creationId xmlns="" xmlns:a16="http://schemas.microsoft.com/office/drawing/2014/main" id="{069AEB78-ED13-40BE-8383-FF052C4B7A9E}"/>
              </a:ext>
            </a:extLst>
          </p:cNvPr>
          <p:cNvSpPr/>
          <p:nvPr/>
        </p:nvSpPr>
        <p:spPr>
          <a:xfrm>
            <a:off x="8693838" y="3974701"/>
            <a:ext cx="36000" cy="252000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7" name="설명선: 굽은 선(테두리 없음) 86">
            <a:extLst>
              <a:ext uri="{FF2B5EF4-FFF2-40B4-BE49-F238E27FC236}">
                <a16:creationId xmlns="" xmlns:a16="http://schemas.microsoft.com/office/drawing/2014/main" id="{2C1150A1-B0A4-45F1-B964-7B63FD94FF96}"/>
              </a:ext>
            </a:extLst>
          </p:cNvPr>
          <p:cNvSpPr/>
          <p:nvPr/>
        </p:nvSpPr>
        <p:spPr>
          <a:xfrm>
            <a:off x="9240139" y="3263601"/>
            <a:ext cx="1285415" cy="244341"/>
          </a:xfrm>
          <a:prstGeom prst="callout2">
            <a:avLst>
              <a:gd name="adj1" fmla="val 54809"/>
              <a:gd name="adj2" fmla="val -1357"/>
              <a:gd name="adj3" fmla="val 55783"/>
              <a:gd name="adj4" fmla="val -22385"/>
              <a:gd name="adj5" fmla="val 225549"/>
              <a:gd name="adj6" fmla="val -39061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ko-KR" sz="1100" b="1" dirty="0" smtClean="0">
                <a:solidFill>
                  <a:srgbClr val="F99F78"/>
                </a:solidFill>
              </a:rPr>
              <a:t>ABC</a:t>
            </a:r>
            <a:endParaRPr lang="ko-KR" altLang="en-US" sz="1100" dirty="0">
              <a:solidFill>
                <a:srgbClr val="F99F78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3609701" y="4540559"/>
            <a:ext cx="1594071" cy="796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50" b="1" dirty="0" err="1">
                <a:solidFill>
                  <a:srgbClr val="4B4541"/>
                </a:solidFill>
              </a:rPr>
              <a:t>瑠璃子</a:t>
            </a:r>
            <a:endParaRPr lang="en-US" altLang="ko-KR" sz="1050" b="1" dirty="0">
              <a:solidFill>
                <a:srgbClr val="4B454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1000" dirty="0">
                <a:solidFill>
                  <a:srgbClr val="4B4541"/>
                </a:solidFill>
              </a:rPr>
              <a:t>チーム長、プレゼンテーション </a:t>
            </a:r>
            <a:r>
              <a:rPr lang="en-US" altLang="ja-JP" sz="1000" dirty="0">
                <a:solidFill>
                  <a:srgbClr val="4B4541"/>
                </a:solidFill>
              </a:rPr>
              <a:t>4P MIX</a:t>
            </a:r>
            <a:r>
              <a:rPr lang="en-US" altLang="ko-KR" sz="1000" dirty="0">
                <a:solidFill>
                  <a:srgbClr val="4B4541"/>
                </a:solidFill>
              </a:rPr>
              <a:t> 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5577946" y="4540559"/>
            <a:ext cx="1044864" cy="796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50" b="1" dirty="0" err="1">
                <a:solidFill>
                  <a:srgbClr val="4B4541"/>
                </a:solidFill>
              </a:rPr>
              <a:t>空美</a:t>
            </a:r>
            <a:endParaRPr lang="en-US" altLang="ko-KR" sz="1050" b="1" dirty="0">
              <a:solidFill>
                <a:srgbClr val="4B454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000" dirty="0">
                <a:solidFill>
                  <a:srgbClr val="4B4541"/>
                </a:solidFill>
              </a:rPr>
              <a:t>SWOT</a:t>
            </a:r>
            <a:r>
              <a:rPr lang="ko-KR" altLang="en-US" sz="1000" dirty="0">
                <a:solidFill>
                  <a:srgbClr val="4B4541"/>
                </a:solidFill>
              </a:rPr>
              <a:t>分析、</a:t>
            </a:r>
            <a:r>
              <a:rPr lang="en-US" altLang="ko-KR" sz="1000" dirty="0">
                <a:solidFill>
                  <a:srgbClr val="4B4541"/>
                </a:solidFill>
              </a:rPr>
              <a:t>IMC 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7269997" y="4540559"/>
            <a:ext cx="1157743" cy="796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050" b="1" dirty="0" err="1">
                <a:solidFill>
                  <a:srgbClr val="4B4541"/>
                </a:solidFill>
              </a:rPr>
              <a:t>蛍花</a:t>
            </a:r>
            <a:endParaRPr lang="en-US" altLang="ko-KR" sz="1050" b="1" dirty="0">
              <a:solidFill>
                <a:srgbClr val="4B454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1000" dirty="0">
                <a:solidFill>
                  <a:srgbClr val="4B4541"/>
                </a:solidFill>
              </a:rPr>
              <a:t>資料調査、戦略企画</a:t>
            </a:r>
            <a:endParaRPr lang="en-US" altLang="ko-KR" sz="1000" dirty="0">
              <a:solidFill>
                <a:srgbClr val="4B45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479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1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사각형: 둥근 모서리 4">
            <a:extLst>
              <a:ext uri="{FF2B5EF4-FFF2-40B4-BE49-F238E27FC236}">
                <a16:creationId xmlns="" xmlns:a16="http://schemas.microsoft.com/office/drawing/2014/main" id="{F83799F6-3BB4-4E3B-8B96-D7B41DA2C0C2}"/>
              </a:ext>
            </a:extLst>
          </p:cNvPr>
          <p:cNvSpPr/>
          <p:nvPr/>
        </p:nvSpPr>
        <p:spPr>
          <a:xfrm>
            <a:off x="1409113" y="3980167"/>
            <a:ext cx="9312862" cy="122841"/>
          </a:xfrm>
          <a:prstGeom prst="roundRect">
            <a:avLst>
              <a:gd name="adj" fmla="val 50000"/>
            </a:avLst>
          </a:prstGeom>
          <a:solidFill>
            <a:srgbClr val="FDB996"/>
          </a:solidFill>
          <a:ln w="2222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사각형: 둥근 모서리 5">
            <a:extLst>
              <a:ext uri="{FF2B5EF4-FFF2-40B4-BE49-F238E27FC236}">
                <a16:creationId xmlns="" xmlns:a16="http://schemas.microsoft.com/office/drawing/2014/main" id="{E0B81EAA-853A-4E69-B1EC-917056A5ECBF}"/>
              </a:ext>
            </a:extLst>
          </p:cNvPr>
          <p:cNvSpPr/>
          <p:nvPr/>
        </p:nvSpPr>
        <p:spPr>
          <a:xfrm>
            <a:off x="2023152" y="3843587"/>
            <a:ext cx="74519" cy="396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="" xmlns:a16="http://schemas.microsoft.com/office/drawing/2014/main" id="{7A588AEF-1585-4F38-908C-D2CEA604C464}"/>
              </a:ext>
            </a:extLst>
          </p:cNvPr>
          <p:cNvGrpSpPr/>
          <p:nvPr/>
        </p:nvGrpSpPr>
        <p:grpSpPr>
          <a:xfrm>
            <a:off x="3666195" y="4830128"/>
            <a:ext cx="514036" cy="514036"/>
            <a:chOff x="9215214" y="2068825"/>
            <a:chExt cx="514036" cy="514036"/>
          </a:xfrm>
        </p:grpSpPr>
        <p:sp>
          <p:nvSpPr>
            <p:cNvPr id="8" name="타원 7">
              <a:extLst>
                <a:ext uri="{FF2B5EF4-FFF2-40B4-BE49-F238E27FC236}">
                  <a16:creationId xmlns="" xmlns:a16="http://schemas.microsoft.com/office/drawing/2014/main" id="{D495B901-898C-48EC-9CDF-4C0D5673F063}"/>
                </a:ext>
              </a:extLst>
            </p:cNvPr>
            <p:cNvSpPr/>
            <p:nvPr/>
          </p:nvSpPr>
          <p:spPr>
            <a:xfrm>
              <a:off x="9215214" y="2068825"/>
              <a:ext cx="514036" cy="5140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자유형 23">
              <a:extLst>
                <a:ext uri="{FF2B5EF4-FFF2-40B4-BE49-F238E27FC236}">
                  <a16:creationId xmlns="" xmlns:a16="http://schemas.microsoft.com/office/drawing/2014/main" id="{50E71951-9DE8-4910-946D-8CA07E5A02D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9773" y="2201163"/>
              <a:ext cx="284918" cy="249359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defRPr/>
              </a:pPr>
              <a:endParaRPr lang="ko-KR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그룹 9">
            <a:extLst>
              <a:ext uri="{FF2B5EF4-FFF2-40B4-BE49-F238E27FC236}">
                <a16:creationId xmlns="" xmlns:a16="http://schemas.microsoft.com/office/drawing/2014/main" id="{14A29346-8791-4F8C-AD21-65374BAFA45E}"/>
              </a:ext>
            </a:extLst>
          </p:cNvPr>
          <p:cNvGrpSpPr/>
          <p:nvPr/>
        </p:nvGrpSpPr>
        <p:grpSpPr>
          <a:xfrm>
            <a:off x="1807492" y="2739011"/>
            <a:ext cx="514036" cy="514036"/>
            <a:chOff x="3694803" y="4399671"/>
            <a:chExt cx="514036" cy="514036"/>
          </a:xfrm>
        </p:grpSpPr>
        <p:sp>
          <p:nvSpPr>
            <p:cNvPr id="11" name="타원 10">
              <a:extLst>
                <a:ext uri="{FF2B5EF4-FFF2-40B4-BE49-F238E27FC236}">
                  <a16:creationId xmlns="" xmlns:a16="http://schemas.microsoft.com/office/drawing/2014/main" id="{A4622450-E5A8-4967-97AF-710B8BE5E0B2}"/>
                </a:ext>
              </a:extLst>
            </p:cNvPr>
            <p:cNvSpPr/>
            <p:nvPr/>
          </p:nvSpPr>
          <p:spPr>
            <a:xfrm>
              <a:off x="3694803" y="4399671"/>
              <a:ext cx="514036" cy="5140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="" xmlns:a16="http://schemas.microsoft.com/office/drawing/2014/main" id="{B576C5E4-90E4-4A01-8CBA-CBA3CD0FBD40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3812692" y="4529291"/>
              <a:ext cx="287896" cy="255248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직선 연결선 13">
            <a:extLst>
              <a:ext uri="{FF2B5EF4-FFF2-40B4-BE49-F238E27FC236}">
                <a16:creationId xmlns="" xmlns:a16="http://schemas.microsoft.com/office/drawing/2014/main" id="{2D1374BA-1C69-460F-94DE-D6679B8D3A32}"/>
              </a:ext>
            </a:extLst>
          </p:cNvPr>
          <p:cNvCxnSpPr>
            <a:stCxn id="11" idx="4"/>
            <a:endCxn id="6" idx="0"/>
          </p:cNvCxnSpPr>
          <p:nvPr/>
        </p:nvCxnSpPr>
        <p:spPr>
          <a:xfrm flipH="1">
            <a:off x="2060412" y="3253047"/>
            <a:ext cx="4098" cy="59054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사각형: 둥근 모서리 15">
            <a:extLst>
              <a:ext uri="{FF2B5EF4-FFF2-40B4-BE49-F238E27FC236}">
                <a16:creationId xmlns="" xmlns:a16="http://schemas.microsoft.com/office/drawing/2014/main" id="{1B13D936-9A25-417B-962A-072D7253F1F7}"/>
              </a:ext>
            </a:extLst>
          </p:cNvPr>
          <p:cNvSpPr/>
          <p:nvPr/>
        </p:nvSpPr>
        <p:spPr>
          <a:xfrm>
            <a:off x="3890052" y="3843587"/>
            <a:ext cx="74519" cy="396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17" name="직선 연결선 16">
            <a:extLst>
              <a:ext uri="{FF2B5EF4-FFF2-40B4-BE49-F238E27FC236}">
                <a16:creationId xmlns="" xmlns:a16="http://schemas.microsoft.com/office/drawing/2014/main" id="{1C6513FD-908A-4166-8761-9CD79874B91E}"/>
              </a:ext>
            </a:extLst>
          </p:cNvPr>
          <p:cNvCxnSpPr/>
          <p:nvPr/>
        </p:nvCxnSpPr>
        <p:spPr>
          <a:xfrm flipH="1">
            <a:off x="3923213" y="4239588"/>
            <a:ext cx="4098" cy="59054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사각형: 둥근 모서리 17">
            <a:extLst>
              <a:ext uri="{FF2B5EF4-FFF2-40B4-BE49-F238E27FC236}">
                <a16:creationId xmlns="" xmlns:a16="http://schemas.microsoft.com/office/drawing/2014/main" id="{EDAE8E4B-6120-40CE-A13E-B6A2464C7D56}"/>
              </a:ext>
            </a:extLst>
          </p:cNvPr>
          <p:cNvSpPr/>
          <p:nvPr/>
        </p:nvSpPr>
        <p:spPr>
          <a:xfrm>
            <a:off x="5935352" y="3843587"/>
            <a:ext cx="74519" cy="396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0" name="타원 19">
            <a:extLst>
              <a:ext uri="{FF2B5EF4-FFF2-40B4-BE49-F238E27FC236}">
                <a16:creationId xmlns="" xmlns:a16="http://schemas.microsoft.com/office/drawing/2014/main" id="{AE046247-F2B8-45FE-A27D-6129B824527E}"/>
              </a:ext>
            </a:extLst>
          </p:cNvPr>
          <p:cNvSpPr/>
          <p:nvPr/>
        </p:nvSpPr>
        <p:spPr>
          <a:xfrm>
            <a:off x="7578395" y="4830128"/>
            <a:ext cx="514036" cy="514036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" name="타원 22">
            <a:extLst>
              <a:ext uri="{FF2B5EF4-FFF2-40B4-BE49-F238E27FC236}">
                <a16:creationId xmlns="" xmlns:a16="http://schemas.microsoft.com/office/drawing/2014/main" id="{ABE7D3E4-1157-40D8-A958-734C4ED1B09E}"/>
              </a:ext>
            </a:extLst>
          </p:cNvPr>
          <p:cNvSpPr/>
          <p:nvPr/>
        </p:nvSpPr>
        <p:spPr>
          <a:xfrm>
            <a:off x="5719692" y="2739011"/>
            <a:ext cx="514036" cy="514036"/>
          </a:xfrm>
          <a:prstGeom prst="ellipse">
            <a:avLst/>
          </a:prstGeom>
          <a:solidFill>
            <a:srgbClr val="F99F78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25" name="직선 연결선 24">
            <a:extLst>
              <a:ext uri="{FF2B5EF4-FFF2-40B4-BE49-F238E27FC236}">
                <a16:creationId xmlns="" xmlns:a16="http://schemas.microsoft.com/office/drawing/2014/main" id="{C0866159-8529-4247-9F60-F02CF1715CFF}"/>
              </a:ext>
            </a:extLst>
          </p:cNvPr>
          <p:cNvCxnSpPr>
            <a:stCxn id="23" idx="4"/>
            <a:endCxn id="18" idx="0"/>
          </p:cNvCxnSpPr>
          <p:nvPr/>
        </p:nvCxnSpPr>
        <p:spPr>
          <a:xfrm flipH="1">
            <a:off x="5972612" y="3253047"/>
            <a:ext cx="4098" cy="59054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사각형: 둥근 모서리 25">
            <a:extLst>
              <a:ext uri="{FF2B5EF4-FFF2-40B4-BE49-F238E27FC236}">
                <a16:creationId xmlns="" xmlns:a16="http://schemas.microsoft.com/office/drawing/2014/main" id="{AE8C364C-8CE2-4954-867E-9758502F527F}"/>
              </a:ext>
            </a:extLst>
          </p:cNvPr>
          <p:cNvSpPr/>
          <p:nvPr/>
        </p:nvSpPr>
        <p:spPr>
          <a:xfrm>
            <a:off x="7802252" y="3843587"/>
            <a:ext cx="74519" cy="396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27" name="직선 연결선 26">
            <a:extLst>
              <a:ext uri="{FF2B5EF4-FFF2-40B4-BE49-F238E27FC236}">
                <a16:creationId xmlns="" xmlns:a16="http://schemas.microsoft.com/office/drawing/2014/main" id="{E8A26877-D3BA-4A05-A936-E4309D3A98F3}"/>
              </a:ext>
            </a:extLst>
          </p:cNvPr>
          <p:cNvCxnSpPr/>
          <p:nvPr/>
        </p:nvCxnSpPr>
        <p:spPr>
          <a:xfrm flipH="1">
            <a:off x="7835413" y="4239588"/>
            <a:ext cx="4098" cy="59054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사각형: 둥근 모서리 27">
            <a:extLst>
              <a:ext uri="{FF2B5EF4-FFF2-40B4-BE49-F238E27FC236}">
                <a16:creationId xmlns="" xmlns:a16="http://schemas.microsoft.com/office/drawing/2014/main" id="{14C29F73-00D4-4684-B805-AAB9BC616B84}"/>
              </a:ext>
            </a:extLst>
          </p:cNvPr>
          <p:cNvSpPr/>
          <p:nvPr/>
        </p:nvSpPr>
        <p:spPr>
          <a:xfrm>
            <a:off x="9847552" y="3843587"/>
            <a:ext cx="74519" cy="396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타원 32">
            <a:extLst>
              <a:ext uri="{FF2B5EF4-FFF2-40B4-BE49-F238E27FC236}">
                <a16:creationId xmlns="" xmlns:a16="http://schemas.microsoft.com/office/drawing/2014/main" id="{E265645C-94F4-45CB-BE77-5997239D1444}"/>
              </a:ext>
            </a:extLst>
          </p:cNvPr>
          <p:cNvSpPr/>
          <p:nvPr/>
        </p:nvSpPr>
        <p:spPr>
          <a:xfrm>
            <a:off x="9631892" y="2739011"/>
            <a:ext cx="514036" cy="514036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35" name="직선 연결선 34">
            <a:extLst>
              <a:ext uri="{FF2B5EF4-FFF2-40B4-BE49-F238E27FC236}">
                <a16:creationId xmlns="" xmlns:a16="http://schemas.microsoft.com/office/drawing/2014/main" id="{59010EFC-143E-460D-915F-080CAD7DDBC2}"/>
              </a:ext>
            </a:extLst>
          </p:cNvPr>
          <p:cNvCxnSpPr>
            <a:cxnSpLocks/>
            <a:stCxn id="33" idx="4"/>
            <a:endCxn id="28" idx="0"/>
          </p:cNvCxnSpPr>
          <p:nvPr/>
        </p:nvCxnSpPr>
        <p:spPr>
          <a:xfrm flipH="1">
            <a:off x="9884812" y="3253047"/>
            <a:ext cx="4098" cy="59054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reeform 36">
            <a:extLst>
              <a:ext uri="{FF2B5EF4-FFF2-40B4-BE49-F238E27FC236}">
                <a16:creationId xmlns="" xmlns:a16="http://schemas.microsoft.com/office/drawing/2014/main" id="{A574BE50-59D2-4AED-B3A9-01777EB7A972}"/>
              </a:ext>
            </a:extLst>
          </p:cNvPr>
          <p:cNvSpPr>
            <a:spLocks noEditPoints="1"/>
          </p:cNvSpPr>
          <p:nvPr/>
        </p:nvSpPr>
        <p:spPr bwMode="auto">
          <a:xfrm>
            <a:off x="5899731" y="2878720"/>
            <a:ext cx="145762" cy="245159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40" name="Group 20">
            <a:extLst>
              <a:ext uri="{FF2B5EF4-FFF2-40B4-BE49-F238E27FC236}">
                <a16:creationId xmlns="" xmlns:a16="http://schemas.microsoft.com/office/drawing/2014/main" id="{637560AB-2F18-4CA3-8BF6-ACF38F4A398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758540" y="4962466"/>
            <a:ext cx="163940" cy="223622"/>
            <a:chOff x="2597" y="4163"/>
            <a:chExt cx="217" cy="296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41" name="Freeform 22">
              <a:extLst>
                <a:ext uri="{FF2B5EF4-FFF2-40B4-BE49-F238E27FC236}">
                  <a16:creationId xmlns="" xmlns:a16="http://schemas.microsoft.com/office/drawing/2014/main" id="{997759E1-4832-46D2-A902-72B5BC1855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30" y="4163"/>
              <a:ext cx="151" cy="176"/>
            </a:xfrm>
            <a:custGeom>
              <a:avLst/>
              <a:gdLst>
                <a:gd name="T0" fmla="*/ 410 w 1662"/>
                <a:gd name="T1" fmla="*/ 645 h 1942"/>
                <a:gd name="T2" fmla="*/ 309 w 1662"/>
                <a:gd name="T3" fmla="*/ 847 h 1942"/>
                <a:gd name="T4" fmla="*/ 255 w 1662"/>
                <a:gd name="T5" fmla="*/ 1023 h 1942"/>
                <a:gd name="T6" fmla="*/ 263 w 1662"/>
                <a:gd name="T7" fmla="*/ 1206 h 1942"/>
                <a:gd name="T8" fmla="*/ 347 w 1662"/>
                <a:gd name="T9" fmla="*/ 1429 h 1942"/>
                <a:gd name="T10" fmla="*/ 476 w 1662"/>
                <a:gd name="T11" fmla="*/ 1620 h 1942"/>
                <a:gd name="T12" fmla="*/ 638 w 1662"/>
                <a:gd name="T13" fmla="*/ 1753 h 1942"/>
                <a:gd name="T14" fmla="*/ 825 w 1662"/>
                <a:gd name="T15" fmla="*/ 1803 h 1942"/>
                <a:gd name="T16" fmla="*/ 1013 w 1662"/>
                <a:gd name="T17" fmla="*/ 1753 h 1942"/>
                <a:gd name="T18" fmla="*/ 1176 w 1662"/>
                <a:gd name="T19" fmla="*/ 1619 h 1942"/>
                <a:gd name="T20" fmla="*/ 1305 w 1662"/>
                <a:gd name="T21" fmla="*/ 1428 h 1942"/>
                <a:gd name="T22" fmla="*/ 1388 w 1662"/>
                <a:gd name="T23" fmla="*/ 1205 h 1942"/>
                <a:gd name="T24" fmla="*/ 1418 w 1662"/>
                <a:gd name="T25" fmla="*/ 974 h 1942"/>
                <a:gd name="T26" fmla="*/ 1266 w 1662"/>
                <a:gd name="T27" fmla="*/ 836 h 1942"/>
                <a:gd name="T28" fmla="*/ 1012 w 1662"/>
                <a:gd name="T29" fmla="*/ 794 h 1942"/>
                <a:gd name="T30" fmla="*/ 806 w 1662"/>
                <a:gd name="T31" fmla="*/ 713 h 1942"/>
                <a:gd name="T32" fmla="*/ 646 w 1662"/>
                <a:gd name="T33" fmla="*/ 610 h 1942"/>
                <a:gd name="T34" fmla="*/ 526 w 1662"/>
                <a:gd name="T35" fmla="*/ 499 h 1942"/>
                <a:gd name="T36" fmla="*/ 944 w 1662"/>
                <a:gd name="T37" fmla="*/ 23 h 1942"/>
                <a:gd name="T38" fmla="*/ 1152 w 1662"/>
                <a:gd name="T39" fmla="*/ 118 h 1942"/>
                <a:gd name="T40" fmla="*/ 1271 w 1662"/>
                <a:gd name="T41" fmla="*/ 205 h 1942"/>
                <a:gd name="T42" fmla="*/ 1388 w 1662"/>
                <a:gd name="T43" fmla="*/ 323 h 1942"/>
                <a:gd name="T44" fmla="*/ 1455 w 1662"/>
                <a:gd name="T45" fmla="*/ 429 h 1942"/>
                <a:gd name="T46" fmla="*/ 1524 w 1662"/>
                <a:gd name="T47" fmla="*/ 626 h 1942"/>
                <a:gd name="T48" fmla="*/ 1555 w 1662"/>
                <a:gd name="T49" fmla="*/ 892 h 1942"/>
                <a:gd name="T50" fmla="*/ 1619 w 1662"/>
                <a:gd name="T51" fmla="*/ 939 h 1942"/>
                <a:gd name="T52" fmla="*/ 1657 w 1662"/>
                <a:gd name="T53" fmla="*/ 1032 h 1942"/>
                <a:gd name="T54" fmla="*/ 1655 w 1662"/>
                <a:gd name="T55" fmla="*/ 1183 h 1942"/>
                <a:gd name="T56" fmla="*/ 1611 w 1662"/>
                <a:gd name="T57" fmla="*/ 1304 h 1942"/>
                <a:gd name="T58" fmla="*/ 1537 w 1662"/>
                <a:gd name="T59" fmla="*/ 1372 h 1942"/>
                <a:gd name="T60" fmla="*/ 1445 w 1662"/>
                <a:gd name="T61" fmla="*/ 1454 h 1942"/>
                <a:gd name="T62" fmla="*/ 1313 w 1662"/>
                <a:gd name="T63" fmla="*/ 1670 h 1942"/>
                <a:gd name="T64" fmla="*/ 1141 w 1662"/>
                <a:gd name="T65" fmla="*/ 1836 h 1942"/>
                <a:gd name="T66" fmla="*/ 937 w 1662"/>
                <a:gd name="T67" fmla="*/ 1930 h 1942"/>
                <a:gd name="T68" fmla="*/ 714 w 1662"/>
                <a:gd name="T69" fmla="*/ 1930 h 1942"/>
                <a:gd name="T70" fmla="*/ 510 w 1662"/>
                <a:gd name="T71" fmla="*/ 1836 h 1942"/>
                <a:gd name="T72" fmla="*/ 337 w 1662"/>
                <a:gd name="T73" fmla="*/ 1669 h 1942"/>
                <a:gd name="T74" fmla="*/ 205 w 1662"/>
                <a:gd name="T75" fmla="*/ 1452 h 1942"/>
                <a:gd name="T76" fmla="*/ 111 w 1662"/>
                <a:gd name="T77" fmla="*/ 1364 h 1942"/>
                <a:gd name="T78" fmla="*/ 39 w 1662"/>
                <a:gd name="T79" fmla="*/ 1284 h 1942"/>
                <a:gd name="T80" fmla="*/ 2 w 1662"/>
                <a:gd name="T81" fmla="*/ 1143 h 1942"/>
                <a:gd name="T82" fmla="*/ 9 w 1662"/>
                <a:gd name="T83" fmla="*/ 1009 h 1942"/>
                <a:gd name="T84" fmla="*/ 50 w 1662"/>
                <a:gd name="T85" fmla="*/ 930 h 1942"/>
                <a:gd name="T86" fmla="*/ 98 w 1662"/>
                <a:gd name="T87" fmla="*/ 851 h 1942"/>
                <a:gd name="T88" fmla="*/ 85 w 1662"/>
                <a:gd name="T89" fmla="*/ 643 h 1942"/>
                <a:gd name="T90" fmla="*/ 120 w 1662"/>
                <a:gd name="T91" fmla="*/ 487 h 1942"/>
                <a:gd name="T92" fmla="*/ 183 w 1662"/>
                <a:gd name="T93" fmla="*/ 377 h 1942"/>
                <a:gd name="T94" fmla="*/ 257 w 1662"/>
                <a:gd name="T95" fmla="*/ 305 h 1942"/>
                <a:gd name="T96" fmla="*/ 319 w 1662"/>
                <a:gd name="T97" fmla="*/ 266 h 1942"/>
                <a:gd name="T98" fmla="*/ 352 w 1662"/>
                <a:gd name="T99" fmla="*/ 246 h 1942"/>
                <a:gd name="T100" fmla="*/ 390 w 1662"/>
                <a:gd name="T101" fmla="*/ 196 h 1942"/>
                <a:gd name="T102" fmla="*/ 459 w 1662"/>
                <a:gd name="T103" fmla="*/ 127 h 1942"/>
                <a:gd name="T104" fmla="*/ 559 w 1662"/>
                <a:gd name="T105" fmla="*/ 57 h 1942"/>
                <a:gd name="T106" fmla="*/ 690 w 1662"/>
                <a:gd name="T107" fmla="*/ 10 h 1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62" h="1942">
                  <a:moveTo>
                    <a:pt x="526" y="499"/>
                  </a:moveTo>
                  <a:lnTo>
                    <a:pt x="484" y="546"/>
                  </a:lnTo>
                  <a:lnTo>
                    <a:pt x="445" y="595"/>
                  </a:lnTo>
                  <a:lnTo>
                    <a:pt x="410" y="645"/>
                  </a:lnTo>
                  <a:lnTo>
                    <a:pt x="379" y="696"/>
                  </a:lnTo>
                  <a:lnTo>
                    <a:pt x="352" y="747"/>
                  </a:lnTo>
                  <a:lnTo>
                    <a:pt x="329" y="797"/>
                  </a:lnTo>
                  <a:lnTo>
                    <a:pt x="309" y="847"/>
                  </a:lnTo>
                  <a:lnTo>
                    <a:pt x="291" y="895"/>
                  </a:lnTo>
                  <a:lnTo>
                    <a:pt x="277" y="941"/>
                  </a:lnTo>
                  <a:lnTo>
                    <a:pt x="264" y="984"/>
                  </a:lnTo>
                  <a:lnTo>
                    <a:pt x="255" y="1023"/>
                  </a:lnTo>
                  <a:lnTo>
                    <a:pt x="247" y="1059"/>
                  </a:lnTo>
                  <a:lnTo>
                    <a:pt x="241" y="1091"/>
                  </a:lnTo>
                  <a:lnTo>
                    <a:pt x="250" y="1148"/>
                  </a:lnTo>
                  <a:lnTo>
                    <a:pt x="263" y="1206"/>
                  </a:lnTo>
                  <a:lnTo>
                    <a:pt x="280" y="1263"/>
                  </a:lnTo>
                  <a:lnTo>
                    <a:pt x="299" y="1320"/>
                  </a:lnTo>
                  <a:lnTo>
                    <a:pt x="322" y="1375"/>
                  </a:lnTo>
                  <a:lnTo>
                    <a:pt x="347" y="1429"/>
                  </a:lnTo>
                  <a:lnTo>
                    <a:pt x="375" y="1480"/>
                  </a:lnTo>
                  <a:lnTo>
                    <a:pt x="406" y="1530"/>
                  </a:lnTo>
                  <a:lnTo>
                    <a:pt x="440" y="1576"/>
                  </a:lnTo>
                  <a:lnTo>
                    <a:pt x="476" y="1620"/>
                  </a:lnTo>
                  <a:lnTo>
                    <a:pt x="513" y="1659"/>
                  </a:lnTo>
                  <a:lnTo>
                    <a:pt x="553" y="1695"/>
                  </a:lnTo>
                  <a:lnTo>
                    <a:pt x="594" y="1726"/>
                  </a:lnTo>
                  <a:lnTo>
                    <a:pt x="638" y="1753"/>
                  </a:lnTo>
                  <a:lnTo>
                    <a:pt x="683" y="1774"/>
                  </a:lnTo>
                  <a:lnTo>
                    <a:pt x="729" y="1789"/>
                  </a:lnTo>
                  <a:lnTo>
                    <a:pt x="777" y="1800"/>
                  </a:lnTo>
                  <a:lnTo>
                    <a:pt x="825" y="1803"/>
                  </a:lnTo>
                  <a:lnTo>
                    <a:pt x="875" y="1800"/>
                  </a:lnTo>
                  <a:lnTo>
                    <a:pt x="922" y="1789"/>
                  </a:lnTo>
                  <a:lnTo>
                    <a:pt x="968" y="1774"/>
                  </a:lnTo>
                  <a:lnTo>
                    <a:pt x="1013" y="1753"/>
                  </a:lnTo>
                  <a:lnTo>
                    <a:pt x="1056" y="1726"/>
                  </a:lnTo>
                  <a:lnTo>
                    <a:pt x="1099" y="1695"/>
                  </a:lnTo>
                  <a:lnTo>
                    <a:pt x="1139" y="1659"/>
                  </a:lnTo>
                  <a:lnTo>
                    <a:pt x="1176" y="1619"/>
                  </a:lnTo>
                  <a:lnTo>
                    <a:pt x="1212" y="1576"/>
                  </a:lnTo>
                  <a:lnTo>
                    <a:pt x="1245" y="1529"/>
                  </a:lnTo>
                  <a:lnTo>
                    <a:pt x="1276" y="1480"/>
                  </a:lnTo>
                  <a:lnTo>
                    <a:pt x="1305" y="1428"/>
                  </a:lnTo>
                  <a:lnTo>
                    <a:pt x="1330" y="1374"/>
                  </a:lnTo>
                  <a:lnTo>
                    <a:pt x="1353" y="1319"/>
                  </a:lnTo>
                  <a:lnTo>
                    <a:pt x="1372" y="1262"/>
                  </a:lnTo>
                  <a:lnTo>
                    <a:pt x="1388" y="1205"/>
                  </a:lnTo>
                  <a:lnTo>
                    <a:pt x="1401" y="1147"/>
                  </a:lnTo>
                  <a:lnTo>
                    <a:pt x="1411" y="1089"/>
                  </a:lnTo>
                  <a:lnTo>
                    <a:pt x="1416" y="1032"/>
                  </a:lnTo>
                  <a:lnTo>
                    <a:pt x="1418" y="974"/>
                  </a:lnTo>
                  <a:lnTo>
                    <a:pt x="1417" y="904"/>
                  </a:lnTo>
                  <a:lnTo>
                    <a:pt x="1414" y="838"/>
                  </a:lnTo>
                  <a:lnTo>
                    <a:pt x="1339" y="839"/>
                  </a:lnTo>
                  <a:lnTo>
                    <a:pt x="1266" y="836"/>
                  </a:lnTo>
                  <a:lnTo>
                    <a:pt x="1198" y="830"/>
                  </a:lnTo>
                  <a:lnTo>
                    <a:pt x="1133" y="820"/>
                  </a:lnTo>
                  <a:lnTo>
                    <a:pt x="1070" y="808"/>
                  </a:lnTo>
                  <a:lnTo>
                    <a:pt x="1012" y="794"/>
                  </a:lnTo>
                  <a:lnTo>
                    <a:pt x="956" y="777"/>
                  </a:lnTo>
                  <a:lnTo>
                    <a:pt x="903" y="757"/>
                  </a:lnTo>
                  <a:lnTo>
                    <a:pt x="853" y="737"/>
                  </a:lnTo>
                  <a:lnTo>
                    <a:pt x="806" y="713"/>
                  </a:lnTo>
                  <a:lnTo>
                    <a:pt x="762" y="690"/>
                  </a:lnTo>
                  <a:lnTo>
                    <a:pt x="721" y="664"/>
                  </a:lnTo>
                  <a:lnTo>
                    <a:pt x="682" y="638"/>
                  </a:lnTo>
                  <a:lnTo>
                    <a:pt x="646" y="610"/>
                  </a:lnTo>
                  <a:lnTo>
                    <a:pt x="612" y="583"/>
                  </a:lnTo>
                  <a:lnTo>
                    <a:pt x="581" y="555"/>
                  </a:lnTo>
                  <a:lnTo>
                    <a:pt x="552" y="527"/>
                  </a:lnTo>
                  <a:lnTo>
                    <a:pt x="526" y="499"/>
                  </a:lnTo>
                  <a:close/>
                  <a:moveTo>
                    <a:pt x="808" y="0"/>
                  </a:moveTo>
                  <a:lnTo>
                    <a:pt x="851" y="3"/>
                  </a:lnTo>
                  <a:lnTo>
                    <a:pt x="897" y="11"/>
                  </a:lnTo>
                  <a:lnTo>
                    <a:pt x="944" y="23"/>
                  </a:lnTo>
                  <a:lnTo>
                    <a:pt x="993" y="39"/>
                  </a:lnTo>
                  <a:lnTo>
                    <a:pt x="1044" y="60"/>
                  </a:lnTo>
                  <a:lnTo>
                    <a:pt x="1097" y="86"/>
                  </a:lnTo>
                  <a:lnTo>
                    <a:pt x="1152" y="118"/>
                  </a:lnTo>
                  <a:lnTo>
                    <a:pt x="1179" y="135"/>
                  </a:lnTo>
                  <a:lnTo>
                    <a:pt x="1208" y="155"/>
                  </a:lnTo>
                  <a:lnTo>
                    <a:pt x="1239" y="179"/>
                  </a:lnTo>
                  <a:lnTo>
                    <a:pt x="1271" y="205"/>
                  </a:lnTo>
                  <a:lnTo>
                    <a:pt x="1304" y="233"/>
                  </a:lnTo>
                  <a:lnTo>
                    <a:pt x="1334" y="261"/>
                  </a:lnTo>
                  <a:lnTo>
                    <a:pt x="1363" y="292"/>
                  </a:lnTo>
                  <a:lnTo>
                    <a:pt x="1388" y="323"/>
                  </a:lnTo>
                  <a:lnTo>
                    <a:pt x="1409" y="353"/>
                  </a:lnTo>
                  <a:lnTo>
                    <a:pt x="1409" y="353"/>
                  </a:lnTo>
                  <a:lnTo>
                    <a:pt x="1433" y="389"/>
                  </a:lnTo>
                  <a:lnTo>
                    <a:pt x="1455" y="429"/>
                  </a:lnTo>
                  <a:lnTo>
                    <a:pt x="1475" y="472"/>
                  </a:lnTo>
                  <a:lnTo>
                    <a:pt x="1493" y="519"/>
                  </a:lnTo>
                  <a:lnTo>
                    <a:pt x="1509" y="570"/>
                  </a:lnTo>
                  <a:lnTo>
                    <a:pt x="1524" y="626"/>
                  </a:lnTo>
                  <a:lnTo>
                    <a:pt x="1535" y="685"/>
                  </a:lnTo>
                  <a:lnTo>
                    <a:pt x="1545" y="749"/>
                  </a:lnTo>
                  <a:lnTo>
                    <a:pt x="1551" y="817"/>
                  </a:lnTo>
                  <a:lnTo>
                    <a:pt x="1555" y="892"/>
                  </a:lnTo>
                  <a:lnTo>
                    <a:pt x="1573" y="900"/>
                  </a:lnTo>
                  <a:lnTo>
                    <a:pt x="1590" y="910"/>
                  </a:lnTo>
                  <a:lnTo>
                    <a:pt x="1605" y="922"/>
                  </a:lnTo>
                  <a:lnTo>
                    <a:pt x="1619" y="939"/>
                  </a:lnTo>
                  <a:lnTo>
                    <a:pt x="1632" y="957"/>
                  </a:lnTo>
                  <a:lnTo>
                    <a:pt x="1642" y="979"/>
                  </a:lnTo>
                  <a:lnTo>
                    <a:pt x="1651" y="1003"/>
                  </a:lnTo>
                  <a:lnTo>
                    <a:pt x="1657" y="1032"/>
                  </a:lnTo>
                  <a:lnTo>
                    <a:pt x="1661" y="1064"/>
                  </a:lnTo>
                  <a:lnTo>
                    <a:pt x="1662" y="1102"/>
                  </a:lnTo>
                  <a:lnTo>
                    <a:pt x="1660" y="1143"/>
                  </a:lnTo>
                  <a:lnTo>
                    <a:pt x="1655" y="1183"/>
                  </a:lnTo>
                  <a:lnTo>
                    <a:pt x="1648" y="1218"/>
                  </a:lnTo>
                  <a:lnTo>
                    <a:pt x="1638" y="1250"/>
                  </a:lnTo>
                  <a:lnTo>
                    <a:pt x="1625" y="1278"/>
                  </a:lnTo>
                  <a:lnTo>
                    <a:pt x="1611" y="1304"/>
                  </a:lnTo>
                  <a:lnTo>
                    <a:pt x="1595" y="1325"/>
                  </a:lnTo>
                  <a:lnTo>
                    <a:pt x="1577" y="1344"/>
                  </a:lnTo>
                  <a:lnTo>
                    <a:pt x="1558" y="1360"/>
                  </a:lnTo>
                  <a:lnTo>
                    <a:pt x="1537" y="1372"/>
                  </a:lnTo>
                  <a:lnTo>
                    <a:pt x="1515" y="1382"/>
                  </a:lnTo>
                  <a:lnTo>
                    <a:pt x="1493" y="1390"/>
                  </a:lnTo>
                  <a:lnTo>
                    <a:pt x="1471" y="1395"/>
                  </a:lnTo>
                  <a:lnTo>
                    <a:pt x="1445" y="1454"/>
                  </a:lnTo>
                  <a:lnTo>
                    <a:pt x="1416" y="1512"/>
                  </a:lnTo>
                  <a:lnTo>
                    <a:pt x="1385" y="1567"/>
                  </a:lnTo>
                  <a:lnTo>
                    <a:pt x="1350" y="1620"/>
                  </a:lnTo>
                  <a:lnTo>
                    <a:pt x="1313" y="1670"/>
                  </a:lnTo>
                  <a:lnTo>
                    <a:pt x="1273" y="1717"/>
                  </a:lnTo>
                  <a:lnTo>
                    <a:pt x="1231" y="1761"/>
                  </a:lnTo>
                  <a:lnTo>
                    <a:pt x="1187" y="1801"/>
                  </a:lnTo>
                  <a:lnTo>
                    <a:pt x="1141" y="1836"/>
                  </a:lnTo>
                  <a:lnTo>
                    <a:pt x="1092" y="1868"/>
                  </a:lnTo>
                  <a:lnTo>
                    <a:pt x="1042" y="1893"/>
                  </a:lnTo>
                  <a:lnTo>
                    <a:pt x="990" y="1915"/>
                  </a:lnTo>
                  <a:lnTo>
                    <a:pt x="937" y="1930"/>
                  </a:lnTo>
                  <a:lnTo>
                    <a:pt x="882" y="1939"/>
                  </a:lnTo>
                  <a:lnTo>
                    <a:pt x="825" y="1942"/>
                  </a:lnTo>
                  <a:lnTo>
                    <a:pt x="769" y="1939"/>
                  </a:lnTo>
                  <a:lnTo>
                    <a:pt x="714" y="1930"/>
                  </a:lnTo>
                  <a:lnTo>
                    <a:pt x="661" y="1915"/>
                  </a:lnTo>
                  <a:lnTo>
                    <a:pt x="608" y="1893"/>
                  </a:lnTo>
                  <a:lnTo>
                    <a:pt x="558" y="1867"/>
                  </a:lnTo>
                  <a:lnTo>
                    <a:pt x="510" y="1836"/>
                  </a:lnTo>
                  <a:lnTo>
                    <a:pt x="464" y="1800"/>
                  </a:lnTo>
                  <a:lnTo>
                    <a:pt x="419" y="1760"/>
                  </a:lnTo>
                  <a:lnTo>
                    <a:pt x="377" y="1716"/>
                  </a:lnTo>
                  <a:lnTo>
                    <a:pt x="337" y="1669"/>
                  </a:lnTo>
                  <a:lnTo>
                    <a:pt x="300" y="1618"/>
                  </a:lnTo>
                  <a:lnTo>
                    <a:pt x="266" y="1565"/>
                  </a:lnTo>
                  <a:lnTo>
                    <a:pt x="234" y="1510"/>
                  </a:lnTo>
                  <a:lnTo>
                    <a:pt x="205" y="1452"/>
                  </a:lnTo>
                  <a:lnTo>
                    <a:pt x="179" y="1392"/>
                  </a:lnTo>
                  <a:lnTo>
                    <a:pt x="156" y="1386"/>
                  </a:lnTo>
                  <a:lnTo>
                    <a:pt x="133" y="1376"/>
                  </a:lnTo>
                  <a:lnTo>
                    <a:pt x="111" y="1364"/>
                  </a:lnTo>
                  <a:lnTo>
                    <a:pt x="91" y="1349"/>
                  </a:lnTo>
                  <a:lnTo>
                    <a:pt x="72" y="1330"/>
                  </a:lnTo>
                  <a:lnTo>
                    <a:pt x="55" y="1309"/>
                  </a:lnTo>
                  <a:lnTo>
                    <a:pt x="39" y="1284"/>
                  </a:lnTo>
                  <a:lnTo>
                    <a:pt x="26" y="1254"/>
                  </a:lnTo>
                  <a:lnTo>
                    <a:pt x="15" y="1221"/>
                  </a:lnTo>
                  <a:lnTo>
                    <a:pt x="7" y="1184"/>
                  </a:lnTo>
                  <a:lnTo>
                    <a:pt x="2" y="1143"/>
                  </a:lnTo>
                  <a:lnTo>
                    <a:pt x="0" y="1104"/>
                  </a:lnTo>
                  <a:lnTo>
                    <a:pt x="1" y="1068"/>
                  </a:lnTo>
                  <a:lnTo>
                    <a:pt x="4" y="1038"/>
                  </a:lnTo>
                  <a:lnTo>
                    <a:pt x="9" y="1009"/>
                  </a:lnTo>
                  <a:lnTo>
                    <a:pt x="17" y="985"/>
                  </a:lnTo>
                  <a:lnTo>
                    <a:pt x="27" y="964"/>
                  </a:lnTo>
                  <a:lnTo>
                    <a:pt x="38" y="946"/>
                  </a:lnTo>
                  <a:lnTo>
                    <a:pt x="50" y="930"/>
                  </a:lnTo>
                  <a:lnTo>
                    <a:pt x="65" y="916"/>
                  </a:lnTo>
                  <a:lnTo>
                    <a:pt x="80" y="906"/>
                  </a:lnTo>
                  <a:lnTo>
                    <a:pt x="96" y="897"/>
                  </a:lnTo>
                  <a:lnTo>
                    <a:pt x="98" y="851"/>
                  </a:lnTo>
                  <a:lnTo>
                    <a:pt x="89" y="794"/>
                  </a:lnTo>
                  <a:lnTo>
                    <a:pt x="85" y="740"/>
                  </a:lnTo>
                  <a:lnTo>
                    <a:pt x="83" y="690"/>
                  </a:lnTo>
                  <a:lnTo>
                    <a:pt x="85" y="643"/>
                  </a:lnTo>
                  <a:lnTo>
                    <a:pt x="90" y="599"/>
                  </a:lnTo>
                  <a:lnTo>
                    <a:pt x="98" y="559"/>
                  </a:lnTo>
                  <a:lnTo>
                    <a:pt x="108" y="522"/>
                  </a:lnTo>
                  <a:lnTo>
                    <a:pt x="120" y="487"/>
                  </a:lnTo>
                  <a:lnTo>
                    <a:pt x="134" y="455"/>
                  </a:lnTo>
                  <a:lnTo>
                    <a:pt x="149" y="427"/>
                  </a:lnTo>
                  <a:lnTo>
                    <a:pt x="166" y="400"/>
                  </a:lnTo>
                  <a:lnTo>
                    <a:pt x="183" y="377"/>
                  </a:lnTo>
                  <a:lnTo>
                    <a:pt x="202" y="355"/>
                  </a:lnTo>
                  <a:lnTo>
                    <a:pt x="220" y="337"/>
                  </a:lnTo>
                  <a:lnTo>
                    <a:pt x="239" y="320"/>
                  </a:lnTo>
                  <a:lnTo>
                    <a:pt x="257" y="305"/>
                  </a:lnTo>
                  <a:lnTo>
                    <a:pt x="274" y="293"/>
                  </a:lnTo>
                  <a:lnTo>
                    <a:pt x="290" y="282"/>
                  </a:lnTo>
                  <a:lnTo>
                    <a:pt x="305" y="273"/>
                  </a:lnTo>
                  <a:lnTo>
                    <a:pt x="319" y="266"/>
                  </a:lnTo>
                  <a:lnTo>
                    <a:pt x="331" y="260"/>
                  </a:lnTo>
                  <a:lnTo>
                    <a:pt x="341" y="255"/>
                  </a:lnTo>
                  <a:lnTo>
                    <a:pt x="348" y="253"/>
                  </a:lnTo>
                  <a:lnTo>
                    <a:pt x="352" y="246"/>
                  </a:lnTo>
                  <a:lnTo>
                    <a:pt x="359" y="237"/>
                  </a:lnTo>
                  <a:lnTo>
                    <a:pt x="367" y="225"/>
                  </a:lnTo>
                  <a:lnTo>
                    <a:pt x="377" y="212"/>
                  </a:lnTo>
                  <a:lnTo>
                    <a:pt x="390" y="196"/>
                  </a:lnTo>
                  <a:lnTo>
                    <a:pt x="404" y="180"/>
                  </a:lnTo>
                  <a:lnTo>
                    <a:pt x="421" y="163"/>
                  </a:lnTo>
                  <a:lnTo>
                    <a:pt x="439" y="145"/>
                  </a:lnTo>
                  <a:lnTo>
                    <a:pt x="459" y="127"/>
                  </a:lnTo>
                  <a:lnTo>
                    <a:pt x="481" y="108"/>
                  </a:lnTo>
                  <a:lnTo>
                    <a:pt x="505" y="91"/>
                  </a:lnTo>
                  <a:lnTo>
                    <a:pt x="531" y="74"/>
                  </a:lnTo>
                  <a:lnTo>
                    <a:pt x="559" y="57"/>
                  </a:lnTo>
                  <a:lnTo>
                    <a:pt x="589" y="43"/>
                  </a:lnTo>
                  <a:lnTo>
                    <a:pt x="620" y="30"/>
                  </a:lnTo>
                  <a:lnTo>
                    <a:pt x="655" y="19"/>
                  </a:lnTo>
                  <a:lnTo>
                    <a:pt x="690" y="10"/>
                  </a:lnTo>
                  <a:lnTo>
                    <a:pt x="728" y="3"/>
                  </a:lnTo>
                  <a:lnTo>
                    <a:pt x="767" y="0"/>
                  </a:lnTo>
                  <a:lnTo>
                    <a:pt x="8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 sz="1600">
                <a:solidFill>
                  <a:prstClr val="black"/>
                </a:solidFill>
              </a:endParaRPr>
            </a:p>
          </p:txBody>
        </p:sp>
        <p:sp>
          <p:nvSpPr>
            <p:cNvPr id="42" name="Freeform 23">
              <a:extLst>
                <a:ext uri="{FF2B5EF4-FFF2-40B4-BE49-F238E27FC236}">
                  <a16:creationId xmlns="" xmlns:a16="http://schemas.microsoft.com/office/drawing/2014/main" id="{D038B83E-3380-45F4-8C19-8E618D65C8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64" y="4250"/>
              <a:ext cx="83" cy="27"/>
            </a:xfrm>
            <a:custGeom>
              <a:avLst/>
              <a:gdLst>
                <a:gd name="T0" fmla="*/ 613 w 916"/>
                <a:gd name="T1" fmla="*/ 78 h 300"/>
                <a:gd name="T2" fmla="*/ 561 w 916"/>
                <a:gd name="T3" fmla="*/ 109 h 300"/>
                <a:gd name="T4" fmla="*/ 554 w 916"/>
                <a:gd name="T5" fmla="*/ 165 h 300"/>
                <a:gd name="T6" fmla="*/ 579 w 916"/>
                <a:gd name="T7" fmla="*/ 210 h 300"/>
                <a:gd name="T8" fmla="*/ 665 w 916"/>
                <a:gd name="T9" fmla="*/ 229 h 300"/>
                <a:gd name="T10" fmla="*/ 787 w 916"/>
                <a:gd name="T11" fmla="*/ 223 h 300"/>
                <a:gd name="T12" fmla="*/ 839 w 916"/>
                <a:gd name="T13" fmla="*/ 191 h 300"/>
                <a:gd name="T14" fmla="*/ 846 w 916"/>
                <a:gd name="T15" fmla="*/ 135 h 300"/>
                <a:gd name="T16" fmla="*/ 820 w 916"/>
                <a:gd name="T17" fmla="*/ 90 h 300"/>
                <a:gd name="T18" fmla="*/ 734 w 916"/>
                <a:gd name="T19" fmla="*/ 72 h 300"/>
                <a:gd name="T20" fmla="*/ 153 w 916"/>
                <a:gd name="T21" fmla="*/ 74 h 300"/>
                <a:gd name="T22" fmla="*/ 85 w 916"/>
                <a:gd name="T23" fmla="*/ 99 h 300"/>
                <a:gd name="T24" fmla="*/ 70 w 916"/>
                <a:gd name="T25" fmla="*/ 150 h 300"/>
                <a:gd name="T26" fmla="*/ 85 w 916"/>
                <a:gd name="T27" fmla="*/ 201 h 300"/>
                <a:gd name="T28" fmla="*/ 153 w 916"/>
                <a:gd name="T29" fmla="*/ 227 h 300"/>
                <a:gd name="T30" fmla="*/ 280 w 916"/>
                <a:gd name="T31" fmla="*/ 227 h 300"/>
                <a:gd name="T32" fmla="*/ 348 w 916"/>
                <a:gd name="T33" fmla="*/ 201 h 300"/>
                <a:gd name="T34" fmla="*/ 363 w 916"/>
                <a:gd name="T35" fmla="*/ 150 h 300"/>
                <a:gd name="T36" fmla="*/ 348 w 916"/>
                <a:gd name="T37" fmla="*/ 99 h 300"/>
                <a:gd name="T38" fmla="*/ 280 w 916"/>
                <a:gd name="T39" fmla="*/ 74 h 300"/>
                <a:gd name="T40" fmla="*/ 234 w 916"/>
                <a:gd name="T41" fmla="*/ 0 h 300"/>
                <a:gd name="T42" fmla="*/ 321 w 916"/>
                <a:gd name="T43" fmla="*/ 9 h 300"/>
                <a:gd name="T44" fmla="*/ 400 w 916"/>
                <a:gd name="T45" fmla="*/ 53 h 300"/>
                <a:gd name="T46" fmla="*/ 574 w 916"/>
                <a:gd name="T47" fmla="*/ 17 h 300"/>
                <a:gd name="T48" fmla="*/ 662 w 916"/>
                <a:gd name="T49" fmla="*/ 1 h 300"/>
                <a:gd name="T50" fmla="*/ 732 w 916"/>
                <a:gd name="T51" fmla="*/ 0 h 300"/>
                <a:gd name="T52" fmla="*/ 806 w 916"/>
                <a:gd name="T53" fmla="*/ 10 h 300"/>
                <a:gd name="T54" fmla="*/ 875 w 916"/>
                <a:gd name="T55" fmla="*/ 45 h 300"/>
                <a:gd name="T56" fmla="*/ 914 w 916"/>
                <a:gd name="T57" fmla="*/ 123 h 300"/>
                <a:gd name="T58" fmla="*/ 900 w 916"/>
                <a:gd name="T59" fmla="*/ 223 h 300"/>
                <a:gd name="T60" fmla="*/ 843 w 916"/>
                <a:gd name="T61" fmla="*/ 277 h 300"/>
                <a:gd name="T62" fmla="*/ 768 w 916"/>
                <a:gd name="T63" fmla="*/ 297 h 300"/>
                <a:gd name="T64" fmla="*/ 699 w 916"/>
                <a:gd name="T65" fmla="*/ 300 h 300"/>
                <a:gd name="T66" fmla="*/ 632 w 916"/>
                <a:gd name="T67" fmla="*/ 297 h 300"/>
                <a:gd name="T68" fmla="*/ 557 w 916"/>
                <a:gd name="T69" fmla="*/ 277 h 300"/>
                <a:gd name="T70" fmla="*/ 500 w 916"/>
                <a:gd name="T71" fmla="*/ 224 h 300"/>
                <a:gd name="T72" fmla="*/ 485 w 916"/>
                <a:gd name="T73" fmla="*/ 137 h 300"/>
                <a:gd name="T74" fmla="*/ 432 w 916"/>
                <a:gd name="T75" fmla="*/ 150 h 300"/>
                <a:gd name="T76" fmla="*/ 405 w 916"/>
                <a:gd name="T77" fmla="*/ 241 h 300"/>
                <a:gd name="T78" fmla="*/ 342 w 916"/>
                <a:gd name="T79" fmla="*/ 284 h 300"/>
                <a:gd name="T80" fmla="*/ 266 w 916"/>
                <a:gd name="T81" fmla="*/ 298 h 300"/>
                <a:gd name="T82" fmla="*/ 201 w 916"/>
                <a:gd name="T83" fmla="*/ 299 h 300"/>
                <a:gd name="T84" fmla="*/ 129 w 916"/>
                <a:gd name="T85" fmla="*/ 294 h 300"/>
                <a:gd name="T86" fmla="*/ 57 w 916"/>
                <a:gd name="T87" fmla="*/ 267 h 300"/>
                <a:gd name="T88" fmla="*/ 7 w 916"/>
                <a:gd name="T89" fmla="*/ 202 h 300"/>
                <a:gd name="T90" fmla="*/ 7 w 916"/>
                <a:gd name="T91" fmla="*/ 98 h 300"/>
                <a:gd name="T92" fmla="*/ 57 w 916"/>
                <a:gd name="T93" fmla="*/ 33 h 300"/>
                <a:gd name="T94" fmla="*/ 129 w 916"/>
                <a:gd name="T95" fmla="*/ 6 h 300"/>
                <a:gd name="T96" fmla="*/ 201 w 916"/>
                <a:gd name="T97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16" h="300">
                  <a:moveTo>
                    <a:pt x="699" y="71"/>
                  </a:moveTo>
                  <a:lnTo>
                    <a:pt x="665" y="72"/>
                  </a:lnTo>
                  <a:lnTo>
                    <a:pt x="636" y="74"/>
                  </a:lnTo>
                  <a:lnTo>
                    <a:pt x="613" y="78"/>
                  </a:lnTo>
                  <a:lnTo>
                    <a:pt x="594" y="83"/>
                  </a:lnTo>
                  <a:lnTo>
                    <a:pt x="579" y="90"/>
                  </a:lnTo>
                  <a:lnTo>
                    <a:pt x="569" y="99"/>
                  </a:lnTo>
                  <a:lnTo>
                    <a:pt x="561" y="109"/>
                  </a:lnTo>
                  <a:lnTo>
                    <a:pt x="556" y="122"/>
                  </a:lnTo>
                  <a:lnTo>
                    <a:pt x="554" y="135"/>
                  </a:lnTo>
                  <a:lnTo>
                    <a:pt x="553" y="150"/>
                  </a:lnTo>
                  <a:lnTo>
                    <a:pt x="554" y="165"/>
                  </a:lnTo>
                  <a:lnTo>
                    <a:pt x="556" y="179"/>
                  </a:lnTo>
                  <a:lnTo>
                    <a:pt x="561" y="191"/>
                  </a:lnTo>
                  <a:lnTo>
                    <a:pt x="569" y="201"/>
                  </a:lnTo>
                  <a:lnTo>
                    <a:pt x="579" y="210"/>
                  </a:lnTo>
                  <a:lnTo>
                    <a:pt x="594" y="216"/>
                  </a:lnTo>
                  <a:lnTo>
                    <a:pt x="613" y="223"/>
                  </a:lnTo>
                  <a:lnTo>
                    <a:pt x="636" y="227"/>
                  </a:lnTo>
                  <a:lnTo>
                    <a:pt x="665" y="229"/>
                  </a:lnTo>
                  <a:lnTo>
                    <a:pt x="699" y="230"/>
                  </a:lnTo>
                  <a:lnTo>
                    <a:pt x="734" y="229"/>
                  </a:lnTo>
                  <a:lnTo>
                    <a:pt x="763" y="227"/>
                  </a:lnTo>
                  <a:lnTo>
                    <a:pt x="787" y="223"/>
                  </a:lnTo>
                  <a:lnTo>
                    <a:pt x="805" y="216"/>
                  </a:lnTo>
                  <a:lnTo>
                    <a:pt x="820" y="210"/>
                  </a:lnTo>
                  <a:lnTo>
                    <a:pt x="831" y="201"/>
                  </a:lnTo>
                  <a:lnTo>
                    <a:pt x="839" y="191"/>
                  </a:lnTo>
                  <a:lnTo>
                    <a:pt x="843" y="179"/>
                  </a:lnTo>
                  <a:lnTo>
                    <a:pt x="846" y="165"/>
                  </a:lnTo>
                  <a:lnTo>
                    <a:pt x="847" y="150"/>
                  </a:lnTo>
                  <a:lnTo>
                    <a:pt x="846" y="135"/>
                  </a:lnTo>
                  <a:lnTo>
                    <a:pt x="843" y="122"/>
                  </a:lnTo>
                  <a:lnTo>
                    <a:pt x="839" y="109"/>
                  </a:lnTo>
                  <a:lnTo>
                    <a:pt x="831" y="99"/>
                  </a:lnTo>
                  <a:lnTo>
                    <a:pt x="820" y="90"/>
                  </a:lnTo>
                  <a:lnTo>
                    <a:pt x="805" y="83"/>
                  </a:lnTo>
                  <a:lnTo>
                    <a:pt x="787" y="78"/>
                  </a:lnTo>
                  <a:lnTo>
                    <a:pt x="763" y="74"/>
                  </a:lnTo>
                  <a:lnTo>
                    <a:pt x="734" y="72"/>
                  </a:lnTo>
                  <a:lnTo>
                    <a:pt x="699" y="71"/>
                  </a:lnTo>
                  <a:close/>
                  <a:moveTo>
                    <a:pt x="216" y="71"/>
                  </a:moveTo>
                  <a:lnTo>
                    <a:pt x="182" y="72"/>
                  </a:lnTo>
                  <a:lnTo>
                    <a:pt x="153" y="74"/>
                  </a:lnTo>
                  <a:lnTo>
                    <a:pt x="130" y="78"/>
                  </a:lnTo>
                  <a:lnTo>
                    <a:pt x="111" y="83"/>
                  </a:lnTo>
                  <a:lnTo>
                    <a:pt x="96" y="90"/>
                  </a:lnTo>
                  <a:lnTo>
                    <a:pt x="85" y="99"/>
                  </a:lnTo>
                  <a:lnTo>
                    <a:pt x="78" y="109"/>
                  </a:lnTo>
                  <a:lnTo>
                    <a:pt x="73" y="122"/>
                  </a:lnTo>
                  <a:lnTo>
                    <a:pt x="70" y="135"/>
                  </a:lnTo>
                  <a:lnTo>
                    <a:pt x="70" y="150"/>
                  </a:lnTo>
                  <a:lnTo>
                    <a:pt x="70" y="165"/>
                  </a:lnTo>
                  <a:lnTo>
                    <a:pt x="73" y="179"/>
                  </a:lnTo>
                  <a:lnTo>
                    <a:pt x="78" y="191"/>
                  </a:lnTo>
                  <a:lnTo>
                    <a:pt x="85" y="201"/>
                  </a:lnTo>
                  <a:lnTo>
                    <a:pt x="96" y="210"/>
                  </a:lnTo>
                  <a:lnTo>
                    <a:pt x="111" y="216"/>
                  </a:lnTo>
                  <a:lnTo>
                    <a:pt x="130" y="223"/>
                  </a:lnTo>
                  <a:lnTo>
                    <a:pt x="153" y="227"/>
                  </a:lnTo>
                  <a:lnTo>
                    <a:pt x="182" y="229"/>
                  </a:lnTo>
                  <a:lnTo>
                    <a:pt x="216" y="230"/>
                  </a:lnTo>
                  <a:lnTo>
                    <a:pt x="250" y="229"/>
                  </a:lnTo>
                  <a:lnTo>
                    <a:pt x="280" y="227"/>
                  </a:lnTo>
                  <a:lnTo>
                    <a:pt x="304" y="223"/>
                  </a:lnTo>
                  <a:lnTo>
                    <a:pt x="322" y="216"/>
                  </a:lnTo>
                  <a:lnTo>
                    <a:pt x="337" y="210"/>
                  </a:lnTo>
                  <a:lnTo>
                    <a:pt x="348" y="201"/>
                  </a:lnTo>
                  <a:lnTo>
                    <a:pt x="355" y="191"/>
                  </a:lnTo>
                  <a:lnTo>
                    <a:pt x="360" y="179"/>
                  </a:lnTo>
                  <a:lnTo>
                    <a:pt x="363" y="165"/>
                  </a:lnTo>
                  <a:lnTo>
                    <a:pt x="363" y="150"/>
                  </a:lnTo>
                  <a:lnTo>
                    <a:pt x="363" y="135"/>
                  </a:lnTo>
                  <a:lnTo>
                    <a:pt x="360" y="122"/>
                  </a:lnTo>
                  <a:lnTo>
                    <a:pt x="355" y="109"/>
                  </a:lnTo>
                  <a:lnTo>
                    <a:pt x="348" y="99"/>
                  </a:lnTo>
                  <a:lnTo>
                    <a:pt x="337" y="90"/>
                  </a:lnTo>
                  <a:lnTo>
                    <a:pt x="322" y="83"/>
                  </a:lnTo>
                  <a:lnTo>
                    <a:pt x="304" y="78"/>
                  </a:lnTo>
                  <a:lnTo>
                    <a:pt x="280" y="74"/>
                  </a:lnTo>
                  <a:lnTo>
                    <a:pt x="250" y="72"/>
                  </a:lnTo>
                  <a:lnTo>
                    <a:pt x="216" y="71"/>
                  </a:lnTo>
                  <a:close/>
                  <a:moveTo>
                    <a:pt x="216" y="0"/>
                  </a:moveTo>
                  <a:lnTo>
                    <a:pt x="234" y="0"/>
                  </a:lnTo>
                  <a:lnTo>
                    <a:pt x="254" y="1"/>
                  </a:lnTo>
                  <a:lnTo>
                    <a:pt x="276" y="2"/>
                  </a:lnTo>
                  <a:lnTo>
                    <a:pt x="298" y="5"/>
                  </a:lnTo>
                  <a:lnTo>
                    <a:pt x="321" y="9"/>
                  </a:lnTo>
                  <a:lnTo>
                    <a:pt x="343" y="17"/>
                  </a:lnTo>
                  <a:lnTo>
                    <a:pt x="364" y="26"/>
                  </a:lnTo>
                  <a:lnTo>
                    <a:pt x="383" y="37"/>
                  </a:lnTo>
                  <a:lnTo>
                    <a:pt x="400" y="53"/>
                  </a:lnTo>
                  <a:lnTo>
                    <a:pt x="516" y="53"/>
                  </a:lnTo>
                  <a:lnTo>
                    <a:pt x="533" y="37"/>
                  </a:lnTo>
                  <a:lnTo>
                    <a:pt x="553" y="26"/>
                  </a:lnTo>
                  <a:lnTo>
                    <a:pt x="574" y="17"/>
                  </a:lnTo>
                  <a:lnTo>
                    <a:pt x="596" y="9"/>
                  </a:lnTo>
                  <a:lnTo>
                    <a:pt x="618" y="5"/>
                  </a:lnTo>
                  <a:lnTo>
                    <a:pt x="640" y="2"/>
                  </a:lnTo>
                  <a:lnTo>
                    <a:pt x="662" y="1"/>
                  </a:lnTo>
                  <a:lnTo>
                    <a:pt x="682" y="0"/>
                  </a:lnTo>
                  <a:lnTo>
                    <a:pt x="699" y="0"/>
                  </a:lnTo>
                  <a:lnTo>
                    <a:pt x="715" y="0"/>
                  </a:lnTo>
                  <a:lnTo>
                    <a:pt x="732" y="0"/>
                  </a:lnTo>
                  <a:lnTo>
                    <a:pt x="749" y="1"/>
                  </a:lnTo>
                  <a:lnTo>
                    <a:pt x="768" y="3"/>
                  </a:lnTo>
                  <a:lnTo>
                    <a:pt x="787" y="6"/>
                  </a:lnTo>
                  <a:lnTo>
                    <a:pt x="806" y="10"/>
                  </a:lnTo>
                  <a:lnTo>
                    <a:pt x="825" y="16"/>
                  </a:lnTo>
                  <a:lnTo>
                    <a:pt x="843" y="24"/>
                  </a:lnTo>
                  <a:lnTo>
                    <a:pt x="860" y="33"/>
                  </a:lnTo>
                  <a:lnTo>
                    <a:pt x="875" y="45"/>
                  </a:lnTo>
                  <a:lnTo>
                    <a:pt x="889" y="59"/>
                  </a:lnTo>
                  <a:lnTo>
                    <a:pt x="900" y="77"/>
                  </a:lnTo>
                  <a:lnTo>
                    <a:pt x="908" y="98"/>
                  </a:lnTo>
                  <a:lnTo>
                    <a:pt x="914" y="123"/>
                  </a:lnTo>
                  <a:lnTo>
                    <a:pt x="916" y="150"/>
                  </a:lnTo>
                  <a:lnTo>
                    <a:pt x="914" y="178"/>
                  </a:lnTo>
                  <a:lnTo>
                    <a:pt x="908" y="202"/>
                  </a:lnTo>
                  <a:lnTo>
                    <a:pt x="900" y="223"/>
                  </a:lnTo>
                  <a:lnTo>
                    <a:pt x="889" y="241"/>
                  </a:lnTo>
                  <a:lnTo>
                    <a:pt x="875" y="255"/>
                  </a:lnTo>
                  <a:lnTo>
                    <a:pt x="860" y="267"/>
                  </a:lnTo>
                  <a:lnTo>
                    <a:pt x="843" y="277"/>
                  </a:lnTo>
                  <a:lnTo>
                    <a:pt x="825" y="285"/>
                  </a:lnTo>
                  <a:lnTo>
                    <a:pt x="806" y="290"/>
                  </a:lnTo>
                  <a:lnTo>
                    <a:pt x="787" y="294"/>
                  </a:lnTo>
                  <a:lnTo>
                    <a:pt x="768" y="297"/>
                  </a:lnTo>
                  <a:lnTo>
                    <a:pt x="749" y="298"/>
                  </a:lnTo>
                  <a:lnTo>
                    <a:pt x="732" y="299"/>
                  </a:lnTo>
                  <a:lnTo>
                    <a:pt x="715" y="299"/>
                  </a:lnTo>
                  <a:lnTo>
                    <a:pt x="699" y="300"/>
                  </a:lnTo>
                  <a:lnTo>
                    <a:pt x="685" y="299"/>
                  </a:lnTo>
                  <a:lnTo>
                    <a:pt x="668" y="299"/>
                  </a:lnTo>
                  <a:lnTo>
                    <a:pt x="650" y="298"/>
                  </a:lnTo>
                  <a:lnTo>
                    <a:pt x="632" y="297"/>
                  </a:lnTo>
                  <a:lnTo>
                    <a:pt x="613" y="294"/>
                  </a:lnTo>
                  <a:lnTo>
                    <a:pt x="593" y="290"/>
                  </a:lnTo>
                  <a:lnTo>
                    <a:pt x="575" y="285"/>
                  </a:lnTo>
                  <a:lnTo>
                    <a:pt x="557" y="277"/>
                  </a:lnTo>
                  <a:lnTo>
                    <a:pt x="540" y="267"/>
                  </a:lnTo>
                  <a:lnTo>
                    <a:pt x="524" y="255"/>
                  </a:lnTo>
                  <a:lnTo>
                    <a:pt x="511" y="241"/>
                  </a:lnTo>
                  <a:lnTo>
                    <a:pt x="500" y="224"/>
                  </a:lnTo>
                  <a:lnTo>
                    <a:pt x="491" y="202"/>
                  </a:lnTo>
                  <a:lnTo>
                    <a:pt x="486" y="179"/>
                  </a:lnTo>
                  <a:lnTo>
                    <a:pt x="484" y="150"/>
                  </a:lnTo>
                  <a:lnTo>
                    <a:pt x="485" y="137"/>
                  </a:lnTo>
                  <a:lnTo>
                    <a:pt x="486" y="125"/>
                  </a:lnTo>
                  <a:lnTo>
                    <a:pt x="430" y="125"/>
                  </a:lnTo>
                  <a:lnTo>
                    <a:pt x="432" y="137"/>
                  </a:lnTo>
                  <a:lnTo>
                    <a:pt x="432" y="150"/>
                  </a:lnTo>
                  <a:lnTo>
                    <a:pt x="430" y="179"/>
                  </a:lnTo>
                  <a:lnTo>
                    <a:pt x="425" y="202"/>
                  </a:lnTo>
                  <a:lnTo>
                    <a:pt x="416" y="224"/>
                  </a:lnTo>
                  <a:lnTo>
                    <a:pt x="405" y="241"/>
                  </a:lnTo>
                  <a:lnTo>
                    <a:pt x="392" y="255"/>
                  </a:lnTo>
                  <a:lnTo>
                    <a:pt x="377" y="267"/>
                  </a:lnTo>
                  <a:lnTo>
                    <a:pt x="360" y="277"/>
                  </a:lnTo>
                  <a:lnTo>
                    <a:pt x="342" y="284"/>
                  </a:lnTo>
                  <a:lnTo>
                    <a:pt x="323" y="290"/>
                  </a:lnTo>
                  <a:lnTo>
                    <a:pt x="304" y="294"/>
                  </a:lnTo>
                  <a:lnTo>
                    <a:pt x="285" y="296"/>
                  </a:lnTo>
                  <a:lnTo>
                    <a:pt x="266" y="298"/>
                  </a:lnTo>
                  <a:lnTo>
                    <a:pt x="248" y="299"/>
                  </a:lnTo>
                  <a:lnTo>
                    <a:pt x="231" y="299"/>
                  </a:lnTo>
                  <a:lnTo>
                    <a:pt x="216" y="299"/>
                  </a:lnTo>
                  <a:lnTo>
                    <a:pt x="201" y="299"/>
                  </a:lnTo>
                  <a:lnTo>
                    <a:pt x="185" y="299"/>
                  </a:lnTo>
                  <a:lnTo>
                    <a:pt x="167" y="298"/>
                  </a:lnTo>
                  <a:lnTo>
                    <a:pt x="148" y="296"/>
                  </a:lnTo>
                  <a:lnTo>
                    <a:pt x="129" y="294"/>
                  </a:lnTo>
                  <a:lnTo>
                    <a:pt x="110" y="290"/>
                  </a:lnTo>
                  <a:lnTo>
                    <a:pt x="91" y="284"/>
                  </a:lnTo>
                  <a:lnTo>
                    <a:pt x="73" y="277"/>
                  </a:lnTo>
                  <a:lnTo>
                    <a:pt x="57" y="267"/>
                  </a:lnTo>
                  <a:lnTo>
                    <a:pt x="41" y="255"/>
                  </a:lnTo>
                  <a:lnTo>
                    <a:pt x="27" y="240"/>
                  </a:lnTo>
                  <a:lnTo>
                    <a:pt x="16" y="223"/>
                  </a:lnTo>
                  <a:lnTo>
                    <a:pt x="7" y="202"/>
                  </a:lnTo>
                  <a:lnTo>
                    <a:pt x="2" y="178"/>
                  </a:lnTo>
                  <a:lnTo>
                    <a:pt x="0" y="150"/>
                  </a:lnTo>
                  <a:lnTo>
                    <a:pt x="2" y="122"/>
                  </a:lnTo>
                  <a:lnTo>
                    <a:pt x="7" y="98"/>
                  </a:lnTo>
                  <a:lnTo>
                    <a:pt x="16" y="77"/>
                  </a:lnTo>
                  <a:lnTo>
                    <a:pt x="27" y="59"/>
                  </a:lnTo>
                  <a:lnTo>
                    <a:pt x="41" y="45"/>
                  </a:lnTo>
                  <a:lnTo>
                    <a:pt x="57" y="33"/>
                  </a:lnTo>
                  <a:lnTo>
                    <a:pt x="73" y="23"/>
                  </a:lnTo>
                  <a:lnTo>
                    <a:pt x="91" y="16"/>
                  </a:lnTo>
                  <a:lnTo>
                    <a:pt x="110" y="10"/>
                  </a:lnTo>
                  <a:lnTo>
                    <a:pt x="129" y="6"/>
                  </a:lnTo>
                  <a:lnTo>
                    <a:pt x="148" y="3"/>
                  </a:lnTo>
                  <a:lnTo>
                    <a:pt x="167" y="1"/>
                  </a:lnTo>
                  <a:lnTo>
                    <a:pt x="185" y="0"/>
                  </a:lnTo>
                  <a:lnTo>
                    <a:pt x="201" y="0"/>
                  </a:lnTo>
                  <a:lnTo>
                    <a:pt x="21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 sz="1600">
                <a:solidFill>
                  <a:prstClr val="black"/>
                </a:solidFill>
              </a:endParaRPr>
            </a:p>
          </p:txBody>
        </p:sp>
        <p:sp>
          <p:nvSpPr>
            <p:cNvPr id="43" name="Freeform 24">
              <a:extLst>
                <a:ext uri="{FF2B5EF4-FFF2-40B4-BE49-F238E27FC236}">
                  <a16:creationId xmlns="" xmlns:a16="http://schemas.microsoft.com/office/drawing/2014/main" id="{FE1229CA-490D-423D-A6B9-6B6CF27715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97" y="4335"/>
              <a:ext cx="217" cy="124"/>
            </a:xfrm>
            <a:custGeom>
              <a:avLst/>
              <a:gdLst>
                <a:gd name="T0" fmla="*/ 1796 w 2393"/>
                <a:gd name="T1" fmla="*/ 704 h 1360"/>
                <a:gd name="T2" fmla="*/ 1761 w 2393"/>
                <a:gd name="T3" fmla="*/ 720 h 1360"/>
                <a:gd name="T4" fmla="*/ 1590 w 2393"/>
                <a:gd name="T5" fmla="*/ 904 h 1360"/>
                <a:gd name="T6" fmla="*/ 1882 w 2393"/>
                <a:gd name="T7" fmla="*/ 733 h 1360"/>
                <a:gd name="T8" fmla="*/ 1851 w 2393"/>
                <a:gd name="T9" fmla="*/ 709 h 1360"/>
                <a:gd name="T10" fmla="*/ 1814 w 2393"/>
                <a:gd name="T11" fmla="*/ 702 h 1360"/>
                <a:gd name="T12" fmla="*/ 1831 w 2393"/>
                <a:gd name="T13" fmla="*/ 20 h 1360"/>
                <a:gd name="T14" fmla="*/ 1950 w 2393"/>
                <a:gd name="T15" fmla="*/ 61 h 1360"/>
                <a:gd name="T16" fmla="*/ 2057 w 2393"/>
                <a:gd name="T17" fmla="*/ 121 h 1360"/>
                <a:gd name="T18" fmla="*/ 2154 w 2393"/>
                <a:gd name="T19" fmla="*/ 196 h 1360"/>
                <a:gd name="T20" fmla="*/ 2235 w 2393"/>
                <a:gd name="T21" fmla="*/ 286 h 1360"/>
                <a:gd name="T22" fmla="*/ 2301 w 2393"/>
                <a:gd name="T23" fmla="*/ 388 h 1360"/>
                <a:gd name="T24" fmla="*/ 2352 w 2393"/>
                <a:gd name="T25" fmla="*/ 501 h 1360"/>
                <a:gd name="T26" fmla="*/ 2382 w 2393"/>
                <a:gd name="T27" fmla="*/ 622 h 1360"/>
                <a:gd name="T28" fmla="*/ 2393 w 2393"/>
                <a:gd name="T29" fmla="*/ 748 h 1360"/>
                <a:gd name="T30" fmla="*/ 2390 w 2393"/>
                <a:gd name="T31" fmla="*/ 1230 h 1360"/>
                <a:gd name="T32" fmla="*/ 2370 w 2393"/>
                <a:gd name="T33" fmla="*/ 1282 h 1360"/>
                <a:gd name="T34" fmla="*/ 2335 w 2393"/>
                <a:gd name="T35" fmla="*/ 1324 h 1360"/>
                <a:gd name="T36" fmla="*/ 2286 w 2393"/>
                <a:gd name="T37" fmla="*/ 1351 h 1360"/>
                <a:gd name="T38" fmla="*/ 2230 w 2393"/>
                <a:gd name="T39" fmla="*/ 1360 h 1360"/>
                <a:gd name="T40" fmla="*/ 129 w 2393"/>
                <a:gd name="T41" fmla="*/ 1358 h 1360"/>
                <a:gd name="T42" fmla="*/ 77 w 2393"/>
                <a:gd name="T43" fmla="*/ 1339 h 1360"/>
                <a:gd name="T44" fmla="*/ 36 w 2393"/>
                <a:gd name="T45" fmla="*/ 1304 h 1360"/>
                <a:gd name="T46" fmla="*/ 10 w 2393"/>
                <a:gd name="T47" fmla="*/ 1256 h 1360"/>
                <a:gd name="T48" fmla="*/ 0 w 2393"/>
                <a:gd name="T49" fmla="*/ 1200 h 1360"/>
                <a:gd name="T50" fmla="*/ 3 w 2393"/>
                <a:gd name="T51" fmla="*/ 684 h 1360"/>
                <a:gd name="T52" fmla="*/ 23 w 2393"/>
                <a:gd name="T53" fmla="*/ 561 h 1360"/>
                <a:gd name="T54" fmla="*/ 63 w 2393"/>
                <a:gd name="T55" fmla="*/ 443 h 1360"/>
                <a:gd name="T56" fmla="*/ 122 w 2393"/>
                <a:gd name="T57" fmla="*/ 336 h 1360"/>
                <a:gd name="T58" fmla="*/ 195 w 2393"/>
                <a:gd name="T59" fmla="*/ 240 h 1360"/>
                <a:gd name="T60" fmla="*/ 283 w 2393"/>
                <a:gd name="T61" fmla="*/ 157 h 1360"/>
                <a:gd name="T62" fmla="*/ 385 w 2393"/>
                <a:gd name="T63" fmla="*/ 89 h 1360"/>
                <a:gd name="T64" fmla="*/ 498 w 2393"/>
                <a:gd name="T65" fmla="*/ 38 h 1360"/>
                <a:gd name="T66" fmla="*/ 640 w 2393"/>
                <a:gd name="T67" fmla="*/ 0 h 1360"/>
                <a:gd name="T68" fmla="*/ 1748 w 2393"/>
                <a:gd name="T69" fmla="*/ 0 h 1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93" h="1360">
                  <a:moveTo>
                    <a:pt x="1814" y="702"/>
                  </a:moveTo>
                  <a:lnTo>
                    <a:pt x="1796" y="704"/>
                  </a:lnTo>
                  <a:lnTo>
                    <a:pt x="1778" y="709"/>
                  </a:lnTo>
                  <a:lnTo>
                    <a:pt x="1761" y="720"/>
                  </a:lnTo>
                  <a:lnTo>
                    <a:pt x="1746" y="733"/>
                  </a:lnTo>
                  <a:lnTo>
                    <a:pt x="1590" y="904"/>
                  </a:lnTo>
                  <a:lnTo>
                    <a:pt x="2038" y="904"/>
                  </a:lnTo>
                  <a:lnTo>
                    <a:pt x="1882" y="733"/>
                  </a:lnTo>
                  <a:lnTo>
                    <a:pt x="1867" y="719"/>
                  </a:lnTo>
                  <a:lnTo>
                    <a:pt x="1851" y="709"/>
                  </a:lnTo>
                  <a:lnTo>
                    <a:pt x="1833" y="703"/>
                  </a:lnTo>
                  <a:lnTo>
                    <a:pt x="1814" y="702"/>
                  </a:lnTo>
                  <a:close/>
                  <a:moveTo>
                    <a:pt x="1748" y="0"/>
                  </a:moveTo>
                  <a:lnTo>
                    <a:pt x="1831" y="20"/>
                  </a:lnTo>
                  <a:lnTo>
                    <a:pt x="1892" y="38"/>
                  </a:lnTo>
                  <a:lnTo>
                    <a:pt x="1950" y="61"/>
                  </a:lnTo>
                  <a:lnTo>
                    <a:pt x="2005" y="88"/>
                  </a:lnTo>
                  <a:lnTo>
                    <a:pt x="2057" y="121"/>
                  </a:lnTo>
                  <a:lnTo>
                    <a:pt x="2107" y="157"/>
                  </a:lnTo>
                  <a:lnTo>
                    <a:pt x="2154" y="196"/>
                  </a:lnTo>
                  <a:lnTo>
                    <a:pt x="2196" y="239"/>
                  </a:lnTo>
                  <a:lnTo>
                    <a:pt x="2235" y="286"/>
                  </a:lnTo>
                  <a:lnTo>
                    <a:pt x="2270" y="336"/>
                  </a:lnTo>
                  <a:lnTo>
                    <a:pt x="2301" y="388"/>
                  </a:lnTo>
                  <a:lnTo>
                    <a:pt x="2328" y="443"/>
                  </a:lnTo>
                  <a:lnTo>
                    <a:pt x="2352" y="501"/>
                  </a:lnTo>
                  <a:lnTo>
                    <a:pt x="2369" y="561"/>
                  </a:lnTo>
                  <a:lnTo>
                    <a:pt x="2382" y="622"/>
                  </a:lnTo>
                  <a:lnTo>
                    <a:pt x="2390" y="684"/>
                  </a:lnTo>
                  <a:lnTo>
                    <a:pt x="2393" y="748"/>
                  </a:lnTo>
                  <a:lnTo>
                    <a:pt x="2393" y="1200"/>
                  </a:lnTo>
                  <a:lnTo>
                    <a:pt x="2390" y="1230"/>
                  </a:lnTo>
                  <a:lnTo>
                    <a:pt x="2383" y="1256"/>
                  </a:lnTo>
                  <a:lnTo>
                    <a:pt x="2370" y="1282"/>
                  </a:lnTo>
                  <a:lnTo>
                    <a:pt x="2354" y="1304"/>
                  </a:lnTo>
                  <a:lnTo>
                    <a:pt x="2335" y="1324"/>
                  </a:lnTo>
                  <a:lnTo>
                    <a:pt x="2311" y="1339"/>
                  </a:lnTo>
                  <a:lnTo>
                    <a:pt x="2286" y="1351"/>
                  </a:lnTo>
                  <a:lnTo>
                    <a:pt x="2259" y="1358"/>
                  </a:lnTo>
                  <a:lnTo>
                    <a:pt x="2230" y="1360"/>
                  </a:lnTo>
                  <a:lnTo>
                    <a:pt x="157" y="1360"/>
                  </a:lnTo>
                  <a:lnTo>
                    <a:pt x="129" y="1358"/>
                  </a:lnTo>
                  <a:lnTo>
                    <a:pt x="101" y="1351"/>
                  </a:lnTo>
                  <a:lnTo>
                    <a:pt x="77" y="1339"/>
                  </a:lnTo>
                  <a:lnTo>
                    <a:pt x="55" y="1324"/>
                  </a:lnTo>
                  <a:lnTo>
                    <a:pt x="36" y="1304"/>
                  </a:lnTo>
                  <a:lnTo>
                    <a:pt x="21" y="1282"/>
                  </a:lnTo>
                  <a:lnTo>
                    <a:pt x="10" y="1256"/>
                  </a:lnTo>
                  <a:lnTo>
                    <a:pt x="3" y="1230"/>
                  </a:lnTo>
                  <a:lnTo>
                    <a:pt x="0" y="1200"/>
                  </a:lnTo>
                  <a:lnTo>
                    <a:pt x="0" y="748"/>
                  </a:lnTo>
                  <a:lnTo>
                    <a:pt x="3" y="684"/>
                  </a:lnTo>
                  <a:lnTo>
                    <a:pt x="11" y="622"/>
                  </a:lnTo>
                  <a:lnTo>
                    <a:pt x="23" y="561"/>
                  </a:lnTo>
                  <a:lnTo>
                    <a:pt x="41" y="501"/>
                  </a:lnTo>
                  <a:lnTo>
                    <a:pt x="63" y="443"/>
                  </a:lnTo>
                  <a:lnTo>
                    <a:pt x="90" y="389"/>
                  </a:lnTo>
                  <a:lnTo>
                    <a:pt x="122" y="336"/>
                  </a:lnTo>
                  <a:lnTo>
                    <a:pt x="156" y="286"/>
                  </a:lnTo>
                  <a:lnTo>
                    <a:pt x="195" y="240"/>
                  </a:lnTo>
                  <a:lnTo>
                    <a:pt x="237" y="196"/>
                  </a:lnTo>
                  <a:lnTo>
                    <a:pt x="283" y="157"/>
                  </a:lnTo>
                  <a:lnTo>
                    <a:pt x="332" y="121"/>
                  </a:lnTo>
                  <a:lnTo>
                    <a:pt x="385" y="89"/>
                  </a:lnTo>
                  <a:lnTo>
                    <a:pt x="440" y="62"/>
                  </a:lnTo>
                  <a:lnTo>
                    <a:pt x="498" y="38"/>
                  </a:lnTo>
                  <a:lnTo>
                    <a:pt x="559" y="20"/>
                  </a:lnTo>
                  <a:lnTo>
                    <a:pt x="640" y="0"/>
                  </a:lnTo>
                  <a:lnTo>
                    <a:pt x="1193" y="1280"/>
                  </a:lnTo>
                  <a:lnTo>
                    <a:pt x="174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 sz="1600">
                <a:solidFill>
                  <a:prstClr val="black"/>
                </a:solidFill>
              </a:endParaRPr>
            </a:p>
          </p:txBody>
        </p:sp>
        <p:sp>
          <p:nvSpPr>
            <p:cNvPr id="44" name="Freeform 25">
              <a:extLst>
                <a:ext uri="{FF2B5EF4-FFF2-40B4-BE49-F238E27FC236}">
                  <a16:creationId xmlns="" xmlns:a16="http://schemas.microsoft.com/office/drawing/2014/main" id="{C836B720-4A67-49E7-9920-431BE9760E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9" y="4347"/>
              <a:ext cx="34" cy="83"/>
            </a:xfrm>
            <a:custGeom>
              <a:avLst/>
              <a:gdLst>
                <a:gd name="T0" fmla="*/ 135 w 373"/>
                <a:gd name="T1" fmla="*/ 0 h 915"/>
                <a:gd name="T2" fmla="*/ 237 w 373"/>
                <a:gd name="T3" fmla="*/ 0 h 915"/>
                <a:gd name="T4" fmla="*/ 258 w 373"/>
                <a:gd name="T5" fmla="*/ 2 h 915"/>
                <a:gd name="T6" fmla="*/ 278 w 373"/>
                <a:gd name="T7" fmla="*/ 9 h 915"/>
                <a:gd name="T8" fmla="*/ 295 w 373"/>
                <a:gd name="T9" fmla="*/ 21 h 915"/>
                <a:gd name="T10" fmla="*/ 310 w 373"/>
                <a:gd name="T11" fmla="*/ 36 h 915"/>
                <a:gd name="T12" fmla="*/ 321 w 373"/>
                <a:gd name="T13" fmla="*/ 53 h 915"/>
                <a:gd name="T14" fmla="*/ 328 w 373"/>
                <a:gd name="T15" fmla="*/ 74 h 915"/>
                <a:gd name="T16" fmla="*/ 366 w 373"/>
                <a:gd name="T17" fmla="*/ 234 h 915"/>
                <a:gd name="T18" fmla="*/ 368 w 373"/>
                <a:gd name="T19" fmla="*/ 257 h 915"/>
                <a:gd name="T20" fmla="*/ 365 w 373"/>
                <a:gd name="T21" fmla="*/ 281 h 915"/>
                <a:gd name="T22" fmla="*/ 357 w 373"/>
                <a:gd name="T23" fmla="*/ 301 h 915"/>
                <a:gd name="T24" fmla="*/ 345 w 373"/>
                <a:gd name="T25" fmla="*/ 319 h 915"/>
                <a:gd name="T26" fmla="*/ 329 w 373"/>
                <a:gd name="T27" fmla="*/ 334 h 915"/>
                <a:gd name="T28" fmla="*/ 309 w 373"/>
                <a:gd name="T29" fmla="*/ 345 h 915"/>
                <a:gd name="T30" fmla="*/ 287 w 373"/>
                <a:gd name="T31" fmla="*/ 351 h 915"/>
                <a:gd name="T32" fmla="*/ 373 w 373"/>
                <a:gd name="T33" fmla="*/ 438 h 915"/>
                <a:gd name="T34" fmla="*/ 187 w 373"/>
                <a:gd name="T35" fmla="*/ 915 h 915"/>
                <a:gd name="T36" fmla="*/ 0 w 373"/>
                <a:gd name="T37" fmla="*/ 438 h 915"/>
                <a:gd name="T38" fmla="*/ 85 w 373"/>
                <a:gd name="T39" fmla="*/ 351 h 915"/>
                <a:gd name="T40" fmla="*/ 63 w 373"/>
                <a:gd name="T41" fmla="*/ 345 h 915"/>
                <a:gd name="T42" fmla="*/ 44 w 373"/>
                <a:gd name="T43" fmla="*/ 334 h 915"/>
                <a:gd name="T44" fmla="*/ 27 w 373"/>
                <a:gd name="T45" fmla="*/ 319 h 915"/>
                <a:gd name="T46" fmla="*/ 15 w 373"/>
                <a:gd name="T47" fmla="*/ 301 h 915"/>
                <a:gd name="T48" fmla="*/ 7 w 373"/>
                <a:gd name="T49" fmla="*/ 281 h 915"/>
                <a:gd name="T50" fmla="*/ 4 w 373"/>
                <a:gd name="T51" fmla="*/ 257 h 915"/>
                <a:gd name="T52" fmla="*/ 6 w 373"/>
                <a:gd name="T53" fmla="*/ 234 h 915"/>
                <a:gd name="T54" fmla="*/ 44 w 373"/>
                <a:gd name="T55" fmla="*/ 74 h 915"/>
                <a:gd name="T56" fmla="*/ 52 w 373"/>
                <a:gd name="T57" fmla="*/ 53 h 915"/>
                <a:gd name="T58" fmla="*/ 63 w 373"/>
                <a:gd name="T59" fmla="*/ 36 h 915"/>
                <a:gd name="T60" fmla="*/ 77 w 373"/>
                <a:gd name="T61" fmla="*/ 21 h 915"/>
                <a:gd name="T62" fmla="*/ 95 w 373"/>
                <a:gd name="T63" fmla="*/ 9 h 915"/>
                <a:gd name="T64" fmla="*/ 114 w 373"/>
                <a:gd name="T65" fmla="*/ 2 h 915"/>
                <a:gd name="T66" fmla="*/ 135 w 373"/>
                <a:gd name="T67" fmla="*/ 0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73" h="915">
                  <a:moveTo>
                    <a:pt x="135" y="0"/>
                  </a:moveTo>
                  <a:lnTo>
                    <a:pt x="237" y="0"/>
                  </a:lnTo>
                  <a:lnTo>
                    <a:pt x="258" y="2"/>
                  </a:lnTo>
                  <a:lnTo>
                    <a:pt x="278" y="9"/>
                  </a:lnTo>
                  <a:lnTo>
                    <a:pt x="295" y="21"/>
                  </a:lnTo>
                  <a:lnTo>
                    <a:pt x="310" y="36"/>
                  </a:lnTo>
                  <a:lnTo>
                    <a:pt x="321" y="53"/>
                  </a:lnTo>
                  <a:lnTo>
                    <a:pt x="328" y="74"/>
                  </a:lnTo>
                  <a:lnTo>
                    <a:pt x="366" y="234"/>
                  </a:lnTo>
                  <a:lnTo>
                    <a:pt x="368" y="257"/>
                  </a:lnTo>
                  <a:lnTo>
                    <a:pt x="365" y="281"/>
                  </a:lnTo>
                  <a:lnTo>
                    <a:pt x="357" y="301"/>
                  </a:lnTo>
                  <a:lnTo>
                    <a:pt x="345" y="319"/>
                  </a:lnTo>
                  <a:lnTo>
                    <a:pt x="329" y="334"/>
                  </a:lnTo>
                  <a:lnTo>
                    <a:pt x="309" y="345"/>
                  </a:lnTo>
                  <a:lnTo>
                    <a:pt x="287" y="351"/>
                  </a:lnTo>
                  <a:lnTo>
                    <a:pt x="373" y="438"/>
                  </a:lnTo>
                  <a:lnTo>
                    <a:pt x="187" y="915"/>
                  </a:lnTo>
                  <a:lnTo>
                    <a:pt x="0" y="438"/>
                  </a:lnTo>
                  <a:lnTo>
                    <a:pt x="85" y="351"/>
                  </a:lnTo>
                  <a:lnTo>
                    <a:pt x="63" y="345"/>
                  </a:lnTo>
                  <a:lnTo>
                    <a:pt x="44" y="334"/>
                  </a:lnTo>
                  <a:lnTo>
                    <a:pt x="27" y="319"/>
                  </a:lnTo>
                  <a:lnTo>
                    <a:pt x="15" y="301"/>
                  </a:lnTo>
                  <a:lnTo>
                    <a:pt x="7" y="281"/>
                  </a:lnTo>
                  <a:lnTo>
                    <a:pt x="4" y="257"/>
                  </a:lnTo>
                  <a:lnTo>
                    <a:pt x="6" y="234"/>
                  </a:lnTo>
                  <a:lnTo>
                    <a:pt x="44" y="74"/>
                  </a:lnTo>
                  <a:lnTo>
                    <a:pt x="52" y="53"/>
                  </a:lnTo>
                  <a:lnTo>
                    <a:pt x="63" y="36"/>
                  </a:lnTo>
                  <a:lnTo>
                    <a:pt x="77" y="21"/>
                  </a:lnTo>
                  <a:lnTo>
                    <a:pt x="95" y="9"/>
                  </a:lnTo>
                  <a:lnTo>
                    <a:pt x="114" y="2"/>
                  </a:lnTo>
                  <a:lnTo>
                    <a:pt x="13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ko-KR" altLang="en-US" sz="1600">
                <a:solidFill>
                  <a:prstClr val="black"/>
                </a:solidFill>
              </a:endParaRPr>
            </a:p>
          </p:txBody>
        </p:sp>
      </p:grpSp>
      <p:sp>
        <p:nvSpPr>
          <p:cNvPr id="45" name="Freeform 9">
            <a:extLst>
              <a:ext uri="{FF2B5EF4-FFF2-40B4-BE49-F238E27FC236}">
                <a16:creationId xmlns="" xmlns:a16="http://schemas.microsoft.com/office/drawing/2014/main" id="{5063BC4F-DB97-48BF-851C-DBD3456A64C6}"/>
              </a:ext>
            </a:extLst>
          </p:cNvPr>
          <p:cNvSpPr>
            <a:spLocks/>
          </p:cNvSpPr>
          <p:nvPr/>
        </p:nvSpPr>
        <p:spPr bwMode="auto">
          <a:xfrm>
            <a:off x="9804568" y="2892346"/>
            <a:ext cx="160485" cy="211790"/>
          </a:xfrm>
          <a:custGeom>
            <a:avLst/>
            <a:gdLst>
              <a:gd name="T0" fmla="*/ 1093 w 9310"/>
              <a:gd name="T1" fmla="*/ 12245 h 12286"/>
              <a:gd name="T2" fmla="*/ 582 w 9310"/>
              <a:gd name="T3" fmla="*/ 12007 h 12286"/>
              <a:gd name="T4" fmla="*/ 279 w 9310"/>
              <a:gd name="T5" fmla="*/ 11710 h 12286"/>
              <a:gd name="T6" fmla="*/ 42 w 9310"/>
              <a:gd name="T7" fmla="*/ 11209 h 12286"/>
              <a:gd name="T8" fmla="*/ 0 w 9310"/>
              <a:gd name="T9" fmla="*/ 1919 h 12286"/>
              <a:gd name="T10" fmla="*/ 117 w 9310"/>
              <a:gd name="T11" fmla="*/ 1260 h 12286"/>
              <a:gd name="T12" fmla="*/ 498 w 9310"/>
              <a:gd name="T13" fmla="*/ 629 h 12286"/>
              <a:gd name="T14" fmla="*/ 1088 w 9310"/>
              <a:gd name="T15" fmla="*/ 189 h 12286"/>
              <a:gd name="T16" fmla="*/ 1821 w 9310"/>
              <a:gd name="T17" fmla="*/ 1 h 12286"/>
              <a:gd name="T18" fmla="*/ 7682 w 9310"/>
              <a:gd name="T19" fmla="*/ 22 h 12286"/>
              <a:gd name="T20" fmla="*/ 8385 w 9310"/>
              <a:gd name="T21" fmla="*/ 278 h 12286"/>
              <a:gd name="T22" fmla="*/ 8929 w 9310"/>
              <a:gd name="T23" fmla="*/ 772 h 12286"/>
              <a:gd name="T24" fmla="*/ 9250 w 9310"/>
              <a:gd name="T25" fmla="*/ 1440 h 12286"/>
              <a:gd name="T26" fmla="*/ 9310 w 9310"/>
              <a:gd name="T27" fmla="*/ 8471 h 12286"/>
              <a:gd name="T28" fmla="*/ 9201 w 9310"/>
              <a:gd name="T29" fmla="*/ 8777 h 12286"/>
              <a:gd name="T30" fmla="*/ 8880 w 9310"/>
              <a:gd name="T31" fmla="*/ 8949 h 12286"/>
              <a:gd name="T32" fmla="*/ 8601 w 9310"/>
              <a:gd name="T33" fmla="*/ 8894 h 12286"/>
              <a:gd name="T34" fmla="*/ 8370 w 9310"/>
              <a:gd name="T35" fmla="*/ 8615 h 12286"/>
              <a:gd name="T36" fmla="*/ 8349 w 9310"/>
              <a:gd name="T37" fmla="*/ 1870 h 12286"/>
              <a:gd name="T38" fmla="*/ 8255 w 9310"/>
              <a:gd name="T39" fmla="*/ 1503 h 12286"/>
              <a:gd name="T40" fmla="*/ 8035 w 9310"/>
              <a:gd name="T41" fmla="*/ 1209 h 12286"/>
              <a:gd name="T42" fmla="*/ 7720 w 9310"/>
              <a:gd name="T43" fmla="*/ 1018 h 12286"/>
              <a:gd name="T44" fmla="*/ 7390 w 9310"/>
              <a:gd name="T45" fmla="*/ 960 h 12286"/>
              <a:gd name="T46" fmla="*/ 1680 w 9310"/>
              <a:gd name="T47" fmla="*/ 989 h 12286"/>
              <a:gd name="T48" fmla="*/ 1346 w 9310"/>
              <a:gd name="T49" fmla="*/ 1150 h 12286"/>
              <a:gd name="T50" fmla="*/ 1098 w 9310"/>
              <a:gd name="T51" fmla="*/ 1423 h 12286"/>
              <a:gd name="T52" fmla="*/ 970 w 9310"/>
              <a:gd name="T53" fmla="*/ 1774 h 12286"/>
              <a:gd name="T54" fmla="*/ 962 w 9310"/>
              <a:gd name="T55" fmla="*/ 10904 h 12286"/>
              <a:gd name="T56" fmla="*/ 1091 w 9310"/>
              <a:gd name="T57" fmla="*/ 11185 h 12286"/>
              <a:gd name="T58" fmla="*/ 1405 w 9310"/>
              <a:gd name="T59" fmla="*/ 11326 h 12286"/>
              <a:gd name="T60" fmla="*/ 1677 w 9310"/>
              <a:gd name="T61" fmla="*/ 11273 h 12286"/>
              <a:gd name="T62" fmla="*/ 4346 w 9310"/>
              <a:gd name="T63" fmla="*/ 8559 h 12286"/>
              <a:gd name="T64" fmla="*/ 4655 w 9310"/>
              <a:gd name="T65" fmla="*/ 8448 h 12286"/>
              <a:gd name="T66" fmla="*/ 4964 w 9310"/>
              <a:gd name="T67" fmla="*/ 8559 h 12286"/>
              <a:gd name="T68" fmla="*/ 7633 w 9310"/>
              <a:gd name="T69" fmla="*/ 11273 h 12286"/>
              <a:gd name="T70" fmla="*/ 7902 w 9310"/>
              <a:gd name="T71" fmla="*/ 11326 h 12286"/>
              <a:gd name="T72" fmla="*/ 8215 w 9310"/>
              <a:gd name="T73" fmla="*/ 11182 h 12286"/>
              <a:gd name="T74" fmla="*/ 8349 w 9310"/>
              <a:gd name="T75" fmla="*/ 10897 h 12286"/>
              <a:gd name="T76" fmla="*/ 8408 w 9310"/>
              <a:gd name="T77" fmla="*/ 10618 h 12286"/>
              <a:gd name="T78" fmla="*/ 8687 w 9310"/>
              <a:gd name="T79" fmla="*/ 10387 h 12286"/>
              <a:gd name="T80" fmla="*/ 8974 w 9310"/>
              <a:gd name="T81" fmla="*/ 10387 h 12286"/>
              <a:gd name="T82" fmla="*/ 9253 w 9310"/>
              <a:gd name="T83" fmla="*/ 10618 h 12286"/>
              <a:gd name="T84" fmla="*/ 9309 w 9310"/>
              <a:gd name="T85" fmla="*/ 10920 h 12286"/>
              <a:gd name="T86" fmla="*/ 9174 w 9310"/>
              <a:gd name="T87" fmla="*/ 11466 h 12286"/>
              <a:gd name="T88" fmla="*/ 8890 w 9310"/>
              <a:gd name="T89" fmla="*/ 11865 h 12286"/>
              <a:gd name="T90" fmla="*/ 8474 w 9310"/>
              <a:gd name="T91" fmla="*/ 12151 h 12286"/>
              <a:gd name="T92" fmla="*/ 7913 w 9310"/>
              <a:gd name="T93" fmla="*/ 12286 h 12286"/>
              <a:gd name="T94" fmla="*/ 7489 w 9310"/>
              <a:gd name="T95" fmla="*/ 12242 h 12286"/>
              <a:gd name="T96" fmla="*/ 6997 w 9310"/>
              <a:gd name="T97" fmla="*/ 12001 h 12286"/>
              <a:gd name="T98" fmla="*/ 2472 w 9310"/>
              <a:gd name="T99" fmla="*/ 11859 h 12286"/>
              <a:gd name="T100" fmla="*/ 2080 w 9310"/>
              <a:gd name="T101" fmla="*/ 12145 h 12286"/>
              <a:gd name="T102" fmla="*/ 1545 w 9310"/>
              <a:gd name="T103" fmla="*/ 12285 h 12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310" h="12286">
                <a:moveTo>
                  <a:pt x="1447" y="12286"/>
                </a:moveTo>
                <a:lnTo>
                  <a:pt x="1375" y="12286"/>
                </a:lnTo>
                <a:lnTo>
                  <a:pt x="1232" y="12272"/>
                </a:lnTo>
                <a:lnTo>
                  <a:pt x="1093" y="12245"/>
                </a:lnTo>
                <a:lnTo>
                  <a:pt x="957" y="12203"/>
                </a:lnTo>
                <a:lnTo>
                  <a:pt x="826" y="12150"/>
                </a:lnTo>
                <a:lnTo>
                  <a:pt x="700" y="12085"/>
                </a:lnTo>
                <a:lnTo>
                  <a:pt x="582" y="12007"/>
                </a:lnTo>
                <a:lnTo>
                  <a:pt x="471" y="11918"/>
                </a:lnTo>
                <a:lnTo>
                  <a:pt x="419" y="11869"/>
                </a:lnTo>
                <a:lnTo>
                  <a:pt x="370" y="11818"/>
                </a:lnTo>
                <a:lnTo>
                  <a:pt x="279" y="11710"/>
                </a:lnTo>
                <a:lnTo>
                  <a:pt x="202" y="11595"/>
                </a:lnTo>
                <a:lnTo>
                  <a:pt x="135" y="11471"/>
                </a:lnTo>
                <a:lnTo>
                  <a:pt x="82" y="11343"/>
                </a:lnTo>
                <a:lnTo>
                  <a:pt x="42" y="11209"/>
                </a:lnTo>
                <a:lnTo>
                  <a:pt x="14" y="11070"/>
                </a:lnTo>
                <a:lnTo>
                  <a:pt x="1" y="10927"/>
                </a:lnTo>
                <a:lnTo>
                  <a:pt x="0" y="10855"/>
                </a:lnTo>
                <a:lnTo>
                  <a:pt x="0" y="1919"/>
                </a:lnTo>
                <a:lnTo>
                  <a:pt x="1" y="1821"/>
                </a:lnTo>
                <a:lnTo>
                  <a:pt x="22" y="1627"/>
                </a:lnTo>
                <a:lnTo>
                  <a:pt x="60" y="1440"/>
                </a:lnTo>
                <a:lnTo>
                  <a:pt x="117" y="1260"/>
                </a:lnTo>
                <a:lnTo>
                  <a:pt x="189" y="1089"/>
                </a:lnTo>
                <a:lnTo>
                  <a:pt x="278" y="924"/>
                </a:lnTo>
                <a:lnTo>
                  <a:pt x="382" y="772"/>
                </a:lnTo>
                <a:lnTo>
                  <a:pt x="498" y="629"/>
                </a:lnTo>
                <a:lnTo>
                  <a:pt x="629" y="498"/>
                </a:lnTo>
                <a:lnTo>
                  <a:pt x="772" y="382"/>
                </a:lnTo>
                <a:lnTo>
                  <a:pt x="924" y="278"/>
                </a:lnTo>
                <a:lnTo>
                  <a:pt x="1088" y="189"/>
                </a:lnTo>
                <a:lnTo>
                  <a:pt x="1260" y="117"/>
                </a:lnTo>
                <a:lnTo>
                  <a:pt x="1440" y="60"/>
                </a:lnTo>
                <a:lnTo>
                  <a:pt x="1627" y="22"/>
                </a:lnTo>
                <a:lnTo>
                  <a:pt x="1821" y="1"/>
                </a:lnTo>
                <a:lnTo>
                  <a:pt x="1919" y="0"/>
                </a:lnTo>
                <a:lnTo>
                  <a:pt x="7390" y="0"/>
                </a:lnTo>
                <a:lnTo>
                  <a:pt x="7489" y="1"/>
                </a:lnTo>
                <a:lnTo>
                  <a:pt x="7682" y="22"/>
                </a:lnTo>
                <a:lnTo>
                  <a:pt x="7869" y="60"/>
                </a:lnTo>
                <a:lnTo>
                  <a:pt x="8049" y="117"/>
                </a:lnTo>
                <a:lnTo>
                  <a:pt x="8222" y="189"/>
                </a:lnTo>
                <a:lnTo>
                  <a:pt x="8385" y="278"/>
                </a:lnTo>
                <a:lnTo>
                  <a:pt x="8539" y="382"/>
                </a:lnTo>
                <a:lnTo>
                  <a:pt x="8681" y="498"/>
                </a:lnTo>
                <a:lnTo>
                  <a:pt x="8811" y="629"/>
                </a:lnTo>
                <a:lnTo>
                  <a:pt x="8929" y="772"/>
                </a:lnTo>
                <a:lnTo>
                  <a:pt x="9033" y="924"/>
                </a:lnTo>
                <a:lnTo>
                  <a:pt x="9120" y="1089"/>
                </a:lnTo>
                <a:lnTo>
                  <a:pt x="9194" y="1260"/>
                </a:lnTo>
                <a:lnTo>
                  <a:pt x="9250" y="1440"/>
                </a:lnTo>
                <a:lnTo>
                  <a:pt x="9289" y="1627"/>
                </a:lnTo>
                <a:lnTo>
                  <a:pt x="9308" y="1821"/>
                </a:lnTo>
                <a:lnTo>
                  <a:pt x="9310" y="1919"/>
                </a:lnTo>
                <a:lnTo>
                  <a:pt x="9310" y="8471"/>
                </a:lnTo>
                <a:lnTo>
                  <a:pt x="9308" y="8521"/>
                </a:lnTo>
                <a:lnTo>
                  <a:pt x="9289" y="8615"/>
                </a:lnTo>
                <a:lnTo>
                  <a:pt x="9253" y="8700"/>
                </a:lnTo>
                <a:lnTo>
                  <a:pt x="9201" y="8777"/>
                </a:lnTo>
                <a:lnTo>
                  <a:pt x="9136" y="8842"/>
                </a:lnTo>
                <a:lnTo>
                  <a:pt x="9058" y="8894"/>
                </a:lnTo>
                <a:lnTo>
                  <a:pt x="8974" y="8930"/>
                </a:lnTo>
                <a:lnTo>
                  <a:pt x="8880" y="8949"/>
                </a:lnTo>
                <a:lnTo>
                  <a:pt x="8830" y="8952"/>
                </a:lnTo>
                <a:lnTo>
                  <a:pt x="8781" y="8949"/>
                </a:lnTo>
                <a:lnTo>
                  <a:pt x="8687" y="8930"/>
                </a:lnTo>
                <a:lnTo>
                  <a:pt x="8601" y="8894"/>
                </a:lnTo>
                <a:lnTo>
                  <a:pt x="8524" y="8842"/>
                </a:lnTo>
                <a:lnTo>
                  <a:pt x="8460" y="8777"/>
                </a:lnTo>
                <a:lnTo>
                  <a:pt x="8408" y="8700"/>
                </a:lnTo>
                <a:lnTo>
                  <a:pt x="8370" y="8615"/>
                </a:lnTo>
                <a:lnTo>
                  <a:pt x="8352" y="8521"/>
                </a:lnTo>
                <a:lnTo>
                  <a:pt x="8350" y="8471"/>
                </a:lnTo>
                <a:lnTo>
                  <a:pt x="8350" y="1919"/>
                </a:lnTo>
                <a:lnTo>
                  <a:pt x="8349" y="1870"/>
                </a:lnTo>
                <a:lnTo>
                  <a:pt x="8340" y="1774"/>
                </a:lnTo>
                <a:lnTo>
                  <a:pt x="8320" y="1680"/>
                </a:lnTo>
                <a:lnTo>
                  <a:pt x="8293" y="1590"/>
                </a:lnTo>
                <a:lnTo>
                  <a:pt x="8255" y="1503"/>
                </a:lnTo>
                <a:lnTo>
                  <a:pt x="8211" y="1423"/>
                </a:lnTo>
                <a:lnTo>
                  <a:pt x="8160" y="1346"/>
                </a:lnTo>
                <a:lnTo>
                  <a:pt x="8101" y="1274"/>
                </a:lnTo>
                <a:lnTo>
                  <a:pt x="8035" y="1209"/>
                </a:lnTo>
                <a:lnTo>
                  <a:pt x="7964" y="1150"/>
                </a:lnTo>
                <a:lnTo>
                  <a:pt x="7888" y="1099"/>
                </a:lnTo>
                <a:lnTo>
                  <a:pt x="7806" y="1054"/>
                </a:lnTo>
                <a:lnTo>
                  <a:pt x="7720" y="1018"/>
                </a:lnTo>
                <a:lnTo>
                  <a:pt x="7630" y="989"/>
                </a:lnTo>
                <a:lnTo>
                  <a:pt x="7537" y="970"/>
                </a:lnTo>
                <a:lnTo>
                  <a:pt x="7440" y="960"/>
                </a:lnTo>
                <a:lnTo>
                  <a:pt x="7390" y="960"/>
                </a:lnTo>
                <a:lnTo>
                  <a:pt x="1919" y="960"/>
                </a:lnTo>
                <a:lnTo>
                  <a:pt x="1870" y="960"/>
                </a:lnTo>
                <a:lnTo>
                  <a:pt x="1774" y="970"/>
                </a:lnTo>
                <a:lnTo>
                  <a:pt x="1680" y="989"/>
                </a:lnTo>
                <a:lnTo>
                  <a:pt x="1589" y="1018"/>
                </a:lnTo>
                <a:lnTo>
                  <a:pt x="1503" y="1054"/>
                </a:lnTo>
                <a:lnTo>
                  <a:pt x="1422" y="1099"/>
                </a:lnTo>
                <a:lnTo>
                  <a:pt x="1346" y="1150"/>
                </a:lnTo>
                <a:lnTo>
                  <a:pt x="1274" y="1209"/>
                </a:lnTo>
                <a:lnTo>
                  <a:pt x="1209" y="1274"/>
                </a:lnTo>
                <a:lnTo>
                  <a:pt x="1150" y="1346"/>
                </a:lnTo>
                <a:lnTo>
                  <a:pt x="1098" y="1423"/>
                </a:lnTo>
                <a:lnTo>
                  <a:pt x="1054" y="1503"/>
                </a:lnTo>
                <a:lnTo>
                  <a:pt x="1018" y="1590"/>
                </a:lnTo>
                <a:lnTo>
                  <a:pt x="989" y="1680"/>
                </a:lnTo>
                <a:lnTo>
                  <a:pt x="970" y="1774"/>
                </a:lnTo>
                <a:lnTo>
                  <a:pt x="960" y="1870"/>
                </a:lnTo>
                <a:lnTo>
                  <a:pt x="960" y="1919"/>
                </a:lnTo>
                <a:lnTo>
                  <a:pt x="960" y="10855"/>
                </a:lnTo>
                <a:lnTo>
                  <a:pt x="962" y="10904"/>
                </a:lnTo>
                <a:lnTo>
                  <a:pt x="978" y="10995"/>
                </a:lnTo>
                <a:lnTo>
                  <a:pt x="1011" y="11078"/>
                </a:lnTo>
                <a:lnTo>
                  <a:pt x="1061" y="11152"/>
                </a:lnTo>
                <a:lnTo>
                  <a:pt x="1091" y="11185"/>
                </a:lnTo>
                <a:lnTo>
                  <a:pt x="1129" y="11218"/>
                </a:lnTo>
                <a:lnTo>
                  <a:pt x="1212" y="11271"/>
                </a:lnTo>
                <a:lnTo>
                  <a:pt x="1306" y="11307"/>
                </a:lnTo>
                <a:lnTo>
                  <a:pt x="1405" y="11326"/>
                </a:lnTo>
                <a:lnTo>
                  <a:pt x="1456" y="11327"/>
                </a:lnTo>
                <a:lnTo>
                  <a:pt x="1504" y="11325"/>
                </a:lnTo>
                <a:lnTo>
                  <a:pt x="1595" y="11307"/>
                </a:lnTo>
                <a:lnTo>
                  <a:pt x="1677" y="11273"/>
                </a:lnTo>
                <a:lnTo>
                  <a:pt x="1751" y="11222"/>
                </a:lnTo>
                <a:lnTo>
                  <a:pt x="1784" y="11191"/>
                </a:lnTo>
                <a:lnTo>
                  <a:pt x="4310" y="8592"/>
                </a:lnTo>
                <a:lnTo>
                  <a:pt x="4346" y="8559"/>
                </a:lnTo>
                <a:lnTo>
                  <a:pt x="4426" y="8505"/>
                </a:lnTo>
                <a:lnTo>
                  <a:pt x="4513" y="8468"/>
                </a:lnTo>
                <a:lnTo>
                  <a:pt x="4607" y="8449"/>
                </a:lnTo>
                <a:lnTo>
                  <a:pt x="4655" y="8448"/>
                </a:lnTo>
                <a:lnTo>
                  <a:pt x="4703" y="8449"/>
                </a:lnTo>
                <a:lnTo>
                  <a:pt x="4797" y="8468"/>
                </a:lnTo>
                <a:lnTo>
                  <a:pt x="4885" y="8505"/>
                </a:lnTo>
                <a:lnTo>
                  <a:pt x="4964" y="8559"/>
                </a:lnTo>
                <a:lnTo>
                  <a:pt x="4999" y="8592"/>
                </a:lnTo>
                <a:lnTo>
                  <a:pt x="7527" y="11191"/>
                </a:lnTo>
                <a:lnTo>
                  <a:pt x="7560" y="11222"/>
                </a:lnTo>
                <a:lnTo>
                  <a:pt x="7633" y="11273"/>
                </a:lnTo>
                <a:lnTo>
                  <a:pt x="7714" y="11307"/>
                </a:lnTo>
                <a:lnTo>
                  <a:pt x="7803" y="11325"/>
                </a:lnTo>
                <a:lnTo>
                  <a:pt x="7852" y="11327"/>
                </a:lnTo>
                <a:lnTo>
                  <a:pt x="7902" y="11326"/>
                </a:lnTo>
                <a:lnTo>
                  <a:pt x="8002" y="11306"/>
                </a:lnTo>
                <a:lnTo>
                  <a:pt x="8095" y="11270"/>
                </a:lnTo>
                <a:lnTo>
                  <a:pt x="8179" y="11215"/>
                </a:lnTo>
                <a:lnTo>
                  <a:pt x="8215" y="11182"/>
                </a:lnTo>
                <a:lnTo>
                  <a:pt x="8248" y="11148"/>
                </a:lnTo>
                <a:lnTo>
                  <a:pt x="8298" y="11073"/>
                </a:lnTo>
                <a:lnTo>
                  <a:pt x="8331" y="10989"/>
                </a:lnTo>
                <a:lnTo>
                  <a:pt x="8349" y="10897"/>
                </a:lnTo>
                <a:lnTo>
                  <a:pt x="8350" y="10847"/>
                </a:lnTo>
                <a:lnTo>
                  <a:pt x="8352" y="10798"/>
                </a:lnTo>
                <a:lnTo>
                  <a:pt x="8370" y="10704"/>
                </a:lnTo>
                <a:lnTo>
                  <a:pt x="8408" y="10618"/>
                </a:lnTo>
                <a:lnTo>
                  <a:pt x="8460" y="10541"/>
                </a:lnTo>
                <a:lnTo>
                  <a:pt x="8524" y="10477"/>
                </a:lnTo>
                <a:lnTo>
                  <a:pt x="8601" y="10425"/>
                </a:lnTo>
                <a:lnTo>
                  <a:pt x="8687" y="10387"/>
                </a:lnTo>
                <a:lnTo>
                  <a:pt x="8781" y="10369"/>
                </a:lnTo>
                <a:lnTo>
                  <a:pt x="8830" y="10367"/>
                </a:lnTo>
                <a:lnTo>
                  <a:pt x="8880" y="10369"/>
                </a:lnTo>
                <a:lnTo>
                  <a:pt x="8974" y="10387"/>
                </a:lnTo>
                <a:lnTo>
                  <a:pt x="9058" y="10425"/>
                </a:lnTo>
                <a:lnTo>
                  <a:pt x="9136" y="10477"/>
                </a:lnTo>
                <a:lnTo>
                  <a:pt x="9201" y="10541"/>
                </a:lnTo>
                <a:lnTo>
                  <a:pt x="9253" y="10618"/>
                </a:lnTo>
                <a:lnTo>
                  <a:pt x="9289" y="10704"/>
                </a:lnTo>
                <a:lnTo>
                  <a:pt x="9308" y="10798"/>
                </a:lnTo>
                <a:lnTo>
                  <a:pt x="9310" y="10847"/>
                </a:lnTo>
                <a:lnTo>
                  <a:pt x="9309" y="10920"/>
                </a:lnTo>
                <a:lnTo>
                  <a:pt x="9295" y="11063"/>
                </a:lnTo>
                <a:lnTo>
                  <a:pt x="9267" y="11202"/>
                </a:lnTo>
                <a:lnTo>
                  <a:pt x="9227" y="11336"/>
                </a:lnTo>
                <a:lnTo>
                  <a:pt x="9174" y="11466"/>
                </a:lnTo>
                <a:lnTo>
                  <a:pt x="9107" y="11588"/>
                </a:lnTo>
                <a:lnTo>
                  <a:pt x="9030" y="11705"/>
                </a:lnTo>
                <a:lnTo>
                  <a:pt x="8939" y="11814"/>
                </a:lnTo>
                <a:lnTo>
                  <a:pt x="8890" y="11865"/>
                </a:lnTo>
                <a:lnTo>
                  <a:pt x="8837" y="11915"/>
                </a:lnTo>
                <a:lnTo>
                  <a:pt x="8724" y="12006"/>
                </a:lnTo>
                <a:lnTo>
                  <a:pt x="8602" y="12085"/>
                </a:lnTo>
                <a:lnTo>
                  <a:pt x="8474" y="12151"/>
                </a:lnTo>
                <a:lnTo>
                  <a:pt x="8340" y="12206"/>
                </a:lnTo>
                <a:lnTo>
                  <a:pt x="8200" y="12246"/>
                </a:lnTo>
                <a:lnTo>
                  <a:pt x="8058" y="12273"/>
                </a:lnTo>
                <a:lnTo>
                  <a:pt x="7913" y="12286"/>
                </a:lnTo>
                <a:lnTo>
                  <a:pt x="7841" y="12286"/>
                </a:lnTo>
                <a:lnTo>
                  <a:pt x="7767" y="12285"/>
                </a:lnTo>
                <a:lnTo>
                  <a:pt x="7626" y="12269"/>
                </a:lnTo>
                <a:lnTo>
                  <a:pt x="7489" y="12242"/>
                </a:lnTo>
                <a:lnTo>
                  <a:pt x="7358" y="12200"/>
                </a:lnTo>
                <a:lnTo>
                  <a:pt x="7232" y="12147"/>
                </a:lnTo>
                <a:lnTo>
                  <a:pt x="7111" y="12079"/>
                </a:lnTo>
                <a:lnTo>
                  <a:pt x="6997" y="12001"/>
                </a:lnTo>
                <a:lnTo>
                  <a:pt x="6889" y="11911"/>
                </a:lnTo>
                <a:lnTo>
                  <a:pt x="6839" y="11859"/>
                </a:lnTo>
                <a:lnTo>
                  <a:pt x="4655" y="9615"/>
                </a:lnTo>
                <a:lnTo>
                  <a:pt x="2472" y="11859"/>
                </a:lnTo>
                <a:lnTo>
                  <a:pt x="2422" y="11909"/>
                </a:lnTo>
                <a:lnTo>
                  <a:pt x="2315" y="12000"/>
                </a:lnTo>
                <a:lnTo>
                  <a:pt x="2201" y="12079"/>
                </a:lnTo>
                <a:lnTo>
                  <a:pt x="2080" y="12145"/>
                </a:lnTo>
                <a:lnTo>
                  <a:pt x="1955" y="12199"/>
                </a:lnTo>
                <a:lnTo>
                  <a:pt x="1823" y="12240"/>
                </a:lnTo>
                <a:lnTo>
                  <a:pt x="1686" y="12269"/>
                </a:lnTo>
                <a:lnTo>
                  <a:pt x="1545" y="12285"/>
                </a:lnTo>
                <a:lnTo>
                  <a:pt x="1473" y="12286"/>
                </a:lnTo>
                <a:lnTo>
                  <a:pt x="1460" y="12286"/>
                </a:lnTo>
                <a:lnTo>
                  <a:pt x="1447" y="12286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="" xmlns:a16="http://schemas.microsoft.com/office/drawing/2014/main" id="{6F2A7823-1E53-4E89-A8A9-63A9D8B89755}"/>
              </a:ext>
            </a:extLst>
          </p:cNvPr>
          <p:cNvSpPr/>
          <p:nvPr/>
        </p:nvSpPr>
        <p:spPr>
          <a:xfrm>
            <a:off x="744188" y="1551094"/>
            <a:ext cx="2650281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7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="" xmlns:a16="http://schemas.microsoft.com/office/drawing/2014/main" id="{3DCE50AE-09D0-4E18-B518-4EBF4EEF0AE3}"/>
              </a:ext>
            </a:extLst>
          </p:cNvPr>
          <p:cNvSpPr/>
          <p:nvPr/>
        </p:nvSpPr>
        <p:spPr>
          <a:xfrm>
            <a:off x="0" y="-3"/>
            <a:ext cx="12192000" cy="1081193"/>
          </a:xfrm>
          <a:prstGeom prst="rect">
            <a:avLst/>
          </a:prstGeom>
          <a:solidFill>
            <a:srgbClr val="FDB996"/>
          </a:solidFill>
          <a:ln>
            <a:noFill/>
          </a:ln>
          <a:effectLst>
            <a:outerShdw dist="25400" dir="5400000" algn="t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latinLnBrk="0">
              <a:defRPr/>
            </a:pPr>
            <a:r>
              <a:rPr lang="en-US" altLang="ja-JP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chemeClr val="bg1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800" kern="0" dirty="0">
                <a:solidFill>
                  <a:schemeClr val="bg1"/>
                </a:solidFill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  <p:sp>
        <p:nvSpPr>
          <p:cNvPr id="52" name="사각형: 둥근 모서리 51">
            <a:extLst>
              <a:ext uri="{FF2B5EF4-FFF2-40B4-BE49-F238E27FC236}">
                <a16:creationId xmlns="" xmlns:a16="http://schemas.microsoft.com/office/drawing/2014/main" id="{903C201B-7327-4C8B-9B07-738C352DFB64}"/>
              </a:ext>
            </a:extLst>
          </p:cNvPr>
          <p:cNvSpPr/>
          <p:nvPr/>
        </p:nvSpPr>
        <p:spPr>
          <a:xfrm>
            <a:off x="2769681" y="3915587"/>
            <a:ext cx="36000" cy="252000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3" name="설명선: 굽은 선(테두리 없음) 52">
            <a:extLst>
              <a:ext uri="{FF2B5EF4-FFF2-40B4-BE49-F238E27FC236}">
                <a16:creationId xmlns="" xmlns:a16="http://schemas.microsoft.com/office/drawing/2014/main" id="{F2DEF38D-2066-4DB7-BCEA-AEED40AE9470}"/>
              </a:ext>
            </a:extLst>
          </p:cNvPr>
          <p:cNvSpPr/>
          <p:nvPr/>
        </p:nvSpPr>
        <p:spPr>
          <a:xfrm>
            <a:off x="3290582" y="3204487"/>
            <a:ext cx="1285415" cy="244341"/>
          </a:xfrm>
          <a:prstGeom prst="callout2">
            <a:avLst>
              <a:gd name="adj1" fmla="val 54809"/>
              <a:gd name="adj2" fmla="val -1357"/>
              <a:gd name="adj3" fmla="val 55783"/>
              <a:gd name="adj4" fmla="val -22385"/>
              <a:gd name="adj5" fmla="val 225549"/>
              <a:gd name="adj6" fmla="val -39061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ko-KR" sz="1100" b="1" dirty="0">
                <a:solidFill>
                  <a:srgbClr val="F99F78"/>
                </a:solidFill>
              </a:rPr>
              <a:t>CONTENTS 25%</a:t>
            </a:r>
            <a:endParaRPr lang="ko-KR" altLang="en-US" sz="1100" dirty="0">
              <a:solidFill>
                <a:srgbClr val="F99F78"/>
              </a:solidFill>
            </a:endParaRPr>
          </a:p>
        </p:txBody>
      </p:sp>
      <p:sp>
        <p:nvSpPr>
          <p:cNvPr id="54" name="설명선: 굽은 선(테두리 없음) 53">
            <a:extLst>
              <a:ext uri="{FF2B5EF4-FFF2-40B4-BE49-F238E27FC236}">
                <a16:creationId xmlns="" xmlns:a16="http://schemas.microsoft.com/office/drawing/2014/main" id="{847821D3-92E2-45A9-A0A6-15A04C28318B}"/>
              </a:ext>
            </a:extLst>
          </p:cNvPr>
          <p:cNvSpPr/>
          <p:nvPr/>
        </p:nvSpPr>
        <p:spPr>
          <a:xfrm>
            <a:off x="7416563" y="3253046"/>
            <a:ext cx="1285415" cy="244341"/>
          </a:xfrm>
          <a:prstGeom prst="callout2">
            <a:avLst>
              <a:gd name="adj1" fmla="val 54809"/>
              <a:gd name="adj2" fmla="val -1357"/>
              <a:gd name="adj3" fmla="val 55783"/>
              <a:gd name="adj4" fmla="val -22385"/>
              <a:gd name="adj5" fmla="val 225549"/>
              <a:gd name="adj6" fmla="val -39061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ko-KR" sz="1100" b="1" dirty="0">
                <a:solidFill>
                  <a:srgbClr val="F99F78"/>
                </a:solidFill>
              </a:rPr>
              <a:t>CONTENTS 62%</a:t>
            </a:r>
            <a:endParaRPr lang="ko-KR" altLang="en-US" sz="1100" dirty="0">
              <a:solidFill>
                <a:srgbClr val="F99F78"/>
              </a:solidFill>
            </a:endParaRPr>
          </a:p>
        </p:txBody>
      </p:sp>
      <p:sp>
        <p:nvSpPr>
          <p:cNvPr id="55" name="사각형: 둥근 모서리 54">
            <a:extLst>
              <a:ext uri="{FF2B5EF4-FFF2-40B4-BE49-F238E27FC236}">
                <a16:creationId xmlns="" xmlns:a16="http://schemas.microsoft.com/office/drawing/2014/main" id="{8336E0C8-7796-4CBA-B8F1-3B66B1166642}"/>
              </a:ext>
            </a:extLst>
          </p:cNvPr>
          <p:cNvSpPr/>
          <p:nvPr/>
        </p:nvSpPr>
        <p:spPr>
          <a:xfrm>
            <a:off x="6888061" y="3915587"/>
            <a:ext cx="36000" cy="252000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="" xmlns:a16="http://schemas.microsoft.com/office/drawing/2014/main" id="{6F2A7823-1E53-4E89-A8A9-63A9D8B89755}"/>
              </a:ext>
            </a:extLst>
          </p:cNvPr>
          <p:cNvSpPr/>
          <p:nvPr/>
        </p:nvSpPr>
        <p:spPr>
          <a:xfrm>
            <a:off x="4701590" y="1551094"/>
            <a:ext cx="2650281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7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6" name="직사각형 55">
            <a:extLst>
              <a:ext uri="{FF2B5EF4-FFF2-40B4-BE49-F238E27FC236}">
                <a16:creationId xmlns="" xmlns:a16="http://schemas.microsoft.com/office/drawing/2014/main" id="{6F2A7823-1E53-4E89-A8A9-63A9D8B89755}"/>
              </a:ext>
            </a:extLst>
          </p:cNvPr>
          <p:cNvSpPr/>
          <p:nvPr/>
        </p:nvSpPr>
        <p:spPr>
          <a:xfrm>
            <a:off x="8608192" y="1551094"/>
            <a:ext cx="2650281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7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7" name="직사각형 56">
            <a:extLst>
              <a:ext uri="{FF2B5EF4-FFF2-40B4-BE49-F238E27FC236}">
                <a16:creationId xmlns="" xmlns:a16="http://schemas.microsoft.com/office/drawing/2014/main" id="{6F2A7823-1E53-4E89-A8A9-63A9D8B89755}"/>
              </a:ext>
            </a:extLst>
          </p:cNvPr>
          <p:cNvSpPr/>
          <p:nvPr/>
        </p:nvSpPr>
        <p:spPr>
          <a:xfrm>
            <a:off x="2537830" y="5523782"/>
            <a:ext cx="2650281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7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="" xmlns:a16="http://schemas.microsoft.com/office/drawing/2014/main" id="{6F2A7823-1E53-4E89-A8A9-63A9D8B89755}"/>
              </a:ext>
            </a:extLst>
          </p:cNvPr>
          <p:cNvSpPr/>
          <p:nvPr/>
        </p:nvSpPr>
        <p:spPr>
          <a:xfrm>
            <a:off x="6444432" y="5523782"/>
            <a:ext cx="2650281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7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098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1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원호 55">
            <a:extLst>
              <a:ext uri="{FF2B5EF4-FFF2-40B4-BE49-F238E27FC236}">
                <a16:creationId xmlns="" xmlns:a16="http://schemas.microsoft.com/office/drawing/2014/main" id="{07629C30-8971-4B12-A420-607994AB20FF}"/>
              </a:ext>
            </a:extLst>
          </p:cNvPr>
          <p:cNvSpPr/>
          <p:nvPr/>
        </p:nvSpPr>
        <p:spPr>
          <a:xfrm>
            <a:off x="5090483" y="2081782"/>
            <a:ext cx="2011034" cy="2011034"/>
          </a:xfrm>
          <a:prstGeom prst="ellipse">
            <a:avLst/>
          </a:prstGeom>
          <a:solidFill>
            <a:schemeClr val="bg1"/>
          </a:solidFill>
          <a:ln w="19050" cap="rnd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en-US" altLang="ko-KR" sz="11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9" name="원호 55">
            <a:extLst>
              <a:ext uri="{FF2B5EF4-FFF2-40B4-BE49-F238E27FC236}">
                <a16:creationId xmlns="" xmlns:a16="http://schemas.microsoft.com/office/drawing/2014/main" id="{6F37D283-94A9-4B57-ACC0-C5CF66342918}"/>
              </a:ext>
            </a:extLst>
          </p:cNvPr>
          <p:cNvSpPr/>
          <p:nvPr/>
        </p:nvSpPr>
        <p:spPr>
          <a:xfrm>
            <a:off x="1408042" y="2081782"/>
            <a:ext cx="2011034" cy="2011034"/>
          </a:xfrm>
          <a:prstGeom prst="donut">
            <a:avLst>
              <a:gd name="adj" fmla="val 7082"/>
            </a:avLst>
          </a:prstGeom>
          <a:solidFill>
            <a:srgbClr val="FDB996"/>
          </a:solidFill>
          <a:ln w="1905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40</a:t>
            </a:r>
            <a:r>
              <a:rPr lang="en-US" altLang="ko-K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  <a:endParaRPr lang="en-US" altLang="ko-KR" sz="11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6" name="사각형: 둥근 모서리 55">
            <a:extLst>
              <a:ext uri="{FF2B5EF4-FFF2-40B4-BE49-F238E27FC236}">
                <a16:creationId xmlns="" xmlns:a16="http://schemas.microsoft.com/office/drawing/2014/main" id="{5C45BD30-0F64-46CF-86B8-FA70797A8C17}"/>
              </a:ext>
            </a:extLst>
          </p:cNvPr>
          <p:cNvSpPr/>
          <p:nvPr/>
        </p:nvSpPr>
        <p:spPr>
          <a:xfrm rot="18900000">
            <a:off x="3051852" y="3524250"/>
            <a:ext cx="74519" cy="396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7" name="원호 55">
            <a:extLst>
              <a:ext uri="{FF2B5EF4-FFF2-40B4-BE49-F238E27FC236}">
                <a16:creationId xmlns="" xmlns:a16="http://schemas.microsoft.com/office/drawing/2014/main" id="{CDCA49FD-9CAF-4274-BFE7-727F6F514874}"/>
              </a:ext>
            </a:extLst>
          </p:cNvPr>
          <p:cNvSpPr/>
          <p:nvPr/>
        </p:nvSpPr>
        <p:spPr>
          <a:xfrm>
            <a:off x="5090483" y="2081782"/>
            <a:ext cx="2011034" cy="2011034"/>
          </a:xfrm>
          <a:prstGeom prst="donut">
            <a:avLst>
              <a:gd name="adj" fmla="val 7082"/>
            </a:avLst>
          </a:prstGeom>
          <a:solidFill>
            <a:srgbClr val="FDB996"/>
          </a:solidFill>
          <a:ln w="1905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75</a:t>
            </a:r>
            <a:r>
              <a:rPr lang="en-US" altLang="ko-K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  <a:endParaRPr lang="en-US" altLang="ko-KR" sz="11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8" name="사각형: 둥근 모서리 57">
            <a:extLst>
              <a:ext uri="{FF2B5EF4-FFF2-40B4-BE49-F238E27FC236}">
                <a16:creationId xmlns="" xmlns:a16="http://schemas.microsoft.com/office/drawing/2014/main" id="{E8035F0A-901D-4991-A55A-6B1D52239846}"/>
              </a:ext>
            </a:extLst>
          </p:cNvPr>
          <p:cNvSpPr/>
          <p:nvPr/>
        </p:nvSpPr>
        <p:spPr>
          <a:xfrm rot="16200000">
            <a:off x="5116074" y="2889298"/>
            <a:ext cx="74519" cy="396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9" name="원호 55">
            <a:extLst>
              <a:ext uri="{FF2B5EF4-FFF2-40B4-BE49-F238E27FC236}">
                <a16:creationId xmlns="" xmlns:a16="http://schemas.microsoft.com/office/drawing/2014/main" id="{23733BCF-BC5B-4C32-842D-DE1C13B8685E}"/>
              </a:ext>
            </a:extLst>
          </p:cNvPr>
          <p:cNvSpPr/>
          <p:nvPr/>
        </p:nvSpPr>
        <p:spPr>
          <a:xfrm>
            <a:off x="8772924" y="2081782"/>
            <a:ext cx="2011034" cy="2011034"/>
          </a:xfrm>
          <a:prstGeom prst="donut">
            <a:avLst>
              <a:gd name="adj" fmla="val 7082"/>
            </a:avLst>
          </a:prstGeom>
          <a:solidFill>
            <a:srgbClr val="FDB996"/>
          </a:solidFill>
          <a:ln w="19050" cap="rnd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altLang="ko-KR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25</a:t>
            </a:r>
            <a:r>
              <a:rPr lang="en-US" altLang="ko-KR" sz="2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  <a:endParaRPr lang="en-US" altLang="ko-KR" sz="11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0" name="사각형: 둥근 모서리 59">
            <a:extLst>
              <a:ext uri="{FF2B5EF4-FFF2-40B4-BE49-F238E27FC236}">
                <a16:creationId xmlns="" xmlns:a16="http://schemas.microsoft.com/office/drawing/2014/main" id="{F086A748-3215-4F05-8232-D59F15883840}"/>
              </a:ext>
            </a:extLst>
          </p:cNvPr>
          <p:cNvSpPr/>
          <p:nvPr/>
        </p:nvSpPr>
        <p:spPr>
          <a:xfrm rot="16200000">
            <a:off x="10669148" y="2889297"/>
            <a:ext cx="74519" cy="396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1" name="원호 55">
            <a:extLst>
              <a:ext uri="{FF2B5EF4-FFF2-40B4-BE49-F238E27FC236}">
                <a16:creationId xmlns="" xmlns:a16="http://schemas.microsoft.com/office/drawing/2014/main" id="{C02B6E04-EE85-442B-A071-9B6821916055}"/>
              </a:ext>
            </a:extLst>
          </p:cNvPr>
          <p:cNvSpPr/>
          <p:nvPr/>
        </p:nvSpPr>
        <p:spPr>
          <a:xfrm>
            <a:off x="1281551" y="1955289"/>
            <a:ext cx="2264016" cy="2264016"/>
          </a:xfrm>
          <a:prstGeom prst="arc">
            <a:avLst>
              <a:gd name="adj1" fmla="val 16200000"/>
              <a:gd name="adj2" fmla="val 2619809"/>
            </a:avLst>
          </a:prstGeom>
          <a:noFill/>
          <a:ln w="19050" cap="flat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en-US" altLang="ko-KR" sz="11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2" name="원호 55">
            <a:extLst>
              <a:ext uri="{FF2B5EF4-FFF2-40B4-BE49-F238E27FC236}">
                <a16:creationId xmlns="" xmlns:a16="http://schemas.microsoft.com/office/drawing/2014/main" id="{233D484D-A613-409D-B75F-2F5526216749}"/>
              </a:ext>
            </a:extLst>
          </p:cNvPr>
          <p:cNvSpPr/>
          <p:nvPr/>
        </p:nvSpPr>
        <p:spPr>
          <a:xfrm>
            <a:off x="4963992" y="1955289"/>
            <a:ext cx="2264016" cy="2264016"/>
          </a:xfrm>
          <a:prstGeom prst="arc">
            <a:avLst>
              <a:gd name="adj1" fmla="val 16200000"/>
              <a:gd name="adj2" fmla="val 10874621"/>
            </a:avLst>
          </a:prstGeom>
          <a:noFill/>
          <a:ln w="19050" cap="flat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en-US" altLang="ko-KR" sz="11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3" name="원호 55">
            <a:extLst>
              <a:ext uri="{FF2B5EF4-FFF2-40B4-BE49-F238E27FC236}">
                <a16:creationId xmlns="" xmlns:a16="http://schemas.microsoft.com/office/drawing/2014/main" id="{FC289684-3C70-465E-8779-9730B0D0084C}"/>
              </a:ext>
            </a:extLst>
          </p:cNvPr>
          <p:cNvSpPr/>
          <p:nvPr/>
        </p:nvSpPr>
        <p:spPr>
          <a:xfrm>
            <a:off x="8640392" y="1955289"/>
            <a:ext cx="2264016" cy="2264016"/>
          </a:xfrm>
          <a:prstGeom prst="arc">
            <a:avLst>
              <a:gd name="adj1" fmla="val 16200000"/>
              <a:gd name="adj2" fmla="val 67777"/>
            </a:avLst>
          </a:prstGeom>
          <a:noFill/>
          <a:ln w="19050" cap="flat"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en-US" altLang="ko-KR" sz="11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4" name="직사각형 63">
            <a:extLst>
              <a:ext uri="{FF2B5EF4-FFF2-40B4-BE49-F238E27FC236}">
                <a16:creationId xmlns="" xmlns:a16="http://schemas.microsoft.com/office/drawing/2014/main" id="{AC74EF4B-D957-4F30-A725-F458C3D4781E}"/>
              </a:ext>
            </a:extLst>
          </p:cNvPr>
          <p:cNvSpPr/>
          <p:nvPr/>
        </p:nvSpPr>
        <p:spPr>
          <a:xfrm>
            <a:off x="1270986" y="4474013"/>
            <a:ext cx="2285145" cy="1777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  <a:defRPr/>
            </a:pPr>
            <a:r>
              <a:rPr lang="ja-JP" alt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  <a:defRPr/>
            </a:pPr>
            <a:r>
              <a:rPr lang="en-US" altLang="ja-JP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="" xmlns:a16="http://schemas.microsoft.com/office/drawing/2014/main" id="{3DCE50AE-09D0-4E18-B518-4EBF4EEF0AE3}"/>
              </a:ext>
            </a:extLst>
          </p:cNvPr>
          <p:cNvSpPr/>
          <p:nvPr/>
        </p:nvSpPr>
        <p:spPr>
          <a:xfrm>
            <a:off x="0" y="-3"/>
            <a:ext cx="12192000" cy="1081193"/>
          </a:xfrm>
          <a:prstGeom prst="rect">
            <a:avLst/>
          </a:prstGeom>
          <a:solidFill>
            <a:srgbClr val="FDB996"/>
          </a:solidFill>
          <a:ln>
            <a:noFill/>
          </a:ln>
          <a:effectLst>
            <a:outerShdw dist="25400" dir="5400000" algn="t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latinLnBrk="0">
              <a:defRPr/>
            </a:pPr>
            <a:r>
              <a:rPr lang="en-US" altLang="ja-JP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chemeClr val="bg1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800" kern="0" dirty="0">
                <a:solidFill>
                  <a:schemeClr val="bg1"/>
                </a:solidFill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="" xmlns:a16="http://schemas.microsoft.com/office/drawing/2014/main" id="{AC74EF4B-D957-4F30-A725-F458C3D4781E}"/>
              </a:ext>
            </a:extLst>
          </p:cNvPr>
          <p:cNvSpPr/>
          <p:nvPr/>
        </p:nvSpPr>
        <p:spPr>
          <a:xfrm>
            <a:off x="5031763" y="4474013"/>
            <a:ext cx="2285145" cy="1777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  <a:defRPr/>
            </a:pPr>
            <a:r>
              <a:rPr lang="ja-JP" alt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  <a:defRPr/>
            </a:pPr>
            <a:r>
              <a:rPr lang="en-US" altLang="ja-JP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="" xmlns:a16="http://schemas.microsoft.com/office/drawing/2014/main" id="{AC74EF4B-D957-4F30-A725-F458C3D4781E}"/>
              </a:ext>
            </a:extLst>
          </p:cNvPr>
          <p:cNvSpPr/>
          <p:nvPr/>
        </p:nvSpPr>
        <p:spPr>
          <a:xfrm>
            <a:off x="8856040" y="4474013"/>
            <a:ext cx="2285145" cy="1777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  <a:defRPr/>
            </a:pPr>
            <a:r>
              <a:rPr lang="ja-JP" alt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  <a:defRPr/>
            </a:pPr>
            <a:r>
              <a:rPr lang="en-US" altLang="ja-JP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48773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1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="" xmlns:a16="http://schemas.microsoft.com/office/drawing/2014/main" id="{0CDA569D-F6EE-47AB-BE4C-408DA013C764}"/>
              </a:ext>
            </a:extLst>
          </p:cNvPr>
          <p:cNvSpPr/>
          <p:nvPr/>
        </p:nvSpPr>
        <p:spPr>
          <a:xfrm>
            <a:off x="6745856" y="1999937"/>
            <a:ext cx="124412" cy="412255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6" name="사각형: 둥근 모서리 15">
            <a:extLst>
              <a:ext uri="{FF2B5EF4-FFF2-40B4-BE49-F238E27FC236}">
                <a16:creationId xmlns="" xmlns:a16="http://schemas.microsoft.com/office/drawing/2014/main" id="{758A153F-9E47-4142-8A0A-897A476941D7}"/>
              </a:ext>
            </a:extLst>
          </p:cNvPr>
          <p:cNvSpPr/>
          <p:nvPr/>
        </p:nvSpPr>
        <p:spPr>
          <a:xfrm>
            <a:off x="6608375" y="5124832"/>
            <a:ext cx="399373" cy="96532"/>
          </a:xfrm>
          <a:prstGeom prst="roundRect">
            <a:avLst>
              <a:gd name="adj" fmla="val 50000"/>
            </a:avLst>
          </a:prstGeom>
          <a:solidFill>
            <a:srgbClr val="F99F78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7" name="설명선: 굽은 선(테두리 없음) 16">
            <a:extLst>
              <a:ext uri="{FF2B5EF4-FFF2-40B4-BE49-F238E27FC236}">
                <a16:creationId xmlns="" xmlns:a16="http://schemas.microsoft.com/office/drawing/2014/main" id="{3A620605-3874-4B19-BDE4-8E9845CDD9B3}"/>
              </a:ext>
            </a:extLst>
          </p:cNvPr>
          <p:cNvSpPr/>
          <p:nvPr/>
        </p:nvSpPr>
        <p:spPr>
          <a:xfrm>
            <a:off x="8413223" y="3547827"/>
            <a:ext cx="3245377" cy="1400041"/>
          </a:xfrm>
          <a:prstGeom prst="callout2">
            <a:avLst>
              <a:gd name="adj1" fmla="val 50727"/>
              <a:gd name="adj2" fmla="val -2010"/>
              <a:gd name="adj3" fmla="val 51247"/>
              <a:gd name="adj4" fmla="val -22603"/>
              <a:gd name="adj5" fmla="val 113067"/>
              <a:gd name="adj6" fmla="val -39932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r>
              <a:rPr lang="en-US" altLang="ko-KR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</a:t>
            </a:r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25%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en-US" altLang="ja-JP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ja-JP" altLang="en-US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aphicFrame>
        <p:nvGraphicFramePr>
          <p:cNvPr id="18" name="표 17">
            <a:extLst>
              <a:ext uri="{FF2B5EF4-FFF2-40B4-BE49-F238E27FC236}">
                <a16:creationId xmlns="" xmlns:a16="http://schemas.microsoft.com/office/drawing/2014/main" id="{6496B2A3-FCE8-4DC6-A1A5-D42C95F98A99}"/>
              </a:ext>
            </a:extLst>
          </p:cNvPr>
          <p:cNvGraphicFramePr>
            <a:graphicFrameLocks noGrp="1"/>
          </p:cNvGraphicFramePr>
          <p:nvPr/>
        </p:nvGraphicFramePr>
        <p:xfrm>
          <a:off x="5927735" y="1662852"/>
          <a:ext cx="396000" cy="4459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100</a:t>
                      </a:r>
                      <a:endParaRPr lang="ko-KR" altLang="en-US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90</a:t>
                      </a:r>
                      <a:endParaRPr lang="ko-KR" altLang="en-US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80</a:t>
                      </a:r>
                      <a:endParaRPr lang="ko-KR" altLang="en-US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70</a:t>
                      </a:r>
                      <a:endParaRPr lang="ko-KR" altLang="en-US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60</a:t>
                      </a:r>
                      <a:endParaRPr lang="ko-KR" altLang="en-US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50</a:t>
                      </a:r>
                      <a:endParaRPr lang="ko-KR" altLang="en-US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40</a:t>
                      </a:r>
                      <a:endParaRPr lang="ko-KR" altLang="en-US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30</a:t>
                      </a:r>
                      <a:endParaRPr lang="ko-KR" altLang="en-US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</a:t>
                      </a:r>
                      <a:endParaRPr lang="ko-KR" altLang="en-US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  <a:endParaRPr lang="ko-KR" altLang="en-US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054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0</a:t>
                      </a:r>
                      <a:endParaRPr lang="ko-KR" altLang="en-US" sz="10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9" name="사각형: 둥근 모서리 18">
            <a:extLst>
              <a:ext uri="{FF2B5EF4-FFF2-40B4-BE49-F238E27FC236}">
                <a16:creationId xmlns="" xmlns:a16="http://schemas.microsoft.com/office/drawing/2014/main" id="{85E0ECA8-E038-4645-94E6-9F4C0108F562}"/>
              </a:ext>
            </a:extLst>
          </p:cNvPr>
          <p:cNvSpPr/>
          <p:nvPr/>
        </p:nvSpPr>
        <p:spPr>
          <a:xfrm>
            <a:off x="5252444" y="1999937"/>
            <a:ext cx="124412" cy="4122551"/>
          </a:xfrm>
          <a:prstGeom prst="roundRect">
            <a:avLst>
              <a:gd name="adj" fmla="val 50000"/>
            </a:avLst>
          </a:prstGeom>
          <a:solidFill>
            <a:srgbClr val="FDB996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="" xmlns:a16="http://schemas.microsoft.com/office/drawing/2014/main" id="{132049AD-95C0-4470-8D30-66061AC0475C}"/>
              </a:ext>
            </a:extLst>
          </p:cNvPr>
          <p:cNvSpPr/>
          <p:nvPr/>
        </p:nvSpPr>
        <p:spPr>
          <a:xfrm>
            <a:off x="5114963" y="2736736"/>
            <a:ext cx="399373" cy="9653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1" name="설명선: 굽은 선(테두리 없음) 20">
            <a:extLst>
              <a:ext uri="{FF2B5EF4-FFF2-40B4-BE49-F238E27FC236}">
                <a16:creationId xmlns="" xmlns:a16="http://schemas.microsoft.com/office/drawing/2014/main" id="{32A48271-9464-4B48-97E2-442C0E33DB60}"/>
              </a:ext>
            </a:extLst>
          </p:cNvPr>
          <p:cNvSpPr/>
          <p:nvPr/>
        </p:nvSpPr>
        <p:spPr>
          <a:xfrm flipH="1">
            <a:off x="431799" y="2935267"/>
            <a:ext cx="3277689" cy="1400041"/>
          </a:xfrm>
          <a:prstGeom prst="callout2">
            <a:avLst>
              <a:gd name="adj1" fmla="val 50727"/>
              <a:gd name="adj2" fmla="val -2010"/>
              <a:gd name="adj3" fmla="val 51247"/>
              <a:gd name="adj4" fmla="val -22603"/>
              <a:gd name="adj5" fmla="val -6329"/>
              <a:gd name="adj6" fmla="val -39268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r>
              <a:rPr lang="en-US" altLang="ko-KR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</a:t>
            </a:r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82%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  <a:defRPr/>
            </a:pPr>
            <a:r>
              <a:rPr lang="en-US" altLang="ja-JP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ja-JP" altLang="en-US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="" xmlns:a16="http://schemas.microsoft.com/office/drawing/2014/main" id="{3DCE50AE-09D0-4E18-B518-4EBF4EEF0AE3}"/>
              </a:ext>
            </a:extLst>
          </p:cNvPr>
          <p:cNvSpPr/>
          <p:nvPr/>
        </p:nvSpPr>
        <p:spPr>
          <a:xfrm>
            <a:off x="0" y="-3"/>
            <a:ext cx="12192000" cy="1081193"/>
          </a:xfrm>
          <a:prstGeom prst="rect">
            <a:avLst/>
          </a:prstGeom>
          <a:solidFill>
            <a:srgbClr val="FDB996"/>
          </a:solidFill>
          <a:ln>
            <a:noFill/>
          </a:ln>
          <a:effectLst>
            <a:outerShdw dist="25400" dir="5400000" algn="t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latinLnBrk="0">
              <a:defRPr/>
            </a:pPr>
            <a:r>
              <a:rPr lang="en-US" altLang="ja-JP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chemeClr val="bg1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800" kern="0" dirty="0">
                <a:solidFill>
                  <a:schemeClr val="bg1"/>
                </a:solidFill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939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1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타원 21">
            <a:extLst>
              <a:ext uri="{FF2B5EF4-FFF2-40B4-BE49-F238E27FC236}">
                <a16:creationId xmlns="" xmlns:a16="http://schemas.microsoft.com/office/drawing/2014/main" id="{F43F25E5-F3A9-4CD3-81D3-33A67B089819}"/>
              </a:ext>
            </a:extLst>
          </p:cNvPr>
          <p:cNvSpPr/>
          <p:nvPr/>
        </p:nvSpPr>
        <p:spPr>
          <a:xfrm>
            <a:off x="4984502" y="2886837"/>
            <a:ext cx="2222995" cy="222299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  <a:endParaRPr lang="ko-KR" alt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3" name="왼쪽 대괄호 22">
            <a:extLst>
              <a:ext uri="{FF2B5EF4-FFF2-40B4-BE49-F238E27FC236}">
                <a16:creationId xmlns="" xmlns:a16="http://schemas.microsoft.com/office/drawing/2014/main" id="{60BCFA00-5EEC-4284-AFC9-A7F06BD28416}"/>
              </a:ext>
            </a:extLst>
          </p:cNvPr>
          <p:cNvSpPr/>
          <p:nvPr/>
        </p:nvSpPr>
        <p:spPr>
          <a:xfrm rot="5400000">
            <a:off x="5145334" y="1501988"/>
            <a:ext cx="1901330" cy="3605400"/>
          </a:xfrm>
          <a:prstGeom prst="leftBracket">
            <a:avLst>
              <a:gd name="adj" fmla="val 120396"/>
            </a:avLst>
          </a:prstGeom>
          <a:ln w="142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41" name="왼쪽 대괄호 40">
            <a:extLst>
              <a:ext uri="{FF2B5EF4-FFF2-40B4-BE49-F238E27FC236}">
                <a16:creationId xmlns="" xmlns:a16="http://schemas.microsoft.com/office/drawing/2014/main" id="{5BDA3B1D-9927-4C28-811E-2807AE8D872F}"/>
              </a:ext>
            </a:extLst>
          </p:cNvPr>
          <p:cNvSpPr/>
          <p:nvPr/>
        </p:nvSpPr>
        <p:spPr>
          <a:xfrm rot="5400000">
            <a:off x="5135305" y="1502508"/>
            <a:ext cx="1921387" cy="3624417"/>
          </a:xfrm>
          <a:prstGeom prst="leftBracket">
            <a:avLst>
              <a:gd name="adj" fmla="val 120396"/>
            </a:avLst>
          </a:prstGeom>
          <a:ln w="79375">
            <a:solidFill>
              <a:srgbClr val="FDB9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24" name="그룹 23">
            <a:extLst>
              <a:ext uri="{FF2B5EF4-FFF2-40B4-BE49-F238E27FC236}">
                <a16:creationId xmlns="" xmlns:a16="http://schemas.microsoft.com/office/drawing/2014/main" id="{CAABC912-0F97-4F99-9996-2BA716489EE4}"/>
              </a:ext>
            </a:extLst>
          </p:cNvPr>
          <p:cNvGrpSpPr/>
          <p:nvPr/>
        </p:nvGrpSpPr>
        <p:grpSpPr>
          <a:xfrm>
            <a:off x="4036281" y="4255353"/>
            <a:ext cx="514036" cy="514036"/>
            <a:chOff x="3694803" y="4399671"/>
            <a:chExt cx="514036" cy="514036"/>
          </a:xfrm>
        </p:grpSpPr>
        <p:sp>
          <p:nvSpPr>
            <p:cNvPr id="25" name="타원 24">
              <a:extLst>
                <a:ext uri="{FF2B5EF4-FFF2-40B4-BE49-F238E27FC236}">
                  <a16:creationId xmlns="" xmlns:a16="http://schemas.microsoft.com/office/drawing/2014/main" id="{AD6D6267-A755-48ED-8002-61AC0F543648}"/>
                </a:ext>
              </a:extLst>
            </p:cNvPr>
            <p:cNvSpPr/>
            <p:nvPr/>
          </p:nvSpPr>
          <p:spPr>
            <a:xfrm>
              <a:off x="3694803" y="4399671"/>
              <a:ext cx="514036" cy="5140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Freeform 6">
              <a:extLst>
                <a:ext uri="{FF2B5EF4-FFF2-40B4-BE49-F238E27FC236}">
                  <a16:creationId xmlns="" xmlns:a16="http://schemas.microsoft.com/office/drawing/2014/main" id="{E4D07573-9613-405C-8329-16F243021175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3812692" y="4529291"/>
              <a:ext cx="287896" cy="255248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그룹 29">
            <a:extLst>
              <a:ext uri="{FF2B5EF4-FFF2-40B4-BE49-F238E27FC236}">
                <a16:creationId xmlns="" xmlns:a16="http://schemas.microsoft.com/office/drawing/2014/main" id="{236C878E-21E1-4D35-935C-4950BCE5AF9B}"/>
              </a:ext>
            </a:extLst>
          </p:cNvPr>
          <p:cNvGrpSpPr/>
          <p:nvPr/>
        </p:nvGrpSpPr>
        <p:grpSpPr>
          <a:xfrm>
            <a:off x="7641681" y="4255353"/>
            <a:ext cx="514036" cy="514036"/>
            <a:chOff x="7641681" y="4255353"/>
            <a:chExt cx="514036" cy="514036"/>
          </a:xfrm>
        </p:grpSpPr>
        <p:sp>
          <p:nvSpPr>
            <p:cNvPr id="31" name="타원 30">
              <a:extLst>
                <a:ext uri="{FF2B5EF4-FFF2-40B4-BE49-F238E27FC236}">
                  <a16:creationId xmlns="" xmlns:a16="http://schemas.microsoft.com/office/drawing/2014/main" id="{CF76F7B1-B7E4-4844-9671-302BC9C665DD}"/>
                </a:ext>
              </a:extLst>
            </p:cNvPr>
            <p:cNvSpPr/>
            <p:nvPr/>
          </p:nvSpPr>
          <p:spPr>
            <a:xfrm>
              <a:off x="7641681" y="4255353"/>
              <a:ext cx="514036" cy="5140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자유형 23">
              <a:extLst>
                <a:ext uri="{FF2B5EF4-FFF2-40B4-BE49-F238E27FC236}">
                  <a16:creationId xmlns="" xmlns:a16="http://schemas.microsoft.com/office/drawing/2014/main" id="{DF868134-57CB-49BC-92F5-1FC2B0CCC00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6240" y="4388629"/>
              <a:ext cx="284918" cy="249359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그룹 32">
            <a:extLst>
              <a:ext uri="{FF2B5EF4-FFF2-40B4-BE49-F238E27FC236}">
                <a16:creationId xmlns="" xmlns:a16="http://schemas.microsoft.com/office/drawing/2014/main" id="{6B0891E8-8EA6-4572-A6FB-739A443D7A51}"/>
              </a:ext>
            </a:extLst>
          </p:cNvPr>
          <p:cNvGrpSpPr/>
          <p:nvPr/>
        </p:nvGrpSpPr>
        <p:grpSpPr>
          <a:xfrm>
            <a:off x="7127645" y="2629819"/>
            <a:ext cx="514036" cy="514036"/>
            <a:chOff x="7127645" y="2629819"/>
            <a:chExt cx="514036" cy="514036"/>
          </a:xfrm>
        </p:grpSpPr>
        <p:sp>
          <p:nvSpPr>
            <p:cNvPr id="34" name="타원 33">
              <a:extLst>
                <a:ext uri="{FF2B5EF4-FFF2-40B4-BE49-F238E27FC236}">
                  <a16:creationId xmlns="" xmlns:a16="http://schemas.microsoft.com/office/drawing/2014/main" id="{3D92B954-2D55-4144-8A3D-E1473B279C1E}"/>
                </a:ext>
              </a:extLst>
            </p:cNvPr>
            <p:cNvSpPr/>
            <p:nvPr/>
          </p:nvSpPr>
          <p:spPr>
            <a:xfrm>
              <a:off x="7127645" y="2629819"/>
              <a:ext cx="514036" cy="514036"/>
            </a:xfrm>
            <a:prstGeom prst="ellipse">
              <a:avLst/>
            </a:prstGeom>
            <a:solidFill>
              <a:srgbClr val="F99F78"/>
            </a:solidFill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5" name="Freeform 36">
              <a:extLst>
                <a:ext uri="{FF2B5EF4-FFF2-40B4-BE49-F238E27FC236}">
                  <a16:creationId xmlns="" xmlns:a16="http://schemas.microsoft.com/office/drawing/2014/main" id="{6A5AE919-8DC5-4442-B476-70E677718A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18753" y="2764257"/>
              <a:ext cx="145762" cy="245159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6" name="그룹 35">
            <a:extLst>
              <a:ext uri="{FF2B5EF4-FFF2-40B4-BE49-F238E27FC236}">
                <a16:creationId xmlns="" xmlns:a16="http://schemas.microsoft.com/office/drawing/2014/main" id="{C778126A-672F-4597-BA84-A496342534FF}"/>
              </a:ext>
            </a:extLst>
          </p:cNvPr>
          <p:cNvGrpSpPr/>
          <p:nvPr/>
        </p:nvGrpSpPr>
        <p:grpSpPr>
          <a:xfrm>
            <a:off x="4550320" y="2629819"/>
            <a:ext cx="514036" cy="514036"/>
            <a:chOff x="4550320" y="2629819"/>
            <a:chExt cx="514036" cy="514036"/>
          </a:xfrm>
        </p:grpSpPr>
        <p:sp>
          <p:nvSpPr>
            <p:cNvPr id="37" name="타원 36">
              <a:extLst>
                <a:ext uri="{FF2B5EF4-FFF2-40B4-BE49-F238E27FC236}">
                  <a16:creationId xmlns="" xmlns:a16="http://schemas.microsoft.com/office/drawing/2014/main" id="{6A961D2C-8DA2-4B28-ACED-25D7DA9474B0}"/>
                </a:ext>
              </a:extLst>
            </p:cNvPr>
            <p:cNvSpPr/>
            <p:nvPr/>
          </p:nvSpPr>
          <p:spPr>
            <a:xfrm>
              <a:off x="4550320" y="2629819"/>
              <a:ext cx="514036" cy="514036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8" name="Freeform 9">
              <a:extLst>
                <a:ext uri="{FF2B5EF4-FFF2-40B4-BE49-F238E27FC236}">
                  <a16:creationId xmlns="" xmlns:a16="http://schemas.microsoft.com/office/drawing/2014/main" id="{CD553525-8759-489E-B9FB-798AEA17EC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7484" y="2780942"/>
              <a:ext cx="160485" cy="211790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39" name="직사각형 38">
            <a:extLst>
              <a:ext uri="{FF2B5EF4-FFF2-40B4-BE49-F238E27FC236}">
                <a16:creationId xmlns="" xmlns:a16="http://schemas.microsoft.com/office/drawing/2014/main" id="{3DCE50AE-09D0-4E18-B518-4EBF4EEF0AE3}"/>
              </a:ext>
            </a:extLst>
          </p:cNvPr>
          <p:cNvSpPr/>
          <p:nvPr/>
        </p:nvSpPr>
        <p:spPr>
          <a:xfrm>
            <a:off x="0" y="-3"/>
            <a:ext cx="12192000" cy="1081193"/>
          </a:xfrm>
          <a:prstGeom prst="rect">
            <a:avLst/>
          </a:prstGeom>
          <a:solidFill>
            <a:srgbClr val="FDB996"/>
          </a:solidFill>
          <a:ln>
            <a:noFill/>
          </a:ln>
          <a:effectLst>
            <a:outerShdw dist="25400" dir="5400000" algn="t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latinLnBrk="0">
              <a:defRPr/>
            </a:pPr>
            <a:r>
              <a:rPr lang="en-US" altLang="ja-JP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chemeClr val="bg1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800" kern="0" dirty="0">
                <a:solidFill>
                  <a:schemeClr val="bg1"/>
                </a:solidFill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="" xmlns:a16="http://schemas.microsoft.com/office/drawing/2014/main" id="{AC74EF4B-D957-4F30-A725-F458C3D4781E}"/>
              </a:ext>
            </a:extLst>
          </p:cNvPr>
          <p:cNvSpPr/>
          <p:nvPr/>
        </p:nvSpPr>
        <p:spPr>
          <a:xfrm>
            <a:off x="444007" y="1989693"/>
            <a:ext cx="3801025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US" altLang="ko-KR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  <a:defRPr/>
            </a:pPr>
            <a:r>
              <a:rPr lang="ja-JP" alt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r">
              <a:lnSpc>
                <a:spcPct val="150000"/>
              </a:lnSpc>
              <a:defRPr/>
            </a:pPr>
            <a:r>
              <a:rPr lang="en-US" altLang="ja-JP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2" name="직사각형 41">
            <a:extLst>
              <a:ext uri="{FF2B5EF4-FFF2-40B4-BE49-F238E27FC236}">
                <a16:creationId xmlns="" xmlns:a16="http://schemas.microsoft.com/office/drawing/2014/main" id="{AC74EF4B-D957-4F30-A725-F458C3D4781E}"/>
              </a:ext>
            </a:extLst>
          </p:cNvPr>
          <p:cNvSpPr/>
          <p:nvPr/>
        </p:nvSpPr>
        <p:spPr>
          <a:xfrm>
            <a:off x="18163" y="4321798"/>
            <a:ext cx="3801025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US" altLang="ko-KR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  <a:defRPr/>
            </a:pPr>
            <a:r>
              <a:rPr lang="ja-JP" alt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 algn="r">
              <a:lnSpc>
                <a:spcPct val="150000"/>
              </a:lnSpc>
              <a:defRPr/>
            </a:pPr>
            <a:r>
              <a:rPr lang="en-US" altLang="ja-JP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3" name="직사각형 42">
            <a:extLst>
              <a:ext uri="{FF2B5EF4-FFF2-40B4-BE49-F238E27FC236}">
                <a16:creationId xmlns="" xmlns:a16="http://schemas.microsoft.com/office/drawing/2014/main" id="{AC74EF4B-D957-4F30-A725-F458C3D4781E}"/>
              </a:ext>
            </a:extLst>
          </p:cNvPr>
          <p:cNvSpPr/>
          <p:nvPr/>
        </p:nvSpPr>
        <p:spPr>
          <a:xfrm>
            <a:off x="7943983" y="1993002"/>
            <a:ext cx="3801025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  <a:defRPr/>
            </a:pPr>
            <a:r>
              <a:rPr lang="ja-JP" alt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  <a:defRPr/>
            </a:pPr>
            <a:r>
              <a:rPr lang="en-US" altLang="ja-JP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4" name="직사각형 43">
            <a:extLst>
              <a:ext uri="{FF2B5EF4-FFF2-40B4-BE49-F238E27FC236}">
                <a16:creationId xmlns="" xmlns:a16="http://schemas.microsoft.com/office/drawing/2014/main" id="{AC74EF4B-D957-4F30-A725-F458C3D4781E}"/>
              </a:ext>
            </a:extLst>
          </p:cNvPr>
          <p:cNvSpPr/>
          <p:nvPr/>
        </p:nvSpPr>
        <p:spPr>
          <a:xfrm>
            <a:off x="8330939" y="4325107"/>
            <a:ext cx="3801025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0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  <a:defRPr/>
            </a:pPr>
            <a:r>
              <a:rPr lang="ja-JP" altLang="en-US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  <a:defRPr/>
            </a:pPr>
            <a:r>
              <a:rPr lang="en-US" altLang="ja-JP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687782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1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그룹 38"/>
          <p:cNvGrpSpPr/>
          <p:nvPr/>
        </p:nvGrpSpPr>
        <p:grpSpPr>
          <a:xfrm>
            <a:off x="7305278" y="1978438"/>
            <a:ext cx="616838" cy="683709"/>
            <a:chOff x="-2844800" y="1568450"/>
            <a:chExt cx="2284412" cy="2532063"/>
          </a:xfrm>
        </p:grpSpPr>
        <p:grpSp>
          <p:nvGrpSpPr>
            <p:cNvPr id="40" name="그룹 39"/>
            <p:cNvGrpSpPr/>
            <p:nvPr/>
          </p:nvGrpSpPr>
          <p:grpSpPr>
            <a:xfrm>
              <a:off x="-2640013" y="2590800"/>
              <a:ext cx="1671637" cy="693738"/>
              <a:chOff x="-2640013" y="2590800"/>
              <a:chExt cx="1671637" cy="693738"/>
            </a:xfrm>
            <a:solidFill>
              <a:srgbClr val="FF8A2D"/>
            </a:solidFill>
          </p:grpSpPr>
          <p:sp>
            <p:nvSpPr>
              <p:cNvPr id="50" name="Rectangle 5"/>
              <p:cNvSpPr>
                <a:spLocks noChangeArrowheads="1"/>
              </p:cNvSpPr>
              <p:nvPr/>
            </p:nvSpPr>
            <p:spPr bwMode="auto">
              <a:xfrm>
                <a:off x="-2640013" y="2590800"/>
                <a:ext cx="1671637" cy="825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Rectangle 6"/>
              <p:cNvSpPr>
                <a:spLocks noChangeArrowheads="1"/>
              </p:cNvSpPr>
              <p:nvPr/>
            </p:nvSpPr>
            <p:spPr bwMode="auto">
              <a:xfrm>
                <a:off x="-2640013" y="2795588"/>
                <a:ext cx="1671637" cy="809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Rectangle 7"/>
              <p:cNvSpPr>
                <a:spLocks noChangeArrowheads="1"/>
              </p:cNvSpPr>
              <p:nvPr/>
            </p:nvSpPr>
            <p:spPr bwMode="auto">
              <a:xfrm>
                <a:off x="-2640013" y="2998788"/>
                <a:ext cx="1671637" cy="825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Rectangle 8"/>
              <p:cNvSpPr>
                <a:spLocks noChangeArrowheads="1"/>
              </p:cNvSpPr>
              <p:nvPr/>
            </p:nvSpPr>
            <p:spPr bwMode="auto">
              <a:xfrm>
                <a:off x="-1049338" y="3203575"/>
                <a:ext cx="80962" cy="809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Rectangle 9"/>
              <p:cNvSpPr>
                <a:spLocks noChangeArrowheads="1"/>
              </p:cNvSpPr>
              <p:nvPr/>
            </p:nvSpPr>
            <p:spPr bwMode="auto">
              <a:xfrm>
                <a:off x="-1254125" y="3203575"/>
                <a:ext cx="82550" cy="809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Rectangle 10"/>
              <p:cNvSpPr>
                <a:spLocks noChangeArrowheads="1"/>
              </p:cNvSpPr>
              <p:nvPr/>
            </p:nvSpPr>
            <p:spPr bwMode="auto">
              <a:xfrm>
                <a:off x="-1457325" y="3203575"/>
                <a:ext cx="80962" cy="809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-2844800" y="1568450"/>
              <a:ext cx="2284412" cy="2532063"/>
              <a:chOff x="-2844800" y="1568450"/>
              <a:chExt cx="2284412" cy="2532063"/>
            </a:xfrm>
            <a:solidFill>
              <a:srgbClr val="4C4741"/>
            </a:solidFill>
          </p:grpSpPr>
          <p:sp>
            <p:nvSpPr>
              <p:cNvPr id="43" name="Freeform 11"/>
              <p:cNvSpPr>
                <a:spLocks noEditPoints="1"/>
              </p:cNvSpPr>
              <p:nvPr/>
            </p:nvSpPr>
            <p:spPr bwMode="auto">
              <a:xfrm>
                <a:off x="-2844800" y="1568450"/>
                <a:ext cx="2284412" cy="2532063"/>
              </a:xfrm>
              <a:custGeom>
                <a:avLst/>
                <a:gdLst>
                  <a:gd name="T0" fmla="*/ 1079 w 8635"/>
                  <a:gd name="T1" fmla="*/ 8800 h 9571"/>
                  <a:gd name="T2" fmla="*/ 8326 w 8635"/>
                  <a:gd name="T3" fmla="*/ 2016 h 9571"/>
                  <a:gd name="T4" fmla="*/ 3159 w 8635"/>
                  <a:gd name="T5" fmla="*/ 1244 h 9571"/>
                  <a:gd name="T6" fmla="*/ 3084 w 8635"/>
                  <a:gd name="T7" fmla="*/ 1870 h 9571"/>
                  <a:gd name="T8" fmla="*/ 3120 w 8635"/>
                  <a:gd name="T9" fmla="*/ 2094 h 9571"/>
                  <a:gd name="T10" fmla="*/ 3222 w 8635"/>
                  <a:gd name="T11" fmla="*/ 2299 h 9571"/>
                  <a:gd name="T12" fmla="*/ 3322 w 8635"/>
                  <a:gd name="T13" fmla="*/ 2417 h 9571"/>
                  <a:gd name="T14" fmla="*/ 3507 w 8635"/>
                  <a:gd name="T15" fmla="*/ 2549 h 9571"/>
                  <a:gd name="T16" fmla="*/ 3725 w 8635"/>
                  <a:gd name="T17" fmla="*/ 2621 h 9571"/>
                  <a:gd name="T18" fmla="*/ 3860 w 8635"/>
                  <a:gd name="T19" fmla="*/ 2632 h 9571"/>
                  <a:gd name="T20" fmla="*/ 4035 w 8635"/>
                  <a:gd name="T21" fmla="*/ 2613 h 9571"/>
                  <a:gd name="T22" fmla="*/ 4228 w 8635"/>
                  <a:gd name="T23" fmla="*/ 2539 h 9571"/>
                  <a:gd name="T24" fmla="*/ 4394 w 8635"/>
                  <a:gd name="T25" fmla="*/ 2418 h 9571"/>
                  <a:gd name="T26" fmla="*/ 4524 w 8635"/>
                  <a:gd name="T27" fmla="*/ 2259 h 9571"/>
                  <a:gd name="T28" fmla="*/ 4607 w 8635"/>
                  <a:gd name="T29" fmla="*/ 2066 h 9571"/>
                  <a:gd name="T30" fmla="*/ 4630 w 8635"/>
                  <a:gd name="T31" fmla="*/ 1943 h 9571"/>
                  <a:gd name="T32" fmla="*/ 4607 w 8635"/>
                  <a:gd name="T33" fmla="*/ 1857 h 9571"/>
                  <a:gd name="T34" fmla="*/ 4541 w 8635"/>
                  <a:gd name="T35" fmla="*/ 1798 h 9571"/>
                  <a:gd name="T36" fmla="*/ 4480 w 8635"/>
                  <a:gd name="T37" fmla="*/ 1784 h 9571"/>
                  <a:gd name="T38" fmla="*/ 4394 w 8635"/>
                  <a:gd name="T39" fmla="*/ 1808 h 9571"/>
                  <a:gd name="T40" fmla="*/ 4336 w 8635"/>
                  <a:gd name="T41" fmla="*/ 1874 h 9571"/>
                  <a:gd name="T42" fmla="*/ 4316 w 8635"/>
                  <a:gd name="T43" fmla="*/ 1965 h 9571"/>
                  <a:gd name="T44" fmla="*/ 4179 w 8635"/>
                  <a:gd name="T45" fmla="*/ 2197 h 9571"/>
                  <a:gd name="T46" fmla="*/ 3941 w 8635"/>
                  <a:gd name="T47" fmla="*/ 2318 h 9571"/>
                  <a:gd name="T48" fmla="*/ 3756 w 8635"/>
                  <a:gd name="T49" fmla="*/ 2313 h 9571"/>
                  <a:gd name="T50" fmla="*/ 3520 w 8635"/>
                  <a:gd name="T51" fmla="*/ 2178 h 9571"/>
                  <a:gd name="T52" fmla="*/ 3422 w 8635"/>
                  <a:gd name="T53" fmla="*/ 2022 h 9571"/>
                  <a:gd name="T54" fmla="*/ 3396 w 8635"/>
                  <a:gd name="T55" fmla="*/ 1795 h 9571"/>
                  <a:gd name="T56" fmla="*/ 7555 w 8635"/>
                  <a:gd name="T57" fmla="*/ 8492 h 9571"/>
                  <a:gd name="T58" fmla="*/ 3541 w 8635"/>
                  <a:gd name="T59" fmla="*/ 715 h 9571"/>
                  <a:gd name="T60" fmla="*/ 3625 w 8635"/>
                  <a:gd name="T61" fmla="*/ 502 h 9571"/>
                  <a:gd name="T62" fmla="*/ 3835 w 8635"/>
                  <a:gd name="T63" fmla="*/ 340 h 9571"/>
                  <a:gd name="T64" fmla="*/ 4063 w 8635"/>
                  <a:gd name="T65" fmla="*/ 312 h 9571"/>
                  <a:gd name="T66" fmla="*/ 4275 w 8635"/>
                  <a:gd name="T67" fmla="*/ 394 h 9571"/>
                  <a:gd name="T68" fmla="*/ 4401 w 8635"/>
                  <a:gd name="T69" fmla="*/ 529 h 9571"/>
                  <a:gd name="T70" fmla="*/ 4472 w 8635"/>
                  <a:gd name="T71" fmla="*/ 791 h 9571"/>
                  <a:gd name="T72" fmla="*/ 3987 w 8635"/>
                  <a:gd name="T73" fmla="*/ 937 h 9571"/>
                  <a:gd name="T74" fmla="*/ 4007 w 8635"/>
                  <a:gd name="T75" fmla="*/ 759 h 9571"/>
                  <a:gd name="T76" fmla="*/ 3970 w 8635"/>
                  <a:gd name="T77" fmla="*/ 679 h 9571"/>
                  <a:gd name="T78" fmla="*/ 3894 w 8635"/>
                  <a:gd name="T79" fmla="*/ 633 h 9571"/>
                  <a:gd name="T80" fmla="*/ 3831 w 8635"/>
                  <a:gd name="T81" fmla="*/ 629 h 9571"/>
                  <a:gd name="T82" fmla="*/ 3751 w 8635"/>
                  <a:gd name="T83" fmla="*/ 667 h 9571"/>
                  <a:gd name="T84" fmla="*/ 3705 w 8635"/>
                  <a:gd name="T85" fmla="*/ 744 h 9571"/>
                  <a:gd name="T86" fmla="*/ 3511 w 8635"/>
                  <a:gd name="T87" fmla="*/ 937 h 9571"/>
                  <a:gd name="T88" fmla="*/ 7864 w 8635"/>
                  <a:gd name="T89" fmla="*/ 937 h 9571"/>
                  <a:gd name="T90" fmla="*/ 4777 w 8635"/>
                  <a:gd name="T91" fmla="*/ 840 h 9571"/>
                  <a:gd name="T92" fmla="*/ 4763 w 8635"/>
                  <a:gd name="T93" fmla="*/ 612 h 9571"/>
                  <a:gd name="T94" fmla="*/ 4682 w 8635"/>
                  <a:gd name="T95" fmla="*/ 399 h 9571"/>
                  <a:gd name="T96" fmla="*/ 4595 w 8635"/>
                  <a:gd name="T97" fmla="*/ 272 h 9571"/>
                  <a:gd name="T98" fmla="*/ 4422 w 8635"/>
                  <a:gd name="T99" fmla="*/ 121 h 9571"/>
                  <a:gd name="T100" fmla="*/ 4214 w 8635"/>
                  <a:gd name="T101" fmla="*/ 29 h 9571"/>
                  <a:gd name="T102" fmla="*/ 4061 w 8635"/>
                  <a:gd name="T103" fmla="*/ 2 h 9571"/>
                  <a:gd name="T104" fmla="*/ 3832 w 8635"/>
                  <a:gd name="T105" fmla="*/ 20 h 9571"/>
                  <a:gd name="T106" fmla="*/ 3623 w 8635"/>
                  <a:gd name="T107" fmla="*/ 101 h 9571"/>
                  <a:gd name="T108" fmla="*/ 3447 w 8635"/>
                  <a:gd name="T109" fmla="*/ 236 h 9571"/>
                  <a:gd name="T110" fmla="*/ 3317 w 8635"/>
                  <a:gd name="T111" fmla="*/ 417 h 9571"/>
                  <a:gd name="T112" fmla="*/ 3242 w 8635"/>
                  <a:gd name="T113" fmla="*/ 634 h 9571"/>
                  <a:gd name="T114" fmla="*/ 0 w 8635"/>
                  <a:gd name="T115" fmla="*/ 937 h 9571"/>
                  <a:gd name="T116" fmla="*/ 771 w 8635"/>
                  <a:gd name="T117" fmla="*/ 9571 h 9571"/>
                  <a:gd name="T118" fmla="*/ 7864 w 8635"/>
                  <a:gd name="T119" fmla="*/ 1707 h 95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635" h="9571">
                    <a:moveTo>
                      <a:pt x="8326" y="9262"/>
                    </a:moveTo>
                    <a:lnTo>
                      <a:pt x="1079" y="9262"/>
                    </a:lnTo>
                    <a:lnTo>
                      <a:pt x="1079" y="8800"/>
                    </a:lnTo>
                    <a:lnTo>
                      <a:pt x="7864" y="8800"/>
                    </a:lnTo>
                    <a:lnTo>
                      <a:pt x="7864" y="2016"/>
                    </a:lnTo>
                    <a:lnTo>
                      <a:pt x="8326" y="2016"/>
                    </a:lnTo>
                    <a:lnTo>
                      <a:pt x="8326" y="9262"/>
                    </a:lnTo>
                    <a:close/>
                    <a:moveTo>
                      <a:pt x="309" y="1244"/>
                    </a:moveTo>
                    <a:lnTo>
                      <a:pt x="3159" y="1244"/>
                    </a:lnTo>
                    <a:lnTo>
                      <a:pt x="3091" y="1754"/>
                    </a:lnTo>
                    <a:lnTo>
                      <a:pt x="3087" y="1793"/>
                    </a:lnTo>
                    <a:lnTo>
                      <a:pt x="3084" y="1870"/>
                    </a:lnTo>
                    <a:lnTo>
                      <a:pt x="3089" y="1946"/>
                    </a:lnTo>
                    <a:lnTo>
                      <a:pt x="3100" y="2020"/>
                    </a:lnTo>
                    <a:lnTo>
                      <a:pt x="3120" y="2094"/>
                    </a:lnTo>
                    <a:lnTo>
                      <a:pt x="3148" y="2165"/>
                    </a:lnTo>
                    <a:lnTo>
                      <a:pt x="3181" y="2233"/>
                    </a:lnTo>
                    <a:lnTo>
                      <a:pt x="3222" y="2299"/>
                    </a:lnTo>
                    <a:lnTo>
                      <a:pt x="3246" y="2330"/>
                    </a:lnTo>
                    <a:lnTo>
                      <a:pt x="3270" y="2360"/>
                    </a:lnTo>
                    <a:lnTo>
                      <a:pt x="3322" y="2417"/>
                    </a:lnTo>
                    <a:lnTo>
                      <a:pt x="3380" y="2467"/>
                    </a:lnTo>
                    <a:lnTo>
                      <a:pt x="3443" y="2511"/>
                    </a:lnTo>
                    <a:lnTo>
                      <a:pt x="3507" y="2549"/>
                    </a:lnTo>
                    <a:lnTo>
                      <a:pt x="3577" y="2580"/>
                    </a:lnTo>
                    <a:lnTo>
                      <a:pt x="3650" y="2603"/>
                    </a:lnTo>
                    <a:lnTo>
                      <a:pt x="3725" y="2621"/>
                    </a:lnTo>
                    <a:lnTo>
                      <a:pt x="3764" y="2626"/>
                    </a:lnTo>
                    <a:lnTo>
                      <a:pt x="3812" y="2631"/>
                    </a:lnTo>
                    <a:lnTo>
                      <a:pt x="3860" y="2632"/>
                    </a:lnTo>
                    <a:lnTo>
                      <a:pt x="3896" y="2632"/>
                    </a:lnTo>
                    <a:lnTo>
                      <a:pt x="3967" y="2625"/>
                    </a:lnTo>
                    <a:lnTo>
                      <a:pt x="4035" y="2613"/>
                    </a:lnTo>
                    <a:lnTo>
                      <a:pt x="4102" y="2594"/>
                    </a:lnTo>
                    <a:lnTo>
                      <a:pt x="4167" y="2569"/>
                    </a:lnTo>
                    <a:lnTo>
                      <a:pt x="4228" y="2539"/>
                    </a:lnTo>
                    <a:lnTo>
                      <a:pt x="4287" y="2504"/>
                    </a:lnTo>
                    <a:lnTo>
                      <a:pt x="4342" y="2463"/>
                    </a:lnTo>
                    <a:lnTo>
                      <a:pt x="4394" y="2418"/>
                    </a:lnTo>
                    <a:lnTo>
                      <a:pt x="4442" y="2370"/>
                    </a:lnTo>
                    <a:lnTo>
                      <a:pt x="4485" y="2315"/>
                    </a:lnTo>
                    <a:lnTo>
                      <a:pt x="4524" y="2259"/>
                    </a:lnTo>
                    <a:lnTo>
                      <a:pt x="4558" y="2197"/>
                    </a:lnTo>
                    <a:lnTo>
                      <a:pt x="4585" y="2133"/>
                    </a:lnTo>
                    <a:lnTo>
                      <a:pt x="4607" y="2066"/>
                    </a:lnTo>
                    <a:lnTo>
                      <a:pt x="4623" y="1995"/>
                    </a:lnTo>
                    <a:lnTo>
                      <a:pt x="4629" y="1959"/>
                    </a:lnTo>
                    <a:lnTo>
                      <a:pt x="4630" y="1943"/>
                    </a:lnTo>
                    <a:lnTo>
                      <a:pt x="4628" y="1913"/>
                    </a:lnTo>
                    <a:lnTo>
                      <a:pt x="4620" y="1884"/>
                    </a:lnTo>
                    <a:lnTo>
                      <a:pt x="4607" y="1857"/>
                    </a:lnTo>
                    <a:lnTo>
                      <a:pt x="4589" y="1833"/>
                    </a:lnTo>
                    <a:lnTo>
                      <a:pt x="4567" y="1813"/>
                    </a:lnTo>
                    <a:lnTo>
                      <a:pt x="4541" y="1798"/>
                    </a:lnTo>
                    <a:lnTo>
                      <a:pt x="4512" y="1788"/>
                    </a:lnTo>
                    <a:lnTo>
                      <a:pt x="4496" y="1786"/>
                    </a:lnTo>
                    <a:lnTo>
                      <a:pt x="4480" y="1784"/>
                    </a:lnTo>
                    <a:lnTo>
                      <a:pt x="4450" y="1787"/>
                    </a:lnTo>
                    <a:lnTo>
                      <a:pt x="4421" y="1795"/>
                    </a:lnTo>
                    <a:lnTo>
                      <a:pt x="4394" y="1808"/>
                    </a:lnTo>
                    <a:lnTo>
                      <a:pt x="4370" y="1826"/>
                    </a:lnTo>
                    <a:lnTo>
                      <a:pt x="4351" y="1848"/>
                    </a:lnTo>
                    <a:lnTo>
                      <a:pt x="4336" y="1874"/>
                    </a:lnTo>
                    <a:lnTo>
                      <a:pt x="4326" y="1902"/>
                    </a:lnTo>
                    <a:lnTo>
                      <a:pt x="4323" y="1919"/>
                    </a:lnTo>
                    <a:lnTo>
                      <a:pt x="4316" y="1965"/>
                    </a:lnTo>
                    <a:lnTo>
                      <a:pt x="4285" y="2053"/>
                    </a:lnTo>
                    <a:lnTo>
                      <a:pt x="4238" y="2130"/>
                    </a:lnTo>
                    <a:lnTo>
                      <a:pt x="4179" y="2197"/>
                    </a:lnTo>
                    <a:lnTo>
                      <a:pt x="4109" y="2253"/>
                    </a:lnTo>
                    <a:lnTo>
                      <a:pt x="4029" y="2293"/>
                    </a:lnTo>
                    <a:lnTo>
                      <a:pt x="3941" y="2318"/>
                    </a:lnTo>
                    <a:lnTo>
                      <a:pt x="3850" y="2325"/>
                    </a:lnTo>
                    <a:lnTo>
                      <a:pt x="3802" y="2320"/>
                    </a:lnTo>
                    <a:lnTo>
                      <a:pt x="3756" y="2313"/>
                    </a:lnTo>
                    <a:lnTo>
                      <a:pt x="3668" y="2284"/>
                    </a:lnTo>
                    <a:lnTo>
                      <a:pt x="3590" y="2239"/>
                    </a:lnTo>
                    <a:lnTo>
                      <a:pt x="3520" y="2178"/>
                    </a:lnTo>
                    <a:lnTo>
                      <a:pt x="3490" y="2142"/>
                    </a:lnTo>
                    <a:lnTo>
                      <a:pt x="3462" y="2104"/>
                    </a:lnTo>
                    <a:lnTo>
                      <a:pt x="3422" y="2022"/>
                    </a:lnTo>
                    <a:lnTo>
                      <a:pt x="3398" y="1934"/>
                    </a:lnTo>
                    <a:lnTo>
                      <a:pt x="3392" y="1841"/>
                    </a:lnTo>
                    <a:lnTo>
                      <a:pt x="3396" y="1795"/>
                    </a:lnTo>
                    <a:lnTo>
                      <a:pt x="3470" y="1244"/>
                    </a:lnTo>
                    <a:lnTo>
                      <a:pt x="7555" y="1244"/>
                    </a:lnTo>
                    <a:lnTo>
                      <a:pt x="7555" y="8492"/>
                    </a:lnTo>
                    <a:lnTo>
                      <a:pt x="309" y="8492"/>
                    </a:lnTo>
                    <a:lnTo>
                      <a:pt x="309" y="1244"/>
                    </a:lnTo>
                    <a:close/>
                    <a:moveTo>
                      <a:pt x="3541" y="715"/>
                    </a:moveTo>
                    <a:lnTo>
                      <a:pt x="3549" y="667"/>
                    </a:lnTo>
                    <a:lnTo>
                      <a:pt x="3579" y="579"/>
                    </a:lnTo>
                    <a:lnTo>
                      <a:pt x="3625" y="502"/>
                    </a:lnTo>
                    <a:lnTo>
                      <a:pt x="3684" y="435"/>
                    </a:lnTo>
                    <a:lnTo>
                      <a:pt x="3755" y="380"/>
                    </a:lnTo>
                    <a:lnTo>
                      <a:pt x="3835" y="340"/>
                    </a:lnTo>
                    <a:lnTo>
                      <a:pt x="3923" y="315"/>
                    </a:lnTo>
                    <a:lnTo>
                      <a:pt x="4015" y="308"/>
                    </a:lnTo>
                    <a:lnTo>
                      <a:pt x="4063" y="312"/>
                    </a:lnTo>
                    <a:lnTo>
                      <a:pt x="4109" y="319"/>
                    </a:lnTo>
                    <a:lnTo>
                      <a:pt x="4196" y="348"/>
                    </a:lnTo>
                    <a:lnTo>
                      <a:pt x="4275" y="394"/>
                    </a:lnTo>
                    <a:lnTo>
                      <a:pt x="4345" y="455"/>
                    </a:lnTo>
                    <a:lnTo>
                      <a:pt x="4374" y="490"/>
                    </a:lnTo>
                    <a:lnTo>
                      <a:pt x="4401" y="529"/>
                    </a:lnTo>
                    <a:lnTo>
                      <a:pt x="4442" y="611"/>
                    </a:lnTo>
                    <a:lnTo>
                      <a:pt x="4466" y="700"/>
                    </a:lnTo>
                    <a:lnTo>
                      <a:pt x="4472" y="791"/>
                    </a:lnTo>
                    <a:lnTo>
                      <a:pt x="4467" y="837"/>
                    </a:lnTo>
                    <a:lnTo>
                      <a:pt x="4455" y="937"/>
                    </a:lnTo>
                    <a:lnTo>
                      <a:pt x="3987" y="937"/>
                    </a:lnTo>
                    <a:lnTo>
                      <a:pt x="4007" y="805"/>
                    </a:lnTo>
                    <a:lnTo>
                      <a:pt x="4009" y="789"/>
                    </a:lnTo>
                    <a:lnTo>
                      <a:pt x="4007" y="759"/>
                    </a:lnTo>
                    <a:lnTo>
                      <a:pt x="4000" y="730"/>
                    </a:lnTo>
                    <a:lnTo>
                      <a:pt x="3987" y="702"/>
                    </a:lnTo>
                    <a:lnTo>
                      <a:pt x="3970" y="679"/>
                    </a:lnTo>
                    <a:lnTo>
                      <a:pt x="3948" y="658"/>
                    </a:lnTo>
                    <a:lnTo>
                      <a:pt x="3923" y="643"/>
                    </a:lnTo>
                    <a:lnTo>
                      <a:pt x="3894" y="633"/>
                    </a:lnTo>
                    <a:lnTo>
                      <a:pt x="3878" y="629"/>
                    </a:lnTo>
                    <a:lnTo>
                      <a:pt x="3863" y="628"/>
                    </a:lnTo>
                    <a:lnTo>
                      <a:pt x="3831" y="629"/>
                    </a:lnTo>
                    <a:lnTo>
                      <a:pt x="3802" y="637"/>
                    </a:lnTo>
                    <a:lnTo>
                      <a:pt x="3776" y="650"/>
                    </a:lnTo>
                    <a:lnTo>
                      <a:pt x="3751" y="667"/>
                    </a:lnTo>
                    <a:lnTo>
                      <a:pt x="3732" y="689"/>
                    </a:lnTo>
                    <a:lnTo>
                      <a:pt x="3716" y="715"/>
                    </a:lnTo>
                    <a:lnTo>
                      <a:pt x="3705" y="744"/>
                    </a:lnTo>
                    <a:lnTo>
                      <a:pt x="3702" y="759"/>
                    </a:lnTo>
                    <a:lnTo>
                      <a:pt x="3675" y="937"/>
                    </a:lnTo>
                    <a:lnTo>
                      <a:pt x="3511" y="937"/>
                    </a:lnTo>
                    <a:lnTo>
                      <a:pt x="3541" y="715"/>
                    </a:lnTo>
                    <a:close/>
                    <a:moveTo>
                      <a:pt x="7864" y="1707"/>
                    </a:moveTo>
                    <a:lnTo>
                      <a:pt x="7864" y="937"/>
                    </a:lnTo>
                    <a:lnTo>
                      <a:pt x="4766" y="937"/>
                    </a:lnTo>
                    <a:lnTo>
                      <a:pt x="4773" y="879"/>
                    </a:lnTo>
                    <a:lnTo>
                      <a:pt x="4777" y="840"/>
                    </a:lnTo>
                    <a:lnTo>
                      <a:pt x="4781" y="762"/>
                    </a:lnTo>
                    <a:lnTo>
                      <a:pt x="4775" y="686"/>
                    </a:lnTo>
                    <a:lnTo>
                      <a:pt x="4763" y="612"/>
                    </a:lnTo>
                    <a:lnTo>
                      <a:pt x="4744" y="538"/>
                    </a:lnTo>
                    <a:lnTo>
                      <a:pt x="4716" y="467"/>
                    </a:lnTo>
                    <a:lnTo>
                      <a:pt x="4682" y="399"/>
                    </a:lnTo>
                    <a:lnTo>
                      <a:pt x="4642" y="333"/>
                    </a:lnTo>
                    <a:lnTo>
                      <a:pt x="4619" y="302"/>
                    </a:lnTo>
                    <a:lnTo>
                      <a:pt x="4595" y="272"/>
                    </a:lnTo>
                    <a:lnTo>
                      <a:pt x="4541" y="215"/>
                    </a:lnTo>
                    <a:lnTo>
                      <a:pt x="4484" y="165"/>
                    </a:lnTo>
                    <a:lnTo>
                      <a:pt x="4422" y="121"/>
                    </a:lnTo>
                    <a:lnTo>
                      <a:pt x="4356" y="83"/>
                    </a:lnTo>
                    <a:lnTo>
                      <a:pt x="4287" y="53"/>
                    </a:lnTo>
                    <a:lnTo>
                      <a:pt x="4214" y="29"/>
                    </a:lnTo>
                    <a:lnTo>
                      <a:pt x="4139" y="12"/>
                    </a:lnTo>
                    <a:lnTo>
                      <a:pt x="4101" y="6"/>
                    </a:lnTo>
                    <a:lnTo>
                      <a:pt x="4061" y="2"/>
                    </a:lnTo>
                    <a:lnTo>
                      <a:pt x="3983" y="0"/>
                    </a:lnTo>
                    <a:lnTo>
                      <a:pt x="3906" y="6"/>
                    </a:lnTo>
                    <a:lnTo>
                      <a:pt x="3832" y="20"/>
                    </a:lnTo>
                    <a:lnTo>
                      <a:pt x="3760" y="39"/>
                    </a:lnTo>
                    <a:lnTo>
                      <a:pt x="3690" y="67"/>
                    </a:lnTo>
                    <a:lnTo>
                      <a:pt x="3623" y="101"/>
                    </a:lnTo>
                    <a:lnTo>
                      <a:pt x="3561" y="140"/>
                    </a:lnTo>
                    <a:lnTo>
                      <a:pt x="3502" y="185"/>
                    </a:lnTo>
                    <a:lnTo>
                      <a:pt x="3447" y="236"/>
                    </a:lnTo>
                    <a:lnTo>
                      <a:pt x="3399" y="291"/>
                    </a:lnTo>
                    <a:lnTo>
                      <a:pt x="3355" y="353"/>
                    </a:lnTo>
                    <a:lnTo>
                      <a:pt x="3317" y="417"/>
                    </a:lnTo>
                    <a:lnTo>
                      <a:pt x="3284" y="486"/>
                    </a:lnTo>
                    <a:lnTo>
                      <a:pt x="3259" y="559"/>
                    </a:lnTo>
                    <a:lnTo>
                      <a:pt x="3242" y="634"/>
                    </a:lnTo>
                    <a:lnTo>
                      <a:pt x="3236" y="673"/>
                    </a:lnTo>
                    <a:lnTo>
                      <a:pt x="3200" y="937"/>
                    </a:lnTo>
                    <a:lnTo>
                      <a:pt x="0" y="937"/>
                    </a:lnTo>
                    <a:lnTo>
                      <a:pt x="0" y="8800"/>
                    </a:lnTo>
                    <a:lnTo>
                      <a:pt x="771" y="8800"/>
                    </a:lnTo>
                    <a:lnTo>
                      <a:pt x="771" y="9571"/>
                    </a:lnTo>
                    <a:lnTo>
                      <a:pt x="8635" y="9571"/>
                    </a:lnTo>
                    <a:lnTo>
                      <a:pt x="8635" y="1707"/>
                    </a:lnTo>
                    <a:lnTo>
                      <a:pt x="7864" y="170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Rectangle 12"/>
              <p:cNvSpPr>
                <a:spLocks noChangeArrowheads="1"/>
              </p:cNvSpPr>
              <p:nvPr/>
            </p:nvSpPr>
            <p:spPr bwMode="auto">
              <a:xfrm>
                <a:off x="-2640013" y="2509838"/>
                <a:ext cx="1671637" cy="809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Rectangle 13"/>
              <p:cNvSpPr>
                <a:spLocks noChangeArrowheads="1"/>
              </p:cNvSpPr>
              <p:nvPr/>
            </p:nvSpPr>
            <p:spPr bwMode="auto">
              <a:xfrm>
                <a:off x="-2640013" y="2713038"/>
                <a:ext cx="1671637" cy="825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Rectangle 14"/>
              <p:cNvSpPr>
                <a:spLocks noChangeArrowheads="1"/>
              </p:cNvSpPr>
              <p:nvPr/>
            </p:nvSpPr>
            <p:spPr bwMode="auto">
              <a:xfrm>
                <a:off x="-2640013" y="2917825"/>
                <a:ext cx="1671637" cy="809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Rectangle 15"/>
              <p:cNvSpPr>
                <a:spLocks noChangeArrowheads="1"/>
              </p:cNvSpPr>
              <p:nvPr/>
            </p:nvSpPr>
            <p:spPr bwMode="auto">
              <a:xfrm>
                <a:off x="-1049338" y="3121025"/>
                <a:ext cx="80962" cy="825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Rectangle 16"/>
              <p:cNvSpPr>
                <a:spLocks noChangeArrowheads="1"/>
              </p:cNvSpPr>
              <p:nvPr/>
            </p:nvSpPr>
            <p:spPr bwMode="auto">
              <a:xfrm>
                <a:off x="-1254125" y="3121025"/>
                <a:ext cx="82550" cy="825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Rectangle 17"/>
              <p:cNvSpPr>
                <a:spLocks noChangeArrowheads="1"/>
              </p:cNvSpPr>
              <p:nvPr/>
            </p:nvSpPr>
            <p:spPr bwMode="auto">
              <a:xfrm>
                <a:off x="-1457325" y="3121025"/>
                <a:ext cx="80962" cy="825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57" name="그룹 56"/>
          <p:cNvGrpSpPr/>
          <p:nvPr/>
        </p:nvGrpSpPr>
        <p:grpSpPr>
          <a:xfrm>
            <a:off x="7323453" y="4725162"/>
            <a:ext cx="612514" cy="513722"/>
            <a:chOff x="8023225" y="4741863"/>
            <a:chExt cx="6299200" cy="5283200"/>
          </a:xfrm>
        </p:grpSpPr>
        <p:sp>
          <p:nvSpPr>
            <p:cNvPr id="58" name="Freeform 47"/>
            <p:cNvSpPr>
              <a:spLocks noEditPoints="1"/>
            </p:cNvSpPr>
            <p:nvPr/>
          </p:nvSpPr>
          <p:spPr bwMode="auto">
            <a:xfrm>
              <a:off x="8531225" y="6672263"/>
              <a:ext cx="2032000" cy="2438400"/>
            </a:xfrm>
            <a:custGeom>
              <a:avLst/>
              <a:gdLst>
                <a:gd name="T0" fmla="*/ 576 w 3839"/>
                <a:gd name="T1" fmla="*/ 4033 h 4609"/>
                <a:gd name="T2" fmla="*/ 576 w 3839"/>
                <a:gd name="T3" fmla="*/ 3772 h 4609"/>
                <a:gd name="T4" fmla="*/ 617 w 3839"/>
                <a:gd name="T5" fmla="*/ 3506 h 4609"/>
                <a:gd name="T6" fmla="*/ 707 w 3839"/>
                <a:gd name="T7" fmla="*/ 3258 h 4609"/>
                <a:gd name="T8" fmla="*/ 842 w 3839"/>
                <a:gd name="T9" fmla="*/ 3036 h 4609"/>
                <a:gd name="T10" fmla="*/ 1015 w 3839"/>
                <a:gd name="T11" fmla="*/ 2846 h 4609"/>
                <a:gd name="T12" fmla="*/ 1222 w 3839"/>
                <a:gd name="T13" fmla="*/ 2691 h 4609"/>
                <a:gd name="T14" fmla="*/ 1457 w 3839"/>
                <a:gd name="T15" fmla="*/ 2578 h 4609"/>
                <a:gd name="T16" fmla="*/ 1715 w 3839"/>
                <a:gd name="T17" fmla="*/ 2512 h 4609"/>
                <a:gd name="T18" fmla="*/ 1919 w 3839"/>
                <a:gd name="T19" fmla="*/ 2498 h 4609"/>
                <a:gd name="T20" fmla="*/ 1772 w 3839"/>
                <a:gd name="T21" fmla="*/ 2486 h 4609"/>
                <a:gd name="T22" fmla="*/ 1589 w 3839"/>
                <a:gd name="T23" fmla="*/ 2439 h 4609"/>
                <a:gd name="T24" fmla="*/ 1421 w 3839"/>
                <a:gd name="T25" fmla="*/ 2358 h 4609"/>
                <a:gd name="T26" fmla="*/ 1274 w 3839"/>
                <a:gd name="T27" fmla="*/ 2248 h 4609"/>
                <a:gd name="T28" fmla="*/ 1150 w 3839"/>
                <a:gd name="T29" fmla="*/ 2112 h 4609"/>
                <a:gd name="T30" fmla="*/ 1054 w 3839"/>
                <a:gd name="T31" fmla="*/ 1953 h 4609"/>
                <a:gd name="T32" fmla="*/ 989 w 3839"/>
                <a:gd name="T33" fmla="*/ 1778 h 4609"/>
                <a:gd name="T34" fmla="*/ 960 w 3839"/>
                <a:gd name="T35" fmla="*/ 1586 h 4609"/>
                <a:gd name="T36" fmla="*/ 960 w 3839"/>
                <a:gd name="T37" fmla="*/ 1488 h 4609"/>
                <a:gd name="T38" fmla="*/ 989 w 3839"/>
                <a:gd name="T39" fmla="*/ 1296 h 4609"/>
                <a:gd name="T40" fmla="*/ 1054 w 3839"/>
                <a:gd name="T41" fmla="*/ 1121 h 4609"/>
                <a:gd name="T42" fmla="*/ 1150 w 3839"/>
                <a:gd name="T43" fmla="*/ 962 h 4609"/>
                <a:gd name="T44" fmla="*/ 1274 w 3839"/>
                <a:gd name="T45" fmla="*/ 826 h 4609"/>
                <a:gd name="T46" fmla="*/ 1421 w 3839"/>
                <a:gd name="T47" fmla="*/ 716 h 4609"/>
                <a:gd name="T48" fmla="*/ 1589 w 3839"/>
                <a:gd name="T49" fmla="*/ 635 h 4609"/>
                <a:gd name="T50" fmla="*/ 1772 w 3839"/>
                <a:gd name="T51" fmla="*/ 588 h 4609"/>
                <a:gd name="T52" fmla="*/ 1919 w 3839"/>
                <a:gd name="T53" fmla="*/ 576 h 4609"/>
                <a:gd name="T54" fmla="*/ 2066 w 3839"/>
                <a:gd name="T55" fmla="*/ 588 h 4609"/>
                <a:gd name="T56" fmla="*/ 2249 w 3839"/>
                <a:gd name="T57" fmla="*/ 635 h 4609"/>
                <a:gd name="T58" fmla="*/ 2418 w 3839"/>
                <a:gd name="T59" fmla="*/ 716 h 4609"/>
                <a:gd name="T60" fmla="*/ 2564 w 3839"/>
                <a:gd name="T61" fmla="*/ 826 h 4609"/>
                <a:gd name="T62" fmla="*/ 2688 w 3839"/>
                <a:gd name="T63" fmla="*/ 962 h 4609"/>
                <a:gd name="T64" fmla="*/ 2785 w 3839"/>
                <a:gd name="T65" fmla="*/ 1121 h 4609"/>
                <a:gd name="T66" fmla="*/ 2850 w 3839"/>
                <a:gd name="T67" fmla="*/ 1296 h 4609"/>
                <a:gd name="T68" fmla="*/ 2878 w 3839"/>
                <a:gd name="T69" fmla="*/ 1488 h 4609"/>
                <a:gd name="T70" fmla="*/ 2878 w 3839"/>
                <a:gd name="T71" fmla="*/ 1586 h 4609"/>
                <a:gd name="T72" fmla="*/ 2850 w 3839"/>
                <a:gd name="T73" fmla="*/ 1778 h 4609"/>
                <a:gd name="T74" fmla="*/ 2785 w 3839"/>
                <a:gd name="T75" fmla="*/ 1953 h 4609"/>
                <a:gd name="T76" fmla="*/ 2688 w 3839"/>
                <a:gd name="T77" fmla="*/ 2112 h 4609"/>
                <a:gd name="T78" fmla="*/ 2564 w 3839"/>
                <a:gd name="T79" fmla="*/ 2248 h 4609"/>
                <a:gd name="T80" fmla="*/ 2418 w 3839"/>
                <a:gd name="T81" fmla="*/ 2358 h 4609"/>
                <a:gd name="T82" fmla="*/ 2249 w 3839"/>
                <a:gd name="T83" fmla="*/ 2439 h 4609"/>
                <a:gd name="T84" fmla="*/ 2066 w 3839"/>
                <a:gd name="T85" fmla="*/ 2486 h 4609"/>
                <a:gd name="T86" fmla="*/ 1919 w 3839"/>
                <a:gd name="T87" fmla="*/ 2498 h 4609"/>
                <a:gd name="T88" fmla="*/ 2124 w 3839"/>
                <a:gd name="T89" fmla="*/ 2512 h 4609"/>
                <a:gd name="T90" fmla="*/ 2382 w 3839"/>
                <a:gd name="T91" fmla="*/ 2578 h 4609"/>
                <a:gd name="T92" fmla="*/ 2616 w 3839"/>
                <a:gd name="T93" fmla="*/ 2691 h 4609"/>
                <a:gd name="T94" fmla="*/ 2824 w 3839"/>
                <a:gd name="T95" fmla="*/ 2846 h 4609"/>
                <a:gd name="T96" fmla="*/ 2996 w 3839"/>
                <a:gd name="T97" fmla="*/ 3036 h 4609"/>
                <a:gd name="T98" fmla="*/ 3132 w 3839"/>
                <a:gd name="T99" fmla="*/ 3258 h 4609"/>
                <a:gd name="T100" fmla="*/ 3221 w 3839"/>
                <a:gd name="T101" fmla="*/ 3506 h 4609"/>
                <a:gd name="T102" fmla="*/ 3263 w 3839"/>
                <a:gd name="T103" fmla="*/ 3772 h 4609"/>
                <a:gd name="T104" fmla="*/ 3263 w 3839"/>
                <a:gd name="T105" fmla="*/ 4033 h 4609"/>
                <a:gd name="T106" fmla="*/ 0 w 3839"/>
                <a:gd name="T107" fmla="*/ 4609 h 4609"/>
                <a:gd name="T108" fmla="*/ 3839 w 3839"/>
                <a:gd name="T109" fmla="*/ 0 h 4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39" h="4609">
                  <a:moveTo>
                    <a:pt x="3263" y="4033"/>
                  </a:moveTo>
                  <a:lnTo>
                    <a:pt x="576" y="4033"/>
                  </a:lnTo>
                  <a:lnTo>
                    <a:pt x="576" y="3841"/>
                  </a:lnTo>
                  <a:lnTo>
                    <a:pt x="576" y="3772"/>
                  </a:lnTo>
                  <a:lnTo>
                    <a:pt x="590" y="3637"/>
                  </a:lnTo>
                  <a:lnTo>
                    <a:pt x="617" y="3506"/>
                  </a:lnTo>
                  <a:lnTo>
                    <a:pt x="656" y="3379"/>
                  </a:lnTo>
                  <a:lnTo>
                    <a:pt x="707" y="3258"/>
                  </a:lnTo>
                  <a:lnTo>
                    <a:pt x="769" y="3144"/>
                  </a:lnTo>
                  <a:lnTo>
                    <a:pt x="842" y="3036"/>
                  </a:lnTo>
                  <a:lnTo>
                    <a:pt x="924" y="2937"/>
                  </a:lnTo>
                  <a:lnTo>
                    <a:pt x="1015" y="2846"/>
                  </a:lnTo>
                  <a:lnTo>
                    <a:pt x="1114" y="2764"/>
                  </a:lnTo>
                  <a:lnTo>
                    <a:pt x="1222" y="2691"/>
                  </a:lnTo>
                  <a:lnTo>
                    <a:pt x="1336" y="2629"/>
                  </a:lnTo>
                  <a:lnTo>
                    <a:pt x="1457" y="2578"/>
                  </a:lnTo>
                  <a:lnTo>
                    <a:pt x="1584" y="2539"/>
                  </a:lnTo>
                  <a:lnTo>
                    <a:pt x="1715" y="2512"/>
                  </a:lnTo>
                  <a:lnTo>
                    <a:pt x="1850" y="2498"/>
                  </a:lnTo>
                  <a:lnTo>
                    <a:pt x="1919" y="2498"/>
                  </a:lnTo>
                  <a:lnTo>
                    <a:pt x="1870" y="2496"/>
                  </a:lnTo>
                  <a:lnTo>
                    <a:pt x="1772" y="2486"/>
                  </a:lnTo>
                  <a:lnTo>
                    <a:pt x="1679" y="2467"/>
                  </a:lnTo>
                  <a:lnTo>
                    <a:pt x="1589" y="2439"/>
                  </a:lnTo>
                  <a:lnTo>
                    <a:pt x="1503" y="2403"/>
                  </a:lnTo>
                  <a:lnTo>
                    <a:pt x="1421" y="2358"/>
                  </a:lnTo>
                  <a:lnTo>
                    <a:pt x="1345" y="2306"/>
                  </a:lnTo>
                  <a:lnTo>
                    <a:pt x="1274" y="2248"/>
                  </a:lnTo>
                  <a:lnTo>
                    <a:pt x="1208" y="2182"/>
                  </a:lnTo>
                  <a:lnTo>
                    <a:pt x="1150" y="2112"/>
                  </a:lnTo>
                  <a:lnTo>
                    <a:pt x="1098" y="2035"/>
                  </a:lnTo>
                  <a:lnTo>
                    <a:pt x="1054" y="1953"/>
                  </a:lnTo>
                  <a:lnTo>
                    <a:pt x="1018" y="1867"/>
                  </a:lnTo>
                  <a:lnTo>
                    <a:pt x="989" y="1778"/>
                  </a:lnTo>
                  <a:lnTo>
                    <a:pt x="970" y="1684"/>
                  </a:lnTo>
                  <a:lnTo>
                    <a:pt x="960" y="1586"/>
                  </a:lnTo>
                  <a:lnTo>
                    <a:pt x="959" y="1537"/>
                  </a:lnTo>
                  <a:lnTo>
                    <a:pt x="960" y="1488"/>
                  </a:lnTo>
                  <a:lnTo>
                    <a:pt x="970" y="1390"/>
                  </a:lnTo>
                  <a:lnTo>
                    <a:pt x="989" y="1296"/>
                  </a:lnTo>
                  <a:lnTo>
                    <a:pt x="1018" y="1207"/>
                  </a:lnTo>
                  <a:lnTo>
                    <a:pt x="1054" y="1121"/>
                  </a:lnTo>
                  <a:lnTo>
                    <a:pt x="1098" y="1039"/>
                  </a:lnTo>
                  <a:lnTo>
                    <a:pt x="1150" y="962"/>
                  </a:lnTo>
                  <a:lnTo>
                    <a:pt x="1208" y="892"/>
                  </a:lnTo>
                  <a:lnTo>
                    <a:pt x="1274" y="826"/>
                  </a:lnTo>
                  <a:lnTo>
                    <a:pt x="1345" y="768"/>
                  </a:lnTo>
                  <a:lnTo>
                    <a:pt x="1421" y="716"/>
                  </a:lnTo>
                  <a:lnTo>
                    <a:pt x="1503" y="671"/>
                  </a:lnTo>
                  <a:lnTo>
                    <a:pt x="1589" y="635"/>
                  </a:lnTo>
                  <a:lnTo>
                    <a:pt x="1679" y="607"/>
                  </a:lnTo>
                  <a:lnTo>
                    <a:pt x="1772" y="588"/>
                  </a:lnTo>
                  <a:lnTo>
                    <a:pt x="1870" y="578"/>
                  </a:lnTo>
                  <a:lnTo>
                    <a:pt x="1919" y="576"/>
                  </a:lnTo>
                  <a:lnTo>
                    <a:pt x="1968" y="578"/>
                  </a:lnTo>
                  <a:lnTo>
                    <a:pt x="2066" y="588"/>
                  </a:lnTo>
                  <a:lnTo>
                    <a:pt x="2160" y="607"/>
                  </a:lnTo>
                  <a:lnTo>
                    <a:pt x="2249" y="635"/>
                  </a:lnTo>
                  <a:lnTo>
                    <a:pt x="2335" y="671"/>
                  </a:lnTo>
                  <a:lnTo>
                    <a:pt x="2418" y="716"/>
                  </a:lnTo>
                  <a:lnTo>
                    <a:pt x="2494" y="768"/>
                  </a:lnTo>
                  <a:lnTo>
                    <a:pt x="2564" y="826"/>
                  </a:lnTo>
                  <a:lnTo>
                    <a:pt x="2631" y="892"/>
                  </a:lnTo>
                  <a:lnTo>
                    <a:pt x="2688" y="962"/>
                  </a:lnTo>
                  <a:lnTo>
                    <a:pt x="2740" y="1039"/>
                  </a:lnTo>
                  <a:lnTo>
                    <a:pt x="2785" y="1121"/>
                  </a:lnTo>
                  <a:lnTo>
                    <a:pt x="2821" y="1207"/>
                  </a:lnTo>
                  <a:lnTo>
                    <a:pt x="2850" y="1296"/>
                  </a:lnTo>
                  <a:lnTo>
                    <a:pt x="2868" y="1390"/>
                  </a:lnTo>
                  <a:lnTo>
                    <a:pt x="2878" y="1488"/>
                  </a:lnTo>
                  <a:lnTo>
                    <a:pt x="2880" y="1537"/>
                  </a:lnTo>
                  <a:lnTo>
                    <a:pt x="2878" y="1586"/>
                  </a:lnTo>
                  <a:lnTo>
                    <a:pt x="2868" y="1684"/>
                  </a:lnTo>
                  <a:lnTo>
                    <a:pt x="2850" y="1778"/>
                  </a:lnTo>
                  <a:lnTo>
                    <a:pt x="2821" y="1867"/>
                  </a:lnTo>
                  <a:lnTo>
                    <a:pt x="2785" y="1953"/>
                  </a:lnTo>
                  <a:lnTo>
                    <a:pt x="2740" y="2035"/>
                  </a:lnTo>
                  <a:lnTo>
                    <a:pt x="2688" y="2112"/>
                  </a:lnTo>
                  <a:lnTo>
                    <a:pt x="2631" y="2182"/>
                  </a:lnTo>
                  <a:lnTo>
                    <a:pt x="2564" y="2248"/>
                  </a:lnTo>
                  <a:lnTo>
                    <a:pt x="2494" y="2306"/>
                  </a:lnTo>
                  <a:lnTo>
                    <a:pt x="2418" y="2358"/>
                  </a:lnTo>
                  <a:lnTo>
                    <a:pt x="2335" y="2403"/>
                  </a:lnTo>
                  <a:lnTo>
                    <a:pt x="2249" y="2439"/>
                  </a:lnTo>
                  <a:lnTo>
                    <a:pt x="2160" y="2467"/>
                  </a:lnTo>
                  <a:lnTo>
                    <a:pt x="2066" y="2486"/>
                  </a:lnTo>
                  <a:lnTo>
                    <a:pt x="1968" y="2496"/>
                  </a:lnTo>
                  <a:lnTo>
                    <a:pt x="1919" y="2498"/>
                  </a:lnTo>
                  <a:lnTo>
                    <a:pt x="1988" y="2498"/>
                  </a:lnTo>
                  <a:lnTo>
                    <a:pt x="2124" y="2512"/>
                  </a:lnTo>
                  <a:lnTo>
                    <a:pt x="2255" y="2539"/>
                  </a:lnTo>
                  <a:lnTo>
                    <a:pt x="2382" y="2578"/>
                  </a:lnTo>
                  <a:lnTo>
                    <a:pt x="2502" y="2629"/>
                  </a:lnTo>
                  <a:lnTo>
                    <a:pt x="2616" y="2691"/>
                  </a:lnTo>
                  <a:lnTo>
                    <a:pt x="2724" y="2764"/>
                  </a:lnTo>
                  <a:lnTo>
                    <a:pt x="2824" y="2846"/>
                  </a:lnTo>
                  <a:lnTo>
                    <a:pt x="2914" y="2937"/>
                  </a:lnTo>
                  <a:lnTo>
                    <a:pt x="2996" y="3036"/>
                  </a:lnTo>
                  <a:lnTo>
                    <a:pt x="3070" y="3144"/>
                  </a:lnTo>
                  <a:lnTo>
                    <a:pt x="3132" y="3258"/>
                  </a:lnTo>
                  <a:lnTo>
                    <a:pt x="3182" y="3379"/>
                  </a:lnTo>
                  <a:lnTo>
                    <a:pt x="3221" y="3506"/>
                  </a:lnTo>
                  <a:lnTo>
                    <a:pt x="3248" y="3637"/>
                  </a:lnTo>
                  <a:lnTo>
                    <a:pt x="3263" y="3772"/>
                  </a:lnTo>
                  <a:lnTo>
                    <a:pt x="3263" y="3841"/>
                  </a:lnTo>
                  <a:lnTo>
                    <a:pt x="3263" y="4033"/>
                  </a:lnTo>
                  <a:close/>
                  <a:moveTo>
                    <a:pt x="0" y="0"/>
                  </a:moveTo>
                  <a:lnTo>
                    <a:pt x="0" y="4609"/>
                  </a:lnTo>
                  <a:lnTo>
                    <a:pt x="3839" y="4609"/>
                  </a:lnTo>
                  <a:lnTo>
                    <a:pt x="383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DB9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59" name="그룹 58"/>
            <p:cNvGrpSpPr/>
            <p:nvPr/>
          </p:nvGrpSpPr>
          <p:grpSpPr>
            <a:xfrm>
              <a:off x="8023225" y="4741863"/>
              <a:ext cx="6299200" cy="5283200"/>
              <a:chOff x="8023225" y="4741863"/>
              <a:chExt cx="6299200" cy="5283200"/>
            </a:xfrm>
          </p:grpSpPr>
          <p:sp>
            <p:nvSpPr>
              <p:cNvPr id="60" name="Freeform 48"/>
              <p:cNvSpPr>
                <a:spLocks/>
              </p:cNvSpPr>
              <p:nvPr/>
            </p:nvSpPr>
            <p:spPr bwMode="auto">
              <a:xfrm>
                <a:off x="8023225" y="5757863"/>
                <a:ext cx="6299200" cy="4267200"/>
              </a:xfrm>
              <a:custGeom>
                <a:avLst/>
                <a:gdLst>
                  <a:gd name="T0" fmla="*/ 7489 w 11905"/>
                  <a:gd name="T1" fmla="*/ 0 h 8065"/>
                  <a:gd name="T2" fmla="*/ 11329 w 11905"/>
                  <a:gd name="T3" fmla="*/ 384 h 8065"/>
                  <a:gd name="T4" fmla="*/ 11386 w 11905"/>
                  <a:gd name="T5" fmla="*/ 393 h 8065"/>
                  <a:gd name="T6" fmla="*/ 11452 w 11905"/>
                  <a:gd name="T7" fmla="*/ 428 h 8065"/>
                  <a:gd name="T8" fmla="*/ 11498 w 11905"/>
                  <a:gd name="T9" fmla="*/ 485 h 8065"/>
                  <a:gd name="T10" fmla="*/ 11521 w 11905"/>
                  <a:gd name="T11" fmla="*/ 557 h 8065"/>
                  <a:gd name="T12" fmla="*/ 11521 w 11905"/>
                  <a:gd name="T13" fmla="*/ 7489 h 8065"/>
                  <a:gd name="T14" fmla="*/ 11512 w 11905"/>
                  <a:gd name="T15" fmla="*/ 7547 h 8065"/>
                  <a:gd name="T16" fmla="*/ 11478 w 11905"/>
                  <a:gd name="T17" fmla="*/ 7612 h 8065"/>
                  <a:gd name="T18" fmla="*/ 11420 w 11905"/>
                  <a:gd name="T19" fmla="*/ 7659 h 8065"/>
                  <a:gd name="T20" fmla="*/ 11348 w 11905"/>
                  <a:gd name="T21" fmla="*/ 7681 h 8065"/>
                  <a:gd name="T22" fmla="*/ 576 w 11905"/>
                  <a:gd name="T23" fmla="*/ 7682 h 8065"/>
                  <a:gd name="T24" fmla="*/ 518 w 11905"/>
                  <a:gd name="T25" fmla="*/ 7674 h 8065"/>
                  <a:gd name="T26" fmla="*/ 454 w 11905"/>
                  <a:gd name="T27" fmla="*/ 7638 h 8065"/>
                  <a:gd name="T28" fmla="*/ 408 w 11905"/>
                  <a:gd name="T29" fmla="*/ 7582 h 8065"/>
                  <a:gd name="T30" fmla="*/ 385 w 11905"/>
                  <a:gd name="T31" fmla="*/ 7509 h 8065"/>
                  <a:gd name="T32" fmla="*/ 385 w 11905"/>
                  <a:gd name="T33" fmla="*/ 576 h 8065"/>
                  <a:gd name="T34" fmla="*/ 392 w 11905"/>
                  <a:gd name="T35" fmla="*/ 520 h 8065"/>
                  <a:gd name="T36" fmla="*/ 428 w 11905"/>
                  <a:gd name="T37" fmla="*/ 454 h 8065"/>
                  <a:gd name="T38" fmla="*/ 484 w 11905"/>
                  <a:gd name="T39" fmla="*/ 407 h 8065"/>
                  <a:gd name="T40" fmla="*/ 556 w 11905"/>
                  <a:gd name="T41" fmla="*/ 384 h 8065"/>
                  <a:gd name="T42" fmla="*/ 4417 w 11905"/>
                  <a:gd name="T43" fmla="*/ 384 h 8065"/>
                  <a:gd name="T44" fmla="*/ 576 w 11905"/>
                  <a:gd name="T45" fmla="*/ 0 h 8065"/>
                  <a:gd name="T46" fmla="*/ 405 w 11905"/>
                  <a:gd name="T47" fmla="*/ 26 h 8065"/>
                  <a:gd name="T48" fmla="*/ 209 w 11905"/>
                  <a:gd name="T49" fmla="*/ 131 h 8065"/>
                  <a:gd name="T50" fmla="*/ 69 w 11905"/>
                  <a:gd name="T51" fmla="*/ 302 h 8065"/>
                  <a:gd name="T52" fmla="*/ 1 w 11905"/>
                  <a:gd name="T53" fmla="*/ 517 h 8065"/>
                  <a:gd name="T54" fmla="*/ 0 w 11905"/>
                  <a:gd name="T55" fmla="*/ 7489 h 8065"/>
                  <a:gd name="T56" fmla="*/ 24 w 11905"/>
                  <a:gd name="T57" fmla="*/ 7661 h 8065"/>
                  <a:gd name="T58" fmla="*/ 131 w 11905"/>
                  <a:gd name="T59" fmla="*/ 7857 h 8065"/>
                  <a:gd name="T60" fmla="*/ 301 w 11905"/>
                  <a:gd name="T61" fmla="*/ 7998 h 8065"/>
                  <a:gd name="T62" fmla="*/ 517 w 11905"/>
                  <a:gd name="T63" fmla="*/ 8064 h 8065"/>
                  <a:gd name="T64" fmla="*/ 11329 w 11905"/>
                  <a:gd name="T65" fmla="*/ 8065 h 8065"/>
                  <a:gd name="T66" fmla="*/ 11501 w 11905"/>
                  <a:gd name="T67" fmla="*/ 8041 h 8065"/>
                  <a:gd name="T68" fmla="*/ 11695 w 11905"/>
                  <a:gd name="T69" fmla="*/ 7934 h 8065"/>
                  <a:gd name="T70" fmla="*/ 11836 w 11905"/>
                  <a:gd name="T71" fmla="*/ 7764 h 8065"/>
                  <a:gd name="T72" fmla="*/ 11903 w 11905"/>
                  <a:gd name="T73" fmla="*/ 7548 h 8065"/>
                  <a:gd name="T74" fmla="*/ 11905 w 11905"/>
                  <a:gd name="T75" fmla="*/ 576 h 8065"/>
                  <a:gd name="T76" fmla="*/ 11880 w 11905"/>
                  <a:gd name="T77" fmla="*/ 405 h 8065"/>
                  <a:gd name="T78" fmla="*/ 11774 w 11905"/>
                  <a:gd name="T79" fmla="*/ 210 h 8065"/>
                  <a:gd name="T80" fmla="*/ 11603 w 11905"/>
                  <a:gd name="T81" fmla="*/ 69 h 8065"/>
                  <a:gd name="T82" fmla="*/ 11388 w 11905"/>
                  <a:gd name="T83" fmla="*/ 3 h 80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1905" h="8065">
                    <a:moveTo>
                      <a:pt x="11329" y="0"/>
                    </a:moveTo>
                    <a:lnTo>
                      <a:pt x="7489" y="0"/>
                    </a:lnTo>
                    <a:lnTo>
                      <a:pt x="7489" y="384"/>
                    </a:lnTo>
                    <a:lnTo>
                      <a:pt x="11329" y="384"/>
                    </a:lnTo>
                    <a:lnTo>
                      <a:pt x="11348" y="384"/>
                    </a:lnTo>
                    <a:lnTo>
                      <a:pt x="11386" y="393"/>
                    </a:lnTo>
                    <a:lnTo>
                      <a:pt x="11420" y="407"/>
                    </a:lnTo>
                    <a:lnTo>
                      <a:pt x="11452" y="428"/>
                    </a:lnTo>
                    <a:lnTo>
                      <a:pt x="11478" y="454"/>
                    </a:lnTo>
                    <a:lnTo>
                      <a:pt x="11498" y="485"/>
                    </a:lnTo>
                    <a:lnTo>
                      <a:pt x="11512" y="520"/>
                    </a:lnTo>
                    <a:lnTo>
                      <a:pt x="11521" y="557"/>
                    </a:lnTo>
                    <a:lnTo>
                      <a:pt x="11521" y="576"/>
                    </a:lnTo>
                    <a:lnTo>
                      <a:pt x="11521" y="7489"/>
                    </a:lnTo>
                    <a:lnTo>
                      <a:pt x="11521" y="7509"/>
                    </a:lnTo>
                    <a:lnTo>
                      <a:pt x="11512" y="7547"/>
                    </a:lnTo>
                    <a:lnTo>
                      <a:pt x="11498" y="7582"/>
                    </a:lnTo>
                    <a:lnTo>
                      <a:pt x="11478" y="7612"/>
                    </a:lnTo>
                    <a:lnTo>
                      <a:pt x="11452" y="7638"/>
                    </a:lnTo>
                    <a:lnTo>
                      <a:pt x="11420" y="7659"/>
                    </a:lnTo>
                    <a:lnTo>
                      <a:pt x="11386" y="7674"/>
                    </a:lnTo>
                    <a:lnTo>
                      <a:pt x="11348" y="7681"/>
                    </a:lnTo>
                    <a:lnTo>
                      <a:pt x="11329" y="7682"/>
                    </a:lnTo>
                    <a:lnTo>
                      <a:pt x="576" y="7682"/>
                    </a:lnTo>
                    <a:lnTo>
                      <a:pt x="556" y="7681"/>
                    </a:lnTo>
                    <a:lnTo>
                      <a:pt x="518" y="7674"/>
                    </a:lnTo>
                    <a:lnTo>
                      <a:pt x="484" y="7659"/>
                    </a:lnTo>
                    <a:lnTo>
                      <a:pt x="454" y="7638"/>
                    </a:lnTo>
                    <a:lnTo>
                      <a:pt x="428" y="7612"/>
                    </a:lnTo>
                    <a:lnTo>
                      <a:pt x="408" y="7582"/>
                    </a:lnTo>
                    <a:lnTo>
                      <a:pt x="392" y="7547"/>
                    </a:lnTo>
                    <a:lnTo>
                      <a:pt x="385" y="7509"/>
                    </a:lnTo>
                    <a:lnTo>
                      <a:pt x="385" y="7489"/>
                    </a:lnTo>
                    <a:lnTo>
                      <a:pt x="385" y="576"/>
                    </a:lnTo>
                    <a:lnTo>
                      <a:pt x="385" y="557"/>
                    </a:lnTo>
                    <a:lnTo>
                      <a:pt x="392" y="520"/>
                    </a:lnTo>
                    <a:lnTo>
                      <a:pt x="408" y="485"/>
                    </a:lnTo>
                    <a:lnTo>
                      <a:pt x="428" y="454"/>
                    </a:lnTo>
                    <a:lnTo>
                      <a:pt x="454" y="428"/>
                    </a:lnTo>
                    <a:lnTo>
                      <a:pt x="484" y="407"/>
                    </a:lnTo>
                    <a:lnTo>
                      <a:pt x="518" y="393"/>
                    </a:lnTo>
                    <a:lnTo>
                      <a:pt x="556" y="384"/>
                    </a:lnTo>
                    <a:lnTo>
                      <a:pt x="576" y="384"/>
                    </a:lnTo>
                    <a:lnTo>
                      <a:pt x="4417" y="384"/>
                    </a:lnTo>
                    <a:lnTo>
                      <a:pt x="4417" y="0"/>
                    </a:lnTo>
                    <a:lnTo>
                      <a:pt x="576" y="0"/>
                    </a:lnTo>
                    <a:lnTo>
                      <a:pt x="517" y="3"/>
                    </a:lnTo>
                    <a:lnTo>
                      <a:pt x="405" y="26"/>
                    </a:lnTo>
                    <a:lnTo>
                      <a:pt x="301" y="69"/>
                    </a:lnTo>
                    <a:lnTo>
                      <a:pt x="209" y="131"/>
                    </a:lnTo>
                    <a:lnTo>
                      <a:pt x="131" y="210"/>
                    </a:lnTo>
                    <a:lnTo>
                      <a:pt x="69" y="302"/>
                    </a:lnTo>
                    <a:lnTo>
                      <a:pt x="24" y="405"/>
                    </a:lnTo>
                    <a:lnTo>
                      <a:pt x="1" y="517"/>
                    </a:lnTo>
                    <a:lnTo>
                      <a:pt x="0" y="576"/>
                    </a:lnTo>
                    <a:lnTo>
                      <a:pt x="0" y="7489"/>
                    </a:lnTo>
                    <a:lnTo>
                      <a:pt x="1" y="7548"/>
                    </a:lnTo>
                    <a:lnTo>
                      <a:pt x="24" y="7661"/>
                    </a:lnTo>
                    <a:lnTo>
                      <a:pt x="69" y="7764"/>
                    </a:lnTo>
                    <a:lnTo>
                      <a:pt x="131" y="7857"/>
                    </a:lnTo>
                    <a:lnTo>
                      <a:pt x="209" y="7934"/>
                    </a:lnTo>
                    <a:lnTo>
                      <a:pt x="301" y="7998"/>
                    </a:lnTo>
                    <a:lnTo>
                      <a:pt x="405" y="8041"/>
                    </a:lnTo>
                    <a:lnTo>
                      <a:pt x="517" y="8064"/>
                    </a:lnTo>
                    <a:lnTo>
                      <a:pt x="576" y="8065"/>
                    </a:lnTo>
                    <a:lnTo>
                      <a:pt x="11329" y="8065"/>
                    </a:lnTo>
                    <a:lnTo>
                      <a:pt x="11388" y="8064"/>
                    </a:lnTo>
                    <a:lnTo>
                      <a:pt x="11501" y="8041"/>
                    </a:lnTo>
                    <a:lnTo>
                      <a:pt x="11603" y="7998"/>
                    </a:lnTo>
                    <a:lnTo>
                      <a:pt x="11695" y="7934"/>
                    </a:lnTo>
                    <a:lnTo>
                      <a:pt x="11774" y="7857"/>
                    </a:lnTo>
                    <a:lnTo>
                      <a:pt x="11836" y="7764"/>
                    </a:lnTo>
                    <a:lnTo>
                      <a:pt x="11880" y="7661"/>
                    </a:lnTo>
                    <a:lnTo>
                      <a:pt x="11903" y="7548"/>
                    </a:lnTo>
                    <a:lnTo>
                      <a:pt x="11905" y="7489"/>
                    </a:lnTo>
                    <a:lnTo>
                      <a:pt x="11905" y="576"/>
                    </a:lnTo>
                    <a:lnTo>
                      <a:pt x="11903" y="517"/>
                    </a:lnTo>
                    <a:lnTo>
                      <a:pt x="11880" y="405"/>
                    </a:lnTo>
                    <a:lnTo>
                      <a:pt x="11836" y="302"/>
                    </a:lnTo>
                    <a:lnTo>
                      <a:pt x="11774" y="210"/>
                    </a:lnTo>
                    <a:lnTo>
                      <a:pt x="11695" y="131"/>
                    </a:lnTo>
                    <a:lnTo>
                      <a:pt x="11603" y="69"/>
                    </a:lnTo>
                    <a:lnTo>
                      <a:pt x="11501" y="26"/>
                    </a:lnTo>
                    <a:lnTo>
                      <a:pt x="11388" y="3"/>
                    </a:lnTo>
                    <a:lnTo>
                      <a:pt x="11329" y="0"/>
                    </a:lnTo>
                    <a:close/>
                  </a:path>
                </a:pathLst>
              </a:custGeom>
              <a:solidFill>
                <a:srgbClr val="4C474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Freeform 49"/>
              <p:cNvSpPr>
                <a:spLocks noEditPoints="1"/>
              </p:cNvSpPr>
              <p:nvPr/>
            </p:nvSpPr>
            <p:spPr bwMode="auto">
              <a:xfrm>
                <a:off x="8734425" y="6875463"/>
                <a:ext cx="1625600" cy="2033588"/>
              </a:xfrm>
              <a:custGeom>
                <a:avLst/>
                <a:gdLst>
                  <a:gd name="T0" fmla="*/ 1824 w 3073"/>
                  <a:gd name="T1" fmla="*/ 2340 h 3841"/>
                  <a:gd name="T2" fmla="*/ 2226 w 3073"/>
                  <a:gd name="T3" fmla="*/ 2533 h 3841"/>
                  <a:gd name="T4" fmla="*/ 2521 w 3073"/>
                  <a:gd name="T5" fmla="*/ 2859 h 3841"/>
                  <a:gd name="T6" fmla="*/ 2675 w 3073"/>
                  <a:gd name="T7" fmla="*/ 3281 h 3841"/>
                  <a:gd name="T8" fmla="*/ 386 w 3073"/>
                  <a:gd name="T9" fmla="*/ 3397 h 3841"/>
                  <a:gd name="T10" fmla="*/ 498 w 3073"/>
                  <a:gd name="T11" fmla="*/ 2957 h 3841"/>
                  <a:gd name="T12" fmla="*/ 761 w 3073"/>
                  <a:gd name="T13" fmla="*/ 2604 h 3841"/>
                  <a:gd name="T14" fmla="*/ 1140 w 3073"/>
                  <a:gd name="T15" fmla="*/ 2373 h 3841"/>
                  <a:gd name="T16" fmla="*/ 1536 w 3073"/>
                  <a:gd name="T17" fmla="*/ 2304 h 3841"/>
                  <a:gd name="T18" fmla="*/ 792 w 3073"/>
                  <a:gd name="T19" fmla="*/ 960 h 3841"/>
                  <a:gd name="T20" fmla="*/ 921 w 3073"/>
                  <a:gd name="T21" fmla="*/ 693 h 3841"/>
                  <a:gd name="T22" fmla="*/ 1139 w 3073"/>
                  <a:gd name="T23" fmla="*/ 495 h 3841"/>
                  <a:gd name="T24" fmla="*/ 1420 w 3073"/>
                  <a:gd name="T25" fmla="*/ 393 h 3841"/>
                  <a:gd name="T26" fmla="*/ 1653 w 3073"/>
                  <a:gd name="T27" fmla="*/ 393 h 3841"/>
                  <a:gd name="T28" fmla="*/ 1934 w 3073"/>
                  <a:gd name="T29" fmla="*/ 495 h 3841"/>
                  <a:gd name="T30" fmla="*/ 2151 w 3073"/>
                  <a:gd name="T31" fmla="*/ 693 h 3841"/>
                  <a:gd name="T32" fmla="*/ 2281 w 3073"/>
                  <a:gd name="T33" fmla="*/ 960 h 3841"/>
                  <a:gd name="T34" fmla="*/ 2304 w 3073"/>
                  <a:gd name="T35" fmla="*/ 1191 h 3841"/>
                  <a:gd name="T36" fmla="*/ 2229 w 3073"/>
                  <a:gd name="T37" fmla="*/ 1485 h 3841"/>
                  <a:gd name="T38" fmla="*/ 2053 w 3073"/>
                  <a:gd name="T39" fmla="*/ 1721 h 3841"/>
                  <a:gd name="T40" fmla="*/ 1800 w 3073"/>
                  <a:gd name="T41" fmla="*/ 1874 h 3841"/>
                  <a:gd name="T42" fmla="*/ 1536 w 3073"/>
                  <a:gd name="T43" fmla="*/ 1920 h 3841"/>
                  <a:gd name="T44" fmla="*/ 1273 w 3073"/>
                  <a:gd name="T45" fmla="*/ 1874 h 3841"/>
                  <a:gd name="T46" fmla="*/ 1019 w 3073"/>
                  <a:gd name="T47" fmla="*/ 1721 h 3841"/>
                  <a:gd name="T48" fmla="*/ 844 w 3073"/>
                  <a:gd name="T49" fmla="*/ 1485 h 3841"/>
                  <a:gd name="T50" fmla="*/ 769 w 3073"/>
                  <a:gd name="T51" fmla="*/ 1191 h 3841"/>
                  <a:gd name="T52" fmla="*/ 3073 w 3073"/>
                  <a:gd name="T53" fmla="*/ 3841 h 3841"/>
                  <a:gd name="T54" fmla="*/ 3048 w 3073"/>
                  <a:gd name="T55" fmla="*/ 3180 h 3841"/>
                  <a:gd name="T56" fmla="*/ 2912 w 3073"/>
                  <a:gd name="T57" fmla="*/ 2774 h 3841"/>
                  <a:gd name="T58" fmla="*/ 2675 w 3073"/>
                  <a:gd name="T59" fmla="*/ 2428 h 3841"/>
                  <a:gd name="T60" fmla="*/ 2354 w 3073"/>
                  <a:gd name="T61" fmla="*/ 2157 h 3841"/>
                  <a:gd name="T62" fmla="*/ 2366 w 3073"/>
                  <a:gd name="T63" fmla="*/ 1950 h 3841"/>
                  <a:gd name="T64" fmla="*/ 2636 w 3073"/>
                  <a:gd name="T65" fmla="*/ 1495 h 3841"/>
                  <a:gd name="T66" fmla="*/ 2687 w 3073"/>
                  <a:gd name="T67" fmla="*/ 1093 h 3841"/>
                  <a:gd name="T68" fmla="*/ 2575 w 3073"/>
                  <a:gd name="T69" fmla="*/ 652 h 3841"/>
                  <a:gd name="T70" fmla="*/ 2311 w 3073"/>
                  <a:gd name="T71" fmla="*/ 299 h 3841"/>
                  <a:gd name="T72" fmla="*/ 1932 w 3073"/>
                  <a:gd name="T73" fmla="*/ 69 h 3841"/>
                  <a:gd name="T74" fmla="*/ 1536 w 3073"/>
                  <a:gd name="T75" fmla="*/ 0 h 3841"/>
                  <a:gd name="T76" fmla="*/ 1140 w 3073"/>
                  <a:gd name="T77" fmla="*/ 69 h 3841"/>
                  <a:gd name="T78" fmla="*/ 761 w 3073"/>
                  <a:gd name="T79" fmla="*/ 299 h 3841"/>
                  <a:gd name="T80" fmla="*/ 498 w 3073"/>
                  <a:gd name="T81" fmla="*/ 652 h 3841"/>
                  <a:gd name="T82" fmla="*/ 386 w 3073"/>
                  <a:gd name="T83" fmla="*/ 1093 h 3841"/>
                  <a:gd name="T84" fmla="*/ 436 w 3073"/>
                  <a:gd name="T85" fmla="*/ 1495 h 3841"/>
                  <a:gd name="T86" fmla="*/ 707 w 3073"/>
                  <a:gd name="T87" fmla="*/ 1950 h 3841"/>
                  <a:gd name="T88" fmla="*/ 718 w 3073"/>
                  <a:gd name="T89" fmla="*/ 2157 h 3841"/>
                  <a:gd name="T90" fmla="*/ 397 w 3073"/>
                  <a:gd name="T91" fmla="*/ 2428 h 3841"/>
                  <a:gd name="T92" fmla="*/ 161 w 3073"/>
                  <a:gd name="T93" fmla="*/ 2774 h 3841"/>
                  <a:gd name="T94" fmla="*/ 24 w 3073"/>
                  <a:gd name="T95" fmla="*/ 3180 h 38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073" h="3841">
                    <a:moveTo>
                      <a:pt x="1536" y="2304"/>
                    </a:moveTo>
                    <a:lnTo>
                      <a:pt x="1595" y="2306"/>
                    </a:lnTo>
                    <a:lnTo>
                      <a:pt x="1712" y="2317"/>
                    </a:lnTo>
                    <a:lnTo>
                      <a:pt x="1824" y="2340"/>
                    </a:lnTo>
                    <a:lnTo>
                      <a:pt x="1932" y="2373"/>
                    </a:lnTo>
                    <a:lnTo>
                      <a:pt x="2036" y="2418"/>
                    </a:lnTo>
                    <a:lnTo>
                      <a:pt x="2134" y="2471"/>
                    </a:lnTo>
                    <a:lnTo>
                      <a:pt x="2226" y="2533"/>
                    </a:lnTo>
                    <a:lnTo>
                      <a:pt x="2311" y="2604"/>
                    </a:lnTo>
                    <a:lnTo>
                      <a:pt x="2389" y="2682"/>
                    </a:lnTo>
                    <a:lnTo>
                      <a:pt x="2459" y="2767"/>
                    </a:lnTo>
                    <a:lnTo>
                      <a:pt x="2521" y="2859"/>
                    </a:lnTo>
                    <a:lnTo>
                      <a:pt x="2575" y="2957"/>
                    </a:lnTo>
                    <a:lnTo>
                      <a:pt x="2619" y="3060"/>
                    </a:lnTo>
                    <a:lnTo>
                      <a:pt x="2652" y="3168"/>
                    </a:lnTo>
                    <a:lnTo>
                      <a:pt x="2675" y="3281"/>
                    </a:lnTo>
                    <a:lnTo>
                      <a:pt x="2687" y="3397"/>
                    </a:lnTo>
                    <a:lnTo>
                      <a:pt x="2688" y="3456"/>
                    </a:lnTo>
                    <a:lnTo>
                      <a:pt x="384" y="3456"/>
                    </a:lnTo>
                    <a:lnTo>
                      <a:pt x="386" y="3397"/>
                    </a:lnTo>
                    <a:lnTo>
                      <a:pt x="397" y="3281"/>
                    </a:lnTo>
                    <a:lnTo>
                      <a:pt x="420" y="3168"/>
                    </a:lnTo>
                    <a:lnTo>
                      <a:pt x="453" y="3060"/>
                    </a:lnTo>
                    <a:lnTo>
                      <a:pt x="498" y="2957"/>
                    </a:lnTo>
                    <a:lnTo>
                      <a:pt x="551" y="2859"/>
                    </a:lnTo>
                    <a:lnTo>
                      <a:pt x="613" y="2767"/>
                    </a:lnTo>
                    <a:lnTo>
                      <a:pt x="684" y="2682"/>
                    </a:lnTo>
                    <a:lnTo>
                      <a:pt x="761" y="2604"/>
                    </a:lnTo>
                    <a:lnTo>
                      <a:pt x="846" y="2533"/>
                    </a:lnTo>
                    <a:lnTo>
                      <a:pt x="939" y="2471"/>
                    </a:lnTo>
                    <a:lnTo>
                      <a:pt x="1037" y="2418"/>
                    </a:lnTo>
                    <a:lnTo>
                      <a:pt x="1140" y="2373"/>
                    </a:lnTo>
                    <a:lnTo>
                      <a:pt x="1248" y="2340"/>
                    </a:lnTo>
                    <a:lnTo>
                      <a:pt x="1361" y="2317"/>
                    </a:lnTo>
                    <a:lnTo>
                      <a:pt x="1477" y="2306"/>
                    </a:lnTo>
                    <a:lnTo>
                      <a:pt x="1536" y="2304"/>
                    </a:lnTo>
                    <a:close/>
                    <a:moveTo>
                      <a:pt x="769" y="1152"/>
                    </a:moveTo>
                    <a:lnTo>
                      <a:pt x="769" y="1113"/>
                    </a:lnTo>
                    <a:lnTo>
                      <a:pt x="777" y="1035"/>
                    </a:lnTo>
                    <a:lnTo>
                      <a:pt x="792" y="960"/>
                    </a:lnTo>
                    <a:lnTo>
                      <a:pt x="815" y="888"/>
                    </a:lnTo>
                    <a:lnTo>
                      <a:pt x="844" y="819"/>
                    </a:lnTo>
                    <a:lnTo>
                      <a:pt x="880" y="754"/>
                    </a:lnTo>
                    <a:lnTo>
                      <a:pt x="921" y="693"/>
                    </a:lnTo>
                    <a:lnTo>
                      <a:pt x="967" y="635"/>
                    </a:lnTo>
                    <a:lnTo>
                      <a:pt x="1019" y="583"/>
                    </a:lnTo>
                    <a:lnTo>
                      <a:pt x="1077" y="537"/>
                    </a:lnTo>
                    <a:lnTo>
                      <a:pt x="1139" y="495"/>
                    </a:lnTo>
                    <a:lnTo>
                      <a:pt x="1204" y="459"/>
                    </a:lnTo>
                    <a:lnTo>
                      <a:pt x="1273" y="430"/>
                    </a:lnTo>
                    <a:lnTo>
                      <a:pt x="1345" y="407"/>
                    </a:lnTo>
                    <a:lnTo>
                      <a:pt x="1420" y="393"/>
                    </a:lnTo>
                    <a:lnTo>
                      <a:pt x="1497" y="384"/>
                    </a:lnTo>
                    <a:lnTo>
                      <a:pt x="1536" y="384"/>
                    </a:lnTo>
                    <a:lnTo>
                      <a:pt x="1575" y="384"/>
                    </a:lnTo>
                    <a:lnTo>
                      <a:pt x="1653" y="393"/>
                    </a:lnTo>
                    <a:lnTo>
                      <a:pt x="1728" y="407"/>
                    </a:lnTo>
                    <a:lnTo>
                      <a:pt x="1800" y="430"/>
                    </a:lnTo>
                    <a:lnTo>
                      <a:pt x="1869" y="459"/>
                    </a:lnTo>
                    <a:lnTo>
                      <a:pt x="1934" y="495"/>
                    </a:lnTo>
                    <a:lnTo>
                      <a:pt x="1996" y="537"/>
                    </a:lnTo>
                    <a:lnTo>
                      <a:pt x="2053" y="583"/>
                    </a:lnTo>
                    <a:lnTo>
                      <a:pt x="2105" y="635"/>
                    </a:lnTo>
                    <a:lnTo>
                      <a:pt x="2151" y="693"/>
                    </a:lnTo>
                    <a:lnTo>
                      <a:pt x="2193" y="754"/>
                    </a:lnTo>
                    <a:lnTo>
                      <a:pt x="2229" y="819"/>
                    </a:lnTo>
                    <a:lnTo>
                      <a:pt x="2258" y="888"/>
                    </a:lnTo>
                    <a:lnTo>
                      <a:pt x="2281" y="960"/>
                    </a:lnTo>
                    <a:lnTo>
                      <a:pt x="2295" y="1035"/>
                    </a:lnTo>
                    <a:lnTo>
                      <a:pt x="2304" y="1113"/>
                    </a:lnTo>
                    <a:lnTo>
                      <a:pt x="2304" y="1152"/>
                    </a:lnTo>
                    <a:lnTo>
                      <a:pt x="2304" y="1191"/>
                    </a:lnTo>
                    <a:lnTo>
                      <a:pt x="2295" y="1269"/>
                    </a:lnTo>
                    <a:lnTo>
                      <a:pt x="2281" y="1344"/>
                    </a:lnTo>
                    <a:lnTo>
                      <a:pt x="2258" y="1416"/>
                    </a:lnTo>
                    <a:lnTo>
                      <a:pt x="2229" y="1485"/>
                    </a:lnTo>
                    <a:lnTo>
                      <a:pt x="2193" y="1550"/>
                    </a:lnTo>
                    <a:lnTo>
                      <a:pt x="2151" y="1611"/>
                    </a:lnTo>
                    <a:lnTo>
                      <a:pt x="2105" y="1669"/>
                    </a:lnTo>
                    <a:lnTo>
                      <a:pt x="2053" y="1721"/>
                    </a:lnTo>
                    <a:lnTo>
                      <a:pt x="1996" y="1767"/>
                    </a:lnTo>
                    <a:lnTo>
                      <a:pt x="1934" y="1809"/>
                    </a:lnTo>
                    <a:lnTo>
                      <a:pt x="1869" y="1845"/>
                    </a:lnTo>
                    <a:lnTo>
                      <a:pt x="1800" y="1874"/>
                    </a:lnTo>
                    <a:lnTo>
                      <a:pt x="1728" y="1897"/>
                    </a:lnTo>
                    <a:lnTo>
                      <a:pt x="1653" y="1911"/>
                    </a:lnTo>
                    <a:lnTo>
                      <a:pt x="1575" y="1920"/>
                    </a:lnTo>
                    <a:lnTo>
                      <a:pt x="1536" y="1920"/>
                    </a:lnTo>
                    <a:lnTo>
                      <a:pt x="1497" y="1920"/>
                    </a:lnTo>
                    <a:lnTo>
                      <a:pt x="1420" y="1911"/>
                    </a:lnTo>
                    <a:lnTo>
                      <a:pt x="1345" y="1897"/>
                    </a:lnTo>
                    <a:lnTo>
                      <a:pt x="1273" y="1874"/>
                    </a:lnTo>
                    <a:lnTo>
                      <a:pt x="1204" y="1845"/>
                    </a:lnTo>
                    <a:lnTo>
                      <a:pt x="1139" y="1809"/>
                    </a:lnTo>
                    <a:lnTo>
                      <a:pt x="1077" y="1767"/>
                    </a:lnTo>
                    <a:lnTo>
                      <a:pt x="1019" y="1721"/>
                    </a:lnTo>
                    <a:lnTo>
                      <a:pt x="967" y="1669"/>
                    </a:lnTo>
                    <a:lnTo>
                      <a:pt x="921" y="1611"/>
                    </a:lnTo>
                    <a:lnTo>
                      <a:pt x="880" y="1550"/>
                    </a:lnTo>
                    <a:lnTo>
                      <a:pt x="844" y="1485"/>
                    </a:lnTo>
                    <a:lnTo>
                      <a:pt x="815" y="1416"/>
                    </a:lnTo>
                    <a:lnTo>
                      <a:pt x="792" y="1344"/>
                    </a:lnTo>
                    <a:lnTo>
                      <a:pt x="777" y="1269"/>
                    </a:lnTo>
                    <a:lnTo>
                      <a:pt x="769" y="1191"/>
                    </a:lnTo>
                    <a:lnTo>
                      <a:pt x="769" y="1152"/>
                    </a:lnTo>
                    <a:close/>
                    <a:moveTo>
                      <a:pt x="0" y="3456"/>
                    </a:moveTo>
                    <a:lnTo>
                      <a:pt x="0" y="3841"/>
                    </a:lnTo>
                    <a:lnTo>
                      <a:pt x="3073" y="3841"/>
                    </a:lnTo>
                    <a:lnTo>
                      <a:pt x="3073" y="3456"/>
                    </a:lnTo>
                    <a:lnTo>
                      <a:pt x="3071" y="3400"/>
                    </a:lnTo>
                    <a:lnTo>
                      <a:pt x="3064" y="3289"/>
                    </a:lnTo>
                    <a:lnTo>
                      <a:pt x="3048" y="3180"/>
                    </a:lnTo>
                    <a:lnTo>
                      <a:pt x="3024" y="3075"/>
                    </a:lnTo>
                    <a:lnTo>
                      <a:pt x="2994" y="2971"/>
                    </a:lnTo>
                    <a:lnTo>
                      <a:pt x="2956" y="2872"/>
                    </a:lnTo>
                    <a:lnTo>
                      <a:pt x="2912" y="2774"/>
                    </a:lnTo>
                    <a:lnTo>
                      <a:pt x="2861" y="2682"/>
                    </a:lnTo>
                    <a:lnTo>
                      <a:pt x="2805" y="2592"/>
                    </a:lnTo>
                    <a:lnTo>
                      <a:pt x="2743" y="2507"/>
                    </a:lnTo>
                    <a:lnTo>
                      <a:pt x="2675" y="2428"/>
                    </a:lnTo>
                    <a:lnTo>
                      <a:pt x="2602" y="2352"/>
                    </a:lnTo>
                    <a:lnTo>
                      <a:pt x="2524" y="2283"/>
                    </a:lnTo>
                    <a:lnTo>
                      <a:pt x="2441" y="2218"/>
                    </a:lnTo>
                    <a:lnTo>
                      <a:pt x="2354" y="2157"/>
                    </a:lnTo>
                    <a:lnTo>
                      <a:pt x="2262" y="2104"/>
                    </a:lnTo>
                    <a:lnTo>
                      <a:pt x="2216" y="2081"/>
                    </a:lnTo>
                    <a:lnTo>
                      <a:pt x="2268" y="2041"/>
                    </a:lnTo>
                    <a:lnTo>
                      <a:pt x="2366" y="1950"/>
                    </a:lnTo>
                    <a:lnTo>
                      <a:pt x="2452" y="1849"/>
                    </a:lnTo>
                    <a:lnTo>
                      <a:pt x="2527" y="1740"/>
                    </a:lnTo>
                    <a:lnTo>
                      <a:pt x="2589" y="1620"/>
                    </a:lnTo>
                    <a:lnTo>
                      <a:pt x="2636" y="1495"/>
                    </a:lnTo>
                    <a:lnTo>
                      <a:pt x="2670" y="1361"/>
                    </a:lnTo>
                    <a:lnTo>
                      <a:pt x="2687" y="1223"/>
                    </a:lnTo>
                    <a:lnTo>
                      <a:pt x="2688" y="1152"/>
                    </a:lnTo>
                    <a:lnTo>
                      <a:pt x="2687" y="1093"/>
                    </a:lnTo>
                    <a:lnTo>
                      <a:pt x="2675" y="976"/>
                    </a:lnTo>
                    <a:lnTo>
                      <a:pt x="2652" y="864"/>
                    </a:lnTo>
                    <a:lnTo>
                      <a:pt x="2619" y="756"/>
                    </a:lnTo>
                    <a:lnTo>
                      <a:pt x="2575" y="652"/>
                    </a:lnTo>
                    <a:lnTo>
                      <a:pt x="2521" y="554"/>
                    </a:lnTo>
                    <a:lnTo>
                      <a:pt x="2459" y="462"/>
                    </a:lnTo>
                    <a:lnTo>
                      <a:pt x="2389" y="377"/>
                    </a:lnTo>
                    <a:lnTo>
                      <a:pt x="2311" y="299"/>
                    </a:lnTo>
                    <a:lnTo>
                      <a:pt x="2226" y="229"/>
                    </a:lnTo>
                    <a:lnTo>
                      <a:pt x="2134" y="167"/>
                    </a:lnTo>
                    <a:lnTo>
                      <a:pt x="2036" y="114"/>
                    </a:lnTo>
                    <a:lnTo>
                      <a:pt x="1932" y="69"/>
                    </a:lnTo>
                    <a:lnTo>
                      <a:pt x="1824" y="36"/>
                    </a:lnTo>
                    <a:lnTo>
                      <a:pt x="1712" y="13"/>
                    </a:lnTo>
                    <a:lnTo>
                      <a:pt x="1595" y="1"/>
                    </a:lnTo>
                    <a:lnTo>
                      <a:pt x="1536" y="0"/>
                    </a:lnTo>
                    <a:lnTo>
                      <a:pt x="1477" y="1"/>
                    </a:lnTo>
                    <a:lnTo>
                      <a:pt x="1361" y="13"/>
                    </a:lnTo>
                    <a:lnTo>
                      <a:pt x="1248" y="36"/>
                    </a:lnTo>
                    <a:lnTo>
                      <a:pt x="1140" y="69"/>
                    </a:lnTo>
                    <a:lnTo>
                      <a:pt x="1037" y="114"/>
                    </a:lnTo>
                    <a:lnTo>
                      <a:pt x="939" y="167"/>
                    </a:lnTo>
                    <a:lnTo>
                      <a:pt x="846" y="229"/>
                    </a:lnTo>
                    <a:lnTo>
                      <a:pt x="761" y="299"/>
                    </a:lnTo>
                    <a:lnTo>
                      <a:pt x="684" y="377"/>
                    </a:lnTo>
                    <a:lnTo>
                      <a:pt x="613" y="462"/>
                    </a:lnTo>
                    <a:lnTo>
                      <a:pt x="551" y="554"/>
                    </a:lnTo>
                    <a:lnTo>
                      <a:pt x="498" y="652"/>
                    </a:lnTo>
                    <a:lnTo>
                      <a:pt x="453" y="756"/>
                    </a:lnTo>
                    <a:lnTo>
                      <a:pt x="420" y="864"/>
                    </a:lnTo>
                    <a:lnTo>
                      <a:pt x="397" y="976"/>
                    </a:lnTo>
                    <a:lnTo>
                      <a:pt x="386" y="1093"/>
                    </a:lnTo>
                    <a:lnTo>
                      <a:pt x="384" y="1152"/>
                    </a:lnTo>
                    <a:lnTo>
                      <a:pt x="386" y="1223"/>
                    </a:lnTo>
                    <a:lnTo>
                      <a:pt x="403" y="1361"/>
                    </a:lnTo>
                    <a:lnTo>
                      <a:pt x="436" y="1495"/>
                    </a:lnTo>
                    <a:lnTo>
                      <a:pt x="484" y="1620"/>
                    </a:lnTo>
                    <a:lnTo>
                      <a:pt x="545" y="1740"/>
                    </a:lnTo>
                    <a:lnTo>
                      <a:pt x="620" y="1849"/>
                    </a:lnTo>
                    <a:lnTo>
                      <a:pt x="707" y="1950"/>
                    </a:lnTo>
                    <a:lnTo>
                      <a:pt x="805" y="2041"/>
                    </a:lnTo>
                    <a:lnTo>
                      <a:pt x="856" y="2081"/>
                    </a:lnTo>
                    <a:lnTo>
                      <a:pt x="810" y="2104"/>
                    </a:lnTo>
                    <a:lnTo>
                      <a:pt x="718" y="2157"/>
                    </a:lnTo>
                    <a:lnTo>
                      <a:pt x="632" y="2218"/>
                    </a:lnTo>
                    <a:lnTo>
                      <a:pt x="548" y="2283"/>
                    </a:lnTo>
                    <a:lnTo>
                      <a:pt x="471" y="2352"/>
                    </a:lnTo>
                    <a:lnTo>
                      <a:pt x="397" y="2428"/>
                    </a:lnTo>
                    <a:lnTo>
                      <a:pt x="329" y="2507"/>
                    </a:lnTo>
                    <a:lnTo>
                      <a:pt x="267" y="2592"/>
                    </a:lnTo>
                    <a:lnTo>
                      <a:pt x="211" y="2682"/>
                    </a:lnTo>
                    <a:lnTo>
                      <a:pt x="161" y="2774"/>
                    </a:lnTo>
                    <a:lnTo>
                      <a:pt x="116" y="2872"/>
                    </a:lnTo>
                    <a:lnTo>
                      <a:pt x="79" y="2971"/>
                    </a:lnTo>
                    <a:lnTo>
                      <a:pt x="49" y="3075"/>
                    </a:lnTo>
                    <a:lnTo>
                      <a:pt x="24" y="3180"/>
                    </a:lnTo>
                    <a:lnTo>
                      <a:pt x="8" y="3289"/>
                    </a:lnTo>
                    <a:lnTo>
                      <a:pt x="1" y="3400"/>
                    </a:lnTo>
                    <a:lnTo>
                      <a:pt x="0" y="3456"/>
                    </a:lnTo>
                    <a:close/>
                  </a:path>
                </a:pathLst>
              </a:custGeom>
              <a:solidFill>
                <a:srgbClr val="4C474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Freeform 50"/>
              <p:cNvSpPr>
                <a:spLocks noEditPoints="1"/>
              </p:cNvSpPr>
              <p:nvPr/>
            </p:nvSpPr>
            <p:spPr bwMode="auto">
              <a:xfrm>
                <a:off x="10563225" y="4741863"/>
                <a:ext cx="1219200" cy="1625600"/>
              </a:xfrm>
              <a:custGeom>
                <a:avLst/>
                <a:gdLst>
                  <a:gd name="T0" fmla="*/ 384 w 2304"/>
                  <a:gd name="T1" fmla="*/ 385 h 3072"/>
                  <a:gd name="T2" fmla="*/ 1921 w 2304"/>
                  <a:gd name="T3" fmla="*/ 385 h 3072"/>
                  <a:gd name="T4" fmla="*/ 1921 w 2304"/>
                  <a:gd name="T5" fmla="*/ 2453 h 3072"/>
                  <a:gd name="T6" fmla="*/ 1920 w 2304"/>
                  <a:gd name="T7" fmla="*/ 2476 h 3072"/>
                  <a:gd name="T8" fmla="*/ 1911 w 2304"/>
                  <a:gd name="T9" fmla="*/ 2522 h 3072"/>
                  <a:gd name="T10" fmla="*/ 1892 w 2304"/>
                  <a:gd name="T11" fmla="*/ 2565 h 3072"/>
                  <a:gd name="T12" fmla="*/ 1866 w 2304"/>
                  <a:gd name="T13" fmla="*/ 2603 h 3072"/>
                  <a:gd name="T14" fmla="*/ 1835 w 2304"/>
                  <a:gd name="T15" fmla="*/ 2634 h 3072"/>
                  <a:gd name="T16" fmla="*/ 1797 w 2304"/>
                  <a:gd name="T17" fmla="*/ 2660 h 3072"/>
                  <a:gd name="T18" fmla="*/ 1754 w 2304"/>
                  <a:gd name="T19" fmla="*/ 2679 h 3072"/>
                  <a:gd name="T20" fmla="*/ 1708 w 2304"/>
                  <a:gd name="T21" fmla="*/ 2688 h 3072"/>
                  <a:gd name="T22" fmla="*/ 1685 w 2304"/>
                  <a:gd name="T23" fmla="*/ 2689 h 3072"/>
                  <a:gd name="T24" fmla="*/ 621 w 2304"/>
                  <a:gd name="T25" fmla="*/ 2689 h 3072"/>
                  <a:gd name="T26" fmla="*/ 596 w 2304"/>
                  <a:gd name="T27" fmla="*/ 2688 h 3072"/>
                  <a:gd name="T28" fmla="*/ 550 w 2304"/>
                  <a:gd name="T29" fmla="*/ 2679 h 3072"/>
                  <a:gd name="T30" fmla="*/ 508 w 2304"/>
                  <a:gd name="T31" fmla="*/ 2660 h 3072"/>
                  <a:gd name="T32" fmla="*/ 471 w 2304"/>
                  <a:gd name="T33" fmla="*/ 2634 h 3072"/>
                  <a:gd name="T34" fmla="*/ 438 w 2304"/>
                  <a:gd name="T35" fmla="*/ 2603 h 3072"/>
                  <a:gd name="T36" fmla="*/ 413 w 2304"/>
                  <a:gd name="T37" fmla="*/ 2565 h 3072"/>
                  <a:gd name="T38" fmla="*/ 394 w 2304"/>
                  <a:gd name="T39" fmla="*/ 2522 h 3072"/>
                  <a:gd name="T40" fmla="*/ 386 w 2304"/>
                  <a:gd name="T41" fmla="*/ 2476 h 3072"/>
                  <a:gd name="T42" fmla="*/ 384 w 2304"/>
                  <a:gd name="T43" fmla="*/ 2453 h 3072"/>
                  <a:gd name="T44" fmla="*/ 384 w 2304"/>
                  <a:gd name="T45" fmla="*/ 385 h 3072"/>
                  <a:gd name="T46" fmla="*/ 621 w 2304"/>
                  <a:gd name="T47" fmla="*/ 3072 h 3072"/>
                  <a:gd name="T48" fmla="*/ 1683 w 2304"/>
                  <a:gd name="T49" fmla="*/ 3072 h 3072"/>
                  <a:gd name="T50" fmla="*/ 1748 w 2304"/>
                  <a:gd name="T51" fmla="*/ 3071 h 3072"/>
                  <a:gd name="T52" fmla="*/ 1869 w 2304"/>
                  <a:gd name="T53" fmla="*/ 3046 h 3072"/>
                  <a:gd name="T54" fmla="*/ 1980 w 2304"/>
                  <a:gd name="T55" fmla="*/ 2999 h 3072"/>
                  <a:gd name="T56" fmla="*/ 2079 w 2304"/>
                  <a:gd name="T57" fmla="*/ 2931 h 3072"/>
                  <a:gd name="T58" fmla="*/ 2163 w 2304"/>
                  <a:gd name="T59" fmla="*/ 2847 h 3072"/>
                  <a:gd name="T60" fmla="*/ 2231 w 2304"/>
                  <a:gd name="T61" fmla="*/ 2748 h 3072"/>
                  <a:gd name="T62" fmla="*/ 2278 w 2304"/>
                  <a:gd name="T63" fmla="*/ 2637 h 3072"/>
                  <a:gd name="T64" fmla="*/ 2303 w 2304"/>
                  <a:gd name="T65" fmla="*/ 2516 h 3072"/>
                  <a:gd name="T66" fmla="*/ 2304 w 2304"/>
                  <a:gd name="T67" fmla="*/ 2453 h 3072"/>
                  <a:gd name="T68" fmla="*/ 2304 w 2304"/>
                  <a:gd name="T69" fmla="*/ 0 h 3072"/>
                  <a:gd name="T70" fmla="*/ 0 w 2304"/>
                  <a:gd name="T71" fmla="*/ 0 h 3072"/>
                  <a:gd name="T72" fmla="*/ 0 w 2304"/>
                  <a:gd name="T73" fmla="*/ 2453 h 3072"/>
                  <a:gd name="T74" fmla="*/ 3 w 2304"/>
                  <a:gd name="T75" fmla="*/ 2516 h 3072"/>
                  <a:gd name="T76" fmla="*/ 27 w 2304"/>
                  <a:gd name="T77" fmla="*/ 2637 h 3072"/>
                  <a:gd name="T78" fmla="*/ 75 w 2304"/>
                  <a:gd name="T79" fmla="*/ 2748 h 3072"/>
                  <a:gd name="T80" fmla="*/ 141 w 2304"/>
                  <a:gd name="T81" fmla="*/ 2847 h 3072"/>
                  <a:gd name="T82" fmla="*/ 226 w 2304"/>
                  <a:gd name="T83" fmla="*/ 2931 h 3072"/>
                  <a:gd name="T84" fmla="*/ 325 w 2304"/>
                  <a:gd name="T85" fmla="*/ 2999 h 3072"/>
                  <a:gd name="T86" fmla="*/ 436 w 2304"/>
                  <a:gd name="T87" fmla="*/ 3046 h 3072"/>
                  <a:gd name="T88" fmla="*/ 557 w 2304"/>
                  <a:gd name="T89" fmla="*/ 3071 h 3072"/>
                  <a:gd name="T90" fmla="*/ 621 w 2304"/>
                  <a:gd name="T91" fmla="*/ 3072 h 30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304" h="3072">
                    <a:moveTo>
                      <a:pt x="384" y="385"/>
                    </a:moveTo>
                    <a:lnTo>
                      <a:pt x="1921" y="385"/>
                    </a:lnTo>
                    <a:lnTo>
                      <a:pt x="1921" y="2453"/>
                    </a:lnTo>
                    <a:lnTo>
                      <a:pt x="1920" y="2476"/>
                    </a:lnTo>
                    <a:lnTo>
                      <a:pt x="1911" y="2522"/>
                    </a:lnTo>
                    <a:lnTo>
                      <a:pt x="1892" y="2565"/>
                    </a:lnTo>
                    <a:lnTo>
                      <a:pt x="1866" y="2603"/>
                    </a:lnTo>
                    <a:lnTo>
                      <a:pt x="1835" y="2634"/>
                    </a:lnTo>
                    <a:lnTo>
                      <a:pt x="1797" y="2660"/>
                    </a:lnTo>
                    <a:lnTo>
                      <a:pt x="1754" y="2679"/>
                    </a:lnTo>
                    <a:lnTo>
                      <a:pt x="1708" y="2688"/>
                    </a:lnTo>
                    <a:lnTo>
                      <a:pt x="1685" y="2689"/>
                    </a:lnTo>
                    <a:lnTo>
                      <a:pt x="621" y="2689"/>
                    </a:lnTo>
                    <a:lnTo>
                      <a:pt x="596" y="2688"/>
                    </a:lnTo>
                    <a:lnTo>
                      <a:pt x="550" y="2679"/>
                    </a:lnTo>
                    <a:lnTo>
                      <a:pt x="508" y="2660"/>
                    </a:lnTo>
                    <a:lnTo>
                      <a:pt x="471" y="2634"/>
                    </a:lnTo>
                    <a:lnTo>
                      <a:pt x="438" y="2603"/>
                    </a:lnTo>
                    <a:lnTo>
                      <a:pt x="413" y="2565"/>
                    </a:lnTo>
                    <a:lnTo>
                      <a:pt x="394" y="2522"/>
                    </a:lnTo>
                    <a:lnTo>
                      <a:pt x="386" y="2476"/>
                    </a:lnTo>
                    <a:lnTo>
                      <a:pt x="384" y="2453"/>
                    </a:lnTo>
                    <a:lnTo>
                      <a:pt x="384" y="385"/>
                    </a:lnTo>
                    <a:close/>
                    <a:moveTo>
                      <a:pt x="621" y="3072"/>
                    </a:moveTo>
                    <a:lnTo>
                      <a:pt x="1683" y="3072"/>
                    </a:lnTo>
                    <a:lnTo>
                      <a:pt x="1748" y="3071"/>
                    </a:lnTo>
                    <a:lnTo>
                      <a:pt x="1869" y="3046"/>
                    </a:lnTo>
                    <a:lnTo>
                      <a:pt x="1980" y="2999"/>
                    </a:lnTo>
                    <a:lnTo>
                      <a:pt x="2079" y="2931"/>
                    </a:lnTo>
                    <a:lnTo>
                      <a:pt x="2163" y="2847"/>
                    </a:lnTo>
                    <a:lnTo>
                      <a:pt x="2231" y="2748"/>
                    </a:lnTo>
                    <a:lnTo>
                      <a:pt x="2278" y="2637"/>
                    </a:lnTo>
                    <a:lnTo>
                      <a:pt x="2303" y="2516"/>
                    </a:lnTo>
                    <a:lnTo>
                      <a:pt x="2304" y="2453"/>
                    </a:lnTo>
                    <a:lnTo>
                      <a:pt x="2304" y="0"/>
                    </a:lnTo>
                    <a:lnTo>
                      <a:pt x="0" y="0"/>
                    </a:lnTo>
                    <a:lnTo>
                      <a:pt x="0" y="2453"/>
                    </a:lnTo>
                    <a:lnTo>
                      <a:pt x="3" y="2516"/>
                    </a:lnTo>
                    <a:lnTo>
                      <a:pt x="27" y="2637"/>
                    </a:lnTo>
                    <a:lnTo>
                      <a:pt x="75" y="2748"/>
                    </a:lnTo>
                    <a:lnTo>
                      <a:pt x="141" y="2847"/>
                    </a:lnTo>
                    <a:lnTo>
                      <a:pt x="226" y="2931"/>
                    </a:lnTo>
                    <a:lnTo>
                      <a:pt x="325" y="2999"/>
                    </a:lnTo>
                    <a:lnTo>
                      <a:pt x="436" y="3046"/>
                    </a:lnTo>
                    <a:lnTo>
                      <a:pt x="557" y="3071"/>
                    </a:lnTo>
                    <a:lnTo>
                      <a:pt x="621" y="3072"/>
                    </a:lnTo>
                    <a:close/>
                  </a:path>
                </a:pathLst>
              </a:custGeom>
              <a:solidFill>
                <a:srgbClr val="4C474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Freeform 51"/>
              <p:cNvSpPr>
                <a:spLocks noEditPoints="1"/>
              </p:cNvSpPr>
              <p:nvPr/>
            </p:nvSpPr>
            <p:spPr bwMode="auto">
              <a:xfrm>
                <a:off x="10868025" y="5046663"/>
                <a:ext cx="609600" cy="609600"/>
              </a:xfrm>
              <a:custGeom>
                <a:avLst/>
                <a:gdLst>
                  <a:gd name="T0" fmla="*/ 596 w 1152"/>
                  <a:gd name="T1" fmla="*/ 385 h 1152"/>
                  <a:gd name="T2" fmla="*/ 668 w 1152"/>
                  <a:gd name="T3" fmla="*/ 408 h 1152"/>
                  <a:gd name="T4" fmla="*/ 724 w 1152"/>
                  <a:gd name="T5" fmla="*/ 454 h 1152"/>
                  <a:gd name="T6" fmla="*/ 760 w 1152"/>
                  <a:gd name="T7" fmla="*/ 519 h 1152"/>
                  <a:gd name="T8" fmla="*/ 769 w 1152"/>
                  <a:gd name="T9" fmla="*/ 576 h 1152"/>
                  <a:gd name="T10" fmla="*/ 760 w 1152"/>
                  <a:gd name="T11" fmla="*/ 634 h 1152"/>
                  <a:gd name="T12" fmla="*/ 724 w 1152"/>
                  <a:gd name="T13" fmla="*/ 699 h 1152"/>
                  <a:gd name="T14" fmla="*/ 668 w 1152"/>
                  <a:gd name="T15" fmla="*/ 745 h 1152"/>
                  <a:gd name="T16" fmla="*/ 596 w 1152"/>
                  <a:gd name="T17" fmla="*/ 768 h 1152"/>
                  <a:gd name="T18" fmla="*/ 557 w 1152"/>
                  <a:gd name="T19" fmla="*/ 768 h 1152"/>
                  <a:gd name="T20" fmla="*/ 485 w 1152"/>
                  <a:gd name="T21" fmla="*/ 745 h 1152"/>
                  <a:gd name="T22" fmla="*/ 428 w 1152"/>
                  <a:gd name="T23" fmla="*/ 699 h 1152"/>
                  <a:gd name="T24" fmla="*/ 393 w 1152"/>
                  <a:gd name="T25" fmla="*/ 634 h 1152"/>
                  <a:gd name="T26" fmla="*/ 384 w 1152"/>
                  <a:gd name="T27" fmla="*/ 576 h 1152"/>
                  <a:gd name="T28" fmla="*/ 393 w 1152"/>
                  <a:gd name="T29" fmla="*/ 519 h 1152"/>
                  <a:gd name="T30" fmla="*/ 428 w 1152"/>
                  <a:gd name="T31" fmla="*/ 454 h 1152"/>
                  <a:gd name="T32" fmla="*/ 485 w 1152"/>
                  <a:gd name="T33" fmla="*/ 408 h 1152"/>
                  <a:gd name="T34" fmla="*/ 557 w 1152"/>
                  <a:gd name="T35" fmla="*/ 385 h 1152"/>
                  <a:gd name="T36" fmla="*/ 576 w 1152"/>
                  <a:gd name="T37" fmla="*/ 1152 h 1152"/>
                  <a:gd name="T38" fmla="*/ 747 w 1152"/>
                  <a:gd name="T39" fmla="*/ 1128 h 1152"/>
                  <a:gd name="T40" fmla="*/ 943 w 1152"/>
                  <a:gd name="T41" fmla="*/ 1021 h 1152"/>
                  <a:gd name="T42" fmla="*/ 1084 w 1152"/>
                  <a:gd name="T43" fmla="*/ 851 h 1152"/>
                  <a:gd name="T44" fmla="*/ 1151 w 1152"/>
                  <a:gd name="T45" fmla="*/ 635 h 1152"/>
                  <a:gd name="T46" fmla="*/ 1151 w 1152"/>
                  <a:gd name="T47" fmla="*/ 517 h 1152"/>
                  <a:gd name="T48" fmla="*/ 1084 w 1152"/>
                  <a:gd name="T49" fmla="*/ 301 h 1152"/>
                  <a:gd name="T50" fmla="*/ 943 w 1152"/>
                  <a:gd name="T51" fmla="*/ 131 h 1152"/>
                  <a:gd name="T52" fmla="*/ 747 w 1152"/>
                  <a:gd name="T53" fmla="*/ 25 h 1152"/>
                  <a:gd name="T54" fmla="*/ 576 w 1152"/>
                  <a:gd name="T55" fmla="*/ 0 h 1152"/>
                  <a:gd name="T56" fmla="*/ 405 w 1152"/>
                  <a:gd name="T57" fmla="*/ 25 h 1152"/>
                  <a:gd name="T58" fmla="*/ 210 w 1152"/>
                  <a:gd name="T59" fmla="*/ 131 h 1152"/>
                  <a:gd name="T60" fmla="*/ 69 w 1152"/>
                  <a:gd name="T61" fmla="*/ 301 h 1152"/>
                  <a:gd name="T62" fmla="*/ 3 w 1152"/>
                  <a:gd name="T63" fmla="*/ 517 h 1152"/>
                  <a:gd name="T64" fmla="*/ 3 w 1152"/>
                  <a:gd name="T65" fmla="*/ 635 h 1152"/>
                  <a:gd name="T66" fmla="*/ 69 w 1152"/>
                  <a:gd name="T67" fmla="*/ 851 h 1152"/>
                  <a:gd name="T68" fmla="*/ 210 w 1152"/>
                  <a:gd name="T69" fmla="*/ 1021 h 1152"/>
                  <a:gd name="T70" fmla="*/ 405 w 1152"/>
                  <a:gd name="T71" fmla="*/ 1128 h 1152"/>
                  <a:gd name="T72" fmla="*/ 576 w 1152"/>
                  <a:gd name="T73" fmla="*/ 1152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152" h="1152">
                    <a:moveTo>
                      <a:pt x="576" y="385"/>
                    </a:moveTo>
                    <a:lnTo>
                      <a:pt x="596" y="385"/>
                    </a:lnTo>
                    <a:lnTo>
                      <a:pt x="634" y="392"/>
                    </a:lnTo>
                    <a:lnTo>
                      <a:pt x="668" y="408"/>
                    </a:lnTo>
                    <a:lnTo>
                      <a:pt x="698" y="428"/>
                    </a:lnTo>
                    <a:lnTo>
                      <a:pt x="724" y="454"/>
                    </a:lnTo>
                    <a:lnTo>
                      <a:pt x="746" y="484"/>
                    </a:lnTo>
                    <a:lnTo>
                      <a:pt x="760" y="519"/>
                    </a:lnTo>
                    <a:lnTo>
                      <a:pt x="768" y="556"/>
                    </a:lnTo>
                    <a:lnTo>
                      <a:pt x="769" y="576"/>
                    </a:lnTo>
                    <a:lnTo>
                      <a:pt x="768" y="596"/>
                    </a:lnTo>
                    <a:lnTo>
                      <a:pt x="760" y="634"/>
                    </a:lnTo>
                    <a:lnTo>
                      <a:pt x="746" y="668"/>
                    </a:lnTo>
                    <a:lnTo>
                      <a:pt x="724" y="699"/>
                    </a:lnTo>
                    <a:lnTo>
                      <a:pt x="698" y="725"/>
                    </a:lnTo>
                    <a:lnTo>
                      <a:pt x="668" y="745"/>
                    </a:lnTo>
                    <a:lnTo>
                      <a:pt x="634" y="761"/>
                    </a:lnTo>
                    <a:lnTo>
                      <a:pt x="596" y="768"/>
                    </a:lnTo>
                    <a:lnTo>
                      <a:pt x="576" y="768"/>
                    </a:lnTo>
                    <a:lnTo>
                      <a:pt x="557" y="768"/>
                    </a:lnTo>
                    <a:lnTo>
                      <a:pt x="520" y="761"/>
                    </a:lnTo>
                    <a:lnTo>
                      <a:pt x="485" y="745"/>
                    </a:lnTo>
                    <a:lnTo>
                      <a:pt x="454" y="725"/>
                    </a:lnTo>
                    <a:lnTo>
                      <a:pt x="428" y="699"/>
                    </a:lnTo>
                    <a:lnTo>
                      <a:pt x="408" y="668"/>
                    </a:lnTo>
                    <a:lnTo>
                      <a:pt x="393" y="634"/>
                    </a:lnTo>
                    <a:lnTo>
                      <a:pt x="384" y="596"/>
                    </a:lnTo>
                    <a:lnTo>
                      <a:pt x="384" y="576"/>
                    </a:lnTo>
                    <a:lnTo>
                      <a:pt x="384" y="556"/>
                    </a:lnTo>
                    <a:lnTo>
                      <a:pt x="393" y="519"/>
                    </a:lnTo>
                    <a:lnTo>
                      <a:pt x="408" y="484"/>
                    </a:lnTo>
                    <a:lnTo>
                      <a:pt x="428" y="454"/>
                    </a:lnTo>
                    <a:lnTo>
                      <a:pt x="454" y="428"/>
                    </a:lnTo>
                    <a:lnTo>
                      <a:pt x="485" y="408"/>
                    </a:lnTo>
                    <a:lnTo>
                      <a:pt x="520" y="392"/>
                    </a:lnTo>
                    <a:lnTo>
                      <a:pt x="557" y="385"/>
                    </a:lnTo>
                    <a:lnTo>
                      <a:pt x="576" y="385"/>
                    </a:lnTo>
                    <a:close/>
                    <a:moveTo>
                      <a:pt x="576" y="1152"/>
                    </a:moveTo>
                    <a:lnTo>
                      <a:pt x="635" y="1151"/>
                    </a:lnTo>
                    <a:lnTo>
                      <a:pt x="747" y="1128"/>
                    </a:lnTo>
                    <a:lnTo>
                      <a:pt x="851" y="1083"/>
                    </a:lnTo>
                    <a:lnTo>
                      <a:pt x="943" y="1021"/>
                    </a:lnTo>
                    <a:lnTo>
                      <a:pt x="1021" y="943"/>
                    </a:lnTo>
                    <a:lnTo>
                      <a:pt x="1084" y="851"/>
                    </a:lnTo>
                    <a:lnTo>
                      <a:pt x="1128" y="748"/>
                    </a:lnTo>
                    <a:lnTo>
                      <a:pt x="1151" y="635"/>
                    </a:lnTo>
                    <a:lnTo>
                      <a:pt x="1152" y="576"/>
                    </a:lnTo>
                    <a:lnTo>
                      <a:pt x="1151" y="517"/>
                    </a:lnTo>
                    <a:lnTo>
                      <a:pt x="1128" y="405"/>
                    </a:lnTo>
                    <a:lnTo>
                      <a:pt x="1084" y="301"/>
                    </a:lnTo>
                    <a:lnTo>
                      <a:pt x="1021" y="209"/>
                    </a:lnTo>
                    <a:lnTo>
                      <a:pt x="943" y="131"/>
                    </a:lnTo>
                    <a:lnTo>
                      <a:pt x="851" y="69"/>
                    </a:lnTo>
                    <a:lnTo>
                      <a:pt x="747" y="25"/>
                    </a:lnTo>
                    <a:lnTo>
                      <a:pt x="635" y="2"/>
                    </a:lnTo>
                    <a:lnTo>
                      <a:pt x="576" y="0"/>
                    </a:lnTo>
                    <a:lnTo>
                      <a:pt x="517" y="2"/>
                    </a:lnTo>
                    <a:lnTo>
                      <a:pt x="405" y="25"/>
                    </a:lnTo>
                    <a:lnTo>
                      <a:pt x="302" y="69"/>
                    </a:lnTo>
                    <a:lnTo>
                      <a:pt x="210" y="131"/>
                    </a:lnTo>
                    <a:lnTo>
                      <a:pt x="131" y="209"/>
                    </a:lnTo>
                    <a:lnTo>
                      <a:pt x="69" y="301"/>
                    </a:lnTo>
                    <a:lnTo>
                      <a:pt x="26" y="405"/>
                    </a:lnTo>
                    <a:lnTo>
                      <a:pt x="3" y="517"/>
                    </a:lnTo>
                    <a:lnTo>
                      <a:pt x="0" y="576"/>
                    </a:lnTo>
                    <a:lnTo>
                      <a:pt x="3" y="635"/>
                    </a:lnTo>
                    <a:lnTo>
                      <a:pt x="26" y="748"/>
                    </a:lnTo>
                    <a:lnTo>
                      <a:pt x="69" y="851"/>
                    </a:lnTo>
                    <a:lnTo>
                      <a:pt x="131" y="943"/>
                    </a:lnTo>
                    <a:lnTo>
                      <a:pt x="210" y="1021"/>
                    </a:lnTo>
                    <a:lnTo>
                      <a:pt x="302" y="1083"/>
                    </a:lnTo>
                    <a:lnTo>
                      <a:pt x="405" y="1128"/>
                    </a:lnTo>
                    <a:lnTo>
                      <a:pt x="517" y="1151"/>
                    </a:lnTo>
                    <a:lnTo>
                      <a:pt x="576" y="1152"/>
                    </a:lnTo>
                    <a:close/>
                  </a:path>
                </a:pathLst>
              </a:custGeom>
              <a:solidFill>
                <a:srgbClr val="4C474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Rectangle 52"/>
              <p:cNvSpPr>
                <a:spLocks noChangeArrowheads="1"/>
              </p:cNvSpPr>
              <p:nvPr/>
            </p:nvSpPr>
            <p:spPr bwMode="auto">
              <a:xfrm>
                <a:off x="10969625" y="6977063"/>
                <a:ext cx="2946400" cy="203200"/>
              </a:xfrm>
              <a:prstGeom prst="rect">
                <a:avLst/>
              </a:prstGeom>
              <a:solidFill>
                <a:srgbClr val="4C474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Rectangle 53"/>
              <p:cNvSpPr>
                <a:spLocks noChangeArrowheads="1"/>
              </p:cNvSpPr>
              <p:nvPr/>
            </p:nvSpPr>
            <p:spPr bwMode="auto">
              <a:xfrm>
                <a:off x="10969625" y="7485063"/>
                <a:ext cx="2946400" cy="204788"/>
              </a:xfrm>
              <a:prstGeom prst="rect">
                <a:avLst/>
              </a:prstGeom>
              <a:solidFill>
                <a:srgbClr val="4C474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Rectangle 54"/>
              <p:cNvSpPr>
                <a:spLocks noChangeArrowheads="1"/>
              </p:cNvSpPr>
              <p:nvPr/>
            </p:nvSpPr>
            <p:spPr bwMode="auto">
              <a:xfrm>
                <a:off x="10969625" y="7994651"/>
                <a:ext cx="2946400" cy="201613"/>
              </a:xfrm>
              <a:prstGeom prst="rect">
                <a:avLst/>
              </a:prstGeom>
              <a:solidFill>
                <a:srgbClr val="4C474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Rectangle 55"/>
              <p:cNvSpPr>
                <a:spLocks noChangeArrowheads="1"/>
              </p:cNvSpPr>
              <p:nvPr/>
            </p:nvSpPr>
            <p:spPr bwMode="auto">
              <a:xfrm>
                <a:off x="12493625" y="8501063"/>
                <a:ext cx="1422400" cy="203200"/>
              </a:xfrm>
              <a:prstGeom prst="rect">
                <a:avLst/>
              </a:prstGeom>
              <a:solidFill>
                <a:srgbClr val="4C474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68" name="직사각형 67"/>
          <p:cNvSpPr/>
          <p:nvPr/>
        </p:nvSpPr>
        <p:spPr>
          <a:xfrm>
            <a:off x="7111481" y="2721423"/>
            <a:ext cx="996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</p:txBody>
      </p:sp>
      <p:sp>
        <p:nvSpPr>
          <p:cNvPr id="69" name="직사각형 68"/>
          <p:cNvSpPr/>
          <p:nvPr/>
        </p:nvSpPr>
        <p:spPr>
          <a:xfrm>
            <a:off x="4758301" y="4483650"/>
            <a:ext cx="996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85000"/>
                    <a:lumOff val="15000"/>
                  </a:prstClr>
                </a:solidFill>
              </a:rPr>
              <a:t>CONTENTS</a:t>
            </a:r>
          </a:p>
        </p:txBody>
      </p:sp>
      <p:sp>
        <p:nvSpPr>
          <p:cNvPr id="70" name="직사각형 69"/>
          <p:cNvSpPr/>
          <p:nvPr/>
        </p:nvSpPr>
        <p:spPr>
          <a:xfrm>
            <a:off x="7136165" y="5309367"/>
            <a:ext cx="996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</p:txBody>
      </p:sp>
      <p:sp>
        <p:nvSpPr>
          <p:cNvPr id="71" name="Freeform 5"/>
          <p:cNvSpPr>
            <a:spLocks/>
          </p:cNvSpPr>
          <p:nvPr/>
        </p:nvSpPr>
        <p:spPr bwMode="auto">
          <a:xfrm>
            <a:off x="1767193" y="2448502"/>
            <a:ext cx="358283" cy="285385"/>
          </a:xfrm>
          <a:custGeom>
            <a:avLst/>
            <a:gdLst>
              <a:gd name="T0" fmla="*/ 12 w 691"/>
              <a:gd name="T1" fmla="*/ 295 h 552"/>
              <a:gd name="T2" fmla="*/ 80 w 691"/>
              <a:gd name="T3" fmla="*/ 364 h 552"/>
              <a:gd name="T4" fmla="*/ 88 w 691"/>
              <a:gd name="T5" fmla="*/ 406 h 552"/>
              <a:gd name="T6" fmla="*/ 104 w 691"/>
              <a:gd name="T7" fmla="*/ 471 h 552"/>
              <a:gd name="T8" fmla="*/ 158 w 691"/>
              <a:gd name="T9" fmla="*/ 446 h 552"/>
              <a:gd name="T10" fmla="*/ 212 w 691"/>
              <a:gd name="T11" fmla="*/ 552 h 552"/>
              <a:gd name="T12" fmla="*/ 267 w 691"/>
              <a:gd name="T13" fmla="*/ 547 h 552"/>
              <a:gd name="T14" fmla="*/ 385 w 691"/>
              <a:gd name="T15" fmla="*/ 504 h 552"/>
              <a:gd name="T16" fmla="*/ 440 w 691"/>
              <a:gd name="T17" fmla="*/ 529 h 552"/>
              <a:gd name="T18" fmla="*/ 518 w 691"/>
              <a:gd name="T19" fmla="*/ 514 h 552"/>
              <a:gd name="T20" fmla="*/ 603 w 691"/>
              <a:gd name="T21" fmla="*/ 481 h 552"/>
              <a:gd name="T22" fmla="*/ 601 w 691"/>
              <a:gd name="T23" fmla="*/ 459 h 552"/>
              <a:gd name="T24" fmla="*/ 624 w 691"/>
              <a:gd name="T25" fmla="*/ 455 h 552"/>
              <a:gd name="T26" fmla="*/ 648 w 691"/>
              <a:gd name="T27" fmla="*/ 413 h 552"/>
              <a:gd name="T28" fmla="*/ 633 w 691"/>
              <a:gd name="T29" fmla="*/ 359 h 552"/>
              <a:gd name="T30" fmla="*/ 684 w 691"/>
              <a:gd name="T31" fmla="*/ 330 h 552"/>
              <a:gd name="T32" fmla="*/ 679 w 691"/>
              <a:gd name="T33" fmla="*/ 278 h 552"/>
              <a:gd name="T34" fmla="*/ 645 w 691"/>
              <a:gd name="T35" fmla="*/ 272 h 552"/>
              <a:gd name="T36" fmla="*/ 578 w 691"/>
              <a:gd name="T37" fmla="*/ 295 h 552"/>
              <a:gd name="T38" fmla="*/ 551 w 691"/>
              <a:gd name="T39" fmla="*/ 288 h 552"/>
              <a:gd name="T40" fmla="*/ 577 w 691"/>
              <a:gd name="T41" fmla="*/ 191 h 552"/>
              <a:gd name="T42" fmla="*/ 555 w 691"/>
              <a:gd name="T43" fmla="*/ 128 h 552"/>
              <a:gd name="T44" fmla="*/ 537 w 691"/>
              <a:gd name="T45" fmla="*/ 26 h 552"/>
              <a:gd name="T46" fmla="*/ 499 w 691"/>
              <a:gd name="T47" fmla="*/ 3 h 552"/>
              <a:gd name="T48" fmla="*/ 410 w 691"/>
              <a:gd name="T49" fmla="*/ 0 h 552"/>
              <a:gd name="T50" fmla="*/ 371 w 691"/>
              <a:gd name="T51" fmla="*/ 27 h 552"/>
              <a:gd name="T52" fmla="*/ 362 w 691"/>
              <a:gd name="T53" fmla="*/ 57 h 552"/>
              <a:gd name="T54" fmla="*/ 341 w 691"/>
              <a:gd name="T55" fmla="*/ 131 h 552"/>
              <a:gd name="T56" fmla="*/ 228 w 691"/>
              <a:gd name="T57" fmla="*/ 151 h 552"/>
              <a:gd name="T58" fmla="*/ 209 w 691"/>
              <a:gd name="T59" fmla="*/ 226 h 552"/>
              <a:gd name="T60" fmla="*/ 133 w 691"/>
              <a:gd name="T61" fmla="*/ 262 h 552"/>
              <a:gd name="T62" fmla="*/ 65 w 691"/>
              <a:gd name="T63" fmla="*/ 210 h 552"/>
              <a:gd name="T64" fmla="*/ 23 w 691"/>
              <a:gd name="T65" fmla="*/ 249 h 552"/>
              <a:gd name="T66" fmla="*/ 0 w 691"/>
              <a:gd name="T67" fmla="*/ 289 h 5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91" h="552">
                <a:moveTo>
                  <a:pt x="0" y="289"/>
                </a:moveTo>
                <a:lnTo>
                  <a:pt x="12" y="295"/>
                </a:lnTo>
                <a:lnTo>
                  <a:pt x="12" y="295"/>
                </a:lnTo>
                <a:lnTo>
                  <a:pt x="80" y="364"/>
                </a:lnTo>
                <a:lnTo>
                  <a:pt x="78" y="396"/>
                </a:lnTo>
                <a:lnTo>
                  <a:pt x="88" y="406"/>
                </a:lnTo>
                <a:lnTo>
                  <a:pt x="94" y="461"/>
                </a:lnTo>
                <a:lnTo>
                  <a:pt x="104" y="471"/>
                </a:lnTo>
                <a:lnTo>
                  <a:pt x="114" y="470"/>
                </a:lnTo>
                <a:lnTo>
                  <a:pt x="158" y="446"/>
                </a:lnTo>
                <a:lnTo>
                  <a:pt x="204" y="549"/>
                </a:lnTo>
                <a:lnTo>
                  <a:pt x="212" y="552"/>
                </a:lnTo>
                <a:lnTo>
                  <a:pt x="245" y="539"/>
                </a:lnTo>
                <a:lnTo>
                  <a:pt x="267" y="547"/>
                </a:lnTo>
                <a:lnTo>
                  <a:pt x="310" y="544"/>
                </a:lnTo>
                <a:lnTo>
                  <a:pt x="385" y="504"/>
                </a:lnTo>
                <a:lnTo>
                  <a:pt x="440" y="498"/>
                </a:lnTo>
                <a:lnTo>
                  <a:pt x="440" y="529"/>
                </a:lnTo>
                <a:lnTo>
                  <a:pt x="453" y="552"/>
                </a:lnTo>
                <a:lnTo>
                  <a:pt x="518" y="514"/>
                </a:lnTo>
                <a:lnTo>
                  <a:pt x="573" y="508"/>
                </a:lnTo>
                <a:lnTo>
                  <a:pt x="603" y="481"/>
                </a:lnTo>
                <a:lnTo>
                  <a:pt x="594" y="471"/>
                </a:lnTo>
                <a:lnTo>
                  <a:pt x="601" y="459"/>
                </a:lnTo>
                <a:lnTo>
                  <a:pt x="613" y="462"/>
                </a:lnTo>
                <a:lnTo>
                  <a:pt x="624" y="455"/>
                </a:lnTo>
                <a:lnTo>
                  <a:pt x="648" y="423"/>
                </a:lnTo>
                <a:lnTo>
                  <a:pt x="648" y="413"/>
                </a:lnTo>
                <a:lnTo>
                  <a:pt x="626" y="405"/>
                </a:lnTo>
                <a:lnTo>
                  <a:pt x="633" y="359"/>
                </a:lnTo>
                <a:lnTo>
                  <a:pt x="652" y="341"/>
                </a:lnTo>
                <a:lnTo>
                  <a:pt x="684" y="330"/>
                </a:lnTo>
                <a:lnTo>
                  <a:pt x="691" y="321"/>
                </a:lnTo>
                <a:lnTo>
                  <a:pt x="679" y="278"/>
                </a:lnTo>
                <a:lnTo>
                  <a:pt x="665" y="256"/>
                </a:lnTo>
                <a:lnTo>
                  <a:pt x="645" y="272"/>
                </a:lnTo>
                <a:lnTo>
                  <a:pt x="600" y="282"/>
                </a:lnTo>
                <a:lnTo>
                  <a:pt x="578" y="295"/>
                </a:lnTo>
                <a:lnTo>
                  <a:pt x="557" y="299"/>
                </a:lnTo>
                <a:lnTo>
                  <a:pt x="551" y="288"/>
                </a:lnTo>
                <a:lnTo>
                  <a:pt x="551" y="266"/>
                </a:lnTo>
                <a:lnTo>
                  <a:pt x="577" y="191"/>
                </a:lnTo>
                <a:lnTo>
                  <a:pt x="557" y="161"/>
                </a:lnTo>
                <a:lnTo>
                  <a:pt x="555" y="128"/>
                </a:lnTo>
                <a:lnTo>
                  <a:pt x="539" y="108"/>
                </a:lnTo>
                <a:lnTo>
                  <a:pt x="537" y="26"/>
                </a:lnTo>
                <a:lnTo>
                  <a:pt x="521" y="7"/>
                </a:lnTo>
                <a:lnTo>
                  <a:pt x="499" y="3"/>
                </a:lnTo>
                <a:lnTo>
                  <a:pt x="452" y="8"/>
                </a:lnTo>
                <a:lnTo>
                  <a:pt x="410" y="0"/>
                </a:lnTo>
                <a:lnTo>
                  <a:pt x="394" y="17"/>
                </a:lnTo>
                <a:lnTo>
                  <a:pt x="371" y="27"/>
                </a:lnTo>
                <a:lnTo>
                  <a:pt x="361" y="36"/>
                </a:lnTo>
                <a:lnTo>
                  <a:pt x="362" y="57"/>
                </a:lnTo>
                <a:lnTo>
                  <a:pt x="342" y="76"/>
                </a:lnTo>
                <a:lnTo>
                  <a:pt x="341" y="131"/>
                </a:lnTo>
                <a:lnTo>
                  <a:pt x="320" y="145"/>
                </a:lnTo>
                <a:lnTo>
                  <a:pt x="228" y="151"/>
                </a:lnTo>
                <a:lnTo>
                  <a:pt x="212" y="171"/>
                </a:lnTo>
                <a:lnTo>
                  <a:pt x="209" y="226"/>
                </a:lnTo>
                <a:lnTo>
                  <a:pt x="199" y="233"/>
                </a:lnTo>
                <a:lnTo>
                  <a:pt x="133" y="262"/>
                </a:lnTo>
                <a:lnTo>
                  <a:pt x="90" y="242"/>
                </a:lnTo>
                <a:lnTo>
                  <a:pt x="65" y="210"/>
                </a:lnTo>
                <a:lnTo>
                  <a:pt x="42" y="204"/>
                </a:lnTo>
                <a:lnTo>
                  <a:pt x="23" y="249"/>
                </a:lnTo>
                <a:lnTo>
                  <a:pt x="3" y="266"/>
                </a:lnTo>
                <a:lnTo>
                  <a:pt x="0" y="289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2" name="Freeform 6"/>
          <p:cNvSpPr>
            <a:spLocks noEditPoints="1"/>
          </p:cNvSpPr>
          <p:nvPr/>
        </p:nvSpPr>
        <p:spPr bwMode="auto">
          <a:xfrm>
            <a:off x="3518281" y="4964236"/>
            <a:ext cx="435834" cy="364487"/>
          </a:xfrm>
          <a:custGeom>
            <a:avLst/>
            <a:gdLst>
              <a:gd name="T0" fmla="*/ 802 w 844"/>
              <a:gd name="T1" fmla="*/ 19 h 705"/>
              <a:gd name="T2" fmla="*/ 844 w 844"/>
              <a:gd name="T3" fmla="*/ 74 h 705"/>
              <a:gd name="T4" fmla="*/ 815 w 844"/>
              <a:gd name="T5" fmla="*/ 121 h 705"/>
              <a:gd name="T6" fmla="*/ 800 w 844"/>
              <a:gd name="T7" fmla="*/ 210 h 705"/>
              <a:gd name="T8" fmla="*/ 766 w 844"/>
              <a:gd name="T9" fmla="*/ 229 h 705"/>
              <a:gd name="T10" fmla="*/ 801 w 844"/>
              <a:gd name="T11" fmla="*/ 261 h 705"/>
              <a:gd name="T12" fmla="*/ 758 w 844"/>
              <a:gd name="T13" fmla="*/ 307 h 705"/>
              <a:gd name="T14" fmla="*/ 759 w 844"/>
              <a:gd name="T15" fmla="*/ 366 h 705"/>
              <a:gd name="T16" fmla="*/ 742 w 844"/>
              <a:gd name="T17" fmla="*/ 392 h 705"/>
              <a:gd name="T18" fmla="*/ 709 w 844"/>
              <a:gd name="T19" fmla="*/ 401 h 705"/>
              <a:gd name="T20" fmla="*/ 678 w 844"/>
              <a:gd name="T21" fmla="*/ 453 h 705"/>
              <a:gd name="T22" fmla="*/ 625 w 844"/>
              <a:gd name="T23" fmla="*/ 458 h 705"/>
              <a:gd name="T24" fmla="*/ 569 w 844"/>
              <a:gd name="T25" fmla="*/ 457 h 705"/>
              <a:gd name="T26" fmla="*/ 557 w 844"/>
              <a:gd name="T27" fmla="*/ 494 h 705"/>
              <a:gd name="T28" fmla="*/ 583 w 844"/>
              <a:gd name="T29" fmla="*/ 571 h 705"/>
              <a:gd name="T30" fmla="*/ 544 w 844"/>
              <a:gd name="T31" fmla="*/ 569 h 705"/>
              <a:gd name="T32" fmla="*/ 521 w 844"/>
              <a:gd name="T33" fmla="*/ 559 h 705"/>
              <a:gd name="T34" fmla="*/ 478 w 844"/>
              <a:gd name="T35" fmla="*/ 510 h 705"/>
              <a:gd name="T36" fmla="*/ 441 w 844"/>
              <a:gd name="T37" fmla="*/ 545 h 705"/>
              <a:gd name="T38" fmla="*/ 412 w 844"/>
              <a:gd name="T39" fmla="*/ 614 h 705"/>
              <a:gd name="T40" fmla="*/ 396 w 844"/>
              <a:gd name="T41" fmla="*/ 663 h 705"/>
              <a:gd name="T42" fmla="*/ 357 w 844"/>
              <a:gd name="T43" fmla="*/ 601 h 705"/>
              <a:gd name="T44" fmla="*/ 357 w 844"/>
              <a:gd name="T45" fmla="*/ 679 h 705"/>
              <a:gd name="T46" fmla="*/ 331 w 844"/>
              <a:gd name="T47" fmla="*/ 659 h 705"/>
              <a:gd name="T48" fmla="*/ 320 w 844"/>
              <a:gd name="T49" fmla="*/ 673 h 705"/>
              <a:gd name="T50" fmla="*/ 310 w 844"/>
              <a:gd name="T51" fmla="*/ 705 h 705"/>
              <a:gd name="T52" fmla="*/ 284 w 844"/>
              <a:gd name="T53" fmla="*/ 607 h 705"/>
              <a:gd name="T54" fmla="*/ 278 w 844"/>
              <a:gd name="T55" fmla="*/ 582 h 705"/>
              <a:gd name="T56" fmla="*/ 263 w 844"/>
              <a:gd name="T57" fmla="*/ 546 h 705"/>
              <a:gd name="T58" fmla="*/ 220 w 844"/>
              <a:gd name="T59" fmla="*/ 594 h 705"/>
              <a:gd name="T60" fmla="*/ 200 w 844"/>
              <a:gd name="T61" fmla="*/ 540 h 705"/>
              <a:gd name="T62" fmla="*/ 173 w 844"/>
              <a:gd name="T63" fmla="*/ 610 h 705"/>
              <a:gd name="T64" fmla="*/ 66 w 844"/>
              <a:gd name="T65" fmla="*/ 571 h 705"/>
              <a:gd name="T66" fmla="*/ 13 w 844"/>
              <a:gd name="T67" fmla="*/ 610 h 705"/>
              <a:gd name="T68" fmla="*/ 13 w 844"/>
              <a:gd name="T69" fmla="*/ 575 h 705"/>
              <a:gd name="T70" fmla="*/ 10 w 844"/>
              <a:gd name="T71" fmla="*/ 569 h 705"/>
              <a:gd name="T72" fmla="*/ 18 w 844"/>
              <a:gd name="T73" fmla="*/ 519 h 705"/>
              <a:gd name="T74" fmla="*/ 148 w 844"/>
              <a:gd name="T75" fmla="*/ 391 h 705"/>
              <a:gd name="T76" fmla="*/ 333 w 844"/>
              <a:gd name="T77" fmla="*/ 339 h 705"/>
              <a:gd name="T78" fmla="*/ 389 w 844"/>
              <a:gd name="T79" fmla="*/ 271 h 705"/>
              <a:gd name="T80" fmla="*/ 510 w 844"/>
              <a:gd name="T81" fmla="*/ 212 h 705"/>
              <a:gd name="T82" fmla="*/ 575 w 844"/>
              <a:gd name="T83" fmla="*/ 92 h 705"/>
              <a:gd name="T84" fmla="*/ 726 w 844"/>
              <a:gd name="T85" fmla="*/ 0 h 705"/>
              <a:gd name="T86" fmla="*/ 470 w 844"/>
              <a:gd name="T87" fmla="*/ 561 h 705"/>
              <a:gd name="T88" fmla="*/ 533 w 844"/>
              <a:gd name="T89" fmla="*/ 649 h 705"/>
              <a:gd name="T90" fmla="*/ 500 w 844"/>
              <a:gd name="T91" fmla="*/ 647 h 705"/>
              <a:gd name="T92" fmla="*/ 478 w 844"/>
              <a:gd name="T93" fmla="*/ 628 h 705"/>
              <a:gd name="T94" fmla="*/ 422 w 844"/>
              <a:gd name="T95" fmla="*/ 578 h 7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844" h="705">
                <a:moveTo>
                  <a:pt x="730" y="6"/>
                </a:moveTo>
                <a:lnTo>
                  <a:pt x="732" y="19"/>
                </a:lnTo>
                <a:lnTo>
                  <a:pt x="802" y="19"/>
                </a:lnTo>
                <a:lnTo>
                  <a:pt x="827" y="43"/>
                </a:lnTo>
                <a:lnTo>
                  <a:pt x="827" y="43"/>
                </a:lnTo>
                <a:lnTo>
                  <a:pt x="844" y="74"/>
                </a:lnTo>
                <a:lnTo>
                  <a:pt x="841" y="101"/>
                </a:lnTo>
                <a:lnTo>
                  <a:pt x="825" y="107"/>
                </a:lnTo>
                <a:lnTo>
                  <a:pt x="815" y="121"/>
                </a:lnTo>
                <a:lnTo>
                  <a:pt x="808" y="138"/>
                </a:lnTo>
                <a:lnTo>
                  <a:pt x="813" y="169"/>
                </a:lnTo>
                <a:lnTo>
                  <a:pt x="800" y="210"/>
                </a:lnTo>
                <a:lnTo>
                  <a:pt x="784" y="209"/>
                </a:lnTo>
                <a:lnTo>
                  <a:pt x="782" y="226"/>
                </a:lnTo>
                <a:lnTo>
                  <a:pt x="766" y="229"/>
                </a:lnTo>
                <a:lnTo>
                  <a:pt x="776" y="238"/>
                </a:lnTo>
                <a:lnTo>
                  <a:pt x="795" y="232"/>
                </a:lnTo>
                <a:lnTo>
                  <a:pt x="801" y="261"/>
                </a:lnTo>
                <a:lnTo>
                  <a:pt x="775" y="316"/>
                </a:lnTo>
                <a:lnTo>
                  <a:pt x="764" y="316"/>
                </a:lnTo>
                <a:lnTo>
                  <a:pt x="758" y="307"/>
                </a:lnTo>
                <a:lnTo>
                  <a:pt x="746" y="332"/>
                </a:lnTo>
                <a:lnTo>
                  <a:pt x="761" y="357"/>
                </a:lnTo>
                <a:lnTo>
                  <a:pt x="759" y="366"/>
                </a:lnTo>
                <a:lnTo>
                  <a:pt x="752" y="366"/>
                </a:lnTo>
                <a:lnTo>
                  <a:pt x="751" y="388"/>
                </a:lnTo>
                <a:lnTo>
                  <a:pt x="742" y="392"/>
                </a:lnTo>
                <a:lnTo>
                  <a:pt x="736" y="385"/>
                </a:lnTo>
                <a:lnTo>
                  <a:pt x="727" y="398"/>
                </a:lnTo>
                <a:lnTo>
                  <a:pt x="709" y="401"/>
                </a:lnTo>
                <a:lnTo>
                  <a:pt x="699" y="440"/>
                </a:lnTo>
                <a:lnTo>
                  <a:pt x="686" y="442"/>
                </a:lnTo>
                <a:lnTo>
                  <a:pt x="678" y="453"/>
                </a:lnTo>
                <a:lnTo>
                  <a:pt x="648" y="441"/>
                </a:lnTo>
                <a:lnTo>
                  <a:pt x="638" y="442"/>
                </a:lnTo>
                <a:lnTo>
                  <a:pt x="625" y="458"/>
                </a:lnTo>
                <a:lnTo>
                  <a:pt x="596" y="438"/>
                </a:lnTo>
                <a:lnTo>
                  <a:pt x="598" y="453"/>
                </a:lnTo>
                <a:lnTo>
                  <a:pt x="569" y="457"/>
                </a:lnTo>
                <a:lnTo>
                  <a:pt x="565" y="467"/>
                </a:lnTo>
                <a:lnTo>
                  <a:pt x="569" y="483"/>
                </a:lnTo>
                <a:lnTo>
                  <a:pt x="557" y="494"/>
                </a:lnTo>
                <a:lnTo>
                  <a:pt x="576" y="497"/>
                </a:lnTo>
                <a:lnTo>
                  <a:pt x="585" y="525"/>
                </a:lnTo>
                <a:lnTo>
                  <a:pt x="583" y="571"/>
                </a:lnTo>
                <a:lnTo>
                  <a:pt x="562" y="559"/>
                </a:lnTo>
                <a:lnTo>
                  <a:pt x="549" y="559"/>
                </a:lnTo>
                <a:lnTo>
                  <a:pt x="544" y="569"/>
                </a:lnTo>
                <a:lnTo>
                  <a:pt x="527" y="565"/>
                </a:lnTo>
                <a:lnTo>
                  <a:pt x="526" y="548"/>
                </a:lnTo>
                <a:lnTo>
                  <a:pt x="521" y="559"/>
                </a:lnTo>
                <a:lnTo>
                  <a:pt x="487" y="553"/>
                </a:lnTo>
                <a:lnTo>
                  <a:pt x="491" y="519"/>
                </a:lnTo>
                <a:lnTo>
                  <a:pt x="478" y="510"/>
                </a:lnTo>
                <a:lnTo>
                  <a:pt x="468" y="525"/>
                </a:lnTo>
                <a:lnTo>
                  <a:pt x="445" y="533"/>
                </a:lnTo>
                <a:lnTo>
                  <a:pt x="441" y="545"/>
                </a:lnTo>
                <a:lnTo>
                  <a:pt x="444" y="551"/>
                </a:lnTo>
                <a:lnTo>
                  <a:pt x="415" y="582"/>
                </a:lnTo>
                <a:lnTo>
                  <a:pt x="412" y="614"/>
                </a:lnTo>
                <a:lnTo>
                  <a:pt x="396" y="615"/>
                </a:lnTo>
                <a:lnTo>
                  <a:pt x="409" y="641"/>
                </a:lnTo>
                <a:lnTo>
                  <a:pt x="396" y="663"/>
                </a:lnTo>
                <a:lnTo>
                  <a:pt x="380" y="626"/>
                </a:lnTo>
                <a:lnTo>
                  <a:pt x="376" y="598"/>
                </a:lnTo>
                <a:lnTo>
                  <a:pt x="357" y="601"/>
                </a:lnTo>
                <a:lnTo>
                  <a:pt x="373" y="672"/>
                </a:lnTo>
                <a:lnTo>
                  <a:pt x="367" y="680"/>
                </a:lnTo>
                <a:lnTo>
                  <a:pt x="357" y="679"/>
                </a:lnTo>
                <a:lnTo>
                  <a:pt x="354" y="653"/>
                </a:lnTo>
                <a:lnTo>
                  <a:pt x="335" y="646"/>
                </a:lnTo>
                <a:lnTo>
                  <a:pt x="331" y="659"/>
                </a:lnTo>
                <a:lnTo>
                  <a:pt x="343" y="662"/>
                </a:lnTo>
                <a:lnTo>
                  <a:pt x="340" y="676"/>
                </a:lnTo>
                <a:lnTo>
                  <a:pt x="320" y="673"/>
                </a:lnTo>
                <a:lnTo>
                  <a:pt x="331" y="690"/>
                </a:lnTo>
                <a:lnTo>
                  <a:pt x="324" y="690"/>
                </a:lnTo>
                <a:lnTo>
                  <a:pt x="310" y="705"/>
                </a:lnTo>
                <a:lnTo>
                  <a:pt x="312" y="673"/>
                </a:lnTo>
                <a:lnTo>
                  <a:pt x="299" y="666"/>
                </a:lnTo>
                <a:lnTo>
                  <a:pt x="284" y="607"/>
                </a:lnTo>
                <a:lnTo>
                  <a:pt x="294" y="552"/>
                </a:lnTo>
                <a:lnTo>
                  <a:pt x="284" y="551"/>
                </a:lnTo>
                <a:lnTo>
                  <a:pt x="278" y="582"/>
                </a:lnTo>
                <a:lnTo>
                  <a:pt x="256" y="597"/>
                </a:lnTo>
                <a:lnTo>
                  <a:pt x="255" y="575"/>
                </a:lnTo>
                <a:lnTo>
                  <a:pt x="263" y="546"/>
                </a:lnTo>
                <a:lnTo>
                  <a:pt x="255" y="545"/>
                </a:lnTo>
                <a:lnTo>
                  <a:pt x="243" y="581"/>
                </a:lnTo>
                <a:lnTo>
                  <a:pt x="220" y="594"/>
                </a:lnTo>
                <a:lnTo>
                  <a:pt x="220" y="610"/>
                </a:lnTo>
                <a:lnTo>
                  <a:pt x="190" y="610"/>
                </a:lnTo>
                <a:lnTo>
                  <a:pt x="200" y="540"/>
                </a:lnTo>
                <a:lnTo>
                  <a:pt x="209" y="528"/>
                </a:lnTo>
                <a:lnTo>
                  <a:pt x="190" y="520"/>
                </a:lnTo>
                <a:lnTo>
                  <a:pt x="173" y="610"/>
                </a:lnTo>
                <a:lnTo>
                  <a:pt x="145" y="600"/>
                </a:lnTo>
                <a:lnTo>
                  <a:pt x="92" y="600"/>
                </a:lnTo>
                <a:lnTo>
                  <a:pt x="66" y="571"/>
                </a:lnTo>
                <a:lnTo>
                  <a:pt x="62" y="584"/>
                </a:lnTo>
                <a:lnTo>
                  <a:pt x="34" y="587"/>
                </a:lnTo>
                <a:lnTo>
                  <a:pt x="13" y="610"/>
                </a:lnTo>
                <a:lnTo>
                  <a:pt x="4" y="608"/>
                </a:lnTo>
                <a:lnTo>
                  <a:pt x="0" y="594"/>
                </a:lnTo>
                <a:lnTo>
                  <a:pt x="13" y="575"/>
                </a:lnTo>
                <a:lnTo>
                  <a:pt x="29" y="578"/>
                </a:lnTo>
                <a:lnTo>
                  <a:pt x="33" y="566"/>
                </a:lnTo>
                <a:lnTo>
                  <a:pt x="10" y="569"/>
                </a:lnTo>
                <a:lnTo>
                  <a:pt x="16" y="528"/>
                </a:lnTo>
                <a:lnTo>
                  <a:pt x="16" y="528"/>
                </a:lnTo>
                <a:lnTo>
                  <a:pt x="18" y="519"/>
                </a:lnTo>
                <a:lnTo>
                  <a:pt x="63" y="502"/>
                </a:lnTo>
                <a:lnTo>
                  <a:pt x="139" y="481"/>
                </a:lnTo>
                <a:lnTo>
                  <a:pt x="148" y="391"/>
                </a:lnTo>
                <a:lnTo>
                  <a:pt x="188" y="385"/>
                </a:lnTo>
                <a:lnTo>
                  <a:pt x="258" y="342"/>
                </a:lnTo>
                <a:lnTo>
                  <a:pt x="333" y="339"/>
                </a:lnTo>
                <a:lnTo>
                  <a:pt x="359" y="311"/>
                </a:lnTo>
                <a:lnTo>
                  <a:pt x="374" y="275"/>
                </a:lnTo>
                <a:lnTo>
                  <a:pt x="389" y="271"/>
                </a:lnTo>
                <a:lnTo>
                  <a:pt x="406" y="251"/>
                </a:lnTo>
                <a:lnTo>
                  <a:pt x="477" y="206"/>
                </a:lnTo>
                <a:lnTo>
                  <a:pt x="510" y="212"/>
                </a:lnTo>
                <a:lnTo>
                  <a:pt x="529" y="187"/>
                </a:lnTo>
                <a:lnTo>
                  <a:pt x="544" y="138"/>
                </a:lnTo>
                <a:lnTo>
                  <a:pt x="575" y="92"/>
                </a:lnTo>
                <a:lnTo>
                  <a:pt x="663" y="82"/>
                </a:lnTo>
                <a:lnTo>
                  <a:pt x="673" y="49"/>
                </a:lnTo>
                <a:lnTo>
                  <a:pt x="726" y="0"/>
                </a:lnTo>
                <a:lnTo>
                  <a:pt x="726" y="0"/>
                </a:lnTo>
                <a:lnTo>
                  <a:pt x="730" y="6"/>
                </a:lnTo>
                <a:close/>
                <a:moveTo>
                  <a:pt x="470" y="561"/>
                </a:moveTo>
                <a:lnTo>
                  <a:pt x="503" y="589"/>
                </a:lnTo>
                <a:lnTo>
                  <a:pt x="498" y="618"/>
                </a:lnTo>
                <a:lnTo>
                  <a:pt x="533" y="649"/>
                </a:lnTo>
                <a:lnTo>
                  <a:pt x="524" y="667"/>
                </a:lnTo>
                <a:lnTo>
                  <a:pt x="508" y="667"/>
                </a:lnTo>
                <a:lnTo>
                  <a:pt x="500" y="647"/>
                </a:lnTo>
                <a:lnTo>
                  <a:pt x="488" y="651"/>
                </a:lnTo>
                <a:lnTo>
                  <a:pt x="480" y="643"/>
                </a:lnTo>
                <a:lnTo>
                  <a:pt x="478" y="628"/>
                </a:lnTo>
                <a:lnTo>
                  <a:pt x="454" y="621"/>
                </a:lnTo>
                <a:lnTo>
                  <a:pt x="422" y="587"/>
                </a:lnTo>
                <a:lnTo>
                  <a:pt x="422" y="578"/>
                </a:lnTo>
                <a:lnTo>
                  <a:pt x="436" y="569"/>
                </a:lnTo>
                <a:lnTo>
                  <a:pt x="470" y="561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3" name="Freeform 7"/>
          <p:cNvSpPr>
            <a:spLocks/>
          </p:cNvSpPr>
          <p:nvPr/>
        </p:nvSpPr>
        <p:spPr bwMode="auto">
          <a:xfrm>
            <a:off x="3138284" y="4322119"/>
            <a:ext cx="366038" cy="420324"/>
          </a:xfrm>
          <a:custGeom>
            <a:avLst/>
            <a:gdLst>
              <a:gd name="T0" fmla="*/ 311 w 708"/>
              <a:gd name="T1" fmla="*/ 683 h 813"/>
              <a:gd name="T2" fmla="*/ 297 w 708"/>
              <a:gd name="T3" fmla="*/ 701 h 813"/>
              <a:gd name="T4" fmla="*/ 283 w 708"/>
              <a:gd name="T5" fmla="*/ 765 h 813"/>
              <a:gd name="T6" fmla="*/ 264 w 708"/>
              <a:gd name="T7" fmla="*/ 776 h 813"/>
              <a:gd name="T8" fmla="*/ 221 w 708"/>
              <a:gd name="T9" fmla="*/ 760 h 813"/>
              <a:gd name="T10" fmla="*/ 221 w 708"/>
              <a:gd name="T11" fmla="*/ 760 h 813"/>
              <a:gd name="T12" fmla="*/ 193 w 708"/>
              <a:gd name="T13" fmla="*/ 767 h 813"/>
              <a:gd name="T14" fmla="*/ 193 w 708"/>
              <a:gd name="T15" fmla="*/ 767 h 813"/>
              <a:gd name="T16" fmla="*/ 130 w 708"/>
              <a:gd name="T17" fmla="*/ 812 h 813"/>
              <a:gd name="T18" fmla="*/ 87 w 708"/>
              <a:gd name="T19" fmla="*/ 813 h 813"/>
              <a:gd name="T20" fmla="*/ 87 w 708"/>
              <a:gd name="T21" fmla="*/ 813 h 813"/>
              <a:gd name="T22" fmla="*/ 74 w 708"/>
              <a:gd name="T23" fmla="*/ 751 h 813"/>
              <a:gd name="T24" fmla="*/ 0 w 708"/>
              <a:gd name="T25" fmla="*/ 662 h 813"/>
              <a:gd name="T26" fmla="*/ 6 w 708"/>
              <a:gd name="T27" fmla="*/ 611 h 813"/>
              <a:gd name="T28" fmla="*/ 39 w 708"/>
              <a:gd name="T29" fmla="*/ 623 h 813"/>
              <a:gd name="T30" fmla="*/ 68 w 708"/>
              <a:gd name="T31" fmla="*/ 644 h 813"/>
              <a:gd name="T32" fmla="*/ 107 w 708"/>
              <a:gd name="T33" fmla="*/ 644 h 813"/>
              <a:gd name="T34" fmla="*/ 118 w 708"/>
              <a:gd name="T35" fmla="*/ 600 h 813"/>
              <a:gd name="T36" fmla="*/ 62 w 708"/>
              <a:gd name="T37" fmla="*/ 538 h 813"/>
              <a:gd name="T38" fmla="*/ 85 w 708"/>
              <a:gd name="T39" fmla="*/ 482 h 813"/>
              <a:gd name="T40" fmla="*/ 107 w 708"/>
              <a:gd name="T41" fmla="*/ 431 h 813"/>
              <a:gd name="T42" fmla="*/ 202 w 708"/>
              <a:gd name="T43" fmla="*/ 415 h 813"/>
              <a:gd name="T44" fmla="*/ 196 w 708"/>
              <a:gd name="T45" fmla="*/ 381 h 813"/>
              <a:gd name="T46" fmla="*/ 146 w 708"/>
              <a:gd name="T47" fmla="*/ 342 h 813"/>
              <a:gd name="T48" fmla="*/ 62 w 708"/>
              <a:gd name="T49" fmla="*/ 336 h 813"/>
              <a:gd name="T50" fmla="*/ 68 w 708"/>
              <a:gd name="T51" fmla="*/ 280 h 813"/>
              <a:gd name="T52" fmla="*/ 90 w 708"/>
              <a:gd name="T53" fmla="*/ 229 h 813"/>
              <a:gd name="T54" fmla="*/ 130 w 708"/>
              <a:gd name="T55" fmla="*/ 173 h 813"/>
              <a:gd name="T56" fmla="*/ 169 w 708"/>
              <a:gd name="T57" fmla="*/ 162 h 813"/>
              <a:gd name="T58" fmla="*/ 202 w 708"/>
              <a:gd name="T59" fmla="*/ 140 h 813"/>
              <a:gd name="T60" fmla="*/ 213 w 708"/>
              <a:gd name="T61" fmla="*/ 241 h 813"/>
              <a:gd name="T62" fmla="*/ 258 w 708"/>
              <a:gd name="T63" fmla="*/ 241 h 813"/>
              <a:gd name="T64" fmla="*/ 275 w 708"/>
              <a:gd name="T65" fmla="*/ 185 h 813"/>
              <a:gd name="T66" fmla="*/ 320 w 708"/>
              <a:gd name="T67" fmla="*/ 95 h 813"/>
              <a:gd name="T68" fmla="*/ 427 w 708"/>
              <a:gd name="T69" fmla="*/ 72 h 813"/>
              <a:gd name="T70" fmla="*/ 477 w 708"/>
              <a:gd name="T71" fmla="*/ 16 h 813"/>
              <a:gd name="T72" fmla="*/ 539 w 708"/>
              <a:gd name="T73" fmla="*/ 0 h 813"/>
              <a:gd name="T74" fmla="*/ 595 w 708"/>
              <a:gd name="T75" fmla="*/ 5 h 813"/>
              <a:gd name="T76" fmla="*/ 663 w 708"/>
              <a:gd name="T77" fmla="*/ 61 h 813"/>
              <a:gd name="T78" fmla="*/ 663 w 708"/>
              <a:gd name="T79" fmla="*/ 140 h 813"/>
              <a:gd name="T80" fmla="*/ 673 w 708"/>
              <a:gd name="T81" fmla="*/ 196 h 813"/>
              <a:gd name="T82" fmla="*/ 708 w 708"/>
              <a:gd name="T83" fmla="*/ 268 h 813"/>
              <a:gd name="T84" fmla="*/ 690 w 708"/>
              <a:gd name="T85" fmla="*/ 309 h 813"/>
              <a:gd name="T86" fmla="*/ 628 w 708"/>
              <a:gd name="T87" fmla="*/ 330 h 813"/>
              <a:gd name="T88" fmla="*/ 601 w 708"/>
              <a:gd name="T89" fmla="*/ 392 h 813"/>
              <a:gd name="T90" fmla="*/ 601 w 708"/>
              <a:gd name="T91" fmla="*/ 448 h 813"/>
              <a:gd name="T92" fmla="*/ 556 w 708"/>
              <a:gd name="T93" fmla="*/ 454 h 813"/>
              <a:gd name="T94" fmla="*/ 556 w 708"/>
              <a:gd name="T95" fmla="*/ 487 h 813"/>
              <a:gd name="T96" fmla="*/ 578 w 708"/>
              <a:gd name="T97" fmla="*/ 516 h 813"/>
              <a:gd name="T98" fmla="*/ 578 w 708"/>
              <a:gd name="T99" fmla="*/ 588 h 813"/>
              <a:gd name="T100" fmla="*/ 516 w 708"/>
              <a:gd name="T101" fmla="*/ 611 h 813"/>
              <a:gd name="T102" fmla="*/ 489 w 708"/>
              <a:gd name="T103" fmla="*/ 644 h 813"/>
              <a:gd name="T104" fmla="*/ 438 w 708"/>
              <a:gd name="T105" fmla="*/ 639 h 813"/>
              <a:gd name="T106" fmla="*/ 427 w 708"/>
              <a:gd name="T107" fmla="*/ 588 h 813"/>
              <a:gd name="T108" fmla="*/ 371 w 708"/>
              <a:gd name="T109" fmla="*/ 588 h 813"/>
              <a:gd name="T110" fmla="*/ 332 w 708"/>
              <a:gd name="T111" fmla="*/ 611 h 813"/>
              <a:gd name="T112" fmla="*/ 303 w 708"/>
              <a:gd name="T113" fmla="*/ 656 h 813"/>
              <a:gd name="T114" fmla="*/ 311 w 708"/>
              <a:gd name="T115" fmla="*/ 683 h 8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708" h="813">
                <a:moveTo>
                  <a:pt x="311" y="683"/>
                </a:moveTo>
                <a:lnTo>
                  <a:pt x="297" y="701"/>
                </a:lnTo>
                <a:lnTo>
                  <a:pt x="283" y="765"/>
                </a:lnTo>
                <a:lnTo>
                  <a:pt x="264" y="776"/>
                </a:lnTo>
                <a:lnTo>
                  <a:pt x="221" y="760"/>
                </a:lnTo>
                <a:lnTo>
                  <a:pt x="221" y="760"/>
                </a:lnTo>
                <a:lnTo>
                  <a:pt x="193" y="767"/>
                </a:lnTo>
                <a:lnTo>
                  <a:pt x="193" y="767"/>
                </a:lnTo>
                <a:lnTo>
                  <a:pt x="130" y="812"/>
                </a:lnTo>
                <a:lnTo>
                  <a:pt x="87" y="813"/>
                </a:lnTo>
                <a:lnTo>
                  <a:pt x="87" y="813"/>
                </a:lnTo>
                <a:lnTo>
                  <a:pt x="74" y="751"/>
                </a:lnTo>
                <a:lnTo>
                  <a:pt x="0" y="662"/>
                </a:lnTo>
                <a:lnTo>
                  <a:pt x="6" y="611"/>
                </a:lnTo>
                <a:lnTo>
                  <a:pt x="39" y="623"/>
                </a:lnTo>
                <a:lnTo>
                  <a:pt x="68" y="644"/>
                </a:lnTo>
                <a:lnTo>
                  <a:pt x="107" y="644"/>
                </a:lnTo>
                <a:lnTo>
                  <a:pt x="118" y="600"/>
                </a:lnTo>
                <a:lnTo>
                  <a:pt x="62" y="538"/>
                </a:lnTo>
                <a:lnTo>
                  <a:pt x="85" y="482"/>
                </a:lnTo>
                <a:lnTo>
                  <a:pt x="107" y="431"/>
                </a:lnTo>
                <a:lnTo>
                  <a:pt x="202" y="415"/>
                </a:lnTo>
                <a:lnTo>
                  <a:pt x="196" y="381"/>
                </a:lnTo>
                <a:lnTo>
                  <a:pt x="146" y="342"/>
                </a:lnTo>
                <a:lnTo>
                  <a:pt x="62" y="336"/>
                </a:lnTo>
                <a:lnTo>
                  <a:pt x="68" y="280"/>
                </a:lnTo>
                <a:lnTo>
                  <a:pt x="90" y="229"/>
                </a:lnTo>
                <a:lnTo>
                  <a:pt x="130" y="173"/>
                </a:lnTo>
                <a:lnTo>
                  <a:pt x="169" y="162"/>
                </a:lnTo>
                <a:lnTo>
                  <a:pt x="202" y="140"/>
                </a:lnTo>
                <a:lnTo>
                  <a:pt x="213" y="241"/>
                </a:lnTo>
                <a:lnTo>
                  <a:pt x="258" y="241"/>
                </a:lnTo>
                <a:lnTo>
                  <a:pt x="275" y="185"/>
                </a:lnTo>
                <a:lnTo>
                  <a:pt x="320" y="95"/>
                </a:lnTo>
                <a:lnTo>
                  <a:pt x="427" y="72"/>
                </a:lnTo>
                <a:lnTo>
                  <a:pt x="477" y="16"/>
                </a:lnTo>
                <a:lnTo>
                  <a:pt x="539" y="0"/>
                </a:lnTo>
                <a:lnTo>
                  <a:pt x="595" y="5"/>
                </a:lnTo>
                <a:lnTo>
                  <a:pt x="663" y="61"/>
                </a:lnTo>
                <a:lnTo>
                  <a:pt x="663" y="140"/>
                </a:lnTo>
                <a:lnTo>
                  <a:pt x="673" y="196"/>
                </a:lnTo>
                <a:lnTo>
                  <a:pt x="708" y="268"/>
                </a:lnTo>
                <a:lnTo>
                  <a:pt x="690" y="309"/>
                </a:lnTo>
                <a:lnTo>
                  <a:pt x="628" y="330"/>
                </a:lnTo>
                <a:lnTo>
                  <a:pt x="601" y="392"/>
                </a:lnTo>
                <a:lnTo>
                  <a:pt x="601" y="448"/>
                </a:lnTo>
                <a:lnTo>
                  <a:pt x="556" y="454"/>
                </a:lnTo>
                <a:lnTo>
                  <a:pt x="556" y="487"/>
                </a:lnTo>
                <a:lnTo>
                  <a:pt x="578" y="516"/>
                </a:lnTo>
                <a:lnTo>
                  <a:pt x="578" y="588"/>
                </a:lnTo>
                <a:lnTo>
                  <a:pt x="516" y="611"/>
                </a:lnTo>
                <a:lnTo>
                  <a:pt x="489" y="644"/>
                </a:lnTo>
                <a:lnTo>
                  <a:pt x="438" y="639"/>
                </a:lnTo>
                <a:lnTo>
                  <a:pt x="427" y="588"/>
                </a:lnTo>
                <a:lnTo>
                  <a:pt x="371" y="588"/>
                </a:lnTo>
                <a:lnTo>
                  <a:pt x="332" y="611"/>
                </a:lnTo>
                <a:lnTo>
                  <a:pt x="303" y="656"/>
                </a:lnTo>
                <a:lnTo>
                  <a:pt x="311" y="683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4" name="Freeform 8"/>
          <p:cNvSpPr>
            <a:spLocks noEditPoints="1"/>
          </p:cNvSpPr>
          <p:nvPr/>
        </p:nvSpPr>
        <p:spPr bwMode="auto">
          <a:xfrm>
            <a:off x="1345319" y="2516746"/>
            <a:ext cx="428078" cy="313304"/>
          </a:xfrm>
          <a:custGeom>
            <a:avLst/>
            <a:gdLst>
              <a:gd name="T0" fmla="*/ 543 w 830"/>
              <a:gd name="T1" fmla="*/ 51 h 606"/>
              <a:gd name="T2" fmla="*/ 618 w 830"/>
              <a:gd name="T3" fmla="*/ 3 h 606"/>
              <a:gd name="T4" fmla="*/ 821 w 830"/>
              <a:gd name="T5" fmla="*/ 134 h 606"/>
              <a:gd name="T6" fmla="*/ 830 w 830"/>
              <a:gd name="T7" fmla="*/ 163 h 606"/>
              <a:gd name="T8" fmla="*/ 768 w 830"/>
              <a:gd name="T9" fmla="*/ 317 h 606"/>
              <a:gd name="T10" fmla="*/ 829 w 830"/>
              <a:gd name="T11" fmla="*/ 391 h 606"/>
              <a:gd name="T12" fmla="*/ 814 w 830"/>
              <a:gd name="T13" fmla="*/ 417 h 606"/>
              <a:gd name="T14" fmla="*/ 803 w 830"/>
              <a:gd name="T15" fmla="*/ 453 h 606"/>
              <a:gd name="T16" fmla="*/ 787 w 830"/>
              <a:gd name="T17" fmla="*/ 479 h 606"/>
              <a:gd name="T18" fmla="*/ 751 w 830"/>
              <a:gd name="T19" fmla="*/ 469 h 606"/>
              <a:gd name="T20" fmla="*/ 743 w 830"/>
              <a:gd name="T21" fmla="*/ 428 h 606"/>
              <a:gd name="T22" fmla="*/ 741 w 830"/>
              <a:gd name="T23" fmla="*/ 457 h 606"/>
              <a:gd name="T24" fmla="*/ 731 w 830"/>
              <a:gd name="T25" fmla="*/ 456 h 606"/>
              <a:gd name="T26" fmla="*/ 702 w 830"/>
              <a:gd name="T27" fmla="*/ 509 h 606"/>
              <a:gd name="T28" fmla="*/ 514 w 830"/>
              <a:gd name="T29" fmla="*/ 584 h 606"/>
              <a:gd name="T30" fmla="*/ 483 w 830"/>
              <a:gd name="T31" fmla="*/ 606 h 606"/>
              <a:gd name="T32" fmla="*/ 490 w 830"/>
              <a:gd name="T33" fmla="*/ 567 h 606"/>
              <a:gd name="T34" fmla="*/ 572 w 830"/>
              <a:gd name="T35" fmla="*/ 583 h 606"/>
              <a:gd name="T36" fmla="*/ 563 w 830"/>
              <a:gd name="T37" fmla="*/ 444 h 606"/>
              <a:gd name="T38" fmla="*/ 511 w 830"/>
              <a:gd name="T39" fmla="*/ 407 h 606"/>
              <a:gd name="T40" fmla="*/ 522 w 830"/>
              <a:gd name="T41" fmla="*/ 378 h 606"/>
              <a:gd name="T42" fmla="*/ 500 w 830"/>
              <a:gd name="T43" fmla="*/ 384 h 606"/>
              <a:gd name="T44" fmla="*/ 486 w 830"/>
              <a:gd name="T45" fmla="*/ 349 h 606"/>
              <a:gd name="T46" fmla="*/ 486 w 830"/>
              <a:gd name="T47" fmla="*/ 319 h 606"/>
              <a:gd name="T48" fmla="*/ 576 w 830"/>
              <a:gd name="T49" fmla="*/ 277 h 606"/>
              <a:gd name="T50" fmla="*/ 540 w 830"/>
              <a:gd name="T51" fmla="*/ 264 h 606"/>
              <a:gd name="T52" fmla="*/ 504 w 830"/>
              <a:gd name="T53" fmla="*/ 235 h 606"/>
              <a:gd name="T54" fmla="*/ 513 w 830"/>
              <a:gd name="T55" fmla="*/ 202 h 606"/>
              <a:gd name="T56" fmla="*/ 493 w 830"/>
              <a:gd name="T57" fmla="*/ 188 h 606"/>
              <a:gd name="T58" fmla="*/ 504 w 830"/>
              <a:gd name="T59" fmla="*/ 149 h 606"/>
              <a:gd name="T60" fmla="*/ 447 w 830"/>
              <a:gd name="T61" fmla="*/ 172 h 606"/>
              <a:gd name="T62" fmla="*/ 435 w 830"/>
              <a:gd name="T63" fmla="*/ 175 h 606"/>
              <a:gd name="T64" fmla="*/ 477 w 830"/>
              <a:gd name="T65" fmla="*/ 124 h 606"/>
              <a:gd name="T66" fmla="*/ 33 w 830"/>
              <a:gd name="T67" fmla="*/ 144 h 606"/>
              <a:gd name="T68" fmla="*/ 59 w 830"/>
              <a:gd name="T69" fmla="*/ 175 h 606"/>
              <a:gd name="T70" fmla="*/ 124 w 830"/>
              <a:gd name="T71" fmla="*/ 201 h 606"/>
              <a:gd name="T72" fmla="*/ 53 w 830"/>
              <a:gd name="T73" fmla="*/ 195 h 606"/>
              <a:gd name="T74" fmla="*/ 34 w 830"/>
              <a:gd name="T75" fmla="*/ 173 h 606"/>
              <a:gd name="T76" fmla="*/ 354 w 830"/>
              <a:gd name="T77" fmla="*/ 186 h 606"/>
              <a:gd name="T78" fmla="*/ 432 w 830"/>
              <a:gd name="T79" fmla="*/ 225 h 606"/>
              <a:gd name="T80" fmla="*/ 464 w 830"/>
              <a:gd name="T81" fmla="*/ 281 h 606"/>
              <a:gd name="T82" fmla="*/ 388 w 830"/>
              <a:gd name="T83" fmla="*/ 296 h 606"/>
              <a:gd name="T84" fmla="*/ 301 w 830"/>
              <a:gd name="T85" fmla="*/ 375 h 606"/>
              <a:gd name="T86" fmla="*/ 177 w 830"/>
              <a:gd name="T87" fmla="*/ 438 h 606"/>
              <a:gd name="T88" fmla="*/ 183 w 830"/>
              <a:gd name="T89" fmla="*/ 402 h 606"/>
              <a:gd name="T90" fmla="*/ 160 w 830"/>
              <a:gd name="T91" fmla="*/ 389 h 606"/>
              <a:gd name="T92" fmla="*/ 138 w 830"/>
              <a:gd name="T93" fmla="*/ 394 h 606"/>
              <a:gd name="T94" fmla="*/ 114 w 830"/>
              <a:gd name="T95" fmla="*/ 385 h 606"/>
              <a:gd name="T96" fmla="*/ 101 w 830"/>
              <a:gd name="T97" fmla="*/ 369 h 606"/>
              <a:gd name="T98" fmla="*/ 81 w 830"/>
              <a:gd name="T99" fmla="*/ 340 h 606"/>
              <a:gd name="T100" fmla="*/ 115 w 830"/>
              <a:gd name="T101" fmla="*/ 314 h 606"/>
              <a:gd name="T102" fmla="*/ 310 w 830"/>
              <a:gd name="T103" fmla="*/ 242 h 606"/>
              <a:gd name="T104" fmla="*/ 177 w 830"/>
              <a:gd name="T105" fmla="*/ 448 h 606"/>
              <a:gd name="T106" fmla="*/ 207 w 830"/>
              <a:gd name="T107" fmla="*/ 492 h 606"/>
              <a:gd name="T108" fmla="*/ 215 w 830"/>
              <a:gd name="T109" fmla="*/ 510 h 606"/>
              <a:gd name="T110" fmla="*/ 212 w 830"/>
              <a:gd name="T111" fmla="*/ 539 h 606"/>
              <a:gd name="T112" fmla="*/ 174 w 830"/>
              <a:gd name="T113" fmla="*/ 508 h 606"/>
              <a:gd name="T114" fmla="*/ 163 w 830"/>
              <a:gd name="T115" fmla="*/ 464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30" h="606">
                <a:moveTo>
                  <a:pt x="468" y="100"/>
                </a:moveTo>
                <a:lnTo>
                  <a:pt x="513" y="64"/>
                </a:lnTo>
                <a:lnTo>
                  <a:pt x="543" y="51"/>
                </a:lnTo>
                <a:lnTo>
                  <a:pt x="555" y="22"/>
                </a:lnTo>
                <a:lnTo>
                  <a:pt x="581" y="0"/>
                </a:lnTo>
                <a:lnTo>
                  <a:pt x="618" y="3"/>
                </a:lnTo>
                <a:lnTo>
                  <a:pt x="752" y="111"/>
                </a:lnTo>
                <a:lnTo>
                  <a:pt x="752" y="111"/>
                </a:lnTo>
                <a:lnTo>
                  <a:pt x="821" y="134"/>
                </a:lnTo>
                <a:lnTo>
                  <a:pt x="818" y="157"/>
                </a:lnTo>
                <a:lnTo>
                  <a:pt x="830" y="163"/>
                </a:lnTo>
                <a:lnTo>
                  <a:pt x="830" y="163"/>
                </a:lnTo>
                <a:lnTo>
                  <a:pt x="765" y="245"/>
                </a:lnTo>
                <a:lnTo>
                  <a:pt x="765" y="245"/>
                </a:lnTo>
                <a:lnTo>
                  <a:pt x="768" y="317"/>
                </a:lnTo>
                <a:lnTo>
                  <a:pt x="827" y="369"/>
                </a:lnTo>
                <a:lnTo>
                  <a:pt x="827" y="369"/>
                </a:lnTo>
                <a:lnTo>
                  <a:pt x="829" y="391"/>
                </a:lnTo>
                <a:lnTo>
                  <a:pt x="816" y="405"/>
                </a:lnTo>
                <a:lnTo>
                  <a:pt x="814" y="417"/>
                </a:lnTo>
                <a:lnTo>
                  <a:pt x="814" y="417"/>
                </a:lnTo>
                <a:lnTo>
                  <a:pt x="820" y="437"/>
                </a:lnTo>
                <a:lnTo>
                  <a:pt x="803" y="453"/>
                </a:lnTo>
                <a:lnTo>
                  <a:pt x="803" y="453"/>
                </a:lnTo>
                <a:lnTo>
                  <a:pt x="792" y="460"/>
                </a:lnTo>
                <a:lnTo>
                  <a:pt x="787" y="479"/>
                </a:lnTo>
                <a:lnTo>
                  <a:pt x="787" y="479"/>
                </a:lnTo>
                <a:lnTo>
                  <a:pt x="777" y="476"/>
                </a:lnTo>
                <a:lnTo>
                  <a:pt x="775" y="473"/>
                </a:lnTo>
                <a:lnTo>
                  <a:pt x="751" y="469"/>
                </a:lnTo>
                <a:lnTo>
                  <a:pt x="759" y="436"/>
                </a:lnTo>
                <a:lnTo>
                  <a:pt x="748" y="427"/>
                </a:lnTo>
                <a:lnTo>
                  <a:pt x="743" y="428"/>
                </a:lnTo>
                <a:lnTo>
                  <a:pt x="754" y="437"/>
                </a:lnTo>
                <a:lnTo>
                  <a:pt x="751" y="450"/>
                </a:lnTo>
                <a:lnTo>
                  <a:pt x="741" y="457"/>
                </a:lnTo>
                <a:lnTo>
                  <a:pt x="735" y="417"/>
                </a:lnTo>
                <a:lnTo>
                  <a:pt x="729" y="415"/>
                </a:lnTo>
                <a:lnTo>
                  <a:pt x="731" y="456"/>
                </a:lnTo>
                <a:lnTo>
                  <a:pt x="738" y="460"/>
                </a:lnTo>
                <a:lnTo>
                  <a:pt x="738" y="469"/>
                </a:lnTo>
                <a:lnTo>
                  <a:pt x="702" y="509"/>
                </a:lnTo>
                <a:lnTo>
                  <a:pt x="638" y="500"/>
                </a:lnTo>
                <a:lnTo>
                  <a:pt x="572" y="584"/>
                </a:lnTo>
                <a:lnTo>
                  <a:pt x="514" y="584"/>
                </a:lnTo>
                <a:lnTo>
                  <a:pt x="511" y="584"/>
                </a:lnTo>
                <a:lnTo>
                  <a:pt x="490" y="587"/>
                </a:lnTo>
                <a:lnTo>
                  <a:pt x="483" y="606"/>
                </a:lnTo>
                <a:lnTo>
                  <a:pt x="465" y="606"/>
                </a:lnTo>
                <a:lnTo>
                  <a:pt x="480" y="600"/>
                </a:lnTo>
                <a:lnTo>
                  <a:pt x="490" y="567"/>
                </a:lnTo>
                <a:lnTo>
                  <a:pt x="529" y="567"/>
                </a:lnTo>
                <a:lnTo>
                  <a:pt x="522" y="583"/>
                </a:lnTo>
                <a:lnTo>
                  <a:pt x="572" y="583"/>
                </a:lnTo>
                <a:lnTo>
                  <a:pt x="637" y="502"/>
                </a:lnTo>
                <a:lnTo>
                  <a:pt x="612" y="493"/>
                </a:lnTo>
                <a:lnTo>
                  <a:pt x="563" y="444"/>
                </a:lnTo>
                <a:lnTo>
                  <a:pt x="547" y="368"/>
                </a:lnTo>
                <a:lnTo>
                  <a:pt x="537" y="408"/>
                </a:lnTo>
                <a:lnTo>
                  <a:pt x="511" y="407"/>
                </a:lnTo>
                <a:lnTo>
                  <a:pt x="519" y="392"/>
                </a:lnTo>
                <a:lnTo>
                  <a:pt x="509" y="379"/>
                </a:lnTo>
                <a:lnTo>
                  <a:pt x="522" y="378"/>
                </a:lnTo>
                <a:lnTo>
                  <a:pt x="513" y="371"/>
                </a:lnTo>
                <a:lnTo>
                  <a:pt x="514" y="361"/>
                </a:lnTo>
                <a:lnTo>
                  <a:pt x="500" y="384"/>
                </a:lnTo>
                <a:lnTo>
                  <a:pt x="483" y="382"/>
                </a:lnTo>
                <a:lnTo>
                  <a:pt x="478" y="375"/>
                </a:lnTo>
                <a:lnTo>
                  <a:pt x="486" y="349"/>
                </a:lnTo>
                <a:lnTo>
                  <a:pt x="481" y="333"/>
                </a:lnTo>
                <a:lnTo>
                  <a:pt x="493" y="333"/>
                </a:lnTo>
                <a:lnTo>
                  <a:pt x="486" y="319"/>
                </a:lnTo>
                <a:lnTo>
                  <a:pt x="500" y="291"/>
                </a:lnTo>
                <a:lnTo>
                  <a:pt x="555" y="270"/>
                </a:lnTo>
                <a:lnTo>
                  <a:pt x="576" y="277"/>
                </a:lnTo>
                <a:lnTo>
                  <a:pt x="562" y="267"/>
                </a:lnTo>
                <a:lnTo>
                  <a:pt x="559" y="247"/>
                </a:lnTo>
                <a:lnTo>
                  <a:pt x="540" y="264"/>
                </a:lnTo>
                <a:lnTo>
                  <a:pt x="516" y="267"/>
                </a:lnTo>
                <a:lnTo>
                  <a:pt x="517" y="242"/>
                </a:lnTo>
                <a:lnTo>
                  <a:pt x="504" y="235"/>
                </a:lnTo>
                <a:lnTo>
                  <a:pt x="498" y="224"/>
                </a:lnTo>
                <a:lnTo>
                  <a:pt x="516" y="225"/>
                </a:lnTo>
                <a:lnTo>
                  <a:pt x="513" y="202"/>
                </a:lnTo>
                <a:lnTo>
                  <a:pt x="503" y="202"/>
                </a:lnTo>
                <a:lnTo>
                  <a:pt x="501" y="188"/>
                </a:lnTo>
                <a:lnTo>
                  <a:pt x="493" y="188"/>
                </a:lnTo>
                <a:lnTo>
                  <a:pt x="491" y="180"/>
                </a:lnTo>
                <a:lnTo>
                  <a:pt x="503" y="175"/>
                </a:lnTo>
                <a:lnTo>
                  <a:pt x="504" y="149"/>
                </a:lnTo>
                <a:lnTo>
                  <a:pt x="457" y="167"/>
                </a:lnTo>
                <a:lnTo>
                  <a:pt x="454" y="179"/>
                </a:lnTo>
                <a:lnTo>
                  <a:pt x="447" y="172"/>
                </a:lnTo>
                <a:lnTo>
                  <a:pt x="437" y="176"/>
                </a:lnTo>
                <a:lnTo>
                  <a:pt x="395" y="212"/>
                </a:lnTo>
                <a:lnTo>
                  <a:pt x="435" y="175"/>
                </a:lnTo>
                <a:lnTo>
                  <a:pt x="504" y="146"/>
                </a:lnTo>
                <a:lnTo>
                  <a:pt x="490" y="127"/>
                </a:lnTo>
                <a:lnTo>
                  <a:pt x="477" y="124"/>
                </a:lnTo>
                <a:lnTo>
                  <a:pt x="468" y="100"/>
                </a:lnTo>
                <a:close/>
                <a:moveTo>
                  <a:pt x="1" y="129"/>
                </a:moveTo>
                <a:lnTo>
                  <a:pt x="33" y="144"/>
                </a:lnTo>
                <a:lnTo>
                  <a:pt x="34" y="152"/>
                </a:lnTo>
                <a:lnTo>
                  <a:pt x="50" y="146"/>
                </a:lnTo>
                <a:lnTo>
                  <a:pt x="59" y="175"/>
                </a:lnTo>
                <a:lnTo>
                  <a:pt x="75" y="182"/>
                </a:lnTo>
                <a:lnTo>
                  <a:pt x="128" y="175"/>
                </a:lnTo>
                <a:lnTo>
                  <a:pt x="124" y="201"/>
                </a:lnTo>
                <a:lnTo>
                  <a:pt x="88" y="193"/>
                </a:lnTo>
                <a:lnTo>
                  <a:pt x="53" y="205"/>
                </a:lnTo>
                <a:lnTo>
                  <a:pt x="53" y="195"/>
                </a:lnTo>
                <a:lnTo>
                  <a:pt x="46" y="195"/>
                </a:lnTo>
                <a:lnTo>
                  <a:pt x="29" y="212"/>
                </a:lnTo>
                <a:lnTo>
                  <a:pt x="34" y="173"/>
                </a:lnTo>
                <a:lnTo>
                  <a:pt x="0" y="139"/>
                </a:lnTo>
                <a:lnTo>
                  <a:pt x="1" y="129"/>
                </a:lnTo>
                <a:close/>
                <a:moveTo>
                  <a:pt x="354" y="186"/>
                </a:moveTo>
                <a:lnTo>
                  <a:pt x="367" y="199"/>
                </a:lnTo>
                <a:lnTo>
                  <a:pt x="367" y="206"/>
                </a:lnTo>
                <a:lnTo>
                  <a:pt x="432" y="225"/>
                </a:lnTo>
                <a:lnTo>
                  <a:pt x="442" y="241"/>
                </a:lnTo>
                <a:lnTo>
                  <a:pt x="457" y="248"/>
                </a:lnTo>
                <a:lnTo>
                  <a:pt x="464" y="281"/>
                </a:lnTo>
                <a:lnTo>
                  <a:pt x="424" y="307"/>
                </a:lnTo>
                <a:lnTo>
                  <a:pt x="399" y="306"/>
                </a:lnTo>
                <a:lnTo>
                  <a:pt x="388" y="296"/>
                </a:lnTo>
                <a:lnTo>
                  <a:pt x="370" y="317"/>
                </a:lnTo>
                <a:lnTo>
                  <a:pt x="331" y="335"/>
                </a:lnTo>
                <a:lnTo>
                  <a:pt x="301" y="375"/>
                </a:lnTo>
                <a:lnTo>
                  <a:pt x="229" y="428"/>
                </a:lnTo>
                <a:lnTo>
                  <a:pt x="200" y="424"/>
                </a:lnTo>
                <a:lnTo>
                  <a:pt x="177" y="438"/>
                </a:lnTo>
                <a:lnTo>
                  <a:pt x="176" y="428"/>
                </a:lnTo>
                <a:lnTo>
                  <a:pt x="186" y="423"/>
                </a:lnTo>
                <a:lnTo>
                  <a:pt x="183" y="402"/>
                </a:lnTo>
                <a:lnTo>
                  <a:pt x="166" y="391"/>
                </a:lnTo>
                <a:lnTo>
                  <a:pt x="144" y="405"/>
                </a:lnTo>
                <a:lnTo>
                  <a:pt x="160" y="389"/>
                </a:lnTo>
                <a:lnTo>
                  <a:pt x="151" y="375"/>
                </a:lnTo>
                <a:lnTo>
                  <a:pt x="138" y="379"/>
                </a:lnTo>
                <a:lnTo>
                  <a:pt x="138" y="394"/>
                </a:lnTo>
                <a:lnTo>
                  <a:pt x="127" y="385"/>
                </a:lnTo>
                <a:lnTo>
                  <a:pt x="122" y="398"/>
                </a:lnTo>
                <a:lnTo>
                  <a:pt x="114" y="385"/>
                </a:lnTo>
                <a:lnTo>
                  <a:pt x="94" y="384"/>
                </a:lnTo>
                <a:lnTo>
                  <a:pt x="109" y="372"/>
                </a:lnTo>
                <a:lnTo>
                  <a:pt x="101" y="369"/>
                </a:lnTo>
                <a:lnTo>
                  <a:pt x="102" y="352"/>
                </a:lnTo>
                <a:lnTo>
                  <a:pt x="94" y="353"/>
                </a:lnTo>
                <a:lnTo>
                  <a:pt x="81" y="340"/>
                </a:lnTo>
                <a:lnTo>
                  <a:pt x="78" y="327"/>
                </a:lnTo>
                <a:lnTo>
                  <a:pt x="85" y="316"/>
                </a:lnTo>
                <a:lnTo>
                  <a:pt x="115" y="314"/>
                </a:lnTo>
                <a:lnTo>
                  <a:pt x="186" y="264"/>
                </a:lnTo>
                <a:lnTo>
                  <a:pt x="285" y="260"/>
                </a:lnTo>
                <a:lnTo>
                  <a:pt x="310" y="242"/>
                </a:lnTo>
                <a:lnTo>
                  <a:pt x="323" y="193"/>
                </a:lnTo>
                <a:lnTo>
                  <a:pt x="354" y="186"/>
                </a:lnTo>
                <a:close/>
                <a:moveTo>
                  <a:pt x="177" y="448"/>
                </a:moveTo>
                <a:lnTo>
                  <a:pt x="179" y="464"/>
                </a:lnTo>
                <a:lnTo>
                  <a:pt x="193" y="469"/>
                </a:lnTo>
                <a:lnTo>
                  <a:pt x="207" y="492"/>
                </a:lnTo>
                <a:lnTo>
                  <a:pt x="228" y="502"/>
                </a:lnTo>
                <a:lnTo>
                  <a:pt x="226" y="512"/>
                </a:lnTo>
                <a:lnTo>
                  <a:pt x="215" y="510"/>
                </a:lnTo>
                <a:lnTo>
                  <a:pt x="225" y="518"/>
                </a:lnTo>
                <a:lnTo>
                  <a:pt x="212" y="528"/>
                </a:lnTo>
                <a:lnTo>
                  <a:pt x="212" y="539"/>
                </a:lnTo>
                <a:lnTo>
                  <a:pt x="184" y="548"/>
                </a:lnTo>
                <a:lnTo>
                  <a:pt x="167" y="531"/>
                </a:lnTo>
                <a:lnTo>
                  <a:pt x="174" y="508"/>
                </a:lnTo>
                <a:lnTo>
                  <a:pt x="168" y="496"/>
                </a:lnTo>
                <a:lnTo>
                  <a:pt x="148" y="490"/>
                </a:lnTo>
                <a:lnTo>
                  <a:pt x="163" y="464"/>
                </a:lnTo>
                <a:lnTo>
                  <a:pt x="164" y="447"/>
                </a:lnTo>
                <a:lnTo>
                  <a:pt x="177" y="448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5" name="Freeform 9"/>
          <p:cNvSpPr>
            <a:spLocks/>
          </p:cNvSpPr>
          <p:nvPr/>
        </p:nvSpPr>
        <p:spPr bwMode="auto">
          <a:xfrm>
            <a:off x="1677235" y="5097623"/>
            <a:ext cx="313304" cy="217141"/>
          </a:xfrm>
          <a:custGeom>
            <a:avLst/>
            <a:gdLst>
              <a:gd name="T0" fmla="*/ 500 w 604"/>
              <a:gd name="T1" fmla="*/ 63 h 420"/>
              <a:gd name="T2" fmla="*/ 466 w 604"/>
              <a:gd name="T3" fmla="*/ 21 h 420"/>
              <a:gd name="T4" fmla="*/ 432 w 604"/>
              <a:gd name="T5" fmla="*/ 5 h 420"/>
              <a:gd name="T6" fmla="*/ 389 w 604"/>
              <a:gd name="T7" fmla="*/ 4 h 420"/>
              <a:gd name="T8" fmla="*/ 344 w 604"/>
              <a:gd name="T9" fmla="*/ 21 h 420"/>
              <a:gd name="T10" fmla="*/ 308 w 604"/>
              <a:gd name="T11" fmla="*/ 40 h 420"/>
              <a:gd name="T12" fmla="*/ 272 w 604"/>
              <a:gd name="T13" fmla="*/ 77 h 420"/>
              <a:gd name="T14" fmla="*/ 246 w 604"/>
              <a:gd name="T15" fmla="*/ 79 h 420"/>
              <a:gd name="T16" fmla="*/ 209 w 604"/>
              <a:gd name="T17" fmla="*/ 66 h 420"/>
              <a:gd name="T18" fmla="*/ 182 w 604"/>
              <a:gd name="T19" fmla="*/ 41 h 420"/>
              <a:gd name="T20" fmla="*/ 172 w 604"/>
              <a:gd name="T21" fmla="*/ 2 h 420"/>
              <a:gd name="T22" fmla="*/ 133 w 604"/>
              <a:gd name="T23" fmla="*/ 0 h 420"/>
              <a:gd name="T24" fmla="*/ 95 w 604"/>
              <a:gd name="T25" fmla="*/ 96 h 420"/>
              <a:gd name="T26" fmla="*/ 52 w 604"/>
              <a:gd name="T27" fmla="*/ 95 h 420"/>
              <a:gd name="T28" fmla="*/ 22 w 604"/>
              <a:gd name="T29" fmla="*/ 132 h 420"/>
              <a:gd name="T30" fmla="*/ 0 w 604"/>
              <a:gd name="T31" fmla="*/ 217 h 420"/>
              <a:gd name="T32" fmla="*/ 9 w 604"/>
              <a:gd name="T33" fmla="*/ 291 h 420"/>
              <a:gd name="T34" fmla="*/ 138 w 604"/>
              <a:gd name="T35" fmla="*/ 309 h 420"/>
              <a:gd name="T36" fmla="*/ 172 w 604"/>
              <a:gd name="T37" fmla="*/ 351 h 420"/>
              <a:gd name="T38" fmla="*/ 206 w 604"/>
              <a:gd name="T39" fmla="*/ 420 h 420"/>
              <a:gd name="T40" fmla="*/ 272 w 604"/>
              <a:gd name="T41" fmla="*/ 420 h 420"/>
              <a:gd name="T42" fmla="*/ 334 w 604"/>
              <a:gd name="T43" fmla="*/ 384 h 420"/>
              <a:gd name="T44" fmla="*/ 404 w 604"/>
              <a:gd name="T45" fmla="*/ 384 h 420"/>
              <a:gd name="T46" fmla="*/ 430 w 604"/>
              <a:gd name="T47" fmla="*/ 366 h 420"/>
              <a:gd name="T48" fmla="*/ 486 w 604"/>
              <a:gd name="T49" fmla="*/ 376 h 420"/>
              <a:gd name="T50" fmla="*/ 548 w 604"/>
              <a:gd name="T51" fmla="*/ 334 h 420"/>
              <a:gd name="T52" fmla="*/ 572 w 604"/>
              <a:gd name="T53" fmla="*/ 301 h 420"/>
              <a:gd name="T54" fmla="*/ 587 w 604"/>
              <a:gd name="T55" fmla="*/ 271 h 420"/>
              <a:gd name="T56" fmla="*/ 588 w 604"/>
              <a:gd name="T57" fmla="*/ 224 h 420"/>
              <a:gd name="T58" fmla="*/ 604 w 604"/>
              <a:gd name="T59" fmla="*/ 191 h 420"/>
              <a:gd name="T60" fmla="*/ 604 w 604"/>
              <a:gd name="T61" fmla="*/ 167 h 420"/>
              <a:gd name="T62" fmla="*/ 566 w 604"/>
              <a:gd name="T63" fmla="*/ 149 h 420"/>
              <a:gd name="T64" fmla="*/ 519 w 604"/>
              <a:gd name="T65" fmla="*/ 144 h 420"/>
              <a:gd name="T66" fmla="*/ 500 w 604"/>
              <a:gd name="T67" fmla="*/ 63 h 4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04" h="420">
                <a:moveTo>
                  <a:pt x="500" y="63"/>
                </a:moveTo>
                <a:lnTo>
                  <a:pt x="466" y="21"/>
                </a:lnTo>
                <a:lnTo>
                  <a:pt x="432" y="5"/>
                </a:lnTo>
                <a:lnTo>
                  <a:pt x="389" y="4"/>
                </a:lnTo>
                <a:lnTo>
                  <a:pt x="344" y="21"/>
                </a:lnTo>
                <a:lnTo>
                  <a:pt x="308" y="40"/>
                </a:lnTo>
                <a:lnTo>
                  <a:pt x="272" y="77"/>
                </a:lnTo>
                <a:lnTo>
                  <a:pt x="246" y="79"/>
                </a:lnTo>
                <a:lnTo>
                  <a:pt x="209" y="66"/>
                </a:lnTo>
                <a:lnTo>
                  <a:pt x="182" y="41"/>
                </a:lnTo>
                <a:lnTo>
                  <a:pt x="172" y="2"/>
                </a:lnTo>
                <a:lnTo>
                  <a:pt x="133" y="0"/>
                </a:lnTo>
                <a:lnTo>
                  <a:pt x="95" y="96"/>
                </a:lnTo>
                <a:lnTo>
                  <a:pt x="52" y="95"/>
                </a:lnTo>
                <a:lnTo>
                  <a:pt x="22" y="132"/>
                </a:lnTo>
                <a:lnTo>
                  <a:pt x="0" y="217"/>
                </a:lnTo>
                <a:lnTo>
                  <a:pt x="9" y="291"/>
                </a:lnTo>
                <a:lnTo>
                  <a:pt x="138" y="309"/>
                </a:lnTo>
                <a:lnTo>
                  <a:pt x="172" y="351"/>
                </a:lnTo>
                <a:lnTo>
                  <a:pt x="206" y="420"/>
                </a:lnTo>
                <a:lnTo>
                  <a:pt x="272" y="420"/>
                </a:lnTo>
                <a:lnTo>
                  <a:pt x="334" y="384"/>
                </a:lnTo>
                <a:lnTo>
                  <a:pt x="404" y="384"/>
                </a:lnTo>
                <a:lnTo>
                  <a:pt x="430" y="366"/>
                </a:lnTo>
                <a:lnTo>
                  <a:pt x="486" y="376"/>
                </a:lnTo>
                <a:lnTo>
                  <a:pt x="548" y="334"/>
                </a:lnTo>
                <a:lnTo>
                  <a:pt x="572" y="301"/>
                </a:lnTo>
                <a:lnTo>
                  <a:pt x="587" y="271"/>
                </a:lnTo>
                <a:lnTo>
                  <a:pt x="588" y="224"/>
                </a:lnTo>
                <a:lnTo>
                  <a:pt x="604" y="191"/>
                </a:lnTo>
                <a:lnTo>
                  <a:pt x="604" y="167"/>
                </a:lnTo>
                <a:lnTo>
                  <a:pt x="566" y="149"/>
                </a:lnTo>
                <a:lnTo>
                  <a:pt x="519" y="144"/>
                </a:lnTo>
                <a:lnTo>
                  <a:pt x="500" y="63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6" name="Freeform 10"/>
          <p:cNvSpPr>
            <a:spLocks/>
          </p:cNvSpPr>
          <p:nvPr/>
        </p:nvSpPr>
        <p:spPr bwMode="auto">
          <a:xfrm>
            <a:off x="2184415" y="3788573"/>
            <a:ext cx="259019" cy="333467"/>
          </a:xfrm>
          <a:custGeom>
            <a:avLst/>
            <a:gdLst>
              <a:gd name="T0" fmla="*/ 264 w 499"/>
              <a:gd name="T1" fmla="*/ 95 h 646"/>
              <a:gd name="T2" fmla="*/ 269 w 499"/>
              <a:gd name="T3" fmla="*/ 99 h 646"/>
              <a:gd name="T4" fmla="*/ 269 w 499"/>
              <a:gd name="T5" fmla="*/ 99 h 646"/>
              <a:gd name="T6" fmla="*/ 279 w 499"/>
              <a:gd name="T7" fmla="*/ 96 h 646"/>
              <a:gd name="T8" fmla="*/ 296 w 499"/>
              <a:gd name="T9" fmla="*/ 56 h 646"/>
              <a:gd name="T10" fmla="*/ 296 w 499"/>
              <a:gd name="T11" fmla="*/ 56 h 646"/>
              <a:gd name="T12" fmla="*/ 306 w 499"/>
              <a:gd name="T13" fmla="*/ 45 h 646"/>
              <a:gd name="T14" fmla="*/ 306 w 499"/>
              <a:gd name="T15" fmla="*/ 45 h 646"/>
              <a:gd name="T16" fmla="*/ 332 w 499"/>
              <a:gd name="T17" fmla="*/ 47 h 646"/>
              <a:gd name="T18" fmla="*/ 326 w 499"/>
              <a:gd name="T19" fmla="*/ 72 h 646"/>
              <a:gd name="T20" fmla="*/ 326 w 499"/>
              <a:gd name="T21" fmla="*/ 72 h 646"/>
              <a:gd name="T22" fmla="*/ 325 w 499"/>
              <a:gd name="T23" fmla="*/ 83 h 646"/>
              <a:gd name="T24" fmla="*/ 325 w 499"/>
              <a:gd name="T25" fmla="*/ 83 h 646"/>
              <a:gd name="T26" fmla="*/ 325 w 499"/>
              <a:gd name="T27" fmla="*/ 88 h 646"/>
              <a:gd name="T28" fmla="*/ 375 w 499"/>
              <a:gd name="T29" fmla="*/ 40 h 646"/>
              <a:gd name="T30" fmla="*/ 375 w 499"/>
              <a:gd name="T31" fmla="*/ 40 h 646"/>
              <a:gd name="T32" fmla="*/ 421 w 499"/>
              <a:gd name="T33" fmla="*/ 85 h 646"/>
              <a:gd name="T34" fmla="*/ 421 w 499"/>
              <a:gd name="T35" fmla="*/ 85 h 646"/>
              <a:gd name="T36" fmla="*/ 426 w 499"/>
              <a:gd name="T37" fmla="*/ 131 h 646"/>
              <a:gd name="T38" fmla="*/ 437 w 499"/>
              <a:gd name="T39" fmla="*/ 145 h 646"/>
              <a:gd name="T40" fmla="*/ 469 w 499"/>
              <a:gd name="T41" fmla="*/ 153 h 646"/>
              <a:gd name="T42" fmla="*/ 463 w 499"/>
              <a:gd name="T43" fmla="*/ 181 h 646"/>
              <a:gd name="T44" fmla="*/ 477 w 499"/>
              <a:gd name="T45" fmla="*/ 186 h 646"/>
              <a:gd name="T46" fmla="*/ 499 w 499"/>
              <a:gd name="T47" fmla="*/ 225 h 646"/>
              <a:gd name="T48" fmla="*/ 477 w 499"/>
              <a:gd name="T49" fmla="*/ 230 h 646"/>
              <a:gd name="T50" fmla="*/ 449 w 499"/>
              <a:gd name="T51" fmla="*/ 258 h 646"/>
              <a:gd name="T52" fmla="*/ 449 w 499"/>
              <a:gd name="T53" fmla="*/ 258 h 646"/>
              <a:gd name="T54" fmla="*/ 431 w 499"/>
              <a:gd name="T55" fmla="*/ 359 h 646"/>
              <a:gd name="T56" fmla="*/ 431 w 499"/>
              <a:gd name="T57" fmla="*/ 359 h 646"/>
              <a:gd name="T58" fmla="*/ 410 w 499"/>
              <a:gd name="T59" fmla="*/ 471 h 646"/>
              <a:gd name="T60" fmla="*/ 430 w 499"/>
              <a:gd name="T61" fmla="*/ 539 h 646"/>
              <a:gd name="T62" fmla="*/ 430 w 499"/>
              <a:gd name="T63" fmla="*/ 539 h 646"/>
              <a:gd name="T64" fmla="*/ 371 w 499"/>
              <a:gd name="T65" fmla="*/ 578 h 646"/>
              <a:gd name="T66" fmla="*/ 331 w 499"/>
              <a:gd name="T67" fmla="*/ 628 h 646"/>
              <a:gd name="T68" fmla="*/ 264 w 499"/>
              <a:gd name="T69" fmla="*/ 589 h 646"/>
              <a:gd name="T70" fmla="*/ 224 w 499"/>
              <a:gd name="T71" fmla="*/ 522 h 646"/>
              <a:gd name="T72" fmla="*/ 224 w 499"/>
              <a:gd name="T73" fmla="*/ 488 h 646"/>
              <a:gd name="T74" fmla="*/ 214 w 499"/>
              <a:gd name="T75" fmla="*/ 461 h 646"/>
              <a:gd name="T76" fmla="*/ 185 w 499"/>
              <a:gd name="T77" fmla="*/ 461 h 646"/>
              <a:gd name="T78" fmla="*/ 191 w 499"/>
              <a:gd name="T79" fmla="*/ 516 h 646"/>
              <a:gd name="T80" fmla="*/ 179 w 499"/>
              <a:gd name="T81" fmla="*/ 607 h 646"/>
              <a:gd name="T82" fmla="*/ 163 w 499"/>
              <a:gd name="T83" fmla="*/ 646 h 646"/>
              <a:gd name="T84" fmla="*/ 140 w 499"/>
              <a:gd name="T85" fmla="*/ 646 h 646"/>
              <a:gd name="T86" fmla="*/ 123 w 499"/>
              <a:gd name="T87" fmla="*/ 589 h 646"/>
              <a:gd name="T88" fmla="*/ 78 w 499"/>
              <a:gd name="T89" fmla="*/ 572 h 646"/>
              <a:gd name="T90" fmla="*/ 51 w 499"/>
              <a:gd name="T91" fmla="*/ 533 h 646"/>
              <a:gd name="T92" fmla="*/ 45 w 499"/>
              <a:gd name="T93" fmla="*/ 471 h 646"/>
              <a:gd name="T94" fmla="*/ 6 w 499"/>
              <a:gd name="T95" fmla="*/ 438 h 646"/>
              <a:gd name="T96" fmla="*/ 0 w 499"/>
              <a:gd name="T97" fmla="*/ 365 h 646"/>
              <a:gd name="T98" fmla="*/ 39 w 499"/>
              <a:gd name="T99" fmla="*/ 320 h 646"/>
              <a:gd name="T100" fmla="*/ 34 w 499"/>
              <a:gd name="T101" fmla="*/ 163 h 646"/>
              <a:gd name="T102" fmla="*/ 34 w 499"/>
              <a:gd name="T103" fmla="*/ 163 h 646"/>
              <a:gd name="T104" fmla="*/ 78 w 499"/>
              <a:gd name="T105" fmla="*/ 153 h 646"/>
              <a:gd name="T106" fmla="*/ 78 w 499"/>
              <a:gd name="T107" fmla="*/ 153 h 646"/>
              <a:gd name="T108" fmla="*/ 96 w 499"/>
              <a:gd name="T109" fmla="*/ 151 h 646"/>
              <a:gd name="T110" fmla="*/ 158 w 499"/>
              <a:gd name="T111" fmla="*/ 124 h 646"/>
              <a:gd name="T112" fmla="*/ 173 w 499"/>
              <a:gd name="T113" fmla="*/ 73 h 646"/>
              <a:gd name="T114" fmla="*/ 179 w 499"/>
              <a:gd name="T115" fmla="*/ 14 h 646"/>
              <a:gd name="T116" fmla="*/ 175 w 499"/>
              <a:gd name="T117" fmla="*/ 14 h 646"/>
              <a:gd name="T118" fmla="*/ 175 w 499"/>
              <a:gd name="T119" fmla="*/ 14 h 646"/>
              <a:gd name="T120" fmla="*/ 171 w 499"/>
              <a:gd name="T121" fmla="*/ 9 h 646"/>
              <a:gd name="T122" fmla="*/ 241 w 499"/>
              <a:gd name="T123" fmla="*/ 0 h 646"/>
              <a:gd name="T124" fmla="*/ 264 w 499"/>
              <a:gd name="T125" fmla="*/ 95 h 6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99" h="646">
                <a:moveTo>
                  <a:pt x="264" y="95"/>
                </a:moveTo>
                <a:lnTo>
                  <a:pt x="269" y="99"/>
                </a:lnTo>
                <a:lnTo>
                  <a:pt x="269" y="99"/>
                </a:lnTo>
                <a:lnTo>
                  <a:pt x="279" y="96"/>
                </a:lnTo>
                <a:lnTo>
                  <a:pt x="296" y="56"/>
                </a:lnTo>
                <a:lnTo>
                  <a:pt x="296" y="56"/>
                </a:lnTo>
                <a:lnTo>
                  <a:pt x="306" y="45"/>
                </a:lnTo>
                <a:lnTo>
                  <a:pt x="306" y="45"/>
                </a:lnTo>
                <a:lnTo>
                  <a:pt x="332" y="47"/>
                </a:lnTo>
                <a:lnTo>
                  <a:pt x="326" y="72"/>
                </a:lnTo>
                <a:lnTo>
                  <a:pt x="326" y="72"/>
                </a:lnTo>
                <a:lnTo>
                  <a:pt x="325" y="83"/>
                </a:lnTo>
                <a:lnTo>
                  <a:pt x="325" y="83"/>
                </a:lnTo>
                <a:lnTo>
                  <a:pt x="325" y="88"/>
                </a:lnTo>
                <a:lnTo>
                  <a:pt x="375" y="40"/>
                </a:lnTo>
                <a:lnTo>
                  <a:pt x="375" y="40"/>
                </a:lnTo>
                <a:lnTo>
                  <a:pt x="421" y="85"/>
                </a:lnTo>
                <a:lnTo>
                  <a:pt x="421" y="85"/>
                </a:lnTo>
                <a:lnTo>
                  <a:pt x="426" y="131"/>
                </a:lnTo>
                <a:lnTo>
                  <a:pt x="437" y="145"/>
                </a:lnTo>
                <a:lnTo>
                  <a:pt x="469" y="153"/>
                </a:lnTo>
                <a:lnTo>
                  <a:pt x="463" y="181"/>
                </a:lnTo>
                <a:lnTo>
                  <a:pt x="477" y="186"/>
                </a:lnTo>
                <a:lnTo>
                  <a:pt x="499" y="225"/>
                </a:lnTo>
                <a:lnTo>
                  <a:pt x="477" y="230"/>
                </a:lnTo>
                <a:lnTo>
                  <a:pt x="449" y="258"/>
                </a:lnTo>
                <a:lnTo>
                  <a:pt x="449" y="258"/>
                </a:lnTo>
                <a:lnTo>
                  <a:pt x="431" y="359"/>
                </a:lnTo>
                <a:lnTo>
                  <a:pt x="431" y="359"/>
                </a:lnTo>
                <a:lnTo>
                  <a:pt x="410" y="471"/>
                </a:lnTo>
                <a:lnTo>
                  <a:pt x="430" y="539"/>
                </a:lnTo>
                <a:lnTo>
                  <a:pt x="430" y="539"/>
                </a:lnTo>
                <a:lnTo>
                  <a:pt x="371" y="578"/>
                </a:lnTo>
                <a:lnTo>
                  <a:pt x="331" y="628"/>
                </a:lnTo>
                <a:lnTo>
                  <a:pt x="264" y="589"/>
                </a:lnTo>
                <a:lnTo>
                  <a:pt x="224" y="522"/>
                </a:lnTo>
                <a:lnTo>
                  <a:pt x="224" y="488"/>
                </a:lnTo>
                <a:lnTo>
                  <a:pt x="214" y="461"/>
                </a:lnTo>
                <a:lnTo>
                  <a:pt x="185" y="461"/>
                </a:lnTo>
                <a:lnTo>
                  <a:pt x="191" y="516"/>
                </a:lnTo>
                <a:lnTo>
                  <a:pt x="179" y="607"/>
                </a:lnTo>
                <a:lnTo>
                  <a:pt x="163" y="646"/>
                </a:lnTo>
                <a:lnTo>
                  <a:pt x="140" y="646"/>
                </a:lnTo>
                <a:lnTo>
                  <a:pt x="123" y="589"/>
                </a:lnTo>
                <a:lnTo>
                  <a:pt x="78" y="572"/>
                </a:lnTo>
                <a:lnTo>
                  <a:pt x="51" y="533"/>
                </a:lnTo>
                <a:lnTo>
                  <a:pt x="45" y="471"/>
                </a:lnTo>
                <a:lnTo>
                  <a:pt x="6" y="438"/>
                </a:lnTo>
                <a:lnTo>
                  <a:pt x="0" y="365"/>
                </a:lnTo>
                <a:lnTo>
                  <a:pt x="39" y="320"/>
                </a:lnTo>
                <a:lnTo>
                  <a:pt x="34" y="163"/>
                </a:lnTo>
                <a:lnTo>
                  <a:pt x="34" y="163"/>
                </a:lnTo>
                <a:lnTo>
                  <a:pt x="78" y="153"/>
                </a:lnTo>
                <a:lnTo>
                  <a:pt x="78" y="153"/>
                </a:lnTo>
                <a:lnTo>
                  <a:pt x="96" y="151"/>
                </a:lnTo>
                <a:lnTo>
                  <a:pt x="158" y="124"/>
                </a:lnTo>
                <a:lnTo>
                  <a:pt x="173" y="73"/>
                </a:lnTo>
                <a:lnTo>
                  <a:pt x="179" y="14"/>
                </a:lnTo>
                <a:lnTo>
                  <a:pt x="175" y="14"/>
                </a:lnTo>
                <a:lnTo>
                  <a:pt x="175" y="14"/>
                </a:lnTo>
                <a:lnTo>
                  <a:pt x="171" y="9"/>
                </a:lnTo>
                <a:lnTo>
                  <a:pt x="241" y="0"/>
                </a:lnTo>
                <a:lnTo>
                  <a:pt x="264" y="9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7" name="Freeform 11"/>
          <p:cNvSpPr>
            <a:spLocks/>
          </p:cNvSpPr>
          <p:nvPr/>
        </p:nvSpPr>
        <p:spPr bwMode="auto">
          <a:xfrm>
            <a:off x="3698198" y="4630769"/>
            <a:ext cx="420324" cy="390854"/>
          </a:xfrm>
          <a:custGeom>
            <a:avLst/>
            <a:gdLst>
              <a:gd name="T0" fmla="*/ 437 w 812"/>
              <a:gd name="T1" fmla="*/ 41 h 758"/>
              <a:gd name="T2" fmla="*/ 459 w 812"/>
              <a:gd name="T3" fmla="*/ 65 h 758"/>
              <a:gd name="T4" fmla="*/ 456 w 812"/>
              <a:gd name="T5" fmla="*/ 130 h 758"/>
              <a:gd name="T6" fmla="*/ 505 w 812"/>
              <a:gd name="T7" fmla="*/ 149 h 758"/>
              <a:gd name="T8" fmla="*/ 581 w 812"/>
              <a:gd name="T9" fmla="*/ 111 h 758"/>
              <a:gd name="T10" fmla="*/ 627 w 812"/>
              <a:gd name="T11" fmla="*/ 106 h 758"/>
              <a:gd name="T12" fmla="*/ 715 w 812"/>
              <a:gd name="T13" fmla="*/ 136 h 758"/>
              <a:gd name="T14" fmla="*/ 799 w 812"/>
              <a:gd name="T15" fmla="*/ 152 h 758"/>
              <a:gd name="T16" fmla="*/ 799 w 812"/>
              <a:gd name="T17" fmla="*/ 205 h 758"/>
              <a:gd name="T18" fmla="*/ 790 w 812"/>
              <a:gd name="T19" fmla="*/ 292 h 758"/>
              <a:gd name="T20" fmla="*/ 769 w 812"/>
              <a:gd name="T21" fmla="*/ 325 h 758"/>
              <a:gd name="T22" fmla="*/ 779 w 812"/>
              <a:gd name="T23" fmla="*/ 355 h 758"/>
              <a:gd name="T24" fmla="*/ 773 w 812"/>
              <a:gd name="T25" fmla="*/ 366 h 758"/>
              <a:gd name="T26" fmla="*/ 756 w 812"/>
              <a:gd name="T27" fmla="*/ 397 h 758"/>
              <a:gd name="T28" fmla="*/ 771 w 812"/>
              <a:gd name="T29" fmla="*/ 401 h 758"/>
              <a:gd name="T30" fmla="*/ 744 w 812"/>
              <a:gd name="T31" fmla="*/ 421 h 758"/>
              <a:gd name="T32" fmla="*/ 718 w 812"/>
              <a:gd name="T33" fmla="*/ 441 h 758"/>
              <a:gd name="T34" fmla="*/ 714 w 812"/>
              <a:gd name="T35" fmla="*/ 394 h 758"/>
              <a:gd name="T36" fmla="*/ 695 w 812"/>
              <a:gd name="T37" fmla="*/ 353 h 758"/>
              <a:gd name="T38" fmla="*/ 619 w 812"/>
              <a:gd name="T39" fmla="*/ 279 h 758"/>
              <a:gd name="T40" fmla="*/ 661 w 812"/>
              <a:gd name="T41" fmla="*/ 320 h 758"/>
              <a:gd name="T42" fmla="*/ 675 w 812"/>
              <a:gd name="T43" fmla="*/ 359 h 758"/>
              <a:gd name="T44" fmla="*/ 668 w 812"/>
              <a:gd name="T45" fmla="*/ 375 h 758"/>
              <a:gd name="T46" fmla="*/ 650 w 812"/>
              <a:gd name="T47" fmla="*/ 385 h 758"/>
              <a:gd name="T48" fmla="*/ 672 w 812"/>
              <a:gd name="T49" fmla="*/ 418 h 758"/>
              <a:gd name="T50" fmla="*/ 636 w 812"/>
              <a:gd name="T51" fmla="*/ 467 h 758"/>
              <a:gd name="T52" fmla="*/ 597 w 812"/>
              <a:gd name="T53" fmla="*/ 437 h 758"/>
              <a:gd name="T54" fmla="*/ 616 w 812"/>
              <a:gd name="T55" fmla="*/ 496 h 758"/>
              <a:gd name="T56" fmla="*/ 646 w 812"/>
              <a:gd name="T57" fmla="*/ 495 h 758"/>
              <a:gd name="T58" fmla="*/ 640 w 812"/>
              <a:gd name="T59" fmla="*/ 531 h 758"/>
              <a:gd name="T60" fmla="*/ 626 w 812"/>
              <a:gd name="T61" fmla="*/ 567 h 758"/>
              <a:gd name="T62" fmla="*/ 630 w 812"/>
              <a:gd name="T63" fmla="*/ 580 h 758"/>
              <a:gd name="T64" fmla="*/ 606 w 812"/>
              <a:gd name="T65" fmla="*/ 629 h 758"/>
              <a:gd name="T66" fmla="*/ 637 w 812"/>
              <a:gd name="T67" fmla="*/ 675 h 758"/>
              <a:gd name="T68" fmla="*/ 590 w 812"/>
              <a:gd name="T69" fmla="*/ 681 h 758"/>
              <a:gd name="T70" fmla="*/ 568 w 812"/>
              <a:gd name="T71" fmla="*/ 712 h 758"/>
              <a:gd name="T72" fmla="*/ 534 w 812"/>
              <a:gd name="T73" fmla="*/ 738 h 758"/>
              <a:gd name="T74" fmla="*/ 503 w 812"/>
              <a:gd name="T75" fmla="*/ 743 h 758"/>
              <a:gd name="T76" fmla="*/ 479 w 812"/>
              <a:gd name="T77" fmla="*/ 689 h 758"/>
              <a:gd name="T78" fmla="*/ 384 w 812"/>
              <a:gd name="T79" fmla="*/ 665 h 758"/>
              <a:gd name="T80" fmla="*/ 355 w 812"/>
              <a:gd name="T81" fmla="*/ 617 h 758"/>
              <a:gd name="T82" fmla="*/ 299 w 812"/>
              <a:gd name="T83" fmla="*/ 614 h 758"/>
              <a:gd name="T84" fmla="*/ 198 w 812"/>
              <a:gd name="T85" fmla="*/ 509 h 758"/>
              <a:gd name="T86" fmla="*/ 96 w 812"/>
              <a:gd name="T87" fmla="*/ 444 h 758"/>
              <a:gd name="T88" fmla="*/ 0 w 812"/>
              <a:gd name="T89" fmla="*/ 339 h 758"/>
              <a:gd name="T90" fmla="*/ 62 w 812"/>
              <a:gd name="T91" fmla="*/ 286 h 758"/>
              <a:gd name="T92" fmla="*/ 35 w 812"/>
              <a:gd name="T93" fmla="*/ 217 h 758"/>
              <a:gd name="T94" fmla="*/ 136 w 812"/>
              <a:gd name="T95" fmla="*/ 157 h 758"/>
              <a:gd name="T96" fmla="*/ 159 w 812"/>
              <a:gd name="T97" fmla="*/ 145 h 758"/>
              <a:gd name="T98" fmla="*/ 142 w 812"/>
              <a:gd name="T99" fmla="*/ 72 h 758"/>
              <a:gd name="T100" fmla="*/ 302 w 812"/>
              <a:gd name="T101" fmla="*/ 12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812" h="758">
                <a:moveTo>
                  <a:pt x="368" y="8"/>
                </a:moveTo>
                <a:lnTo>
                  <a:pt x="401" y="35"/>
                </a:lnTo>
                <a:lnTo>
                  <a:pt x="437" y="41"/>
                </a:lnTo>
                <a:lnTo>
                  <a:pt x="454" y="51"/>
                </a:lnTo>
                <a:lnTo>
                  <a:pt x="459" y="65"/>
                </a:lnTo>
                <a:lnTo>
                  <a:pt x="459" y="65"/>
                </a:lnTo>
                <a:lnTo>
                  <a:pt x="450" y="117"/>
                </a:lnTo>
                <a:lnTo>
                  <a:pt x="450" y="117"/>
                </a:lnTo>
                <a:lnTo>
                  <a:pt x="456" y="130"/>
                </a:lnTo>
                <a:lnTo>
                  <a:pt x="469" y="137"/>
                </a:lnTo>
                <a:lnTo>
                  <a:pt x="469" y="137"/>
                </a:lnTo>
                <a:lnTo>
                  <a:pt x="505" y="149"/>
                </a:lnTo>
                <a:lnTo>
                  <a:pt x="505" y="149"/>
                </a:lnTo>
                <a:lnTo>
                  <a:pt x="531" y="145"/>
                </a:lnTo>
                <a:lnTo>
                  <a:pt x="581" y="111"/>
                </a:lnTo>
                <a:lnTo>
                  <a:pt x="601" y="106"/>
                </a:lnTo>
                <a:lnTo>
                  <a:pt x="601" y="106"/>
                </a:lnTo>
                <a:lnTo>
                  <a:pt x="627" y="106"/>
                </a:lnTo>
                <a:lnTo>
                  <a:pt x="627" y="106"/>
                </a:lnTo>
                <a:lnTo>
                  <a:pt x="715" y="136"/>
                </a:lnTo>
                <a:lnTo>
                  <a:pt x="715" y="136"/>
                </a:lnTo>
                <a:lnTo>
                  <a:pt x="747" y="145"/>
                </a:lnTo>
                <a:lnTo>
                  <a:pt x="747" y="145"/>
                </a:lnTo>
                <a:lnTo>
                  <a:pt x="799" y="152"/>
                </a:lnTo>
                <a:lnTo>
                  <a:pt x="812" y="178"/>
                </a:lnTo>
                <a:lnTo>
                  <a:pt x="812" y="202"/>
                </a:lnTo>
                <a:lnTo>
                  <a:pt x="799" y="205"/>
                </a:lnTo>
                <a:lnTo>
                  <a:pt x="792" y="217"/>
                </a:lnTo>
                <a:lnTo>
                  <a:pt x="800" y="273"/>
                </a:lnTo>
                <a:lnTo>
                  <a:pt x="790" y="292"/>
                </a:lnTo>
                <a:lnTo>
                  <a:pt x="789" y="316"/>
                </a:lnTo>
                <a:lnTo>
                  <a:pt x="787" y="322"/>
                </a:lnTo>
                <a:lnTo>
                  <a:pt x="769" y="325"/>
                </a:lnTo>
                <a:lnTo>
                  <a:pt x="769" y="333"/>
                </a:lnTo>
                <a:lnTo>
                  <a:pt x="782" y="328"/>
                </a:lnTo>
                <a:lnTo>
                  <a:pt x="779" y="355"/>
                </a:lnTo>
                <a:lnTo>
                  <a:pt x="757" y="365"/>
                </a:lnTo>
                <a:lnTo>
                  <a:pt x="757" y="369"/>
                </a:lnTo>
                <a:lnTo>
                  <a:pt x="773" y="366"/>
                </a:lnTo>
                <a:lnTo>
                  <a:pt x="774" y="378"/>
                </a:lnTo>
                <a:lnTo>
                  <a:pt x="753" y="388"/>
                </a:lnTo>
                <a:lnTo>
                  <a:pt x="756" y="397"/>
                </a:lnTo>
                <a:lnTo>
                  <a:pt x="773" y="390"/>
                </a:lnTo>
                <a:lnTo>
                  <a:pt x="779" y="401"/>
                </a:lnTo>
                <a:lnTo>
                  <a:pt x="771" y="401"/>
                </a:lnTo>
                <a:lnTo>
                  <a:pt x="761" y="423"/>
                </a:lnTo>
                <a:lnTo>
                  <a:pt x="743" y="415"/>
                </a:lnTo>
                <a:lnTo>
                  <a:pt x="744" y="421"/>
                </a:lnTo>
                <a:lnTo>
                  <a:pt x="727" y="424"/>
                </a:lnTo>
                <a:lnTo>
                  <a:pt x="727" y="433"/>
                </a:lnTo>
                <a:lnTo>
                  <a:pt x="718" y="441"/>
                </a:lnTo>
                <a:lnTo>
                  <a:pt x="711" y="439"/>
                </a:lnTo>
                <a:lnTo>
                  <a:pt x="707" y="411"/>
                </a:lnTo>
                <a:lnTo>
                  <a:pt x="714" y="394"/>
                </a:lnTo>
                <a:lnTo>
                  <a:pt x="702" y="379"/>
                </a:lnTo>
                <a:lnTo>
                  <a:pt x="692" y="378"/>
                </a:lnTo>
                <a:lnTo>
                  <a:pt x="695" y="353"/>
                </a:lnTo>
                <a:lnTo>
                  <a:pt x="681" y="325"/>
                </a:lnTo>
                <a:lnTo>
                  <a:pt x="646" y="287"/>
                </a:lnTo>
                <a:lnTo>
                  <a:pt x="619" y="279"/>
                </a:lnTo>
                <a:lnTo>
                  <a:pt x="619" y="290"/>
                </a:lnTo>
                <a:lnTo>
                  <a:pt x="645" y="299"/>
                </a:lnTo>
                <a:lnTo>
                  <a:pt x="661" y="320"/>
                </a:lnTo>
                <a:lnTo>
                  <a:pt x="659" y="341"/>
                </a:lnTo>
                <a:lnTo>
                  <a:pt x="676" y="345"/>
                </a:lnTo>
                <a:lnTo>
                  <a:pt x="675" y="359"/>
                </a:lnTo>
                <a:lnTo>
                  <a:pt x="684" y="371"/>
                </a:lnTo>
                <a:lnTo>
                  <a:pt x="678" y="379"/>
                </a:lnTo>
                <a:lnTo>
                  <a:pt x="668" y="375"/>
                </a:lnTo>
                <a:lnTo>
                  <a:pt x="649" y="381"/>
                </a:lnTo>
                <a:lnTo>
                  <a:pt x="640" y="374"/>
                </a:lnTo>
                <a:lnTo>
                  <a:pt x="650" y="385"/>
                </a:lnTo>
                <a:lnTo>
                  <a:pt x="668" y="381"/>
                </a:lnTo>
                <a:lnTo>
                  <a:pt x="684" y="410"/>
                </a:lnTo>
                <a:lnTo>
                  <a:pt x="672" y="418"/>
                </a:lnTo>
                <a:lnTo>
                  <a:pt x="669" y="439"/>
                </a:lnTo>
                <a:lnTo>
                  <a:pt x="658" y="443"/>
                </a:lnTo>
                <a:lnTo>
                  <a:pt x="636" y="467"/>
                </a:lnTo>
                <a:lnTo>
                  <a:pt x="624" y="467"/>
                </a:lnTo>
                <a:lnTo>
                  <a:pt x="616" y="447"/>
                </a:lnTo>
                <a:lnTo>
                  <a:pt x="597" y="437"/>
                </a:lnTo>
                <a:lnTo>
                  <a:pt x="609" y="451"/>
                </a:lnTo>
                <a:lnTo>
                  <a:pt x="610" y="492"/>
                </a:lnTo>
                <a:lnTo>
                  <a:pt x="616" y="496"/>
                </a:lnTo>
                <a:lnTo>
                  <a:pt x="632" y="490"/>
                </a:lnTo>
                <a:lnTo>
                  <a:pt x="622" y="508"/>
                </a:lnTo>
                <a:lnTo>
                  <a:pt x="646" y="495"/>
                </a:lnTo>
                <a:lnTo>
                  <a:pt x="639" y="508"/>
                </a:lnTo>
                <a:lnTo>
                  <a:pt x="646" y="524"/>
                </a:lnTo>
                <a:lnTo>
                  <a:pt x="640" y="531"/>
                </a:lnTo>
                <a:lnTo>
                  <a:pt x="623" y="532"/>
                </a:lnTo>
                <a:lnTo>
                  <a:pt x="619" y="545"/>
                </a:lnTo>
                <a:lnTo>
                  <a:pt x="626" y="567"/>
                </a:lnTo>
                <a:lnTo>
                  <a:pt x="637" y="567"/>
                </a:lnTo>
                <a:lnTo>
                  <a:pt x="639" y="577"/>
                </a:lnTo>
                <a:lnTo>
                  <a:pt x="630" y="580"/>
                </a:lnTo>
                <a:lnTo>
                  <a:pt x="624" y="606"/>
                </a:lnTo>
                <a:lnTo>
                  <a:pt x="610" y="611"/>
                </a:lnTo>
                <a:lnTo>
                  <a:pt x="606" y="629"/>
                </a:lnTo>
                <a:lnTo>
                  <a:pt x="609" y="643"/>
                </a:lnTo>
                <a:lnTo>
                  <a:pt x="626" y="647"/>
                </a:lnTo>
                <a:lnTo>
                  <a:pt x="637" y="675"/>
                </a:lnTo>
                <a:lnTo>
                  <a:pt x="612" y="689"/>
                </a:lnTo>
                <a:lnTo>
                  <a:pt x="601" y="681"/>
                </a:lnTo>
                <a:lnTo>
                  <a:pt x="590" y="681"/>
                </a:lnTo>
                <a:lnTo>
                  <a:pt x="581" y="701"/>
                </a:lnTo>
                <a:lnTo>
                  <a:pt x="570" y="701"/>
                </a:lnTo>
                <a:lnTo>
                  <a:pt x="568" y="712"/>
                </a:lnTo>
                <a:lnTo>
                  <a:pt x="560" y="717"/>
                </a:lnTo>
                <a:lnTo>
                  <a:pt x="554" y="737"/>
                </a:lnTo>
                <a:lnTo>
                  <a:pt x="534" y="738"/>
                </a:lnTo>
                <a:lnTo>
                  <a:pt x="529" y="758"/>
                </a:lnTo>
                <a:lnTo>
                  <a:pt x="509" y="757"/>
                </a:lnTo>
                <a:lnTo>
                  <a:pt x="503" y="743"/>
                </a:lnTo>
                <a:lnTo>
                  <a:pt x="493" y="747"/>
                </a:lnTo>
                <a:lnTo>
                  <a:pt x="496" y="720"/>
                </a:lnTo>
                <a:lnTo>
                  <a:pt x="479" y="689"/>
                </a:lnTo>
                <a:lnTo>
                  <a:pt x="479" y="689"/>
                </a:lnTo>
                <a:lnTo>
                  <a:pt x="454" y="665"/>
                </a:lnTo>
                <a:lnTo>
                  <a:pt x="384" y="665"/>
                </a:lnTo>
                <a:lnTo>
                  <a:pt x="382" y="652"/>
                </a:lnTo>
                <a:lnTo>
                  <a:pt x="382" y="652"/>
                </a:lnTo>
                <a:lnTo>
                  <a:pt x="355" y="617"/>
                </a:lnTo>
                <a:lnTo>
                  <a:pt x="355" y="617"/>
                </a:lnTo>
                <a:lnTo>
                  <a:pt x="299" y="614"/>
                </a:lnTo>
                <a:lnTo>
                  <a:pt x="299" y="614"/>
                </a:lnTo>
                <a:lnTo>
                  <a:pt x="258" y="580"/>
                </a:lnTo>
                <a:lnTo>
                  <a:pt x="198" y="509"/>
                </a:lnTo>
                <a:lnTo>
                  <a:pt x="198" y="509"/>
                </a:lnTo>
                <a:lnTo>
                  <a:pt x="139" y="449"/>
                </a:lnTo>
                <a:lnTo>
                  <a:pt x="96" y="444"/>
                </a:lnTo>
                <a:lnTo>
                  <a:pt x="96" y="444"/>
                </a:lnTo>
                <a:lnTo>
                  <a:pt x="47" y="444"/>
                </a:lnTo>
                <a:lnTo>
                  <a:pt x="6" y="426"/>
                </a:lnTo>
                <a:lnTo>
                  <a:pt x="0" y="339"/>
                </a:lnTo>
                <a:lnTo>
                  <a:pt x="41" y="304"/>
                </a:lnTo>
                <a:lnTo>
                  <a:pt x="41" y="304"/>
                </a:lnTo>
                <a:lnTo>
                  <a:pt x="62" y="286"/>
                </a:lnTo>
                <a:lnTo>
                  <a:pt x="62" y="260"/>
                </a:lnTo>
                <a:lnTo>
                  <a:pt x="35" y="217"/>
                </a:lnTo>
                <a:lnTo>
                  <a:pt x="35" y="217"/>
                </a:lnTo>
                <a:lnTo>
                  <a:pt x="106" y="160"/>
                </a:lnTo>
                <a:lnTo>
                  <a:pt x="106" y="160"/>
                </a:lnTo>
                <a:lnTo>
                  <a:pt x="136" y="157"/>
                </a:lnTo>
                <a:lnTo>
                  <a:pt x="136" y="157"/>
                </a:lnTo>
                <a:lnTo>
                  <a:pt x="147" y="160"/>
                </a:lnTo>
                <a:lnTo>
                  <a:pt x="159" y="145"/>
                </a:lnTo>
                <a:lnTo>
                  <a:pt x="136" y="100"/>
                </a:lnTo>
                <a:lnTo>
                  <a:pt x="132" y="81"/>
                </a:lnTo>
                <a:lnTo>
                  <a:pt x="142" y="72"/>
                </a:lnTo>
                <a:lnTo>
                  <a:pt x="217" y="25"/>
                </a:lnTo>
                <a:lnTo>
                  <a:pt x="273" y="8"/>
                </a:lnTo>
                <a:lnTo>
                  <a:pt x="302" y="12"/>
                </a:lnTo>
                <a:lnTo>
                  <a:pt x="348" y="0"/>
                </a:lnTo>
                <a:lnTo>
                  <a:pt x="368" y="8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8" name="Freeform 12"/>
          <p:cNvSpPr>
            <a:spLocks noEditPoints="1"/>
          </p:cNvSpPr>
          <p:nvPr/>
        </p:nvSpPr>
        <p:spPr bwMode="auto">
          <a:xfrm>
            <a:off x="1146790" y="1789323"/>
            <a:ext cx="1535498" cy="1543253"/>
          </a:xfrm>
          <a:custGeom>
            <a:avLst/>
            <a:gdLst>
              <a:gd name="T0" fmla="*/ 367 w 2970"/>
              <a:gd name="T1" fmla="*/ 1020 h 2987"/>
              <a:gd name="T2" fmla="*/ 428 w 2970"/>
              <a:gd name="T3" fmla="*/ 2170 h 2987"/>
              <a:gd name="T4" fmla="*/ 353 w 2970"/>
              <a:gd name="T5" fmla="*/ 2196 h 2987"/>
              <a:gd name="T6" fmla="*/ 428 w 2970"/>
              <a:gd name="T7" fmla="*/ 2170 h 2987"/>
              <a:gd name="T8" fmla="*/ 302 w 2970"/>
              <a:gd name="T9" fmla="*/ 1406 h 2987"/>
              <a:gd name="T10" fmla="*/ 27 w 2970"/>
              <a:gd name="T11" fmla="*/ 2151 h 2987"/>
              <a:gd name="T12" fmla="*/ 44 w 2970"/>
              <a:gd name="T13" fmla="*/ 2278 h 2987"/>
              <a:gd name="T14" fmla="*/ 185 w 2970"/>
              <a:gd name="T15" fmla="*/ 1264 h 2987"/>
              <a:gd name="T16" fmla="*/ 208 w 2970"/>
              <a:gd name="T17" fmla="*/ 1324 h 2987"/>
              <a:gd name="T18" fmla="*/ 1268 w 2970"/>
              <a:gd name="T19" fmla="*/ 219 h 2987"/>
              <a:gd name="T20" fmla="*/ 1289 w 2970"/>
              <a:gd name="T21" fmla="*/ 579 h 2987"/>
              <a:gd name="T22" fmla="*/ 1138 w 2970"/>
              <a:gd name="T23" fmla="*/ 676 h 2987"/>
              <a:gd name="T24" fmla="*/ 1060 w 2970"/>
              <a:gd name="T25" fmla="*/ 977 h 2987"/>
              <a:gd name="T26" fmla="*/ 759 w 2970"/>
              <a:gd name="T27" fmla="*/ 1134 h 2987"/>
              <a:gd name="T28" fmla="*/ 851 w 2970"/>
              <a:gd name="T29" fmla="*/ 1509 h 2987"/>
              <a:gd name="T30" fmla="*/ 1243 w 2970"/>
              <a:gd name="T31" fmla="*/ 1481 h 2987"/>
              <a:gd name="T32" fmla="*/ 1562 w 2970"/>
              <a:gd name="T33" fmla="*/ 1334 h 2987"/>
              <a:gd name="T34" fmla="*/ 1758 w 2970"/>
              <a:gd name="T35" fmla="*/ 1438 h 2987"/>
              <a:gd name="T36" fmla="*/ 1885 w 2970"/>
              <a:gd name="T37" fmla="*/ 1607 h 2987"/>
              <a:gd name="T38" fmla="*/ 1774 w 2970"/>
              <a:gd name="T39" fmla="*/ 1785 h 2987"/>
              <a:gd name="T40" fmla="*/ 1359 w 2970"/>
              <a:gd name="T41" fmla="*/ 1723 h 2987"/>
              <a:gd name="T42" fmla="*/ 1151 w 2970"/>
              <a:gd name="T43" fmla="*/ 1726 h 2987"/>
              <a:gd name="T44" fmla="*/ 1170 w 2970"/>
              <a:gd name="T45" fmla="*/ 1888 h 2987"/>
              <a:gd name="T46" fmla="*/ 1028 w 2970"/>
              <a:gd name="T47" fmla="*/ 1990 h 2987"/>
              <a:gd name="T48" fmla="*/ 763 w 2970"/>
              <a:gd name="T49" fmla="*/ 2117 h 2987"/>
              <a:gd name="T50" fmla="*/ 781 w 2970"/>
              <a:gd name="T51" fmla="*/ 2273 h 2987"/>
              <a:gd name="T52" fmla="*/ 847 w 2970"/>
              <a:gd name="T53" fmla="*/ 2262 h 2987"/>
              <a:gd name="T54" fmla="*/ 946 w 2970"/>
              <a:gd name="T55" fmla="*/ 2314 h 2987"/>
              <a:gd name="T56" fmla="*/ 867 w 2970"/>
              <a:gd name="T57" fmla="*/ 2173 h 2987"/>
              <a:gd name="T58" fmla="*/ 1266 w 2970"/>
              <a:gd name="T59" fmla="*/ 2137 h 2987"/>
              <a:gd name="T60" fmla="*/ 1217 w 2970"/>
              <a:gd name="T61" fmla="*/ 2141 h 2987"/>
              <a:gd name="T62" fmla="*/ 1163 w 2970"/>
              <a:gd name="T63" fmla="*/ 2262 h 2987"/>
              <a:gd name="T64" fmla="*/ 982 w 2970"/>
              <a:gd name="T65" fmla="*/ 2212 h 2987"/>
              <a:gd name="T66" fmla="*/ 981 w 2970"/>
              <a:gd name="T67" fmla="*/ 2404 h 2987"/>
              <a:gd name="T68" fmla="*/ 1023 w 2970"/>
              <a:gd name="T69" fmla="*/ 2477 h 2987"/>
              <a:gd name="T70" fmla="*/ 1186 w 2970"/>
              <a:gd name="T71" fmla="*/ 2369 h 2987"/>
              <a:gd name="T72" fmla="*/ 1246 w 2970"/>
              <a:gd name="T73" fmla="*/ 2431 h 2987"/>
              <a:gd name="T74" fmla="*/ 1141 w 2970"/>
              <a:gd name="T75" fmla="*/ 2614 h 2987"/>
              <a:gd name="T76" fmla="*/ 1232 w 2970"/>
              <a:gd name="T77" fmla="*/ 2741 h 2987"/>
              <a:gd name="T78" fmla="*/ 1408 w 2970"/>
              <a:gd name="T79" fmla="*/ 2964 h 2987"/>
              <a:gd name="T80" fmla="*/ 1873 w 2970"/>
              <a:gd name="T81" fmla="*/ 2946 h 2987"/>
              <a:gd name="T82" fmla="*/ 2117 w 2970"/>
              <a:gd name="T83" fmla="*/ 2951 h 2987"/>
              <a:gd name="T84" fmla="*/ 2305 w 2970"/>
              <a:gd name="T85" fmla="*/ 2781 h 2987"/>
              <a:gd name="T86" fmla="*/ 2637 w 2970"/>
              <a:gd name="T87" fmla="*/ 2497 h 2987"/>
              <a:gd name="T88" fmla="*/ 2905 w 2970"/>
              <a:gd name="T89" fmla="*/ 1902 h 2987"/>
              <a:gd name="T90" fmla="*/ 2885 w 2970"/>
              <a:gd name="T91" fmla="*/ 1587 h 2987"/>
              <a:gd name="T92" fmla="*/ 2503 w 2970"/>
              <a:gd name="T93" fmla="*/ 1288 h 2987"/>
              <a:gd name="T94" fmla="*/ 2477 w 2970"/>
              <a:gd name="T95" fmla="*/ 1082 h 2987"/>
              <a:gd name="T96" fmla="*/ 2510 w 2970"/>
              <a:gd name="T97" fmla="*/ 767 h 2987"/>
              <a:gd name="T98" fmla="*/ 2271 w 2970"/>
              <a:gd name="T99" fmla="*/ 462 h 2987"/>
              <a:gd name="T100" fmla="*/ 2073 w 2970"/>
              <a:gd name="T101" fmla="*/ 330 h 2987"/>
              <a:gd name="T102" fmla="*/ 1890 w 2970"/>
              <a:gd name="T103" fmla="*/ 281 h 2987"/>
              <a:gd name="T104" fmla="*/ 484 w 2970"/>
              <a:gd name="T105" fmla="*/ 1252 h 2987"/>
              <a:gd name="T106" fmla="*/ 348 w 2970"/>
              <a:gd name="T107" fmla="*/ 1252 h 2987"/>
              <a:gd name="T108" fmla="*/ 750 w 2970"/>
              <a:gd name="T109" fmla="*/ 1330 h 2987"/>
              <a:gd name="T110" fmla="*/ 727 w 2970"/>
              <a:gd name="T111" fmla="*/ 1108 h 2987"/>
              <a:gd name="T112" fmla="*/ 456 w 2970"/>
              <a:gd name="T113" fmla="*/ 1157 h 2987"/>
              <a:gd name="T114" fmla="*/ 500 w 2970"/>
              <a:gd name="T115" fmla="*/ 1417 h 2987"/>
              <a:gd name="T116" fmla="*/ 711 w 2970"/>
              <a:gd name="T117" fmla="*/ 1463 h 2987"/>
              <a:gd name="T118" fmla="*/ 622 w 2970"/>
              <a:gd name="T119" fmla="*/ 2136 h 2987"/>
              <a:gd name="T120" fmla="*/ 628 w 2970"/>
              <a:gd name="T121" fmla="*/ 2258 h 2987"/>
              <a:gd name="T122" fmla="*/ 688 w 2970"/>
              <a:gd name="T123" fmla="*/ 2195 h 2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970" h="2987">
                <a:moveTo>
                  <a:pt x="237" y="1123"/>
                </a:moveTo>
                <a:lnTo>
                  <a:pt x="206" y="1097"/>
                </a:lnTo>
                <a:lnTo>
                  <a:pt x="204" y="1085"/>
                </a:lnTo>
                <a:lnTo>
                  <a:pt x="220" y="1076"/>
                </a:lnTo>
                <a:lnTo>
                  <a:pt x="232" y="1056"/>
                </a:lnTo>
                <a:lnTo>
                  <a:pt x="229" y="1035"/>
                </a:lnTo>
                <a:lnTo>
                  <a:pt x="236" y="1014"/>
                </a:lnTo>
                <a:lnTo>
                  <a:pt x="263" y="988"/>
                </a:lnTo>
                <a:lnTo>
                  <a:pt x="279" y="994"/>
                </a:lnTo>
                <a:lnTo>
                  <a:pt x="312" y="988"/>
                </a:lnTo>
                <a:lnTo>
                  <a:pt x="367" y="1020"/>
                </a:lnTo>
                <a:lnTo>
                  <a:pt x="394" y="1020"/>
                </a:lnTo>
                <a:lnTo>
                  <a:pt x="409" y="1007"/>
                </a:lnTo>
                <a:lnTo>
                  <a:pt x="429" y="1029"/>
                </a:lnTo>
                <a:lnTo>
                  <a:pt x="399" y="1079"/>
                </a:lnTo>
                <a:lnTo>
                  <a:pt x="363" y="1101"/>
                </a:lnTo>
                <a:lnTo>
                  <a:pt x="315" y="1095"/>
                </a:lnTo>
                <a:lnTo>
                  <a:pt x="301" y="1104"/>
                </a:lnTo>
                <a:lnTo>
                  <a:pt x="275" y="1105"/>
                </a:lnTo>
                <a:lnTo>
                  <a:pt x="256" y="1131"/>
                </a:lnTo>
                <a:lnTo>
                  <a:pt x="237" y="1123"/>
                </a:lnTo>
                <a:close/>
                <a:moveTo>
                  <a:pt x="428" y="2170"/>
                </a:moveTo>
                <a:lnTo>
                  <a:pt x="422" y="2180"/>
                </a:lnTo>
                <a:lnTo>
                  <a:pt x="415" y="2176"/>
                </a:lnTo>
                <a:lnTo>
                  <a:pt x="412" y="2183"/>
                </a:lnTo>
                <a:lnTo>
                  <a:pt x="386" y="2167"/>
                </a:lnTo>
                <a:lnTo>
                  <a:pt x="379" y="2170"/>
                </a:lnTo>
                <a:lnTo>
                  <a:pt x="351" y="2162"/>
                </a:lnTo>
                <a:lnTo>
                  <a:pt x="350" y="2151"/>
                </a:lnTo>
                <a:lnTo>
                  <a:pt x="335" y="2154"/>
                </a:lnTo>
                <a:lnTo>
                  <a:pt x="338" y="2167"/>
                </a:lnTo>
                <a:lnTo>
                  <a:pt x="330" y="2173"/>
                </a:lnTo>
                <a:lnTo>
                  <a:pt x="353" y="2196"/>
                </a:lnTo>
                <a:lnTo>
                  <a:pt x="354" y="2188"/>
                </a:lnTo>
                <a:lnTo>
                  <a:pt x="364" y="2196"/>
                </a:lnTo>
                <a:lnTo>
                  <a:pt x="380" y="2195"/>
                </a:lnTo>
                <a:lnTo>
                  <a:pt x="383" y="2209"/>
                </a:lnTo>
                <a:lnTo>
                  <a:pt x="387" y="2200"/>
                </a:lnTo>
                <a:lnTo>
                  <a:pt x="394" y="2202"/>
                </a:lnTo>
                <a:lnTo>
                  <a:pt x="402" y="2212"/>
                </a:lnTo>
                <a:lnTo>
                  <a:pt x="439" y="2202"/>
                </a:lnTo>
                <a:lnTo>
                  <a:pt x="452" y="2180"/>
                </a:lnTo>
                <a:lnTo>
                  <a:pt x="438" y="2170"/>
                </a:lnTo>
                <a:lnTo>
                  <a:pt x="428" y="2170"/>
                </a:lnTo>
                <a:close/>
                <a:moveTo>
                  <a:pt x="288" y="1382"/>
                </a:moveTo>
                <a:lnTo>
                  <a:pt x="288" y="1365"/>
                </a:lnTo>
                <a:lnTo>
                  <a:pt x="296" y="1349"/>
                </a:lnTo>
                <a:lnTo>
                  <a:pt x="291" y="1340"/>
                </a:lnTo>
                <a:lnTo>
                  <a:pt x="263" y="1340"/>
                </a:lnTo>
                <a:lnTo>
                  <a:pt x="252" y="1333"/>
                </a:lnTo>
                <a:lnTo>
                  <a:pt x="236" y="1337"/>
                </a:lnTo>
                <a:lnTo>
                  <a:pt x="234" y="1349"/>
                </a:lnTo>
                <a:lnTo>
                  <a:pt x="259" y="1375"/>
                </a:lnTo>
                <a:lnTo>
                  <a:pt x="292" y="1393"/>
                </a:lnTo>
                <a:lnTo>
                  <a:pt x="302" y="1406"/>
                </a:lnTo>
                <a:lnTo>
                  <a:pt x="308" y="1396"/>
                </a:lnTo>
                <a:lnTo>
                  <a:pt x="299" y="1388"/>
                </a:lnTo>
                <a:lnTo>
                  <a:pt x="288" y="1382"/>
                </a:lnTo>
                <a:close/>
                <a:moveTo>
                  <a:pt x="82" y="2205"/>
                </a:moveTo>
                <a:lnTo>
                  <a:pt x="77" y="2195"/>
                </a:lnTo>
                <a:lnTo>
                  <a:pt x="61" y="2206"/>
                </a:lnTo>
                <a:lnTo>
                  <a:pt x="60" y="2182"/>
                </a:lnTo>
                <a:lnTo>
                  <a:pt x="53" y="2182"/>
                </a:lnTo>
                <a:lnTo>
                  <a:pt x="47" y="2154"/>
                </a:lnTo>
                <a:lnTo>
                  <a:pt x="37" y="2147"/>
                </a:lnTo>
                <a:lnTo>
                  <a:pt x="27" y="2151"/>
                </a:lnTo>
                <a:lnTo>
                  <a:pt x="31" y="2160"/>
                </a:lnTo>
                <a:lnTo>
                  <a:pt x="10" y="2205"/>
                </a:lnTo>
                <a:lnTo>
                  <a:pt x="11" y="2244"/>
                </a:lnTo>
                <a:lnTo>
                  <a:pt x="0" y="2260"/>
                </a:lnTo>
                <a:lnTo>
                  <a:pt x="23" y="2257"/>
                </a:lnTo>
                <a:lnTo>
                  <a:pt x="18" y="2248"/>
                </a:lnTo>
                <a:lnTo>
                  <a:pt x="25" y="2242"/>
                </a:lnTo>
                <a:lnTo>
                  <a:pt x="33" y="2265"/>
                </a:lnTo>
                <a:lnTo>
                  <a:pt x="54" y="2258"/>
                </a:lnTo>
                <a:lnTo>
                  <a:pt x="56" y="2271"/>
                </a:lnTo>
                <a:lnTo>
                  <a:pt x="44" y="2278"/>
                </a:lnTo>
                <a:lnTo>
                  <a:pt x="51" y="2284"/>
                </a:lnTo>
                <a:lnTo>
                  <a:pt x="83" y="2278"/>
                </a:lnTo>
                <a:lnTo>
                  <a:pt x="93" y="2283"/>
                </a:lnTo>
                <a:lnTo>
                  <a:pt x="96" y="2274"/>
                </a:lnTo>
                <a:lnTo>
                  <a:pt x="112" y="2275"/>
                </a:lnTo>
                <a:lnTo>
                  <a:pt x="113" y="2265"/>
                </a:lnTo>
                <a:lnTo>
                  <a:pt x="141" y="2242"/>
                </a:lnTo>
                <a:lnTo>
                  <a:pt x="135" y="2237"/>
                </a:lnTo>
                <a:lnTo>
                  <a:pt x="82" y="2205"/>
                </a:lnTo>
                <a:close/>
                <a:moveTo>
                  <a:pt x="193" y="1267"/>
                </a:moveTo>
                <a:lnTo>
                  <a:pt x="185" y="1264"/>
                </a:lnTo>
                <a:lnTo>
                  <a:pt x="162" y="1291"/>
                </a:lnTo>
                <a:lnTo>
                  <a:pt x="144" y="1285"/>
                </a:lnTo>
                <a:lnTo>
                  <a:pt x="121" y="1293"/>
                </a:lnTo>
                <a:lnTo>
                  <a:pt x="122" y="1301"/>
                </a:lnTo>
                <a:lnTo>
                  <a:pt x="144" y="1314"/>
                </a:lnTo>
                <a:lnTo>
                  <a:pt x="164" y="1306"/>
                </a:lnTo>
                <a:lnTo>
                  <a:pt x="181" y="1317"/>
                </a:lnTo>
                <a:lnTo>
                  <a:pt x="180" y="1331"/>
                </a:lnTo>
                <a:lnTo>
                  <a:pt x="188" y="1329"/>
                </a:lnTo>
                <a:lnTo>
                  <a:pt x="213" y="1337"/>
                </a:lnTo>
                <a:lnTo>
                  <a:pt x="208" y="1324"/>
                </a:lnTo>
                <a:lnTo>
                  <a:pt x="219" y="1311"/>
                </a:lnTo>
                <a:lnTo>
                  <a:pt x="198" y="1293"/>
                </a:lnTo>
                <a:lnTo>
                  <a:pt x="193" y="1267"/>
                </a:lnTo>
                <a:close/>
                <a:moveTo>
                  <a:pt x="1686" y="10"/>
                </a:moveTo>
                <a:lnTo>
                  <a:pt x="1586" y="86"/>
                </a:lnTo>
                <a:lnTo>
                  <a:pt x="1567" y="119"/>
                </a:lnTo>
                <a:lnTo>
                  <a:pt x="1497" y="192"/>
                </a:lnTo>
                <a:lnTo>
                  <a:pt x="1446" y="192"/>
                </a:lnTo>
                <a:lnTo>
                  <a:pt x="1363" y="158"/>
                </a:lnTo>
                <a:lnTo>
                  <a:pt x="1318" y="186"/>
                </a:lnTo>
                <a:lnTo>
                  <a:pt x="1268" y="219"/>
                </a:lnTo>
                <a:lnTo>
                  <a:pt x="1217" y="269"/>
                </a:lnTo>
                <a:lnTo>
                  <a:pt x="1155" y="360"/>
                </a:lnTo>
                <a:lnTo>
                  <a:pt x="1188" y="376"/>
                </a:lnTo>
                <a:lnTo>
                  <a:pt x="1223" y="444"/>
                </a:lnTo>
                <a:lnTo>
                  <a:pt x="1335" y="449"/>
                </a:lnTo>
                <a:lnTo>
                  <a:pt x="1396" y="483"/>
                </a:lnTo>
                <a:lnTo>
                  <a:pt x="1408" y="539"/>
                </a:lnTo>
                <a:lnTo>
                  <a:pt x="1386" y="556"/>
                </a:lnTo>
                <a:lnTo>
                  <a:pt x="1380" y="589"/>
                </a:lnTo>
                <a:lnTo>
                  <a:pt x="1341" y="579"/>
                </a:lnTo>
                <a:lnTo>
                  <a:pt x="1289" y="579"/>
                </a:lnTo>
                <a:lnTo>
                  <a:pt x="1285" y="645"/>
                </a:lnTo>
                <a:lnTo>
                  <a:pt x="1256" y="663"/>
                </a:lnTo>
                <a:lnTo>
                  <a:pt x="1262" y="707"/>
                </a:lnTo>
                <a:lnTo>
                  <a:pt x="1295" y="725"/>
                </a:lnTo>
                <a:lnTo>
                  <a:pt x="1289" y="843"/>
                </a:lnTo>
                <a:lnTo>
                  <a:pt x="1250" y="865"/>
                </a:lnTo>
                <a:lnTo>
                  <a:pt x="1223" y="820"/>
                </a:lnTo>
                <a:lnTo>
                  <a:pt x="1194" y="797"/>
                </a:lnTo>
                <a:lnTo>
                  <a:pt x="1217" y="719"/>
                </a:lnTo>
                <a:lnTo>
                  <a:pt x="1181" y="674"/>
                </a:lnTo>
                <a:lnTo>
                  <a:pt x="1138" y="676"/>
                </a:lnTo>
                <a:lnTo>
                  <a:pt x="1132" y="725"/>
                </a:lnTo>
                <a:lnTo>
                  <a:pt x="1099" y="758"/>
                </a:lnTo>
                <a:lnTo>
                  <a:pt x="1037" y="697"/>
                </a:lnTo>
                <a:lnTo>
                  <a:pt x="1024" y="700"/>
                </a:lnTo>
                <a:lnTo>
                  <a:pt x="1018" y="715"/>
                </a:lnTo>
                <a:lnTo>
                  <a:pt x="1040" y="788"/>
                </a:lnTo>
                <a:lnTo>
                  <a:pt x="1031" y="821"/>
                </a:lnTo>
                <a:lnTo>
                  <a:pt x="1093" y="837"/>
                </a:lnTo>
                <a:lnTo>
                  <a:pt x="1116" y="853"/>
                </a:lnTo>
                <a:lnTo>
                  <a:pt x="1178" y="944"/>
                </a:lnTo>
                <a:lnTo>
                  <a:pt x="1060" y="977"/>
                </a:lnTo>
                <a:lnTo>
                  <a:pt x="1010" y="977"/>
                </a:lnTo>
                <a:lnTo>
                  <a:pt x="992" y="1059"/>
                </a:lnTo>
                <a:lnTo>
                  <a:pt x="938" y="1062"/>
                </a:lnTo>
                <a:lnTo>
                  <a:pt x="918" y="1071"/>
                </a:lnTo>
                <a:lnTo>
                  <a:pt x="883" y="1107"/>
                </a:lnTo>
                <a:lnTo>
                  <a:pt x="818" y="1097"/>
                </a:lnTo>
                <a:lnTo>
                  <a:pt x="782" y="1068"/>
                </a:lnTo>
                <a:lnTo>
                  <a:pt x="772" y="1089"/>
                </a:lnTo>
                <a:lnTo>
                  <a:pt x="752" y="1091"/>
                </a:lnTo>
                <a:lnTo>
                  <a:pt x="740" y="1102"/>
                </a:lnTo>
                <a:lnTo>
                  <a:pt x="759" y="1134"/>
                </a:lnTo>
                <a:lnTo>
                  <a:pt x="745" y="1210"/>
                </a:lnTo>
                <a:lnTo>
                  <a:pt x="763" y="1242"/>
                </a:lnTo>
                <a:lnTo>
                  <a:pt x="765" y="1270"/>
                </a:lnTo>
                <a:lnTo>
                  <a:pt x="755" y="1298"/>
                </a:lnTo>
                <a:lnTo>
                  <a:pt x="775" y="1308"/>
                </a:lnTo>
                <a:lnTo>
                  <a:pt x="775" y="1330"/>
                </a:lnTo>
                <a:lnTo>
                  <a:pt x="762" y="1339"/>
                </a:lnTo>
                <a:lnTo>
                  <a:pt x="792" y="1393"/>
                </a:lnTo>
                <a:lnTo>
                  <a:pt x="809" y="1453"/>
                </a:lnTo>
                <a:lnTo>
                  <a:pt x="851" y="1509"/>
                </a:lnTo>
                <a:lnTo>
                  <a:pt x="851" y="1509"/>
                </a:lnTo>
                <a:lnTo>
                  <a:pt x="896" y="1473"/>
                </a:lnTo>
                <a:lnTo>
                  <a:pt x="926" y="1460"/>
                </a:lnTo>
                <a:lnTo>
                  <a:pt x="938" y="1431"/>
                </a:lnTo>
                <a:lnTo>
                  <a:pt x="964" y="1409"/>
                </a:lnTo>
                <a:lnTo>
                  <a:pt x="1001" y="1412"/>
                </a:lnTo>
                <a:lnTo>
                  <a:pt x="1135" y="1520"/>
                </a:lnTo>
                <a:lnTo>
                  <a:pt x="1135" y="1520"/>
                </a:lnTo>
                <a:lnTo>
                  <a:pt x="1204" y="1543"/>
                </a:lnTo>
                <a:lnTo>
                  <a:pt x="1204" y="1543"/>
                </a:lnTo>
                <a:lnTo>
                  <a:pt x="1224" y="1526"/>
                </a:lnTo>
                <a:lnTo>
                  <a:pt x="1243" y="1481"/>
                </a:lnTo>
                <a:lnTo>
                  <a:pt x="1266" y="1487"/>
                </a:lnTo>
                <a:lnTo>
                  <a:pt x="1291" y="1519"/>
                </a:lnTo>
                <a:lnTo>
                  <a:pt x="1334" y="1539"/>
                </a:lnTo>
                <a:lnTo>
                  <a:pt x="1400" y="1510"/>
                </a:lnTo>
                <a:lnTo>
                  <a:pt x="1410" y="1503"/>
                </a:lnTo>
                <a:lnTo>
                  <a:pt x="1413" y="1448"/>
                </a:lnTo>
                <a:lnTo>
                  <a:pt x="1429" y="1428"/>
                </a:lnTo>
                <a:lnTo>
                  <a:pt x="1521" y="1421"/>
                </a:lnTo>
                <a:lnTo>
                  <a:pt x="1542" y="1408"/>
                </a:lnTo>
                <a:lnTo>
                  <a:pt x="1543" y="1353"/>
                </a:lnTo>
                <a:lnTo>
                  <a:pt x="1562" y="1334"/>
                </a:lnTo>
                <a:lnTo>
                  <a:pt x="1562" y="1313"/>
                </a:lnTo>
                <a:lnTo>
                  <a:pt x="1572" y="1304"/>
                </a:lnTo>
                <a:lnTo>
                  <a:pt x="1595" y="1294"/>
                </a:lnTo>
                <a:lnTo>
                  <a:pt x="1611" y="1277"/>
                </a:lnTo>
                <a:lnTo>
                  <a:pt x="1653" y="1285"/>
                </a:lnTo>
                <a:lnTo>
                  <a:pt x="1700" y="1280"/>
                </a:lnTo>
                <a:lnTo>
                  <a:pt x="1722" y="1284"/>
                </a:lnTo>
                <a:lnTo>
                  <a:pt x="1738" y="1303"/>
                </a:lnTo>
                <a:lnTo>
                  <a:pt x="1740" y="1385"/>
                </a:lnTo>
                <a:lnTo>
                  <a:pt x="1756" y="1405"/>
                </a:lnTo>
                <a:lnTo>
                  <a:pt x="1758" y="1438"/>
                </a:lnTo>
                <a:lnTo>
                  <a:pt x="1778" y="1468"/>
                </a:lnTo>
                <a:lnTo>
                  <a:pt x="1752" y="1543"/>
                </a:lnTo>
                <a:lnTo>
                  <a:pt x="1752" y="1565"/>
                </a:lnTo>
                <a:lnTo>
                  <a:pt x="1758" y="1575"/>
                </a:lnTo>
                <a:lnTo>
                  <a:pt x="1779" y="1572"/>
                </a:lnTo>
                <a:lnTo>
                  <a:pt x="1801" y="1559"/>
                </a:lnTo>
                <a:lnTo>
                  <a:pt x="1846" y="1549"/>
                </a:lnTo>
                <a:lnTo>
                  <a:pt x="1866" y="1533"/>
                </a:lnTo>
                <a:lnTo>
                  <a:pt x="1880" y="1555"/>
                </a:lnTo>
                <a:lnTo>
                  <a:pt x="1892" y="1598"/>
                </a:lnTo>
                <a:lnTo>
                  <a:pt x="1885" y="1607"/>
                </a:lnTo>
                <a:lnTo>
                  <a:pt x="1853" y="1618"/>
                </a:lnTo>
                <a:lnTo>
                  <a:pt x="1834" y="1636"/>
                </a:lnTo>
                <a:lnTo>
                  <a:pt x="1827" y="1682"/>
                </a:lnTo>
                <a:lnTo>
                  <a:pt x="1849" y="1690"/>
                </a:lnTo>
                <a:lnTo>
                  <a:pt x="1849" y="1700"/>
                </a:lnTo>
                <a:lnTo>
                  <a:pt x="1825" y="1732"/>
                </a:lnTo>
                <a:lnTo>
                  <a:pt x="1814" y="1739"/>
                </a:lnTo>
                <a:lnTo>
                  <a:pt x="1802" y="1736"/>
                </a:lnTo>
                <a:lnTo>
                  <a:pt x="1795" y="1748"/>
                </a:lnTo>
                <a:lnTo>
                  <a:pt x="1804" y="1758"/>
                </a:lnTo>
                <a:lnTo>
                  <a:pt x="1774" y="1785"/>
                </a:lnTo>
                <a:lnTo>
                  <a:pt x="1719" y="1791"/>
                </a:lnTo>
                <a:lnTo>
                  <a:pt x="1654" y="1829"/>
                </a:lnTo>
                <a:lnTo>
                  <a:pt x="1641" y="1806"/>
                </a:lnTo>
                <a:lnTo>
                  <a:pt x="1641" y="1775"/>
                </a:lnTo>
                <a:lnTo>
                  <a:pt x="1586" y="1781"/>
                </a:lnTo>
                <a:lnTo>
                  <a:pt x="1511" y="1821"/>
                </a:lnTo>
                <a:lnTo>
                  <a:pt x="1468" y="1824"/>
                </a:lnTo>
                <a:lnTo>
                  <a:pt x="1446" y="1816"/>
                </a:lnTo>
                <a:lnTo>
                  <a:pt x="1413" y="1829"/>
                </a:lnTo>
                <a:lnTo>
                  <a:pt x="1405" y="1826"/>
                </a:lnTo>
                <a:lnTo>
                  <a:pt x="1359" y="1723"/>
                </a:lnTo>
                <a:lnTo>
                  <a:pt x="1315" y="1745"/>
                </a:lnTo>
                <a:lnTo>
                  <a:pt x="1305" y="1748"/>
                </a:lnTo>
                <a:lnTo>
                  <a:pt x="1294" y="1738"/>
                </a:lnTo>
                <a:lnTo>
                  <a:pt x="1289" y="1682"/>
                </a:lnTo>
                <a:lnTo>
                  <a:pt x="1279" y="1673"/>
                </a:lnTo>
                <a:lnTo>
                  <a:pt x="1281" y="1641"/>
                </a:lnTo>
                <a:lnTo>
                  <a:pt x="1212" y="1572"/>
                </a:lnTo>
                <a:lnTo>
                  <a:pt x="1212" y="1572"/>
                </a:lnTo>
                <a:lnTo>
                  <a:pt x="1148" y="1654"/>
                </a:lnTo>
                <a:lnTo>
                  <a:pt x="1148" y="1654"/>
                </a:lnTo>
                <a:lnTo>
                  <a:pt x="1151" y="1726"/>
                </a:lnTo>
                <a:lnTo>
                  <a:pt x="1210" y="1778"/>
                </a:lnTo>
                <a:lnTo>
                  <a:pt x="1210" y="1778"/>
                </a:lnTo>
                <a:lnTo>
                  <a:pt x="1210" y="1800"/>
                </a:lnTo>
                <a:lnTo>
                  <a:pt x="1199" y="1814"/>
                </a:lnTo>
                <a:lnTo>
                  <a:pt x="1197" y="1826"/>
                </a:lnTo>
                <a:lnTo>
                  <a:pt x="1197" y="1826"/>
                </a:lnTo>
                <a:lnTo>
                  <a:pt x="1203" y="1846"/>
                </a:lnTo>
                <a:lnTo>
                  <a:pt x="1186" y="1862"/>
                </a:lnTo>
                <a:lnTo>
                  <a:pt x="1186" y="1862"/>
                </a:lnTo>
                <a:lnTo>
                  <a:pt x="1175" y="1869"/>
                </a:lnTo>
                <a:lnTo>
                  <a:pt x="1170" y="1888"/>
                </a:lnTo>
                <a:lnTo>
                  <a:pt x="1170" y="1888"/>
                </a:lnTo>
                <a:lnTo>
                  <a:pt x="1184" y="1888"/>
                </a:lnTo>
                <a:lnTo>
                  <a:pt x="1193" y="1899"/>
                </a:lnTo>
                <a:lnTo>
                  <a:pt x="1121" y="1885"/>
                </a:lnTo>
                <a:lnTo>
                  <a:pt x="1105" y="1904"/>
                </a:lnTo>
                <a:lnTo>
                  <a:pt x="1119" y="1915"/>
                </a:lnTo>
                <a:lnTo>
                  <a:pt x="1112" y="1943"/>
                </a:lnTo>
                <a:lnTo>
                  <a:pt x="1077" y="1973"/>
                </a:lnTo>
                <a:lnTo>
                  <a:pt x="1063" y="1971"/>
                </a:lnTo>
                <a:lnTo>
                  <a:pt x="1054" y="1983"/>
                </a:lnTo>
                <a:lnTo>
                  <a:pt x="1028" y="1990"/>
                </a:lnTo>
                <a:lnTo>
                  <a:pt x="1023" y="2007"/>
                </a:lnTo>
                <a:lnTo>
                  <a:pt x="1033" y="2009"/>
                </a:lnTo>
                <a:lnTo>
                  <a:pt x="1033" y="2017"/>
                </a:lnTo>
                <a:lnTo>
                  <a:pt x="899" y="2064"/>
                </a:lnTo>
                <a:lnTo>
                  <a:pt x="845" y="2104"/>
                </a:lnTo>
                <a:lnTo>
                  <a:pt x="830" y="2098"/>
                </a:lnTo>
                <a:lnTo>
                  <a:pt x="838" y="2117"/>
                </a:lnTo>
                <a:lnTo>
                  <a:pt x="815" y="2141"/>
                </a:lnTo>
                <a:lnTo>
                  <a:pt x="804" y="2140"/>
                </a:lnTo>
                <a:lnTo>
                  <a:pt x="804" y="2128"/>
                </a:lnTo>
                <a:lnTo>
                  <a:pt x="763" y="2117"/>
                </a:lnTo>
                <a:lnTo>
                  <a:pt x="801" y="2156"/>
                </a:lnTo>
                <a:lnTo>
                  <a:pt x="807" y="2183"/>
                </a:lnTo>
                <a:lnTo>
                  <a:pt x="815" y="2189"/>
                </a:lnTo>
                <a:lnTo>
                  <a:pt x="808" y="2226"/>
                </a:lnTo>
                <a:lnTo>
                  <a:pt x="799" y="2234"/>
                </a:lnTo>
                <a:lnTo>
                  <a:pt x="781" y="2234"/>
                </a:lnTo>
                <a:lnTo>
                  <a:pt x="776" y="2247"/>
                </a:lnTo>
                <a:lnTo>
                  <a:pt x="778" y="2258"/>
                </a:lnTo>
                <a:lnTo>
                  <a:pt x="798" y="2260"/>
                </a:lnTo>
                <a:lnTo>
                  <a:pt x="802" y="2273"/>
                </a:lnTo>
                <a:lnTo>
                  <a:pt x="781" y="2273"/>
                </a:lnTo>
                <a:lnTo>
                  <a:pt x="785" y="2288"/>
                </a:lnTo>
                <a:lnTo>
                  <a:pt x="775" y="2291"/>
                </a:lnTo>
                <a:lnTo>
                  <a:pt x="766" y="2307"/>
                </a:lnTo>
                <a:lnTo>
                  <a:pt x="773" y="2313"/>
                </a:lnTo>
                <a:lnTo>
                  <a:pt x="783" y="2297"/>
                </a:lnTo>
                <a:lnTo>
                  <a:pt x="796" y="2296"/>
                </a:lnTo>
                <a:lnTo>
                  <a:pt x="814" y="2323"/>
                </a:lnTo>
                <a:lnTo>
                  <a:pt x="827" y="2310"/>
                </a:lnTo>
                <a:lnTo>
                  <a:pt x="824" y="2298"/>
                </a:lnTo>
                <a:lnTo>
                  <a:pt x="834" y="2274"/>
                </a:lnTo>
                <a:lnTo>
                  <a:pt x="847" y="2262"/>
                </a:lnTo>
                <a:lnTo>
                  <a:pt x="863" y="2275"/>
                </a:lnTo>
                <a:lnTo>
                  <a:pt x="873" y="2274"/>
                </a:lnTo>
                <a:lnTo>
                  <a:pt x="881" y="2290"/>
                </a:lnTo>
                <a:lnTo>
                  <a:pt x="889" y="2281"/>
                </a:lnTo>
                <a:lnTo>
                  <a:pt x="902" y="2291"/>
                </a:lnTo>
                <a:lnTo>
                  <a:pt x="897" y="2268"/>
                </a:lnTo>
                <a:lnTo>
                  <a:pt x="916" y="2231"/>
                </a:lnTo>
                <a:lnTo>
                  <a:pt x="920" y="2261"/>
                </a:lnTo>
                <a:lnTo>
                  <a:pt x="956" y="2283"/>
                </a:lnTo>
                <a:lnTo>
                  <a:pt x="948" y="2296"/>
                </a:lnTo>
                <a:lnTo>
                  <a:pt x="946" y="2314"/>
                </a:lnTo>
                <a:lnTo>
                  <a:pt x="958" y="2324"/>
                </a:lnTo>
                <a:lnTo>
                  <a:pt x="964" y="2310"/>
                </a:lnTo>
                <a:lnTo>
                  <a:pt x="961" y="2297"/>
                </a:lnTo>
                <a:lnTo>
                  <a:pt x="971" y="2283"/>
                </a:lnTo>
                <a:lnTo>
                  <a:pt x="965" y="2254"/>
                </a:lnTo>
                <a:lnTo>
                  <a:pt x="918" y="2229"/>
                </a:lnTo>
                <a:lnTo>
                  <a:pt x="913" y="2203"/>
                </a:lnTo>
                <a:lnTo>
                  <a:pt x="905" y="2196"/>
                </a:lnTo>
                <a:lnTo>
                  <a:pt x="906" y="2180"/>
                </a:lnTo>
                <a:lnTo>
                  <a:pt x="890" y="2173"/>
                </a:lnTo>
                <a:lnTo>
                  <a:pt x="867" y="2173"/>
                </a:lnTo>
                <a:lnTo>
                  <a:pt x="850" y="2150"/>
                </a:lnTo>
                <a:lnTo>
                  <a:pt x="828" y="2137"/>
                </a:lnTo>
                <a:lnTo>
                  <a:pt x="848" y="2117"/>
                </a:lnTo>
                <a:lnTo>
                  <a:pt x="847" y="2105"/>
                </a:lnTo>
                <a:lnTo>
                  <a:pt x="905" y="2065"/>
                </a:lnTo>
                <a:lnTo>
                  <a:pt x="1021" y="2025"/>
                </a:lnTo>
                <a:lnTo>
                  <a:pt x="1040" y="2023"/>
                </a:lnTo>
                <a:lnTo>
                  <a:pt x="1102" y="2074"/>
                </a:lnTo>
                <a:lnTo>
                  <a:pt x="1190" y="2107"/>
                </a:lnTo>
                <a:lnTo>
                  <a:pt x="1246" y="2100"/>
                </a:lnTo>
                <a:lnTo>
                  <a:pt x="1266" y="2137"/>
                </a:lnTo>
                <a:lnTo>
                  <a:pt x="1285" y="2144"/>
                </a:lnTo>
                <a:lnTo>
                  <a:pt x="1295" y="2159"/>
                </a:lnTo>
                <a:lnTo>
                  <a:pt x="1318" y="2150"/>
                </a:lnTo>
                <a:lnTo>
                  <a:pt x="1302" y="2166"/>
                </a:lnTo>
                <a:lnTo>
                  <a:pt x="1299" y="2183"/>
                </a:lnTo>
                <a:lnTo>
                  <a:pt x="1272" y="2147"/>
                </a:lnTo>
                <a:lnTo>
                  <a:pt x="1263" y="2153"/>
                </a:lnTo>
                <a:lnTo>
                  <a:pt x="1237" y="2137"/>
                </a:lnTo>
                <a:lnTo>
                  <a:pt x="1240" y="2121"/>
                </a:lnTo>
                <a:lnTo>
                  <a:pt x="1224" y="2127"/>
                </a:lnTo>
                <a:lnTo>
                  <a:pt x="1217" y="2141"/>
                </a:lnTo>
                <a:lnTo>
                  <a:pt x="1232" y="2151"/>
                </a:lnTo>
                <a:lnTo>
                  <a:pt x="1235" y="2164"/>
                </a:lnTo>
                <a:lnTo>
                  <a:pt x="1214" y="2154"/>
                </a:lnTo>
                <a:lnTo>
                  <a:pt x="1200" y="2163"/>
                </a:lnTo>
                <a:lnTo>
                  <a:pt x="1213" y="2193"/>
                </a:lnTo>
                <a:lnTo>
                  <a:pt x="1197" y="2209"/>
                </a:lnTo>
                <a:lnTo>
                  <a:pt x="1209" y="2212"/>
                </a:lnTo>
                <a:lnTo>
                  <a:pt x="1196" y="2216"/>
                </a:lnTo>
                <a:lnTo>
                  <a:pt x="1201" y="2225"/>
                </a:lnTo>
                <a:lnTo>
                  <a:pt x="1168" y="2273"/>
                </a:lnTo>
                <a:lnTo>
                  <a:pt x="1163" y="2262"/>
                </a:lnTo>
                <a:lnTo>
                  <a:pt x="1145" y="2257"/>
                </a:lnTo>
                <a:lnTo>
                  <a:pt x="1155" y="2245"/>
                </a:lnTo>
                <a:lnTo>
                  <a:pt x="1147" y="2232"/>
                </a:lnTo>
                <a:lnTo>
                  <a:pt x="1145" y="2190"/>
                </a:lnTo>
                <a:lnTo>
                  <a:pt x="1098" y="2206"/>
                </a:lnTo>
                <a:lnTo>
                  <a:pt x="1090" y="2186"/>
                </a:lnTo>
                <a:lnTo>
                  <a:pt x="1075" y="2189"/>
                </a:lnTo>
                <a:lnTo>
                  <a:pt x="1027" y="2173"/>
                </a:lnTo>
                <a:lnTo>
                  <a:pt x="1011" y="2193"/>
                </a:lnTo>
                <a:lnTo>
                  <a:pt x="1014" y="2206"/>
                </a:lnTo>
                <a:lnTo>
                  <a:pt x="982" y="2212"/>
                </a:lnTo>
                <a:lnTo>
                  <a:pt x="990" y="2244"/>
                </a:lnTo>
                <a:lnTo>
                  <a:pt x="1000" y="2239"/>
                </a:lnTo>
                <a:lnTo>
                  <a:pt x="1007" y="2254"/>
                </a:lnTo>
                <a:lnTo>
                  <a:pt x="990" y="2268"/>
                </a:lnTo>
                <a:lnTo>
                  <a:pt x="990" y="2286"/>
                </a:lnTo>
                <a:lnTo>
                  <a:pt x="1007" y="2313"/>
                </a:lnTo>
                <a:lnTo>
                  <a:pt x="981" y="2314"/>
                </a:lnTo>
                <a:lnTo>
                  <a:pt x="961" y="2340"/>
                </a:lnTo>
                <a:lnTo>
                  <a:pt x="982" y="2386"/>
                </a:lnTo>
                <a:lnTo>
                  <a:pt x="962" y="2404"/>
                </a:lnTo>
                <a:lnTo>
                  <a:pt x="981" y="2404"/>
                </a:lnTo>
                <a:lnTo>
                  <a:pt x="990" y="2392"/>
                </a:lnTo>
                <a:lnTo>
                  <a:pt x="994" y="2399"/>
                </a:lnTo>
                <a:lnTo>
                  <a:pt x="1017" y="2392"/>
                </a:lnTo>
                <a:lnTo>
                  <a:pt x="1018" y="2405"/>
                </a:lnTo>
                <a:lnTo>
                  <a:pt x="1033" y="2401"/>
                </a:lnTo>
                <a:lnTo>
                  <a:pt x="1010" y="2434"/>
                </a:lnTo>
                <a:lnTo>
                  <a:pt x="992" y="2440"/>
                </a:lnTo>
                <a:lnTo>
                  <a:pt x="998" y="2447"/>
                </a:lnTo>
                <a:lnTo>
                  <a:pt x="1010" y="2444"/>
                </a:lnTo>
                <a:lnTo>
                  <a:pt x="1017" y="2454"/>
                </a:lnTo>
                <a:lnTo>
                  <a:pt x="1023" y="2477"/>
                </a:lnTo>
                <a:lnTo>
                  <a:pt x="1013" y="2486"/>
                </a:lnTo>
                <a:lnTo>
                  <a:pt x="1028" y="2500"/>
                </a:lnTo>
                <a:lnTo>
                  <a:pt x="1036" y="2471"/>
                </a:lnTo>
                <a:lnTo>
                  <a:pt x="1052" y="2467"/>
                </a:lnTo>
                <a:lnTo>
                  <a:pt x="1060" y="2450"/>
                </a:lnTo>
                <a:lnTo>
                  <a:pt x="1070" y="2450"/>
                </a:lnTo>
                <a:lnTo>
                  <a:pt x="1072" y="2456"/>
                </a:lnTo>
                <a:lnTo>
                  <a:pt x="1096" y="2437"/>
                </a:lnTo>
                <a:lnTo>
                  <a:pt x="1132" y="2376"/>
                </a:lnTo>
                <a:lnTo>
                  <a:pt x="1178" y="2381"/>
                </a:lnTo>
                <a:lnTo>
                  <a:pt x="1186" y="2369"/>
                </a:lnTo>
                <a:lnTo>
                  <a:pt x="1193" y="2371"/>
                </a:lnTo>
                <a:lnTo>
                  <a:pt x="1204" y="2342"/>
                </a:lnTo>
                <a:lnTo>
                  <a:pt x="1203" y="2363"/>
                </a:lnTo>
                <a:lnTo>
                  <a:pt x="1216" y="2368"/>
                </a:lnTo>
                <a:lnTo>
                  <a:pt x="1212" y="2381"/>
                </a:lnTo>
                <a:lnTo>
                  <a:pt x="1220" y="2385"/>
                </a:lnTo>
                <a:lnTo>
                  <a:pt x="1181" y="2408"/>
                </a:lnTo>
                <a:lnTo>
                  <a:pt x="1266" y="2409"/>
                </a:lnTo>
                <a:lnTo>
                  <a:pt x="1266" y="2417"/>
                </a:lnTo>
                <a:lnTo>
                  <a:pt x="1229" y="2421"/>
                </a:lnTo>
                <a:lnTo>
                  <a:pt x="1246" y="2431"/>
                </a:lnTo>
                <a:lnTo>
                  <a:pt x="1245" y="2438"/>
                </a:lnTo>
                <a:lnTo>
                  <a:pt x="1230" y="2433"/>
                </a:lnTo>
                <a:lnTo>
                  <a:pt x="1224" y="2447"/>
                </a:lnTo>
                <a:lnTo>
                  <a:pt x="1206" y="2456"/>
                </a:lnTo>
                <a:lnTo>
                  <a:pt x="1187" y="2443"/>
                </a:lnTo>
                <a:lnTo>
                  <a:pt x="1151" y="2477"/>
                </a:lnTo>
                <a:lnTo>
                  <a:pt x="1148" y="2494"/>
                </a:lnTo>
                <a:lnTo>
                  <a:pt x="1160" y="2526"/>
                </a:lnTo>
                <a:lnTo>
                  <a:pt x="1152" y="2605"/>
                </a:lnTo>
                <a:lnTo>
                  <a:pt x="1145" y="2613"/>
                </a:lnTo>
                <a:lnTo>
                  <a:pt x="1141" y="2614"/>
                </a:lnTo>
                <a:lnTo>
                  <a:pt x="1124" y="2640"/>
                </a:lnTo>
                <a:lnTo>
                  <a:pt x="1124" y="2654"/>
                </a:lnTo>
                <a:lnTo>
                  <a:pt x="1129" y="2669"/>
                </a:lnTo>
                <a:lnTo>
                  <a:pt x="1193" y="2667"/>
                </a:lnTo>
                <a:lnTo>
                  <a:pt x="1207" y="2675"/>
                </a:lnTo>
                <a:lnTo>
                  <a:pt x="1213" y="2712"/>
                </a:lnTo>
                <a:lnTo>
                  <a:pt x="1204" y="2708"/>
                </a:lnTo>
                <a:lnTo>
                  <a:pt x="1188" y="2719"/>
                </a:lnTo>
                <a:lnTo>
                  <a:pt x="1190" y="2734"/>
                </a:lnTo>
                <a:lnTo>
                  <a:pt x="1200" y="2744"/>
                </a:lnTo>
                <a:lnTo>
                  <a:pt x="1232" y="2741"/>
                </a:lnTo>
                <a:lnTo>
                  <a:pt x="1261" y="2750"/>
                </a:lnTo>
                <a:lnTo>
                  <a:pt x="1286" y="2796"/>
                </a:lnTo>
                <a:lnTo>
                  <a:pt x="1292" y="2814"/>
                </a:lnTo>
                <a:lnTo>
                  <a:pt x="1281" y="2807"/>
                </a:lnTo>
                <a:lnTo>
                  <a:pt x="1289" y="2825"/>
                </a:lnTo>
                <a:lnTo>
                  <a:pt x="1324" y="2837"/>
                </a:lnTo>
                <a:lnTo>
                  <a:pt x="1331" y="2872"/>
                </a:lnTo>
                <a:lnTo>
                  <a:pt x="1367" y="2865"/>
                </a:lnTo>
                <a:lnTo>
                  <a:pt x="1392" y="2882"/>
                </a:lnTo>
                <a:lnTo>
                  <a:pt x="1408" y="2964"/>
                </a:lnTo>
                <a:lnTo>
                  <a:pt x="1408" y="2964"/>
                </a:lnTo>
                <a:lnTo>
                  <a:pt x="1425" y="2963"/>
                </a:lnTo>
                <a:lnTo>
                  <a:pt x="1441" y="2941"/>
                </a:lnTo>
                <a:lnTo>
                  <a:pt x="1469" y="2927"/>
                </a:lnTo>
                <a:lnTo>
                  <a:pt x="1605" y="2959"/>
                </a:lnTo>
                <a:lnTo>
                  <a:pt x="1621" y="2947"/>
                </a:lnTo>
                <a:lnTo>
                  <a:pt x="1637" y="2947"/>
                </a:lnTo>
                <a:lnTo>
                  <a:pt x="1694" y="2927"/>
                </a:lnTo>
                <a:lnTo>
                  <a:pt x="1749" y="2889"/>
                </a:lnTo>
                <a:lnTo>
                  <a:pt x="1795" y="2888"/>
                </a:lnTo>
                <a:lnTo>
                  <a:pt x="1849" y="2914"/>
                </a:lnTo>
                <a:lnTo>
                  <a:pt x="1873" y="2946"/>
                </a:lnTo>
                <a:lnTo>
                  <a:pt x="1908" y="2974"/>
                </a:lnTo>
                <a:lnTo>
                  <a:pt x="2000" y="2987"/>
                </a:lnTo>
                <a:lnTo>
                  <a:pt x="2000" y="2987"/>
                </a:lnTo>
                <a:lnTo>
                  <a:pt x="2049" y="2983"/>
                </a:lnTo>
                <a:lnTo>
                  <a:pt x="2049" y="2983"/>
                </a:lnTo>
                <a:lnTo>
                  <a:pt x="2076" y="2966"/>
                </a:lnTo>
                <a:lnTo>
                  <a:pt x="2076" y="2966"/>
                </a:lnTo>
                <a:lnTo>
                  <a:pt x="2104" y="2960"/>
                </a:lnTo>
                <a:lnTo>
                  <a:pt x="2104" y="2960"/>
                </a:lnTo>
                <a:lnTo>
                  <a:pt x="2117" y="2951"/>
                </a:lnTo>
                <a:lnTo>
                  <a:pt x="2117" y="2951"/>
                </a:lnTo>
                <a:lnTo>
                  <a:pt x="2147" y="2930"/>
                </a:lnTo>
                <a:lnTo>
                  <a:pt x="2187" y="2933"/>
                </a:lnTo>
                <a:lnTo>
                  <a:pt x="2203" y="2908"/>
                </a:lnTo>
                <a:lnTo>
                  <a:pt x="2219" y="2901"/>
                </a:lnTo>
                <a:lnTo>
                  <a:pt x="2222" y="2863"/>
                </a:lnTo>
                <a:lnTo>
                  <a:pt x="2217" y="2843"/>
                </a:lnTo>
                <a:lnTo>
                  <a:pt x="2217" y="2843"/>
                </a:lnTo>
                <a:lnTo>
                  <a:pt x="2253" y="2814"/>
                </a:lnTo>
                <a:lnTo>
                  <a:pt x="2253" y="2814"/>
                </a:lnTo>
                <a:lnTo>
                  <a:pt x="2308" y="2790"/>
                </a:lnTo>
                <a:lnTo>
                  <a:pt x="2305" y="2781"/>
                </a:lnTo>
                <a:lnTo>
                  <a:pt x="2323" y="2761"/>
                </a:lnTo>
                <a:lnTo>
                  <a:pt x="2323" y="2742"/>
                </a:lnTo>
                <a:lnTo>
                  <a:pt x="2364" y="2696"/>
                </a:lnTo>
                <a:lnTo>
                  <a:pt x="2379" y="2718"/>
                </a:lnTo>
                <a:lnTo>
                  <a:pt x="2406" y="2716"/>
                </a:lnTo>
                <a:lnTo>
                  <a:pt x="2400" y="2754"/>
                </a:lnTo>
                <a:lnTo>
                  <a:pt x="2429" y="2696"/>
                </a:lnTo>
                <a:lnTo>
                  <a:pt x="2507" y="2711"/>
                </a:lnTo>
                <a:lnTo>
                  <a:pt x="2581" y="2643"/>
                </a:lnTo>
                <a:lnTo>
                  <a:pt x="2625" y="2637"/>
                </a:lnTo>
                <a:lnTo>
                  <a:pt x="2637" y="2497"/>
                </a:lnTo>
                <a:lnTo>
                  <a:pt x="2664" y="2497"/>
                </a:lnTo>
                <a:lnTo>
                  <a:pt x="2692" y="2531"/>
                </a:lnTo>
                <a:lnTo>
                  <a:pt x="2726" y="2531"/>
                </a:lnTo>
                <a:lnTo>
                  <a:pt x="2774" y="2411"/>
                </a:lnTo>
                <a:lnTo>
                  <a:pt x="2821" y="2401"/>
                </a:lnTo>
                <a:lnTo>
                  <a:pt x="2821" y="2401"/>
                </a:lnTo>
                <a:lnTo>
                  <a:pt x="2833" y="2267"/>
                </a:lnTo>
                <a:lnTo>
                  <a:pt x="2821" y="2205"/>
                </a:lnTo>
                <a:lnTo>
                  <a:pt x="2849" y="2183"/>
                </a:lnTo>
                <a:lnTo>
                  <a:pt x="2844" y="2048"/>
                </a:lnTo>
                <a:lnTo>
                  <a:pt x="2905" y="1902"/>
                </a:lnTo>
                <a:lnTo>
                  <a:pt x="2911" y="1830"/>
                </a:lnTo>
                <a:lnTo>
                  <a:pt x="2876" y="1817"/>
                </a:lnTo>
                <a:lnTo>
                  <a:pt x="2862" y="1774"/>
                </a:lnTo>
                <a:lnTo>
                  <a:pt x="2912" y="1718"/>
                </a:lnTo>
                <a:lnTo>
                  <a:pt x="2918" y="1702"/>
                </a:lnTo>
                <a:lnTo>
                  <a:pt x="2955" y="1689"/>
                </a:lnTo>
                <a:lnTo>
                  <a:pt x="2970" y="1650"/>
                </a:lnTo>
                <a:lnTo>
                  <a:pt x="2947" y="1621"/>
                </a:lnTo>
                <a:lnTo>
                  <a:pt x="2939" y="1597"/>
                </a:lnTo>
                <a:lnTo>
                  <a:pt x="2899" y="1601"/>
                </a:lnTo>
                <a:lnTo>
                  <a:pt x="2885" y="1587"/>
                </a:lnTo>
                <a:lnTo>
                  <a:pt x="2843" y="1575"/>
                </a:lnTo>
                <a:lnTo>
                  <a:pt x="2778" y="1572"/>
                </a:lnTo>
                <a:lnTo>
                  <a:pt x="2702" y="1506"/>
                </a:lnTo>
                <a:lnTo>
                  <a:pt x="2653" y="1500"/>
                </a:lnTo>
                <a:lnTo>
                  <a:pt x="2620" y="1474"/>
                </a:lnTo>
                <a:lnTo>
                  <a:pt x="2579" y="1455"/>
                </a:lnTo>
                <a:lnTo>
                  <a:pt x="2513" y="1481"/>
                </a:lnTo>
                <a:lnTo>
                  <a:pt x="2490" y="1464"/>
                </a:lnTo>
                <a:lnTo>
                  <a:pt x="2467" y="1429"/>
                </a:lnTo>
                <a:lnTo>
                  <a:pt x="2497" y="1368"/>
                </a:lnTo>
                <a:lnTo>
                  <a:pt x="2503" y="1288"/>
                </a:lnTo>
                <a:lnTo>
                  <a:pt x="2475" y="1298"/>
                </a:lnTo>
                <a:lnTo>
                  <a:pt x="2461" y="1295"/>
                </a:lnTo>
                <a:lnTo>
                  <a:pt x="2449" y="1307"/>
                </a:lnTo>
                <a:lnTo>
                  <a:pt x="2438" y="1304"/>
                </a:lnTo>
                <a:lnTo>
                  <a:pt x="2441" y="1268"/>
                </a:lnTo>
                <a:lnTo>
                  <a:pt x="2480" y="1235"/>
                </a:lnTo>
                <a:lnTo>
                  <a:pt x="2490" y="1212"/>
                </a:lnTo>
                <a:lnTo>
                  <a:pt x="2465" y="1150"/>
                </a:lnTo>
                <a:lnTo>
                  <a:pt x="2465" y="1133"/>
                </a:lnTo>
                <a:lnTo>
                  <a:pt x="2480" y="1114"/>
                </a:lnTo>
                <a:lnTo>
                  <a:pt x="2477" y="1082"/>
                </a:lnTo>
                <a:lnTo>
                  <a:pt x="2465" y="1062"/>
                </a:lnTo>
                <a:lnTo>
                  <a:pt x="2475" y="1033"/>
                </a:lnTo>
                <a:lnTo>
                  <a:pt x="2516" y="1020"/>
                </a:lnTo>
                <a:lnTo>
                  <a:pt x="2549" y="983"/>
                </a:lnTo>
                <a:lnTo>
                  <a:pt x="2595" y="973"/>
                </a:lnTo>
                <a:lnTo>
                  <a:pt x="2608" y="964"/>
                </a:lnTo>
                <a:lnTo>
                  <a:pt x="2627" y="893"/>
                </a:lnTo>
                <a:lnTo>
                  <a:pt x="2611" y="820"/>
                </a:lnTo>
                <a:lnTo>
                  <a:pt x="2585" y="791"/>
                </a:lnTo>
                <a:lnTo>
                  <a:pt x="2549" y="785"/>
                </a:lnTo>
                <a:lnTo>
                  <a:pt x="2510" y="767"/>
                </a:lnTo>
                <a:lnTo>
                  <a:pt x="2509" y="718"/>
                </a:lnTo>
                <a:lnTo>
                  <a:pt x="2493" y="706"/>
                </a:lnTo>
                <a:lnTo>
                  <a:pt x="2435" y="713"/>
                </a:lnTo>
                <a:lnTo>
                  <a:pt x="2379" y="686"/>
                </a:lnTo>
                <a:lnTo>
                  <a:pt x="2357" y="657"/>
                </a:lnTo>
                <a:lnTo>
                  <a:pt x="2351" y="631"/>
                </a:lnTo>
                <a:lnTo>
                  <a:pt x="2344" y="496"/>
                </a:lnTo>
                <a:lnTo>
                  <a:pt x="2318" y="461"/>
                </a:lnTo>
                <a:lnTo>
                  <a:pt x="2305" y="458"/>
                </a:lnTo>
                <a:lnTo>
                  <a:pt x="2284" y="480"/>
                </a:lnTo>
                <a:lnTo>
                  <a:pt x="2271" y="462"/>
                </a:lnTo>
                <a:lnTo>
                  <a:pt x="2245" y="451"/>
                </a:lnTo>
                <a:lnTo>
                  <a:pt x="2219" y="455"/>
                </a:lnTo>
                <a:lnTo>
                  <a:pt x="2176" y="470"/>
                </a:lnTo>
                <a:lnTo>
                  <a:pt x="2154" y="494"/>
                </a:lnTo>
                <a:lnTo>
                  <a:pt x="2145" y="490"/>
                </a:lnTo>
                <a:lnTo>
                  <a:pt x="2111" y="451"/>
                </a:lnTo>
                <a:lnTo>
                  <a:pt x="2086" y="447"/>
                </a:lnTo>
                <a:lnTo>
                  <a:pt x="2065" y="425"/>
                </a:lnTo>
                <a:lnTo>
                  <a:pt x="2059" y="390"/>
                </a:lnTo>
                <a:lnTo>
                  <a:pt x="2069" y="369"/>
                </a:lnTo>
                <a:lnTo>
                  <a:pt x="2073" y="330"/>
                </a:lnTo>
                <a:lnTo>
                  <a:pt x="2094" y="313"/>
                </a:lnTo>
                <a:lnTo>
                  <a:pt x="2057" y="297"/>
                </a:lnTo>
                <a:lnTo>
                  <a:pt x="2047" y="298"/>
                </a:lnTo>
                <a:lnTo>
                  <a:pt x="2021" y="321"/>
                </a:lnTo>
                <a:lnTo>
                  <a:pt x="1991" y="364"/>
                </a:lnTo>
                <a:lnTo>
                  <a:pt x="1948" y="367"/>
                </a:lnTo>
                <a:lnTo>
                  <a:pt x="1918" y="353"/>
                </a:lnTo>
                <a:lnTo>
                  <a:pt x="1909" y="336"/>
                </a:lnTo>
                <a:lnTo>
                  <a:pt x="1912" y="295"/>
                </a:lnTo>
                <a:lnTo>
                  <a:pt x="1893" y="301"/>
                </a:lnTo>
                <a:lnTo>
                  <a:pt x="1890" y="281"/>
                </a:lnTo>
                <a:lnTo>
                  <a:pt x="1902" y="248"/>
                </a:lnTo>
                <a:lnTo>
                  <a:pt x="1873" y="225"/>
                </a:lnTo>
                <a:lnTo>
                  <a:pt x="1857" y="130"/>
                </a:lnTo>
                <a:lnTo>
                  <a:pt x="1772" y="130"/>
                </a:lnTo>
                <a:lnTo>
                  <a:pt x="1772" y="96"/>
                </a:lnTo>
                <a:lnTo>
                  <a:pt x="1795" y="79"/>
                </a:lnTo>
                <a:lnTo>
                  <a:pt x="1710" y="0"/>
                </a:lnTo>
                <a:lnTo>
                  <a:pt x="1686" y="10"/>
                </a:lnTo>
                <a:close/>
                <a:moveTo>
                  <a:pt x="502" y="1275"/>
                </a:moveTo>
                <a:lnTo>
                  <a:pt x="482" y="1261"/>
                </a:lnTo>
                <a:lnTo>
                  <a:pt x="484" y="1252"/>
                </a:lnTo>
                <a:lnTo>
                  <a:pt x="439" y="1245"/>
                </a:lnTo>
                <a:lnTo>
                  <a:pt x="400" y="1215"/>
                </a:lnTo>
                <a:lnTo>
                  <a:pt x="400" y="1174"/>
                </a:lnTo>
                <a:lnTo>
                  <a:pt x="419" y="1137"/>
                </a:lnTo>
                <a:lnTo>
                  <a:pt x="402" y="1127"/>
                </a:lnTo>
                <a:lnTo>
                  <a:pt x="344" y="1150"/>
                </a:lnTo>
                <a:lnTo>
                  <a:pt x="343" y="1212"/>
                </a:lnTo>
                <a:lnTo>
                  <a:pt x="338" y="1218"/>
                </a:lnTo>
                <a:lnTo>
                  <a:pt x="319" y="1215"/>
                </a:lnTo>
                <a:lnTo>
                  <a:pt x="315" y="1222"/>
                </a:lnTo>
                <a:lnTo>
                  <a:pt x="348" y="1252"/>
                </a:lnTo>
                <a:lnTo>
                  <a:pt x="399" y="1278"/>
                </a:lnTo>
                <a:lnTo>
                  <a:pt x="416" y="1304"/>
                </a:lnTo>
                <a:lnTo>
                  <a:pt x="412" y="1342"/>
                </a:lnTo>
                <a:lnTo>
                  <a:pt x="435" y="1353"/>
                </a:lnTo>
                <a:lnTo>
                  <a:pt x="430" y="1360"/>
                </a:lnTo>
                <a:lnTo>
                  <a:pt x="445" y="1360"/>
                </a:lnTo>
                <a:lnTo>
                  <a:pt x="441" y="1347"/>
                </a:lnTo>
                <a:lnTo>
                  <a:pt x="495" y="1311"/>
                </a:lnTo>
                <a:lnTo>
                  <a:pt x="502" y="1275"/>
                </a:lnTo>
                <a:close/>
                <a:moveTo>
                  <a:pt x="746" y="1340"/>
                </a:moveTo>
                <a:lnTo>
                  <a:pt x="750" y="1330"/>
                </a:lnTo>
                <a:lnTo>
                  <a:pt x="763" y="1326"/>
                </a:lnTo>
                <a:lnTo>
                  <a:pt x="763" y="1317"/>
                </a:lnTo>
                <a:lnTo>
                  <a:pt x="743" y="1310"/>
                </a:lnTo>
                <a:lnTo>
                  <a:pt x="737" y="1293"/>
                </a:lnTo>
                <a:lnTo>
                  <a:pt x="750" y="1236"/>
                </a:lnTo>
                <a:lnTo>
                  <a:pt x="736" y="1222"/>
                </a:lnTo>
                <a:lnTo>
                  <a:pt x="730" y="1205"/>
                </a:lnTo>
                <a:lnTo>
                  <a:pt x="733" y="1183"/>
                </a:lnTo>
                <a:lnTo>
                  <a:pt x="750" y="1157"/>
                </a:lnTo>
                <a:lnTo>
                  <a:pt x="752" y="1138"/>
                </a:lnTo>
                <a:lnTo>
                  <a:pt x="727" y="1108"/>
                </a:lnTo>
                <a:lnTo>
                  <a:pt x="730" y="1089"/>
                </a:lnTo>
                <a:lnTo>
                  <a:pt x="722" y="1066"/>
                </a:lnTo>
                <a:lnTo>
                  <a:pt x="641" y="1014"/>
                </a:lnTo>
                <a:lnTo>
                  <a:pt x="602" y="964"/>
                </a:lnTo>
                <a:lnTo>
                  <a:pt x="585" y="960"/>
                </a:lnTo>
                <a:lnTo>
                  <a:pt x="573" y="974"/>
                </a:lnTo>
                <a:lnTo>
                  <a:pt x="531" y="977"/>
                </a:lnTo>
                <a:lnTo>
                  <a:pt x="515" y="1013"/>
                </a:lnTo>
                <a:lnTo>
                  <a:pt x="453" y="1048"/>
                </a:lnTo>
                <a:lnTo>
                  <a:pt x="464" y="1110"/>
                </a:lnTo>
                <a:lnTo>
                  <a:pt x="456" y="1157"/>
                </a:lnTo>
                <a:lnTo>
                  <a:pt x="462" y="1228"/>
                </a:lnTo>
                <a:lnTo>
                  <a:pt x="517" y="1242"/>
                </a:lnTo>
                <a:lnTo>
                  <a:pt x="524" y="1252"/>
                </a:lnTo>
                <a:lnTo>
                  <a:pt x="520" y="1267"/>
                </a:lnTo>
                <a:lnTo>
                  <a:pt x="544" y="1291"/>
                </a:lnTo>
                <a:lnTo>
                  <a:pt x="551" y="1326"/>
                </a:lnTo>
                <a:lnTo>
                  <a:pt x="549" y="1352"/>
                </a:lnTo>
                <a:lnTo>
                  <a:pt x="536" y="1368"/>
                </a:lnTo>
                <a:lnTo>
                  <a:pt x="479" y="1379"/>
                </a:lnTo>
                <a:lnTo>
                  <a:pt x="494" y="1388"/>
                </a:lnTo>
                <a:lnTo>
                  <a:pt x="500" y="1417"/>
                </a:lnTo>
                <a:lnTo>
                  <a:pt x="487" y="1424"/>
                </a:lnTo>
                <a:lnTo>
                  <a:pt x="490" y="1431"/>
                </a:lnTo>
                <a:lnTo>
                  <a:pt x="497" y="1429"/>
                </a:lnTo>
                <a:lnTo>
                  <a:pt x="520" y="1451"/>
                </a:lnTo>
                <a:lnTo>
                  <a:pt x="543" y="1454"/>
                </a:lnTo>
                <a:lnTo>
                  <a:pt x="549" y="1466"/>
                </a:lnTo>
                <a:lnTo>
                  <a:pt x="645" y="1471"/>
                </a:lnTo>
                <a:lnTo>
                  <a:pt x="645" y="1454"/>
                </a:lnTo>
                <a:lnTo>
                  <a:pt x="661" y="1461"/>
                </a:lnTo>
                <a:lnTo>
                  <a:pt x="671" y="1444"/>
                </a:lnTo>
                <a:lnTo>
                  <a:pt x="711" y="1463"/>
                </a:lnTo>
                <a:lnTo>
                  <a:pt x="729" y="1461"/>
                </a:lnTo>
                <a:lnTo>
                  <a:pt x="743" y="1431"/>
                </a:lnTo>
                <a:lnTo>
                  <a:pt x="768" y="1424"/>
                </a:lnTo>
                <a:lnTo>
                  <a:pt x="769" y="1414"/>
                </a:lnTo>
                <a:lnTo>
                  <a:pt x="746" y="1340"/>
                </a:lnTo>
                <a:close/>
                <a:moveTo>
                  <a:pt x="691" y="2128"/>
                </a:moveTo>
                <a:lnTo>
                  <a:pt x="674" y="2131"/>
                </a:lnTo>
                <a:lnTo>
                  <a:pt x="664" y="2117"/>
                </a:lnTo>
                <a:lnTo>
                  <a:pt x="636" y="2127"/>
                </a:lnTo>
                <a:lnTo>
                  <a:pt x="629" y="2124"/>
                </a:lnTo>
                <a:lnTo>
                  <a:pt x="622" y="2136"/>
                </a:lnTo>
                <a:lnTo>
                  <a:pt x="625" y="2147"/>
                </a:lnTo>
                <a:lnTo>
                  <a:pt x="598" y="2146"/>
                </a:lnTo>
                <a:lnTo>
                  <a:pt x="595" y="2167"/>
                </a:lnTo>
                <a:lnTo>
                  <a:pt x="585" y="2173"/>
                </a:lnTo>
                <a:lnTo>
                  <a:pt x="593" y="2177"/>
                </a:lnTo>
                <a:lnTo>
                  <a:pt x="599" y="2208"/>
                </a:lnTo>
                <a:lnTo>
                  <a:pt x="590" y="2211"/>
                </a:lnTo>
                <a:lnTo>
                  <a:pt x="593" y="2242"/>
                </a:lnTo>
                <a:lnTo>
                  <a:pt x="628" y="2241"/>
                </a:lnTo>
                <a:lnTo>
                  <a:pt x="634" y="2248"/>
                </a:lnTo>
                <a:lnTo>
                  <a:pt x="628" y="2258"/>
                </a:lnTo>
                <a:lnTo>
                  <a:pt x="639" y="2257"/>
                </a:lnTo>
                <a:lnTo>
                  <a:pt x="648" y="2244"/>
                </a:lnTo>
                <a:lnTo>
                  <a:pt x="664" y="2237"/>
                </a:lnTo>
                <a:lnTo>
                  <a:pt x="660" y="2221"/>
                </a:lnTo>
                <a:lnTo>
                  <a:pt x="687" y="2219"/>
                </a:lnTo>
                <a:lnTo>
                  <a:pt x="687" y="2211"/>
                </a:lnTo>
                <a:lnTo>
                  <a:pt x="677" y="2212"/>
                </a:lnTo>
                <a:lnTo>
                  <a:pt x="677" y="2203"/>
                </a:lnTo>
                <a:lnTo>
                  <a:pt x="665" y="2196"/>
                </a:lnTo>
                <a:lnTo>
                  <a:pt x="678" y="2190"/>
                </a:lnTo>
                <a:lnTo>
                  <a:pt x="688" y="2195"/>
                </a:lnTo>
                <a:lnTo>
                  <a:pt x="684" y="2182"/>
                </a:lnTo>
                <a:lnTo>
                  <a:pt x="703" y="2195"/>
                </a:lnTo>
                <a:lnTo>
                  <a:pt x="710" y="2186"/>
                </a:lnTo>
                <a:lnTo>
                  <a:pt x="714" y="2159"/>
                </a:lnTo>
                <a:lnTo>
                  <a:pt x="706" y="2143"/>
                </a:lnTo>
                <a:lnTo>
                  <a:pt x="691" y="2128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9" name="Freeform 13"/>
          <p:cNvSpPr>
            <a:spLocks/>
          </p:cNvSpPr>
          <p:nvPr/>
        </p:nvSpPr>
        <p:spPr bwMode="auto">
          <a:xfrm>
            <a:off x="2030864" y="1415531"/>
            <a:ext cx="2011658" cy="1792965"/>
          </a:xfrm>
          <a:custGeom>
            <a:avLst/>
            <a:gdLst>
              <a:gd name="T0" fmla="*/ 2237 w 3891"/>
              <a:gd name="T1" fmla="*/ 151 h 3467"/>
              <a:gd name="T2" fmla="*/ 2276 w 3891"/>
              <a:gd name="T3" fmla="*/ 261 h 3467"/>
              <a:gd name="T4" fmla="*/ 2322 w 3891"/>
              <a:gd name="T5" fmla="*/ 357 h 3467"/>
              <a:gd name="T6" fmla="*/ 2443 w 3891"/>
              <a:gd name="T7" fmla="*/ 630 h 3467"/>
              <a:gd name="T8" fmla="*/ 2558 w 3891"/>
              <a:gd name="T9" fmla="*/ 867 h 3467"/>
              <a:gd name="T10" fmla="*/ 2609 w 3891"/>
              <a:gd name="T11" fmla="*/ 1043 h 3467"/>
              <a:gd name="T12" fmla="*/ 2799 w 3891"/>
              <a:gd name="T13" fmla="*/ 1272 h 3467"/>
              <a:gd name="T14" fmla="*/ 2966 w 3891"/>
              <a:gd name="T15" fmla="*/ 1540 h 3467"/>
              <a:gd name="T16" fmla="*/ 3347 w 3891"/>
              <a:gd name="T17" fmla="*/ 2019 h 3467"/>
              <a:gd name="T18" fmla="*/ 3455 w 3891"/>
              <a:gd name="T19" fmla="*/ 2260 h 3467"/>
              <a:gd name="T20" fmla="*/ 3566 w 3891"/>
              <a:gd name="T21" fmla="*/ 2483 h 3467"/>
              <a:gd name="T22" fmla="*/ 3754 w 3891"/>
              <a:gd name="T23" fmla="*/ 2791 h 3467"/>
              <a:gd name="T24" fmla="*/ 3841 w 3891"/>
              <a:gd name="T25" fmla="*/ 2925 h 3467"/>
              <a:gd name="T26" fmla="*/ 3855 w 3891"/>
              <a:gd name="T27" fmla="*/ 3116 h 3467"/>
              <a:gd name="T28" fmla="*/ 3815 w 3891"/>
              <a:gd name="T29" fmla="*/ 3214 h 3467"/>
              <a:gd name="T30" fmla="*/ 3658 w 3891"/>
              <a:gd name="T31" fmla="*/ 3376 h 3467"/>
              <a:gd name="T32" fmla="*/ 3375 w 3891"/>
              <a:gd name="T33" fmla="*/ 3408 h 3467"/>
              <a:gd name="T34" fmla="*/ 3138 w 3891"/>
              <a:gd name="T35" fmla="*/ 3338 h 3467"/>
              <a:gd name="T36" fmla="*/ 2934 w 3891"/>
              <a:gd name="T37" fmla="*/ 3387 h 3467"/>
              <a:gd name="T38" fmla="*/ 2792 w 3891"/>
              <a:gd name="T39" fmla="*/ 3450 h 3467"/>
              <a:gd name="T40" fmla="*/ 2620 w 3891"/>
              <a:gd name="T41" fmla="*/ 3381 h 3467"/>
              <a:gd name="T42" fmla="*/ 2475 w 3891"/>
              <a:gd name="T43" fmla="*/ 3348 h 3467"/>
              <a:gd name="T44" fmla="*/ 2358 w 3891"/>
              <a:gd name="T45" fmla="*/ 3302 h 3467"/>
              <a:gd name="T46" fmla="*/ 2247 w 3891"/>
              <a:gd name="T47" fmla="*/ 3280 h 3467"/>
              <a:gd name="T48" fmla="*/ 2218 w 3891"/>
              <a:gd name="T49" fmla="*/ 3231 h 3467"/>
              <a:gd name="T50" fmla="*/ 2117 w 3891"/>
              <a:gd name="T51" fmla="*/ 3206 h 3467"/>
              <a:gd name="T52" fmla="*/ 2006 w 3891"/>
              <a:gd name="T53" fmla="*/ 3218 h 3467"/>
              <a:gd name="T54" fmla="*/ 2096 w 3891"/>
              <a:gd name="T55" fmla="*/ 3103 h 3467"/>
              <a:gd name="T56" fmla="*/ 2025 w 3891"/>
              <a:gd name="T57" fmla="*/ 3088 h 3467"/>
              <a:gd name="T58" fmla="*/ 1819 w 3891"/>
              <a:gd name="T59" fmla="*/ 3072 h 3467"/>
              <a:gd name="T60" fmla="*/ 1647 w 3891"/>
              <a:gd name="T61" fmla="*/ 3118 h 3467"/>
              <a:gd name="T62" fmla="*/ 1590 w 3891"/>
              <a:gd name="T63" fmla="*/ 3058 h 3467"/>
              <a:gd name="T64" fmla="*/ 1454 w 3891"/>
              <a:gd name="T65" fmla="*/ 3008 h 3467"/>
              <a:gd name="T66" fmla="*/ 1369 w 3891"/>
              <a:gd name="T67" fmla="*/ 3204 h 3467"/>
              <a:gd name="T68" fmla="*/ 1111 w 3891"/>
              <a:gd name="T69" fmla="*/ 3123 h 3467"/>
              <a:gd name="T70" fmla="*/ 1201 w 3891"/>
              <a:gd name="T71" fmla="*/ 2552 h 3467"/>
              <a:gd name="T72" fmla="*/ 1237 w 3891"/>
              <a:gd name="T73" fmla="*/ 2343 h 3467"/>
              <a:gd name="T74" fmla="*/ 943 w 3891"/>
              <a:gd name="T75" fmla="*/ 2222 h 3467"/>
              <a:gd name="T76" fmla="*/ 793 w 3891"/>
              <a:gd name="T77" fmla="*/ 2010 h 3467"/>
              <a:gd name="T78" fmla="*/ 780 w 3891"/>
              <a:gd name="T79" fmla="*/ 1934 h 3467"/>
              <a:gd name="T80" fmla="*/ 806 w 3891"/>
              <a:gd name="T81" fmla="*/ 1742 h 3467"/>
              <a:gd name="T82" fmla="*/ 839 w 3891"/>
              <a:gd name="T83" fmla="*/ 1507 h 3467"/>
              <a:gd name="T84" fmla="*/ 641 w 3891"/>
              <a:gd name="T85" fmla="*/ 1353 h 3467"/>
              <a:gd name="T86" fmla="*/ 509 w 3891"/>
              <a:gd name="T87" fmla="*/ 1177 h 3467"/>
              <a:gd name="T88" fmla="*/ 349 w 3891"/>
              <a:gd name="T89" fmla="*/ 1112 h 3467"/>
              <a:gd name="T90" fmla="*/ 281 w 3891"/>
              <a:gd name="T91" fmla="*/ 1086 h 3467"/>
              <a:gd name="T92" fmla="*/ 192 w 3891"/>
              <a:gd name="T93" fmla="*/ 970 h 3467"/>
              <a:gd name="T94" fmla="*/ 0 w 3891"/>
              <a:gd name="T95" fmla="*/ 722 h 3467"/>
              <a:gd name="T96" fmla="*/ 314 w 3891"/>
              <a:gd name="T97" fmla="*/ 625 h 3467"/>
              <a:gd name="T98" fmla="*/ 529 w 3891"/>
              <a:gd name="T99" fmla="*/ 607 h 3467"/>
              <a:gd name="T100" fmla="*/ 843 w 3891"/>
              <a:gd name="T101" fmla="*/ 602 h 3467"/>
              <a:gd name="T102" fmla="*/ 1146 w 3891"/>
              <a:gd name="T103" fmla="*/ 615 h 3467"/>
              <a:gd name="T104" fmla="*/ 1342 w 3891"/>
              <a:gd name="T105" fmla="*/ 644 h 3467"/>
              <a:gd name="T106" fmla="*/ 1781 w 3891"/>
              <a:gd name="T107" fmla="*/ 614 h 3467"/>
              <a:gd name="T108" fmla="*/ 2077 w 3891"/>
              <a:gd name="T109" fmla="*/ 301 h 3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891" h="3467">
                <a:moveTo>
                  <a:pt x="2158" y="0"/>
                </a:moveTo>
                <a:lnTo>
                  <a:pt x="2184" y="50"/>
                </a:lnTo>
                <a:lnTo>
                  <a:pt x="2222" y="101"/>
                </a:lnTo>
                <a:lnTo>
                  <a:pt x="2233" y="98"/>
                </a:lnTo>
                <a:lnTo>
                  <a:pt x="2247" y="128"/>
                </a:lnTo>
                <a:lnTo>
                  <a:pt x="2247" y="141"/>
                </a:lnTo>
                <a:lnTo>
                  <a:pt x="2237" y="151"/>
                </a:lnTo>
                <a:lnTo>
                  <a:pt x="2250" y="166"/>
                </a:lnTo>
                <a:lnTo>
                  <a:pt x="2248" y="176"/>
                </a:lnTo>
                <a:lnTo>
                  <a:pt x="2269" y="193"/>
                </a:lnTo>
                <a:lnTo>
                  <a:pt x="2258" y="217"/>
                </a:lnTo>
                <a:lnTo>
                  <a:pt x="2264" y="232"/>
                </a:lnTo>
                <a:lnTo>
                  <a:pt x="2279" y="235"/>
                </a:lnTo>
                <a:lnTo>
                  <a:pt x="2276" y="261"/>
                </a:lnTo>
                <a:lnTo>
                  <a:pt x="2294" y="275"/>
                </a:lnTo>
                <a:lnTo>
                  <a:pt x="2290" y="290"/>
                </a:lnTo>
                <a:lnTo>
                  <a:pt x="2303" y="297"/>
                </a:lnTo>
                <a:lnTo>
                  <a:pt x="2343" y="349"/>
                </a:lnTo>
                <a:lnTo>
                  <a:pt x="2335" y="359"/>
                </a:lnTo>
                <a:lnTo>
                  <a:pt x="2332" y="354"/>
                </a:lnTo>
                <a:lnTo>
                  <a:pt x="2322" y="357"/>
                </a:lnTo>
                <a:lnTo>
                  <a:pt x="2322" y="389"/>
                </a:lnTo>
                <a:lnTo>
                  <a:pt x="2390" y="493"/>
                </a:lnTo>
                <a:lnTo>
                  <a:pt x="2421" y="526"/>
                </a:lnTo>
                <a:lnTo>
                  <a:pt x="2410" y="533"/>
                </a:lnTo>
                <a:lnTo>
                  <a:pt x="2414" y="563"/>
                </a:lnTo>
                <a:lnTo>
                  <a:pt x="2443" y="604"/>
                </a:lnTo>
                <a:lnTo>
                  <a:pt x="2443" y="630"/>
                </a:lnTo>
                <a:lnTo>
                  <a:pt x="2483" y="666"/>
                </a:lnTo>
                <a:lnTo>
                  <a:pt x="2479" y="696"/>
                </a:lnTo>
                <a:lnTo>
                  <a:pt x="2498" y="729"/>
                </a:lnTo>
                <a:lnTo>
                  <a:pt x="2499" y="767"/>
                </a:lnTo>
                <a:lnTo>
                  <a:pt x="2561" y="856"/>
                </a:lnTo>
                <a:lnTo>
                  <a:pt x="2571" y="860"/>
                </a:lnTo>
                <a:lnTo>
                  <a:pt x="2558" y="867"/>
                </a:lnTo>
                <a:lnTo>
                  <a:pt x="2557" y="880"/>
                </a:lnTo>
                <a:lnTo>
                  <a:pt x="2593" y="929"/>
                </a:lnTo>
                <a:lnTo>
                  <a:pt x="2575" y="947"/>
                </a:lnTo>
                <a:lnTo>
                  <a:pt x="2586" y="981"/>
                </a:lnTo>
                <a:lnTo>
                  <a:pt x="2583" y="997"/>
                </a:lnTo>
                <a:lnTo>
                  <a:pt x="2593" y="1020"/>
                </a:lnTo>
                <a:lnTo>
                  <a:pt x="2609" y="1043"/>
                </a:lnTo>
                <a:lnTo>
                  <a:pt x="2622" y="1049"/>
                </a:lnTo>
                <a:lnTo>
                  <a:pt x="2639" y="1086"/>
                </a:lnTo>
                <a:lnTo>
                  <a:pt x="2665" y="1118"/>
                </a:lnTo>
                <a:lnTo>
                  <a:pt x="2694" y="1138"/>
                </a:lnTo>
                <a:lnTo>
                  <a:pt x="2705" y="1193"/>
                </a:lnTo>
                <a:lnTo>
                  <a:pt x="2779" y="1271"/>
                </a:lnTo>
                <a:lnTo>
                  <a:pt x="2799" y="1272"/>
                </a:lnTo>
                <a:lnTo>
                  <a:pt x="2789" y="1307"/>
                </a:lnTo>
                <a:lnTo>
                  <a:pt x="2857" y="1416"/>
                </a:lnTo>
                <a:lnTo>
                  <a:pt x="2887" y="1438"/>
                </a:lnTo>
                <a:lnTo>
                  <a:pt x="2885" y="1458"/>
                </a:lnTo>
                <a:lnTo>
                  <a:pt x="2944" y="1517"/>
                </a:lnTo>
                <a:lnTo>
                  <a:pt x="2959" y="1525"/>
                </a:lnTo>
                <a:lnTo>
                  <a:pt x="2966" y="1540"/>
                </a:lnTo>
                <a:lnTo>
                  <a:pt x="2957" y="1569"/>
                </a:lnTo>
                <a:lnTo>
                  <a:pt x="2992" y="1617"/>
                </a:lnTo>
                <a:lnTo>
                  <a:pt x="3037" y="1660"/>
                </a:lnTo>
                <a:lnTo>
                  <a:pt x="3041" y="1686"/>
                </a:lnTo>
                <a:lnTo>
                  <a:pt x="3211" y="1866"/>
                </a:lnTo>
                <a:lnTo>
                  <a:pt x="3279" y="1957"/>
                </a:lnTo>
                <a:lnTo>
                  <a:pt x="3347" y="2019"/>
                </a:lnTo>
                <a:lnTo>
                  <a:pt x="3341" y="2064"/>
                </a:lnTo>
                <a:lnTo>
                  <a:pt x="3331" y="2066"/>
                </a:lnTo>
                <a:lnTo>
                  <a:pt x="3321" y="2085"/>
                </a:lnTo>
                <a:lnTo>
                  <a:pt x="3323" y="2102"/>
                </a:lnTo>
                <a:lnTo>
                  <a:pt x="3367" y="2160"/>
                </a:lnTo>
                <a:lnTo>
                  <a:pt x="3447" y="2226"/>
                </a:lnTo>
                <a:lnTo>
                  <a:pt x="3455" y="2260"/>
                </a:lnTo>
                <a:lnTo>
                  <a:pt x="3437" y="2294"/>
                </a:lnTo>
                <a:lnTo>
                  <a:pt x="3460" y="2335"/>
                </a:lnTo>
                <a:lnTo>
                  <a:pt x="3455" y="2347"/>
                </a:lnTo>
                <a:lnTo>
                  <a:pt x="3479" y="2384"/>
                </a:lnTo>
                <a:lnTo>
                  <a:pt x="3472" y="2388"/>
                </a:lnTo>
                <a:lnTo>
                  <a:pt x="3504" y="2412"/>
                </a:lnTo>
                <a:lnTo>
                  <a:pt x="3566" y="2483"/>
                </a:lnTo>
                <a:lnTo>
                  <a:pt x="3586" y="2574"/>
                </a:lnTo>
                <a:lnTo>
                  <a:pt x="3672" y="2641"/>
                </a:lnTo>
                <a:lnTo>
                  <a:pt x="3674" y="2682"/>
                </a:lnTo>
                <a:lnTo>
                  <a:pt x="3690" y="2702"/>
                </a:lnTo>
                <a:lnTo>
                  <a:pt x="3702" y="2764"/>
                </a:lnTo>
                <a:lnTo>
                  <a:pt x="3736" y="2794"/>
                </a:lnTo>
                <a:lnTo>
                  <a:pt x="3754" y="2791"/>
                </a:lnTo>
                <a:lnTo>
                  <a:pt x="3763" y="2837"/>
                </a:lnTo>
                <a:lnTo>
                  <a:pt x="3775" y="2833"/>
                </a:lnTo>
                <a:lnTo>
                  <a:pt x="3792" y="2839"/>
                </a:lnTo>
                <a:lnTo>
                  <a:pt x="3792" y="2850"/>
                </a:lnTo>
                <a:lnTo>
                  <a:pt x="3808" y="2858"/>
                </a:lnTo>
                <a:lnTo>
                  <a:pt x="3802" y="2891"/>
                </a:lnTo>
                <a:lnTo>
                  <a:pt x="3841" y="2925"/>
                </a:lnTo>
                <a:lnTo>
                  <a:pt x="3841" y="2944"/>
                </a:lnTo>
                <a:lnTo>
                  <a:pt x="3852" y="2951"/>
                </a:lnTo>
                <a:lnTo>
                  <a:pt x="3826" y="2971"/>
                </a:lnTo>
                <a:lnTo>
                  <a:pt x="3839" y="3003"/>
                </a:lnTo>
                <a:lnTo>
                  <a:pt x="3824" y="3046"/>
                </a:lnTo>
                <a:lnTo>
                  <a:pt x="3834" y="3094"/>
                </a:lnTo>
                <a:lnTo>
                  <a:pt x="3855" y="3116"/>
                </a:lnTo>
                <a:lnTo>
                  <a:pt x="3873" y="3159"/>
                </a:lnTo>
                <a:lnTo>
                  <a:pt x="3883" y="3165"/>
                </a:lnTo>
                <a:lnTo>
                  <a:pt x="3877" y="3185"/>
                </a:lnTo>
                <a:lnTo>
                  <a:pt x="3891" y="3201"/>
                </a:lnTo>
                <a:lnTo>
                  <a:pt x="3891" y="3201"/>
                </a:lnTo>
                <a:lnTo>
                  <a:pt x="3815" y="3214"/>
                </a:lnTo>
                <a:lnTo>
                  <a:pt x="3815" y="3214"/>
                </a:lnTo>
                <a:lnTo>
                  <a:pt x="3782" y="3253"/>
                </a:lnTo>
                <a:lnTo>
                  <a:pt x="3737" y="3270"/>
                </a:lnTo>
                <a:lnTo>
                  <a:pt x="3687" y="3314"/>
                </a:lnTo>
                <a:lnTo>
                  <a:pt x="3687" y="3314"/>
                </a:lnTo>
                <a:lnTo>
                  <a:pt x="3658" y="3353"/>
                </a:lnTo>
                <a:lnTo>
                  <a:pt x="3658" y="3376"/>
                </a:lnTo>
                <a:lnTo>
                  <a:pt x="3658" y="3376"/>
                </a:lnTo>
                <a:lnTo>
                  <a:pt x="3687" y="3427"/>
                </a:lnTo>
                <a:lnTo>
                  <a:pt x="3568" y="3430"/>
                </a:lnTo>
                <a:lnTo>
                  <a:pt x="3568" y="3430"/>
                </a:lnTo>
                <a:lnTo>
                  <a:pt x="3521" y="3388"/>
                </a:lnTo>
                <a:lnTo>
                  <a:pt x="3468" y="3371"/>
                </a:lnTo>
                <a:lnTo>
                  <a:pt x="3421" y="3363"/>
                </a:lnTo>
                <a:lnTo>
                  <a:pt x="3375" y="3408"/>
                </a:lnTo>
                <a:lnTo>
                  <a:pt x="3357" y="3405"/>
                </a:lnTo>
                <a:lnTo>
                  <a:pt x="3302" y="3374"/>
                </a:lnTo>
                <a:lnTo>
                  <a:pt x="3241" y="3361"/>
                </a:lnTo>
                <a:lnTo>
                  <a:pt x="3221" y="3361"/>
                </a:lnTo>
                <a:lnTo>
                  <a:pt x="3181" y="3374"/>
                </a:lnTo>
                <a:lnTo>
                  <a:pt x="3169" y="3351"/>
                </a:lnTo>
                <a:lnTo>
                  <a:pt x="3138" y="3338"/>
                </a:lnTo>
                <a:lnTo>
                  <a:pt x="3138" y="3338"/>
                </a:lnTo>
                <a:lnTo>
                  <a:pt x="3122" y="3349"/>
                </a:lnTo>
                <a:lnTo>
                  <a:pt x="3086" y="3415"/>
                </a:lnTo>
                <a:lnTo>
                  <a:pt x="3086" y="3415"/>
                </a:lnTo>
                <a:lnTo>
                  <a:pt x="3068" y="3438"/>
                </a:lnTo>
                <a:lnTo>
                  <a:pt x="2996" y="3438"/>
                </a:lnTo>
                <a:lnTo>
                  <a:pt x="2934" y="3387"/>
                </a:lnTo>
                <a:lnTo>
                  <a:pt x="2884" y="3359"/>
                </a:lnTo>
                <a:lnTo>
                  <a:pt x="2848" y="3362"/>
                </a:lnTo>
                <a:lnTo>
                  <a:pt x="2836" y="3404"/>
                </a:lnTo>
                <a:lnTo>
                  <a:pt x="2838" y="3447"/>
                </a:lnTo>
                <a:lnTo>
                  <a:pt x="2832" y="3461"/>
                </a:lnTo>
                <a:lnTo>
                  <a:pt x="2818" y="3467"/>
                </a:lnTo>
                <a:lnTo>
                  <a:pt x="2792" y="3450"/>
                </a:lnTo>
                <a:lnTo>
                  <a:pt x="2763" y="3443"/>
                </a:lnTo>
                <a:lnTo>
                  <a:pt x="2728" y="3447"/>
                </a:lnTo>
                <a:lnTo>
                  <a:pt x="2673" y="3410"/>
                </a:lnTo>
                <a:lnTo>
                  <a:pt x="2652" y="3405"/>
                </a:lnTo>
                <a:lnTo>
                  <a:pt x="2652" y="3405"/>
                </a:lnTo>
                <a:lnTo>
                  <a:pt x="2620" y="3381"/>
                </a:lnTo>
                <a:lnTo>
                  <a:pt x="2620" y="3381"/>
                </a:lnTo>
                <a:lnTo>
                  <a:pt x="2609" y="3366"/>
                </a:lnTo>
                <a:lnTo>
                  <a:pt x="2609" y="3366"/>
                </a:lnTo>
                <a:lnTo>
                  <a:pt x="2571" y="3372"/>
                </a:lnTo>
                <a:lnTo>
                  <a:pt x="2571" y="3372"/>
                </a:lnTo>
                <a:lnTo>
                  <a:pt x="2547" y="3371"/>
                </a:lnTo>
                <a:lnTo>
                  <a:pt x="2475" y="3348"/>
                </a:lnTo>
                <a:lnTo>
                  <a:pt x="2475" y="3348"/>
                </a:lnTo>
                <a:lnTo>
                  <a:pt x="2446" y="3335"/>
                </a:lnTo>
                <a:lnTo>
                  <a:pt x="2411" y="3296"/>
                </a:lnTo>
                <a:lnTo>
                  <a:pt x="2381" y="3286"/>
                </a:lnTo>
                <a:lnTo>
                  <a:pt x="2375" y="3294"/>
                </a:lnTo>
                <a:lnTo>
                  <a:pt x="2375" y="3294"/>
                </a:lnTo>
                <a:lnTo>
                  <a:pt x="2358" y="3302"/>
                </a:lnTo>
                <a:lnTo>
                  <a:pt x="2358" y="3302"/>
                </a:lnTo>
                <a:lnTo>
                  <a:pt x="2299" y="3312"/>
                </a:lnTo>
                <a:lnTo>
                  <a:pt x="2284" y="3307"/>
                </a:lnTo>
                <a:lnTo>
                  <a:pt x="2279" y="3317"/>
                </a:lnTo>
                <a:lnTo>
                  <a:pt x="2264" y="3320"/>
                </a:lnTo>
                <a:lnTo>
                  <a:pt x="2250" y="3294"/>
                </a:lnTo>
                <a:lnTo>
                  <a:pt x="2250" y="3294"/>
                </a:lnTo>
                <a:lnTo>
                  <a:pt x="2247" y="3280"/>
                </a:lnTo>
                <a:lnTo>
                  <a:pt x="2247" y="3280"/>
                </a:lnTo>
                <a:lnTo>
                  <a:pt x="2225" y="3271"/>
                </a:lnTo>
                <a:lnTo>
                  <a:pt x="2225" y="3271"/>
                </a:lnTo>
                <a:lnTo>
                  <a:pt x="2218" y="3265"/>
                </a:lnTo>
                <a:lnTo>
                  <a:pt x="2218" y="3265"/>
                </a:lnTo>
                <a:lnTo>
                  <a:pt x="2218" y="3231"/>
                </a:lnTo>
                <a:lnTo>
                  <a:pt x="2218" y="3231"/>
                </a:lnTo>
                <a:lnTo>
                  <a:pt x="2220" y="3218"/>
                </a:lnTo>
                <a:lnTo>
                  <a:pt x="2220" y="3218"/>
                </a:lnTo>
                <a:lnTo>
                  <a:pt x="2202" y="3204"/>
                </a:lnTo>
                <a:lnTo>
                  <a:pt x="2176" y="3209"/>
                </a:lnTo>
                <a:lnTo>
                  <a:pt x="2133" y="3206"/>
                </a:lnTo>
                <a:lnTo>
                  <a:pt x="2133" y="3206"/>
                </a:lnTo>
                <a:lnTo>
                  <a:pt x="2117" y="3206"/>
                </a:lnTo>
                <a:lnTo>
                  <a:pt x="2096" y="3229"/>
                </a:lnTo>
                <a:lnTo>
                  <a:pt x="2096" y="3229"/>
                </a:lnTo>
                <a:lnTo>
                  <a:pt x="2070" y="3232"/>
                </a:lnTo>
                <a:lnTo>
                  <a:pt x="2060" y="3241"/>
                </a:lnTo>
                <a:lnTo>
                  <a:pt x="2060" y="3241"/>
                </a:lnTo>
                <a:lnTo>
                  <a:pt x="2048" y="3250"/>
                </a:lnTo>
                <a:lnTo>
                  <a:pt x="2006" y="3218"/>
                </a:lnTo>
                <a:lnTo>
                  <a:pt x="2006" y="3218"/>
                </a:lnTo>
                <a:lnTo>
                  <a:pt x="1995" y="3188"/>
                </a:lnTo>
                <a:lnTo>
                  <a:pt x="2022" y="3165"/>
                </a:lnTo>
                <a:lnTo>
                  <a:pt x="2022" y="3165"/>
                </a:lnTo>
                <a:lnTo>
                  <a:pt x="2052" y="3152"/>
                </a:lnTo>
                <a:lnTo>
                  <a:pt x="2052" y="3152"/>
                </a:lnTo>
                <a:lnTo>
                  <a:pt x="2096" y="3103"/>
                </a:lnTo>
                <a:lnTo>
                  <a:pt x="2097" y="3078"/>
                </a:lnTo>
                <a:lnTo>
                  <a:pt x="2087" y="3068"/>
                </a:lnTo>
                <a:lnTo>
                  <a:pt x="2070" y="3068"/>
                </a:lnTo>
                <a:lnTo>
                  <a:pt x="2045" y="3082"/>
                </a:lnTo>
                <a:lnTo>
                  <a:pt x="2045" y="3082"/>
                </a:lnTo>
                <a:lnTo>
                  <a:pt x="2025" y="3088"/>
                </a:lnTo>
                <a:lnTo>
                  <a:pt x="2025" y="3088"/>
                </a:lnTo>
                <a:lnTo>
                  <a:pt x="1995" y="3084"/>
                </a:lnTo>
                <a:lnTo>
                  <a:pt x="1969" y="3052"/>
                </a:lnTo>
                <a:lnTo>
                  <a:pt x="1930" y="3045"/>
                </a:lnTo>
                <a:lnTo>
                  <a:pt x="1894" y="3018"/>
                </a:lnTo>
                <a:lnTo>
                  <a:pt x="1851" y="3028"/>
                </a:lnTo>
                <a:lnTo>
                  <a:pt x="1830" y="3045"/>
                </a:lnTo>
                <a:lnTo>
                  <a:pt x="1819" y="3072"/>
                </a:lnTo>
                <a:lnTo>
                  <a:pt x="1806" y="3074"/>
                </a:lnTo>
                <a:lnTo>
                  <a:pt x="1753" y="3057"/>
                </a:lnTo>
                <a:lnTo>
                  <a:pt x="1724" y="3088"/>
                </a:lnTo>
                <a:lnTo>
                  <a:pt x="1686" y="3111"/>
                </a:lnTo>
                <a:lnTo>
                  <a:pt x="1686" y="3111"/>
                </a:lnTo>
                <a:lnTo>
                  <a:pt x="1647" y="3118"/>
                </a:lnTo>
                <a:lnTo>
                  <a:pt x="1647" y="3118"/>
                </a:lnTo>
                <a:lnTo>
                  <a:pt x="1611" y="3133"/>
                </a:lnTo>
                <a:lnTo>
                  <a:pt x="1611" y="3133"/>
                </a:lnTo>
                <a:lnTo>
                  <a:pt x="1596" y="3127"/>
                </a:lnTo>
                <a:lnTo>
                  <a:pt x="1596" y="3127"/>
                </a:lnTo>
                <a:lnTo>
                  <a:pt x="1590" y="3118"/>
                </a:lnTo>
                <a:lnTo>
                  <a:pt x="1590" y="3058"/>
                </a:lnTo>
                <a:lnTo>
                  <a:pt x="1590" y="3058"/>
                </a:lnTo>
                <a:lnTo>
                  <a:pt x="1558" y="2997"/>
                </a:lnTo>
                <a:lnTo>
                  <a:pt x="1558" y="2997"/>
                </a:lnTo>
                <a:lnTo>
                  <a:pt x="1522" y="2989"/>
                </a:lnTo>
                <a:lnTo>
                  <a:pt x="1522" y="2989"/>
                </a:lnTo>
                <a:lnTo>
                  <a:pt x="1482" y="2990"/>
                </a:lnTo>
                <a:lnTo>
                  <a:pt x="1454" y="3008"/>
                </a:lnTo>
                <a:lnTo>
                  <a:pt x="1454" y="3008"/>
                </a:lnTo>
                <a:lnTo>
                  <a:pt x="1412" y="3038"/>
                </a:lnTo>
                <a:lnTo>
                  <a:pt x="1404" y="3055"/>
                </a:lnTo>
                <a:lnTo>
                  <a:pt x="1408" y="3104"/>
                </a:lnTo>
                <a:lnTo>
                  <a:pt x="1421" y="3140"/>
                </a:lnTo>
                <a:lnTo>
                  <a:pt x="1414" y="3172"/>
                </a:lnTo>
                <a:lnTo>
                  <a:pt x="1378" y="3186"/>
                </a:lnTo>
                <a:lnTo>
                  <a:pt x="1369" y="3204"/>
                </a:lnTo>
                <a:lnTo>
                  <a:pt x="1358" y="3209"/>
                </a:lnTo>
                <a:lnTo>
                  <a:pt x="1316" y="3189"/>
                </a:lnTo>
                <a:lnTo>
                  <a:pt x="1261" y="3191"/>
                </a:lnTo>
                <a:lnTo>
                  <a:pt x="1235" y="3225"/>
                </a:lnTo>
                <a:lnTo>
                  <a:pt x="1195" y="3241"/>
                </a:lnTo>
                <a:lnTo>
                  <a:pt x="1123" y="3185"/>
                </a:lnTo>
                <a:lnTo>
                  <a:pt x="1111" y="3123"/>
                </a:lnTo>
                <a:lnTo>
                  <a:pt x="1111" y="3123"/>
                </a:lnTo>
                <a:lnTo>
                  <a:pt x="1123" y="2989"/>
                </a:lnTo>
                <a:lnTo>
                  <a:pt x="1111" y="2927"/>
                </a:lnTo>
                <a:lnTo>
                  <a:pt x="1140" y="2905"/>
                </a:lnTo>
                <a:lnTo>
                  <a:pt x="1134" y="2770"/>
                </a:lnTo>
                <a:lnTo>
                  <a:pt x="1195" y="2624"/>
                </a:lnTo>
                <a:lnTo>
                  <a:pt x="1201" y="2552"/>
                </a:lnTo>
                <a:lnTo>
                  <a:pt x="1166" y="2539"/>
                </a:lnTo>
                <a:lnTo>
                  <a:pt x="1152" y="2496"/>
                </a:lnTo>
                <a:lnTo>
                  <a:pt x="1202" y="2440"/>
                </a:lnTo>
                <a:lnTo>
                  <a:pt x="1208" y="2424"/>
                </a:lnTo>
                <a:lnTo>
                  <a:pt x="1245" y="2411"/>
                </a:lnTo>
                <a:lnTo>
                  <a:pt x="1260" y="2372"/>
                </a:lnTo>
                <a:lnTo>
                  <a:pt x="1237" y="2343"/>
                </a:lnTo>
                <a:lnTo>
                  <a:pt x="1229" y="2320"/>
                </a:lnTo>
                <a:lnTo>
                  <a:pt x="1189" y="2323"/>
                </a:lnTo>
                <a:lnTo>
                  <a:pt x="1175" y="2309"/>
                </a:lnTo>
                <a:lnTo>
                  <a:pt x="1133" y="2297"/>
                </a:lnTo>
                <a:lnTo>
                  <a:pt x="1068" y="2294"/>
                </a:lnTo>
                <a:lnTo>
                  <a:pt x="992" y="2228"/>
                </a:lnTo>
                <a:lnTo>
                  <a:pt x="943" y="2222"/>
                </a:lnTo>
                <a:lnTo>
                  <a:pt x="911" y="2196"/>
                </a:lnTo>
                <a:lnTo>
                  <a:pt x="869" y="2177"/>
                </a:lnTo>
                <a:lnTo>
                  <a:pt x="804" y="2203"/>
                </a:lnTo>
                <a:lnTo>
                  <a:pt x="781" y="2188"/>
                </a:lnTo>
                <a:lnTo>
                  <a:pt x="757" y="2151"/>
                </a:lnTo>
                <a:lnTo>
                  <a:pt x="787" y="2090"/>
                </a:lnTo>
                <a:lnTo>
                  <a:pt x="793" y="2010"/>
                </a:lnTo>
                <a:lnTo>
                  <a:pt x="765" y="2020"/>
                </a:lnTo>
                <a:lnTo>
                  <a:pt x="752" y="2017"/>
                </a:lnTo>
                <a:lnTo>
                  <a:pt x="739" y="2029"/>
                </a:lnTo>
                <a:lnTo>
                  <a:pt x="728" y="2026"/>
                </a:lnTo>
                <a:lnTo>
                  <a:pt x="731" y="1990"/>
                </a:lnTo>
                <a:lnTo>
                  <a:pt x="770" y="1957"/>
                </a:lnTo>
                <a:lnTo>
                  <a:pt x="780" y="1934"/>
                </a:lnTo>
                <a:lnTo>
                  <a:pt x="755" y="1872"/>
                </a:lnTo>
                <a:lnTo>
                  <a:pt x="755" y="1855"/>
                </a:lnTo>
                <a:lnTo>
                  <a:pt x="770" y="1836"/>
                </a:lnTo>
                <a:lnTo>
                  <a:pt x="767" y="1804"/>
                </a:lnTo>
                <a:lnTo>
                  <a:pt x="755" y="1784"/>
                </a:lnTo>
                <a:lnTo>
                  <a:pt x="765" y="1757"/>
                </a:lnTo>
                <a:lnTo>
                  <a:pt x="806" y="1742"/>
                </a:lnTo>
                <a:lnTo>
                  <a:pt x="839" y="1705"/>
                </a:lnTo>
                <a:lnTo>
                  <a:pt x="886" y="1695"/>
                </a:lnTo>
                <a:lnTo>
                  <a:pt x="898" y="1686"/>
                </a:lnTo>
                <a:lnTo>
                  <a:pt x="917" y="1615"/>
                </a:lnTo>
                <a:lnTo>
                  <a:pt x="901" y="1542"/>
                </a:lnTo>
                <a:lnTo>
                  <a:pt x="875" y="1513"/>
                </a:lnTo>
                <a:lnTo>
                  <a:pt x="839" y="1507"/>
                </a:lnTo>
                <a:lnTo>
                  <a:pt x="800" y="1489"/>
                </a:lnTo>
                <a:lnTo>
                  <a:pt x="799" y="1440"/>
                </a:lnTo>
                <a:lnTo>
                  <a:pt x="783" y="1428"/>
                </a:lnTo>
                <a:lnTo>
                  <a:pt x="725" y="1435"/>
                </a:lnTo>
                <a:lnTo>
                  <a:pt x="669" y="1408"/>
                </a:lnTo>
                <a:lnTo>
                  <a:pt x="647" y="1379"/>
                </a:lnTo>
                <a:lnTo>
                  <a:pt x="641" y="1353"/>
                </a:lnTo>
                <a:lnTo>
                  <a:pt x="634" y="1218"/>
                </a:lnTo>
                <a:lnTo>
                  <a:pt x="608" y="1183"/>
                </a:lnTo>
                <a:lnTo>
                  <a:pt x="595" y="1180"/>
                </a:lnTo>
                <a:lnTo>
                  <a:pt x="574" y="1202"/>
                </a:lnTo>
                <a:lnTo>
                  <a:pt x="561" y="1184"/>
                </a:lnTo>
                <a:lnTo>
                  <a:pt x="535" y="1173"/>
                </a:lnTo>
                <a:lnTo>
                  <a:pt x="509" y="1177"/>
                </a:lnTo>
                <a:lnTo>
                  <a:pt x="466" y="1192"/>
                </a:lnTo>
                <a:lnTo>
                  <a:pt x="444" y="1216"/>
                </a:lnTo>
                <a:lnTo>
                  <a:pt x="435" y="1212"/>
                </a:lnTo>
                <a:lnTo>
                  <a:pt x="401" y="1173"/>
                </a:lnTo>
                <a:lnTo>
                  <a:pt x="376" y="1169"/>
                </a:lnTo>
                <a:lnTo>
                  <a:pt x="355" y="1147"/>
                </a:lnTo>
                <a:lnTo>
                  <a:pt x="349" y="1112"/>
                </a:lnTo>
                <a:lnTo>
                  <a:pt x="359" y="1092"/>
                </a:lnTo>
                <a:lnTo>
                  <a:pt x="363" y="1052"/>
                </a:lnTo>
                <a:lnTo>
                  <a:pt x="384" y="1035"/>
                </a:lnTo>
                <a:lnTo>
                  <a:pt x="347" y="1019"/>
                </a:lnTo>
                <a:lnTo>
                  <a:pt x="337" y="1020"/>
                </a:lnTo>
                <a:lnTo>
                  <a:pt x="311" y="1043"/>
                </a:lnTo>
                <a:lnTo>
                  <a:pt x="281" y="1086"/>
                </a:lnTo>
                <a:lnTo>
                  <a:pt x="238" y="1089"/>
                </a:lnTo>
                <a:lnTo>
                  <a:pt x="209" y="1075"/>
                </a:lnTo>
                <a:lnTo>
                  <a:pt x="199" y="1058"/>
                </a:lnTo>
                <a:lnTo>
                  <a:pt x="202" y="1017"/>
                </a:lnTo>
                <a:lnTo>
                  <a:pt x="183" y="1023"/>
                </a:lnTo>
                <a:lnTo>
                  <a:pt x="180" y="1003"/>
                </a:lnTo>
                <a:lnTo>
                  <a:pt x="192" y="970"/>
                </a:lnTo>
                <a:lnTo>
                  <a:pt x="163" y="947"/>
                </a:lnTo>
                <a:lnTo>
                  <a:pt x="147" y="852"/>
                </a:lnTo>
                <a:lnTo>
                  <a:pt x="62" y="852"/>
                </a:lnTo>
                <a:lnTo>
                  <a:pt x="62" y="818"/>
                </a:lnTo>
                <a:lnTo>
                  <a:pt x="85" y="801"/>
                </a:lnTo>
                <a:lnTo>
                  <a:pt x="0" y="722"/>
                </a:lnTo>
                <a:lnTo>
                  <a:pt x="0" y="722"/>
                </a:lnTo>
                <a:lnTo>
                  <a:pt x="17" y="700"/>
                </a:lnTo>
                <a:lnTo>
                  <a:pt x="72" y="664"/>
                </a:lnTo>
                <a:lnTo>
                  <a:pt x="92" y="660"/>
                </a:lnTo>
                <a:lnTo>
                  <a:pt x="133" y="670"/>
                </a:lnTo>
                <a:lnTo>
                  <a:pt x="199" y="647"/>
                </a:lnTo>
                <a:lnTo>
                  <a:pt x="254" y="615"/>
                </a:lnTo>
                <a:lnTo>
                  <a:pt x="314" y="625"/>
                </a:lnTo>
                <a:lnTo>
                  <a:pt x="343" y="647"/>
                </a:lnTo>
                <a:lnTo>
                  <a:pt x="371" y="638"/>
                </a:lnTo>
                <a:lnTo>
                  <a:pt x="401" y="644"/>
                </a:lnTo>
                <a:lnTo>
                  <a:pt x="421" y="627"/>
                </a:lnTo>
                <a:lnTo>
                  <a:pt x="458" y="627"/>
                </a:lnTo>
                <a:lnTo>
                  <a:pt x="493" y="609"/>
                </a:lnTo>
                <a:lnTo>
                  <a:pt x="529" y="607"/>
                </a:lnTo>
                <a:lnTo>
                  <a:pt x="565" y="622"/>
                </a:lnTo>
                <a:lnTo>
                  <a:pt x="587" y="641"/>
                </a:lnTo>
                <a:lnTo>
                  <a:pt x="616" y="638"/>
                </a:lnTo>
                <a:lnTo>
                  <a:pt x="656" y="653"/>
                </a:lnTo>
                <a:lnTo>
                  <a:pt x="695" y="679"/>
                </a:lnTo>
                <a:lnTo>
                  <a:pt x="791" y="621"/>
                </a:lnTo>
                <a:lnTo>
                  <a:pt x="843" y="602"/>
                </a:lnTo>
                <a:lnTo>
                  <a:pt x="869" y="608"/>
                </a:lnTo>
                <a:lnTo>
                  <a:pt x="891" y="628"/>
                </a:lnTo>
                <a:lnTo>
                  <a:pt x="917" y="630"/>
                </a:lnTo>
                <a:lnTo>
                  <a:pt x="959" y="621"/>
                </a:lnTo>
                <a:lnTo>
                  <a:pt x="1006" y="634"/>
                </a:lnTo>
                <a:lnTo>
                  <a:pt x="1041" y="609"/>
                </a:lnTo>
                <a:lnTo>
                  <a:pt x="1146" y="615"/>
                </a:lnTo>
                <a:lnTo>
                  <a:pt x="1191" y="589"/>
                </a:lnTo>
                <a:lnTo>
                  <a:pt x="1202" y="596"/>
                </a:lnTo>
                <a:lnTo>
                  <a:pt x="1215" y="628"/>
                </a:lnTo>
                <a:lnTo>
                  <a:pt x="1257" y="673"/>
                </a:lnTo>
                <a:lnTo>
                  <a:pt x="1296" y="656"/>
                </a:lnTo>
                <a:lnTo>
                  <a:pt x="1327" y="653"/>
                </a:lnTo>
                <a:lnTo>
                  <a:pt x="1342" y="644"/>
                </a:lnTo>
                <a:lnTo>
                  <a:pt x="1365" y="612"/>
                </a:lnTo>
                <a:lnTo>
                  <a:pt x="1479" y="645"/>
                </a:lnTo>
                <a:lnTo>
                  <a:pt x="1510" y="637"/>
                </a:lnTo>
                <a:lnTo>
                  <a:pt x="1627" y="663"/>
                </a:lnTo>
                <a:lnTo>
                  <a:pt x="1679" y="656"/>
                </a:lnTo>
                <a:lnTo>
                  <a:pt x="1734" y="611"/>
                </a:lnTo>
                <a:lnTo>
                  <a:pt x="1781" y="614"/>
                </a:lnTo>
                <a:lnTo>
                  <a:pt x="1793" y="607"/>
                </a:lnTo>
                <a:lnTo>
                  <a:pt x="1846" y="553"/>
                </a:lnTo>
                <a:lnTo>
                  <a:pt x="1915" y="509"/>
                </a:lnTo>
                <a:lnTo>
                  <a:pt x="1939" y="471"/>
                </a:lnTo>
                <a:lnTo>
                  <a:pt x="1970" y="451"/>
                </a:lnTo>
                <a:lnTo>
                  <a:pt x="2038" y="385"/>
                </a:lnTo>
                <a:lnTo>
                  <a:pt x="2077" y="301"/>
                </a:lnTo>
                <a:lnTo>
                  <a:pt x="2073" y="275"/>
                </a:lnTo>
                <a:lnTo>
                  <a:pt x="2091" y="219"/>
                </a:lnTo>
                <a:lnTo>
                  <a:pt x="2083" y="56"/>
                </a:lnTo>
                <a:lnTo>
                  <a:pt x="2093" y="42"/>
                </a:lnTo>
                <a:lnTo>
                  <a:pt x="2158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0" name="Freeform 14"/>
          <p:cNvSpPr>
            <a:spLocks/>
          </p:cNvSpPr>
          <p:nvPr/>
        </p:nvSpPr>
        <p:spPr bwMode="auto">
          <a:xfrm>
            <a:off x="2181313" y="2960335"/>
            <a:ext cx="1220644" cy="1354030"/>
          </a:xfrm>
          <a:custGeom>
            <a:avLst/>
            <a:gdLst>
              <a:gd name="T0" fmla="*/ 596 w 2362"/>
              <a:gd name="T1" fmla="*/ 2280 h 2617"/>
              <a:gd name="T2" fmla="*/ 418 w 2362"/>
              <a:gd name="T3" fmla="*/ 2072 h 2617"/>
              <a:gd name="T4" fmla="*/ 485 w 2362"/>
              <a:gd name="T5" fmla="*/ 1787 h 2617"/>
              <a:gd name="T6" fmla="*/ 383 w 2362"/>
              <a:gd name="T7" fmla="*/ 1641 h 2617"/>
              <a:gd name="T8" fmla="*/ 340 w 2362"/>
              <a:gd name="T9" fmla="*/ 1648 h 2617"/>
              <a:gd name="T10" fmla="*/ 277 w 2362"/>
              <a:gd name="T11" fmla="*/ 1700 h 2617"/>
              <a:gd name="T12" fmla="*/ 151 w 2362"/>
              <a:gd name="T13" fmla="*/ 1602 h 2617"/>
              <a:gd name="T14" fmla="*/ 171 w 2362"/>
              <a:gd name="T15" fmla="*/ 1428 h 2617"/>
              <a:gd name="T16" fmla="*/ 98 w 2362"/>
              <a:gd name="T17" fmla="*/ 1226 h 2617"/>
              <a:gd name="T18" fmla="*/ 176 w 2362"/>
              <a:gd name="T19" fmla="*/ 912 h 2617"/>
              <a:gd name="T20" fmla="*/ 98 w 2362"/>
              <a:gd name="T21" fmla="*/ 859 h 2617"/>
              <a:gd name="T22" fmla="*/ 49 w 2362"/>
              <a:gd name="T23" fmla="*/ 716 h 2617"/>
              <a:gd name="T24" fmla="*/ 117 w 2362"/>
              <a:gd name="T25" fmla="*/ 684 h 2617"/>
              <a:gd name="T26" fmla="*/ 217 w 2362"/>
              <a:gd name="T27" fmla="*/ 576 h 2617"/>
              <a:gd name="T28" fmla="*/ 364 w 2362"/>
              <a:gd name="T29" fmla="*/ 429 h 2617"/>
              <a:gd name="T30" fmla="*/ 625 w 2362"/>
              <a:gd name="T31" fmla="*/ 370 h 2617"/>
              <a:gd name="T32" fmla="*/ 833 w 2362"/>
              <a:gd name="T33" fmla="*/ 196 h 2617"/>
              <a:gd name="T34" fmla="*/ 1088 w 2362"/>
              <a:gd name="T35" fmla="*/ 197 h 2617"/>
              <a:gd name="T36" fmla="*/ 1164 w 2362"/>
              <a:gd name="T37" fmla="*/ 19 h 2617"/>
              <a:gd name="T38" fmla="*/ 1300 w 2362"/>
              <a:gd name="T39" fmla="*/ 69 h 2617"/>
              <a:gd name="T40" fmla="*/ 1357 w 2362"/>
              <a:gd name="T41" fmla="*/ 129 h 2617"/>
              <a:gd name="T42" fmla="*/ 1540 w 2362"/>
              <a:gd name="T43" fmla="*/ 56 h 2617"/>
              <a:gd name="T44" fmla="*/ 1735 w 2362"/>
              <a:gd name="T45" fmla="*/ 99 h 2617"/>
              <a:gd name="T46" fmla="*/ 1762 w 2362"/>
              <a:gd name="T47" fmla="*/ 163 h 2617"/>
              <a:gd name="T48" fmla="*/ 1758 w 2362"/>
              <a:gd name="T49" fmla="*/ 261 h 2617"/>
              <a:gd name="T50" fmla="*/ 1843 w 2362"/>
              <a:gd name="T51" fmla="*/ 217 h 2617"/>
              <a:gd name="T52" fmla="*/ 1928 w 2362"/>
              <a:gd name="T53" fmla="*/ 242 h 2617"/>
              <a:gd name="T54" fmla="*/ 1960 w 2362"/>
              <a:gd name="T55" fmla="*/ 305 h 2617"/>
              <a:gd name="T56" fmla="*/ 2068 w 2362"/>
              <a:gd name="T57" fmla="*/ 313 h 2617"/>
              <a:gd name="T58" fmla="*/ 2185 w 2362"/>
              <a:gd name="T59" fmla="*/ 359 h 2617"/>
              <a:gd name="T60" fmla="*/ 2330 w 2362"/>
              <a:gd name="T61" fmla="*/ 392 h 2617"/>
              <a:gd name="T62" fmla="*/ 2297 w 2362"/>
              <a:gd name="T63" fmla="*/ 445 h 2617"/>
              <a:gd name="T64" fmla="*/ 2232 w 2362"/>
              <a:gd name="T65" fmla="*/ 503 h 2617"/>
              <a:gd name="T66" fmla="*/ 2100 w 2362"/>
              <a:gd name="T67" fmla="*/ 617 h 2617"/>
              <a:gd name="T68" fmla="*/ 1973 w 2362"/>
              <a:gd name="T69" fmla="*/ 778 h 2617"/>
              <a:gd name="T70" fmla="*/ 1958 w 2362"/>
              <a:gd name="T71" fmla="*/ 935 h 2617"/>
              <a:gd name="T72" fmla="*/ 1886 w 2362"/>
              <a:gd name="T73" fmla="*/ 950 h 2617"/>
              <a:gd name="T74" fmla="*/ 1768 w 2362"/>
              <a:gd name="T75" fmla="*/ 919 h 2617"/>
              <a:gd name="T76" fmla="*/ 1638 w 2362"/>
              <a:gd name="T77" fmla="*/ 854 h 2617"/>
              <a:gd name="T78" fmla="*/ 1598 w 2362"/>
              <a:gd name="T79" fmla="*/ 942 h 2617"/>
              <a:gd name="T80" fmla="*/ 1457 w 2362"/>
              <a:gd name="T81" fmla="*/ 903 h 2617"/>
              <a:gd name="T82" fmla="*/ 1386 w 2362"/>
              <a:gd name="T83" fmla="*/ 962 h 2617"/>
              <a:gd name="T84" fmla="*/ 1355 w 2362"/>
              <a:gd name="T85" fmla="*/ 1137 h 2617"/>
              <a:gd name="T86" fmla="*/ 1232 w 2362"/>
              <a:gd name="T87" fmla="*/ 1134 h 2617"/>
              <a:gd name="T88" fmla="*/ 1092 w 2362"/>
              <a:gd name="T89" fmla="*/ 1190 h 2617"/>
              <a:gd name="T90" fmla="*/ 1023 w 2362"/>
              <a:gd name="T91" fmla="*/ 1280 h 2617"/>
              <a:gd name="T92" fmla="*/ 948 w 2362"/>
              <a:gd name="T93" fmla="*/ 1366 h 2617"/>
              <a:gd name="T94" fmla="*/ 901 w 2362"/>
              <a:gd name="T95" fmla="*/ 1428 h 2617"/>
              <a:gd name="T96" fmla="*/ 1033 w 2362"/>
              <a:gd name="T97" fmla="*/ 1522 h 2617"/>
              <a:gd name="T98" fmla="*/ 1026 w 2362"/>
              <a:gd name="T99" fmla="*/ 1594 h 2617"/>
              <a:gd name="T100" fmla="*/ 1022 w 2362"/>
              <a:gd name="T101" fmla="*/ 1775 h 2617"/>
              <a:gd name="T102" fmla="*/ 965 w 2362"/>
              <a:gd name="T103" fmla="*/ 1963 h 2617"/>
              <a:gd name="T104" fmla="*/ 1058 w 2362"/>
              <a:gd name="T105" fmla="*/ 2026 h 2617"/>
              <a:gd name="T106" fmla="*/ 1120 w 2362"/>
              <a:gd name="T107" fmla="*/ 2087 h 2617"/>
              <a:gd name="T108" fmla="*/ 1171 w 2362"/>
              <a:gd name="T109" fmla="*/ 2114 h 2617"/>
              <a:gd name="T110" fmla="*/ 1295 w 2362"/>
              <a:gd name="T111" fmla="*/ 2117 h 2617"/>
              <a:gd name="T112" fmla="*/ 1318 w 2362"/>
              <a:gd name="T113" fmla="*/ 2221 h 2617"/>
              <a:gd name="T114" fmla="*/ 1210 w 2362"/>
              <a:gd name="T115" fmla="*/ 2314 h 2617"/>
              <a:gd name="T116" fmla="*/ 1120 w 2362"/>
              <a:gd name="T117" fmla="*/ 2535 h 2617"/>
              <a:gd name="T118" fmla="*/ 948 w 2362"/>
              <a:gd name="T119" fmla="*/ 2558 h 2617"/>
              <a:gd name="T120" fmla="*/ 852 w 2362"/>
              <a:gd name="T121" fmla="*/ 2617 h 2617"/>
              <a:gd name="T122" fmla="*/ 751 w 2362"/>
              <a:gd name="T123" fmla="*/ 2577 h 2617"/>
              <a:gd name="T124" fmla="*/ 664 w 2362"/>
              <a:gd name="T125" fmla="*/ 2522 h 2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362" h="2617">
                <a:moveTo>
                  <a:pt x="664" y="2522"/>
                </a:moveTo>
                <a:lnTo>
                  <a:pt x="647" y="2471"/>
                </a:lnTo>
                <a:lnTo>
                  <a:pt x="620" y="2415"/>
                </a:lnTo>
                <a:lnTo>
                  <a:pt x="581" y="2381"/>
                </a:lnTo>
                <a:lnTo>
                  <a:pt x="575" y="2330"/>
                </a:lnTo>
                <a:lnTo>
                  <a:pt x="575" y="2330"/>
                </a:lnTo>
                <a:lnTo>
                  <a:pt x="596" y="2280"/>
                </a:lnTo>
                <a:lnTo>
                  <a:pt x="591" y="2223"/>
                </a:lnTo>
                <a:lnTo>
                  <a:pt x="558" y="2167"/>
                </a:lnTo>
                <a:lnTo>
                  <a:pt x="558" y="2167"/>
                </a:lnTo>
                <a:lnTo>
                  <a:pt x="507" y="2173"/>
                </a:lnTo>
                <a:lnTo>
                  <a:pt x="488" y="2157"/>
                </a:lnTo>
                <a:lnTo>
                  <a:pt x="436" y="2138"/>
                </a:lnTo>
                <a:lnTo>
                  <a:pt x="418" y="2072"/>
                </a:lnTo>
                <a:lnTo>
                  <a:pt x="439" y="1960"/>
                </a:lnTo>
                <a:lnTo>
                  <a:pt x="439" y="1960"/>
                </a:lnTo>
                <a:lnTo>
                  <a:pt x="457" y="1859"/>
                </a:lnTo>
                <a:lnTo>
                  <a:pt x="457" y="1859"/>
                </a:lnTo>
                <a:lnTo>
                  <a:pt x="485" y="1831"/>
                </a:lnTo>
                <a:lnTo>
                  <a:pt x="507" y="1826"/>
                </a:lnTo>
                <a:lnTo>
                  <a:pt x="485" y="1787"/>
                </a:lnTo>
                <a:lnTo>
                  <a:pt x="471" y="1782"/>
                </a:lnTo>
                <a:lnTo>
                  <a:pt x="477" y="1754"/>
                </a:lnTo>
                <a:lnTo>
                  <a:pt x="445" y="1746"/>
                </a:lnTo>
                <a:lnTo>
                  <a:pt x="434" y="1732"/>
                </a:lnTo>
                <a:lnTo>
                  <a:pt x="429" y="1686"/>
                </a:lnTo>
                <a:lnTo>
                  <a:pt x="429" y="1686"/>
                </a:lnTo>
                <a:lnTo>
                  <a:pt x="383" y="1641"/>
                </a:lnTo>
                <a:lnTo>
                  <a:pt x="383" y="1641"/>
                </a:lnTo>
                <a:lnTo>
                  <a:pt x="333" y="1689"/>
                </a:lnTo>
                <a:lnTo>
                  <a:pt x="333" y="1684"/>
                </a:lnTo>
                <a:lnTo>
                  <a:pt x="333" y="1684"/>
                </a:lnTo>
                <a:lnTo>
                  <a:pt x="334" y="1673"/>
                </a:lnTo>
                <a:lnTo>
                  <a:pt x="334" y="1673"/>
                </a:lnTo>
                <a:lnTo>
                  <a:pt x="340" y="1648"/>
                </a:lnTo>
                <a:lnTo>
                  <a:pt x="314" y="1646"/>
                </a:lnTo>
                <a:lnTo>
                  <a:pt x="314" y="1646"/>
                </a:lnTo>
                <a:lnTo>
                  <a:pt x="304" y="1657"/>
                </a:lnTo>
                <a:lnTo>
                  <a:pt x="304" y="1657"/>
                </a:lnTo>
                <a:lnTo>
                  <a:pt x="287" y="1697"/>
                </a:lnTo>
                <a:lnTo>
                  <a:pt x="277" y="1700"/>
                </a:lnTo>
                <a:lnTo>
                  <a:pt x="277" y="1700"/>
                </a:lnTo>
                <a:lnTo>
                  <a:pt x="272" y="1696"/>
                </a:lnTo>
                <a:lnTo>
                  <a:pt x="272" y="1696"/>
                </a:lnTo>
                <a:lnTo>
                  <a:pt x="249" y="1601"/>
                </a:lnTo>
                <a:lnTo>
                  <a:pt x="179" y="1610"/>
                </a:lnTo>
                <a:lnTo>
                  <a:pt x="171" y="1599"/>
                </a:lnTo>
                <a:lnTo>
                  <a:pt x="158" y="1597"/>
                </a:lnTo>
                <a:lnTo>
                  <a:pt x="151" y="1602"/>
                </a:lnTo>
                <a:lnTo>
                  <a:pt x="151" y="1602"/>
                </a:lnTo>
                <a:lnTo>
                  <a:pt x="141" y="1617"/>
                </a:lnTo>
                <a:lnTo>
                  <a:pt x="141" y="1617"/>
                </a:lnTo>
                <a:lnTo>
                  <a:pt x="174" y="1507"/>
                </a:lnTo>
                <a:lnTo>
                  <a:pt x="155" y="1486"/>
                </a:lnTo>
                <a:lnTo>
                  <a:pt x="170" y="1454"/>
                </a:lnTo>
                <a:lnTo>
                  <a:pt x="171" y="1428"/>
                </a:lnTo>
                <a:lnTo>
                  <a:pt x="111" y="1424"/>
                </a:lnTo>
                <a:lnTo>
                  <a:pt x="104" y="1399"/>
                </a:lnTo>
                <a:lnTo>
                  <a:pt x="104" y="1399"/>
                </a:lnTo>
                <a:lnTo>
                  <a:pt x="104" y="1349"/>
                </a:lnTo>
                <a:lnTo>
                  <a:pt x="53" y="1287"/>
                </a:lnTo>
                <a:lnTo>
                  <a:pt x="92" y="1277"/>
                </a:lnTo>
                <a:lnTo>
                  <a:pt x="98" y="1226"/>
                </a:lnTo>
                <a:lnTo>
                  <a:pt x="98" y="1226"/>
                </a:lnTo>
                <a:lnTo>
                  <a:pt x="70" y="1186"/>
                </a:lnTo>
                <a:lnTo>
                  <a:pt x="160" y="1046"/>
                </a:lnTo>
                <a:lnTo>
                  <a:pt x="226" y="1052"/>
                </a:lnTo>
                <a:lnTo>
                  <a:pt x="255" y="1019"/>
                </a:lnTo>
                <a:lnTo>
                  <a:pt x="232" y="951"/>
                </a:lnTo>
                <a:lnTo>
                  <a:pt x="176" y="912"/>
                </a:lnTo>
                <a:lnTo>
                  <a:pt x="125" y="912"/>
                </a:lnTo>
                <a:lnTo>
                  <a:pt x="125" y="912"/>
                </a:lnTo>
                <a:lnTo>
                  <a:pt x="105" y="903"/>
                </a:lnTo>
                <a:lnTo>
                  <a:pt x="108" y="867"/>
                </a:lnTo>
                <a:lnTo>
                  <a:pt x="108" y="867"/>
                </a:lnTo>
                <a:lnTo>
                  <a:pt x="106" y="860"/>
                </a:lnTo>
                <a:lnTo>
                  <a:pt x="98" y="859"/>
                </a:lnTo>
                <a:lnTo>
                  <a:pt x="98" y="859"/>
                </a:lnTo>
                <a:lnTo>
                  <a:pt x="70" y="846"/>
                </a:lnTo>
                <a:lnTo>
                  <a:pt x="70" y="846"/>
                </a:lnTo>
                <a:lnTo>
                  <a:pt x="66" y="798"/>
                </a:lnTo>
                <a:lnTo>
                  <a:pt x="16" y="764"/>
                </a:lnTo>
                <a:lnTo>
                  <a:pt x="0" y="720"/>
                </a:lnTo>
                <a:lnTo>
                  <a:pt x="49" y="716"/>
                </a:lnTo>
                <a:lnTo>
                  <a:pt x="49" y="716"/>
                </a:lnTo>
                <a:lnTo>
                  <a:pt x="76" y="699"/>
                </a:lnTo>
                <a:lnTo>
                  <a:pt x="76" y="699"/>
                </a:lnTo>
                <a:lnTo>
                  <a:pt x="105" y="693"/>
                </a:lnTo>
                <a:lnTo>
                  <a:pt x="105" y="693"/>
                </a:lnTo>
                <a:lnTo>
                  <a:pt x="117" y="684"/>
                </a:lnTo>
                <a:lnTo>
                  <a:pt x="117" y="684"/>
                </a:lnTo>
                <a:lnTo>
                  <a:pt x="148" y="663"/>
                </a:lnTo>
                <a:lnTo>
                  <a:pt x="187" y="666"/>
                </a:lnTo>
                <a:lnTo>
                  <a:pt x="203" y="641"/>
                </a:lnTo>
                <a:lnTo>
                  <a:pt x="219" y="634"/>
                </a:lnTo>
                <a:lnTo>
                  <a:pt x="223" y="596"/>
                </a:lnTo>
                <a:lnTo>
                  <a:pt x="217" y="576"/>
                </a:lnTo>
                <a:lnTo>
                  <a:pt x="217" y="576"/>
                </a:lnTo>
                <a:lnTo>
                  <a:pt x="253" y="547"/>
                </a:lnTo>
                <a:lnTo>
                  <a:pt x="253" y="547"/>
                </a:lnTo>
                <a:lnTo>
                  <a:pt x="308" y="523"/>
                </a:lnTo>
                <a:lnTo>
                  <a:pt x="305" y="514"/>
                </a:lnTo>
                <a:lnTo>
                  <a:pt x="323" y="494"/>
                </a:lnTo>
                <a:lnTo>
                  <a:pt x="323" y="475"/>
                </a:lnTo>
                <a:lnTo>
                  <a:pt x="364" y="429"/>
                </a:lnTo>
                <a:lnTo>
                  <a:pt x="379" y="451"/>
                </a:lnTo>
                <a:lnTo>
                  <a:pt x="406" y="449"/>
                </a:lnTo>
                <a:lnTo>
                  <a:pt x="400" y="487"/>
                </a:lnTo>
                <a:lnTo>
                  <a:pt x="429" y="429"/>
                </a:lnTo>
                <a:lnTo>
                  <a:pt x="507" y="444"/>
                </a:lnTo>
                <a:lnTo>
                  <a:pt x="581" y="376"/>
                </a:lnTo>
                <a:lnTo>
                  <a:pt x="625" y="370"/>
                </a:lnTo>
                <a:lnTo>
                  <a:pt x="637" y="230"/>
                </a:lnTo>
                <a:lnTo>
                  <a:pt x="664" y="230"/>
                </a:lnTo>
                <a:lnTo>
                  <a:pt x="693" y="264"/>
                </a:lnTo>
                <a:lnTo>
                  <a:pt x="726" y="264"/>
                </a:lnTo>
                <a:lnTo>
                  <a:pt x="774" y="144"/>
                </a:lnTo>
                <a:lnTo>
                  <a:pt x="821" y="134"/>
                </a:lnTo>
                <a:lnTo>
                  <a:pt x="833" y="196"/>
                </a:lnTo>
                <a:lnTo>
                  <a:pt x="905" y="252"/>
                </a:lnTo>
                <a:lnTo>
                  <a:pt x="945" y="236"/>
                </a:lnTo>
                <a:lnTo>
                  <a:pt x="971" y="202"/>
                </a:lnTo>
                <a:lnTo>
                  <a:pt x="1026" y="200"/>
                </a:lnTo>
                <a:lnTo>
                  <a:pt x="1061" y="220"/>
                </a:lnTo>
                <a:lnTo>
                  <a:pt x="1079" y="215"/>
                </a:lnTo>
                <a:lnTo>
                  <a:pt x="1088" y="197"/>
                </a:lnTo>
                <a:lnTo>
                  <a:pt x="1124" y="183"/>
                </a:lnTo>
                <a:lnTo>
                  <a:pt x="1131" y="151"/>
                </a:lnTo>
                <a:lnTo>
                  <a:pt x="1118" y="115"/>
                </a:lnTo>
                <a:lnTo>
                  <a:pt x="1114" y="66"/>
                </a:lnTo>
                <a:lnTo>
                  <a:pt x="1122" y="49"/>
                </a:lnTo>
                <a:lnTo>
                  <a:pt x="1164" y="19"/>
                </a:lnTo>
                <a:lnTo>
                  <a:pt x="1164" y="19"/>
                </a:lnTo>
                <a:lnTo>
                  <a:pt x="1192" y="1"/>
                </a:lnTo>
                <a:lnTo>
                  <a:pt x="1232" y="0"/>
                </a:lnTo>
                <a:lnTo>
                  <a:pt x="1232" y="0"/>
                </a:lnTo>
                <a:lnTo>
                  <a:pt x="1268" y="8"/>
                </a:lnTo>
                <a:lnTo>
                  <a:pt x="1268" y="8"/>
                </a:lnTo>
                <a:lnTo>
                  <a:pt x="1300" y="69"/>
                </a:lnTo>
                <a:lnTo>
                  <a:pt x="1300" y="69"/>
                </a:lnTo>
                <a:lnTo>
                  <a:pt x="1300" y="129"/>
                </a:lnTo>
                <a:lnTo>
                  <a:pt x="1306" y="138"/>
                </a:lnTo>
                <a:lnTo>
                  <a:pt x="1306" y="138"/>
                </a:lnTo>
                <a:lnTo>
                  <a:pt x="1321" y="144"/>
                </a:lnTo>
                <a:lnTo>
                  <a:pt x="1321" y="144"/>
                </a:lnTo>
                <a:lnTo>
                  <a:pt x="1357" y="129"/>
                </a:lnTo>
                <a:lnTo>
                  <a:pt x="1357" y="129"/>
                </a:lnTo>
                <a:lnTo>
                  <a:pt x="1396" y="122"/>
                </a:lnTo>
                <a:lnTo>
                  <a:pt x="1396" y="122"/>
                </a:lnTo>
                <a:lnTo>
                  <a:pt x="1434" y="99"/>
                </a:lnTo>
                <a:lnTo>
                  <a:pt x="1463" y="68"/>
                </a:lnTo>
                <a:lnTo>
                  <a:pt x="1516" y="85"/>
                </a:lnTo>
                <a:lnTo>
                  <a:pt x="1529" y="83"/>
                </a:lnTo>
                <a:lnTo>
                  <a:pt x="1540" y="56"/>
                </a:lnTo>
                <a:lnTo>
                  <a:pt x="1561" y="39"/>
                </a:lnTo>
                <a:lnTo>
                  <a:pt x="1604" y="29"/>
                </a:lnTo>
                <a:lnTo>
                  <a:pt x="1640" y="56"/>
                </a:lnTo>
                <a:lnTo>
                  <a:pt x="1679" y="63"/>
                </a:lnTo>
                <a:lnTo>
                  <a:pt x="1705" y="95"/>
                </a:lnTo>
                <a:lnTo>
                  <a:pt x="1735" y="99"/>
                </a:lnTo>
                <a:lnTo>
                  <a:pt x="1735" y="99"/>
                </a:lnTo>
                <a:lnTo>
                  <a:pt x="1755" y="93"/>
                </a:lnTo>
                <a:lnTo>
                  <a:pt x="1755" y="93"/>
                </a:lnTo>
                <a:lnTo>
                  <a:pt x="1780" y="79"/>
                </a:lnTo>
                <a:lnTo>
                  <a:pt x="1797" y="79"/>
                </a:lnTo>
                <a:lnTo>
                  <a:pt x="1807" y="89"/>
                </a:lnTo>
                <a:lnTo>
                  <a:pt x="1806" y="114"/>
                </a:lnTo>
                <a:lnTo>
                  <a:pt x="1762" y="163"/>
                </a:lnTo>
                <a:lnTo>
                  <a:pt x="1762" y="163"/>
                </a:lnTo>
                <a:lnTo>
                  <a:pt x="1732" y="176"/>
                </a:lnTo>
                <a:lnTo>
                  <a:pt x="1732" y="176"/>
                </a:lnTo>
                <a:lnTo>
                  <a:pt x="1705" y="199"/>
                </a:lnTo>
                <a:lnTo>
                  <a:pt x="1716" y="229"/>
                </a:lnTo>
                <a:lnTo>
                  <a:pt x="1716" y="229"/>
                </a:lnTo>
                <a:lnTo>
                  <a:pt x="1758" y="261"/>
                </a:lnTo>
                <a:lnTo>
                  <a:pt x="1770" y="252"/>
                </a:lnTo>
                <a:lnTo>
                  <a:pt x="1770" y="252"/>
                </a:lnTo>
                <a:lnTo>
                  <a:pt x="1780" y="243"/>
                </a:lnTo>
                <a:lnTo>
                  <a:pt x="1806" y="240"/>
                </a:lnTo>
                <a:lnTo>
                  <a:pt x="1806" y="240"/>
                </a:lnTo>
                <a:lnTo>
                  <a:pt x="1827" y="217"/>
                </a:lnTo>
                <a:lnTo>
                  <a:pt x="1843" y="217"/>
                </a:lnTo>
                <a:lnTo>
                  <a:pt x="1843" y="217"/>
                </a:lnTo>
                <a:lnTo>
                  <a:pt x="1886" y="220"/>
                </a:lnTo>
                <a:lnTo>
                  <a:pt x="1912" y="215"/>
                </a:lnTo>
                <a:lnTo>
                  <a:pt x="1930" y="229"/>
                </a:lnTo>
                <a:lnTo>
                  <a:pt x="1930" y="229"/>
                </a:lnTo>
                <a:lnTo>
                  <a:pt x="1928" y="242"/>
                </a:lnTo>
                <a:lnTo>
                  <a:pt x="1928" y="242"/>
                </a:lnTo>
                <a:lnTo>
                  <a:pt x="1928" y="276"/>
                </a:lnTo>
                <a:lnTo>
                  <a:pt x="1928" y="276"/>
                </a:lnTo>
                <a:lnTo>
                  <a:pt x="1935" y="282"/>
                </a:lnTo>
                <a:lnTo>
                  <a:pt x="1935" y="282"/>
                </a:lnTo>
                <a:lnTo>
                  <a:pt x="1957" y="291"/>
                </a:lnTo>
                <a:lnTo>
                  <a:pt x="1957" y="291"/>
                </a:lnTo>
                <a:lnTo>
                  <a:pt x="1960" y="305"/>
                </a:lnTo>
                <a:lnTo>
                  <a:pt x="1960" y="305"/>
                </a:lnTo>
                <a:lnTo>
                  <a:pt x="1974" y="331"/>
                </a:lnTo>
                <a:lnTo>
                  <a:pt x="1989" y="328"/>
                </a:lnTo>
                <a:lnTo>
                  <a:pt x="1994" y="318"/>
                </a:lnTo>
                <a:lnTo>
                  <a:pt x="2009" y="323"/>
                </a:lnTo>
                <a:lnTo>
                  <a:pt x="2068" y="313"/>
                </a:lnTo>
                <a:lnTo>
                  <a:pt x="2068" y="313"/>
                </a:lnTo>
                <a:lnTo>
                  <a:pt x="2085" y="305"/>
                </a:lnTo>
                <a:lnTo>
                  <a:pt x="2085" y="305"/>
                </a:lnTo>
                <a:lnTo>
                  <a:pt x="2091" y="297"/>
                </a:lnTo>
                <a:lnTo>
                  <a:pt x="2121" y="307"/>
                </a:lnTo>
                <a:lnTo>
                  <a:pt x="2156" y="346"/>
                </a:lnTo>
                <a:lnTo>
                  <a:pt x="2185" y="359"/>
                </a:lnTo>
                <a:lnTo>
                  <a:pt x="2185" y="359"/>
                </a:lnTo>
                <a:lnTo>
                  <a:pt x="2257" y="382"/>
                </a:lnTo>
                <a:lnTo>
                  <a:pt x="2281" y="383"/>
                </a:lnTo>
                <a:lnTo>
                  <a:pt x="2281" y="383"/>
                </a:lnTo>
                <a:lnTo>
                  <a:pt x="2319" y="377"/>
                </a:lnTo>
                <a:lnTo>
                  <a:pt x="2319" y="377"/>
                </a:lnTo>
                <a:lnTo>
                  <a:pt x="2330" y="392"/>
                </a:lnTo>
                <a:lnTo>
                  <a:pt x="2330" y="392"/>
                </a:lnTo>
                <a:lnTo>
                  <a:pt x="2362" y="416"/>
                </a:lnTo>
                <a:lnTo>
                  <a:pt x="2339" y="439"/>
                </a:lnTo>
                <a:lnTo>
                  <a:pt x="2339" y="439"/>
                </a:lnTo>
                <a:lnTo>
                  <a:pt x="2322" y="455"/>
                </a:lnTo>
                <a:lnTo>
                  <a:pt x="2314" y="451"/>
                </a:lnTo>
                <a:lnTo>
                  <a:pt x="2314" y="451"/>
                </a:lnTo>
                <a:lnTo>
                  <a:pt x="2297" y="445"/>
                </a:lnTo>
                <a:lnTo>
                  <a:pt x="2297" y="445"/>
                </a:lnTo>
                <a:lnTo>
                  <a:pt x="2284" y="451"/>
                </a:lnTo>
                <a:lnTo>
                  <a:pt x="2284" y="451"/>
                </a:lnTo>
                <a:lnTo>
                  <a:pt x="2258" y="490"/>
                </a:lnTo>
                <a:lnTo>
                  <a:pt x="2242" y="497"/>
                </a:lnTo>
                <a:lnTo>
                  <a:pt x="2242" y="497"/>
                </a:lnTo>
                <a:lnTo>
                  <a:pt x="2232" y="503"/>
                </a:lnTo>
                <a:lnTo>
                  <a:pt x="2232" y="503"/>
                </a:lnTo>
                <a:lnTo>
                  <a:pt x="2173" y="560"/>
                </a:lnTo>
                <a:lnTo>
                  <a:pt x="2123" y="576"/>
                </a:lnTo>
                <a:lnTo>
                  <a:pt x="2123" y="576"/>
                </a:lnTo>
                <a:lnTo>
                  <a:pt x="2108" y="598"/>
                </a:lnTo>
                <a:lnTo>
                  <a:pt x="2108" y="598"/>
                </a:lnTo>
                <a:lnTo>
                  <a:pt x="2100" y="617"/>
                </a:lnTo>
                <a:lnTo>
                  <a:pt x="2045" y="647"/>
                </a:lnTo>
                <a:lnTo>
                  <a:pt x="2042" y="663"/>
                </a:lnTo>
                <a:lnTo>
                  <a:pt x="2016" y="690"/>
                </a:lnTo>
                <a:lnTo>
                  <a:pt x="1987" y="749"/>
                </a:lnTo>
                <a:lnTo>
                  <a:pt x="1987" y="749"/>
                </a:lnTo>
                <a:lnTo>
                  <a:pt x="1973" y="778"/>
                </a:lnTo>
                <a:lnTo>
                  <a:pt x="1973" y="778"/>
                </a:lnTo>
                <a:lnTo>
                  <a:pt x="1971" y="801"/>
                </a:lnTo>
                <a:lnTo>
                  <a:pt x="1996" y="813"/>
                </a:lnTo>
                <a:lnTo>
                  <a:pt x="1996" y="813"/>
                </a:lnTo>
                <a:lnTo>
                  <a:pt x="2004" y="827"/>
                </a:lnTo>
                <a:lnTo>
                  <a:pt x="2004" y="827"/>
                </a:lnTo>
                <a:lnTo>
                  <a:pt x="2009" y="864"/>
                </a:lnTo>
                <a:lnTo>
                  <a:pt x="1958" y="935"/>
                </a:lnTo>
                <a:lnTo>
                  <a:pt x="1958" y="935"/>
                </a:lnTo>
                <a:lnTo>
                  <a:pt x="1932" y="939"/>
                </a:lnTo>
                <a:lnTo>
                  <a:pt x="1932" y="939"/>
                </a:lnTo>
                <a:lnTo>
                  <a:pt x="1895" y="942"/>
                </a:lnTo>
                <a:lnTo>
                  <a:pt x="1895" y="942"/>
                </a:lnTo>
                <a:lnTo>
                  <a:pt x="1886" y="950"/>
                </a:lnTo>
                <a:lnTo>
                  <a:pt x="1886" y="950"/>
                </a:lnTo>
                <a:lnTo>
                  <a:pt x="1870" y="967"/>
                </a:lnTo>
                <a:lnTo>
                  <a:pt x="1826" y="967"/>
                </a:lnTo>
                <a:lnTo>
                  <a:pt x="1826" y="967"/>
                </a:lnTo>
                <a:lnTo>
                  <a:pt x="1797" y="974"/>
                </a:lnTo>
                <a:lnTo>
                  <a:pt x="1787" y="970"/>
                </a:lnTo>
                <a:lnTo>
                  <a:pt x="1787" y="970"/>
                </a:lnTo>
                <a:lnTo>
                  <a:pt x="1768" y="919"/>
                </a:lnTo>
                <a:lnTo>
                  <a:pt x="1742" y="882"/>
                </a:lnTo>
                <a:lnTo>
                  <a:pt x="1683" y="849"/>
                </a:lnTo>
                <a:lnTo>
                  <a:pt x="1663" y="813"/>
                </a:lnTo>
                <a:lnTo>
                  <a:pt x="1663" y="813"/>
                </a:lnTo>
                <a:lnTo>
                  <a:pt x="1643" y="836"/>
                </a:lnTo>
                <a:lnTo>
                  <a:pt x="1638" y="854"/>
                </a:lnTo>
                <a:lnTo>
                  <a:pt x="1638" y="854"/>
                </a:lnTo>
                <a:lnTo>
                  <a:pt x="1633" y="867"/>
                </a:lnTo>
                <a:lnTo>
                  <a:pt x="1612" y="873"/>
                </a:lnTo>
                <a:lnTo>
                  <a:pt x="1608" y="921"/>
                </a:lnTo>
                <a:lnTo>
                  <a:pt x="1608" y="921"/>
                </a:lnTo>
                <a:lnTo>
                  <a:pt x="1604" y="932"/>
                </a:lnTo>
                <a:lnTo>
                  <a:pt x="1604" y="932"/>
                </a:lnTo>
                <a:lnTo>
                  <a:pt x="1598" y="942"/>
                </a:lnTo>
                <a:lnTo>
                  <a:pt x="1504" y="918"/>
                </a:lnTo>
                <a:lnTo>
                  <a:pt x="1494" y="911"/>
                </a:lnTo>
                <a:lnTo>
                  <a:pt x="1494" y="911"/>
                </a:lnTo>
                <a:lnTo>
                  <a:pt x="1487" y="899"/>
                </a:lnTo>
                <a:lnTo>
                  <a:pt x="1487" y="899"/>
                </a:lnTo>
                <a:lnTo>
                  <a:pt x="1468" y="892"/>
                </a:lnTo>
                <a:lnTo>
                  <a:pt x="1457" y="903"/>
                </a:lnTo>
                <a:lnTo>
                  <a:pt x="1457" y="903"/>
                </a:lnTo>
                <a:lnTo>
                  <a:pt x="1432" y="925"/>
                </a:lnTo>
                <a:lnTo>
                  <a:pt x="1432" y="925"/>
                </a:lnTo>
                <a:lnTo>
                  <a:pt x="1412" y="960"/>
                </a:lnTo>
                <a:lnTo>
                  <a:pt x="1412" y="960"/>
                </a:lnTo>
                <a:lnTo>
                  <a:pt x="1386" y="962"/>
                </a:lnTo>
                <a:lnTo>
                  <a:pt x="1386" y="962"/>
                </a:lnTo>
                <a:lnTo>
                  <a:pt x="1357" y="931"/>
                </a:lnTo>
                <a:lnTo>
                  <a:pt x="1349" y="937"/>
                </a:lnTo>
                <a:lnTo>
                  <a:pt x="1300" y="1050"/>
                </a:lnTo>
                <a:lnTo>
                  <a:pt x="1300" y="1050"/>
                </a:lnTo>
                <a:lnTo>
                  <a:pt x="1297" y="1058"/>
                </a:lnTo>
                <a:lnTo>
                  <a:pt x="1297" y="1058"/>
                </a:lnTo>
                <a:lnTo>
                  <a:pt x="1355" y="1137"/>
                </a:lnTo>
                <a:lnTo>
                  <a:pt x="1357" y="1151"/>
                </a:lnTo>
                <a:lnTo>
                  <a:pt x="1336" y="1153"/>
                </a:lnTo>
                <a:lnTo>
                  <a:pt x="1275" y="1135"/>
                </a:lnTo>
                <a:lnTo>
                  <a:pt x="1275" y="1135"/>
                </a:lnTo>
                <a:lnTo>
                  <a:pt x="1254" y="1122"/>
                </a:lnTo>
                <a:lnTo>
                  <a:pt x="1232" y="1134"/>
                </a:lnTo>
                <a:lnTo>
                  <a:pt x="1232" y="1134"/>
                </a:lnTo>
                <a:lnTo>
                  <a:pt x="1193" y="1115"/>
                </a:lnTo>
                <a:lnTo>
                  <a:pt x="1193" y="1115"/>
                </a:lnTo>
                <a:lnTo>
                  <a:pt x="1173" y="1104"/>
                </a:lnTo>
                <a:lnTo>
                  <a:pt x="1173" y="1104"/>
                </a:lnTo>
                <a:lnTo>
                  <a:pt x="1151" y="1146"/>
                </a:lnTo>
                <a:lnTo>
                  <a:pt x="1121" y="1171"/>
                </a:lnTo>
                <a:lnTo>
                  <a:pt x="1092" y="1190"/>
                </a:lnTo>
                <a:lnTo>
                  <a:pt x="1056" y="1192"/>
                </a:lnTo>
                <a:lnTo>
                  <a:pt x="1056" y="1192"/>
                </a:lnTo>
                <a:lnTo>
                  <a:pt x="1045" y="1197"/>
                </a:lnTo>
                <a:lnTo>
                  <a:pt x="1045" y="1197"/>
                </a:lnTo>
                <a:lnTo>
                  <a:pt x="1014" y="1239"/>
                </a:lnTo>
                <a:lnTo>
                  <a:pt x="1023" y="1280"/>
                </a:lnTo>
                <a:lnTo>
                  <a:pt x="1023" y="1280"/>
                </a:lnTo>
                <a:lnTo>
                  <a:pt x="1014" y="1292"/>
                </a:lnTo>
                <a:lnTo>
                  <a:pt x="1014" y="1292"/>
                </a:lnTo>
                <a:lnTo>
                  <a:pt x="975" y="1326"/>
                </a:lnTo>
                <a:lnTo>
                  <a:pt x="975" y="1326"/>
                </a:lnTo>
                <a:lnTo>
                  <a:pt x="965" y="1340"/>
                </a:lnTo>
                <a:lnTo>
                  <a:pt x="965" y="1340"/>
                </a:lnTo>
                <a:lnTo>
                  <a:pt x="948" y="1366"/>
                </a:lnTo>
                <a:lnTo>
                  <a:pt x="934" y="1367"/>
                </a:lnTo>
                <a:lnTo>
                  <a:pt x="934" y="1367"/>
                </a:lnTo>
                <a:lnTo>
                  <a:pt x="905" y="1373"/>
                </a:lnTo>
                <a:lnTo>
                  <a:pt x="905" y="1373"/>
                </a:lnTo>
                <a:lnTo>
                  <a:pt x="890" y="1392"/>
                </a:lnTo>
                <a:lnTo>
                  <a:pt x="888" y="1408"/>
                </a:lnTo>
                <a:lnTo>
                  <a:pt x="901" y="1428"/>
                </a:lnTo>
                <a:lnTo>
                  <a:pt x="997" y="1448"/>
                </a:lnTo>
                <a:lnTo>
                  <a:pt x="1019" y="1470"/>
                </a:lnTo>
                <a:lnTo>
                  <a:pt x="1016" y="1487"/>
                </a:lnTo>
                <a:lnTo>
                  <a:pt x="1016" y="1487"/>
                </a:lnTo>
                <a:lnTo>
                  <a:pt x="1023" y="1514"/>
                </a:lnTo>
                <a:lnTo>
                  <a:pt x="1033" y="1522"/>
                </a:lnTo>
                <a:lnTo>
                  <a:pt x="1033" y="1522"/>
                </a:lnTo>
                <a:lnTo>
                  <a:pt x="1063" y="1535"/>
                </a:lnTo>
                <a:lnTo>
                  <a:pt x="1069" y="1546"/>
                </a:lnTo>
                <a:lnTo>
                  <a:pt x="1062" y="1578"/>
                </a:lnTo>
                <a:lnTo>
                  <a:pt x="1062" y="1578"/>
                </a:lnTo>
                <a:lnTo>
                  <a:pt x="1059" y="1588"/>
                </a:lnTo>
                <a:lnTo>
                  <a:pt x="1059" y="1588"/>
                </a:lnTo>
                <a:lnTo>
                  <a:pt x="1026" y="1594"/>
                </a:lnTo>
                <a:lnTo>
                  <a:pt x="1026" y="1594"/>
                </a:lnTo>
                <a:lnTo>
                  <a:pt x="1019" y="1617"/>
                </a:lnTo>
                <a:lnTo>
                  <a:pt x="1019" y="1617"/>
                </a:lnTo>
                <a:lnTo>
                  <a:pt x="1023" y="1682"/>
                </a:lnTo>
                <a:lnTo>
                  <a:pt x="1012" y="1731"/>
                </a:lnTo>
                <a:lnTo>
                  <a:pt x="1022" y="1752"/>
                </a:lnTo>
                <a:lnTo>
                  <a:pt x="1022" y="1775"/>
                </a:lnTo>
                <a:lnTo>
                  <a:pt x="999" y="1811"/>
                </a:lnTo>
                <a:lnTo>
                  <a:pt x="1023" y="1869"/>
                </a:lnTo>
                <a:lnTo>
                  <a:pt x="1023" y="1869"/>
                </a:lnTo>
                <a:lnTo>
                  <a:pt x="1032" y="1875"/>
                </a:lnTo>
                <a:lnTo>
                  <a:pt x="1032" y="1875"/>
                </a:lnTo>
                <a:lnTo>
                  <a:pt x="1013" y="1921"/>
                </a:lnTo>
                <a:lnTo>
                  <a:pt x="965" y="1963"/>
                </a:lnTo>
                <a:lnTo>
                  <a:pt x="965" y="1963"/>
                </a:lnTo>
                <a:lnTo>
                  <a:pt x="964" y="2040"/>
                </a:lnTo>
                <a:lnTo>
                  <a:pt x="971" y="2053"/>
                </a:lnTo>
                <a:lnTo>
                  <a:pt x="1003" y="2072"/>
                </a:lnTo>
                <a:lnTo>
                  <a:pt x="1003" y="2072"/>
                </a:lnTo>
                <a:lnTo>
                  <a:pt x="1036" y="2052"/>
                </a:lnTo>
                <a:lnTo>
                  <a:pt x="1058" y="2026"/>
                </a:lnTo>
                <a:lnTo>
                  <a:pt x="1065" y="2026"/>
                </a:lnTo>
                <a:lnTo>
                  <a:pt x="1073" y="2052"/>
                </a:lnTo>
                <a:lnTo>
                  <a:pt x="1112" y="2066"/>
                </a:lnTo>
                <a:lnTo>
                  <a:pt x="1118" y="2078"/>
                </a:lnTo>
                <a:lnTo>
                  <a:pt x="1118" y="2078"/>
                </a:lnTo>
                <a:lnTo>
                  <a:pt x="1120" y="2087"/>
                </a:lnTo>
                <a:lnTo>
                  <a:pt x="1120" y="2087"/>
                </a:lnTo>
                <a:lnTo>
                  <a:pt x="1137" y="2092"/>
                </a:lnTo>
                <a:lnTo>
                  <a:pt x="1137" y="2092"/>
                </a:lnTo>
                <a:lnTo>
                  <a:pt x="1151" y="2107"/>
                </a:lnTo>
                <a:lnTo>
                  <a:pt x="1151" y="2107"/>
                </a:lnTo>
                <a:lnTo>
                  <a:pt x="1157" y="2115"/>
                </a:lnTo>
                <a:lnTo>
                  <a:pt x="1171" y="2114"/>
                </a:lnTo>
                <a:lnTo>
                  <a:pt x="1171" y="2114"/>
                </a:lnTo>
                <a:lnTo>
                  <a:pt x="1208" y="2098"/>
                </a:lnTo>
                <a:lnTo>
                  <a:pt x="1208" y="2098"/>
                </a:lnTo>
                <a:lnTo>
                  <a:pt x="1248" y="2085"/>
                </a:lnTo>
                <a:lnTo>
                  <a:pt x="1284" y="2097"/>
                </a:lnTo>
                <a:lnTo>
                  <a:pt x="1284" y="2097"/>
                </a:lnTo>
                <a:lnTo>
                  <a:pt x="1295" y="2117"/>
                </a:lnTo>
                <a:lnTo>
                  <a:pt x="1295" y="2117"/>
                </a:lnTo>
                <a:lnTo>
                  <a:pt x="1290" y="2136"/>
                </a:lnTo>
                <a:lnTo>
                  <a:pt x="1298" y="2173"/>
                </a:lnTo>
                <a:lnTo>
                  <a:pt x="1298" y="2173"/>
                </a:lnTo>
                <a:lnTo>
                  <a:pt x="1308" y="2196"/>
                </a:lnTo>
                <a:lnTo>
                  <a:pt x="1321" y="2206"/>
                </a:lnTo>
                <a:lnTo>
                  <a:pt x="1321" y="2206"/>
                </a:lnTo>
                <a:lnTo>
                  <a:pt x="1318" y="2221"/>
                </a:lnTo>
                <a:lnTo>
                  <a:pt x="1298" y="2231"/>
                </a:lnTo>
                <a:lnTo>
                  <a:pt x="1254" y="2205"/>
                </a:lnTo>
                <a:lnTo>
                  <a:pt x="1210" y="2231"/>
                </a:lnTo>
                <a:lnTo>
                  <a:pt x="1199" y="2245"/>
                </a:lnTo>
                <a:lnTo>
                  <a:pt x="1189" y="2261"/>
                </a:lnTo>
                <a:lnTo>
                  <a:pt x="1190" y="2283"/>
                </a:lnTo>
                <a:lnTo>
                  <a:pt x="1210" y="2314"/>
                </a:lnTo>
                <a:lnTo>
                  <a:pt x="1202" y="2340"/>
                </a:lnTo>
                <a:lnTo>
                  <a:pt x="1203" y="2379"/>
                </a:lnTo>
                <a:lnTo>
                  <a:pt x="1171" y="2405"/>
                </a:lnTo>
                <a:lnTo>
                  <a:pt x="1174" y="2422"/>
                </a:lnTo>
                <a:lnTo>
                  <a:pt x="1157" y="2453"/>
                </a:lnTo>
                <a:lnTo>
                  <a:pt x="1153" y="2489"/>
                </a:lnTo>
                <a:lnTo>
                  <a:pt x="1120" y="2535"/>
                </a:lnTo>
                <a:lnTo>
                  <a:pt x="1107" y="2541"/>
                </a:lnTo>
                <a:lnTo>
                  <a:pt x="1091" y="2529"/>
                </a:lnTo>
                <a:lnTo>
                  <a:pt x="1068" y="2533"/>
                </a:lnTo>
                <a:lnTo>
                  <a:pt x="1000" y="2600"/>
                </a:lnTo>
                <a:lnTo>
                  <a:pt x="964" y="2559"/>
                </a:lnTo>
                <a:lnTo>
                  <a:pt x="948" y="2558"/>
                </a:lnTo>
                <a:lnTo>
                  <a:pt x="948" y="2558"/>
                </a:lnTo>
                <a:lnTo>
                  <a:pt x="922" y="2566"/>
                </a:lnTo>
                <a:lnTo>
                  <a:pt x="922" y="2566"/>
                </a:lnTo>
                <a:lnTo>
                  <a:pt x="873" y="2595"/>
                </a:lnTo>
                <a:lnTo>
                  <a:pt x="873" y="2595"/>
                </a:lnTo>
                <a:lnTo>
                  <a:pt x="857" y="2601"/>
                </a:lnTo>
                <a:lnTo>
                  <a:pt x="857" y="2601"/>
                </a:lnTo>
                <a:lnTo>
                  <a:pt x="852" y="2617"/>
                </a:lnTo>
                <a:lnTo>
                  <a:pt x="852" y="2617"/>
                </a:lnTo>
                <a:lnTo>
                  <a:pt x="804" y="2617"/>
                </a:lnTo>
                <a:lnTo>
                  <a:pt x="801" y="2601"/>
                </a:lnTo>
                <a:lnTo>
                  <a:pt x="801" y="2601"/>
                </a:lnTo>
                <a:lnTo>
                  <a:pt x="771" y="2582"/>
                </a:lnTo>
                <a:lnTo>
                  <a:pt x="771" y="2582"/>
                </a:lnTo>
                <a:lnTo>
                  <a:pt x="751" y="2577"/>
                </a:lnTo>
                <a:lnTo>
                  <a:pt x="751" y="2577"/>
                </a:lnTo>
                <a:lnTo>
                  <a:pt x="709" y="2566"/>
                </a:lnTo>
                <a:lnTo>
                  <a:pt x="709" y="2566"/>
                </a:lnTo>
                <a:lnTo>
                  <a:pt x="697" y="2556"/>
                </a:lnTo>
                <a:lnTo>
                  <a:pt x="697" y="2556"/>
                </a:lnTo>
                <a:lnTo>
                  <a:pt x="679" y="2516"/>
                </a:lnTo>
                <a:lnTo>
                  <a:pt x="664" y="2522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1" name="Freeform 15"/>
          <p:cNvSpPr>
            <a:spLocks noEditPoints="1"/>
          </p:cNvSpPr>
          <p:nvPr/>
        </p:nvSpPr>
        <p:spPr bwMode="auto">
          <a:xfrm>
            <a:off x="1171606" y="3129394"/>
            <a:ext cx="1352479" cy="1219092"/>
          </a:xfrm>
          <a:custGeom>
            <a:avLst/>
            <a:gdLst>
              <a:gd name="T0" fmla="*/ 425 w 2617"/>
              <a:gd name="T1" fmla="*/ 1528 h 2360"/>
              <a:gd name="T2" fmla="*/ 533 w 2617"/>
              <a:gd name="T3" fmla="*/ 1481 h 2360"/>
              <a:gd name="T4" fmla="*/ 529 w 2617"/>
              <a:gd name="T5" fmla="*/ 1436 h 2360"/>
              <a:gd name="T6" fmla="*/ 489 w 2617"/>
              <a:gd name="T7" fmla="*/ 1205 h 2360"/>
              <a:gd name="T8" fmla="*/ 551 w 2617"/>
              <a:gd name="T9" fmla="*/ 1364 h 2360"/>
              <a:gd name="T10" fmla="*/ 458 w 2617"/>
              <a:gd name="T11" fmla="*/ 1362 h 2360"/>
              <a:gd name="T12" fmla="*/ 381 w 2617"/>
              <a:gd name="T13" fmla="*/ 1303 h 2360"/>
              <a:gd name="T14" fmla="*/ 366 w 2617"/>
              <a:gd name="T15" fmla="*/ 1172 h 2360"/>
              <a:gd name="T16" fmla="*/ 432 w 2617"/>
              <a:gd name="T17" fmla="*/ 982 h 2360"/>
              <a:gd name="T18" fmla="*/ 470 w 2617"/>
              <a:gd name="T19" fmla="*/ 1142 h 2360"/>
              <a:gd name="T20" fmla="*/ 577 w 2617"/>
              <a:gd name="T21" fmla="*/ 24 h 2360"/>
              <a:gd name="T22" fmla="*/ 1005 w 2617"/>
              <a:gd name="T23" fmla="*/ 152 h 2360"/>
              <a:gd name="T24" fmla="*/ 1198 w 2617"/>
              <a:gd name="T25" fmla="*/ 351 h 2360"/>
              <a:gd name="T26" fmla="*/ 1574 w 2617"/>
              <a:gd name="T27" fmla="*/ 355 h 2360"/>
              <a:gd name="T28" fmla="*/ 2019 w 2617"/>
              <a:gd name="T29" fmla="*/ 473 h 2360"/>
              <a:gd name="T30" fmla="*/ 2181 w 2617"/>
              <a:gd name="T31" fmla="*/ 727 h 2360"/>
              <a:gd name="T32" fmla="*/ 1776 w 2617"/>
              <a:gd name="T33" fmla="*/ 862 h 2360"/>
              <a:gd name="T34" fmla="*/ 1851 w 2617"/>
              <a:gd name="T35" fmla="*/ 1331 h 2360"/>
              <a:gd name="T36" fmla="*/ 2039 w 2617"/>
              <a:gd name="T37" fmla="*/ 1848 h 2360"/>
              <a:gd name="T38" fmla="*/ 2225 w 2617"/>
              <a:gd name="T39" fmla="*/ 1865 h 2360"/>
              <a:gd name="T40" fmla="*/ 2534 w 2617"/>
              <a:gd name="T41" fmla="*/ 2056 h 2360"/>
              <a:gd name="T42" fmla="*/ 2436 w 2617"/>
              <a:gd name="T43" fmla="*/ 2275 h 2360"/>
              <a:gd name="T44" fmla="*/ 2163 w 2617"/>
              <a:gd name="T45" fmla="*/ 2213 h 2360"/>
              <a:gd name="T46" fmla="*/ 1791 w 2617"/>
              <a:gd name="T47" fmla="*/ 2110 h 2360"/>
              <a:gd name="T48" fmla="*/ 1489 w 2617"/>
              <a:gd name="T49" fmla="*/ 1946 h 2360"/>
              <a:gd name="T50" fmla="*/ 1062 w 2617"/>
              <a:gd name="T51" fmla="*/ 2223 h 2360"/>
              <a:gd name="T52" fmla="*/ 886 w 2617"/>
              <a:gd name="T53" fmla="*/ 2131 h 2360"/>
              <a:gd name="T54" fmla="*/ 852 w 2617"/>
              <a:gd name="T55" fmla="*/ 2043 h 2360"/>
              <a:gd name="T56" fmla="*/ 649 w 2617"/>
              <a:gd name="T57" fmla="*/ 1907 h 2360"/>
              <a:gd name="T58" fmla="*/ 742 w 2617"/>
              <a:gd name="T59" fmla="*/ 1695 h 2360"/>
              <a:gd name="T60" fmla="*/ 683 w 2617"/>
              <a:gd name="T61" fmla="*/ 1561 h 2360"/>
              <a:gd name="T62" fmla="*/ 651 w 2617"/>
              <a:gd name="T63" fmla="*/ 1351 h 2360"/>
              <a:gd name="T64" fmla="*/ 833 w 2617"/>
              <a:gd name="T65" fmla="*/ 1254 h 2360"/>
              <a:gd name="T66" fmla="*/ 702 w 2617"/>
              <a:gd name="T67" fmla="*/ 1313 h 2360"/>
              <a:gd name="T68" fmla="*/ 706 w 2617"/>
              <a:gd name="T69" fmla="*/ 1156 h 2360"/>
              <a:gd name="T70" fmla="*/ 598 w 2617"/>
              <a:gd name="T71" fmla="*/ 1015 h 2360"/>
              <a:gd name="T72" fmla="*/ 310 w 2617"/>
              <a:gd name="T73" fmla="*/ 1032 h 2360"/>
              <a:gd name="T74" fmla="*/ 259 w 2617"/>
              <a:gd name="T75" fmla="*/ 831 h 2360"/>
              <a:gd name="T76" fmla="*/ 291 w 2617"/>
              <a:gd name="T77" fmla="*/ 723 h 2360"/>
              <a:gd name="T78" fmla="*/ 164 w 2617"/>
              <a:gd name="T79" fmla="*/ 787 h 2360"/>
              <a:gd name="T80" fmla="*/ 71 w 2617"/>
              <a:gd name="T81" fmla="*/ 780 h 2360"/>
              <a:gd name="T82" fmla="*/ 190 w 2617"/>
              <a:gd name="T83" fmla="*/ 728 h 2360"/>
              <a:gd name="T84" fmla="*/ 92 w 2617"/>
              <a:gd name="T85" fmla="*/ 648 h 2360"/>
              <a:gd name="T86" fmla="*/ 19 w 2617"/>
              <a:gd name="T87" fmla="*/ 717 h 2360"/>
              <a:gd name="T88" fmla="*/ 2 w 2617"/>
              <a:gd name="T89" fmla="*/ 629 h 2360"/>
              <a:gd name="T90" fmla="*/ 65 w 2617"/>
              <a:gd name="T91" fmla="*/ 527 h 2360"/>
              <a:gd name="T92" fmla="*/ 94 w 2617"/>
              <a:gd name="T93" fmla="*/ 499 h 2360"/>
              <a:gd name="T94" fmla="*/ 140 w 2617"/>
              <a:gd name="T95" fmla="*/ 519 h 2360"/>
              <a:gd name="T96" fmla="*/ 111 w 2617"/>
              <a:gd name="T97" fmla="*/ 385 h 2360"/>
              <a:gd name="T98" fmla="*/ 182 w 2617"/>
              <a:gd name="T99" fmla="*/ 339 h 2360"/>
              <a:gd name="T100" fmla="*/ 303 w 2617"/>
              <a:gd name="T101" fmla="*/ 241 h 2360"/>
              <a:gd name="T102" fmla="*/ 336 w 2617"/>
              <a:gd name="T103" fmla="*/ 228 h 2360"/>
              <a:gd name="T104" fmla="*/ 350 w 2617"/>
              <a:gd name="T105" fmla="*/ 380 h 2360"/>
              <a:gd name="T106" fmla="*/ 293 w 2617"/>
              <a:gd name="T107" fmla="*/ 511 h 2360"/>
              <a:gd name="T108" fmla="*/ 324 w 2617"/>
              <a:gd name="T109" fmla="*/ 537 h 2360"/>
              <a:gd name="T110" fmla="*/ 352 w 2617"/>
              <a:gd name="T111" fmla="*/ 475 h 2360"/>
              <a:gd name="T112" fmla="*/ 431 w 2617"/>
              <a:gd name="T113" fmla="*/ 400 h 2360"/>
              <a:gd name="T114" fmla="*/ 536 w 2617"/>
              <a:gd name="T115" fmla="*/ 336 h 2360"/>
              <a:gd name="T116" fmla="*/ 489 w 2617"/>
              <a:gd name="T117" fmla="*/ 276 h 2360"/>
              <a:gd name="T118" fmla="*/ 379 w 2617"/>
              <a:gd name="T119" fmla="*/ 224 h 2360"/>
              <a:gd name="T120" fmla="*/ 444 w 2617"/>
              <a:gd name="T121" fmla="*/ 175 h 2360"/>
              <a:gd name="T122" fmla="*/ 467 w 2617"/>
              <a:gd name="T123" fmla="*/ 104 h 2360"/>
              <a:gd name="T124" fmla="*/ 650 w 2617"/>
              <a:gd name="T125" fmla="*/ 12 h 2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17" h="2360">
                <a:moveTo>
                  <a:pt x="428" y="1544"/>
                </a:moveTo>
                <a:lnTo>
                  <a:pt x="425" y="1560"/>
                </a:lnTo>
                <a:lnTo>
                  <a:pt x="402" y="1548"/>
                </a:lnTo>
                <a:lnTo>
                  <a:pt x="394" y="1561"/>
                </a:lnTo>
                <a:lnTo>
                  <a:pt x="389" y="1535"/>
                </a:lnTo>
                <a:lnTo>
                  <a:pt x="408" y="1522"/>
                </a:lnTo>
                <a:lnTo>
                  <a:pt x="409" y="1498"/>
                </a:lnTo>
                <a:lnTo>
                  <a:pt x="409" y="1498"/>
                </a:lnTo>
                <a:lnTo>
                  <a:pt x="421" y="1498"/>
                </a:lnTo>
                <a:lnTo>
                  <a:pt x="425" y="1528"/>
                </a:lnTo>
                <a:lnTo>
                  <a:pt x="441" y="1541"/>
                </a:lnTo>
                <a:lnTo>
                  <a:pt x="428" y="1544"/>
                </a:lnTo>
                <a:close/>
                <a:moveTo>
                  <a:pt x="558" y="1457"/>
                </a:moveTo>
                <a:lnTo>
                  <a:pt x="545" y="1472"/>
                </a:lnTo>
                <a:lnTo>
                  <a:pt x="566" y="1482"/>
                </a:lnTo>
                <a:lnTo>
                  <a:pt x="594" y="1485"/>
                </a:lnTo>
                <a:lnTo>
                  <a:pt x="591" y="1502"/>
                </a:lnTo>
                <a:lnTo>
                  <a:pt x="566" y="1499"/>
                </a:lnTo>
                <a:lnTo>
                  <a:pt x="562" y="1488"/>
                </a:lnTo>
                <a:lnTo>
                  <a:pt x="533" y="1481"/>
                </a:lnTo>
                <a:lnTo>
                  <a:pt x="503" y="1481"/>
                </a:lnTo>
                <a:lnTo>
                  <a:pt x="496" y="1470"/>
                </a:lnTo>
                <a:lnTo>
                  <a:pt x="474" y="1478"/>
                </a:lnTo>
                <a:lnTo>
                  <a:pt x="463" y="1473"/>
                </a:lnTo>
                <a:lnTo>
                  <a:pt x="463" y="1455"/>
                </a:lnTo>
                <a:lnTo>
                  <a:pt x="476" y="1445"/>
                </a:lnTo>
                <a:lnTo>
                  <a:pt x="502" y="1453"/>
                </a:lnTo>
                <a:lnTo>
                  <a:pt x="520" y="1469"/>
                </a:lnTo>
                <a:lnTo>
                  <a:pt x="512" y="1443"/>
                </a:lnTo>
                <a:lnTo>
                  <a:pt x="529" y="1436"/>
                </a:lnTo>
                <a:lnTo>
                  <a:pt x="529" y="1436"/>
                </a:lnTo>
                <a:lnTo>
                  <a:pt x="546" y="1437"/>
                </a:lnTo>
                <a:lnTo>
                  <a:pt x="549" y="1456"/>
                </a:lnTo>
                <a:lnTo>
                  <a:pt x="558" y="1457"/>
                </a:lnTo>
                <a:close/>
                <a:moveTo>
                  <a:pt x="455" y="1158"/>
                </a:moveTo>
                <a:lnTo>
                  <a:pt x="460" y="1163"/>
                </a:lnTo>
                <a:lnTo>
                  <a:pt x="480" y="1162"/>
                </a:lnTo>
                <a:lnTo>
                  <a:pt x="494" y="1179"/>
                </a:lnTo>
                <a:lnTo>
                  <a:pt x="499" y="1200"/>
                </a:lnTo>
                <a:lnTo>
                  <a:pt x="489" y="1205"/>
                </a:lnTo>
                <a:lnTo>
                  <a:pt x="489" y="1215"/>
                </a:lnTo>
                <a:lnTo>
                  <a:pt x="509" y="1210"/>
                </a:lnTo>
                <a:lnTo>
                  <a:pt x="506" y="1243"/>
                </a:lnTo>
                <a:lnTo>
                  <a:pt x="522" y="1269"/>
                </a:lnTo>
                <a:lnTo>
                  <a:pt x="503" y="1295"/>
                </a:lnTo>
                <a:lnTo>
                  <a:pt x="517" y="1298"/>
                </a:lnTo>
                <a:lnTo>
                  <a:pt x="530" y="1323"/>
                </a:lnTo>
                <a:lnTo>
                  <a:pt x="546" y="1325"/>
                </a:lnTo>
                <a:lnTo>
                  <a:pt x="542" y="1344"/>
                </a:lnTo>
                <a:lnTo>
                  <a:pt x="551" y="1364"/>
                </a:lnTo>
                <a:lnTo>
                  <a:pt x="528" y="1383"/>
                </a:lnTo>
                <a:lnTo>
                  <a:pt x="538" y="1407"/>
                </a:lnTo>
                <a:lnTo>
                  <a:pt x="523" y="1408"/>
                </a:lnTo>
                <a:lnTo>
                  <a:pt x="526" y="1401"/>
                </a:lnTo>
                <a:lnTo>
                  <a:pt x="520" y="1393"/>
                </a:lnTo>
                <a:lnTo>
                  <a:pt x="512" y="1398"/>
                </a:lnTo>
                <a:lnTo>
                  <a:pt x="509" y="1377"/>
                </a:lnTo>
                <a:lnTo>
                  <a:pt x="487" y="1377"/>
                </a:lnTo>
                <a:lnTo>
                  <a:pt x="493" y="1364"/>
                </a:lnTo>
                <a:lnTo>
                  <a:pt x="458" y="1362"/>
                </a:lnTo>
                <a:lnTo>
                  <a:pt x="458" y="1374"/>
                </a:lnTo>
                <a:lnTo>
                  <a:pt x="441" y="1383"/>
                </a:lnTo>
                <a:lnTo>
                  <a:pt x="432" y="1371"/>
                </a:lnTo>
                <a:lnTo>
                  <a:pt x="425" y="1372"/>
                </a:lnTo>
                <a:lnTo>
                  <a:pt x="422" y="1355"/>
                </a:lnTo>
                <a:lnTo>
                  <a:pt x="411" y="1355"/>
                </a:lnTo>
                <a:lnTo>
                  <a:pt x="421" y="1322"/>
                </a:lnTo>
                <a:lnTo>
                  <a:pt x="385" y="1325"/>
                </a:lnTo>
                <a:lnTo>
                  <a:pt x="376" y="1315"/>
                </a:lnTo>
                <a:lnTo>
                  <a:pt x="381" y="1303"/>
                </a:lnTo>
                <a:lnTo>
                  <a:pt x="375" y="1285"/>
                </a:lnTo>
                <a:lnTo>
                  <a:pt x="388" y="1254"/>
                </a:lnTo>
                <a:lnTo>
                  <a:pt x="363" y="1261"/>
                </a:lnTo>
                <a:lnTo>
                  <a:pt x="365" y="1253"/>
                </a:lnTo>
                <a:lnTo>
                  <a:pt x="378" y="1247"/>
                </a:lnTo>
                <a:lnTo>
                  <a:pt x="382" y="1210"/>
                </a:lnTo>
                <a:lnTo>
                  <a:pt x="382" y="1198"/>
                </a:lnTo>
                <a:lnTo>
                  <a:pt x="370" y="1192"/>
                </a:lnTo>
                <a:lnTo>
                  <a:pt x="376" y="1176"/>
                </a:lnTo>
                <a:lnTo>
                  <a:pt x="366" y="1172"/>
                </a:lnTo>
                <a:lnTo>
                  <a:pt x="372" y="1078"/>
                </a:lnTo>
                <a:lnTo>
                  <a:pt x="346" y="1045"/>
                </a:lnTo>
                <a:lnTo>
                  <a:pt x="343" y="1018"/>
                </a:lnTo>
                <a:lnTo>
                  <a:pt x="359" y="1002"/>
                </a:lnTo>
                <a:lnTo>
                  <a:pt x="359" y="988"/>
                </a:lnTo>
                <a:lnTo>
                  <a:pt x="409" y="950"/>
                </a:lnTo>
                <a:lnTo>
                  <a:pt x="409" y="950"/>
                </a:lnTo>
                <a:lnTo>
                  <a:pt x="417" y="947"/>
                </a:lnTo>
                <a:lnTo>
                  <a:pt x="434" y="962"/>
                </a:lnTo>
                <a:lnTo>
                  <a:pt x="432" y="982"/>
                </a:lnTo>
                <a:lnTo>
                  <a:pt x="447" y="993"/>
                </a:lnTo>
                <a:lnTo>
                  <a:pt x="444" y="1006"/>
                </a:lnTo>
                <a:lnTo>
                  <a:pt x="451" y="1008"/>
                </a:lnTo>
                <a:lnTo>
                  <a:pt x="450" y="1028"/>
                </a:lnTo>
                <a:lnTo>
                  <a:pt x="425" y="1037"/>
                </a:lnTo>
                <a:lnTo>
                  <a:pt x="422" y="1047"/>
                </a:lnTo>
                <a:lnTo>
                  <a:pt x="450" y="1058"/>
                </a:lnTo>
                <a:lnTo>
                  <a:pt x="455" y="1090"/>
                </a:lnTo>
                <a:lnTo>
                  <a:pt x="451" y="1117"/>
                </a:lnTo>
                <a:lnTo>
                  <a:pt x="470" y="1142"/>
                </a:lnTo>
                <a:lnTo>
                  <a:pt x="467" y="1152"/>
                </a:lnTo>
                <a:lnTo>
                  <a:pt x="455" y="1158"/>
                </a:lnTo>
                <a:close/>
                <a:moveTo>
                  <a:pt x="577" y="45"/>
                </a:moveTo>
                <a:lnTo>
                  <a:pt x="526" y="51"/>
                </a:lnTo>
                <a:lnTo>
                  <a:pt x="532" y="34"/>
                </a:lnTo>
                <a:lnTo>
                  <a:pt x="520" y="13"/>
                </a:lnTo>
                <a:lnTo>
                  <a:pt x="525" y="0"/>
                </a:lnTo>
                <a:lnTo>
                  <a:pt x="525" y="0"/>
                </a:lnTo>
                <a:lnTo>
                  <a:pt x="568" y="8"/>
                </a:lnTo>
                <a:lnTo>
                  <a:pt x="577" y="24"/>
                </a:lnTo>
                <a:lnTo>
                  <a:pt x="577" y="45"/>
                </a:lnTo>
                <a:close/>
                <a:moveTo>
                  <a:pt x="657" y="0"/>
                </a:moveTo>
                <a:lnTo>
                  <a:pt x="695" y="13"/>
                </a:lnTo>
                <a:lnTo>
                  <a:pt x="695" y="13"/>
                </a:lnTo>
                <a:lnTo>
                  <a:pt x="722" y="54"/>
                </a:lnTo>
                <a:lnTo>
                  <a:pt x="761" y="60"/>
                </a:lnTo>
                <a:lnTo>
                  <a:pt x="883" y="133"/>
                </a:lnTo>
                <a:lnTo>
                  <a:pt x="912" y="140"/>
                </a:lnTo>
                <a:lnTo>
                  <a:pt x="999" y="137"/>
                </a:lnTo>
                <a:lnTo>
                  <a:pt x="1005" y="152"/>
                </a:lnTo>
                <a:lnTo>
                  <a:pt x="1140" y="188"/>
                </a:lnTo>
                <a:lnTo>
                  <a:pt x="1144" y="195"/>
                </a:lnTo>
                <a:lnTo>
                  <a:pt x="1139" y="212"/>
                </a:lnTo>
                <a:lnTo>
                  <a:pt x="1166" y="261"/>
                </a:lnTo>
                <a:lnTo>
                  <a:pt x="1162" y="269"/>
                </a:lnTo>
                <a:lnTo>
                  <a:pt x="1169" y="283"/>
                </a:lnTo>
                <a:lnTo>
                  <a:pt x="1175" y="293"/>
                </a:lnTo>
                <a:lnTo>
                  <a:pt x="1180" y="286"/>
                </a:lnTo>
                <a:lnTo>
                  <a:pt x="1189" y="289"/>
                </a:lnTo>
                <a:lnTo>
                  <a:pt x="1198" y="351"/>
                </a:lnTo>
                <a:lnTo>
                  <a:pt x="1215" y="369"/>
                </a:lnTo>
                <a:lnTo>
                  <a:pt x="1216" y="380"/>
                </a:lnTo>
                <a:lnTo>
                  <a:pt x="1280" y="391"/>
                </a:lnTo>
                <a:lnTo>
                  <a:pt x="1310" y="377"/>
                </a:lnTo>
                <a:lnTo>
                  <a:pt x="1361" y="372"/>
                </a:lnTo>
                <a:lnTo>
                  <a:pt x="1378" y="371"/>
                </a:lnTo>
                <a:lnTo>
                  <a:pt x="1394" y="349"/>
                </a:lnTo>
                <a:lnTo>
                  <a:pt x="1422" y="335"/>
                </a:lnTo>
                <a:lnTo>
                  <a:pt x="1558" y="367"/>
                </a:lnTo>
                <a:lnTo>
                  <a:pt x="1574" y="355"/>
                </a:lnTo>
                <a:lnTo>
                  <a:pt x="1591" y="355"/>
                </a:lnTo>
                <a:lnTo>
                  <a:pt x="1647" y="335"/>
                </a:lnTo>
                <a:lnTo>
                  <a:pt x="1702" y="297"/>
                </a:lnTo>
                <a:lnTo>
                  <a:pt x="1748" y="296"/>
                </a:lnTo>
                <a:lnTo>
                  <a:pt x="1802" y="322"/>
                </a:lnTo>
                <a:lnTo>
                  <a:pt x="1826" y="354"/>
                </a:lnTo>
                <a:lnTo>
                  <a:pt x="1861" y="382"/>
                </a:lnTo>
                <a:lnTo>
                  <a:pt x="1953" y="395"/>
                </a:lnTo>
                <a:lnTo>
                  <a:pt x="1969" y="439"/>
                </a:lnTo>
                <a:lnTo>
                  <a:pt x="2019" y="473"/>
                </a:lnTo>
                <a:lnTo>
                  <a:pt x="2023" y="521"/>
                </a:lnTo>
                <a:lnTo>
                  <a:pt x="2051" y="534"/>
                </a:lnTo>
                <a:lnTo>
                  <a:pt x="2059" y="535"/>
                </a:lnTo>
                <a:lnTo>
                  <a:pt x="2061" y="542"/>
                </a:lnTo>
                <a:lnTo>
                  <a:pt x="2058" y="578"/>
                </a:lnTo>
                <a:lnTo>
                  <a:pt x="2078" y="587"/>
                </a:lnTo>
                <a:lnTo>
                  <a:pt x="2129" y="587"/>
                </a:lnTo>
                <a:lnTo>
                  <a:pt x="2185" y="626"/>
                </a:lnTo>
                <a:lnTo>
                  <a:pt x="2208" y="694"/>
                </a:lnTo>
                <a:lnTo>
                  <a:pt x="2181" y="727"/>
                </a:lnTo>
                <a:lnTo>
                  <a:pt x="2113" y="721"/>
                </a:lnTo>
                <a:lnTo>
                  <a:pt x="2023" y="861"/>
                </a:lnTo>
                <a:lnTo>
                  <a:pt x="1979" y="865"/>
                </a:lnTo>
                <a:lnTo>
                  <a:pt x="1933" y="848"/>
                </a:lnTo>
                <a:lnTo>
                  <a:pt x="1884" y="819"/>
                </a:lnTo>
                <a:lnTo>
                  <a:pt x="1858" y="790"/>
                </a:lnTo>
                <a:lnTo>
                  <a:pt x="1812" y="776"/>
                </a:lnTo>
                <a:lnTo>
                  <a:pt x="1763" y="795"/>
                </a:lnTo>
                <a:lnTo>
                  <a:pt x="1755" y="826"/>
                </a:lnTo>
                <a:lnTo>
                  <a:pt x="1776" y="862"/>
                </a:lnTo>
                <a:lnTo>
                  <a:pt x="1786" y="898"/>
                </a:lnTo>
                <a:lnTo>
                  <a:pt x="1790" y="955"/>
                </a:lnTo>
                <a:lnTo>
                  <a:pt x="1778" y="998"/>
                </a:lnTo>
                <a:lnTo>
                  <a:pt x="1783" y="1058"/>
                </a:lnTo>
                <a:lnTo>
                  <a:pt x="1786" y="1122"/>
                </a:lnTo>
                <a:lnTo>
                  <a:pt x="1786" y="1178"/>
                </a:lnTo>
                <a:lnTo>
                  <a:pt x="1765" y="1221"/>
                </a:lnTo>
                <a:lnTo>
                  <a:pt x="1768" y="1257"/>
                </a:lnTo>
                <a:lnTo>
                  <a:pt x="1802" y="1303"/>
                </a:lnTo>
                <a:lnTo>
                  <a:pt x="1851" y="1331"/>
                </a:lnTo>
                <a:lnTo>
                  <a:pt x="1875" y="1401"/>
                </a:lnTo>
                <a:lnTo>
                  <a:pt x="1879" y="1452"/>
                </a:lnTo>
                <a:lnTo>
                  <a:pt x="1876" y="1524"/>
                </a:lnTo>
                <a:lnTo>
                  <a:pt x="1900" y="1580"/>
                </a:lnTo>
                <a:lnTo>
                  <a:pt x="1930" y="1604"/>
                </a:lnTo>
                <a:lnTo>
                  <a:pt x="1961" y="1641"/>
                </a:lnTo>
                <a:lnTo>
                  <a:pt x="1967" y="1714"/>
                </a:lnTo>
                <a:lnTo>
                  <a:pt x="2006" y="1747"/>
                </a:lnTo>
                <a:lnTo>
                  <a:pt x="2012" y="1809"/>
                </a:lnTo>
                <a:lnTo>
                  <a:pt x="2039" y="1848"/>
                </a:lnTo>
                <a:lnTo>
                  <a:pt x="2084" y="1865"/>
                </a:lnTo>
                <a:lnTo>
                  <a:pt x="2101" y="1922"/>
                </a:lnTo>
                <a:lnTo>
                  <a:pt x="2124" y="1922"/>
                </a:lnTo>
                <a:lnTo>
                  <a:pt x="2140" y="1883"/>
                </a:lnTo>
                <a:lnTo>
                  <a:pt x="2152" y="1792"/>
                </a:lnTo>
                <a:lnTo>
                  <a:pt x="2146" y="1737"/>
                </a:lnTo>
                <a:lnTo>
                  <a:pt x="2175" y="1737"/>
                </a:lnTo>
                <a:lnTo>
                  <a:pt x="2185" y="1764"/>
                </a:lnTo>
                <a:lnTo>
                  <a:pt x="2185" y="1798"/>
                </a:lnTo>
                <a:lnTo>
                  <a:pt x="2225" y="1865"/>
                </a:lnTo>
                <a:lnTo>
                  <a:pt x="2292" y="1904"/>
                </a:lnTo>
                <a:lnTo>
                  <a:pt x="2332" y="1854"/>
                </a:lnTo>
                <a:lnTo>
                  <a:pt x="2391" y="1815"/>
                </a:lnTo>
                <a:lnTo>
                  <a:pt x="2441" y="1832"/>
                </a:lnTo>
                <a:lnTo>
                  <a:pt x="2460" y="1848"/>
                </a:lnTo>
                <a:lnTo>
                  <a:pt x="2511" y="1844"/>
                </a:lnTo>
                <a:lnTo>
                  <a:pt x="2545" y="1898"/>
                </a:lnTo>
                <a:lnTo>
                  <a:pt x="2549" y="1955"/>
                </a:lnTo>
                <a:lnTo>
                  <a:pt x="2528" y="2005"/>
                </a:lnTo>
                <a:lnTo>
                  <a:pt x="2534" y="2056"/>
                </a:lnTo>
                <a:lnTo>
                  <a:pt x="2573" y="2090"/>
                </a:lnTo>
                <a:lnTo>
                  <a:pt x="2600" y="2146"/>
                </a:lnTo>
                <a:lnTo>
                  <a:pt x="2617" y="2197"/>
                </a:lnTo>
                <a:lnTo>
                  <a:pt x="2611" y="2203"/>
                </a:lnTo>
                <a:lnTo>
                  <a:pt x="2611" y="2247"/>
                </a:lnTo>
                <a:lnTo>
                  <a:pt x="2561" y="2298"/>
                </a:lnTo>
                <a:lnTo>
                  <a:pt x="2534" y="2275"/>
                </a:lnTo>
                <a:lnTo>
                  <a:pt x="2487" y="2253"/>
                </a:lnTo>
                <a:lnTo>
                  <a:pt x="2453" y="2272"/>
                </a:lnTo>
                <a:lnTo>
                  <a:pt x="2436" y="2275"/>
                </a:lnTo>
                <a:lnTo>
                  <a:pt x="2433" y="2314"/>
                </a:lnTo>
                <a:lnTo>
                  <a:pt x="2415" y="2348"/>
                </a:lnTo>
                <a:lnTo>
                  <a:pt x="2359" y="2360"/>
                </a:lnTo>
                <a:lnTo>
                  <a:pt x="2297" y="2354"/>
                </a:lnTo>
                <a:lnTo>
                  <a:pt x="2286" y="2303"/>
                </a:lnTo>
                <a:lnTo>
                  <a:pt x="2286" y="2263"/>
                </a:lnTo>
                <a:lnTo>
                  <a:pt x="2274" y="2260"/>
                </a:lnTo>
                <a:lnTo>
                  <a:pt x="2219" y="2292"/>
                </a:lnTo>
                <a:lnTo>
                  <a:pt x="2196" y="2292"/>
                </a:lnTo>
                <a:lnTo>
                  <a:pt x="2163" y="2213"/>
                </a:lnTo>
                <a:lnTo>
                  <a:pt x="2157" y="2164"/>
                </a:lnTo>
                <a:lnTo>
                  <a:pt x="2104" y="2071"/>
                </a:lnTo>
                <a:lnTo>
                  <a:pt x="2083" y="2043"/>
                </a:lnTo>
                <a:lnTo>
                  <a:pt x="2039" y="2079"/>
                </a:lnTo>
                <a:lnTo>
                  <a:pt x="1961" y="2073"/>
                </a:lnTo>
                <a:lnTo>
                  <a:pt x="1973" y="2118"/>
                </a:lnTo>
                <a:lnTo>
                  <a:pt x="1876" y="2123"/>
                </a:lnTo>
                <a:lnTo>
                  <a:pt x="1846" y="2093"/>
                </a:lnTo>
                <a:lnTo>
                  <a:pt x="1826" y="2089"/>
                </a:lnTo>
                <a:lnTo>
                  <a:pt x="1791" y="2110"/>
                </a:lnTo>
                <a:lnTo>
                  <a:pt x="1750" y="2115"/>
                </a:lnTo>
                <a:lnTo>
                  <a:pt x="1724" y="2128"/>
                </a:lnTo>
                <a:lnTo>
                  <a:pt x="1678" y="2123"/>
                </a:lnTo>
                <a:lnTo>
                  <a:pt x="1669" y="2109"/>
                </a:lnTo>
                <a:lnTo>
                  <a:pt x="1669" y="2087"/>
                </a:lnTo>
                <a:lnTo>
                  <a:pt x="1624" y="2084"/>
                </a:lnTo>
                <a:lnTo>
                  <a:pt x="1618" y="2017"/>
                </a:lnTo>
                <a:lnTo>
                  <a:pt x="1580" y="1981"/>
                </a:lnTo>
                <a:lnTo>
                  <a:pt x="1557" y="1988"/>
                </a:lnTo>
                <a:lnTo>
                  <a:pt x="1489" y="1946"/>
                </a:lnTo>
                <a:lnTo>
                  <a:pt x="1422" y="1935"/>
                </a:lnTo>
                <a:lnTo>
                  <a:pt x="1375" y="1971"/>
                </a:lnTo>
                <a:lnTo>
                  <a:pt x="1339" y="1984"/>
                </a:lnTo>
                <a:lnTo>
                  <a:pt x="1339" y="2135"/>
                </a:lnTo>
                <a:lnTo>
                  <a:pt x="1209" y="2197"/>
                </a:lnTo>
                <a:lnTo>
                  <a:pt x="1131" y="2224"/>
                </a:lnTo>
                <a:lnTo>
                  <a:pt x="1104" y="2200"/>
                </a:lnTo>
                <a:lnTo>
                  <a:pt x="1081" y="2210"/>
                </a:lnTo>
                <a:lnTo>
                  <a:pt x="1068" y="2204"/>
                </a:lnTo>
                <a:lnTo>
                  <a:pt x="1062" y="2223"/>
                </a:lnTo>
                <a:lnTo>
                  <a:pt x="1043" y="2243"/>
                </a:lnTo>
                <a:lnTo>
                  <a:pt x="967" y="2224"/>
                </a:lnTo>
                <a:lnTo>
                  <a:pt x="947" y="2234"/>
                </a:lnTo>
                <a:lnTo>
                  <a:pt x="932" y="2221"/>
                </a:lnTo>
                <a:lnTo>
                  <a:pt x="941" y="2203"/>
                </a:lnTo>
                <a:lnTo>
                  <a:pt x="932" y="2184"/>
                </a:lnTo>
                <a:lnTo>
                  <a:pt x="944" y="2182"/>
                </a:lnTo>
                <a:lnTo>
                  <a:pt x="945" y="2175"/>
                </a:lnTo>
                <a:lnTo>
                  <a:pt x="905" y="2128"/>
                </a:lnTo>
                <a:lnTo>
                  <a:pt x="886" y="2131"/>
                </a:lnTo>
                <a:lnTo>
                  <a:pt x="881" y="2079"/>
                </a:lnTo>
                <a:lnTo>
                  <a:pt x="862" y="2083"/>
                </a:lnTo>
                <a:lnTo>
                  <a:pt x="875" y="2064"/>
                </a:lnTo>
                <a:lnTo>
                  <a:pt x="888" y="2071"/>
                </a:lnTo>
                <a:lnTo>
                  <a:pt x="908" y="2057"/>
                </a:lnTo>
                <a:lnTo>
                  <a:pt x="907" y="2048"/>
                </a:lnTo>
                <a:lnTo>
                  <a:pt x="885" y="2054"/>
                </a:lnTo>
                <a:lnTo>
                  <a:pt x="885" y="2038"/>
                </a:lnTo>
                <a:lnTo>
                  <a:pt x="866" y="2030"/>
                </a:lnTo>
                <a:lnTo>
                  <a:pt x="852" y="2043"/>
                </a:lnTo>
                <a:lnTo>
                  <a:pt x="827" y="1989"/>
                </a:lnTo>
                <a:lnTo>
                  <a:pt x="783" y="1950"/>
                </a:lnTo>
                <a:lnTo>
                  <a:pt x="757" y="1975"/>
                </a:lnTo>
                <a:lnTo>
                  <a:pt x="755" y="1959"/>
                </a:lnTo>
                <a:lnTo>
                  <a:pt x="741" y="1942"/>
                </a:lnTo>
                <a:lnTo>
                  <a:pt x="693" y="1924"/>
                </a:lnTo>
                <a:lnTo>
                  <a:pt x="672" y="1930"/>
                </a:lnTo>
                <a:lnTo>
                  <a:pt x="667" y="1973"/>
                </a:lnTo>
                <a:lnTo>
                  <a:pt x="647" y="1956"/>
                </a:lnTo>
                <a:lnTo>
                  <a:pt x="649" y="1907"/>
                </a:lnTo>
                <a:lnTo>
                  <a:pt x="663" y="1916"/>
                </a:lnTo>
                <a:lnTo>
                  <a:pt x="690" y="1911"/>
                </a:lnTo>
                <a:lnTo>
                  <a:pt x="705" y="1894"/>
                </a:lnTo>
                <a:lnTo>
                  <a:pt x="700" y="1854"/>
                </a:lnTo>
                <a:lnTo>
                  <a:pt x="721" y="1825"/>
                </a:lnTo>
                <a:lnTo>
                  <a:pt x="728" y="1825"/>
                </a:lnTo>
                <a:lnTo>
                  <a:pt x="712" y="1743"/>
                </a:lnTo>
                <a:lnTo>
                  <a:pt x="724" y="1730"/>
                </a:lnTo>
                <a:lnTo>
                  <a:pt x="729" y="1698"/>
                </a:lnTo>
                <a:lnTo>
                  <a:pt x="742" y="1695"/>
                </a:lnTo>
                <a:lnTo>
                  <a:pt x="742" y="1687"/>
                </a:lnTo>
                <a:lnTo>
                  <a:pt x="732" y="1669"/>
                </a:lnTo>
                <a:lnTo>
                  <a:pt x="719" y="1664"/>
                </a:lnTo>
                <a:lnTo>
                  <a:pt x="728" y="1658"/>
                </a:lnTo>
                <a:lnTo>
                  <a:pt x="706" y="1617"/>
                </a:lnTo>
                <a:lnTo>
                  <a:pt x="690" y="1620"/>
                </a:lnTo>
                <a:lnTo>
                  <a:pt x="683" y="1592"/>
                </a:lnTo>
                <a:lnTo>
                  <a:pt x="660" y="1563"/>
                </a:lnTo>
                <a:lnTo>
                  <a:pt x="669" y="1553"/>
                </a:lnTo>
                <a:lnTo>
                  <a:pt x="683" y="1561"/>
                </a:lnTo>
                <a:lnTo>
                  <a:pt x="695" y="1547"/>
                </a:lnTo>
                <a:lnTo>
                  <a:pt x="735" y="1532"/>
                </a:lnTo>
                <a:lnTo>
                  <a:pt x="741" y="1519"/>
                </a:lnTo>
                <a:lnTo>
                  <a:pt x="757" y="1511"/>
                </a:lnTo>
                <a:lnTo>
                  <a:pt x="804" y="1514"/>
                </a:lnTo>
                <a:lnTo>
                  <a:pt x="745" y="1502"/>
                </a:lnTo>
                <a:lnTo>
                  <a:pt x="660" y="1443"/>
                </a:lnTo>
                <a:lnTo>
                  <a:pt x="628" y="1443"/>
                </a:lnTo>
                <a:lnTo>
                  <a:pt x="636" y="1384"/>
                </a:lnTo>
                <a:lnTo>
                  <a:pt x="651" y="1351"/>
                </a:lnTo>
                <a:lnTo>
                  <a:pt x="670" y="1347"/>
                </a:lnTo>
                <a:lnTo>
                  <a:pt x="695" y="1321"/>
                </a:lnTo>
                <a:lnTo>
                  <a:pt x="718" y="1321"/>
                </a:lnTo>
                <a:lnTo>
                  <a:pt x="729" y="1299"/>
                </a:lnTo>
                <a:lnTo>
                  <a:pt x="742" y="1300"/>
                </a:lnTo>
                <a:lnTo>
                  <a:pt x="745" y="1293"/>
                </a:lnTo>
                <a:lnTo>
                  <a:pt x="773" y="1295"/>
                </a:lnTo>
                <a:lnTo>
                  <a:pt x="784" y="1246"/>
                </a:lnTo>
                <a:lnTo>
                  <a:pt x="807" y="1259"/>
                </a:lnTo>
                <a:lnTo>
                  <a:pt x="833" y="1254"/>
                </a:lnTo>
                <a:lnTo>
                  <a:pt x="850" y="1231"/>
                </a:lnTo>
                <a:lnTo>
                  <a:pt x="811" y="1246"/>
                </a:lnTo>
                <a:lnTo>
                  <a:pt x="785" y="1230"/>
                </a:lnTo>
                <a:lnTo>
                  <a:pt x="775" y="1238"/>
                </a:lnTo>
                <a:lnTo>
                  <a:pt x="767" y="1227"/>
                </a:lnTo>
                <a:lnTo>
                  <a:pt x="765" y="1241"/>
                </a:lnTo>
                <a:lnTo>
                  <a:pt x="728" y="1266"/>
                </a:lnTo>
                <a:lnTo>
                  <a:pt x="722" y="1286"/>
                </a:lnTo>
                <a:lnTo>
                  <a:pt x="708" y="1287"/>
                </a:lnTo>
                <a:lnTo>
                  <a:pt x="702" y="1313"/>
                </a:lnTo>
                <a:lnTo>
                  <a:pt x="654" y="1336"/>
                </a:lnTo>
                <a:lnTo>
                  <a:pt x="659" y="1315"/>
                </a:lnTo>
                <a:lnTo>
                  <a:pt x="637" y="1292"/>
                </a:lnTo>
                <a:lnTo>
                  <a:pt x="638" y="1260"/>
                </a:lnTo>
                <a:lnTo>
                  <a:pt x="627" y="1241"/>
                </a:lnTo>
                <a:lnTo>
                  <a:pt x="631" y="1181"/>
                </a:lnTo>
                <a:lnTo>
                  <a:pt x="644" y="1175"/>
                </a:lnTo>
                <a:lnTo>
                  <a:pt x="649" y="1158"/>
                </a:lnTo>
                <a:lnTo>
                  <a:pt x="667" y="1142"/>
                </a:lnTo>
                <a:lnTo>
                  <a:pt x="706" y="1156"/>
                </a:lnTo>
                <a:lnTo>
                  <a:pt x="729" y="1184"/>
                </a:lnTo>
                <a:lnTo>
                  <a:pt x="744" y="1182"/>
                </a:lnTo>
                <a:lnTo>
                  <a:pt x="713" y="1155"/>
                </a:lnTo>
                <a:lnTo>
                  <a:pt x="682" y="1142"/>
                </a:lnTo>
                <a:lnTo>
                  <a:pt x="669" y="1129"/>
                </a:lnTo>
                <a:lnTo>
                  <a:pt x="641" y="1152"/>
                </a:lnTo>
                <a:lnTo>
                  <a:pt x="637" y="1133"/>
                </a:lnTo>
                <a:lnTo>
                  <a:pt x="600" y="1100"/>
                </a:lnTo>
                <a:lnTo>
                  <a:pt x="611" y="1068"/>
                </a:lnTo>
                <a:lnTo>
                  <a:pt x="598" y="1015"/>
                </a:lnTo>
                <a:lnTo>
                  <a:pt x="579" y="993"/>
                </a:lnTo>
                <a:lnTo>
                  <a:pt x="517" y="967"/>
                </a:lnTo>
                <a:lnTo>
                  <a:pt x="507" y="950"/>
                </a:lnTo>
                <a:lnTo>
                  <a:pt x="443" y="940"/>
                </a:lnTo>
                <a:lnTo>
                  <a:pt x="431" y="929"/>
                </a:lnTo>
                <a:lnTo>
                  <a:pt x="388" y="953"/>
                </a:lnTo>
                <a:lnTo>
                  <a:pt x="360" y="982"/>
                </a:lnTo>
                <a:lnTo>
                  <a:pt x="350" y="1009"/>
                </a:lnTo>
                <a:lnTo>
                  <a:pt x="339" y="999"/>
                </a:lnTo>
                <a:lnTo>
                  <a:pt x="310" y="1032"/>
                </a:lnTo>
                <a:lnTo>
                  <a:pt x="307" y="1015"/>
                </a:lnTo>
                <a:lnTo>
                  <a:pt x="293" y="1001"/>
                </a:lnTo>
                <a:lnTo>
                  <a:pt x="304" y="982"/>
                </a:lnTo>
                <a:lnTo>
                  <a:pt x="301" y="949"/>
                </a:lnTo>
                <a:lnTo>
                  <a:pt x="321" y="934"/>
                </a:lnTo>
                <a:lnTo>
                  <a:pt x="319" y="878"/>
                </a:lnTo>
                <a:lnTo>
                  <a:pt x="300" y="836"/>
                </a:lnTo>
                <a:lnTo>
                  <a:pt x="290" y="829"/>
                </a:lnTo>
                <a:lnTo>
                  <a:pt x="277" y="835"/>
                </a:lnTo>
                <a:lnTo>
                  <a:pt x="259" y="831"/>
                </a:lnTo>
                <a:lnTo>
                  <a:pt x="258" y="818"/>
                </a:lnTo>
                <a:lnTo>
                  <a:pt x="265" y="812"/>
                </a:lnTo>
                <a:lnTo>
                  <a:pt x="257" y="806"/>
                </a:lnTo>
                <a:lnTo>
                  <a:pt x="254" y="793"/>
                </a:lnTo>
                <a:lnTo>
                  <a:pt x="257" y="780"/>
                </a:lnTo>
                <a:lnTo>
                  <a:pt x="274" y="767"/>
                </a:lnTo>
                <a:lnTo>
                  <a:pt x="271" y="743"/>
                </a:lnTo>
                <a:lnTo>
                  <a:pt x="275" y="728"/>
                </a:lnTo>
                <a:lnTo>
                  <a:pt x="284" y="730"/>
                </a:lnTo>
                <a:lnTo>
                  <a:pt x="291" y="723"/>
                </a:lnTo>
                <a:lnTo>
                  <a:pt x="284" y="710"/>
                </a:lnTo>
                <a:lnTo>
                  <a:pt x="268" y="711"/>
                </a:lnTo>
                <a:lnTo>
                  <a:pt x="249" y="737"/>
                </a:lnTo>
                <a:lnTo>
                  <a:pt x="212" y="735"/>
                </a:lnTo>
                <a:lnTo>
                  <a:pt x="209" y="753"/>
                </a:lnTo>
                <a:lnTo>
                  <a:pt x="219" y="761"/>
                </a:lnTo>
                <a:lnTo>
                  <a:pt x="218" y="767"/>
                </a:lnTo>
                <a:lnTo>
                  <a:pt x="205" y="772"/>
                </a:lnTo>
                <a:lnTo>
                  <a:pt x="206" y="783"/>
                </a:lnTo>
                <a:lnTo>
                  <a:pt x="164" y="787"/>
                </a:lnTo>
                <a:lnTo>
                  <a:pt x="167" y="799"/>
                </a:lnTo>
                <a:lnTo>
                  <a:pt x="150" y="802"/>
                </a:lnTo>
                <a:lnTo>
                  <a:pt x="154" y="810"/>
                </a:lnTo>
                <a:lnTo>
                  <a:pt x="146" y="828"/>
                </a:lnTo>
                <a:lnTo>
                  <a:pt x="131" y="833"/>
                </a:lnTo>
                <a:lnTo>
                  <a:pt x="125" y="819"/>
                </a:lnTo>
                <a:lnTo>
                  <a:pt x="110" y="826"/>
                </a:lnTo>
                <a:lnTo>
                  <a:pt x="75" y="822"/>
                </a:lnTo>
                <a:lnTo>
                  <a:pt x="65" y="784"/>
                </a:lnTo>
                <a:lnTo>
                  <a:pt x="71" y="780"/>
                </a:lnTo>
                <a:lnTo>
                  <a:pt x="61" y="770"/>
                </a:lnTo>
                <a:lnTo>
                  <a:pt x="65" y="761"/>
                </a:lnTo>
                <a:lnTo>
                  <a:pt x="87" y="757"/>
                </a:lnTo>
                <a:lnTo>
                  <a:pt x="81" y="750"/>
                </a:lnTo>
                <a:lnTo>
                  <a:pt x="98" y="735"/>
                </a:lnTo>
                <a:lnTo>
                  <a:pt x="121" y="743"/>
                </a:lnTo>
                <a:lnTo>
                  <a:pt x="149" y="761"/>
                </a:lnTo>
                <a:lnTo>
                  <a:pt x="163" y="763"/>
                </a:lnTo>
                <a:lnTo>
                  <a:pt x="180" y="750"/>
                </a:lnTo>
                <a:lnTo>
                  <a:pt x="190" y="728"/>
                </a:lnTo>
                <a:lnTo>
                  <a:pt x="174" y="717"/>
                </a:lnTo>
                <a:lnTo>
                  <a:pt x="156" y="728"/>
                </a:lnTo>
                <a:lnTo>
                  <a:pt x="157" y="717"/>
                </a:lnTo>
                <a:lnTo>
                  <a:pt x="179" y="686"/>
                </a:lnTo>
                <a:lnTo>
                  <a:pt x="156" y="697"/>
                </a:lnTo>
                <a:lnTo>
                  <a:pt x="121" y="678"/>
                </a:lnTo>
                <a:lnTo>
                  <a:pt x="140" y="653"/>
                </a:lnTo>
                <a:lnTo>
                  <a:pt x="124" y="658"/>
                </a:lnTo>
                <a:lnTo>
                  <a:pt x="118" y="649"/>
                </a:lnTo>
                <a:lnTo>
                  <a:pt x="92" y="648"/>
                </a:lnTo>
                <a:lnTo>
                  <a:pt x="76" y="658"/>
                </a:lnTo>
                <a:lnTo>
                  <a:pt x="49" y="643"/>
                </a:lnTo>
                <a:lnTo>
                  <a:pt x="51" y="659"/>
                </a:lnTo>
                <a:lnTo>
                  <a:pt x="66" y="674"/>
                </a:lnTo>
                <a:lnTo>
                  <a:pt x="69" y="710"/>
                </a:lnTo>
                <a:lnTo>
                  <a:pt x="22" y="757"/>
                </a:lnTo>
                <a:lnTo>
                  <a:pt x="13" y="757"/>
                </a:lnTo>
                <a:lnTo>
                  <a:pt x="16" y="743"/>
                </a:lnTo>
                <a:lnTo>
                  <a:pt x="26" y="738"/>
                </a:lnTo>
                <a:lnTo>
                  <a:pt x="19" y="717"/>
                </a:lnTo>
                <a:lnTo>
                  <a:pt x="39" y="688"/>
                </a:lnTo>
                <a:lnTo>
                  <a:pt x="32" y="676"/>
                </a:lnTo>
                <a:lnTo>
                  <a:pt x="38" y="669"/>
                </a:lnTo>
                <a:lnTo>
                  <a:pt x="35" y="663"/>
                </a:lnTo>
                <a:lnTo>
                  <a:pt x="23" y="669"/>
                </a:lnTo>
                <a:lnTo>
                  <a:pt x="16" y="659"/>
                </a:lnTo>
                <a:lnTo>
                  <a:pt x="20" y="646"/>
                </a:lnTo>
                <a:lnTo>
                  <a:pt x="13" y="645"/>
                </a:lnTo>
                <a:lnTo>
                  <a:pt x="17" y="636"/>
                </a:lnTo>
                <a:lnTo>
                  <a:pt x="2" y="629"/>
                </a:lnTo>
                <a:lnTo>
                  <a:pt x="0" y="619"/>
                </a:lnTo>
                <a:lnTo>
                  <a:pt x="33" y="612"/>
                </a:lnTo>
                <a:lnTo>
                  <a:pt x="33" y="588"/>
                </a:lnTo>
                <a:lnTo>
                  <a:pt x="40" y="599"/>
                </a:lnTo>
                <a:lnTo>
                  <a:pt x="59" y="583"/>
                </a:lnTo>
                <a:lnTo>
                  <a:pt x="66" y="555"/>
                </a:lnTo>
                <a:lnTo>
                  <a:pt x="58" y="555"/>
                </a:lnTo>
                <a:lnTo>
                  <a:pt x="53" y="544"/>
                </a:lnTo>
                <a:lnTo>
                  <a:pt x="66" y="537"/>
                </a:lnTo>
                <a:lnTo>
                  <a:pt x="65" y="527"/>
                </a:lnTo>
                <a:lnTo>
                  <a:pt x="78" y="525"/>
                </a:lnTo>
                <a:lnTo>
                  <a:pt x="81" y="503"/>
                </a:lnTo>
                <a:lnTo>
                  <a:pt x="58" y="482"/>
                </a:lnTo>
                <a:lnTo>
                  <a:pt x="74" y="482"/>
                </a:lnTo>
                <a:lnTo>
                  <a:pt x="63" y="463"/>
                </a:lnTo>
                <a:lnTo>
                  <a:pt x="75" y="467"/>
                </a:lnTo>
                <a:lnTo>
                  <a:pt x="84" y="454"/>
                </a:lnTo>
                <a:lnTo>
                  <a:pt x="85" y="475"/>
                </a:lnTo>
                <a:lnTo>
                  <a:pt x="104" y="475"/>
                </a:lnTo>
                <a:lnTo>
                  <a:pt x="94" y="499"/>
                </a:lnTo>
                <a:lnTo>
                  <a:pt x="105" y="509"/>
                </a:lnTo>
                <a:lnTo>
                  <a:pt x="102" y="542"/>
                </a:lnTo>
                <a:lnTo>
                  <a:pt x="107" y="545"/>
                </a:lnTo>
                <a:lnTo>
                  <a:pt x="114" y="532"/>
                </a:lnTo>
                <a:lnTo>
                  <a:pt x="137" y="593"/>
                </a:lnTo>
                <a:lnTo>
                  <a:pt x="149" y="599"/>
                </a:lnTo>
                <a:lnTo>
                  <a:pt x="140" y="551"/>
                </a:lnTo>
                <a:lnTo>
                  <a:pt x="124" y="542"/>
                </a:lnTo>
                <a:lnTo>
                  <a:pt x="120" y="521"/>
                </a:lnTo>
                <a:lnTo>
                  <a:pt x="140" y="519"/>
                </a:lnTo>
                <a:lnTo>
                  <a:pt x="114" y="490"/>
                </a:lnTo>
                <a:lnTo>
                  <a:pt x="134" y="478"/>
                </a:lnTo>
                <a:lnTo>
                  <a:pt x="151" y="441"/>
                </a:lnTo>
                <a:lnTo>
                  <a:pt x="133" y="443"/>
                </a:lnTo>
                <a:lnTo>
                  <a:pt x="134" y="421"/>
                </a:lnTo>
                <a:lnTo>
                  <a:pt x="123" y="421"/>
                </a:lnTo>
                <a:lnTo>
                  <a:pt x="121" y="413"/>
                </a:lnTo>
                <a:lnTo>
                  <a:pt x="137" y="400"/>
                </a:lnTo>
                <a:lnTo>
                  <a:pt x="128" y="388"/>
                </a:lnTo>
                <a:lnTo>
                  <a:pt x="111" y="385"/>
                </a:lnTo>
                <a:lnTo>
                  <a:pt x="112" y="378"/>
                </a:lnTo>
                <a:lnTo>
                  <a:pt x="131" y="372"/>
                </a:lnTo>
                <a:lnTo>
                  <a:pt x="138" y="382"/>
                </a:lnTo>
                <a:lnTo>
                  <a:pt x="147" y="381"/>
                </a:lnTo>
                <a:lnTo>
                  <a:pt x="151" y="371"/>
                </a:lnTo>
                <a:lnTo>
                  <a:pt x="147" y="365"/>
                </a:lnTo>
                <a:lnTo>
                  <a:pt x="159" y="358"/>
                </a:lnTo>
                <a:lnTo>
                  <a:pt x="156" y="341"/>
                </a:lnTo>
                <a:lnTo>
                  <a:pt x="172" y="354"/>
                </a:lnTo>
                <a:lnTo>
                  <a:pt x="182" y="339"/>
                </a:lnTo>
                <a:lnTo>
                  <a:pt x="210" y="332"/>
                </a:lnTo>
                <a:lnTo>
                  <a:pt x="215" y="320"/>
                </a:lnTo>
                <a:lnTo>
                  <a:pt x="223" y="325"/>
                </a:lnTo>
                <a:lnTo>
                  <a:pt x="241" y="318"/>
                </a:lnTo>
                <a:lnTo>
                  <a:pt x="234" y="331"/>
                </a:lnTo>
                <a:lnTo>
                  <a:pt x="281" y="354"/>
                </a:lnTo>
                <a:lnTo>
                  <a:pt x="300" y="351"/>
                </a:lnTo>
                <a:lnTo>
                  <a:pt x="293" y="331"/>
                </a:lnTo>
                <a:lnTo>
                  <a:pt x="308" y="307"/>
                </a:lnTo>
                <a:lnTo>
                  <a:pt x="303" y="241"/>
                </a:lnTo>
                <a:lnTo>
                  <a:pt x="290" y="215"/>
                </a:lnTo>
                <a:lnTo>
                  <a:pt x="297" y="202"/>
                </a:lnTo>
                <a:lnTo>
                  <a:pt x="313" y="202"/>
                </a:lnTo>
                <a:lnTo>
                  <a:pt x="321" y="184"/>
                </a:lnTo>
                <a:lnTo>
                  <a:pt x="332" y="182"/>
                </a:lnTo>
                <a:lnTo>
                  <a:pt x="336" y="196"/>
                </a:lnTo>
                <a:lnTo>
                  <a:pt x="327" y="211"/>
                </a:lnTo>
                <a:lnTo>
                  <a:pt x="310" y="215"/>
                </a:lnTo>
                <a:lnTo>
                  <a:pt x="324" y="234"/>
                </a:lnTo>
                <a:lnTo>
                  <a:pt x="336" y="228"/>
                </a:lnTo>
                <a:lnTo>
                  <a:pt x="342" y="233"/>
                </a:lnTo>
                <a:lnTo>
                  <a:pt x="324" y="256"/>
                </a:lnTo>
                <a:lnTo>
                  <a:pt x="324" y="315"/>
                </a:lnTo>
                <a:lnTo>
                  <a:pt x="337" y="322"/>
                </a:lnTo>
                <a:lnTo>
                  <a:pt x="339" y="336"/>
                </a:lnTo>
                <a:lnTo>
                  <a:pt x="355" y="341"/>
                </a:lnTo>
                <a:lnTo>
                  <a:pt x="357" y="369"/>
                </a:lnTo>
                <a:lnTo>
                  <a:pt x="376" y="369"/>
                </a:lnTo>
                <a:lnTo>
                  <a:pt x="373" y="380"/>
                </a:lnTo>
                <a:lnTo>
                  <a:pt x="350" y="380"/>
                </a:lnTo>
                <a:lnTo>
                  <a:pt x="345" y="387"/>
                </a:lnTo>
                <a:lnTo>
                  <a:pt x="343" y="401"/>
                </a:lnTo>
                <a:lnTo>
                  <a:pt x="326" y="423"/>
                </a:lnTo>
                <a:lnTo>
                  <a:pt x="326" y="441"/>
                </a:lnTo>
                <a:lnTo>
                  <a:pt x="314" y="452"/>
                </a:lnTo>
                <a:lnTo>
                  <a:pt x="313" y="473"/>
                </a:lnTo>
                <a:lnTo>
                  <a:pt x="350" y="482"/>
                </a:lnTo>
                <a:lnTo>
                  <a:pt x="347" y="493"/>
                </a:lnTo>
                <a:lnTo>
                  <a:pt x="313" y="511"/>
                </a:lnTo>
                <a:lnTo>
                  <a:pt x="293" y="511"/>
                </a:lnTo>
                <a:lnTo>
                  <a:pt x="288" y="524"/>
                </a:lnTo>
                <a:lnTo>
                  <a:pt x="301" y="531"/>
                </a:lnTo>
                <a:lnTo>
                  <a:pt x="297" y="555"/>
                </a:lnTo>
                <a:lnTo>
                  <a:pt x="306" y="565"/>
                </a:lnTo>
                <a:lnTo>
                  <a:pt x="316" y="557"/>
                </a:lnTo>
                <a:lnTo>
                  <a:pt x="313" y="547"/>
                </a:lnTo>
                <a:lnTo>
                  <a:pt x="320" y="541"/>
                </a:lnTo>
                <a:lnTo>
                  <a:pt x="324" y="551"/>
                </a:lnTo>
                <a:lnTo>
                  <a:pt x="330" y="547"/>
                </a:lnTo>
                <a:lnTo>
                  <a:pt x="324" y="537"/>
                </a:lnTo>
                <a:lnTo>
                  <a:pt x="330" y="528"/>
                </a:lnTo>
                <a:lnTo>
                  <a:pt x="345" y="537"/>
                </a:lnTo>
                <a:lnTo>
                  <a:pt x="360" y="521"/>
                </a:lnTo>
                <a:lnTo>
                  <a:pt x="369" y="531"/>
                </a:lnTo>
                <a:lnTo>
                  <a:pt x="381" y="531"/>
                </a:lnTo>
                <a:lnTo>
                  <a:pt x="382" y="524"/>
                </a:lnTo>
                <a:lnTo>
                  <a:pt x="365" y="509"/>
                </a:lnTo>
                <a:lnTo>
                  <a:pt x="363" y="496"/>
                </a:lnTo>
                <a:lnTo>
                  <a:pt x="370" y="489"/>
                </a:lnTo>
                <a:lnTo>
                  <a:pt x="352" y="475"/>
                </a:lnTo>
                <a:lnTo>
                  <a:pt x="373" y="427"/>
                </a:lnTo>
                <a:lnTo>
                  <a:pt x="386" y="436"/>
                </a:lnTo>
                <a:lnTo>
                  <a:pt x="402" y="433"/>
                </a:lnTo>
                <a:lnTo>
                  <a:pt x="394" y="463"/>
                </a:lnTo>
                <a:lnTo>
                  <a:pt x="417" y="493"/>
                </a:lnTo>
                <a:lnTo>
                  <a:pt x="431" y="496"/>
                </a:lnTo>
                <a:lnTo>
                  <a:pt x="415" y="462"/>
                </a:lnTo>
                <a:lnTo>
                  <a:pt x="441" y="440"/>
                </a:lnTo>
                <a:lnTo>
                  <a:pt x="441" y="416"/>
                </a:lnTo>
                <a:lnTo>
                  <a:pt x="431" y="400"/>
                </a:lnTo>
                <a:lnTo>
                  <a:pt x="453" y="387"/>
                </a:lnTo>
                <a:lnTo>
                  <a:pt x="487" y="391"/>
                </a:lnTo>
                <a:lnTo>
                  <a:pt x="484" y="364"/>
                </a:lnTo>
                <a:lnTo>
                  <a:pt x="497" y="369"/>
                </a:lnTo>
                <a:lnTo>
                  <a:pt x="499" y="356"/>
                </a:lnTo>
                <a:lnTo>
                  <a:pt x="516" y="362"/>
                </a:lnTo>
                <a:lnTo>
                  <a:pt x="522" y="354"/>
                </a:lnTo>
                <a:lnTo>
                  <a:pt x="542" y="354"/>
                </a:lnTo>
                <a:lnTo>
                  <a:pt x="543" y="346"/>
                </a:lnTo>
                <a:lnTo>
                  <a:pt x="536" y="336"/>
                </a:lnTo>
                <a:lnTo>
                  <a:pt x="506" y="332"/>
                </a:lnTo>
                <a:lnTo>
                  <a:pt x="509" y="318"/>
                </a:lnTo>
                <a:lnTo>
                  <a:pt x="499" y="312"/>
                </a:lnTo>
                <a:lnTo>
                  <a:pt x="497" y="306"/>
                </a:lnTo>
                <a:lnTo>
                  <a:pt x="513" y="309"/>
                </a:lnTo>
                <a:lnTo>
                  <a:pt x="523" y="300"/>
                </a:lnTo>
                <a:lnTo>
                  <a:pt x="522" y="273"/>
                </a:lnTo>
                <a:lnTo>
                  <a:pt x="506" y="266"/>
                </a:lnTo>
                <a:lnTo>
                  <a:pt x="507" y="273"/>
                </a:lnTo>
                <a:lnTo>
                  <a:pt x="489" y="276"/>
                </a:lnTo>
                <a:lnTo>
                  <a:pt x="476" y="290"/>
                </a:lnTo>
                <a:lnTo>
                  <a:pt x="464" y="280"/>
                </a:lnTo>
                <a:lnTo>
                  <a:pt x="460" y="257"/>
                </a:lnTo>
                <a:lnTo>
                  <a:pt x="438" y="251"/>
                </a:lnTo>
                <a:lnTo>
                  <a:pt x="422" y="269"/>
                </a:lnTo>
                <a:lnTo>
                  <a:pt x="417" y="264"/>
                </a:lnTo>
                <a:lnTo>
                  <a:pt x="425" y="244"/>
                </a:lnTo>
                <a:lnTo>
                  <a:pt x="408" y="241"/>
                </a:lnTo>
                <a:lnTo>
                  <a:pt x="405" y="221"/>
                </a:lnTo>
                <a:lnTo>
                  <a:pt x="379" y="224"/>
                </a:lnTo>
                <a:lnTo>
                  <a:pt x="383" y="204"/>
                </a:lnTo>
                <a:lnTo>
                  <a:pt x="428" y="204"/>
                </a:lnTo>
                <a:lnTo>
                  <a:pt x="440" y="224"/>
                </a:lnTo>
                <a:lnTo>
                  <a:pt x="448" y="207"/>
                </a:lnTo>
                <a:lnTo>
                  <a:pt x="468" y="207"/>
                </a:lnTo>
                <a:lnTo>
                  <a:pt x="470" y="199"/>
                </a:lnTo>
                <a:lnTo>
                  <a:pt x="467" y="194"/>
                </a:lnTo>
                <a:lnTo>
                  <a:pt x="453" y="196"/>
                </a:lnTo>
                <a:lnTo>
                  <a:pt x="454" y="184"/>
                </a:lnTo>
                <a:lnTo>
                  <a:pt x="444" y="175"/>
                </a:lnTo>
                <a:lnTo>
                  <a:pt x="430" y="184"/>
                </a:lnTo>
                <a:lnTo>
                  <a:pt x="427" y="175"/>
                </a:lnTo>
                <a:lnTo>
                  <a:pt x="373" y="171"/>
                </a:lnTo>
                <a:lnTo>
                  <a:pt x="368" y="137"/>
                </a:lnTo>
                <a:lnTo>
                  <a:pt x="379" y="145"/>
                </a:lnTo>
                <a:lnTo>
                  <a:pt x="409" y="129"/>
                </a:lnTo>
                <a:lnTo>
                  <a:pt x="415" y="114"/>
                </a:lnTo>
                <a:lnTo>
                  <a:pt x="430" y="123"/>
                </a:lnTo>
                <a:lnTo>
                  <a:pt x="461" y="117"/>
                </a:lnTo>
                <a:lnTo>
                  <a:pt x="467" y="104"/>
                </a:lnTo>
                <a:lnTo>
                  <a:pt x="474" y="113"/>
                </a:lnTo>
                <a:lnTo>
                  <a:pt x="539" y="111"/>
                </a:lnTo>
                <a:lnTo>
                  <a:pt x="587" y="136"/>
                </a:lnTo>
                <a:lnTo>
                  <a:pt x="610" y="124"/>
                </a:lnTo>
                <a:lnTo>
                  <a:pt x="591" y="90"/>
                </a:lnTo>
                <a:lnTo>
                  <a:pt x="600" y="91"/>
                </a:lnTo>
                <a:lnTo>
                  <a:pt x="638" y="47"/>
                </a:lnTo>
                <a:lnTo>
                  <a:pt x="628" y="37"/>
                </a:lnTo>
                <a:lnTo>
                  <a:pt x="641" y="12"/>
                </a:lnTo>
                <a:lnTo>
                  <a:pt x="650" y="12"/>
                </a:lnTo>
                <a:lnTo>
                  <a:pt x="657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2" name="Freeform 16"/>
          <p:cNvSpPr>
            <a:spLocks/>
          </p:cNvSpPr>
          <p:nvPr/>
        </p:nvSpPr>
        <p:spPr bwMode="auto">
          <a:xfrm>
            <a:off x="1450788" y="4129794"/>
            <a:ext cx="1316806" cy="936809"/>
          </a:xfrm>
          <a:custGeom>
            <a:avLst/>
            <a:gdLst>
              <a:gd name="T0" fmla="*/ 834 w 2546"/>
              <a:gd name="T1" fmla="*/ 36 h 1814"/>
              <a:gd name="T2" fmla="*/ 1128 w 2546"/>
              <a:gd name="T3" fmla="*/ 152 h 1814"/>
              <a:gd name="T4" fmla="*/ 1305 w 2546"/>
              <a:gd name="T5" fmla="*/ 158 h 1814"/>
              <a:gd name="T6" fmla="*/ 1563 w 2546"/>
              <a:gd name="T7" fmla="*/ 136 h 1814"/>
              <a:gd name="T8" fmla="*/ 1733 w 2546"/>
              <a:gd name="T9" fmla="*/ 325 h 1814"/>
              <a:gd name="T10" fmla="*/ 1818 w 2546"/>
              <a:gd name="T11" fmla="*/ 425 h 1814"/>
              <a:gd name="T12" fmla="*/ 1946 w 2546"/>
              <a:gd name="T13" fmla="*/ 318 h 1814"/>
              <a:gd name="T14" fmla="*/ 2091 w 2546"/>
              <a:gd name="T15" fmla="*/ 256 h 1814"/>
              <a:gd name="T16" fmla="*/ 2183 w 2546"/>
              <a:gd name="T17" fmla="*/ 322 h 1814"/>
              <a:gd name="T18" fmla="*/ 2269 w 2546"/>
              <a:gd name="T19" fmla="*/ 341 h 1814"/>
              <a:gd name="T20" fmla="*/ 2360 w 2546"/>
              <a:gd name="T21" fmla="*/ 298 h 1814"/>
              <a:gd name="T22" fmla="*/ 2540 w 2546"/>
              <a:gd name="T23" fmla="*/ 504 h 1814"/>
              <a:gd name="T24" fmla="*/ 2387 w 2546"/>
              <a:gd name="T25" fmla="*/ 688 h 1814"/>
              <a:gd name="T26" fmla="*/ 2292 w 2546"/>
              <a:gd name="T27" fmla="*/ 701 h 1814"/>
              <a:gd name="T28" fmla="*/ 2265 w 2546"/>
              <a:gd name="T29" fmla="*/ 742 h 1814"/>
              <a:gd name="T30" fmla="*/ 2145 w 2546"/>
              <a:gd name="T31" fmla="*/ 990 h 1814"/>
              <a:gd name="T32" fmla="*/ 2065 w 2546"/>
              <a:gd name="T33" fmla="*/ 1204 h 1814"/>
              <a:gd name="T34" fmla="*/ 2089 w 2546"/>
              <a:gd name="T35" fmla="*/ 1330 h 1814"/>
              <a:gd name="T36" fmla="*/ 2106 w 2546"/>
              <a:gd name="T37" fmla="*/ 1482 h 1814"/>
              <a:gd name="T38" fmla="*/ 2140 w 2546"/>
              <a:gd name="T39" fmla="*/ 1596 h 1814"/>
              <a:gd name="T40" fmla="*/ 2019 w 2546"/>
              <a:gd name="T41" fmla="*/ 1814 h 1814"/>
              <a:gd name="T42" fmla="*/ 1823 w 2546"/>
              <a:gd name="T43" fmla="*/ 1696 h 1814"/>
              <a:gd name="T44" fmla="*/ 1670 w 2546"/>
              <a:gd name="T45" fmla="*/ 1792 h 1814"/>
              <a:gd name="T46" fmla="*/ 1413 w 2546"/>
              <a:gd name="T47" fmla="*/ 1762 h 1814"/>
              <a:gd name="T48" fmla="*/ 1281 w 2546"/>
              <a:gd name="T49" fmla="*/ 1789 h 1814"/>
              <a:gd name="T50" fmla="*/ 1150 w 2546"/>
              <a:gd name="T51" fmla="*/ 1699 h 1814"/>
              <a:gd name="T52" fmla="*/ 1114 w 2546"/>
              <a:gd name="T53" fmla="*/ 1593 h 1814"/>
              <a:gd name="T54" fmla="*/ 1000 w 2546"/>
              <a:gd name="T55" fmla="*/ 1537 h 1814"/>
              <a:gd name="T56" fmla="*/ 935 w 2546"/>
              <a:gd name="T57" fmla="*/ 1596 h 1814"/>
              <a:gd name="T58" fmla="*/ 716 w 2546"/>
              <a:gd name="T59" fmla="*/ 1462 h 1814"/>
              <a:gd name="T60" fmla="*/ 613 w 2546"/>
              <a:gd name="T61" fmla="*/ 1506 h 1814"/>
              <a:gd name="T62" fmla="*/ 576 w 2546"/>
              <a:gd name="T63" fmla="*/ 1604 h 1814"/>
              <a:gd name="T64" fmla="*/ 471 w 2546"/>
              <a:gd name="T65" fmla="*/ 1710 h 1814"/>
              <a:gd name="T66" fmla="*/ 350 w 2546"/>
              <a:gd name="T67" fmla="*/ 1743 h 1814"/>
              <a:gd name="T68" fmla="*/ 152 w 2546"/>
              <a:gd name="T69" fmla="*/ 1632 h 1814"/>
              <a:gd name="T70" fmla="*/ 33 w 2546"/>
              <a:gd name="T71" fmla="*/ 1490 h 1814"/>
              <a:gd name="T72" fmla="*/ 86 w 2546"/>
              <a:gd name="T73" fmla="*/ 1331 h 1814"/>
              <a:gd name="T74" fmla="*/ 121 w 2546"/>
              <a:gd name="T75" fmla="*/ 1302 h 1814"/>
              <a:gd name="T76" fmla="*/ 282 w 2546"/>
              <a:gd name="T77" fmla="*/ 1288 h 1814"/>
              <a:gd name="T78" fmla="*/ 344 w 2546"/>
              <a:gd name="T79" fmla="*/ 1197 h 1814"/>
              <a:gd name="T80" fmla="*/ 394 w 2546"/>
              <a:gd name="T81" fmla="*/ 1191 h 1814"/>
              <a:gd name="T82" fmla="*/ 366 w 2546"/>
              <a:gd name="T83" fmla="*/ 1155 h 1814"/>
              <a:gd name="T84" fmla="*/ 296 w 2546"/>
              <a:gd name="T85" fmla="*/ 1163 h 1814"/>
              <a:gd name="T86" fmla="*/ 152 w 2546"/>
              <a:gd name="T87" fmla="*/ 1186 h 1814"/>
              <a:gd name="T88" fmla="*/ 57 w 2546"/>
              <a:gd name="T89" fmla="*/ 1093 h 1814"/>
              <a:gd name="T90" fmla="*/ 82 w 2546"/>
              <a:gd name="T91" fmla="*/ 1052 h 1814"/>
              <a:gd name="T92" fmla="*/ 282 w 2546"/>
              <a:gd name="T93" fmla="*/ 909 h 1814"/>
              <a:gd name="T94" fmla="*/ 461 w 2546"/>
              <a:gd name="T95" fmla="*/ 730 h 1814"/>
              <a:gd name="T96" fmla="*/ 593 w 2546"/>
              <a:gd name="T97" fmla="*/ 791 h 1814"/>
              <a:gd name="T98" fmla="*/ 517 w 2546"/>
              <a:gd name="T99" fmla="*/ 588 h 1814"/>
              <a:gd name="T100" fmla="*/ 662 w 2546"/>
              <a:gd name="T101" fmla="*/ 524 h 1814"/>
              <a:gd name="T102" fmla="*/ 527 w 2546"/>
              <a:gd name="T103" fmla="*/ 534 h 1814"/>
              <a:gd name="T104" fmla="*/ 279 w 2546"/>
              <a:gd name="T105" fmla="*/ 417 h 1814"/>
              <a:gd name="T106" fmla="*/ 301 w 2546"/>
              <a:gd name="T107" fmla="*/ 351 h 1814"/>
              <a:gd name="T108" fmla="*/ 520 w 2546"/>
              <a:gd name="T109" fmla="*/ 338 h 1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546" h="1814">
                <a:moveTo>
                  <a:pt x="540" y="275"/>
                </a:moveTo>
                <a:lnTo>
                  <a:pt x="563" y="265"/>
                </a:lnTo>
                <a:lnTo>
                  <a:pt x="590" y="289"/>
                </a:lnTo>
                <a:lnTo>
                  <a:pt x="668" y="262"/>
                </a:lnTo>
                <a:lnTo>
                  <a:pt x="798" y="200"/>
                </a:lnTo>
                <a:lnTo>
                  <a:pt x="798" y="49"/>
                </a:lnTo>
                <a:lnTo>
                  <a:pt x="834" y="36"/>
                </a:lnTo>
                <a:lnTo>
                  <a:pt x="881" y="0"/>
                </a:lnTo>
                <a:lnTo>
                  <a:pt x="948" y="11"/>
                </a:lnTo>
                <a:lnTo>
                  <a:pt x="1016" y="53"/>
                </a:lnTo>
                <a:lnTo>
                  <a:pt x="1039" y="46"/>
                </a:lnTo>
                <a:lnTo>
                  <a:pt x="1077" y="82"/>
                </a:lnTo>
                <a:lnTo>
                  <a:pt x="1083" y="149"/>
                </a:lnTo>
                <a:lnTo>
                  <a:pt x="1128" y="152"/>
                </a:lnTo>
                <a:lnTo>
                  <a:pt x="1128" y="174"/>
                </a:lnTo>
                <a:lnTo>
                  <a:pt x="1137" y="188"/>
                </a:lnTo>
                <a:lnTo>
                  <a:pt x="1183" y="193"/>
                </a:lnTo>
                <a:lnTo>
                  <a:pt x="1209" y="180"/>
                </a:lnTo>
                <a:lnTo>
                  <a:pt x="1250" y="175"/>
                </a:lnTo>
                <a:lnTo>
                  <a:pt x="1285" y="154"/>
                </a:lnTo>
                <a:lnTo>
                  <a:pt x="1305" y="158"/>
                </a:lnTo>
                <a:lnTo>
                  <a:pt x="1335" y="188"/>
                </a:lnTo>
                <a:lnTo>
                  <a:pt x="1431" y="183"/>
                </a:lnTo>
                <a:lnTo>
                  <a:pt x="1420" y="138"/>
                </a:lnTo>
                <a:lnTo>
                  <a:pt x="1498" y="144"/>
                </a:lnTo>
                <a:lnTo>
                  <a:pt x="1498" y="144"/>
                </a:lnTo>
                <a:lnTo>
                  <a:pt x="1542" y="108"/>
                </a:lnTo>
                <a:lnTo>
                  <a:pt x="1563" y="136"/>
                </a:lnTo>
                <a:lnTo>
                  <a:pt x="1563" y="136"/>
                </a:lnTo>
                <a:lnTo>
                  <a:pt x="1615" y="229"/>
                </a:lnTo>
                <a:lnTo>
                  <a:pt x="1622" y="278"/>
                </a:lnTo>
                <a:lnTo>
                  <a:pt x="1655" y="357"/>
                </a:lnTo>
                <a:lnTo>
                  <a:pt x="1678" y="357"/>
                </a:lnTo>
                <a:lnTo>
                  <a:pt x="1678" y="357"/>
                </a:lnTo>
                <a:lnTo>
                  <a:pt x="1733" y="325"/>
                </a:lnTo>
                <a:lnTo>
                  <a:pt x="1733" y="325"/>
                </a:lnTo>
                <a:lnTo>
                  <a:pt x="1745" y="328"/>
                </a:lnTo>
                <a:lnTo>
                  <a:pt x="1745" y="328"/>
                </a:lnTo>
                <a:lnTo>
                  <a:pt x="1745" y="368"/>
                </a:lnTo>
                <a:lnTo>
                  <a:pt x="1745" y="368"/>
                </a:lnTo>
                <a:lnTo>
                  <a:pt x="1756" y="419"/>
                </a:lnTo>
                <a:lnTo>
                  <a:pt x="1818" y="425"/>
                </a:lnTo>
                <a:lnTo>
                  <a:pt x="1874" y="413"/>
                </a:lnTo>
                <a:lnTo>
                  <a:pt x="1892" y="379"/>
                </a:lnTo>
                <a:lnTo>
                  <a:pt x="1892" y="379"/>
                </a:lnTo>
                <a:lnTo>
                  <a:pt x="1895" y="340"/>
                </a:lnTo>
                <a:lnTo>
                  <a:pt x="1912" y="337"/>
                </a:lnTo>
                <a:lnTo>
                  <a:pt x="1912" y="337"/>
                </a:lnTo>
                <a:lnTo>
                  <a:pt x="1946" y="318"/>
                </a:lnTo>
                <a:lnTo>
                  <a:pt x="1993" y="340"/>
                </a:lnTo>
                <a:lnTo>
                  <a:pt x="2020" y="363"/>
                </a:lnTo>
                <a:lnTo>
                  <a:pt x="2070" y="312"/>
                </a:lnTo>
                <a:lnTo>
                  <a:pt x="2070" y="268"/>
                </a:lnTo>
                <a:lnTo>
                  <a:pt x="2070" y="268"/>
                </a:lnTo>
                <a:lnTo>
                  <a:pt x="2076" y="262"/>
                </a:lnTo>
                <a:lnTo>
                  <a:pt x="2091" y="256"/>
                </a:lnTo>
                <a:lnTo>
                  <a:pt x="2109" y="296"/>
                </a:lnTo>
                <a:lnTo>
                  <a:pt x="2109" y="296"/>
                </a:lnTo>
                <a:lnTo>
                  <a:pt x="2121" y="306"/>
                </a:lnTo>
                <a:lnTo>
                  <a:pt x="2121" y="306"/>
                </a:lnTo>
                <a:lnTo>
                  <a:pt x="2163" y="317"/>
                </a:lnTo>
                <a:lnTo>
                  <a:pt x="2163" y="317"/>
                </a:lnTo>
                <a:lnTo>
                  <a:pt x="2183" y="322"/>
                </a:lnTo>
                <a:lnTo>
                  <a:pt x="2183" y="322"/>
                </a:lnTo>
                <a:lnTo>
                  <a:pt x="2213" y="341"/>
                </a:lnTo>
                <a:lnTo>
                  <a:pt x="2213" y="341"/>
                </a:lnTo>
                <a:lnTo>
                  <a:pt x="2216" y="357"/>
                </a:lnTo>
                <a:lnTo>
                  <a:pt x="2264" y="357"/>
                </a:lnTo>
                <a:lnTo>
                  <a:pt x="2264" y="357"/>
                </a:lnTo>
                <a:lnTo>
                  <a:pt x="2269" y="341"/>
                </a:lnTo>
                <a:lnTo>
                  <a:pt x="2269" y="341"/>
                </a:lnTo>
                <a:lnTo>
                  <a:pt x="2285" y="335"/>
                </a:lnTo>
                <a:lnTo>
                  <a:pt x="2285" y="335"/>
                </a:lnTo>
                <a:lnTo>
                  <a:pt x="2334" y="306"/>
                </a:lnTo>
                <a:lnTo>
                  <a:pt x="2334" y="306"/>
                </a:lnTo>
                <a:lnTo>
                  <a:pt x="2360" y="298"/>
                </a:lnTo>
                <a:lnTo>
                  <a:pt x="2360" y="298"/>
                </a:lnTo>
                <a:lnTo>
                  <a:pt x="2376" y="299"/>
                </a:lnTo>
                <a:lnTo>
                  <a:pt x="2412" y="340"/>
                </a:lnTo>
                <a:lnTo>
                  <a:pt x="2461" y="294"/>
                </a:lnTo>
                <a:lnTo>
                  <a:pt x="2461" y="294"/>
                </a:lnTo>
                <a:lnTo>
                  <a:pt x="2523" y="394"/>
                </a:lnTo>
                <a:lnTo>
                  <a:pt x="2546" y="453"/>
                </a:lnTo>
                <a:lnTo>
                  <a:pt x="2540" y="504"/>
                </a:lnTo>
                <a:lnTo>
                  <a:pt x="2523" y="544"/>
                </a:lnTo>
                <a:lnTo>
                  <a:pt x="2523" y="544"/>
                </a:lnTo>
                <a:lnTo>
                  <a:pt x="2481" y="572"/>
                </a:lnTo>
                <a:lnTo>
                  <a:pt x="2454" y="619"/>
                </a:lnTo>
                <a:lnTo>
                  <a:pt x="2444" y="655"/>
                </a:lnTo>
                <a:lnTo>
                  <a:pt x="2421" y="658"/>
                </a:lnTo>
                <a:lnTo>
                  <a:pt x="2387" y="688"/>
                </a:lnTo>
                <a:lnTo>
                  <a:pt x="2362" y="688"/>
                </a:lnTo>
                <a:lnTo>
                  <a:pt x="2362" y="688"/>
                </a:lnTo>
                <a:lnTo>
                  <a:pt x="2328" y="709"/>
                </a:lnTo>
                <a:lnTo>
                  <a:pt x="2328" y="709"/>
                </a:lnTo>
                <a:lnTo>
                  <a:pt x="2305" y="710"/>
                </a:lnTo>
                <a:lnTo>
                  <a:pt x="2305" y="710"/>
                </a:lnTo>
                <a:lnTo>
                  <a:pt x="2292" y="701"/>
                </a:lnTo>
                <a:lnTo>
                  <a:pt x="2292" y="701"/>
                </a:lnTo>
                <a:lnTo>
                  <a:pt x="2285" y="698"/>
                </a:lnTo>
                <a:lnTo>
                  <a:pt x="2281" y="710"/>
                </a:lnTo>
                <a:lnTo>
                  <a:pt x="2281" y="710"/>
                </a:lnTo>
                <a:lnTo>
                  <a:pt x="2278" y="720"/>
                </a:lnTo>
                <a:lnTo>
                  <a:pt x="2278" y="720"/>
                </a:lnTo>
                <a:lnTo>
                  <a:pt x="2265" y="742"/>
                </a:lnTo>
                <a:lnTo>
                  <a:pt x="2265" y="742"/>
                </a:lnTo>
                <a:lnTo>
                  <a:pt x="2251" y="784"/>
                </a:lnTo>
                <a:lnTo>
                  <a:pt x="2193" y="848"/>
                </a:lnTo>
                <a:lnTo>
                  <a:pt x="2163" y="869"/>
                </a:lnTo>
                <a:lnTo>
                  <a:pt x="2148" y="955"/>
                </a:lnTo>
                <a:lnTo>
                  <a:pt x="2148" y="955"/>
                </a:lnTo>
                <a:lnTo>
                  <a:pt x="2145" y="990"/>
                </a:lnTo>
                <a:lnTo>
                  <a:pt x="2130" y="1004"/>
                </a:lnTo>
                <a:lnTo>
                  <a:pt x="2130" y="1004"/>
                </a:lnTo>
                <a:lnTo>
                  <a:pt x="2112" y="1030"/>
                </a:lnTo>
                <a:lnTo>
                  <a:pt x="2078" y="1119"/>
                </a:lnTo>
                <a:lnTo>
                  <a:pt x="2078" y="1119"/>
                </a:lnTo>
                <a:lnTo>
                  <a:pt x="2065" y="1204"/>
                </a:lnTo>
                <a:lnTo>
                  <a:pt x="2065" y="1204"/>
                </a:lnTo>
                <a:lnTo>
                  <a:pt x="2036" y="1263"/>
                </a:lnTo>
                <a:lnTo>
                  <a:pt x="2036" y="1263"/>
                </a:lnTo>
                <a:lnTo>
                  <a:pt x="2039" y="1304"/>
                </a:lnTo>
                <a:lnTo>
                  <a:pt x="2039" y="1304"/>
                </a:lnTo>
                <a:lnTo>
                  <a:pt x="2076" y="1317"/>
                </a:lnTo>
                <a:lnTo>
                  <a:pt x="2089" y="1330"/>
                </a:lnTo>
                <a:lnTo>
                  <a:pt x="2089" y="1330"/>
                </a:lnTo>
                <a:lnTo>
                  <a:pt x="2088" y="1363"/>
                </a:lnTo>
                <a:lnTo>
                  <a:pt x="2096" y="1382"/>
                </a:lnTo>
                <a:lnTo>
                  <a:pt x="2096" y="1382"/>
                </a:lnTo>
                <a:lnTo>
                  <a:pt x="2119" y="1422"/>
                </a:lnTo>
                <a:lnTo>
                  <a:pt x="2119" y="1422"/>
                </a:lnTo>
                <a:lnTo>
                  <a:pt x="2106" y="1482"/>
                </a:lnTo>
                <a:lnTo>
                  <a:pt x="2106" y="1482"/>
                </a:lnTo>
                <a:lnTo>
                  <a:pt x="2119" y="1517"/>
                </a:lnTo>
                <a:lnTo>
                  <a:pt x="2119" y="1517"/>
                </a:lnTo>
                <a:lnTo>
                  <a:pt x="2148" y="1524"/>
                </a:lnTo>
                <a:lnTo>
                  <a:pt x="2148" y="1524"/>
                </a:lnTo>
                <a:lnTo>
                  <a:pt x="2150" y="1534"/>
                </a:lnTo>
                <a:lnTo>
                  <a:pt x="2150" y="1534"/>
                </a:lnTo>
                <a:lnTo>
                  <a:pt x="2140" y="1596"/>
                </a:lnTo>
                <a:lnTo>
                  <a:pt x="2073" y="1661"/>
                </a:lnTo>
                <a:lnTo>
                  <a:pt x="2059" y="1696"/>
                </a:lnTo>
                <a:lnTo>
                  <a:pt x="2053" y="1717"/>
                </a:lnTo>
                <a:lnTo>
                  <a:pt x="2063" y="1769"/>
                </a:lnTo>
                <a:lnTo>
                  <a:pt x="2023" y="1810"/>
                </a:lnTo>
                <a:lnTo>
                  <a:pt x="2023" y="1810"/>
                </a:lnTo>
                <a:lnTo>
                  <a:pt x="2019" y="1814"/>
                </a:lnTo>
                <a:lnTo>
                  <a:pt x="2019" y="1814"/>
                </a:lnTo>
                <a:lnTo>
                  <a:pt x="1964" y="1766"/>
                </a:lnTo>
                <a:lnTo>
                  <a:pt x="1905" y="1733"/>
                </a:lnTo>
                <a:lnTo>
                  <a:pt x="1905" y="1733"/>
                </a:lnTo>
                <a:lnTo>
                  <a:pt x="1886" y="1717"/>
                </a:lnTo>
                <a:lnTo>
                  <a:pt x="1823" y="1696"/>
                </a:lnTo>
                <a:lnTo>
                  <a:pt x="1823" y="1696"/>
                </a:lnTo>
                <a:lnTo>
                  <a:pt x="1787" y="1699"/>
                </a:lnTo>
                <a:lnTo>
                  <a:pt x="1787" y="1699"/>
                </a:lnTo>
                <a:lnTo>
                  <a:pt x="1755" y="1716"/>
                </a:lnTo>
                <a:lnTo>
                  <a:pt x="1702" y="1784"/>
                </a:lnTo>
                <a:lnTo>
                  <a:pt x="1691" y="1792"/>
                </a:lnTo>
                <a:lnTo>
                  <a:pt x="1670" y="1792"/>
                </a:lnTo>
                <a:lnTo>
                  <a:pt x="1670" y="1792"/>
                </a:lnTo>
                <a:lnTo>
                  <a:pt x="1614" y="1787"/>
                </a:lnTo>
                <a:lnTo>
                  <a:pt x="1570" y="1798"/>
                </a:lnTo>
                <a:lnTo>
                  <a:pt x="1570" y="1798"/>
                </a:lnTo>
                <a:lnTo>
                  <a:pt x="1459" y="1800"/>
                </a:lnTo>
                <a:lnTo>
                  <a:pt x="1439" y="1787"/>
                </a:lnTo>
                <a:lnTo>
                  <a:pt x="1439" y="1787"/>
                </a:lnTo>
                <a:lnTo>
                  <a:pt x="1413" y="1762"/>
                </a:lnTo>
                <a:lnTo>
                  <a:pt x="1379" y="1782"/>
                </a:lnTo>
                <a:lnTo>
                  <a:pt x="1379" y="1782"/>
                </a:lnTo>
                <a:lnTo>
                  <a:pt x="1322" y="1758"/>
                </a:lnTo>
                <a:lnTo>
                  <a:pt x="1298" y="1774"/>
                </a:lnTo>
                <a:lnTo>
                  <a:pt x="1298" y="1774"/>
                </a:lnTo>
                <a:lnTo>
                  <a:pt x="1281" y="1789"/>
                </a:lnTo>
                <a:lnTo>
                  <a:pt x="1281" y="1789"/>
                </a:lnTo>
                <a:lnTo>
                  <a:pt x="1256" y="1807"/>
                </a:lnTo>
                <a:lnTo>
                  <a:pt x="1227" y="1810"/>
                </a:lnTo>
                <a:lnTo>
                  <a:pt x="1227" y="1810"/>
                </a:lnTo>
                <a:lnTo>
                  <a:pt x="1188" y="1800"/>
                </a:lnTo>
                <a:lnTo>
                  <a:pt x="1188" y="1800"/>
                </a:lnTo>
                <a:lnTo>
                  <a:pt x="1142" y="1763"/>
                </a:lnTo>
                <a:lnTo>
                  <a:pt x="1150" y="1699"/>
                </a:lnTo>
                <a:lnTo>
                  <a:pt x="1132" y="1647"/>
                </a:lnTo>
                <a:lnTo>
                  <a:pt x="1132" y="1647"/>
                </a:lnTo>
                <a:lnTo>
                  <a:pt x="1103" y="1647"/>
                </a:lnTo>
                <a:lnTo>
                  <a:pt x="1095" y="1635"/>
                </a:lnTo>
                <a:lnTo>
                  <a:pt x="1093" y="1618"/>
                </a:lnTo>
                <a:lnTo>
                  <a:pt x="1114" y="1593"/>
                </a:lnTo>
                <a:lnTo>
                  <a:pt x="1114" y="1593"/>
                </a:lnTo>
                <a:lnTo>
                  <a:pt x="1116" y="1549"/>
                </a:lnTo>
                <a:lnTo>
                  <a:pt x="1105" y="1514"/>
                </a:lnTo>
                <a:lnTo>
                  <a:pt x="1080" y="1495"/>
                </a:lnTo>
                <a:lnTo>
                  <a:pt x="1049" y="1488"/>
                </a:lnTo>
                <a:lnTo>
                  <a:pt x="1036" y="1494"/>
                </a:lnTo>
                <a:lnTo>
                  <a:pt x="1018" y="1526"/>
                </a:lnTo>
                <a:lnTo>
                  <a:pt x="1000" y="1537"/>
                </a:lnTo>
                <a:lnTo>
                  <a:pt x="991" y="1575"/>
                </a:lnTo>
                <a:lnTo>
                  <a:pt x="991" y="1575"/>
                </a:lnTo>
                <a:lnTo>
                  <a:pt x="988" y="1593"/>
                </a:lnTo>
                <a:lnTo>
                  <a:pt x="988" y="1593"/>
                </a:lnTo>
                <a:lnTo>
                  <a:pt x="969" y="1606"/>
                </a:lnTo>
                <a:lnTo>
                  <a:pt x="935" y="1596"/>
                </a:lnTo>
                <a:lnTo>
                  <a:pt x="935" y="1596"/>
                </a:lnTo>
                <a:lnTo>
                  <a:pt x="916" y="1580"/>
                </a:lnTo>
                <a:lnTo>
                  <a:pt x="916" y="1580"/>
                </a:lnTo>
                <a:lnTo>
                  <a:pt x="870" y="1494"/>
                </a:lnTo>
                <a:lnTo>
                  <a:pt x="851" y="1474"/>
                </a:lnTo>
                <a:lnTo>
                  <a:pt x="798" y="1441"/>
                </a:lnTo>
                <a:lnTo>
                  <a:pt x="743" y="1429"/>
                </a:lnTo>
                <a:lnTo>
                  <a:pt x="716" y="1462"/>
                </a:lnTo>
                <a:lnTo>
                  <a:pt x="696" y="1459"/>
                </a:lnTo>
                <a:lnTo>
                  <a:pt x="696" y="1459"/>
                </a:lnTo>
                <a:lnTo>
                  <a:pt x="668" y="1452"/>
                </a:lnTo>
                <a:lnTo>
                  <a:pt x="668" y="1452"/>
                </a:lnTo>
                <a:lnTo>
                  <a:pt x="628" y="1471"/>
                </a:lnTo>
                <a:lnTo>
                  <a:pt x="616" y="1485"/>
                </a:lnTo>
                <a:lnTo>
                  <a:pt x="613" y="1506"/>
                </a:lnTo>
                <a:lnTo>
                  <a:pt x="613" y="1506"/>
                </a:lnTo>
                <a:lnTo>
                  <a:pt x="616" y="1562"/>
                </a:lnTo>
                <a:lnTo>
                  <a:pt x="605" y="1573"/>
                </a:lnTo>
                <a:lnTo>
                  <a:pt x="605" y="1573"/>
                </a:lnTo>
                <a:lnTo>
                  <a:pt x="579" y="1591"/>
                </a:lnTo>
                <a:lnTo>
                  <a:pt x="576" y="1604"/>
                </a:lnTo>
                <a:lnTo>
                  <a:pt x="576" y="1604"/>
                </a:lnTo>
                <a:lnTo>
                  <a:pt x="582" y="1616"/>
                </a:lnTo>
                <a:lnTo>
                  <a:pt x="582" y="1616"/>
                </a:lnTo>
                <a:lnTo>
                  <a:pt x="583" y="1634"/>
                </a:lnTo>
                <a:lnTo>
                  <a:pt x="570" y="1670"/>
                </a:lnTo>
                <a:lnTo>
                  <a:pt x="527" y="1693"/>
                </a:lnTo>
                <a:lnTo>
                  <a:pt x="527" y="1693"/>
                </a:lnTo>
                <a:lnTo>
                  <a:pt x="471" y="1710"/>
                </a:lnTo>
                <a:lnTo>
                  <a:pt x="442" y="1736"/>
                </a:lnTo>
                <a:lnTo>
                  <a:pt x="442" y="1736"/>
                </a:lnTo>
                <a:lnTo>
                  <a:pt x="406" y="1749"/>
                </a:lnTo>
                <a:lnTo>
                  <a:pt x="389" y="1742"/>
                </a:lnTo>
                <a:lnTo>
                  <a:pt x="389" y="1742"/>
                </a:lnTo>
                <a:lnTo>
                  <a:pt x="368" y="1738"/>
                </a:lnTo>
                <a:lnTo>
                  <a:pt x="350" y="1743"/>
                </a:lnTo>
                <a:lnTo>
                  <a:pt x="324" y="1771"/>
                </a:lnTo>
                <a:lnTo>
                  <a:pt x="246" y="1775"/>
                </a:lnTo>
                <a:lnTo>
                  <a:pt x="246" y="1775"/>
                </a:lnTo>
                <a:lnTo>
                  <a:pt x="239" y="1745"/>
                </a:lnTo>
                <a:lnTo>
                  <a:pt x="208" y="1745"/>
                </a:lnTo>
                <a:lnTo>
                  <a:pt x="185" y="1673"/>
                </a:lnTo>
                <a:lnTo>
                  <a:pt x="152" y="1632"/>
                </a:lnTo>
                <a:lnTo>
                  <a:pt x="149" y="1579"/>
                </a:lnTo>
                <a:lnTo>
                  <a:pt x="135" y="1531"/>
                </a:lnTo>
                <a:lnTo>
                  <a:pt x="102" y="1504"/>
                </a:lnTo>
                <a:lnTo>
                  <a:pt x="102" y="1504"/>
                </a:lnTo>
                <a:lnTo>
                  <a:pt x="69" y="1493"/>
                </a:lnTo>
                <a:lnTo>
                  <a:pt x="69" y="1493"/>
                </a:lnTo>
                <a:lnTo>
                  <a:pt x="33" y="1490"/>
                </a:lnTo>
                <a:lnTo>
                  <a:pt x="34" y="1482"/>
                </a:lnTo>
                <a:lnTo>
                  <a:pt x="25" y="1480"/>
                </a:lnTo>
                <a:lnTo>
                  <a:pt x="12" y="1487"/>
                </a:lnTo>
                <a:lnTo>
                  <a:pt x="0" y="1484"/>
                </a:lnTo>
                <a:lnTo>
                  <a:pt x="59" y="1383"/>
                </a:lnTo>
                <a:lnTo>
                  <a:pt x="74" y="1337"/>
                </a:lnTo>
                <a:lnTo>
                  <a:pt x="86" y="1331"/>
                </a:lnTo>
                <a:lnTo>
                  <a:pt x="92" y="1307"/>
                </a:lnTo>
                <a:lnTo>
                  <a:pt x="97" y="1305"/>
                </a:lnTo>
                <a:lnTo>
                  <a:pt x="103" y="1325"/>
                </a:lnTo>
                <a:lnTo>
                  <a:pt x="116" y="1330"/>
                </a:lnTo>
                <a:lnTo>
                  <a:pt x="125" y="1322"/>
                </a:lnTo>
                <a:lnTo>
                  <a:pt x="115" y="1320"/>
                </a:lnTo>
                <a:lnTo>
                  <a:pt x="121" y="1302"/>
                </a:lnTo>
                <a:lnTo>
                  <a:pt x="152" y="1281"/>
                </a:lnTo>
                <a:lnTo>
                  <a:pt x="170" y="1279"/>
                </a:lnTo>
                <a:lnTo>
                  <a:pt x="191" y="1298"/>
                </a:lnTo>
                <a:lnTo>
                  <a:pt x="206" y="1276"/>
                </a:lnTo>
                <a:lnTo>
                  <a:pt x="232" y="1261"/>
                </a:lnTo>
                <a:lnTo>
                  <a:pt x="278" y="1266"/>
                </a:lnTo>
                <a:lnTo>
                  <a:pt x="282" y="1288"/>
                </a:lnTo>
                <a:lnTo>
                  <a:pt x="286" y="1271"/>
                </a:lnTo>
                <a:lnTo>
                  <a:pt x="301" y="1255"/>
                </a:lnTo>
                <a:lnTo>
                  <a:pt x="309" y="1224"/>
                </a:lnTo>
                <a:lnTo>
                  <a:pt x="319" y="1227"/>
                </a:lnTo>
                <a:lnTo>
                  <a:pt x="318" y="1206"/>
                </a:lnTo>
                <a:lnTo>
                  <a:pt x="327" y="1212"/>
                </a:lnTo>
                <a:lnTo>
                  <a:pt x="344" y="1197"/>
                </a:lnTo>
                <a:lnTo>
                  <a:pt x="373" y="1207"/>
                </a:lnTo>
                <a:lnTo>
                  <a:pt x="409" y="1242"/>
                </a:lnTo>
                <a:lnTo>
                  <a:pt x="417" y="1262"/>
                </a:lnTo>
                <a:lnTo>
                  <a:pt x="419" y="1249"/>
                </a:lnTo>
                <a:lnTo>
                  <a:pt x="406" y="1219"/>
                </a:lnTo>
                <a:lnTo>
                  <a:pt x="412" y="1203"/>
                </a:lnTo>
                <a:lnTo>
                  <a:pt x="394" y="1191"/>
                </a:lnTo>
                <a:lnTo>
                  <a:pt x="397" y="1180"/>
                </a:lnTo>
                <a:lnTo>
                  <a:pt x="406" y="1187"/>
                </a:lnTo>
                <a:lnTo>
                  <a:pt x="415" y="1173"/>
                </a:lnTo>
                <a:lnTo>
                  <a:pt x="390" y="1174"/>
                </a:lnTo>
                <a:lnTo>
                  <a:pt x="390" y="1164"/>
                </a:lnTo>
                <a:lnTo>
                  <a:pt x="379" y="1154"/>
                </a:lnTo>
                <a:lnTo>
                  <a:pt x="366" y="1155"/>
                </a:lnTo>
                <a:lnTo>
                  <a:pt x="353" y="1142"/>
                </a:lnTo>
                <a:lnTo>
                  <a:pt x="348" y="1158"/>
                </a:lnTo>
                <a:lnTo>
                  <a:pt x="335" y="1163"/>
                </a:lnTo>
                <a:lnTo>
                  <a:pt x="322" y="1154"/>
                </a:lnTo>
                <a:lnTo>
                  <a:pt x="308" y="1171"/>
                </a:lnTo>
                <a:lnTo>
                  <a:pt x="295" y="1171"/>
                </a:lnTo>
                <a:lnTo>
                  <a:pt x="296" y="1163"/>
                </a:lnTo>
                <a:lnTo>
                  <a:pt x="285" y="1154"/>
                </a:lnTo>
                <a:lnTo>
                  <a:pt x="278" y="1168"/>
                </a:lnTo>
                <a:lnTo>
                  <a:pt x="246" y="1163"/>
                </a:lnTo>
                <a:lnTo>
                  <a:pt x="204" y="1173"/>
                </a:lnTo>
                <a:lnTo>
                  <a:pt x="190" y="1167"/>
                </a:lnTo>
                <a:lnTo>
                  <a:pt x="168" y="1187"/>
                </a:lnTo>
                <a:lnTo>
                  <a:pt x="152" y="1186"/>
                </a:lnTo>
                <a:lnTo>
                  <a:pt x="146" y="1168"/>
                </a:lnTo>
                <a:lnTo>
                  <a:pt x="136" y="1187"/>
                </a:lnTo>
                <a:lnTo>
                  <a:pt x="105" y="1174"/>
                </a:lnTo>
                <a:lnTo>
                  <a:pt x="85" y="1137"/>
                </a:lnTo>
                <a:lnTo>
                  <a:pt x="63" y="1148"/>
                </a:lnTo>
                <a:lnTo>
                  <a:pt x="50" y="1118"/>
                </a:lnTo>
                <a:lnTo>
                  <a:pt x="57" y="1093"/>
                </a:lnTo>
                <a:lnTo>
                  <a:pt x="69" y="1083"/>
                </a:lnTo>
                <a:lnTo>
                  <a:pt x="67" y="1075"/>
                </a:lnTo>
                <a:lnTo>
                  <a:pt x="54" y="1075"/>
                </a:lnTo>
                <a:lnTo>
                  <a:pt x="46" y="1066"/>
                </a:lnTo>
                <a:lnTo>
                  <a:pt x="61" y="1060"/>
                </a:lnTo>
                <a:lnTo>
                  <a:pt x="61" y="1050"/>
                </a:lnTo>
                <a:lnTo>
                  <a:pt x="82" y="1052"/>
                </a:lnTo>
                <a:lnTo>
                  <a:pt x="97" y="1031"/>
                </a:lnTo>
                <a:lnTo>
                  <a:pt x="123" y="1021"/>
                </a:lnTo>
                <a:lnTo>
                  <a:pt x="184" y="958"/>
                </a:lnTo>
                <a:lnTo>
                  <a:pt x="217" y="936"/>
                </a:lnTo>
                <a:lnTo>
                  <a:pt x="237" y="946"/>
                </a:lnTo>
                <a:lnTo>
                  <a:pt x="265" y="918"/>
                </a:lnTo>
                <a:lnTo>
                  <a:pt x="282" y="909"/>
                </a:lnTo>
                <a:lnTo>
                  <a:pt x="314" y="857"/>
                </a:lnTo>
                <a:lnTo>
                  <a:pt x="337" y="832"/>
                </a:lnTo>
                <a:lnTo>
                  <a:pt x="335" y="768"/>
                </a:lnTo>
                <a:lnTo>
                  <a:pt x="324" y="755"/>
                </a:lnTo>
                <a:lnTo>
                  <a:pt x="344" y="726"/>
                </a:lnTo>
                <a:lnTo>
                  <a:pt x="377" y="743"/>
                </a:lnTo>
                <a:lnTo>
                  <a:pt x="461" y="730"/>
                </a:lnTo>
                <a:lnTo>
                  <a:pt x="541" y="752"/>
                </a:lnTo>
                <a:lnTo>
                  <a:pt x="579" y="782"/>
                </a:lnTo>
                <a:lnTo>
                  <a:pt x="587" y="822"/>
                </a:lnTo>
                <a:lnTo>
                  <a:pt x="602" y="837"/>
                </a:lnTo>
                <a:lnTo>
                  <a:pt x="615" y="825"/>
                </a:lnTo>
                <a:lnTo>
                  <a:pt x="593" y="820"/>
                </a:lnTo>
                <a:lnTo>
                  <a:pt x="593" y="791"/>
                </a:lnTo>
                <a:lnTo>
                  <a:pt x="603" y="778"/>
                </a:lnTo>
                <a:lnTo>
                  <a:pt x="592" y="726"/>
                </a:lnTo>
                <a:lnTo>
                  <a:pt x="518" y="687"/>
                </a:lnTo>
                <a:lnTo>
                  <a:pt x="461" y="641"/>
                </a:lnTo>
                <a:lnTo>
                  <a:pt x="433" y="637"/>
                </a:lnTo>
                <a:lnTo>
                  <a:pt x="459" y="609"/>
                </a:lnTo>
                <a:lnTo>
                  <a:pt x="517" y="588"/>
                </a:lnTo>
                <a:lnTo>
                  <a:pt x="582" y="599"/>
                </a:lnTo>
                <a:lnTo>
                  <a:pt x="592" y="592"/>
                </a:lnTo>
                <a:lnTo>
                  <a:pt x="612" y="592"/>
                </a:lnTo>
                <a:lnTo>
                  <a:pt x="629" y="572"/>
                </a:lnTo>
                <a:lnTo>
                  <a:pt x="624" y="553"/>
                </a:lnTo>
                <a:lnTo>
                  <a:pt x="631" y="533"/>
                </a:lnTo>
                <a:lnTo>
                  <a:pt x="662" y="524"/>
                </a:lnTo>
                <a:lnTo>
                  <a:pt x="683" y="508"/>
                </a:lnTo>
                <a:lnTo>
                  <a:pt x="678" y="500"/>
                </a:lnTo>
                <a:lnTo>
                  <a:pt x="654" y="508"/>
                </a:lnTo>
                <a:lnTo>
                  <a:pt x="635" y="504"/>
                </a:lnTo>
                <a:lnTo>
                  <a:pt x="608" y="510"/>
                </a:lnTo>
                <a:lnTo>
                  <a:pt x="577" y="540"/>
                </a:lnTo>
                <a:lnTo>
                  <a:pt x="527" y="534"/>
                </a:lnTo>
                <a:lnTo>
                  <a:pt x="488" y="549"/>
                </a:lnTo>
                <a:lnTo>
                  <a:pt x="430" y="530"/>
                </a:lnTo>
                <a:lnTo>
                  <a:pt x="406" y="553"/>
                </a:lnTo>
                <a:lnTo>
                  <a:pt x="312" y="547"/>
                </a:lnTo>
                <a:lnTo>
                  <a:pt x="306" y="479"/>
                </a:lnTo>
                <a:lnTo>
                  <a:pt x="317" y="429"/>
                </a:lnTo>
                <a:lnTo>
                  <a:pt x="279" y="417"/>
                </a:lnTo>
                <a:lnTo>
                  <a:pt x="234" y="420"/>
                </a:lnTo>
                <a:lnTo>
                  <a:pt x="234" y="402"/>
                </a:lnTo>
                <a:lnTo>
                  <a:pt x="200" y="374"/>
                </a:lnTo>
                <a:lnTo>
                  <a:pt x="213" y="358"/>
                </a:lnTo>
                <a:lnTo>
                  <a:pt x="263" y="355"/>
                </a:lnTo>
                <a:lnTo>
                  <a:pt x="275" y="363"/>
                </a:lnTo>
                <a:lnTo>
                  <a:pt x="301" y="351"/>
                </a:lnTo>
                <a:lnTo>
                  <a:pt x="318" y="354"/>
                </a:lnTo>
                <a:lnTo>
                  <a:pt x="322" y="370"/>
                </a:lnTo>
                <a:lnTo>
                  <a:pt x="335" y="354"/>
                </a:lnTo>
                <a:lnTo>
                  <a:pt x="345" y="360"/>
                </a:lnTo>
                <a:lnTo>
                  <a:pt x="438" y="340"/>
                </a:lnTo>
                <a:lnTo>
                  <a:pt x="468" y="318"/>
                </a:lnTo>
                <a:lnTo>
                  <a:pt x="520" y="338"/>
                </a:lnTo>
                <a:lnTo>
                  <a:pt x="540" y="327"/>
                </a:lnTo>
                <a:lnTo>
                  <a:pt x="550" y="305"/>
                </a:lnTo>
                <a:lnTo>
                  <a:pt x="556" y="281"/>
                </a:lnTo>
                <a:lnTo>
                  <a:pt x="540" y="2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3" name="Freeform 17"/>
          <p:cNvSpPr>
            <a:spLocks noEditPoints="1"/>
          </p:cNvSpPr>
          <p:nvPr/>
        </p:nvSpPr>
        <p:spPr bwMode="auto">
          <a:xfrm>
            <a:off x="532591" y="4868074"/>
            <a:ext cx="2135738" cy="1439335"/>
          </a:xfrm>
          <a:custGeom>
            <a:avLst/>
            <a:gdLst>
              <a:gd name="T0" fmla="*/ 1695 w 4131"/>
              <a:gd name="T1" fmla="*/ 1982 h 2784"/>
              <a:gd name="T2" fmla="*/ 1368 w 4131"/>
              <a:gd name="T3" fmla="*/ 1957 h 2784"/>
              <a:gd name="T4" fmla="*/ 1495 w 4131"/>
              <a:gd name="T5" fmla="*/ 2198 h 2784"/>
              <a:gd name="T6" fmla="*/ 946 w 4131"/>
              <a:gd name="T7" fmla="*/ 1448 h 2784"/>
              <a:gd name="T8" fmla="*/ 862 w 4131"/>
              <a:gd name="T9" fmla="*/ 1519 h 2784"/>
              <a:gd name="T10" fmla="*/ 2295 w 4131"/>
              <a:gd name="T11" fmla="*/ 2387 h 2784"/>
              <a:gd name="T12" fmla="*/ 1011 w 4131"/>
              <a:gd name="T13" fmla="*/ 1653 h 2784"/>
              <a:gd name="T14" fmla="*/ 2182 w 4131"/>
              <a:gd name="T15" fmla="*/ 2679 h 2784"/>
              <a:gd name="T16" fmla="*/ 2103 w 4131"/>
              <a:gd name="T17" fmla="*/ 2601 h 2784"/>
              <a:gd name="T18" fmla="*/ 1077 w 4131"/>
              <a:gd name="T19" fmla="*/ 1802 h 2784"/>
              <a:gd name="T20" fmla="*/ 1077 w 4131"/>
              <a:gd name="T21" fmla="*/ 1802 h 2784"/>
              <a:gd name="T22" fmla="*/ 1579 w 4131"/>
              <a:gd name="T23" fmla="*/ 1229 h 2784"/>
              <a:gd name="T24" fmla="*/ 1345 w 4131"/>
              <a:gd name="T25" fmla="*/ 1541 h 2784"/>
              <a:gd name="T26" fmla="*/ 1310 w 4131"/>
              <a:gd name="T27" fmla="*/ 1634 h 2784"/>
              <a:gd name="T28" fmla="*/ 1470 w 4131"/>
              <a:gd name="T29" fmla="*/ 911 h 2784"/>
              <a:gd name="T30" fmla="*/ 1269 w 4131"/>
              <a:gd name="T31" fmla="*/ 1247 h 2784"/>
              <a:gd name="T32" fmla="*/ 1006 w 4131"/>
              <a:gd name="T33" fmla="*/ 1238 h 2784"/>
              <a:gd name="T34" fmla="*/ 1068 w 4131"/>
              <a:gd name="T35" fmla="*/ 1139 h 2784"/>
              <a:gd name="T36" fmla="*/ 1244 w 4131"/>
              <a:gd name="T37" fmla="*/ 716 h 2784"/>
              <a:gd name="T38" fmla="*/ 45 w 4131"/>
              <a:gd name="T39" fmla="*/ 1731 h 2784"/>
              <a:gd name="T40" fmla="*/ 2488 w 4131"/>
              <a:gd name="T41" fmla="*/ 2678 h 2784"/>
              <a:gd name="T42" fmla="*/ 4115 w 4131"/>
              <a:gd name="T43" fmla="*/ 1803 h 2784"/>
              <a:gd name="T44" fmla="*/ 4024 w 4131"/>
              <a:gd name="T45" fmla="*/ 1614 h 2784"/>
              <a:gd name="T46" fmla="*/ 3802 w 4131"/>
              <a:gd name="T47" fmla="*/ 1620 h 2784"/>
              <a:gd name="T48" fmla="*/ 3677 w 4131"/>
              <a:gd name="T49" fmla="*/ 1554 h 2784"/>
              <a:gd name="T50" fmla="*/ 3538 w 4131"/>
              <a:gd name="T51" fmla="*/ 1278 h 2784"/>
              <a:gd name="T52" fmla="*/ 3487 w 4131"/>
              <a:gd name="T53" fmla="*/ 1620 h 2784"/>
              <a:gd name="T54" fmla="*/ 3451 w 4131"/>
              <a:gd name="T55" fmla="*/ 1804 h 2784"/>
              <a:gd name="T56" fmla="*/ 3379 w 4131"/>
              <a:gd name="T57" fmla="*/ 2028 h 2784"/>
              <a:gd name="T58" fmla="*/ 3121 w 4131"/>
              <a:gd name="T59" fmla="*/ 1918 h 2784"/>
              <a:gd name="T60" fmla="*/ 3220 w 4131"/>
              <a:gd name="T61" fmla="*/ 1577 h 2784"/>
              <a:gd name="T62" fmla="*/ 2809 w 4131"/>
              <a:gd name="T63" fmla="*/ 1706 h 2784"/>
              <a:gd name="T64" fmla="*/ 2620 w 4131"/>
              <a:gd name="T65" fmla="*/ 2094 h 2784"/>
              <a:gd name="T66" fmla="*/ 2335 w 4131"/>
              <a:gd name="T67" fmla="*/ 1941 h 2784"/>
              <a:gd name="T68" fmla="*/ 1945 w 4131"/>
              <a:gd name="T69" fmla="*/ 2395 h 2784"/>
              <a:gd name="T70" fmla="*/ 1854 w 4131"/>
              <a:gd name="T71" fmla="*/ 2136 h 2784"/>
              <a:gd name="T72" fmla="*/ 1577 w 4131"/>
              <a:gd name="T73" fmla="*/ 1810 h 2784"/>
              <a:gd name="T74" fmla="*/ 1674 w 4131"/>
              <a:gd name="T75" fmla="*/ 1773 h 2784"/>
              <a:gd name="T76" fmla="*/ 1713 w 4131"/>
              <a:gd name="T77" fmla="*/ 1558 h 2784"/>
              <a:gd name="T78" fmla="*/ 1891 w 4131"/>
              <a:gd name="T79" fmla="*/ 1502 h 2784"/>
              <a:gd name="T80" fmla="*/ 1717 w 4131"/>
              <a:gd name="T81" fmla="*/ 1229 h 2784"/>
              <a:gd name="T82" fmla="*/ 1571 w 4131"/>
              <a:gd name="T83" fmla="*/ 1065 h 2784"/>
              <a:gd name="T84" fmla="*/ 1492 w 4131"/>
              <a:gd name="T85" fmla="*/ 848 h 2784"/>
              <a:gd name="T86" fmla="*/ 1632 w 4131"/>
              <a:gd name="T87" fmla="*/ 796 h 2784"/>
              <a:gd name="T88" fmla="*/ 1681 w 4131"/>
              <a:gd name="T89" fmla="*/ 542 h 2784"/>
              <a:gd name="T90" fmla="*/ 1736 w 4131"/>
              <a:gd name="T91" fmla="*/ 94 h 2784"/>
              <a:gd name="T92" fmla="*/ 2391 w 4131"/>
              <a:gd name="T93" fmla="*/ 56 h 2784"/>
              <a:gd name="T94" fmla="*/ 3002 w 4131"/>
              <a:gd name="T95" fmla="*/ 381 h 2784"/>
              <a:gd name="T96" fmla="*/ 3965 w 4131"/>
              <a:gd name="T97" fmla="*/ 813 h 2784"/>
              <a:gd name="T98" fmla="*/ 3775 w 4131"/>
              <a:gd name="T99" fmla="*/ 1113 h 2784"/>
              <a:gd name="T100" fmla="*/ 3926 w 4131"/>
              <a:gd name="T101" fmla="*/ 1238 h 2784"/>
              <a:gd name="T102" fmla="*/ 2486 w 4131"/>
              <a:gd name="T103" fmla="*/ 520 h 2784"/>
              <a:gd name="T104" fmla="*/ 3515 w 4131"/>
              <a:gd name="T105" fmla="*/ 2038 h 2784"/>
              <a:gd name="T106" fmla="*/ 3928 w 4131"/>
              <a:gd name="T107" fmla="*/ 1907 h 2784"/>
              <a:gd name="T108" fmla="*/ 2374 w 4131"/>
              <a:gd name="T109" fmla="*/ 2270 h 2784"/>
              <a:gd name="T110" fmla="*/ 3585 w 4131"/>
              <a:gd name="T111" fmla="*/ 2021 h 2784"/>
              <a:gd name="T112" fmla="*/ 4113 w 4131"/>
              <a:gd name="T113" fmla="*/ 2173 h 2784"/>
              <a:gd name="T114" fmla="*/ 2486 w 4131"/>
              <a:gd name="T115" fmla="*/ 2306 h 2784"/>
              <a:gd name="T116" fmla="*/ 2762 w 4131"/>
              <a:gd name="T117" fmla="*/ 2247 h 2784"/>
              <a:gd name="T118" fmla="*/ 2566 w 4131"/>
              <a:gd name="T119" fmla="*/ 2183 h 2784"/>
              <a:gd name="T120" fmla="*/ 3184 w 4131"/>
              <a:gd name="T121" fmla="*/ 2578 h 2784"/>
              <a:gd name="T122" fmla="*/ 2987 w 4131"/>
              <a:gd name="T123" fmla="*/ 2136 h 2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131" h="2784">
                <a:moveTo>
                  <a:pt x="1198" y="2427"/>
                </a:moveTo>
                <a:lnTo>
                  <a:pt x="1205" y="2449"/>
                </a:lnTo>
                <a:lnTo>
                  <a:pt x="1194" y="2436"/>
                </a:lnTo>
                <a:lnTo>
                  <a:pt x="1172" y="2428"/>
                </a:lnTo>
                <a:lnTo>
                  <a:pt x="1159" y="2450"/>
                </a:lnTo>
                <a:lnTo>
                  <a:pt x="1152" y="2443"/>
                </a:lnTo>
                <a:lnTo>
                  <a:pt x="1155" y="2421"/>
                </a:lnTo>
                <a:lnTo>
                  <a:pt x="1148" y="2427"/>
                </a:lnTo>
                <a:lnTo>
                  <a:pt x="1138" y="2423"/>
                </a:lnTo>
                <a:lnTo>
                  <a:pt x="1146" y="2441"/>
                </a:lnTo>
                <a:lnTo>
                  <a:pt x="1138" y="2450"/>
                </a:lnTo>
                <a:lnTo>
                  <a:pt x="1129" y="2430"/>
                </a:lnTo>
                <a:lnTo>
                  <a:pt x="1120" y="2434"/>
                </a:lnTo>
                <a:lnTo>
                  <a:pt x="1110" y="2426"/>
                </a:lnTo>
                <a:lnTo>
                  <a:pt x="1103" y="2433"/>
                </a:lnTo>
                <a:lnTo>
                  <a:pt x="1084" y="2427"/>
                </a:lnTo>
                <a:lnTo>
                  <a:pt x="1093" y="2417"/>
                </a:lnTo>
                <a:lnTo>
                  <a:pt x="1089" y="2407"/>
                </a:lnTo>
                <a:lnTo>
                  <a:pt x="1071" y="2411"/>
                </a:lnTo>
                <a:lnTo>
                  <a:pt x="1077" y="2395"/>
                </a:lnTo>
                <a:lnTo>
                  <a:pt x="1083" y="2391"/>
                </a:lnTo>
                <a:lnTo>
                  <a:pt x="1090" y="2397"/>
                </a:lnTo>
                <a:lnTo>
                  <a:pt x="1101" y="2382"/>
                </a:lnTo>
                <a:lnTo>
                  <a:pt x="1083" y="2377"/>
                </a:lnTo>
                <a:lnTo>
                  <a:pt x="1086" y="2371"/>
                </a:lnTo>
                <a:lnTo>
                  <a:pt x="1097" y="2377"/>
                </a:lnTo>
                <a:lnTo>
                  <a:pt x="1104" y="2371"/>
                </a:lnTo>
                <a:lnTo>
                  <a:pt x="1097" y="2364"/>
                </a:lnTo>
                <a:lnTo>
                  <a:pt x="1113" y="2358"/>
                </a:lnTo>
                <a:lnTo>
                  <a:pt x="1136" y="2388"/>
                </a:lnTo>
                <a:lnTo>
                  <a:pt x="1182" y="2381"/>
                </a:lnTo>
                <a:lnTo>
                  <a:pt x="1195" y="2372"/>
                </a:lnTo>
                <a:lnTo>
                  <a:pt x="1192" y="2401"/>
                </a:lnTo>
                <a:lnTo>
                  <a:pt x="1205" y="2420"/>
                </a:lnTo>
                <a:lnTo>
                  <a:pt x="1198" y="2427"/>
                </a:lnTo>
                <a:close/>
                <a:moveTo>
                  <a:pt x="1692" y="2002"/>
                </a:moveTo>
                <a:lnTo>
                  <a:pt x="1679" y="1993"/>
                </a:lnTo>
                <a:lnTo>
                  <a:pt x="1681" y="1986"/>
                </a:lnTo>
                <a:lnTo>
                  <a:pt x="1695" y="1982"/>
                </a:lnTo>
                <a:lnTo>
                  <a:pt x="1687" y="1962"/>
                </a:lnTo>
                <a:lnTo>
                  <a:pt x="1671" y="1956"/>
                </a:lnTo>
                <a:lnTo>
                  <a:pt x="1658" y="1933"/>
                </a:lnTo>
                <a:lnTo>
                  <a:pt x="1643" y="1930"/>
                </a:lnTo>
                <a:lnTo>
                  <a:pt x="1646" y="1921"/>
                </a:lnTo>
                <a:lnTo>
                  <a:pt x="1633" y="1910"/>
                </a:lnTo>
                <a:lnTo>
                  <a:pt x="1632" y="1898"/>
                </a:lnTo>
                <a:lnTo>
                  <a:pt x="1615" y="1904"/>
                </a:lnTo>
                <a:lnTo>
                  <a:pt x="1626" y="1884"/>
                </a:lnTo>
                <a:lnTo>
                  <a:pt x="1600" y="1891"/>
                </a:lnTo>
                <a:lnTo>
                  <a:pt x="1597" y="1902"/>
                </a:lnTo>
                <a:lnTo>
                  <a:pt x="1583" y="1898"/>
                </a:lnTo>
                <a:lnTo>
                  <a:pt x="1558" y="1871"/>
                </a:lnTo>
                <a:lnTo>
                  <a:pt x="1571" y="1859"/>
                </a:lnTo>
                <a:lnTo>
                  <a:pt x="1558" y="1839"/>
                </a:lnTo>
                <a:lnTo>
                  <a:pt x="1541" y="1838"/>
                </a:lnTo>
                <a:lnTo>
                  <a:pt x="1541" y="1829"/>
                </a:lnTo>
                <a:lnTo>
                  <a:pt x="1483" y="1807"/>
                </a:lnTo>
                <a:lnTo>
                  <a:pt x="1455" y="1807"/>
                </a:lnTo>
                <a:lnTo>
                  <a:pt x="1449" y="1816"/>
                </a:lnTo>
                <a:lnTo>
                  <a:pt x="1459" y="1822"/>
                </a:lnTo>
                <a:lnTo>
                  <a:pt x="1452" y="1852"/>
                </a:lnTo>
                <a:lnTo>
                  <a:pt x="1470" y="1856"/>
                </a:lnTo>
                <a:lnTo>
                  <a:pt x="1470" y="1862"/>
                </a:lnTo>
                <a:lnTo>
                  <a:pt x="1443" y="1914"/>
                </a:lnTo>
                <a:lnTo>
                  <a:pt x="1433" y="1914"/>
                </a:lnTo>
                <a:lnTo>
                  <a:pt x="1429" y="1902"/>
                </a:lnTo>
                <a:lnTo>
                  <a:pt x="1427" y="1924"/>
                </a:lnTo>
                <a:lnTo>
                  <a:pt x="1416" y="1920"/>
                </a:lnTo>
                <a:lnTo>
                  <a:pt x="1404" y="1931"/>
                </a:lnTo>
                <a:lnTo>
                  <a:pt x="1424" y="1953"/>
                </a:lnTo>
                <a:lnTo>
                  <a:pt x="1391" y="1956"/>
                </a:lnTo>
                <a:lnTo>
                  <a:pt x="1384" y="1975"/>
                </a:lnTo>
                <a:lnTo>
                  <a:pt x="1397" y="1989"/>
                </a:lnTo>
                <a:lnTo>
                  <a:pt x="1377" y="1999"/>
                </a:lnTo>
                <a:lnTo>
                  <a:pt x="1368" y="1990"/>
                </a:lnTo>
                <a:lnTo>
                  <a:pt x="1367" y="1977"/>
                </a:lnTo>
                <a:lnTo>
                  <a:pt x="1375" y="1962"/>
                </a:lnTo>
                <a:lnTo>
                  <a:pt x="1368" y="1957"/>
                </a:lnTo>
                <a:lnTo>
                  <a:pt x="1339" y="1998"/>
                </a:lnTo>
                <a:lnTo>
                  <a:pt x="1344" y="2005"/>
                </a:lnTo>
                <a:lnTo>
                  <a:pt x="1336" y="2018"/>
                </a:lnTo>
                <a:lnTo>
                  <a:pt x="1296" y="2032"/>
                </a:lnTo>
                <a:lnTo>
                  <a:pt x="1287" y="2047"/>
                </a:lnTo>
                <a:lnTo>
                  <a:pt x="1243" y="2070"/>
                </a:lnTo>
                <a:lnTo>
                  <a:pt x="1246" y="2083"/>
                </a:lnTo>
                <a:lnTo>
                  <a:pt x="1259" y="2085"/>
                </a:lnTo>
                <a:lnTo>
                  <a:pt x="1259" y="2101"/>
                </a:lnTo>
                <a:lnTo>
                  <a:pt x="1247" y="2091"/>
                </a:lnTo>
                <a:lnTo>
                  <a:pt x="1227" y="2098"/>
                </a:lnTo>
                <a:lnTo>
                  <a:pt x="1208" y="2117"/>
                </a:lnTo>
                <a:lnTo>
                  <a:pt x="1210" y="2129"/>
                </a:lnTo>
                <a:lnTo>
                  <a:pt x="1197" y="2155"/>
                </a:lnTo>
                <a:lnTo>
                  <a:pt x="1244" y="2237"/>
                </a:lnTo>
                <a:lnTo>
                  <a:pt x="1260" y="2237"/>
                </a:lnTo>
                <a:lnTo>
                  <a:pt x="1267" y="2222"/>
                </a:lnTo>
                <a:lnTo>
                  <a:pt x="1286" y="2222"/>
                </a:lnTo>
                <a:lnTo>
                  <a:pt x="1292" y="2237"/>
                </a:lnTo>
                <a:lnTo>
                  <a:pt x="1273" y="2244"/>
                </a:lnTo>
                <a:lnTo>
                  <a:pt x="1280" y="2256"/>
                </a:lnTo>
                <a:lnTo>
                  <a:pt x="1263" y="2277"/>
                </a:lnTo>
                <a:lnTo>
                  <a:pt x="1293" y="2277"/>
                </a:lnTo>
                <a:lnTo>
                  <a:pt x="1290" y="2264"/>
                </a:lnTo>
                <a:lnTo>
                  <a:pt x="1305" y="2260"/>
                </a:lnTo>
                <a:lnTo>
                  <a:pt x="1321" y="2290"/>
                </a:lnTo>
                <a:lnTo>
                  <a:pt x="1345" y="2286"/>
                </a:lnTo>
                <a:lnTo>
                  <a:pt x="1362" y="2290"/>
                </a:lnTo>
                <a:lnTo>
                  <a:pt x="1364" y="2281"/>
                </a:lnTo>
                <a:lnTo>
                  <a:pt x="1410" y="2273"/>
                </a:lnTo>
                <a:lnTo>
                  <a:pt x="1397" y="2250"/>
                </a:lnTo>
                <a:lnTo>
                  <a:pt x="1420" y="2260"/>
                </a:lnTo>
                <a:lnTo>
                  <a:pt x="1436" y="2244"/>
                </a:lnTo>
                <a:lnTo>
                  <a:pt x="1447" y="2256"/>
                </a:lnTo>
                <a:lnTo>
                  <a:pt x="1463" y="2234"/>
                </a:lnTo>
                <a:lnTo>
                  <a:pt x="1492" y="2237"/>
                </a:lnTo>
                <a:lnTo>
                  <a:pt x="1501" y="2225"/>
                </a:lnTo>
                <a:lnTo>
                  <a:pt x="1486" y="2220"/>
                </a:lnTo>
                <a:lnTo>
                  <a:pt x="1495" y="2198"/>
                </a:lnTo>
                <a:lnTo>
                  <a:pt x="1515" y="2199"/>
                </a:lnTo>
                <a:lnTo>
                  <a:pt x="1515" y="2212"/>
                </a:lnTo>
                <a:lnTo>
                  <a:pt x="1522" y="2212"/>
                </a:lnTo>
                <a:lnTo>
                  <a:pt x="1550" y="2198"/>
                </a:lnTo>
                <a:lnTo>
                  <a:pt x="1535" y="2181"/>
                </a:lnTo>
                <a:lnTo>
                  <a:pt x="1551" y="2173"/>
                </a:lnTo>
                <a:lnTo>
                  <a:pt x="1554" y="2183"/>
                </a:lnTo>
                <a:lnTo>
                  <a:pt x="1566" y="2186"/>
                </a:lnTo>
                <a:lnTo>
                  <a:pt x="1560" y="2165"/>
                </a:lnTo>
                <a:lnTo>
                  <a:pt x="1580" y="2179"/>
                </a:lnTo>
                <a:lnTo>
                  <a:pt x="1576" y="2147"/>
                </a:lnTo>
                <a:lnTo>
                  <a:pt x="1602" y="2178"/>
                </a:lnTo>
                <a:lnTo>
                  <a:pt x="1590" y="2181"/>
                </a:lnTo>
                <a:lnTo>
                  <a:pt x="1594" y="2192"/>
                </a:lnTo>
                <a:lnTo>
                  <a:pt x="1602" y="2198"/>
                </a:lnTo>
                <a:lnTo>
                  <a:pt x="1616" y="2192"/>
                </a:lnTo>
                <a:lnTo>
                  <a:pt x="1616" y="2162"/>
                </a:lnTo>
                <a:lnTo>
                  <a:pt x="1638" y="2146"/>
                </a:lnTo>
                <a:lnTo>
                  <a:pt x="1646" y="2122"/>
                </a:lnTo>
                <a:lnTo>
                  <a:pt x="1666" y="2104"/>
                </a:lnTo>
                <a:lnTo>
                  <a:pt x="1653" y="2075"/>
                </a:lnTo>
                <a:lnTo>
                  <a:pt x="1664" y="2061"/>
                </a:lnTo>
                <a:lnTo>
                  <a:pt x="1675" y="2060"/>
                </a:lnTo>
                <a:lnTo>
                  <a:pt x="1678" y="2045"/>
                </a:lnTo>
                <a:lnTo>
                  <a:pt x="1656" y="2039"/>
                </a:lnTo>
                <a:lnTo>
                  <a:pt x="1656" y="2024"/>
                </a:lnTo>
                <a:lnTo>
                  <a:pt x="1684" y="2016"/>
                </a:lnTo>
                <a:lnTo>
                  <a:pt x="1694" y="2031"/>
                </a:lnTo>
                <a:lnTo>
                  <a:pt x="1700" y="2024"/>
                </a:lnTo>
                <a:lnTo>
                  <a:pt x="1689" y="2006"/>
                </a:lnTo>
                <a:lnTo>
                  <a:pt x="1692" y="2002"/>
                </a:lnTo>
                <a:close/>
                <a:moveTo>
                  <a:pt x="943" y="1532"/>
                </a:moveTo>
                <a:lnTo>
                  <a:pt x="947" y="1523"/>
                </a:lnTo>
                <a:lnTo>
                  <a:pt x="929" y="1510"/>
                </a:lnTo>
                <a:lnTo>
                  <a:pt x="931" y="1503"/>
                </a:lnTo>
                <a:lnTo>
                  <a:pt x="947" y="1508"/>
                </a:lnTo>
                <a:lnTo>
                  <a:pt x="926" y="1473"/>
                </a:lnTo>
                <a:lnTo>
                  <a:pt x="926" y="1447"/>
                </a:lnTo>
                <a:lnTo>
                  <a:pt x="946" y="1448"/>
                </a:lnTo>
                <a:lnTo>
                  <a:pt x="950" y="1440"/>
                </a:lnTo>
                <a:lnTo>
                  <a:pt x="1002" y="1443"/>
                </a:lnTo>
                <a:lnTo>
                  <a:pt x="1005" y="1431"/>
                </a:lnTo>
                <a:lnTo>
                  <a:pt x="1016" y="1434"/>
                </a:lnTo>
                <a:lnTo>
                  <a:pt x="1022" y="1411"/>
                </a:lnTo>
                <a:lnTo>
                  <a:pt x="1044" y="1408"/>
                </a:lnTo>
                <a:lnTo>
                  <a:pt x="1047" y="1382"/>
                </a:lnTo>
                <a:lnTo>
                  <a:pt x="1040" y="1356"/>
                </a:lnTo>
                <a:lnTo>
                  <a:pt x="1032" y="1355"/>
                </a:lnTo>
                <a:lnTo>
                  <a:pt x="1029" y="1363"/>
                </a:lnTo>
                <a:lnTo>
                  <a:pt x="1018" y="1359"/>
                </a:lnTo>
                <a:lnTo>
                  <a:pt x="1016" y="1368"/>
                </a:lnTo>
                <a:lnTo>
                  <a:pt x="1002" y="1362"/>
                </a:lnTo>
                <a:lnTo>
                  <a:pt x="995" y="1371"/>
                </a:lnTo>
                <a:lnTo>
                  <a:pt x="995" y="1382"/>
                </a:lnTo>
                <a:lnTo>
                  <a:pt x="983" y="1388"/>
                </a:lnTo>
                <a:lnTo>
                  <a:pt x="985" y="1397"/>
                </a:lnTo>
                <a:lnTo>
                  <a:pt x="963" y="1392"/>
                </a:lnTo>
                <a:lnTo>
                  <a:pt x="966" y="1404"/>
                </a:lnTo>
                <a:lnTo>
                  <a:pt x="944" y="1417"/>
                </a:lnTo>
                <a:lnTo>
                  <a:pt x="923" y="1421"/>
                </a:lnTo>
                <a:lnTo>
                  <a:pt x="905" y="1418"/>
                </a:lnTo>
                <a:lnTo>
                  <a:pt x="904" y="1408"/>
                </a:lnTo>
                <a:lnTo>
                  <a:pt x="887" y="1407"/>
                </a:lnTo>
                <a:lnTo>
                  <a:pt x="878" y="1412"/>
                </a:lnTo>
                <a:lnTo>
                  <a:pt x="874" y="1407"/>
                </a:lnTo>
                <a:lnTo>
                  <a:pt x="871" y="1424"/>
                </a:lnTo>
                <a:lnTo>
                  <a:pt x="881" y="1428"/>
                </a:lnTo>
                <a:lnTo>
                  <a:pt x="867" y="1434"/>
                </a:lnTo>
                <a:lnTo>
                  <a:pt x="864" y="1425"/>
                </a:lnTo>
                <a:lnTo>
                  <a:pt x="856" y="1438"/>
                </a:lnTo>
                <a:lnTo>
                  <a:pt x="867" y="1451"/>
                </a:lnTo>
                <a:lnTo>
                  <a:pt x="859" y="1454"/>
                </a:lnTo>
                <a:lnTo>
                  <a:pt x="859" y="1473"/>
                </a:lnTo>
                <a:lnTo>
                  <a:pt x="867" y="1470"/>
                </a:lnTo>
                <a:lnTo>
                  <a:pt x="854" y="1489"/>
                </a:lnTo>
                <a:lnTo>
                  <a:pt x="854" y="1510"/>
                </a:lnTo>
                <a:lnTo>
                  <a:pt x="865" y="1508"/>
                </a:lnTo>
                <a:lnTo>
                  <a:pt x="862" y="1519"/>
                </a:lnTo>
                <a:lnTo>
                  <a:pt x="875" y="1522"/>
                </a:lnTo>
                <a:lnTo>
                  <a:pt x="881" y="1535"/>
                </a:lnTo>
                <a:lnTo>
                  <a:pt x="905" y="1542"/>
                </a:lnTo>
                <a:lnTo>
                  <a:pt x="918" y="1539"/>
                </a:lnTo>
                <a:lnTo>
                  <a:pt x="943" y="1532"/>
                </a:lnTo>
                <a:close/>
                <a:moveTo>
                  <a:pt x="2341" y="2390"/>
                </a:moveTo>
                <a:lnTo>
                  <a:pt x="2350" y="2388"/>
                </a:lnTo>
                <a:lnTo>
                  <a:pt x="2358" y="2371"/>
                </a:lnTo>
                <a:lnTo>
                  <a:pt x="2347" y="2358"/>
                </a:lnTo>
                <a:lnTo>
                  <a:pt x="2321" y="2358"/>
                </a:lnTo>
                <a:lnTo>
                  <a:pt x="2319" y="2341"/>
                </a:lnTo>
                <a:lnTo>
                  <a:pt x="2299" y="2313"/>
                </a:lnTo>
                <a:lnTo>
                  <a:pt x="2301" y="2297"/>
                </a:lnTo>
                <a:lnTo>
                  <a:pt x="2288" y="2290"/>
                </a:lnTo>
                <a:lnTo>
                  <a:pt x="2289" y="2240"/>
                </a:lnTo>
                <a:lnTo>
                  <a:pt x="2270" y="2218"/>
                </a:lnTo>
                <a:lnTo>
                  <a:pt x="2259" y="2217"/>
                </a:lnTo>
                <a:lnTo>
                  <a:pt x="2240" y="2195"/>
                </a:lnTo>
                <a:lnTo>
                  <a:pt x="2217" y="2194"/>
                </a:lnTo>
                <a:lnTo>
                  <a:pt x="2208" y="2185"/>
                </a:lnTo>
                <a:lnTo>
                  <a:pt x="2154" y="2205"/>
                </a:lnTo>
                <a:lnTo>
                  <a:pt x="2136" y="2221"/>
                </a:lnTo>
                <a:lnTo>
                  <a:pt x="2130" y="2237"/>
                </a:lnTo>
                <a:lnTo>
                  <a:pt x="2142" y="2257"/>
                </a:lnTo>
                <a:lnTo>
                  <a:pt x="2135" y="2266"/>
                </a:lnTo>
                <a:lnTo>
                  <a:pt x="2142" y="2302"/>
                </a:lnTo>
                <a:lnTo>
                  <a:pt x="2135" y="2313"/>
                </a:lnTo>
                <a:lnTo>
                  <a:pt x="2148" y="2325"/>
                </a:lnTo>
                <a:lnTo>
                  <a:pt x="2139" y="2341"/>
                </a:lnTo>
                <a:lnTo>
                  <a:pt x="2174" y="2348"/>
                </a:lnTo>
                <a:lnTo>
                  <a:pt x="2184" y="2365"/>
                </a:lnTo>
                <a:lnTo>
                  <a:pt x="2195" y="2367"/>
                </a:lnTo>
                <a:lnTo>
                  <a:pt x="2204" y="2381"/>
                </a:lnTo>
                <a:lnTo>
                  <a:pt x="2197" y="2387"/>
                </a:lnTo>
                <a:lnTo>
                  <a:pt x="2226" y="2413"/>
                </a:lnTo>
                <a:lnTo>
                  <a:pt x="2253" y="2403"/>
                </a:lnTo>
                <a:lnTo>
                  <a:pt x="2298" y="2424"/>
                </a:lnTo>
                <a:lnTo>
                  <a:pt x="2289" y="2392"/>
                </a:lnTo>
                <a:lnTo>
                  <a:pt x="2295" y="2387"/>
                </a:lnTo>
                <a:lnTo>
                  <a:pt x="2315" y="2414"/>
                </a:lnTo>
                <a:lnTo>
                  <a:pt x="2338" y="2413"/>
                </a:lnTo>
                <a:lnTo>
                  <a:pt x="2351" y="2424"/>
                </a:lnTo>
                <a:lnTo>
                  <a:pt x="2365" y="2423"/>
                </a:lnTo>
                <a:lnTo>
                  <a:pt x="2357" y="2407"/>
                </a:lnTo>
                <a:lnTo>
                  <a:pt x="2344" y="2400"/>
                </a:lnTo>
                <a:lnTo>
                  <a:pt x="2341" y="2390"/>
                </a:lnTo>
                <a:close/>
                <a:moveTo>
                  <a:pt x="1068" y="1581"/>
                </a:moveTo>
                <a:lnTo>
                  <a:pt x="1063" y="1570"/>
                </a:lnTo>
                <a:lnTo>
                  <a:pt x="1047" y="1572"/>
                </a:lnTo>
                <a:lnTo>
                  <a:pt x="1021" y="1546"/>
                </a:lnTo>
                <a:lnTo>
                  <a:pt x="998" y="1541"/>
                </a:lnTo>
                <a:lnTo>
                  <a:pt x="989" y="1528"/>
                </a:lnTo>
                <a:lnTo>
                  <a:pt x="989" y="1503"/>
                </a:lnTo>
                <a:lnTo>
                  <a:pt x="980" y="1499"/>
                </a:lnTo>
                <a:lnTo>
                  <a:pt x="978" y="1531"/>
                </a:lnTo>
                <a:lnTo>
                  <a:pt x="956" y="1529"/>
                </a:lnTo>
                <a:lnTo>
                  <a:pt x="960" y="1555"/>
                </a:lnTo>
                <a:lnTo>
                  <a:pt x="953" y="1565"/>
                </a:lnTo>
                <a:lnTo>
                  <a:pt x="936" y="1555"/>
                </a:lnTo>
                <a:lnTo>
                  <a:pt x="940" y="1545"/>
                </a:lnTo>
                <a:lnTo>
                  <a:pt x="903" y="1552"/>
                </a:lnTo>
                <a:lnTo>
                  <a:pt x="900" y="1606"/>
                </a:lnTo>
                <a:lnTo>
                  <a:pt x="910" y="1636"/>
                </a:lnTo>
                <a:lnTo>
                  <a:pt x="923" y="1630"/>
                </a:lnTo>
                <a:lnTo>
                  <a:pt x="921" y="1620"/>
                </a:lnTo>
                <a:lnTo>
                  <a:pt x="930" y="1621"/>
                </a:lnTo>
                <a:lnTo>
                  <a:pt x="936" y="1633"/>
                </a:lnTo>
                <a:lnTo>
                  <a:pt x="930" y="1642"/>
                </a:lnTo>
                <a:lnTo>
                  <a:pt x="944" y="1650"/>
                </a:lnTo>
                <a:lnTo>
                  <a:pt x="944" y="1642"/>
                </a:lnTo>
                <a:lnTo>
                  <a:pt x="957" y="1643"/>
                </a:lnTo>
                <a:lnTo>
                  <a:pt x="959" y="1632"/>
                </a:lnTo>
                <a:lnTo>
                  <a:pt x="967" y="1632"/>
                </a:lnTo>
                <a:lnTo>
                  <a:pt x="973" y="1640"/>
                </a:lnTo>
                <a:lnTo>
                  <a:pt x="963" y="1650"/>
                </a:lnTo>
                <a:lnTo>
                  <a:pt x="966" y="1660"/>
                </a:lnTo>
                <a:lnTo>
                  <a:pt x="983" y="1666"/>
                </a:lnTo>
                <a:lnTo>
                  <a:pt x="1011" y="1653"/>
                </a:lnTo>
                <a:lnTo>
                  <a:pt x="1011" y="1634"/>
                </a:lnTo>
                <a:lnTo>
                  <a:pt x="1038" y="1616"/>
                </a:lnTo>
                <a:lnTo>
                  <a:pt x="1041" y="1597"/>
                </a:lnTo>
                <a:lnTo>
                  <a:pt x="1060" y="1603"/>
                </a:lnTo>
                <a:lnTo>
                  <a:pt x="1063" y="1581"/>
                </a:lnTo>
                <a:lnTo>
                  <a:pt x="1068" y="1581"/>
                </a:lnTo>
                <a:close/>
                <a:moveTo>
                  <a:pt x="2200" y="2653"/>
                </a:moveTo>
                <a:lnTo>
                  <a:pt x="2208" y="2640"/>
                </a:lnTo>
                <a:lnTo>
                  <a:pt x="2179" y="2612"/>
                </a:lnTo>
                <a:lnTo>
                  <a:pt x="2149" y="2601"/>
                </a:lnTo>
                <a:lnTo>
                  <a:pt x="2136" y="2629"/>
                </a:lnTo>
                <a:lnTo>
                  <a:pt x="2120" y="2627"/>
                </a:lnTo>
                <a:lnTo>
                  <a:pt x="2135" y="2633"/>
                </a:lnTo>
                <a:lnTo>
                  <a:pt x="2125" y="2640"/>
                </a:lnTo>
                <a:lnTo>
                  <a:pt x="2135" y="2648"/>
                </a:lnTo>
                <a:lnTo>
                  <a:pt x="2143" y="2640"/>
                </a:lnTo>
                <a:lnTo>
                  <a:pt x="2154" y="2663"/>
                </a:lnTo>
                <a:lnTo>
                  <a:pt x="2133" y="2681"/>
                </a:lnTo>
                <a:lnTo>
                  <a:pt x="2125" y="2704"/>
                </a:lnTo>
                <a:lnTo>
                  <a:pt x="2116" y="2702"/>
                </a:lnTo>
                <a:lnTo>
                  <a:pt x="2112" y="2711"/>
                </a:lnTo>
                <a:lnTo>
                  <a:pt x="2122" y="2720"/>
                </a:lnTo>
                <a:lnTo>
                  <a:pt x="2115" y="2731"/>
                </a:lnTo>
                <a:lnTo>
                  <a:pt x="2126" y="2740"/>
                </a:lnTo>
                <a:lnTo>
                  <a:pt x="2128" y="2760"/>
                </a:lnTo>
                <a:lnTo>
                  <a:pt x="2146" y="2743"/>
                </a:lnTo>
                <a:lnTo>
                  <a:pt x="2152" y="2747"/>
                </a:lnTo>
                <a:lnTo>
                  <a:pt x="2151" y="2776"/>
                </a:lnTo>
                <a:lnTo>
                  <a:pt x="2168" y="2784"/>
                </a:lnTo>
                <a:lnTo>
                  <a:pt x="2184" y="2766"/>
                </a:lnTo>
                <a:lnTo>
                  <a:pt x="2178" y="2753"/>
                </a:lnTo>
                <a:lnTo>
                  <a:pt x="2188" y="2743"/>
                </a:lnTo>
                <a:lnTo>
                  <a:pt x="2182" y="2718"/>
                </a:lnTo>
                <a:lnTo>
                  <a:pt x="2187" y="2714"/>
                </a:lnTo>
                <a:lnTo>
                  <a:pt x="2201" y="2725"/>
                </a:lnTo>
                <a:lnTo>
                  <a:pt x="2207" y="2705"/>
                </a:lnTo>
                <a:lnTo>
                  <a:pt x="2198" y="2701"/>
                </a:lnTo>
                <a:lnTo>
                  <a:pt x="2182" y="2705"/>
                </a:lnTo>
                <a:lnTo>
                  <a:pt x="2182" y="2679"/>
                </a:lnTo>
                <a:lnTo>
                  <a:pt x="2161" y="2672"/>
                </a:lnTo>
                <a:lnTo>
                  <a:pt x="2164" y="2658"/>
                </a:lnTo>
                <a:lnTo>
                  <a:pt x="2200" y="2653"/>
                </a:lnTo>
                <a:close/>
                <a:moveTo>
                  <a:pt x="2092" y="2570"/>
                </a:moveTo>
                <a:lnTo>
                  <a:pt x="2077" y="2563"/>
                </a:lnTo>
                <a:lnTo>
                  <a:pt x="2079" y="2552"/>
                </a:lnTo>
                <a:lnTo>
                  <a:pt x="2054" y="2545"/>
                </a:lnTo>
                <a:lnTo>
                  <a:pt x="2040" y="2552"/>
                </a:lnTo>
                <a:lnTo>
                  <a:pt x="2028" y="2542"/>
                </a:lnTo>
                <a:lnTo>
                  <a:pt x="2019" y="2555"/>
                </a:lnTo>
                <a:lnTo>
                  <a:pt x="2011" y="2531"/>
                </a:lnTo>
                <a:lnTo>
                  <a:pt x="1985" y="2532"/>
                </a:lnTo>
                <a:lnTo>
                  <a:pt x="1998" y="2541"/>
                </a:lnTo>
                <a:lnTo>
                  <a:pt x="1999" y="2550"/>
                </a:lnTo>
                <a:lnTo>
                  <a:pt x="2008" y="2551"/>
                </a:lnTo>
                <a:lnTo>
                  <a:pt x="2008" y="2563"/>
                </a:lnTo>
                <a:lnTo>
                  <a:pt x="1992" y="2564"/>
                </a:lnTo>
                <a:lnTo>
                  <a:pt x="1986" y="2577"/>
                </a:lnTo>
                <a:lnTo>
                  <a:pt x="1992" y="2581"/>
                </a:lnTo>
                <a:lnTo>
                  <a:pt x="1998" y="2571"/>
                </a:lnTo>
                <a:lnTo>
                  <a:pt x="2004" y="2577"/>
                </a:lnTo>
                <a:lnTo>
                  <a:pt x="1995" y="2588"/>
                </a:lnTo>
                <a:lnTo>
                  <a:pt x="1983" y="2588"/>
                </a:lnTo>
                <a:lnTo>
                  <a:pt x="1994" y="2594"/>
                </a:lnTo>
                <a:lnTo>
                  <a:pt x="1983" y="2606"/>
                </a:lnTo>
                <a:lnTo>
                  <a:pt x="1991" y="2612"/>
                </a:lnTo>
                <a:lnTo>
                  <a:pt x="1975" y="2619"/>
                </a:lnTo>
                <a:lnTo>
                  <a:pt x="2004" y="2626"/>
                </a:lnTo>
                <a:lnTo>
                  <a:pt x="2002" y="2648"/>
                </a:lnTo>
                <a:lnTo>
                  <a:pt x="2048" y="2658"/>
                </a:lnTo>
                <a:lnTo>
                  <a:pt x="2024" y="2629"/>
                </a:lnTo>
                <a:lnTo>
                  <a:pt x="2030" y="2623"/>
                </a:lnTo>
                <a:lnTo>
                  <a:pt x="2060" y="2620"/>
                </a:lnTo>
                <a:lnTo>
                  <a:pt x="2058" y="2637"/>
                </a:lnTo>
                <a:lnTo>
                  <a:pt x="2087" y="2640"/>
                </a:lnTo>
                <a:lnTo>
                  <a:pt x="2093" y="2636"/>
                </a:lnTo>
                <a:lnTo>
                  <a:pt x="2089" y="2623"/>
                </a:lnTo>
                <a:lnTo>
                  <a:pt x="2070" y="2601"/>
                </a:lnTo>
                <a:lnTo>
                  <a:pt x="2103" y="2601"/>
                </a:lnTo>
                <a:lnTo>
                  <a:pt x="2107" y="2590"/>
                </a:lnTo>
                <a:lnTo>
                  <a:pt x="2097" y="2586"/>
                </a:lnTo>
                <a:lnTo>
                  <a:pt x="2092" y="2570"/>
                </a:lnTo>
                <a:close/>
                <a:moveTo>
                  <a:pt x="2081" y="2681"/>
                </a:moveTo>
                <a:lnTo>
                  <a:pt x="2076" y="2671"/>
                </a:lnTo>
                <a:lnTo>
                  <a:pt x="2034" y="2663"/>
                </a:lnTo>
                <a:lnTo>
                  <a:pt x="2022" y="2671"/>
                </a:lnTo>
                <a:lnTo>
                  <a:pt x="2022" y="2681"/>
                </a:lnTo>
                <a:lnTo>
                  <a:pt x="2017" y="2676"/>
                </a:lnTo>
                <a:lnTo>
                  <a:pt x="2014" y="2661"/>
                </a:lnTo>
                <a:lnTo>
                  <a:pt x="1989" y="2666"/>
                </a:lnTo>
                <a:lnTo>
                  <a:pt x="1989" y="2653"/>
                </a:lnTo>
                <a:lnTo>
                  <a:pt x="1962" y="2637"/>
                </a:lnTo>
                <a:lnTo>
                  <a:pt x="1933" y="2661"/>
                </a:lnTo>
                <a:lnTo>
                  <a:pt x="1921" y="2661"/>
                </a:lnTo>
                <a:lnTo>
                  <a:pt x="1921" y="2672"/>
                </a:lnTo>
                <a:lnTo>
                  <a:pt x="1903" y="2682"/>
                </a:lnTo>
                <a:lnTo>
                  <a:pt x="1910" y="2698"/>
                </a:lnTo>
                <a:lnTo>
                  <a:pt x="1901" y="2711"/>
                </a:lnTo>
                <a:lnTo>
                  <a:pt x="1910" y="2715"/>
                </a:lnTo>
                <a:lnTo>
                  <a:pt x="1901" y="2727"/>
                </a:lnTo>
                <a:lnTo>
                  <a:pt x="1916" y="2761"/>
                </a:lnTo>
                <a:lnTo>
                  <a:pt x="1927" y="2754"/>
                </a:lnTo>
                <a:lnTo>
                  <a:pt x="1940" y="2763"/>
                </a:lnTo>
                <a:lnTo>
                  <a:pt x="2001" y="2734"/>
                </a:lnTo>
                <a:lnTo>
                  <a:pt x="2008" y="2715"/>
                </a:lnTo>
                <a:lnTo>
                  <a:pt x="2025" y="2715"/>
                </a:lnTo>
                <a:lnTo>
                  <a:pt x="2021" y="2705"/>
                </a:lnTo>
                <a:lnTo>
                  <a:pt x="2032" y="2698"/>
                </a:lnTo>
                <a:lnTo>
                  <a:pt x="2030" y="2686"/>
                </a:lnTo>
                <a:lnTo>
                  <a:pt x="2043" y="2689"/>
                </a:lnTo>
                <a:lnTo>
                  <a:pt x="2050" y="2676"/>
                </a:lnTo>
                <a:lnTo>
                  <a:pt x="2070" y="2712"/>
                </a:lnTo>
                <a:lnTo>
                  <a:pt x="2071" y="2682"/>
                </a:lnTo>
                <a:lnTo>
                  <a:pt x="2093" y="2707"/>
                </a:lnTo>
                <a:lnTo>
                  <a:pt x="2106" y="2691"/>
                </a:lnTo>
                <a:lnTo>
                  <a:pt x="2102" y="2673"/>
                </a:lnTo>
                <a:lnTo>
                  <a:pt x="2081" y="2681"/>
                </a:lnTo>
                <a:close/>
                <a:moveTo>
                  <a:pt x="1077" y="1802"/>
                </a:moveTo>
                <a:lnTo>
                  <a:pt x="1070" y="1812"/>
                </a:lnTo>
                <a:lnTo>
                  <a:pt x="1071" y="1825"/>
                </a:lnTo>
                <a:lnTo>
                  <a:pt x="1083" y="1835"/>
                </a:lnTo>
                <a:lnTo>
                  <a:pt x="1077" y="1855"/>
                </a:lnTo>
                <a:lnTo>
                  <a:pt x="1096" y="1853"/>
                </a:lnTo>
                <a:lnTo>
                  <a:pt x="1091" y="1838"/>
                </a:lnTo>
                <a:lnTo>
                  <a:pt x="1101" y="1839"/>
                </a:lnTo>
                <a:lnTo>
                  <a:pt x="1104" y="1829"/>
                </a:lnTo>
                <a:lnTo>
                  <a:pt x="1116" y="1848"/>
                </a:lnTo>
                <a:lnTo>
                  <a:pt x="1129" y="1838"/>
                </a:lnTo>
                <a:lnTo>
                  <a:pt x="1140" y="1846"/>
                </a:lnTo>
                <a:lnTo>
                  <a:pt x="1139" y="1840"/>
                </a:lnTo>
                <a:lnTo>
                  <a:pt x="1149" y="1838"/>
                </a:lnTo>
                <a:lnTo>
                  <a:pt x="1145" y="1829"/>
                </a:lnTo>
                <a:lnTo>
                  <a:pt x="1155" y="1817"/>
                </a:lnTo>
                <a:lnTo>
                  <a:pt x="1148" y="1797"/>
                </a:lnTo>
                <a:lnTo>
                  <a:pt x="1135" y="1809"/>
                </a:lnTo>
                <a:lnTo>
                  <a:pt x="1139" y="1773"/>
                </a:lnTo>
                <a:lnTo>
                  <a:pt x="1113" y="1780"/>
                </a:lnTo>
                <a:lnTo>
                  <a:pt x="1107" y="1774"/>
                </a:lnTo>
                <a:lnTo>
                  <a:pt x="1112" y="1763"/>
                </a:lnTo>
                <a:lnTo>
                  <a:pt x="1103" y="1768"/>
                </a:lnTo>
                <a:lnTo>
                  <a:pt x="1099" y="1757"/>
                </a:lnTo>
                <a:lnTo>
                  <a:pt x="1099" y="1741"/>
                </a:lnTo>
                <a:lnTo>
                  <a:pt x="1110" y="1735"/>
                </a:lnTo>
                <a:lnTo>
                  <a:pt x="1112" y="1719"/>
                </a:lnTo>
                <a:lnTo>
                  <a:pt x="1093" y="1724"/>
                </a:lnTo>
                <a:lnTo>
                  <a:pt x="1096" y="1709"/>
                </a:lnTo>
                <a:lnTo>
                  <a:pt x="1087" y="1717"/>
                </a:lnTo>
                <a:lnTo>
                  <a:pt x="1071" y="1709"/>
                </a:lnTo>
                <a:lnTo>
                  <a:pt x="1063" y="1718"/>
                </a:lnTo>
                <a:lnTo>
                  <a:pt x="1073" y="1744"/>
                </a:lnTo>
                <a:lnTo>
                  <a:pt x="1064" y="1767"/>
                </a:lnTo>
                <a:lnTo>
                  <a:pt x="1070" y="1777"/>
                </a:lnTo>
                <a:lnTo>
                  <a:pt x="1064" y="1789"/>
                </a:lnTo>
                <a:lnTo>
                  <a:pt x="1078" y="1781"/>
                </a:lnTo>
                <a:lnTo>
                  <a:pt x="1090" y="1791"/>
                </a:lnTo>
                <a:lnTo>
                  <a:pt x="1084" y="1804"/>
                </a:lnTo>
                <a:lnTo>
                  <a:pt x="1077" y="1802"/>
                </a:lnTo>
                <a:close/>
                <a:moveTo>
                  <a:pt x="1511" y="1238"/>
                </a:moveTo>
                <a:lnTo>
                  <a:pt x="1505" y="1221"/>
                </a:lnTo>
                <a:lnTo>
                  <a:pt x="1501" y="1244"/>
                </a:lnTo>
                <a:lnTo>
                  <a:pt x="1491" y="1252"/>
                </a:lnTo>
                <a:lnTo>
                  <a:pt x="1453" y="1245"/>
                </a:lnTo>
                <a:lnTo>
                  <a:pt x="1440" y="1237"/>
                </a:lnTo>
                <a:lnTo>
                  <a:pt x="1432" y="1270"/>
                </a:lnTo>
                <a:lnTo>
                  <a:pt x="1455" y="1271"/>
                </a:lnTo>
                <a:lnTo>
                  <a:pt x="1476" y="1286"/>
                </a:lnTo>
                <a:lnTo>
                  <a:pt x="1492" y="1287"/>
                </a:lnTo>
                <a:lnTo>
                  <a:pt x="1519" y="1254"/>
                </a:lnTo>
                <a:lnTo>
                  <a:pt x="1544" y="1255"/>
                </a:lnTo>
                <a:lnTo>
                  <a:pt x="1550" y="1263"/>
                </a:lnTo>
                <a:lnTo>
                  <a:pt x="1577" y="1260"/>
                </a:lnTo>
                <a:lnTo>
                  <a:pt x="1583" y="1276"/>
                </a:lnTo>
                <a:lnTo>
                  <a:pt x="1591" y="1265"/>
                </a:lnTo>
                <a:lnTo>
                  <a:pt x="1606" y="1265"/>
                </a:lnTo>
                <a:lnTo>
                  <a:pt x="1617" y="1278"/>
                </a:lnTo>
                <a:lnTo>
                  <a:pt x="1616" y="1289"/>
                </a:lnTo>
                <a:lnTo>
                  <a:pt x="1629" y="1283"/>
                </a:lnTo>
                <a:lnTo>
                  <a:pt x="1632" y="1300"/>
                </a:lnTo>
                <a:lnTo>
                  <a:pt x="1623" y="1301"/>
                </a:lnTo>
                <a:lnTo>
                  <a:pt x="1619" y="1314"/>
                </a:lnTo>
                <a:lnTo>
                  <a:pt x="1600" y="1319"/>
                </a:lnTo>
                <a:lnTo>
                  <a:pt x="1609" y="1332"/>
                </a:lnTo>
                <a:lnTo>
                  <a:pt x="1640" y="1340"/>
                </a:lnTo>
                <a:lnTo>
                  <a:pt x="1643" y="1323"/>
                </a:lnTo>
                <a:lnTo>
                  <a:pt x="1649" y="1332"/>
                </a:lnTo>
                <a:lnTo>
                  <a:pt x="1671" y="1320"/>
                </a:lnTo>
                <a:lnTo>
                  <a:pt x="1662" y="1284"/>
                </a:lnTo>
                <a:lnTo>
                  <a:pt x="1677" y="1281"/>
                </a:lnTo>
                <a:lnTo>
                  <a:pt x="1671" y="1254"/>
                </a:lnTo>
                <a:lnTo>
                  <a:pt x="1652" y="1261"/>
                </a:lnTo>
                <a:lnTo>
                  <a:pt x="1645" y="1248"/>
                </a:lnTo>
                <a:lnTo>
                  <a:pt x="1655" y="1244"/>
                </a:lnTo>
                <a:lnTo>
                  <a:pt x="1652" y="1238"/>
                </a:lnTo>
                <a:lnTo>
                  <a:pt x="1617" y="1237"/>
                </a:lnTo>
                <a:lnTo>
                  <a:pt x="1596" y="1244"/>
                </a:lnTo>
                <a:lnTo>
                  <a:pt x="1579" y="1229"/>
                </a:lnTo>
                <a:lnTo>
                  <a:pt x="1597" y="1221"/>
                </a:lnTo>
                <a:lnTo>
                  <a:pt x="1579" y="1208"/>
                </a:lnTo>
                <a:lnTo>
                  <a:pt x="1584" y="1199"/>
                </a:lnTo>
                <a:lnTo>
                  <a:pt x="1599" y="1203"/>
                </a:lnTo>
                <a:lnTo>
                  <a:pt x="1600" y="1182"/>
                </a:lnTo>
                <a:lnTo>
                  <a:pt x="1612" y="1192"/>
                </a:lnTo>
                <a:lnTo>
                  <a:pt x="1619" y="1179"/>
                </a:lnTo>
                <a:lnTo>
                  <a:pt x="1629" y="1176"/>
                </a:lnTo>
                <a:lnTo>
                  <a:pt x="1639" y="1191"/>
                </a:lnTo>
                <a:lnTo>
                  <a:pt x="1643" y="1185"/>
                </a:lnTo>
                <a:lnTo>
                  <a:pt x="1642" y="1167"/>
                </a:lnTo>
                <a:lnTo>
                  <a:pt x="1623" y="1160"/>
                </a:lnTo>
                <a:lnTo>
                  <a:pt x="1616" y="1144"/>
                </a:lnTo>
                <a:lnTo>
                  <a:pt x="1594" y="1139"/>
                </a:lnTo>
                <a:lnTo>
                  <a:pt x="1589" y="1149"/>
                </a:lnTo>
                <a:lnTo>
                  <a:pt x="1576" y="1147"/>
                </a:lnTo>
                <a:lnTo>
                  <a:pt x="1564" y="1123"/>
                </a:lnTo>
                <a:lnTo>
                  <a:pt x="1553" y="1118"/>
                </a:lnTo>
                <a:lnTo>
                  <a:pt x="1524" y="1137"/>
                </a:lnTo>
                <a:lnTo>
                  <a:pt x="1522" y="1143"/>
                </a:lnTo>
                <a:lnTo>
                  <a:pt x="1545" y="1160"/>
                </a:lnTo>
                <a:lnTo>
                  <a:pt x="1561" y="1191"/>
                </a:lnTo>
                <a:lnTo>
                  <a:pt x="1542" y="1202"/>
                </a:lnTo>
                <a:lnTo>
                  <a:pt x="1531" y="1189"/>
                </a:lnTo>
                <a:lnTo>
                  <a:pt x="1522" y="1191"/>
                </a:lnTo>
                <a:lnTo>
                  <a:pt x="1518" y="1219"/>
                </a:lnTo>
                <a:lnTo>
                  <a:pt x="1531" y="1231"/>
                </a:lnTo>
                <a:lnTo>
                  <a:pt x="1525" y="1242"/>
                </a:lnTo>
                <a:lnTo>
                  <a:pt x="1511" y="1238"/>
                </a:lnTo>
                <a:close/>
                <a:moveTo>
                  <a:pt x="1246" y="1545"/>
                </a:moveTo>
                <a:lnTo>
                  <a:pt x="1261" y="1521"/>
                </a:lnTo>
                <a:lnTo>
                  <a:pt x="1287" y="1519"/>
                </a:lnTo>
                <a:lnTo>
                  <a:pt x="1282" y="1532"/>
                </a:lnTo>
                <a:lnTo>
                  <a:pt x="1296" y="1539"/>
                </a:lnTo>
                <a:lnTo>
                  <a:pt x="1297" y="1572"/>
                </a:lnTo>
                <a:lnTo>
                  <a:pt x="1312" y="1565"/>
                </a:lnTo>
                <a:lnTo>
                  <a:pt x="1332" y="1575"/>
                </a:lnTo>
                <a:lnTo>
                  <a:pt x="1348" y="1562"/>
                </a:lnTo>
                <a:lnTo>
                  <a:pt x="1345" y="1541"/>
                </a:lnTo>
                <a:lnTo>
                  <a:pt x="1354" y="1531"/>
                </a:lnTo>
                <a:lnTo>
                  <a:pt x="1342" y="1487"/>
                </a:lnTo>
                <a:lnTo>
                  <a:pt x="1319" y="1473"/>
                </a:lnTo>
                <a:lnTo>
                  <a:pt x="1321" y="1457"/>
                </a:lnTo>
                <a:lnTo>
                  <a:pt x="1289" y="1470"/>
                </a:lnTo>
                <a:lnTo>
                  <a:pt x="1270" y="1456"/>
                </a:lnTo>
                <a:lnTo>
                  <a:pt x="1259" y="1430"/>
                </a:lnTo>
                <a:lnTo>
                  <a:pt x="1227" y="1440"/>
                </a:lnTo>
                <a:lnTo>
                  <a:pt x="1194" y="1423"/>
                </a:lnTo>
                <a:lnTo>
                  <a:pt x="1195" y="1438"/>
                </a:lnTo>
                <a:lnTo>
                  <a:pt x="1188" y="1444"/>
                </a:lnTo>
                <a:lnTo>
                  <a:pt x="1179" y="1444"/>
                </a:lnTo>
                <a:lnTo>
                  <a:pt x="1179" y="1434"/>
                </a:lnTo>
                <a:lnTo>
                  <a:pt x="1165" y="1440"/>
                </a:lnTo>
                <a:lnTo>
                  <a:pt x="1153" y="1434"/>
                </a:lnTo>
                <a:lnTo>
                  <a:pt x="1158" y="1443"/>
                </a:lnTo>
                <a:lnTo>
                  <a:pt x="1176" y="1446"/>
                </a:lnTo>
                <a:lnTo>
                  <a:pt x="1184" y="1470"/>
                </a:lnTo>
                <a:lnTo>
                  <a:pt x="1172" y="1480"/>
                </a:lnTo>
                <a:lnTo>
                  <a:pt x="1165" y="1503"/>
                </a:lnTo>
                <a:lnTo>
                  <a:pt x="1169" y="1509"/>
                </a:lnTo>
                <a:lnTo>
                  <a:pt x="1188" y="1490"/>
                </a:lnTo>
                <a:lnTo>
                  <a:pt x="1205" y="1487"/>
                </a:lnTo>
                <a:lnTo>
                  <a:pt x="1207" y="1506"/>
                </a:lnTo>
                <a:lnTo>
                  <a:pt x="1220" y="1500"/>
                </a:lnTo>
                <a:lnTo>
                  <a:pt x="1212" y="1535"/>
                </a:lnTo>
                <a:lnTo>
                  <a:pt x="1234" y="1532"/>
                </a:lnTo>
                <a:lnTo>
                  <a:pt x="1231" y="1539"/>
                </a:lnTo>
                <a:lnTo>
                  <a:pt x="1246" y="1545"/>
                </a:lnTo>
                <a:close/>
                <a:moveTo>
                  <a:pt x="1387" y="1693"/>
                </a:moveTo>
                <a:lnTo>
                  <a:pt x="1359" y="1704"/>
                </a:lnTo>
                <a:lnTo>
                  <a:pt x="1355" y="1691"/>
                </a:lnTo>
                <a:lnTo>
                  <a:pt x="1365" y="1676"/>
                </a:lnTo>
                <a:lnTo>
                  <a:pt x="1354" y="1663"/>
                </a:lnTo>
                <a:lnTo>
                  <a:pt x="1342" y="1665"/>
                </a:lnTo>
                <a:lnTo>
                  <a:pt x="1342" y="1650"/>
                </a:lnTo>
                <a:lnTo>
                  <a:pt x="1325" y="1650"/>
                </a:lnTo>
                <a:lnTo>
                  <a:pt x="1321" y="1637"/>
                </a:lnTo>
                <a:lnTo>
                  <a:pt x="1310" y="1634"/>
                </a:lnTo>
                <a:lnTo>
                  <a:pt x="1292" y="1639"/>
                </a:lnTo>
                <a:lnTo>
                  <a:pt x="1282" y="1668"/>
                </a:lnTo>
                <a:lnTo>
                  <a:pt x="1267" y="1657"/>
                </a:lnTo>
                <a:lnTo>
                  <a:pt x="1261" y="1675"/>
                </a:lnTo>
                <a:lnTo>
                  <a:pt x="1240" y="1676"/>
                </a:lnTo>
                <a:lnTo>
                  <a:pt x="1244" y="1695"/>
                </a:lnTo>
                <a:lnTo>
                  <a:pt x="1263" y="1683"/>
                </a:lnTo>
                <a:lnTo>
                  <a:pt x="1273" y="1696"/>
                </a:lnTo>
                <a:lnTo>
                  <a:pt x="1264" y="1718"/>
                </a:lnTo>
                <a:lnTo>
                  <a:pt x="1254" y="1725"/>
                </a:lnTo>
                <a:lnTo>
                  <a:pt x="1261" y="1735"/>
                </a:lnTo>
                <a:lnTo>
                  <a:pt x="1256" y="1750"/>
                </a:lnTo>
                <a:lnTo>
                  <a:pt x="1267" y="1754"/>
                </a:lnTo>
                <a:lnTo>
                  <a:pt x="1282" y="1742"/>
                </a:lnTo>
                <a:lnTo>
                  <a:pt x="1303" y="1744"/>
                </a:lnTo>
                <a:lnTo>
                  <a:pt x="1303" y="1732"/>
                </a:lnTo>
                <a:lnTo>
                  <a:pt x="1312" y="1727"/>
                </a:lnTo>
                <a:lnTo>
                  <a:pt x="1329" y="1727"/>
                </a:lnTo>
                <a:lnTo>
                  <a:pt x="1334" y="1738"/>
                </a:lnTo>
                <a:lnTo>
                  <a:pt x="1342" y="1737"/>
                </a:lnTo>
                <a:lnTo>
                  <a:pt x="1354" y="1718"/>
                </a:lnTo>
                <a:lnTo>
                  <a:pt x="1381" y="1715"/>
                </a:lnTo>
                <a:lnTo>
                  <a:pt x="1388" y="1708"/>
                </a:lnTo>
                <a:lnTo>
                  <a:pt x="1387" y="1693"/>
                </a:lnTo>
                <a:close/>
                <a:moveTo>
                  <a:pt x="1328" y="786"/>
                </a:moveTo>
                <a:lnTo>
                  <a:pt x="1319" y="820"/>
                </a:lnTo>
                <a:lnTo>
                  <a:pt x="1329" y="806"/>
                </a:lnTo>
                <a:lnTo>
                  <a:pt x="1332" y="819"/>
                </a:lnTo>
                <a:lnTo>
                  <a:pt x="1349" y="813"/>
                </a:lnTo>
                <a:lnTo>
                  <a:pt x="1339" y="827"/>
                </a:lnTo>
                <a:lnTo>
                  <a:pt x="1372" y="833"/>
                </a:lnTo>
                <a:lnTo>
                  <a:pt x="1372" y="824"/>
                </a:lnTo>
                <a:lnTo>
                  <a:pt x="1381" y="823"/>
                </a:lnTo>
                <a:lnTo>
                  <a:pt x="1395" y="842"/>
                </a:lnTo>
                <a:lnTo>
                  <a:pt x="1427" y="839"/>
                </a:lnTo>
                <a:lnTo>
                  <a:pt x="1446" y="850"/>
                </a:lnTo>
                <a:lnTo>
                  <a:pt x="1437" y="879"/>
                </a:lnTo>
                <a:lnTo>
                  <a:pt x="1455" y="884"/>
                </a:lnTo>
                <a:lnTo>
                  <a:pt x="1470" y="911"/>
                </a:lnTo>
                <a:lnTo>
                  <a:pt x="1485" y="918"/>
                </a:lnTo>
                <a:lnTo>
                  <a:pt x="1495" y="914"/>
                </a:lnTo>
                <a:lnTo>
                  <a:pt x="1512" y="879"/>
                </a:lnTo>
                <a:lnTo>
                  <a:pt x="1492" y="866"/>
                </a:lnTo>
                <a:lnTo>
                  <a:pt x="1485" y="823"/>
                </a:lnTo>
                <a:lnTo>
                  <a:pt x="1459" y="804"/>
                </a:lnTo>
                <a:lnTo>
                  <a:pt x="1459" y="783"/>
                </a:lnTo>
                <a:lnTo>
                  <a:pt x="1469" y="755"/>
                </a:lnTo>
                <a:lnTo>
                  <a:pt x="1459" y="744"/>
                </a:lnTo>
                <a:lnTo>
                  <a:pt x="1434" y="760"/>
                </a:lnTo>
                <a:lnTo>
                  <a:pt x="1427" y="741"/>
                </a:lnTo>
                <a:lnTo>
                  <a:pt x="1414" y="737"/>
                </a:lnTo>
                <a:lnTo>
                  <a:pt x="1391" y="748"/>
                </a:lnTo>
                <a:lnTo>
                  <a:pt x="1394" y="735"/>
                </a:lnTo>
                <a:lnTo>
                  <a:pt x="1374" y="725"/>
                </a:lnTo>
                <a:lnTo>
                  <a:pt x="1367" y="731"/>
                </a:lnTo>
                <a:lnTo>
                  <a:pt x="1355" y="729"/>
                </a:lnTo>
                <a:lnTo>
                  <a:pt x="1349" y="742"/>
                </a:lnTo>
                <a:lnTo>
                  <a:pt x="1334" y="739"/>
                </a:lnTo>
                <a:lnTo>
                  <a:pt x="1313" y="754"/>
                </a:lnTo>
                <a:lnTo>
                  <a:pt x="1312" y="774"/>
                </a:lnTo>
                <a:lnTo>
                  <a:pt x="1328" y="786"/>
                </a:lnTo>
                <a:close/>
                <a:moveTo>
                  <a:pt x="1184" y="1248"/>
                </a:moveTo>
                <a:lnTo>
                  <a:pt x="1172" y="1265"/>
                </a:lnTo>
                <a:lnTo>
                  <a:pt x="1145" y="1270"/>
                </a:lnTo>
                <a:lnTo>
                  <a:pt x="1175" y="1316"/>
                </a:lnTo>
                <a:lnTo>
                  <a:pt x="1199" y="1339"/>
                </a:lnTo>
                <a:lnTo>
                  <a:pt x="1208" y="1358"/>
                </a:lnTo>
                <a:lnTo>
                  <a:pt x="1205" y="1376"/>
                </a:lnTo>
                <a:lnTo>
                  <a:pt x="1246" y="1371"/>
                </a:lnTo>
                <a:lnTo>
                  <a:pt x="1254" y="1345"/>
                </a:lnTo>
                <a:lnTo>
                  <a:pt x="1237" y="1314"/>
                </a:lnTo>
                <a:lnTo>
                  <a:pt x="1250" y="1306"/>
                </a:lnTo>
                <a:lnTo>
                  <a:pt x="1251" y="1294"/>
                </a:lnTo>
                <a:lnTo>
                  <a:pt x="1272" y="1304"/>
                </a:lnTo>
                <a:lnTo>
                  <a:pt x="1300" y="1281"/>
                </a:lnTo>
                <a:lnTo>
                  <a:pt x="1283" y="1263"/>
                </a:lnTo>
                <a:lnTo>
                  <a:pt x="1270" y="1261"/>
                </a:lnTo>
                <a:lnTo>
                  <a:pt x="1269" y="1247"/>
                </a:lnTo>
                <a:lnTo>
                  <a:pt x="1279" y="1241"/>
                </a:lnTo>
                <a:lnTo>
                  <a:pt x="1302" y="1248"/>
                </a:lnTo>
                <a:lnTo>
                  <a:pt x="1313" y="1234"/>
                </a:lnTo>
                <a:lnTo>
                  <a:pt x="1306" y="1225"/>
                </a:lnTo>
                <a:lnTo>
                  <a:pt x="1297" y="1229"/>
                </a:lnTo>
                <a:lnTo>
                  <a:pt x="1287" y="1201"/>
                </a:lnTo>
                <a:lnTo>
                  <a:pt x="1280" y="1215"/>
                </a:lnTo>
                <a:lnTo>
                  <a:pt x="1267" y="1203"/>
                </a:lnTo>
                <a:lnTo>
                  <a:pt x="1254" y="1206"/>
                </a:lnTo>
                <a:lnTo>
                  <a:pt x="1240" y="1199"/>
                </a:lnTo>
                <a:lnTo>
                  <a:pt x="1230" y="1206"/>
                </a:lnTo>
                <a:lnTo>
                  <a:pt x="1240" y="1221"/>
                </a:lnTo>
                <a:lnTo>
                  <a:pt x="1230" y="1228"/>
                </a:lnTo>
                <a:lnTo>
                  <a:pt x="1233" y="1238"/>
                </a:lnTo>
                <a:lnTo>
                  <a:pt x="1248" y="1251"/>
                </a:lnTo>
                <a:lnTo>
                  <a:pt x="1240" y="1268"/>
                </a:lnTo>
                <a:lnTo>
                  <a:pt x="1201" y="1257"/>
                </a:lnTo>
                <a:lnTo>
                  <a:pt x="1195" y="1245"/>
                </a:lnTo>
                <a:lnTo>
                  <a:pt x="1184" y="1248"/>
                </a:lnTo>
                <a:close/>
                <a:moveTo>
                  <a:pt x="1211" y="956"/>
                </a:moveTo>
                <a:lnTo>
                  <a:pt x="1224" y="964"/>
                </a:lnTo>
                <a:lnTo>
                  <a:pt x="1250" y="964"/>
                </a:lnTo>
                <a:lnTo>
                  <a:pt x="1254" y="956"/>
                </a:lnTo>
                <a:lnTo>
                  <a:pt x="1272" y="953"/>
                </a:lnTo>
                <a:lnTo>
                  <a:pt x="1285" y="961"/>
                </a:lnTo>
                <a:lnTo>
                  <a:pt x="1318" y="960"/>
                </a:lnTo>
                <a:lnTo>
                  <a:pt x="1331" y="940"/>
                </a:lnTo>
                <a:lnTo>
                  <a:pt x="1321" y="937"/>
                </a:lnTo>
                <a:lnTo>
                  <a:pt x="1329" y="927"/>
                </a:lnTo>
                <a:lnTo>
                  <a:pt x="1322" y="920"/>
                </a:lnTo>
                <a:lnTo>
                  <a:pt x="1272" y="901"/>
                </a:lnTo>
                <a:lnTo>
                  <a:pt x="1261" y="902"/>
                </a:lnTo>
                <a:lnTo>
                  <a:pt x="1257" y="920"/>
                </a:lnTo>
                <a:lnTo>
                  <a:pt x="1241" y="918"/>
                </a:lnTo>
                <a:lnTo>
                  <a:pt x="1230" y="946"/>
                </a:lnTo>
                <a:lnTo>
                  <a:pt x="1220" y="940"/>
                </a:lnTo>
                <a:lnTo>
                  <a:pt x="1211" y="956"/>
                </a:lnTo>
                <a:close/>
                <a:moveTo>
                  <a:pt x="1016" y="1231"/>
                </a:moveTo>
                <a:lnTo>
                  <a:pt x="1006" y="1238"/>
                </a:lnTo>
                <a:lnTo>
                  <a:pt x="1016" y="1241"/>
                </a:lnTo>
                <a:lnTo>
                  <a:pt x="1025" y="1235"/>
                </a:lnTo>
                <a:lnTo>
                  <a:pt x="1035" y="1242"/>
                </a:lnTo>
                <a:lnTo>
                  <a:pt x="1042" y="1234"/>
                </a:lnTo>
                <a:lnTo>
                  <a:pt x="1060" y="1248"/>
                </a:lnTo>
                <a:lnTo>
                  <a:pt x="1068" y="1237"/>
                </a:lnTo>
                <a:lnTo>
                  <a:pt x="1100" y="1248"/>
                </a:lnTo>
                <a:lnTo>
                  <a:pt x="1119" y="1281"/>
                </a:lnTo>
                <a:lnTo>
                  <a:pt x="1125" y="1274"/>
                </a:lnTo>
                <a:lnTo>
                  <a:pt x="1116" y="1248"/>
                </a:lnTo>
                <a:lnTo>
                  <a:pt x="1129" y="1245"/>
                </a:lnTo>
                <a:lnTo>
                  <a:pt x="1133" y="1258"/>
                </a:lnTo>
                <a:lnTo>
                  <a:pt x="1159" y="1251"/>
                </a:lnTo>
                <a:lnTo>
                  <a:pt x="1149" y="1240"/>
                </a:lnTo>
                <a:lnTo>
                  <a:pt x="1152" y="1237"/>
                </a:lnTo>
                <a:lnTo>
                  <a:pt x="1188" y="1238"/>
                </a:lnTo>
                <a:lnTo>
                  <a:pt x="1176" y="1212"/>
                </a:lnTo>
                <a:lnTo>
                  <a:pt x="1211" y="1195"/>
                </a:lnTo>
                <a:lnTo>
                  <a:pt x="1212" y="1185"/>
                </a:lnTo>
                <a:lnTo>
                  <a:pt x="1194" y="1183"/>
                </a:lnTo>
                <a:lnTo>
                  <a:pt x="1185" y="1169"/>
                </a:lnTo>
                <a:lnTo>
                  <a:pt x="1212" y="1143"/>
                </a:lnTo>
                <a:lnTo>
                  <a:pt x="1188" y="1139"/>
                </a:lnTo>
                <a:lnTo>
                  <a:pt x="1187" y="1131"/>
                </a:lnTo>
                <a:lnTo>
                  <a:pt x="1198" y="1127"/>
                </a:lnTo>
                <a:lnTo>
                  <a:pt x="1201" y="1117"/>
                </a:lnTo>
                <a:lnTo>
                  <a:pt x="1178" y="1123"/>
                </a:lnTo>
                <a:lnTo>
                  <a:pt x="1172" y="1114"/>
                </a:lnTo>
                <a:lnTo>
                  <a:pt x="1179" y="1100"/>
                </a:lnTo>
                <a:lnTo>
                  <a:pt x="1142" y="1084"/>
                </a:lnTo>
                <a:lnTo>
                  <a:pt x="1149" y="1123"/>
                </a:lnTo>
                <a:lnTo>
                  <a:pt x="1139" y="1140"/>
                </a:lnTo>
                <a:lnTo>
                  <a:pt x="1120" y="1143"/>
                </a:lnTo>
                <a:lnTo>
                  <a:pt x="1113" y="1123"/>
                </a:lnTo>
                <a:lnTo>
                  <a:pt x="1103" y="1124"/>
                </a:lnTo>
                <a:lnTo>
                  <a:pt x="1109" y="1133"/>
                </a:lnTo>
                <a:lnTo>
                  <a:pt x="1101" y="1144"/>
                </a:lnTo>
                <a:lnTo>
                  <a:pt x="1081" y="1147"/>
                </a:lnTo>
                <a:lnTo>
                  <a:pt x="1068" y="1139"/>
                </a:lnTo>
                <a:lnTo>
                  <a:pt x="1068" y="1156"/>
                </a:lnTo>
                <a:lnTo>
                  <a:pt x="1051" y="1185"/>
                </a:lnTo>
                <a:lnTo>
                  <a:pt x="1042" y="1192"/>
                </a:lnTo>
                <a:lnTo>
                  <a:pt x="1034" y="1188"/>
                </a:lnTo>
                <a:lnTo>
                  <a:pt x="1038" y="1201"/>
                </a:lnTo>
                <a:lnTo>
                  <a:pt x="1029" y="1214"/>
                </a:lnTo>
                <a:lnTo>
                  <a:pt x="1011" y="1209"/>
                </a:lnTo>
                <a:lnTo>
                  <a:pt x="991" y="1215"/>
                </a:lnTo>
                <a:lnTo>
                  <a:pt x="991" y="1224"/>
                </a:lnTo>
                <a:lnTo>
                  <a:pt x="1011" y="1218"/>
                </a:lnTo>
                <a:lnTo>
                  <a:pt x="1016" y="1231"/>
                </a:lnTo>
                <a:close/>
                <a:moveTo>
                  <a:pt x="1127" y="832"/>
                </a:moveTo>
                <a:lnTo>
                  <a:pt x="1143" y="824"/>
                </a:lnTo>
                <a:lnTo>
                  <a:pt x="1143" y="840"/>
                </a:lnTo>
                <a:lnTo>
                  <a:pt x="1155" y="843"/>
                </a:lnTo>
                <a:lnTo>
                  <a:pt x="1148" y="819"/>
                </a:lnTo>
                <a:lnTo>
                  <a:pt x="1175" y="813"/>
                </a:lnTo>
                <a:lnTo>
                  <a:pt x="1171" y="835"/>
                </a:lnTo>
                <a:lnTo>
                  <a:pt x="1175" y="842"/>
                </a:lnTo>
                <a:lnTo>
                  <a:pt x="1189" y="843"/>
                </a:lnTo>
                <a:lnTo>
                  <a:pt x="1192" y="850"/>
                </a:lnTo>
                <a:lnTo>
                  <a:pt x="1207" y="848"/>
                </a:lnTo>
                <a:lnTo>
                  <a:pt x="1208" y="858"/>
                </a:lnTo>
                <a:lnTo>
                  <a:pt x="1218" y="859"/>
                </a:lnTo>
                <a:lnTo>
                  <a:pt x="1217" y="850"/>
                </a:lnTo>
                <a:lnTo>
                  <a:pt x="1225" y="850"/>
                </a:lnTo>
                <a:lnTo>
                  <a:pt x="1218" y="832"/>
                </a:lnTo>
                <a:lnTo>
                  <a:pt x="1246" y="833"/>
                </a:lnTo>
                <a:lnTo>
                  <a:pt x="1234" y="820"/>
                </a:lnTo>
                <a:lnTo>
                  <a:pt x="1231" y="806"/>
                </a:lnTo>
                <a:lnTo>
                  <a:pt x="1241" y="812"/>
                </a:lnTo>
                <a:lnTo>
                  <a:pt x="1253" y="801"/>
                </a:lnTo>
                <a:lnTo>
                  <a:pt x="1250" y="793"/>
                </a:lnTo>
                <a:lnTo>
                  <a:pt x="1227" y="784"/>
                </a:lnTo>
                <a:lnTo>
                  <a:pt x="1221" y="770"/>
                </a:lnTo>
                <a:lnTo>
                  <a:pt x="1227" y="742"/>
                </a:lnTo>
                <a:lnTo>
                  <a:pt x="1237" y="737"/>
                </a:lnTo>
                <a:lnTo>
                  <a:pt x="1248" y="742"/>
                </a:lnTo>
                <a:lnTo>
                  <a:pt x="1244" y="716"/>
                </a:lnTo>
                <a:lnTo>
                  <a:pt x="1254" y="686"/>
                </a:lnTo>
                <a:lnTo>
                  <a:pt x="1260" y="677"/>
                </a:lnTo>
                <a:lnTo>
                  <a:pt x="1292" y="673"/>
                </a:lnTo>
                <a:lnTo>
                  <a:pt x="1296" y="662"/>
                </a:lnTo>
                <a:lnTo>
                  <a:pt x="1322" y="657"/>
                </a:lnTo>
                <a:lnTo>
                  <a:pt x="1299" y="653"/>
                </a:lnTo>
                <a:lnTo>
                  <a:pt x="1250" y="666"/>
                </a:lnTo>
                <a:lnTo>
                  <a:pt x="1238" y="660"/>
                </a:lnTo>
                <a:lnTo>
                  <a:pt x="1243" y="670"/>
                </a:lnTo>
                <a:lnTo>
                  <a:pt x="1237" y="680"/>
                </a:lnTo>
                <a:lnTo>
                  <a:pt x="1187" y="734"/>
                </a:lnTo>
                <a:lnTo>
                  <a:pt x="1162" y="745"/>
                </a:lnTo>
                <a:lnTo>
                  <a:pt x="1129" y="744"/>
                </a:lnTo>
                <a:lnTo>
                  <a:pt x="1132" y="764"/>
                </a:lnTo>
                <a:lnTo>
                  <a:pt x="1117" y="784"/>
                </a:lnTo>
                <a:lnTo>
                  <a:pt x="1145" y="801"/>
                </a:lnTo>
                <a:lnTo>
                  <a:pt x="1139" y="817"/>
                </a:lnTo>
                <a:lnTo>
                  <a:pt x="1109" y="813"/>
                </a:lnTo>
                <a:lnTo>
                  <a:pt x="1109" y="822"/>
                </a:lnTo>
                <a:lnTo>
                  <a:pt x="1119" y="819"/>
                </a:lnTo>
                <a:lnTo>
                  <a:pt x="1127" y="832"/>
                </a:lnTo>
                <a:close/>
                <a:moveTo>
                  <a:pt x="117" y="1584"/>
                </a:moveTo>
                <a:lnTo>
                  <a:pt x="101" y="1591"/>
                </a:lnTo>
                <a:lnTo>
                  <a:pt x="96" y="1608"/>
                </a:lnTo>
                <a:lnTo>
                  <a:pt x="84" y="1608"/>
                </a:lnTo>
                <a:lnTo>
                  <a:pt x="72" y="1595"/>
                </a:lnTo>
                <a:lnTo>
                  <a:pt x="96" y="1577"/>
                </a:lnTo>
                <a:lnTo>
                  <a:pt x="51" y="1580"/>
                </a:lnTo>
                <a:lnTo>
                  <a:pt x="39" y="1587"/>
                </a:lnTo>
                <a:lnTo>
                  <a:pt x="41" y="1610"/>
                </a:lnTo>
                <a:lnTo>
                  <a:pt x="21" y="1629"/>
                </a:lnTo>
                <a:lnTo>
                  <a:pt x="21" y="1650"/>
                </a:lnTo>
                <a:lnTo>
                  <a:pt x="3" y="1662"/>
                </a:lnTo>
                <a:lnTo>
                  <a:pt x="8" y="1675"/>
                </a:lnTo>
                <a:lnTo>
                  <a:pt x="22" y="1681"/>
                </a:lnTo>
                <a:lnTo>
                  <a:pt x="22" y="1686"/>
                </a:lnTo>
                <a:lnTo>
                  <a:pt x="0" y="1691"/>
                </a:lnTo>
                <a:lnTo>
                  <a:pt x="18" y="1721"/>
                </a:lnTo>
                <a:lnTo>
                  <a:pt x="45" y="1731"/>
                </a:lnTo>
                <a:lnTo>
                  <a:pt x="44" y="1701"/>
                </a:lnTo>
                <a:lnTo>
                  <a:pt x="55" y="1698"/>
                </a:lnTo>
                <a:lnTo>
                  <a:pt x="55" y="1691"/>
                </a:lnTo>
                <a:lnTo>
                  <a:pt x="74" y="1689"/>
                </a:lnTo>
                <a:lnTo>
                  <a:pt x="64" y="1660"/>
                </a:lnTo>
                <a:lnTo>
                  <a:pt x="85" y="1660"/>
                </a:lnTo>
                <a:lnTo>
                  <a:pt x="91" y="1655"/>
                </a:lnTo>
                <a:lnTo>
                  <a:pt x="97" y="1652"/>
                </a:lnTo>
                <a:lnTo>
                  <a:pt x="101" y="1614"/>
                </a:lnTo>
                <a:lnTo>
                  <a:pt x="120" y="1606"/>
                </a:lnTo>
                <a:lnTo>
                  <a:pt x="126" y="1616"/>
                </a:lnTo>
                <a:lnTo>
                  <a:pt x="136" y="1603"/>
                </a:lnTo>
                <a:lnTo>
                  <a:pt x="132" y="1590"/>
                </a:lnTo>
                <a:lnTo>
                  <a:pt x="121" y="1590"/>
                </a:lnTo>
                <a:lnTo>
                  <a:pt x="117" y="1584"/>
                </a:lnTo>
                <a:close/>
                <a:moveTo>
                  <a:pt x="2609" y="2627"/>
                </a:moveTo>
                <a:lnTo>
                  <a:pt x="2593" y="2637"/>
                </a:lnTo>
                <a:lnTo>
                  <a:pt x="2586" y="2635"/>
                </a:lnTo>
                <a:lnTo>
                  <a:pt x="2595" y="2627"/>
                </a:lnTo>
                <a:lnTo>
                  <a:pt x="2596" y="2613"/>
                </a:lnTo>
                <a:lnTo>
                  <a:pt x="2582" y="2597"/>
                </a:lnTo>
                <a:lnTo>
                  <a:pt x="2596" y="2588"/>
                </a:lnTo>
                <a:lnTo>
                  <a:pt x="2595" y="2575"/>
                </a:lnTo>
                <a:lnTo>
                  <a:pt x="2566" y="2575"/>
                </a:lnTo>
                <a:lnTo>
                  <a:pt x="2560" y="2565"/>
                </a:lnTo>
                <a:lnTo>
                  <a:pt x="2548" y="2567"/>
                </a:lnTo>
                <a:lnTo>
                  <a:pt x="2543" y="2577"/>
                </a:lnTo>
                <a:lnTo>
                  <a:pt x="2527" y="2581"/>
                </a:lnTo>
                <a:lnTo>
                  <a:pt x="2524" y="2596"/>
                </a:lnTo>
                <a:lnTo>
                  <a:pt x="2502" y="2601"/>
                </a:lnTo>
                <a:lnTo>
                  <a:pt x="2511" y="2609"/>
                </a:lnTo>
                <a:lnTo>
                  <a:pt x="2494" y="2629"/>
                </a:lnTo>
                <a:lnTo>
                  <a:pt x="2502" y="2646"/>
                </a:lnTo>
                <a:lnTo>
                  <a:pt x="2488" y="2643"/>
                </a:lnTo>
                <a:lnTo>
                  <a:pt x="2485" y="2653"/>
                </a:lnTo>
                <a:lnTo>
                  <a:pt x="2491" y="2665"/>
                </a:lnTo>
                <a:lnTo>
                  <a:pt x="2499" y="2656"/>
                </a:lnTo>
                <a:lnTo>
                  <a:pt x="2505" y="2662"/>
                </a:lnTo>
                <a:lnTo>
                  <a:pt x="2488" y="2678"/>
                </a:lnTo>
                <a:lnTo>
                  <a:pt x="2498" y="2682"/>
                </a:lnTo>
                <a:lnTo>
                  <a:pt x="2494" y="2691"/>
                </a:lnTo>
                <a:lnTo>
                  <a:pt x="2501" y="2704"/>
                </a:lnTo>
                <a:lnTo>
                  <a:pt x="2505" y="2679"/>
                </a:lnTo>
                <a:lnTo>
                  <a:pt x="2521" y="2672"/>
                </a:lnTo>
                <a:lnTo>
                  <a:pt x="2543" y="2694"/>
                </a:lnTo>
                <a:lnTo>
                  <a:pt x="2541" y="2705"/>
                </a:lnTo>
                <a:lnTo>
                  <a:pt x="2573" y="2692"/>
                </a:lnTo>
                <a:lnTo>
                  <a:pt x="2587" y="2704"/>
                </a:lnTo>
                <a:lnTo>
                  <a:pt x="2606" y="2686"/>
                </a:lnTo>
                <a:lnTo>
                  <a:pt x="2616" y="2642"/>
                </a:lnTo>
                <a:lnTo>
                  <a:pt x="2609" y="2627"/>
                </a:lnTo>
                <a:close/>
                <a:moveTo>
                  <a:pt x="4049" y="1182"/>
                </a:moveTo>
                <a:lnTo>
                  <a:pt x="4063" y="1192"/>
                </a:lnTo>
                <a:lnTo>
                  <a:pt x="4079" y="1192"/>
                </a:lnTo>
                <a:lnTo>
                  <a:pt x="4076" y="1130"/>
                </a:lnTo>
                <a:lnTo>
                  <a:pt x="4046" y="1100"/>
                </a:lnTo>
                <a:lnTo>
                  <a:pt x="3997" y="1098"/>
                </a:lnTo>
                <a:lnTo>
                  <a:pt x="4001" y="1068"/>
                </a:lnTo>
                <a:lnTo>
                  <a:pt x="3988" y="1057"/>
                </a:lnTo>
                <a:lnTo>
                  <a:pt x="3962" y="1084"/>
                </a:lnTo>
                <a:lnTo>
                  <a:pt x="3959" y="1095"/>
                </a:lnTo>
                <a:lnTo>
                  <a:pt x="3941" y="1103"/>
                </a:lnTo>
                <a:lnTo>
                  <a:pt x="3942" y="1139"/>
                </a:lnTo>
                <a:lnTo>
                  <a:pt x="4039" y="1160"/>
                </a:lnTo>
                <a:lnTo>
                  <a:pt x="4047" y="1173"/>
                </a:lnTo>
                <a:lnTo>
                  <a:pt x="4050" y="1139"/>
                </a:lnTo>
                <a:lnTo>
                  <a:pt x="4043" y="1134"/>
                </a:lnTo>
                <a:lnTo>
                  <a:pt x="4043" y="1124"/>
                </a:lnTo>
                <a:lnTo>
                  <a:pt x="4059" y="1118"/>
                </a:lnTo>
                <a:lnTo>
                  <a:pt x="4073" y="1146"/>
                </a:lnTo>
                <a:lnTo>
                  <a:pt x="4076" y="1189"/>
                </a:lnTo>
                <a:lnTo>
                  <a:pt x="4053" y="1183"/>
                </a:lnTo>
                <a:lnTo>
                  <a:pt x="4049" y="1182"/>
                </a:lnTo>
                <a:close/>
                <a:moveTo>
                  <a:pt x="4044" y="1796"/>
                </a:moveTo>
                <a:lnTo>
                  <a:pt x="4053" y="1807"/>
                </a:lnTo>
                <a:lnTo>
                  <a:pt x="4070" y="1804"/>
                </a:lnTo>
                <a:lnTo>
                  <a:pt x="4086" y="1813"/>
                </a:lnTo>
                <a:lnTo>
                  <a:pt x="4115" y="1803"/>
                </a:lnTo>
                <a:lnTo>
                  <a:pt x="4118" y="1787"/>
                </a:lnTo>
                <a:lnTo>
                  <a:pt x="4083" y="1766"/>
                </a:lnTo>
                <a:lnTo>
                  <a:pt x="4090" y="1757"/>
                </a:lnTo>
                <a:lnTo>
                  <a:pt x="4089" y="1727"/>
                </a:lnTo>
                <a:lnTo>
                  <a:pt x="4105" y="1719"/>
                </a:lnTo>
                <a:lnTo>
                  <a:pt x="4102" y="1668"/>
                </a:lnTo>
                <a:lnTo>
                  <a:pt x="4115" y="1663"/>
                </a:lnTo>
                <a:lnTo>
                  <a:pt x="4115" y="1655"/>
                </a:lnTo>
                <a:lnTo>
                  <a:pt x="4096" y="1657"/>
                </a:lnTo>
                <a:lnTo>
                  <a:pt x="4093" y="1647"/>
                </a:lnTo>
                <a:lnTo>
                  <a:pt x="4106" y="1644"/>
                </a:lnTo>
                <a:lnTo>
                  <a:pt x="4096" y="1643"/>
                </a:lnTo>
                <a:lnTo>
                  <a:pt x="4092" y="1632"/>
                </a:lnTo>
                <a:lnTo>
                  <a:pt x="4079" y="1637"/>
                </a:lnTo>
                <a:lnTo>
                  <a:pt x="4064" y="1614"/>
                </a:lnTo>
                <a:lnTo>
                  <a:pt x="4072" y="1603"/>
                </a:lnTo>
                <a:lnTo>
                  <a:pt x="4069" y="1581"/>
                </a:lnTo>
                <a:lnTo>
                  <a:pt x="4062" y="1578"/>
                </a:lnTo>
                <a:lnTo>
                  <a:pt x="4046" y="1587"/>
                </a:lnTo>
                <a:lnTo>
                  <a:pt x="4034" y="1568"/>
                </a:lnTo>
                <a:lnTo>
                  <a:pt x="4044" y="1554"/>
                </a:lnTo>
                <a:lnTo>
                  <a:pt x="4060" y="1567"/>
                </a:lnTo>
                <a:lnTo>
                  <a:pt x="4067" y="1552"/>
                </a:lnTo>
                <a:lnTo>
                  <a:pt x="4072" y="1559"/>
                </a:lnTo>
                <a:lnTo>
                  <a:pt x="4063" y="1571"/>
                </a:lnTo>
                <a:lnTo>
                  <a:pt x="4077" y="1570"/>
                </a:lnTo>
                <a:lnTo>
                  <a:pt x="4079" y="1577"/>
                </a:lnTo>
                <a:lnTo>
                  <a:pt x="4086" y="1577"/>
                </a:lnTo>
                <a:lnTo>
                  <a:pt x="4082" y="1541"/>
                </a:lnTo>
                <a:lnTo>
                  <a:pt x="4010" y="1506"/>
                </a:lnTo>
                <a:lnTo>
                  <a:pt x="4001" y="1506"/>
                </a:lnTo>
                <a:lnTo>
                  <a:pt x="3995" y="1518"/>
                </a:lnTo>
                <a:lnTo>
                  <a:pt x="4004" y="1521"/>
                </a:lnTo>
                <a:lnTo>
                  <a:pt x="4013" y="1546"/>
                </a:lnTo>
                <a:lnTo>
                  <a:pt x="4033" y="1549"/>
                </a:lnTo>
                <a:lnTo>
                  <a:pt x="4026" y="1581"/>
                </a:lnTo>
                <a:lnTo>
                  <a:pt x="4030" y="1595"/>
                </a:lnTo>
                <a:lnTo>
                  <a:pt x="4056" y="1608"/>
                </a:lnTo>
                <a:lnTo>
                  <a:pt x="4024" y="1614"/>
                </a:lnTo>
                <a:lnTo>
                  <a:pt x="4014" y="1627"/>
                </a:lnTo>
                <a:lnTo>
                  <a:pt x="4015" y="1640"/>
                </a:lnTo>
                <a:lnTo>
                  <a:pt x="3984" y="1666"/>
                </a:lnTo>
                <a:lnTo>
                  <a:pt x="3974" y="1666"/>
                </a:lnTo>
                <a:lnTo>
                  <a:pt x="3964" y="1692"/>
                </a:lnTo>
                <a:lnTo>
                  <a:pt x="3975" y="1709"/>
                </a:lnTo>
                <a:lnTo>
                  <a:pt x="3951" y="1737"/>
                </a:lnTo>
                <a:lnTo>
                  <a:pt x="3968" y="1754"/>
                </a:lnTo>
                <a:lnTo>
                  <a:pt x="3997" y="1758"/>
                </a:lnTo>
                <a:lnTo>
                  <a:pt x="3997" y="1771"/>
                </a:lnTo>
                <a:lnTo>
                  <a:pt x="4018" y="1797"/>
                </a:lnTo>
                <a:lnTo>
                  <a:pt x="4044" y="1796"/>
                </a:lnTo>
                <a:close/>
                <a:moveTo>
                  <a:pt x="3935" y="1528"/>
                </a:moveTo>
                <a:lnTo>
                  <a:pt x="3912" y="1508"/>
                </a:lnTo>
                <a:lnTo>
                  <a:pt x="3897" y="1505"/>
                </a:lnTo>
                <a:lnTo>
                  <a:pt x="3903" y="1493"/>
                </a:lnTo>
                <a:lnTo>
                  <a:pt x="3886" y="1476"/>
                </a:lnTo>
                <a:lnTo>
                  <a:pt x="3871" y="1473"/>
                </a:lnTo>
                <a:lnTo>
                  <a:pt x="3873" y="1460"/>
                </a:lnTo>
                <a:lnTo>
                  <a:pt x="3861" y="1463"/>
                </a:lnTo>
                <a:lnTo>
                  <a:pt x="3864" y="1482"/>
                </a:lnTo>
                <a:lnTo>
                  <a:pt x="3851" y="1487"/>
                </a:lnTo>
                <a:lnTo>
                  <a:pt x="3832" y="1536"/>
                </a:lnTo>
                <a:lnTo>
                  <a:pt x="3824" y="1536"/>
                </a:lnTo>
                <a:lnTo>
                  <a:pt x="3837" y="1562"/>
                </a:lnTo>
                <a:lnTo>
                  <a:pt x="3809" y="1552"/>
                </a:lnTo>
                <a:lnTo>
                  <a:pt x="3809" y="1536"/>
                </a:lnTo>
                <a:lnTo>
                  <a:pt x="3804" y="1541"/>
                </a:lnTo>
                <a:lnTo>
                  <a:pt x="3802" y="1561"/>
                </a:lnTo>
                <a:lnTo>
                  <a:pt x="3796" y="1557"/>
                </a:lnTo>
                <a:lnTo>
                  <a:pt x="3788" y="1561"/>
                </a:lnTo>
                <a:lnTo>
                  <a:pt x="3789" y="1570"/>
                </a:lnTo>
                <a:lnTo>
                  <a:pt x="3812" y="1584"/>
                </a:lnTo>
                <a:lnTo>
                  <a:pt x="3805" y="1601"/>
                </a:lnTo>
                <a:lnTo>
                  <a:pt x="3817" y="1610"/>
                </a:lnTo>
                <a:lnTo>
                  <a:pt x="3830" y="1608"/>
                </a:lnTo>
                <a:lnTo>
                  <a:pt x="3817" y="1617"/>
                </a:lnTo>
                <a:lnTo>
                  <a:pt x="3802" y="1614"/>
                </a:lnTo>
                <a:lnTo>
                  <a:pt x="3802" y="1620"/>
                </a:lnTo>
                <a:lnTo>
                  <a:pt x="3814" y="1626"/>
                </a:lnTo>
                <a:lnTo>
                  <a:pt x="3825" y="1660"/>
                </a:lnTo>
                <a:lnTo>
                  <a:pt x="3814" y="1669"/>
                </a:lnTo>
                <a:lnTo>
                  <a:pt x="3825" y="1681"/>
                </a:lnTo>
                <a:lnTo>
                  <a:pt x="3831" y="1675"/>
                </a:lnTo>
                <a:lnTo>
                  <a:pt x="3837" y="1678"/>
                </a:lnTo>
                <a:lnTo>
                  <a:pt x="3832" y="1692"/>
                </a:lnTo>
                <a:lnTo>
                  <a:pt x="3815" y="1705"/>
                </a:lnTo>
                <a:lnTo>
                  <a:pt x="3834" y="1705"/>
                </a:lnTo>
                <a:lnTo>
                  <a:pt x="3841" y="1725"/>
                </a:lnTo>
                <a:lnTo>
                  <a:pt x="3827" y="1728"/>
                </a:lnTo>
                <a:lnTo>
                  <a:pt x="3822" y="1715"/>
                </a:lnTo>
                <a:lnTo>
                  <a:pt x="3805" y="1721"/>
                </a:lnTo>
                <a:lnTo>
                  <a:pt x="3808" y="1714"/>
                </a:lnTo>
                <a:lnTo>
                  <a:pt x="3788" y="1692"/>
                </a:lnTo>
                <a:lnTo>
                  <a:pt x="3745" y="1673"/>
                </a:lnTo>
                <a:lnTo>
                  <a:pt x="3723" y="1681"/>
                </a:lnTo>
                <a:lnTo>
                  <a:pt x="3736" y="1719"/>
                </a:lnTo>
                <a:lnTo>
                  <a:pt x="3730" y="1719"/>
                </a:lnTo>
                <a:lnTo>
                  <a:pt x="3704" y="1670"/>
                </a:lnTo>
                <a:lnTo>
                  <a:pt x="3694" y="1660"/>
                </a:lnTo>
                <a:lnTo>
                  <a:pt x="3684" y="1662"/>
                </a:lnTo>
                <a:lnTo>
                  <a:pt x="3681" y="1646"/>
                </a:lnTo>
                <a:lnTo>
                  <a:pt x="3687" y="1636"/>
                </a:lnTo>
                <a:lnTo>
                  <a:pt x="3698" y="1636"/>
                </a:lnTo>
                <a:lnTo>
                  <a:pt x="3701" y="1624"/>
                </a:lnTo>
                <a:lnTo>
                  <a:pt x="3683" y="1619"/>
                </a:lnTo>
                <a:lnTo>
                  <a:pt x="3683" y="1590"/>
                </a:lnTo>
                <a:lnTo>
                  <a:pt x="3694" y="1588"/>
                </a:lnTo>
                <a:lnTo>
                  <a:pt x="3690" y="1584"/>
                </a:lnTo>
                <a:lnTo>
                  <a:pt x="3698" y="1575"/>
                </a:lnTo>
                <a:lnTo>
                  <a:pt x="3723" y="1580"/>
                </a:lnTo>
                <a:lnTo>
                  <a:pt x="3726" y="1574"/>
                </a:lnTo>
                <a:lnTo>
                  <a:pt x="3717" y="1568"/>
                </a:lnTo>
                <a:lnTo>
                  <a:pt x="3703" y="1572"/>
                </a:lnTo>
                <a:lnTo>
                  <a:pt x="3703" y="1558"/>
                </a:lnTo>
                <a:lnTo>
                  <a:pt x="3684" y="1575"/>
                </a:lnTo>
                <a:lnTo>
                  <a:pt x="3691" y="1548"/>
                </a:lnTo>
                <a:lnTo>
                  <a:pt x="3677" y="1554"/>
                </a:lnTo>
                <a:lnTo>
                  <a:pt x="3675" y="1549"/>
                </a:lnTo>
                <a:lnTo>
                  <a:pt x="3680" y="1536"/>
                </a:lnTo>
                <a:lnTo>
                  <a:pt x="3703" y="1526"/>
                </a:lnTo>
                <a:lnTo>
                  <a:pt x="3698" y="1509"/>
                </a:lnTo>
                <a:lnTo>
                  <a:pt x="3710" y="1518"/>
                </a:lnTo>
                <a:lnTo>
                  <a:pt x="3729" y="1508"/>
                </a:lnTo>
                <a:lnTo>
                  <a:pt x="3727" y="1496"/>
                </a:lnTo>
                <a:lnTo>
                  <a:pt x="3737" y="1495"/>
                </a:lnTo>
                <a:lnTo>
                  <a:pt x="3734" y="1482"/>
                </a:lnTo>
                <a:lnTo>
                  <a:pt x="3769" y="1483"/>
                </a:lnTo>
                <a:lnTo>
                  <a:pt x="3749" y="1472"/>
                </a:lnTo>
                <a:lnTo>
                  <a:pt x="3736" y="1473"/>
                </a:lnTo>
                <a:lnTo>
                  <a:pt x="3747" y="1457"/>
                </a:lnTo>
                <a:lnTo>
                  <a:pt x="3736" y="1434"/>
                </a:lnTo>
                <a:lnTo>
                  <a:pt x="3729" y="1450"/>
                </a:lnTo>
                <a:lnTo>
                  <a:pt x="3717" y="1453"/>
                </a:lnTo>
                <a:lnTo>
                  <a:pt x="3717" y="1424"/>
                </a:lnTo>
                <a:lnTo>
                  <a:pt x="3694" y="1418"/>
                </a:lnTo>
                <a:lnTo>
                  <a:pt x="3716" y="1412"/>
                </a:lnTo>
                <a:lnTo>
                  <a:pt x="3719" y="1404"/>
                </a:lnTo>
                <a:lnTo>
                  <a:pt x="3711" y="1405"/>
                </a:lnTo>
                <a:lnTo>
                  <a:pt x="3707" y="1388"/>
                </a:lnTo>
                <a:lnTo>
                  <a:pt x="3694" y="1379"/>
                </a:lnTo>
                <a:lnTo>
                  <a:pt x="3691" y="1355"/>
                </a:lnTo>
                <a:lnTo>
                  <a:pt x="3671" y="1349"/>
                </a:lnTo>
                <a:lnTo>
                  <a:pt x="3668" y="1359"/>
                </a:lnTo>
                <a:lnTo>
                  <a:pt x="3657" y="1358"/>
                </a:lnTo>
                <a:lnTo>
                  <a:pt x="3635" y="1352"/>
                </a:lnTo>
                <a:lnTo>
                  <a:pt x="3639" y="1322"/>
                </a:lnTo>
                <a:lnTo>
                  <a:pt x="3660" y="1304"/>
                </a:lnTo>
                <a:lnTo>
                  <a:pt x="3668" y="1283"/>
                </a:lnTo>
                <a:lnTo>
                  <a:pt x="3649" y="1286"/>
                </a:lnTo>
                <a:lnTo>
                  <a:pt x="3638" y="1278"/>
                </a:lnTo>
                <a:lnTo>
                  <a:pt x="3623" y="1206"/>
                </a:lnTo>
                <a:lnTo>
                  <a:pt x="3602" y="1218"/>
                </a:lnTo>
                <a:lnTo>
                  <a:pt x="3577" y="1219"/>
                </a:lnTo>
                <a:lnTo>
                  <a:pt x="3582" y="1274"/>
                </a:lnTo>
                <a:lnTo>
                  <a:pt x="3570" y="1287"/>
                </a:lnTo>
                <a:lnTo>
                  <a:pt x="3538" y="1278"/>
                </a:lnTo>
                <a:lnTo>
                  <a:pt x="3528" y="1287"/>
                </a:lnTo>
                <a:lnTo>
                  <a:pt x="3511" y="1289"/>
                </a:lnTo>
                <a:lnTo>
                  <a:pt x="3508" y="1297"/>
                </a:lnTo>
                <a:lnTo>
                  <a:pt x="3497" y="1294"/>
                </a:lnTo>
                <a:lnTo>
                  <a:pt x="3495" y="1270"/>
                </a:lnTo>
                <a:lnTo>
                  <a:pt x="3488" y="1270"/>
                </a:lnTo>
                <a:lnTo>
                  <a:pt x="3479" y="1294"/>
                </a:lnTo>
                <a:lnTo>
                  <a:pt x="3420" y="1319"/>
                </a:lnTo>
                <a:lnTo>
                  <a:pt x="3397" y="1294"/>
                </a:lnTo>
                <a:lnTo>
                  <a:pt x="3354" y="1293"/>
                </a:lnTo>
                <a:lnTo>
                  <a:pt x="3354" y="1299"/>
                </a:lnTo>
                <a:lnTo>
                  <a:pt x="3367" y="1307"/>
                </a:lnTo>
                <a:lnTo>
                  <a:pt x="3394" y="1314"/>
                </a:lnTo>
                <a:lnTo>
                  <a:pt x="3412" y="1340"/>
                </a:lnTo>
                <a:lnTo>
                  <a:pt x="3420" y="1335"/>
                </a:lnTo>
                <a:lnTo>
                  <a:pt x="3451" y="1345"/>
                </a:lnTo>
                <a:lnTo>
                  <a:pt x="3466" y="1338"/>
                </a:lnTo>
                <a:lnTo>
                  <a:pt x="3472" y="1340"/>
                </a:lnTo>
                <a:lnTo>
                  <a:pt x="3445" y="1365"/>
                </a:lnTo>
                <a:lnTo>
                  <a:pt x="3416" y="1376"/>
                </a:lnTo>
                <a:lnTo>
                  <a:pt x="3403" y="1397"/>
                </a:lnTo>
                <a:lnTo>
                  <a:pt x="3402" y="1412"/>
                </a:lnTo>
                <a:lnTo>
                  <a:pt x="3367" y="1411"/>
                </a:lnTo>
                <a:lnTo>
                  <a:pt x="3373" y="1417"/>
                </a:lnTo>
                <a:lnTo>
                  <a:pt x="3413" y="1420"/>
                </a:lnTo>
                <a:lnTo>
                  <a:pt x="3429" y="1434"/>
                </a:lnTo>
                <a:lnTo>
                  <a:pt x="3422" y="1456"/>
                </a:lnTo>
                <a:lnTo>
                  <a:pt x="3391" y="1470"/>
                </a:lnTo>
                <a:lnTo>
                  <a:pt x="3379" y="1490"/>
                </a:lnTo>
                <a:lnTo>
                  <a:pt x="3406" y="1551"/>
                </a:lnTo>
                <a:lnTo>
                  <a:pt x="3420" y="1562"/>
                </a:lnTo>
                <a:lnTo>
                  <a:pt x="3428" y="1559"/>
                </a:lnTo>
                <a:lnTo>
                  <a:pt x="3438" y="1567"/>
                </a:lnTo>
                <a:lnTo>
                  <a:pt x="3438" y="1577"/>
                </a:lnTo>
                <a:lnTo>
                  <a:pt x="3465" y="1593"/>
                </a:lnTo>
                <a:lnTo>
                  <a:pt x="3469" y="1610"/>
                </a:lnTo>
                <a:lnTo>
                  <a:pt x="3479" y="1616"/>
                </a:lnTo>
                <a:lnTo>
                  <a:pt x="3472" y="1629"/>
                </a:lnTo>
                <a:lnTo>
                  <a:pt x="3487" y="1620"/>
                </a:lnTo>
                <a:lnTo>
                  <a:pt x="3505" y="1629"/>
                </a:lnTo>
                <a:lnTo>
                  <a:pt x="3501" y="1653"/>
                </a:lnTo>
                <a:lnTo>
                  <a:pt x="3523" y="1639"/>
                </a:lnTo>
                <a:lnTo>
                  <a:pt x="3521" y="1653"/>
                </a:lnTo>
                <a:lnTo>
                  <a:pt x="3538" y="1656"/>
                </a:lnTo>
                <a:lnTo>
                  <a:pt x="3530" y="1636"/>
                </a:lnTo>
                <a:lnTo>
                  <a:pt x="3557" y="1634"/>
                </a:lnTo>
                <a:lnTo>
                  <a:pt x="3556" y="1649"/>
                </a:lnTo>
                <a:lnTo>
                  <a:pt x="3549" y="1650"/>
                </a:lnTo>
                <a:lnTo>
                  <a:pt x="3550" y="1670"/>
                </a:lnTo>
                <a:lnTo>
                  <a:pt x="3577" y="1679"/>
                </a:lnTo>
                <a:lnTo>
                  <a:pt x="3577" y="1695"/>
                </a:lnTo>
                <a:lnTo>
                  <a:pt x="3556" y="1683"/>
                </a:lnTo>
                <a:lnTo>
                  <a:pt x="3550" y="1698"/>
                </a:lnTo>
                <a:lnTo>
                  <a:pt x="3540" y="1695"/>
                </a:lnTo>
                <a:lnTo>
                  <a:pt x="3533" y="1681"/>
                </a:lnTo>
                <a:lnTo>
                  <a:pt x="3524" y="1689"/>
                </a:lnTo>
                <a:lnTo>
                  <a:pt x="3540" y="1705"/>
                </a:lnTo>
                <a:lnTo>
                  <a:pt x="3589" y="1717"/>
                </a:lnTo>
                <a:lnTo>
                  <a:pt x="3585" y="1728"/>
                </a:lnTo>
                <a:lnTo>
                  <a:pt x="3592" y="1741"/>
                </a:lnTo>
                <a:lnTo>
                  <a:pt x="3589" y="1750"/>
                </a:lnTo>
                <a:lnTo>
                  <a:pt x="3605" y="1770"/>
                </a:lnTo>
                <a:lnTo>
                  <a:pt x="3605" y="1793"/>
                </a:lnTo>
                <a:lnTo>
                  <a:pt x="3573" y="1819"/>
                </a:lnTo>
                <a:lnTo>
                  <a:pt x="3573" y="1836"/>
                </a:lnTo>
                <a:lnTo>
                  <a:pt x="3563" y="1826"/>
                </a:lnTo>
                <a:lnTo>
                  <a:pt x="3554" y="1825"/>
                </a:lnTo>
                <a:lnTo>
                  <a:pt x="3547" y="1835"/>
                </a:lnTo>
                <a:lnTo>
                  <a:pt x="3528" y="1822"/>
                </a:lnTo>
                <a:lnTo>
                  <a:pt x="3528" y="1800"/>
                </a:lnTo>
                <a:lnTo>
                  <a:pt x="3521" y="1799"/>
                </a:lnTo>
                <a:lnTo>
                  <a:pt x="3521" y="1815"/>
                </a:lnTo>
                <a:lnTo>
                  <a:pt x="3500" y="1829"/>
                </a:lnTo>
                <a:lnTo>
                  <a:pt x="3481" y="1819"/>
                </a:lnTo>
                <a:lnTo>
                  <a:pt x="3481" y="1806"/>
                </a:lnTo>
                <a:lnTo>
                  <a:pt x="3455" y="1817"/>
                </a:lnTo>
                <a:lnTo>
                  <a:pt x="3449" y="1813"/>
                </a:lnTo>
                <a:lnTo>
                  <a:pt x="3451" y="1804"/>
                </a:lnTo>
                <a:lnTo>
                  <a:pt x="3439" y="1800"/>
                </a:lnTo>
                <a:lnTo>
                  <a:pt x="3413" y="1810"/>
                </a:lnTo>
                <a:lnTo>
                  <a:pt x="3367" y="1810"/>
                </a:lnTo>
                <a:lnTo>
                  <a:pt x="3368" y="1823"/>
                </a:lnTo>
                <a:lnTo>
                  <a:pt x="3410" y="1819"/>
                </a:lnTo>
                <a:lnTo>
                  <a:pt x="3415" y="1836"/>
                </a:lnTo>
                <a:lnTo>
                  <a:pt x="3439" y="1822"/>
                </a:lnTo>
                <a:lnTo>
                  <a:pt x="3432" y="1846"/>
                </a:lnTo>
                <a:lnTo>
                  <a:pt x="3420" y="1856"/>
                </a:lnTo>
                <a:lnTo>
                  <a:pt x="3391" y="1853"/>
                </a:lnTo>
                <a:lnTo>
                  <a:pt x="3389" y="1872"/>
                </a:lnTo>
                <a:lnTo>
                  <a:pt x="3423" y="1862"/>
                </a:lnTo>
                <a:lnTo>
                  <a:pt x="3443" y="1871"/>
                </a:lnTo>
                <a:lnTo>
                  <a:pt x="3465" y="1869"/>
                </a:lnTo>
                <a:lnTo>
                  <a:pt x="3453" y="1879"/>
                </a:lnTo>
                <a:lnTo>
                  <a:pt x="3478" y="1874"/>
                </a:lnTo>
                <a:lnTo>
                  <a:pt x="3489" y="1884"/>
                </a:lnTo>
                <a:lnTo>
                  <a:pt x="3478" y="1898"/>
                </a:lnTo>
                <a:lnTo>
                  <a:pt x="3485" y="1915"/>
                </a:lnTo>
                <a:lnTo>
                  <a:pt x="3475" y="1910"/>
                </a:lnTo>
                <a:lnTo>
                  <a:pt x="3471" y="1924"/>
                </a:lnTo>
                <a:lnTo>
                  <a:pt x="3464" y="1923"/>
                </a:lnTo>
                <a:lnTo>
                  <a:pt x="3477" y="1944"/>
                </a:lnTo>
                <a:lnTo>
                  <a:pt x="3471" y="1950"/>
                </a:lnTo>
                <a:lnTo>
                  <a:pt x="3475" y="1963"/>
                </a:lnTo>
                <a:lnTo>
                  <a:pt x="3452" y="1947"/>
                </a:lnTo>
                <a:lnTo>
                  <a:pt x="3438" y="1947"/>
                </a:lnTo>
                <a:lnTo>
                  <a:pt x="3429" y="1957"/>
                </a:lnTo>
                <a:lnTo>
                  <a:pt x="3435" y="1960"/>
                </a:lnTo>
                <a:lnTo>
                  <a:pt x="3430" y="1977"/>
                </a:lnTo>
                <a:lnTo>
                  <a:pt x="3412" y="1977"/>
                </a:lnTo>
                <a:lnTo>
                  <a:pt x="3406" y="1966"/>
                </a:lnTo>
                <a:lnTo>
                  <a:pt x="3387" y="1979"/>
                </a:lnTo>
                <a:lnTo>
                  <a:pt x="3407" y="2005"/>
                </a:lnTo>
                <a:lnTo>
                  <a:pt x="3403" y="2021"/>
                </a:lnTo>
                <a:lnTo>
                  <a:pt x="3397" y="2015"/>
                </a:lnTo>
                <a:lnTo>
                  <a:pt x="3389" y="2021"/>
                </a:lnTo>
                <a:lnTo>
                  <a:pt x="3387" y="2012"/>
                </a:lnTo>
                <a:lnTo>
                  <a:pt x="3379" y="2028"/>
                </a:lnTo>
                <a:lnTo>
                  <a:pt x="3371" y="2026"/>
                </a:lnTo>
                <a:lnTo>
                  <a:pt x="3367" y="2013"/>
                </a:lnTo>
                <a:lnTo>
                  <a:pt x="3347" y="2003"/>
                </a:lnTo>
                <a:lnTo>
                  <a:pt x="3340" y="2032"/>
                </a:lnTo>
                <a:lnTo>
                  <a:pt x="3334" y="2031"/>
                </a:lnTo>
                <a:lnTo>
                  <a:pt x="3337" y="2021"/>
                </a:lnTo>
                <a:lnTo>
                  <a:pt x="3328" y="2021"/>
                </a:lnTo>
                <a:lnTo>
                  <a:pt x="3308" y="2036"/>
                </a:lnTo>
                <a:lnTo>
                  <a:pt x="3298" y="2035"/>
                </a:lnTo>
                <a:lnTo>
                  <a:pt x="3318" y="2054"/>
                </a:lnTo>
                <a:lnTo>
                  <a:pt x="3312" y="2061"/>
                </a:lnTo>
                <a:lnTo>
                  <a:pt x="3296" y="2048"/>
                </a:lnTo>
                <a:lnTo>
                  <a:pt x="3288" y="2057"/>
                </a:lnTo>
                <a:lnTo>
                  <a:pt x="3311" y="2071"/>
                </a:lnTo>
                <a:lnTo>
                  <a:pt x="3311" y="2078"/>
                </a:lnTo>
                <a:lnTo>
                  <a:pt x="3318" y="2074"/>
                </a:lnTo>
                <a:lnTo>
                  <a:pt x="3322" y="2093"/>
                </a:lnTo>
                <a:lnTo>
                  <a:pt x="3302" y="2107"/>
                </a:lnTo>
                <a:lnTo>
                  <a:pt x="3285" y="2106"/>
                </a:lnTo>
                <a:lnTo>
                  <a:pt x="3272" y="2090"/>
                </a:lnTo>
                <a:lnTo>
                  <a:pt x="3263" y="2091"/>
                </a:lnTo>
                <a:lnTo>
                  <a:pt x="3263" y="2081"/>
                </a:lnTo>
                <a:lnTo>
                  <a:pt x="3283" y="2081"/>
                </a:lnTo>
                <a:lnTo>
                  <a:pt x="3270" y="2064"/>
                </a:lnTo>
                <a:lnTo>
                  <a:pt x="3263" y="2071"/>
                </a:lnTo>
                <a:lnTo>
                  <a:pt x="3262" y="2060"/>
                </a:lnTo>
                <a:lnTo>
                  <a:pt x="3249" y="2062"/>
                </a:lnTo>
                <a:lnTo>
                  <a:pt x="3256" y="2048"/>
                </a:lnTo>
                <a:lnTo>
                  <a:pt x="3240" y="2047"/>
                </a:lnTo>
                <a:lnTo>
                  <a:pt x="3230" y="2034"/>
                </a:lnTo>
                <a:lnTo>
                  <a:pt x="3201" y="2025"/>
                </a:lnTo>
                <a:lnTo>
                  <a:pt x="3208" y="2002"/>
                </a:lnTo>
                <a:lnTo>
                  <a:pt x="3226" y="1990"/>
                </a:lnTo>
                <a:lnTo>
                  <a:pt x="3177" y="1943"/>
                </a:lnTo>
                <a:lnTo>
                  <a:pt x="3159" y="1944"/>
                </a:lnTo>
                <a:lnTo>
                  <a:pt x="3158" y="1957"/>
                </a:lnTo>
                <a:lnTo>
                  <a:pt x="3138" y="1950"/>
                </a:lnTo>
                <a:lnTo>
                  <a:pt x="3141" y="1936"/>
                </a:lnTo>
                <a:lnTo>
                  <a:pt x="3121" y="1918"/>
                </a:lnTo>
                <a:lnTo>
                  <a:pt x="3109" y="1917"/>
                </a:lnTo>
                <a:lnTo>
                  <a:pt x="3097" y="1898"/>
                </a:lnTo>
                <a:lnTo>
                  <a:pt x="3099" y="1944"/>
                </a:lnTo>
                <a:lnTo>
                  <a:pt x="3083" y="1936"/>
                </a:lnTo>
                <a:lnTo>
                  <a:pt x="3076" y="1921"/>
                </a:lnTo>
                <a:lnTo>
                  <a:pt x="3056" y="1923"/>
                </a:lnTo>
                <a:lnTo>
                  <a:pt x="3054" y="1914"/>
                </a:lnTo>
                <a:lnTo>
                  <a:pt x="3040" y="1930"/>
                </a:lnTo>
                <a:lnTo>
                  <a:pt x="3038" y="1946"/>
                </a:lnTo>
                <a:lnTo>
                  <a:pt x="3030" y="1933"/>
                </a:lnTo>
                <a:lnTo>
                  <a:pt x="2978" y="1940"/>
                </a:lnTo>
                <a:lnTo>
                  <a:pt x="2950" y="1926"/>
                </a:lnTo>
                <a:lnTo>
                  <a:pt x="2952" y="1902"/>
                </a:lnTo>
                <a:lnTo>
                  <a:pt x="2935" y="1892"/>
                </a:lnTo>
                <a:lnTo>
                  <a:pt x="2943" y="1856"/>
                </a:lnTo>
                <a:lnTo>
                  <a:pt x="2963" y="1838"/>
                </a:lnTo>
                <a:lnTo>
                  <a:pt x="2975" y="1838"/>
                </a:lnTo>
                <a:lnTo>
                  <a:pt x="2971" y="1826"/>
                </a:lnTo>
                <a:lnTo>
                  <a:pt x="2991" y="1813"/>
                </a:lnTo>
                <a:lnTo>
                  <a:pt x="2987" y="1802"/>
                </a:lnTo>
                <a:lnTo>
                  <a:pt x="2997" y="1780"/>
                </a:lnTo>
                <a:lnTo>
                  <a:pt x="3001" y="1794"/>
                </a:lnTo>
                <a:lnTo>
                  <a:pt x="3014" y="1799"/>
                </a:lnTo>
                <a:lnTo>
                  <a:pt x="3037" y="1793"/>
                </a:lnTo>
                <a:lnTo>
                  <a:pt x="3030" y="1776"/>
                </a:lnTo>
                <a:lnTo>
                  <a:pt x="3037" y="1771"/>
                </a:lnTo>
                <a:lnTo>
                  <a:pt x="3037" y="1728"/>
                </a:lnTo>
                <a:lnTo>
                  <a:pt x="3083" y="1682"/>
                </a:lnTo>
                <a:lnTo>
                  <a:pt x="3131" y="1670"/>
                </a:lnTo>
                <a:lnTo>
                  <a:pt x="3139" y="1626"/>
                </a:lnTo>
                <a:lnTo>
                  <a:pt x="3158" y="1606"/>
                </a:lnTo>
                <a:lnTo>
                  <a:pt x="3146" y="1591"/>
                </a:lnTo>
                <a:lnTo>
                  <a:pt x="3151" y="1577"/>
                </a:lnTo>
                <a:lnTo>
                  <a:pt x="3172" y="1567"/>
                </a:lnTo>
                <a:lnTo>
                  <a:pt x="3191" y="1541"/>
                </a:lnTo>
                <a:lnTo>
                  <a:pt x="3204" y="1551"/>
                </a:lnTo>
                <a:lnTo>
                  <a:pt x="3211" y="1535"/>
                </a:lnTo>
                <a:lnTo>
                  <a:pt x="3221" y="1536"/>
                </a:lnTo>
                <a:lnTo>
                  <a:pt x="3220" y="1577"/>
                </a:lnTo>
                <a:lnTo>
                  <a:pt x="3229" y="1578"/>
                </a:lnTo>
                <a:lnTo>
                  <a:pt x="3230" y="1587"/>
                </a:lnTo>
                <a:lnTo>
                  <a:pt x="3217" y="1630"/>
                </a:lnTo>
                <a:lnTo>
                  <a:pt x="3230" y="1644"/>
                </a:lnTo>
                <a:lnTo>
                  <a:pt x="3279" y="1649"/>
                </a:lnTo>
                <a:lnTo>
                  <a:pt x="3291" y="1629"/>
                </a:lnTo>
                <a:lnTo>
                  <a:pt x="3283" y="1613"/>
                </a:lnTo>
                <a:lnTo>
                  <a:pt x="3301" y="1594"/>
                </a:lnTo>
                <a:lnTo>
                  <a:pt x="3309" y="1559"/>
                </a:lnTo>
                <a:lnTo>
                  <a:pt x="3330" y="1554"/>
                </a:lnTo>
                <a:lnTo>
                  <a:pt x="3328" y="1545"/>
                </a:lnTo>
                <a:lnTo>
                  <a:pt x="3309" y="1544"/>
                </a:lnTo>
                <a:lnTo>
                  <a:pt x="3298" y="1469"/>
                </a:lnTo>
                <a:lnTo>
                  <a:pt x="3275" y="1467"/>
                </a:lnTo>
                <a:lnTo>
                  <a:pt x="3260" y="1473"/>
                </a:lnTo>
                <a:lnTo>
                  <a:pt x="3240" y="1513"/>
                </a:lnTo>
                <a:lnTo>
                  <a:pt x="3233" y="1502"/>
                </a:lnTo>
                <a:lnTo>
                  <a:pt x="3206" y="1490"/>
                </a:lnTo>
                <a:lnTo>
                  <a:pt x="3191" y="1512"/>
                </a:lnTo>
                <a:lnTo>
                  <a:pt x="3177" y="1497"/>
                </a:lnTo>
                <a:lnTo>
                  <a:pt x="3161" y="1451"/>
                </a:lnTo>
                <a:lnTo>
                  <a:pt x="3132" y="1459"/>
                </a:lnTo>
                <a:lnTo>
                  <a:pt x="3102" y="1497"/>
                </a:lnTo>
                <a:lnTo>
                  <a:pt x="3095" y="1538"/>
                </a:lnTo>
                <a:lnTo>
                  <a:pt x="3082" y="1562"/>
                </a:lnTo>
                <a:lnTo>
                  <a:pt x="3069" y="1567"/>
                </a:lnTo>
                <a:lnTo>
                  <a:pt x="3056" y="1588"/>
                </a:lnTo>
                <a:lnTo>
                  <a:pt x="2987" y="1591"/>
                </a:lnTo>
                <a:lnTo>
                  <a:pt x="2975" y="1572"/>
                </a:lnTo>
                <a:lnTo>
                  <a:pt x="2963" y="1570"/>
                </a:lnTo>
                <a:lnTo>
                  <a:pt x="2939" y="1591"/>
                </a:lnTo>
                <a:lnTo>
                  <a:pt x="2930" y="1619"/>
                </a:lnTo>
                <a:lnTo>
                  <a:pt x="2910" y="1634"/>
                </a:lnTo>
                <a:lnTo>
                  <a:pt x="2857" y="1655"/>
                </a:lnTo>
                <a:lnTo>
                  <a:pt x="2850" y="1663"/>
                </a:lnTo>
                <a:lnTo>
                  <a:pt x="2852" y="1675"/>
                </a:lnTo>
                <a:lnTo>
                  <a:pt x="2841" y="1681"/>
                </a:lnTo>
                <a:lnTo>
                  <a:pt x="2825" y="1708"/>
                </a:lnTo>
                <a:lnTo>
                  <a:pt x="2809" y="1706"/>
                </a:lnTo>
                <a:lnTo>
                  <a:pt x="2776" y="1730"/>
                </a:lnTo>
                <a:lnTo>
                  <a:pt x="2716" y="1724"/>
                </a:lnTo>
                <a:lnTo>
                  <a:pt x="2680" y="1730"/>
                </a:lnTo>
                <a:lnTo>
                  <a:pt x="2695" y="1738"/>
                </a:lnTo>
                <a:lnTo>
                  <a:pt x="2707" y="1731"/>
                </a:lnTo>
                <a:lnTo>
                  <a:pt x="2734" y="1734"/>
                </a:lnTo>
                <a:lnTo>
                  <a:pt x="2734" y="1751"/>
                </a:lnTo>
                <a:lnTo>
                  <a:pt x="2759" y="1764"/>
                </a:lnTo>
                <a:lnTo>
                  <a:pt x="2759" y="1771"/>
                </a:lnTo>
                <a:lnTo>
                  <a:pt x="2742" y="1773"/>
                </a:lnTo>
                <a:lnTo>
                  <a:pt x="2743" y="1786"/>
                </a:lnTo>
                <a:lnTo>
                  <a:pt x="2733" y="1794"/>
                </a:lnTo>
                <a:lnTo>
                  <a:pt x="2729" y="1819"/>
                </a:lnTo>
                <a:lnTo>
                  <a:pt x="2710" y="1836"/>
                </a:lnTo>
                <a:lnTo>
                  <a:pt x="2727" y="1848"/>
                </a:lnTo>
                <a:lnTo>
                  <a:pt x="2756" y="1842"/>
                </a:lnTo>
                <a:lnTo>
                  <a:pt x="2753" y="1869"/>
                </a:lnTo>
                <a:lnTo>
                  <a:pt x="2749" y="1875"/>
                </a:lnTo>
                <a:lnTo>
                  <a:pt x="2740" y="1859"/>
                </a:lnTo>
                <a:lnTo>
                  <a:pt x="2724" y="1861"/>
                </a:lnTo>
                <a:lnTo>
                  <a:pt x="2726" y="1905"/>
                </a:lnTo>
                <a:lnTo>
                  <a:pt x="2697" y="1898"/>
                </a:lnTo>
                <a:lnTo>
                  <a:pt x="2677" y="1923"/>
                </a:lnTo>
                <a:lnTo>
                  <a:pt x="2681" y="1936"/>
                </a:lnTo>
                <a:lnTo>
                  <a:pt x="2707" y="1959"/>
                </a:lnTo>
                <a:lnTo>
                  <a:pt x="2705" y="1967"/>
                </a:lnTo>
                <a:lnTo>
                  <a:pt x="2690" y="1967"/>
                </a:lnTo>
                <a:lnTo>
                  <a:pt x="2682" y="1996"/>
                </a:lnTo>
                <a:lnTo>
                  <a:pt x="2704" y="2011"/>
                </a:lnTo>
                <a:lnTo>
                  <a:pt x="2710" y="2034"/>
                </a:lnTo>
                <a:lnTo>
                  <a:pt x="2697" y="2038"/>
                </a:lnTo>
                <a:lnTo>
                  <a:pt x="2690" y="2032"/>
                </a:lnTo>
                <a:lnTo>
                  <a:pt x="2672" y="2048"/>
                </a:lnTo>
                <a:lnTo>
                  <a:pt x="2648" y="2019"/>
                </a:lnTo>
                <a:lnTo>
                  <a:pt x="2638" y="2034"/>
                </a:lnTo>
                <a:lnTo>
                  <a:pt x="2644" y="2062"/>
                </a:lnTo>
                <a:lnTo>
                  <a:pt x="2655" y="2075"/>
                </a:lnTo>
                <a:lnTo>
                  <a:pt x="2639" y="2094"/>
                </a:lnTo>
                <a:lnTo>
                  <a:pt x="2620" y="2094"/>
                </a:lnTo>
                <a:lnTo>
                  <a:pt x="2610" y="2080"/>
                </a:lnTo>
                <a:lnTo>
                  <a:pt x="2525" y="2077"/>
                </a:lnTo>
                <a:lnTo>
                  <a:pt x="2553" y="2122"/>
                </a:lnTo>
                <a:lnTo>
                  <a:pt x="2550" y="2147"/>
                </a:lnTo>
                <a:lnTo>
                  <a:pt x="2528" y="2116"/>
                </a:lnTo>
                <a:lnTo>
                  <a:pt x="2501" y="2106"/>
                </a:lnTo>
                <a:lnTo>
                  <a:pt x="2481" y="2087"/>
                </a:lnTo>
                <a:lnTo>
                  <a:pt x="2471" y="2083"/>
                </a:lnTo>
                <a:lnTo>
                  <a:pt x="2455" y="2094"/>
                </a:lnTo>
                <a:lnTo>
                  <a:pt x="2436" y="2093"/>
                </a:lnTo>
                <a:lnTo>
                  <a:pt x="2413" y="2077"/>
                </a:lnTo>
                <a:lnTo>
                  <a:pt x="2417" y="2051"/>
                </a:lnTo>
                <a:lnTo>
                  <a:pt x="2381" y="2051"/>
                </a:lnTo>
                <a:lnTo>
                  <a:pt x="2383" y="2035"/>
                </a:lnTo>
                <a:lnTo>
                  <a:pt x="2399" y="2028"/>
                </a:lnTo>
                <a:lnTo>
                  <a:pt x="2386" y="1972"/>
                </a:lnTo>
                <a:lnTo>
                  <a:pt x="2391" y="1964"/>
                </a:lnTo>
                <a:lnTo>
                  <a:pt x="2383" y="1959"/>
                </a:lnTo>
                <a:lnTo>
                  <a:pt x="2391" y="1930"/>
                </a:lnTo>
                <a:lnTo>
                  <a:pt x="2388" y="1902"/>
                </a:lnTo>
                <a:lnTo>
                  <a:pt x="2401" y="1888"/>
                </a:lnTo>
                <a:lnTo>
                  <a:pt x="2391" y="1888"/>
                </a:lnTo>
                <a:lnTo>
                  <a:pt x="2390" y="1879"/>
                </a:lnTo>
                <a:lnTo>
                  <a:pt x="2387" y="1864"/>
                </a:lnTo>
                <a:lnTo>
                  <a:pt x="2397" y="1848"/>
                </a:lnTo>
                <a:lnTo>
                  <a:pt x="2381" y="1830"/>
                </a:lnTo>
                <a:lnTo>
                  <a:pt x="2386" y="1809"/>
                </a:lnTo>
                <a:lnTo>
                  <a:pt x="2367" y="1793"/>
                </a:lnTo>
                <a:lnTo>
                  <a:pt x="2374" y="1786"/>
                </a:lnTo>
                <a:lnTo>
                  <a:pt x="2367" y="1742"/>
                </a:lnTo>
                <a:lnTo>
                  <a:pt x="2375" y="1714"/>
                </a:lnTo>
                <a:lnTo>
                  <a:pt x="2388" y="1702"/>
                </a:lnTo>
                <a:lnTo>
                  <a:pt x="2383" y="1699"/>
                </a:lnTo>
                <a:lnTo>
                  <a:pt x="2370" y="1735"/>
                </a:lnTo>
                <a:lnTo>
                  <a:pt x="2354" y="1748"/>
                </a:lnTo>
                <a:lnTo>
                  <a:pt x="2344" y="1918"/>
                </a:lnTo>
                <a:lnTo>
                  <a:pt x="2354" y="1930"/>
                </a:lnTo>
                <a:lnTo>
                  <a:pt x="2337" y="1934"/>
                </a:lnTo>
                <a:lnTo>
                  <a:pt x="2335" y="1941"/>
                </a:lnTo>
                <a:lnTo>
                  <a:pt x="2339" y="1982"/>
                </a:lnTo>
                <a:lnTo>
                  <a:pt x="2347" y="1989"/>
                </a:lnTo>
                <a:lnTo>
                  <a:pt x="2335" y="1995"/>
                </a:lnTo>
                <a:lnTo>
                  <a:pt x="2337" y="2005"/>
                </a:lnTo>
                <a:lnTo>
                  <a:pt x="2325" y="2002"/>
                </a:lnTo>
                <a:lnTo>
                  <a:pt x="2301" y="2016"/>
                </a:lnTo>
                <a:lnTo>
                  <a:pt x="2315" y="2045"/>
                </a:lnTo>
                <a:lnTo>
                  <a:pt x="2276" y="2104"/>
                </a:lnTo>
                <a:lnTo>
                  <a:pt x="2266" y="2097"/>
                </a:lnTo>
                <a:lnTo>
                  <a:pt x="2250" y="2111"/>
                </a:lnTo>
                <a:lnTo>
                  <a:pt x="2233" y="2109"/>
                </a:lnTo>
                <a:lnTo>
                  <a:pt x="2203" y="2137"/>
                </a:lnTo>
                <a:lnTo>
                  <a:pt x="2191" y="2134"/>
                </a:lnTo>
                <a:lnTo>
                  <a:pt x="2198" y="2149"/>
                </a:lnTo>
                <a:lnTo>
                  <a:pt x="2190" y="2152"/>
                </a:lnTo>
                <a:lnTo>
                  <a:pt x="2175" y="2137"/>
                </a:lnTo>
                <a:lnTo>
                  <a:pt x="2164" y="2149"/>
                </a:lnTo>
                <a:lnTo>
                  <a:pt x="2151" y="2146"/>
                </a:lnTo>
                <a:lnTo>
                  <a:pt x="2141" y="2172"/>
                </a:lnTo>
                <a:lnTo>
                  <a:pt x="2123" y="2168"/>
                </a:lnTo>
                <a:lnTo>
                  <a:pt x="2113" y="2186"/>
                </a:lnTo>
                <a:lnTo>
                  <a:pt x="2103" y="2176"/>
                </a:lnTo>
                <a:lnTo>
                  <a:pt x="2093" y="2191"/>
                </a:lnTo>
                <a:lnTo>
                  <a:pt x="2102" y="2201"/>
                </a:lnTo>
                <a:lnTo>
                  <a:pt x="2084" y="2221"/>
                </a:lnTo>
                <a:lnTo>
                  <a:pt x="2090" y="2235"/>
                </a:lnTo>
                <a:lnTo>
                  <a:pt x="2100" y="2235"/>
                </a:lnTo>
                <a:lnTo>
                  <a:pt x="2099" y="2277"/>
                </a:lnTo>
                <a:lnTo>
                  <a:pt x="2068" y="2296"/>
                </a:lnTo>
                <a:lnTo>
                  <a:pt x="2079" y="2306"/>
                </a:lnTo>
                <a:lnTo>
                  <a:pt x="2066" y="2323"/>
                </a:lnTo>
                <a:lnTo>
                  <a:pt x="2070" y="2338"/>
                </a:lnTo>
                <a:lnTo>
                  <a:pt x="2067" y="2356"/>
                </a:lnTo>
                <a:lnTo>
                  <a:pt x="2074" y="2367"/>
                </a:lnTo>
                <a:lnTo>
                  <a:pt x="2060" y="2372"/>
                </a:lnTo>
                <a:lnTo>
                  <a:pt x="2041" y="2356"/>
                </a:lnTo>
                <a:lnTo>
                  <a:pt x="1998" y="2351"/>
                </a:lnTo>
                <a:lnTo>
                  <a:pt x="1970" y="2391"/>
                </a:lnTo>
                <a:lnTo>
                  <a:pt x="1945" y="2395"/>
                </a:lnTo>
                <a:lnTo>
                  <a:pt x="1939" y="2414"/>
                </a:lnTo>
                <a:lnTo>
                  <a:pt x="1923" y="2408"/>
                </a:lnTo>
                <a:lnTo>
                  <a:pt x="1927" y="2368"/>
                </a:lnTo>
                <a:lnTo>
                  <a:pt x="1916" y="2358"/>
                </a:lnTo>
                <a:lnTo>
                  <a:pt x="1940" y="2328"/>
                </a:lnTo>
                <a:lnTo>
                  <a:pt x="1930" y="2307"/>
                </a:lnTo>
                <a:lnTo>
                  <a:pt x="1930" y="2273"/>
                </a:lnTo>
                <a:lnTo>
                  <a:pt x="1904" y="2261"/>
                </a:lnTo>
                <a:lnTo>
                  <a:pt x="1894" y="2274"/>
                </a:lnTo>
                <a:lnTo>
                  <a:pt x="1878" y="2274"/>
                </a:lnTo>
                <a:lnTo>
                  <a:pt x="1858" y="2294"/>
                </a:lnTo>
                <a:lnTo>
                  <a:pt x="1847" y="2297"/>
                </a:lnTo>
                <a:lnTo>
                  <a:pt x="1847" y="2287"/>
                </a:lnTo>
                <a:lnTo>
                  <a:pt x="1836" y="2279"/>
                </a:lnTo>
                <a:lnTo>
                  <a:pt x="1835" y="2269"/>
                </a:lnTo>
                <a:lnTo>
                  <a:pt x="1842" y="2267"/>
                </a:lnTo>
                <a:lnTo>
                  <a:pt x="1858" y="2281"/>
                </a:lnTo>
                <a:lnTo>
                  <a:pt x="1862" y="2276"/>
                </a:lnTo>
                <a:lnTo>
                  <a:pt x="1854" y="2264"/>
                </a:lnTo>
                <a:lnTo>
                  <a:pt x="1872" y="2266"/>
                </a:lnTo>
                <a:lnTo>
                  <a:pt x="1857" y="2254"/>
                </a:lnTo>
                <a:lnTo>
                  <a:pt x="1864" y="2241"/>
                </a:lnTo>
                <a:lnTo>
                  <a:pt x="1849" y="2238"/>
                </a:lnTo>
                <a:lnTo>
                  <a:pt x="1849" y="2225"/>
                </a:lnTo>
                <a:lnTo>
                  <a:pt x="1893" y="2218"/>
                </a:lnTo>
                <a:lnTo>
                  <a:pt x="1872" y="2189"/>
                </a:lnTo>
                <a:lnTo>
                  <a:pt x="1877" y="2181"/>
                </a:lnTo>
                <a:lnTo>
                  <a:pt x="1872" y="2175"/>
                </a:lnTo>
                <a:lnTo>
                  <a:pt x="1900" y="2183"/>
                </a:lnTo>
                <a:lnTo>
                  <a:pt x="1903" y="2191"/>
                </a:lnTo>
                <a:lnTo>
                  <a:pt x="1923" y="2162"/>
                </a:lnTo>
                <a:lnTo>
                  <a:pt x="1909" y="2139"/>
                </a:lnTo>
                <a:lnTo>
                  <a:pt x="1919" y="2123"/>
                </a:lnTo>
                <a:lnTo>
                  <a:pt x="1910" y="2110"/>
                </a:lnTo>
                <a:lnTo>
                  <a:pt x="1890" y="2127"/>
                </a:lnTo>
                <a:lnTo>
                  <a:pt x="1881" y="2120"/>
                </a:lnTo>
                <a:lnTo>
                  <a:pt x="1867" y="2122"/>
                </a:lnTo>
                <a:lnTo>
                  <a:pt x="1867" y="2140"/>
                </a:lnTo>
                <a:lnTo>
                  <a:pt x="1854" y="2136"/>
                </a:lnTo>
                <a:lnTo>
                  <a:pt x="1842" y="2113"/>
                </a:lnTo>
                <a:lnTo>
                  <a:pt x="1819" y="2096"/>
                </a:lnTo>
                <a:lnTo>
                  <a:pt x="1818" y="2088"/>
                </a:lnTo>
                <a:lnTo>
                  <a:pt x="1834" y="2080"/>
                </a:lnTo>
                <a:lnTo>
                  <a:pt x="1845" y="2094"/>
                </a:lnTo>
                <a:lnTo>
                  <a:pt x="1854" y="2088"/>
                </a:lnTo>
                <a:lnTo>
                  <a:pt x="1841" y="2075"/>
                </a:lnTo>
                <a:lnTo>
                  <a:pt x="1839" y="2065"/>
                </a:lnTo>
                <a:lnTo>
                  <a:pt x="1851" y="2058"/>
                </a:lnTo>
                <a:lnTo>
                  <a:pt x="1844" y="2047"/>
                </a:lnTo>
                <a:lnTo>
                  <a:pt x="1832" y="2051"/>
                </a:lnTo>
                <a:lnTo>
                  <a:pt x="1819" y="2034"/>
                </a:lnTo>
                <a:lnTo>
                  <a:pt x="1819" y="2024"/>
                </a:lnTo>
                <a:lnTo>
                  <a:pt x="1836" y="2021"/>
                </a:lnTo>
                <a:lnTo>
                  <a:pt x="1821" y="1983"/>
                </a:lnTo>
                <a:lnTo>
                  <a:pt x="1845" y="1969"/>
                </a:lnTo>
                <a:lnTo>
                  <a:pt x="1831" y="1944"/>
                </a:lnTo>
                <a:lnTo>
                  <a:pt x="1796" y="1941"/>
                </a:lnTo>
                <a:lnTo>
                  <a:pt x="1798" y="1931"/>
                </a:lnTo>
                <a:lnTo>
                  <a:pt x="1816" y="1927"/>
                </a:lnTo>
                <a:lnTo>
                  <a:pt x="1835" y="1911"/>
                </a:lnTo>
                <a:lnTo>
                  <a:pt x="1829" y="1897"/>
                </a:lnTo>
                <a:lnTo>
                  <a:pt x="1812" y="1900"/>
                </a:lnTo>
                <a:lnTo>
                  <a:pt x="1811" y="1908"/>
                </a:lnTo>
                <a:lnTo>
                  <a:pt x="1793" y="1908"/>
                </a:lnTo>
                <a:lnTo>
                  <a:pt x="1793" y="1879"/>
                </a:lnTo>
                <a:lnTo>
                  <a:pt x="1751" y="1865"/>
                </a:lnTo>
                <a:lnTo>
                  <a:pt x="1756" y="1887"/>
                </a:lnTo>
                <a:lnTo>
                  <a:pt x="1728" y="1891"/>
                </a:lnTo>
                <a:lnTo>
                  <a:pt x="1728" y="1908"/>
                </a:lnTo>
                <a:lnTo>
                  <a:pt x="1702" y="1921"/>
                </a:lnTo>
                <a:lnTo>
                  <a:pt x="1688" y="1907"/>
                </a:lnTo>
                <a:lnTo>
                  <a:pt x="1705" y="1887"/>
                </a:lnTo>
                <a:lnTo>
                  <a:pt x="1705" y="1865"/>
                </a:lnTo>
                <a:lnTo>
                  <a:pt x="1665" y="1862"/>
                </a:lnTo>
                <a:lnTo>
                  <a:pt x="1615" y="1838"/>
                </a:lnTo>
                <a:lnTo>
                  <a:pt x="1579" y="1849"/>
                </a:lnTo>
                <a:lnTo>
                  <a:pt x="1561" y="1829"/>
                </a:lnTo>
                <a:lnTo>
                  <a:pt x="1577" y="1810"/>
                </a:lnTo>
                <a:lnTo>
                  <a:pt x="1519" y="1790"/>
                </a:lnTo>
                <a:lnTo>
                  <a:pt x="1530" y="1771"/>
                </a:lnTo>
                <a:lnTo>
                  <a:pt x="1521" y="1761"/>
                </a:lnTo>
                <a:lnTo>
                  <a:pt x="1527" y="1742"/>
                </a:lnTo>
                <a:lnTo>
                  <a:pt x="1521" y="1737"/>
                </a:lnTo>
                <a:lnTo>
                  <a:pt x="1544" y="1718"/>
                </a:lnTo>
                <a:lnTo>
                  <a:pt x="1537" y="1708"/>
                </a:lnTo>
                <a:lnTo>
                  <a:pt x="1528" y="1719"/>
                </a:lnTo>
                <a:lnTo>
                  <a:pt x="1506" y="1714"/>
                </a:lnTo>
                <a:lnTo>
                  <a:pt x="1486" y="1693"/>
                </a:lnTo>
                <a:lnTo>
                  <a:pt x="1479" y="1643"/>
                </a:lnTo>
                <a:lnTo>
                  <a:pt x="1486" y="1632"/>
                </a:lnTo>
                <a:lnTo>
                  <a:pt x="1478" y="1619"/>
                </a:lnTo>
                <a:lnTo>
                  <a:pt x="1492" y="1606"/>
                </a:lnTo>
                <a:lnTo>
                  <a:pt x="1483" y="1587"/>
                </a:lnTo>
                <a:lnTo>
                  <a:pt x="1489" y="1562"/>
                </a:lnTo>
                <a:lnTo>
                  <a:pt x="1499" y="1570"/>
                </a:lnTo>
                <a:lnTo>
                  <a:pt x="1511" y="1549"/>
                </a:lnTo>
                <a:lnTo>
                  <a:pt x="1511" y="1518"/>
                </a:lnTo>
                <a:lnTo>
                  <a:pt x="1531" y="1457"/>
                </a:lnTo>
                <a:lnTo>
                  <a:pt x="1554" y="1447"/>
                </a:lnTo>
                <a:lnTo>
                  <a:pt x="1573" y="1464"/>
                </a:lnTo>
                <a:lnTo>
                  <a:pt x="1567" y="1479"/>
                </a:lnTo>
                <a:lnTo>
                  <a:pt x="1590" y="1476"/>
                </a:lnTo>
                <a:lnTo>
                  <a:pt x="1584" y="1490"/>
                </a:lnTo>
                <a:lnTo>
                  <a:pt x="1602" y="1499"/>
                </a:lnTo>
                <a:lnTo>
                  <a:pt x="1607" y="1535"/>
                </a:lnTo>
                <a:lnTo>
                  <a:pt x="1623" y="1539"/>
                </a:lnTo>
                <a:lnTo>
                  <a:pt x="1639" y="1559"/>
                </a:lnTo>
                <a:lnTo>
                  <a:pt x="1639" y="1571"/>
                </a:lnTo>
                <a:lnTo>
                  <a:pt x="1612" y="1583"/>
                </a:lnTo>
                <a:lnTo>
                  <a:pt x="1607" y="1617"/>
                </a:lnTo>
                <a:lnTo>
                  <a:pt x="1615" y="1633"/>
                </a:lnTo>
                <a:lnTo>
                  <a:pt x="1602" y="1650"/>
                </a:lnTo>
                <a:lnTo>
                  <a:pt x="1606" y="1660"/>
                </a:lnTo>
                <a:lnTo>
                  <a:pt x="1648" y="1676"/>
                </a:lnTo>
                <a:lnTo>
                  <a:pt x="1645" y="1728"/>
                </a:lnTo>
                <a:lnTo>
                  <a:pt x="1669" y="1740"/>
                </a:lnTo>
                <a:lnTo>
                  <a:pt x="1674" y="1773"/>
                </a:lnTo>
                <a:lnTo>
                  <a:pt x="1681" y="1750"/>
                </a:lnTo>
                <a:lnTo>
                  <a:pt x="1692" y="1745"/>
                </a:lnTo>
                <a:lnTo>
                  <a:pt x="1728" y="1770"/>
                </a:lnTo>
                <a:lnTo>
                  <a:pt x="1741" y="1767"/>
                </a:lnTo>
                <a:lnTo>
                  <a:pt x="1738" y="1779"/>
                </a:lnTo>
                <a:lnTo>
                  <a:pt x="1813" y="1819"/>
                </a:lnTo>
                <a:lnTo>
                  <a:pt x="1811" y="1803"/>
                </a:lnTo>
                <a:lnTo>
                  <a:pt x="1862" y="1777"/>
                </a:lnTo>
                <a:lnTo>
                  <a:pt x="1870" y="1755"/>
                </a:lnTo>
                <a:lnTo>
                  <a:pt x="1868" y="1747"/>
                </a:lnTo>
                <a:lnTo>
                  <a:pt x="1855" y="1747"/>
                </a:lnTo>
                <a:lnTo>
                  <a:pt x="1842" y="1758"/>
                </a:lnTo>
                <a:lnTo>
                  <a:pt x="1832" y="1753"/>
                </a:lnTo>
                <a:lnTo>
                  <a:pt x="1818" y="1764"/>
                </a:lnTo>
                <a:lnTo>
                  <a:pt x="1811" y="1712"/>
                </a:lnTo>
                <a:lnTo>
                  <a:pt x="1800" y="1712"/>
                </a:lnTo>
                <a:lnTo>
                  <a:pt x="1789" y="1732"/>
                </a:lnTo>
                <a:lnTo>
                  <a:pt x="1775" y="1689"/>
                </a:lnTo>
                <a:lnTo>
                  <a:pt x="1756" y="1693"/>
                </a:lnTo>
                <a:lnTo>
                  <a:pt x="1764" y="1660"/>
                </a:lnTo>
                <a:lnTo>
                  <a:pt x="1751" y="1659"/>
                </a:lnTo>
                <a:lnTo>
                  <a:pt x="1751" y="1644"/>
                </a:lnTo>
                <a:lnTo>
                  <a:pt x="1737" y="1644"/>
                </a:lnTo>
                <a:lnTo>
                  <a:pt x="1731" y="1668"/>
                </a:lnTo>
                <a:lnTo>
                  <a:pt x="1720" y="1665"/>
                </a:lnTo>
                <a:lnTo>
                  <a:pt x="1705" y="1683"/>
                </a:lnTo>
                <a:lnTo>
                  <a:pt x="1687" y="1668"/>
                </a:lnTo>
                <a:lnTo>
                  <a:pt x="1715" y="1632"/>
                </a:lnTo>
                <a:lnTo>
                  <a:pt x="1713" y="1598"/>
                </a:lnTo>
                <a:lnTo>
                  <a:pt x="1704" y="1588"/>
                </a:lnTo>
                <a:lnTo>
                  <a:pt x="1714" y="1590"/>
                </a:lnTo>
                <a:lnTo>
                  <a:pt x="1724" y="1604"/>
                </a:lnTo>
                <a:lnTo>
                  <a:pt x="1733" y="1597"/>
                </a:lnTo>
                <a:lnTo>
                  <a:pt x="1728" y="1584"/>
                </a:lnTo>
                <a:lnTo>
                  <a:pt x="1718" y="1580"/>
                </a:lnTo>
                <a:lnTo>
                  <a:pt x="1720" y="1565"/>
                </a:lnTo>
                <a:lnTo>
                  <a:pt x="1700" y="1562"/>
                </a:lnTo>
                <a:lnTo>
                  <a:pt x="1701" y="1552"/>
                </a:lnTo>
                <a:lnTo>
                  <a:pt x="1713" y="1558"/>
                </a:lnTo>
                <a:lnTo>
                  <a:pt x="1720" y="1545"/>
                </a:lnTo>
                <a:lnTo>
                  <a:pt x="1747" y="1583"/>
                </a:lnTo>
                <a:lnTo>
                  <a:pt x="1746" y="1598"/>
                </a:lnTo>
                <a:lnTo>
                  <a:pt x="1751" y="1607"/>
                </a:lnTo>
                <a:lnTo>
                  <a:pt x="1769" y="1588"/>
                </a:lnTo>
                <a:lnTo>
                  <a:pt x="1779" y="1587"/>
                </a:lnTo>
                <a:lnTo>
                  <a:pt x="1782" y="1574"/>
                </a:lnTo>
                <a:lnTo>
                  <a:pt x="1790" y="1584"/>
                </a:lnTo>
                <a:lnTo>
                  <a:pt x="1800" y="1567"/>
                </a:lnTo>
                <a:lnTo>
                  <a:pt x="1821" y="1578"/>
                </a:lnTo>
                <a:lnTo>
                  <a:pt x="1818" y="1590"/>
                </a:lnTo>
                <a:lnTo>
                  <a:pt x="1795" y="1606"/>
                </a:lnTo>
                <a:lnTo>
                  <a:pt x="1775" y="1643"/>
                </a:lnTo>
                <a:lnTo>
                  <a:pt x="1795" y="1666"/>
                </a:lnTo>
                <a:lnTo>
                  <a:pt x="1812" y="1659"/>
                </a:lnTo>
                <a:lnTo>
                  <a:pt x="1812" y="1675"/>
                </a:lnTo>
                <a:lnTo>
                  <a:pt x="1828" y="1678"/>
                </a:lnTo>
                <a:lnTo>
                  <a:pt x="1841" y="1698"/>
                </a:lnTo>
                <a:lnTo>
                  <a:pt x="1911" y="1706"/>
                </a:lnTo>
                <a:lnTo>
                  <a:pt x="1940" y="1731"/>
                </a:lnTo>
                <a:lnTo>
                  <a:pt x="1958" y="1706"/>
                </a:lnTo>
                <a:lnTo>
                  <a:pt x="1934" y="1699"/>
                </a:lnTo>
                <a:lnTo>
                  <a:pt x="1930" y="1678"/>
                </a:lnTo>
                <a:lnTo>
                  <a:pt x="1937" y="1675"/>
                </a:lnTo>
                <a:lnTo>
                  <a:pt x="1976" y="1679"/>
                </a:lnTo>
                <a:lnTo>
                  <a:pt x="1982" y="1695"/>
                </a:lnTo>
                <a:lnTo>
                  <a:pt x="2041" y="1719"/>
                </a:lnTo>
                <a:lnTo>
                  <a:pt x="2096" y="1725"/>
                </a:lnTo>
                <a:lnTo>
                  <a:pt x="2105" y="1717"/>
                </a:lnTo>
                <a:lnTo>
                  <a:pt x="2089" y="1704"/>
                </a:lnTo>
                <a:lnTo>
                  <a:pt x="2054" y="1702"/>
                </a:lnTo>
                <a:lnTo>
                  <a:pt x="2028" y="1676"/>
                </a:lnTo>
                <a:lnTo>
                  <a:pt x="1999" y="1662"/>
                </a:lnTo>
                <a:lnTo>
                  <a:pt x="1992" y="1637"/>
                </a:lnTo>
                <a:lnTo>
                  <a:pt x="2004" y="1614"/>
                </a:lnTo>
                <a:lnTo>
                  <a:pt x="1981" y="1607"/>
                </a:lnTo>
                <a:lnTo>
                  <a:pt x="1960" y="1611"/>
                </a:lnTo>
                <a:lnTo>
                  <a:pt x="1939" y="1559"/>
                </a:lnTo>
                <a:lnTo>
                  <a:pt x="1891" y="1502"/>
                </a:lnTo>
                <a:lnTo>
                  <a:pt x="1874" y="1495"/>
                </a:lnTo>
                <a:lnTo>
                  <a:pt x="1847" y="1497"/>
                </a:lnTo>
                <a:lnTo>
                  <a:pt x="1834" y="1500"/>
                </a:lnTo>
                <a:lnTo>
                  <a:pt x="1821" y="1518"/>
                </a:lnTo>
                <a:lnTo>
                  <a:pt x="1812" y="1512"/>
                </a:lnTo>
                <a:lnTo>
                  <a:pt x="1808" y="1487"/>
                </a:lnTo>
                <a:lnTo>
                  <a:pt x="1785" y="1487"/>
                </a:lnTo>
                <a:lnTo>
                  <a:pt x="1777" y="1497"/>
                </a:lnTo>
                <a:lnTo>
                  <a:pt x="1773" y="1485"/>
                </a:lnTo>
                <a:lnTo>
                  <a:pt x="1757" y="1490"/>
                </a:lnTo>
                <a:lnTo>
                  <a:pt x="1749" y="1477"/>
                </a:lnTo>
                <a:lnTo>
                  <a:pt x="1737" y="1485"/>
                </a:lnTo>
                <a:lnTo>
                  <a:pt x="1736" y="1496"/>
                </a:lnTo>
                <a:lnTo>
                  <a:pt x="1717" y="1493"/>
                </a:lnTo>
                <a:lnTo>
                  <a:pt x="1720" y="1505"/>
                </a:lnTo>
                <a:lnTo>
                  <a:pt x="1705" y="1510"/>
                </a:lnTo>
                <a:lnTo>
                  <a:pt x="1664" y="1496"/>
                </a:lnTo>
                <a:lnTo>
                  <a:pt x="1662" y="1487"/>
                </a:lnTo>
                <a:lnTo>
                  <a:pt x="1692" y="1467"/>
                </a:lnTo>
                <a:lnTo>
                  <a:pt x="1688" y="1454"/>
                </a:lnTo>
                <a:lnTo>
                  <a:pt x="1698" y="1446"/>
                </a:lnTo>
                <a:lnTo>
                  <a:pt x="1689" y="1440"/>
                </a:lnTo>
                <a:lnTo>
                  <a:pt x="1710" y="1431"/>
                </a:lnTo>
                <a:lnTo>
                  <a:pt x="1708" y="1407"/>
                </a:lnTo>
                <a:lnTo>
                  <a:pt x="1672" y="1410"/>
                </a:lnTo>
                <a:lnTo>
                  <a:pt x="1659" y="1371"/>
                </a:lnTo>
                <a:lnTo>
                  <a:pt x="1675" y="1352"/>
                </a:lnTo>
                <a:lnTo>
                  <a:pt x="1675" y="1338"/>
                </a:lnTo>
                <a:lnTo>
                  <a:pt x="1684" y="1326"/>
                </a:lnTo>
                <a:lnTo>
                  <a:pt x="1694" y="1329"/>
                </a:lnTo>
                <a:lnTo>
                  <a:pt x="1698" y="1313"/>
                </a:lnTo>
                <a:lnTo>
                  <a:pt x="1704" y="1304"/>
                </a:lnTo>
                <a:lnTo>
                  <a:pt x="1711" y="1307"/>
                </a:lnTo>
                <a:lnTo>
                  <a:pt x="1714" y="1294"/>
                </a:lnTo>
                <a:lnTo>
                  <a:pt x="1727" y="1283"/>
                </a:lnTo>
                <a:lnTo>
                  <a:pt x="1746" y="1281"/>
                </a:lnTo>
                <a:lnTo>
                  <a:pt x="1733" y="1271"/>
                </a:lnTo>
                <a:lnTo>
                  <a:pt x="1731" y="1237"/>
                </a:lnTo>
                <a:lnTo>
                  <a:pt x="1717" y="1229"/>
                </a:lnTo>
                <a:lnTo>
                  <a:pt x="1728" y="1206"/>
                </a:lnTo>
                <a:lnTo>
                  <a:pt x="1715" y="1201"/>
                </a:lnTo>
                <a:lnTo>
                  <a:pt x="1705" y="1199"/>
                </a:lnTo>
                <a:lnTo>
                  <a:pt x="1714" y="1178"/>
                </a:lnTo>
                <a:lnTo>
                  <a:pt x="1711" y="1165"/>
                </a:lnTo>
                <a:lnTo>
                  <a:pt x="1718" y="1169"/>
                </a:lnTo>
                <a:lnTo>
                  <a:pt x="1726" y="1165"/>
                </a:lnTo>
                <a:lnTo>
                  <a:pt x="1734" y="1142"/>
                </a:lnTo>
                <a:lnTo>
                  <a:pt x="1711" y="1120"/>
                </a:lnTo>
                <a:lnTo>
                  <a:pt x="1707" y="1107"/>
                </a:lnTo>
                <a:lnTo>
                  <a:pt x="1718" y="1094"/>
                </a:lnTo>
                <a:lnTo>
                  <a:pt x="1705" y="1072"/>
                </a:lnTo>
                <a:lnTo>
                  <a:pt x="1714" y="1032"/>
                </a:lnTo>
                <a:lnTo>
                  <a:pt x="1694" y="1019"/>
                </a:lnTo>
                <a:lnTo>
                  <a:pt x="1691" y="984"/>
                </a:lnTo>
                <a:lnTo>
                  <a:pt x="1677" y="960"/>
                </a:lnTo>
                <a:lnTo>
                  <a:pt x="1669" y="970"/>
                </a:lnTo>
                <a:lnTo>
                  <a:pt x="1671" y="1010"/>
                </a:lnTo>
                <a:lnTo>
                  <a:pt x="1656" y="1022"/>
                </a:lnTo>
                <a:lnTo>
                  <a:pt x="1658" y="1036"/>
                </a:lnTo>
                <a:lnTo>
                  <a:pt x="1671" y="1033"/>
                </a:lnTo>
                <a:lnTo>
                  <a:pt x="1682" y="1046"/>
                </a:lnTo>
                <a:lnTo>
                  <a:pt x="1666" y="1072"/>
                </a:lnTo>
                <a:lnTo>
                  <a:pt x="1681" y="1082"/>
                </a:lnTo>
                <a:lnTo>
                  <a:pt x="1668" y="1097"/>
                </a:lnTo>
                <a:lnTo>
                  <a:pt x="1675" y="1114"/>
                </a:lnTo>
                <a:lnTo>
                  <a:pt x="1671" y="1121"/>
                </a:lnTo>
                <a:lnTo>
                  <a:pt x="1643" y="1120"/>
                </a:lnTo>
                <a:lnTo>
                  <a:pt x="1640" y="1129"/>
                </a:lnTo>
                <a:lnTo>
                  <a:pt x="1630" y="1133"/>
                </a:lnTo>
                <a:lnTo>
                  <a:pt x="1606" y="1130"/>
                </a:lnTo>
                <a:lnTo>
                  <a:pt x="1602" y="1101"/>
                </a:lnTo>
                <a:lnTo>
                  <a:pt x="1584" y="1097"/>
                </a:lnTo>
                <a:lnTo>
                  <a:pt x="1576" y="1110"/>
                </a:lnTo>
                <a:lnTo>
                  <a:pt x="1567" y="1106"/>
                </a:lnTo>
                <a:lnTo>
                  <a:pt x="1563" y="1093"/>
                </a:lnTo>
                <a:lnTo>
                  <a:pt x="1571" y="1095"/>
                </a:lnTo>
                <a:lnTo>
                  <a:pt x="1590" y="1074"/>
                </a:lnTo>
                <a:lnTo>
                  <a:pt x="1571" y="1065"/>
                </a:lnTo>
                <a:lnTo>
                  <a:pt x="1567" y="1049"/>
                </a:lnTo>
                <a:lnTo>
                  <a:pt x="1547" y="1028"/>
                </a:lnTo>
                <a:lnTo>
                  <a:pt x="1550" y="1008"/>
                </a:lnTo>
                <a:lnTo>
                  <a:pt x="1558" y="1005"/>
                </a:lnTo>
                <a:lnTo>
                  <a:pt x="1563" y="989"/>
                </a:lnTo>
                <a:lnTo>
                  <a:pt x="1576" y="982"/>
                </a:lnTo>
                <a:lnTo>
                  <a:pt x="1570" y="1008"/>
                </a:lnTo>
                <a:lnTo>
                  <a:pt x="1583" y="1008"/>
                </a:lnTo>
                <a:lnTo>
                  <a:pt x="1587" y="996"/>
                </a:lnTo>
                <a:lnTo>
                  <a:pt x="1602" y="1026"/>
                </a:lnTo>
                <a:lnTo>
                  <a:pt x="1636" y="1009"/>
                </a:lnTo>
                <a:lnTo>
                  <a:pt x="1642" y="993"/>
                </a:lnTo>
                <a:lnTo>
                  <a:pt x="1653" y="990"/>
                </a:lnTo>
                <a:lnTo>
                  <a:pt x="1653" y="971"/>
                </a:lnTo>
                <a:lnTo>
                  <a:pt x="1619" y="964"/>
                </a:lnTo>
                <a:lnTo>
                  <a:pt x="1708" y="908"/>
                </a:lnTo>
                <a:lnTo>
                  <a:pt x="1707" y="881"/>
                </a:lnTo>
                <a:lnTo>
                  <a:pt x="1689" y="861"/>
                </a:lnTo>
                <a:lnTo>
                  <a:pt x="1672" y="861"/>
                </a:lnTo>
                <a:lnTo>
                  <a:pt x="1643" y="875"/>
                </a:lnTo>
                <a:lnTo>
                  <a:pt x="1635" y="858"/>
                </a:lnTo>
                <a:lnTo>
                  <a:pt x="1643" y="849"/>
                </a:lnTo>
                <a:lnTo>
                  <a:pt x="1638" y="839"/>
                </a:lnTo>
                <a:lnTo>
                  <a:pt x="1609" y="832"/>
                </a:lnTo>
                <a:lnTo>
                  <a:pt x="1623" y="827"/>
                </a:lnTo>
                <a:lnTo>
                  <a:pt x="1632" y="814"/>
                </a:lnTo>
                <a:lnTo>
                  <a:pt x="1610" y="775"/>
                </a:lnTo>
                <a:lnTo>
                  <a:pt x="1586" y="774"/>
                </a:lnTo>
                <a:lnTo>
                  <a:pt x="1584" y="787"/>
                </a:lnTo>
                <a:lnTo>
                  <a:pt x="1560" y="771"/>
                </a:lnTo>
                <a:lnTo>
                  <a:pt x="1581" y="810"/>
                </a:lnTo>
                <a:lnTo>
                  <a:pt x="1557" y="830"/>
                </a:lnTo>
                <a:lnTo>
                  <a:pt x="1576" y="835"/>
                </a:lnTo>
                <a:lnTo>
                  <a:pt x="1579" y="846"/>
                </a:lnTo>
                <a:lnTo>
                  <a:pt x="1555" y="868"/>
                </a:lnTo>
                <a:lnTo>
                  <a:pt x="1544" y="836"/>
                </a:lnTo>
                <a:lnTo>
                  <a:pt x="1530" y="830"/>
                </a:lnTo>
                <a:lnTo>
                  <a:pt x="1515" y="846"/>
                </a:lnTo>
                <a:lnTo>
                  <a:pt x="1492" y="848"/>
                </a:lnTo>
                <a:lnTo>
                  <a:pt x="1493" y="829"/>
                </a:lnTo>
                <a:lnTo>
                  <a:pt x="1482" y="794"/>
                </a:lnTo>
                <a:lnTo>
                  <a:pt x="1463" y="783"/>
                </a:lnTo>
                <a:lnTo>
                  <a:pt x="1470" y="760"/>
                </a:lnTo>
                <a:lnTo>
                  <a:pt x="1501" y="757"/>
                </a:lnTo>
                <a:lnTo>
                  <a:pt x="1460" y="714"/>
                </a:lnTo>
                <a:lnTo>
                  <a:pt x="1475" y="679"/>
                </a:lnTo>
                <a:lnTo>
                  <a:pt x="1482" y="688"/>
                </a:lnTo>
                <a:lnTo>
                  <a:pt x="1489" y="685"/>
                </a:lnTo>
                <a:lnTo>
                  <a:pt x="1481" y="670"/>
                </a:lnTo>
                <a:lnTo>
                  <a:pt x="1485" y="660"/>
                </a:lnTo>
                <a:lnTo>
                  <a:pt x="1511" y="644"/>
                </a:lnTo>
                <a:lnTo>
                  <a:pt x="1524" y="679"/>
                </a:lnTo>
                <a:lnTo>
                  <a:pt x="1541" y="675"/>
                </a:lnTo>
                <a:lnTo>
                  <a:pt x="1535" y="666"/>
                </a:lnTo>
                <a:lnTo>
                  <a:pt x="1542" y="665"/>
                </a:lnTo>
                <a:lnTo>
                  <a:pt x="1567" y="672"/>
                </a:lnTo>
                <a:lnTo>
                  <a:pt x="1568" y="695"/>
                </a:lnTo>
                <a:lnTo>
                  <a:pt x="1591" y="693"/>
                </a:lnTo>
                <a:lnTo>
                  <a:pt x="1607" y="663"/>
                </a:lnTo>
                <a:lnTo>
                  <a:pt x="1596" y="656"/>
                </a:lnTo>
                <a:lnTo>
                  <a:pt x="1597" y="650"/>
                </a:lnTo>
                <a:lnTo>
                  <a:pt x="1604" y="643"/>
                </a:lnTo>
                <a:lnTo>
                  <a:pt x="1615" y="650"/>
                </a:lnTo>
                <a:lnTo>
                  <a:pt x="1635" y="627"/>
                </a:lnTo>
                <a:lnTo>
                  <a:pt x="1635" y="673"/>
                </a:lnTo>
                <a:lnTo>
                  <a:pt x="1620" y="702"/>
                </a:lnTo>
                <a:lnTo>
                  <a:pt x="1626" y="705"/>
                </a:lnTo>
                <a:lnTo>
                  <a:pt x="1623" y="715"/>
                </a:lnTo>
                <a:lnTo>
                  <a:pt x="1609" y="719"/>
                </a:lnTo>
                <a:lnTo>
                  <a:pt x="1606" y="735"/>
                </a:lnTo>
                <a:lnTo>
                  <a:pt x="1615" y="742"/>
                </a:lnTo>
                <a:lnTo>
                  <a:pt x="1616" y="757"/>
                </a:lnTo>
                <a:lnTo>
                  <a:pt x="1607" y="763"/>
                </a:lnTo>
                <a:lnTo>
                  <a:pt x="1629" y="767"/>
                </a:lnTo>
                <a:lnTo>
                  <a:pt x="1645" y="748"/>
                </a:lnTo>
                <a:lnTo>
                  <a:pt x="1643" y="778"/>
                </a:lnTo>
                <a:lnTo>
                  <a:pt x="1630" y="786"/>
                </a:lnTo>
                <a:lnTo>
                  <a:pt x="1632" y="796"/>
                </a:lnTo>
                <a:lnTo>
                  <a:pt x="1638" y="801"/>
                </a:lnTo>
                <a:lnTo>
                  <a:pt x="1642" y="793"/>
                </a:lnTo>
                <a:lnTo>
                  <a:pt x="1653" y="804"/>
                </a:lnTo>
                <a:lnTo>
                  <a:pt x="1666" y="793"/>
                </a:lnTo>
                <a:lnTo>
                  <a:pt x="1671" y="829"/>
                </a:lnTo>
                <a:lnTo>
                  <a:pt x="1678" y="827"/>
                </a:lnTo>
                <a:lnTo>
                  <a:pt x="1692" y="788"/>
                </a:lnTo>
                <a:lnTo>
                  <a:pt x="1711" y="780"/>
                </a:lnTo>
                <a:lnTo>
                  <a:pt x="1700" y="820"/>
                </a:lnTo>
                <a:lnTo>
                  <a:pt x="1708" y="823"/>
                </a:lnTo>
                <a:lnTo>
                  <a:pt x="1720" y="799"/>
                </a:lnTo>
                <a:lnTo>
                  <a:pt x="1737" y="826"/>
                </a:lnTo>
                <a:lnTo>
                  <a:pt x="1738" y="833"/>
                </a:lnTo>
                <a:lnTo>
                  <a:pt x="1710" y="866"/>
                </a:lnTo>
                <a:lnTo>
                  <a:pt x="1727" y="866"/>
                </a:lnTo>
                <a:lnTo>
                  <a:pt x="1728" y="899"/>
                </a:lnTo>
                <a:lnTo>
                  <a:pt x="1769" y="898"/>
                </a:lnTo>
                <a:lnTo>
                  <a:pt x="1759" y="881"/>
                </a:lnTo>
                <a:lnTo>
                  <a:pt x="1759" y="866"/>
                </a:lnTo>
                <a:lnTo>
                  <a:pt x="1766" y="856"/>
                </a:lnTo>
                <a:lnTo>
                  <a:pt x="1796" y="842"/>
                </a:lnTo>
                <a:lnTo>
                  <a:pt x="1822" y="800"/>
                </a:lnTo>
                <a:lnTo>
                  <a:pt x="1785" y="783"/>
                </a:lnTo>
                <a:lnTo>
                  <a:pt x="1823" y="771"/>
                </a:lnTo>
                <a:lnTo>
                  <a:pt x="1835" y="750"/>
                </a:lnTo>
                <a:lnTo>
                  <a:pt x="1803" y="738"/>
                </a:lnTo>
                <a:lnTo>
                  <a:pt x="1762" y="737"/>
                </a:lnTo>
                <a:lnTo>
                  <a:pt x="1733" y="680"/>
                </a:lnTo>
                <a:lnTo>
                  <a:pt x="1711" y="670"/>
                </a:lnTo>
                <a:lnTo>
                  <a:pt x="1695" y="646"/>
                </a:lnTo>
                <a:lnTo>
                  <a:pt x="1697" y="631"/>
                </a:lnTo>
                <a:lnTo>
                  <a:pt x="1679" y="630"/>
                </a:lnTo>
                <a:lnTo>
                  <a:pt x="1669" y="611"/>
                </a:lnTo>
                <a:lnTo>
                  <a:pt x="1658" y="610"/>
                </a:lnTo>
                <a:lnTo>
                  <a:pt x="1662" y="585"/>
                </a:lnTo>
                <a:lnTo>
                  <a:pt x="1645" y="577"/>
                </a:lnTo>
                <a:lnTo>
                  <a:pt x="1674" y="567"/>
                </a:lnTo>
                <a:lnTo>
                  <a:pt x="1671" y="546"/>
                </a:lnTo>
                <a:lnTo>
                  <a:pt x="1681" y="542"/>
                </a:lnTo>
                <a:lnTo>
                  <a:pt x="1687" y="520"/>
                </a:lnTo>
                <a:lnTo>
                  <a:pt x="1653" y="538"/>
                </a:lnTo>
                <a:lnTo>
                  <a:pt x="1653" y="529"/>
                </a:lnTo>
                <a:lnTo>
                  <a:pt x="1635" y="526"/>
                </a:lnTo>
                <a:lnTo>
                  <a:pt x="1612" y="536"/>
                </a:lnTo>
                <a:lnTo>
                  <a:pt x="1606" y="526"/>
                </a:lnTo>
                <a:lnTo>
                  <a:pt x="1584" y="522"/>
                </a:lnTo>
                <a:lnTo>
                  <a:pt x="1587" y="509"/>
                </a:lnTo>
                <a:lnTo>
                  <a:pt x="1580" y="492"/>
                </a:lnTo>
                <a:lnTo>
                  <a:pt x="1568" y="481"/>
                </a:lnTo>
                <a:lnTo>
                  <a:pt x="1554" y="480"/>
                </a:lnTo>
                <a:lnTo>
                  <a:pt x="1554" y="471"/>
                </a:lnTo>
                <a:lnTo>
                  <a:pt x="1574" y="434"/>
                </a:lnTo>
                <a:lnTo>
                  <a:pt x="1586" y="461"/>
                </a:lnTo>
                <a:lnTo>
                  <a:pt x="1599" y="471"/>
                </a:lnTo>
                <a:lnTo>
                  <a:pt x="1599" y="484"/>
                </a:lnTo>
                <a:lnTo>
                  <a:pt x="1610" y="464"/>
                </a:lnTo>
                <a:lnTo>
                  <a:pt x="1623" y="460"/>
                </a:lnTo>
                <a:lnTo>
                  <a:pt x="1613" y="443"/>
                </a:lnTo>
                <a:lnTo>
                  <a:pt x="1642" y="404"/>
                </a:lnTo>
                <a:lnTo>
                  <a:pt x="1636" y="391"/>
                </a:lnTo>
                <a:lnTo>
                  <a:pt x="1613" y="398"/>
                </a:lnTo>
                <a:lnTo>
                  <a:pt x="1606" y="391"/>
                </a:lnTo>
                <a:lnTo>
                  <a:pt x="1619" y="368"/>
                </a:lnTo>
                <a:lnTo>
                  <a:pt x="1675" y="368"/>
                </a:lnTo>
                <a:lnTo>
                  <a:pt x="1687" y="326"/>
                </a:lnTo>
                <a:lnTo>
                  <a:pt x="1688" y="273"/>
                </a:lnTo>
                <a:lnTo>
                  <a:pt x="1720" y="193"/>
                </a:lnTo>
                <a:lnTo>
                  <a:pt x="1746" y="203"/>
                </a:lnTo>
                <a:lnTo>
                  <a:pt x="1759" y="200"/>
                </a:lnTo>
                <a:lnTo>
                  <a:pt x="1775" y="218"/>
                </a:lnTo>
                <a:lnTo>
                  <a:pt x="1803" y="221"/>
                </a:lnTo>
                <a:lnTo>
                  <a:pt x="1799" y="209"/>
                </a:lnTo>
                <a:lnTo>
                  <a:pt x="1780" y="212"/>
                </a:lnTo>
                <a:lnTo>
                  <a:pt x="1775" y="199"/>
                </a:lnTo>
                <a:lnTo>
                  <a:pt x="1741" y="179"/>
                </a:lnTo>
                <a:lnTo>
                  <a:pt x="1728" y="136"/>
                </a:lnTo>
                <a:lnTo>
                  <a:pt x="1741" y="102"/>
                </a:lnTo>
                <a:lnTo>
                  <a:pt x="1736" y="94"/>
                </a:lnTo>
                <a:lnTo>
                  <a:pt x="1763" y="68"/>
                </a:lnTo>
                <a:lnTo>
                  <a:pt x="1802" y="71"/>
                </a:lnTo>
                <a:lnTo>
                  <a:pt x="1808" y="61"/>
                </a:lnTo>
                <a:lnTo>
                  <a:pt x="1844" y="64"/>
                </a:lnTo>
                <a:lnTo>
                  <a:pt x="1844" y="64"/>
                </a:lnTo>
                <a:lnTo>
                  <a:pt x="1877" y="75"/>
                </a:lnTo>
                <a:lnTo>
                  <a:pt x="1877" y="75"/>
                </a:lnTo>
                <a:lnTo>
                  <a:pt x="1910" y="102"/>
                </a:lnTo>
                <a:lnTo>
                  <a:pt x="1924" y="150"/>
                </a:lnTo>
                <a:lnTo>
                  <a:pt x="1927" y="203"/>
                </a:lnTo>
                <a:lnTo>
                  <a:pt x="1960" y="244"/>
                </a:lnTo>
                <a:lnTo>
                  <a:pt x="1983" y="316"/>
                </a:lnTo>
                <a:lnTo>
                  <a:pt x="2014" y="316"/>
                </a:lnTo>
                <a:lnTo>
                  <a:pt x="2021" y="346"/>
                </a:lnTo>
                <a:lnTo>
                  <a:pt x="2021" y="346"/>
                </a:lnTo>
                <a:lnTo>
                  <a:pt x="2099" y="343"/>
                </a:lnTo>
                <a:lnTo>
                  <a:pt x="2125" y="314"/>
                </a:lnTo>
                <a:lnTo>
                  <a:pt x="2143" y="309"/>
                </a:lnTo>
                <a:lnTo>
                  <a:pt x="2164" y="313"/>
                </a:lnTo>
                <a:lnTo>
                  <a:pt x="2164" y="313"/>
                </a:lnTo>
                <a:lnTo>
                  <a:pt x="2181" y="320"/>
                </a:lnTo>
                <a:lnTo>
                  <a:pt x="2217" y="307"/>
                </a:lnTo>
                <a:lnTo>
                  <a:pt x="2217" y="307"/>
                </a:lnTo>
                <a:lnTo>
                  <a:pt x="2246" y="281"/>
                </a:lnTo>
                <a:lnTo>
                  <a:pt x="2302" y="264"/>
                </a:lnTo>
                <a:lnTo>
                  <a:pt x="2302" y="264"/>
                </a:lnTo>
                <a:lnTo>
                  <a:pt x="2345" y="241"/>
                </a:lnTo>
                <a:lnTo>
                  <a:pt x="2358" y="205"/>
                </a:lnTo>
                <a:lnTo>
                  <a:pt x="2357" y="187"/>
                </a:lnTo>
                <a:lnTo>
                  <a:pt x="2357" y="187"/>
                </a:lnTo>
                <a:lnTo>
                  <a:pt x="2351" y="175"/>
                </a:lnTo>
                <a:lnTo>
                  <a:pt x="2351" y="175"/>
                </a:lnTo>
                <a:lnTo>
                  <a:pt x="2354" y="162"/>
                </a:lnTo>
                <a:lnTo>
                  <a:pt x="2380" y="144"/>
                </a:lnTo>
                <a:lnTo>
                  <a:pt x="2380" y="144"/>
                </a:lnTo>
                <a:lnTo>
                  <a:pt x="2391" y="133"/>
                </a:lnTo>
                <a:lnTo>
                  <a:pt x="2388" y="77"/>
                </a:lnTo>
                <a:lnTo>
                  <a:pt x="2388" y="77"/>
                </a:lnTo>
                <a:lnTo>
                  <a:pt x="2391" y="56"/>
                </a:lnTo>
                <a:lnTo>
                  <a:pt x="2403" y="42"/>
                </a:lnTo>
                <a:lnTo>
                  <a:pt x="2443" y="23"/>
                </a:lnTo>
                <a:lnTo>
                  <a:pt x="2443" y="23"/>
                </a:lnTo>
                <a:lnTo>
                  <a:pt x="2471" y="30"/>
                </a:lnTo>
                <a:lnTo>
                  <a:pt x="2471" y="30"/>
                </a:lnTo>
                <a:lnTo>
                  <a:pt x="2491" y="33"/>
                </a:lnTo>
                <a:lnTo>
                  <a:pt x="2518" y="0"/>
                </a:lnTo>
                <a:lnTo>
                  <a:pt x="2573" y="12"/>
                </a:lnTo>
                <a:lnTo>
                  <a:pt x="2626" y="45"/>
                </a:lnTo>
                <a:lnTo>
                  <a:pt x="2645" y="65"/>
                </a:lnTo>
                <a:lnTo>
                  <a:pt x="2691" y="151"/>
                </a:lnTo>
                <a:lnTo>
                  <a:pt x="2691" y="151"/>
                </a:lnTo>
                <a:lnTo>
                  <a:pt x="2710" y="167"/>
                </a:lnTo>
                <a:lnTo>
                  <a:pt x="2710" y="167"/>
                </a:lnTo>
                <a:lnTo>
                  <a:pt x="2744" y="177"/>
                </a:lnTo>
                <a:lnTo>
                  <a:pt x="2763" y="164"/>
                </a:lnTo>
                <a:lnTo>
                  <a:pt x="2763" y="164"/>
                </a:lnTo>
                <a:lnTo>
                  <a:pt x="2766" y="146"/>
                </a:lnTo>
                <a:lnTo>
                  <a:pt x="2766" y="146"/>
                </a:lnTo>
                <a:lnTo>
                  <a:pt x="2775" y="108"/>
                </a:lnTo>
                <a:lnTo>
                  <a:pt x="2793" y="97"/>
                </a:lnTo>
                <a:lnTo>
                  <a:pt x="2811" y="65"/>
                </a:lnTo>
                <a:lnTo>
                  <a:pt x="2824" y="59"/>
                </a:lnTo>
                <a:lnTo>
                  <a:pt x="2855" y="66"/>
                </a:lnTo>
                <a:lnTo>
                  <a:pt x="2880" y="85"/>
                </a:lnTo>
                <a:lnTo>
                  <a:pt x="2891" y="120"/>
                </a:lnTo>
                <a:lnTo>
                  <a:pt x="2889" y="164"/>
                </a:lnTo>
                <a:lnTo>
                  <a:pt x="2889" y="164"/>
                </a:lnTo>
                <a:lnTo>
                  <a:pt x="2868" y="189"/>
                </a:lnTo>
                <a:lnTo>
                  <a:pt x="2870" y="206"/>
                </a:lnTo>
                <a:lnTo>
                  <a:pt x="2878" y="218"/>
                </a:lnTo>
                <a:lnTo>
                  <a:pt x="2907" y="218"/>
                </a:lnTo>
                <a:lnTo>
                  <a:pt x="2907" y="218"/>
                </a:lnTo>
                <a:lnTo>
                  <a:pt x="2925" y="270"/>
                </a:lnTo>
                <a:lnTo>
                  <a:pt x="2917" y="334"/>
                </a:lnTo>
                <a:lnTo>
                  <a:pt x="2963" y="371"/>
                </a:lnTo>
                <a:lnTo>
                  <a:pt x="2963" y="371"/>
                </a:lnTo>
                <a:lnTo>
                  <a:pt x="3002" y="381"/>
                </a:lnTo>
                <a:lnTo>
                  <a:pt x="3002" y="381"/>
                </a:lnTo>
                <a:lnTo>
                  <a:pt x="3031" y="378"/>
                </a:lnTo>
                <a:lnTo>
                  <a:pt x="3056" y="360"/>
                </a:lnTo>
                <a:lnTo>
                  <a:pt x="3056" y="360"/>
                </a:lnTo>
                <a:lnTo>
                  <a:pt x="3073" y="345"/>
                </a:lnTo>
                <a:lnTo>
                  <a:pt x="3073" y="345"/>
                </a:lnTo>
                <a:lnTo>
                  <a:pt x="3097" y="329"/>
                </a:lnTo>
                <a:lnTo>
                  <a:pt x="3154" y="353"/>
                </a:lnTo>
                <a:lnTo>
                  <a:pt x="3154" y="353"/>
                </a:lnTo>
                <a:lnTo>
                  <a:pt x="3188" y="333"/>
                </a:lnTo>
                <a:lnTo>
                  <a:pt x="3214" y="358"/>
                </a:lnTo>
                <a:lnTo>
                  <a:pt x="3214" y="358"/>
                </a:lnTo>
                <a:lnTo>
                  <a:pt x="3234" y="371"/>
                </a:lnTo>
                <a:lnTo>
                  <a:pt x="3345" y="369"/>
                </a:lnTo>
                <a:lnTo>
                  <a:pt x="3345" y="369"/>
                </a:lnTo>
                <a:lnTo>
                  <a:pt x="3389" y="358"/>
                </a:lnTo>
                <a:lnTo>
                  <a:pt x="3445" y="363"/>
                </a:lnTo>
                <a:lnTo>
                  <a:pt x="3445" y="363"/>
                </a:lnTo>
                <a:lnTo>
                  <a:pt x="3465" y="363"/>
                </a:lnTo>
                <a:lnTo>
                  <a:pt x="3477" y="355"/>
                </a:lnTo>
                <a:lnTo>
                  <a:pt x="3530" y="287"/>
                </a:lnTo>
                <a:lnTo>
                  <a:pt x="3562" y="270"/>
                </a:lnTo>
                <a:lnTo>
                  <a:pt x="3562" y="270"/>
                </a:lnTo>
                <a:lnTo>
                  <a:pt x="3598" y="267"/>
                </a:lnTo>
                <a:lnTo>
                  <a:pt x="3598" y="267"/>
                </a:lnTo>
                <a:lnTo>
                  <a:pt x="3661" y="288"/>
                </a:lnTo>
                <a:lnTo>
                  <a:pt x="3678" y="304"/>
                </a:lnTo>
                <a:lnTo>
                  <a:pt x="3678" y="304"/>
                </a:lnTo>
                <a:lnTo>
                  <a:pt x="3739" y="337"/>
                </a:lnTo>
                <a:lnTo>
                  <a:pt x="3794" y="385"/>
                </a:lnTo>
                <a:lnTo>
                  <a:pt x="3794" y="385"/>
                </a:lnTo>
                <a:lnTo>
                  <a:pt x="3779" y="398"/>
                </a:lnTo>
                <a:lnTo>
                  <a:pt x="3779" y="425"/>
                </a:lnTo>
                <a:lnTo>
                  <a:pt x="3827" y="480"/>
                </a:lnTo>
                <a:lnTo>
                  <a:pt x="3844" y="644"/>
                </a:lnTo>
                <a:lnTo>
                  <a:pt x="3867" y="676"/>
                </a:lnTo>
                <a:lnTo>
                  <a:pt x="3906" y="696"/>
                </a:lnTo>
                <a:lnTo>
                  <a:pt x="3961" y="761"/>
                </a:lnTo>
                <a:lnTo>
                  <a:pt x="3965" y="813"/>
                </a:lnTo>
                <a:lnTo>
                  <a:pt x="3965" y="813"/>
                </a:lnTo>
                <a:lnTo>
                  <a:pt x="3984" y="832"/>
                </a:lnTo>
                <a:lnTo>
                  <a:pt x="3984" y="832"/>
                </a:lnTo>
                <a:lnTo>
                  <a:pt x="3998" y="855"/>
                </a:lnTo>
                <a:lnTo>
                  <a:pt x="4027" y="866"/>
                </a:lnTo>
                <a:lnTo>
                  <a:pt x="4049" y="901"/>
                </a:lnTo>
                <a:lnTo>
                  <a:pt x="4049" y="901"/>
                </a:lnTo>
                <a:lnTo>
                  <a:pt x="4080" y="924"/>
                </a:lnTo>
                <a:lnTo>
                  <a:pt x="4080" y="924"/>
                </a:lnTo>
                <a:lnTo>
                  <a:pt x="4108" y="999"/>
                </a:lnTo>
                <a:lnTo>
                  <a:pt x="4108" y="1051"/>
                </a:lnTo>
                <a:lnTo>
                  <a:pt x="4121" y="1057"/>
                </a:lnTo>
                <a:lnTo>
                  <a:pt x="4121" y="1072"/>
                </a:lnTo>
                <a:lnTo>
                  <a:pt x="4088" y="1078"/>
                </a:lnTo>
                <a:lnTo>
                  <a:pt x="4070" y="1071"/>
                </a:lnTo>
                <a:lnTo>
                  <a:pt x="4046" y="1018"/>
                </a:lnTo>
                <a:lnTo>
                  <a:pt x="4036" y="1016"/>
                </a:lnTo>
                <a:lnTo>
                  <a:pt x="4024" y="1038"/>
                </a:lnTo>
                <a:lnTo>
                  <a:pt x="3992" y="1046"/>
                </a:lnTo>
                <a:lnTo>
                  <a:pt x="3991" y="995"/>
                </a:lnTo>
                <a:lnTo>
                  <a:pt x="3965" y="959"/>
                </a:lnTo>
                <a:lnTo>
                  <a:pt x="3966" y="987"/>
                </a:lnTo>
                <a:lnTo>
                  <a:pt x="3979" y="997"/>
                </a:lnTo>
                <a:lnTo>
                  <a:pt x="3987" y="1052"/>
                </a:lnTo>
                <a:lnTo>
                  <a:pt x="3958" y="1072"/>
                </a:lnTo>
                <a:lnTo>
                  <a:pt x="3954" y="1090"/>
                </a:lnTo>
                <a:lnTo>
                  <a:pt x="3942" y="1087"/>
                </a:lnTo>
                <a:lnTo>
                  <a:pt x="3930" y="1103"/>
                </a:lnTo>
                <a:lnTo>
                  <a:pt x="3917" y="1103"/>
                </a:lnTo>
                <a:lnTo>
                  <a:pt x="3915" y="1111"/>
                </a:lnTo>
                <a:lnTo>
                  <a:pt x="3923" y="1129"/>
                </a:lnTo>
                <a:lnTo>
                  <a:pt x="3893" y="1149"/>
                </a:lnTo>
                <a:lnTo>
                  <a:pt x="3866" y="1156"/>
                </a:lnTo>
                <a:lnTo>
                  <a:pt x="3868" y="1165"/>
                </a:lnTo>
                <a:lnTo>
                  <a:pt x="3848" y="1182"/>
                </a:lnTo>
                <a:lnTo>
                  <a:pt x="3831" y="1159"/>
                </a:lnTo>
                <a:lnTo>
                  <a:pt x="3840" y="1149"/>
                </a:lnTo>
                <a:lnTo>
                  <a:pt x="3802" y="1153"/>
                </a:lnTo>
                <a:lnTo>
                  <a:pt x="3794" y="1130"/>
                </a:lnTo>
                <a:lnTo>
                  <a:pt x="3775" y="1113"/>
                </a:lnTo>
                <a:lnTo>
                  <a:pt x="3778" y="1068"/>
                </a:lnTo>
                <a:lnTo>
                  <a:pt x="3765" y="1057"/>
                </a:lnTo>
                <a:lnTo>
                  <a:pt x="3770" y="1078"/>
                </a:lnTo>
                <a:lnTo>
                  <a:pt x="3762" y="1110"/>
                </a:lnTo>
                <a:lnTo>
                  <a:pt x="3742" y="1114"/>
                </a:lnTo>
                <a:lnTo>
                  <a:pt x="3736" y="1108"/>
                </a:lnTo>
                <a:lnTo>
                  <a:pt x="3727" y="1120"/>
                </a:lnTo>
                <a:lnTo>
                  <a:pt x="3747" y="1126"/>
                </a:lnTo>
                <a:lnTo>
                  <a:pt x="3770" y="1153"/>
                </a:lnTo>
                <a:lnTo>
                  <a:pt x="3762" y="1167"/>
                </a:lnTo>
                <a:lnTo>
                  <a:pt x="3772" y="1186"/>
                </a:lnTo>
                <a:lnTo>
                  <a:pt x="3763" y="1191"/>
                </a:lnTo>
                <a:lnTo>
                  <a:pt x="3755" y="1172"/>
                </a:lnTo>
                <a:lnTo>
                  <a:pt x="3742" y="1185"/>
                </a:lnTo>
                <a:lnTo>
                  <a:pt x="3730" y="1175"/>
                </a:lnTo>
                <a:lnTo>
                  <a:pt x="3720" y="1186"/>
                </a:lnTo>
                <a:lnTo>
                  <a:pt x="3740" y="1188"/>
                </a:lnTo>
                <a:lnTo>
                  <a:pt x="3746" y="1196"/>
                </a:lnTo>
                <a:lnTo>
                  <a:pt x="3747" y="1221"/>
                </a:lnTo>
                <a:lnTo>
                  <a:pt x="3772" y="1245"/>
                </a:lnTo>
                <a:lnTo>
                  <a:pt x="3768" y="1252"/>
                </a:lnTo>
                <a:lnTo>
                  <a:pt x="3775" y="1263"/>
                </a:lnTo>
                <a:lnTo>
                  <a:pt x="3781" y="1267"/>
                </a:lnTo>
                <a:lnTo>
                  <a:pt x="3789" y="1260"/>
                </a:lnTo>
                <a:lnTo>
                  <a:pt x="3801" y="1278"/>
                </a:lnTo>
                <a:lnTo>
                  <a:pt x="3827" y="1276"/>
                </a:lnTo>
                <a:lnTo>
                  <a:pt x="3825" y="1289"/>
                </a:lnTo>
                <a:lnTo>
                  <a:pt x="3811" y="1289"/>
                </a:lnTo>
                <a:lnTo>
                  <a:pt x="3809" y="1299"/>
                </a:lnTo>
                <a:lnTo>
                  <a:pt x="3814" y="1312"/>
                </a:lnTo>
                <a:lnTo>
                  <a:pt x="3830" y="1325"/>
                </a:lnTo>
                <a:lnTo>
                  <a:pt x="3831" y="1304"/>
                </a:lnTo>
                <a:lnTo>
                  <a:pt x="3845" y="1304"/>
                </a:lnTo>
                <a:lnTo>
                  <a:pt x="3873" y="1319"/>
                </a:lnTo>
                <a:lnTo>
                  <a:pt x="3894" y="1296"/>
                </a:lnTo>
                <a:lnTo>
                  <a:pt x="3917" y="1287"/>
                </a:lnTo>
                <a:lnTo>
                  <a:pt x="3935" y="1260"/>
                </a:lnTo>
                <a:lnTo>
                  <a:pt x="3925" y="1251"/>
                </a:lnTo>
                <a:lnTo>
                  <a:pt x="3926" y="1238"/>
                </a:lnTo>
                <a:lnTo>
                  <a:pt x="3936" y="1254"/>
                </a:lnTo>
                <a:lnTo>
                  <a:pt x="3938" y="1247"/>
                </a:lnTo>
                <a:lnTo>
                  <a:pt x="3965" y="1248"/>
                </a:lnTo>
                <a:lnTo>
                  <a:pt x="3994" y="1237"/>
                </a:lnTo>
                <a:lnTo>
                  <a:pt x="3977" y="1252"/>
                </a:lnTo>
                <a:lnTo>
                  <a:pt x="4008" y="1265"/>
                </a:lnTo>
                <a:lnTo>
                  <a:pt x="4005" y="1251"/>
                </a:lnTo>
                <a:lnTo>
                  <a:pt x="4047" y="1237"/>
                </a:lnTo>
                <a:lnTo>
                  <a:pt x="4072" y="1260"/>
                </a:lnTo>
                <a:lnTo>
                  <a:pt x="4056" y="1264"/>
                </a:lnTo>
                <a:lnTo>
                  <a:pt x="4062" y="1278"/>
                </a:lnTo>
                <a:lnTo>
                  <a:pt x="4049" y="1320"/>
                </a:lnTo>
                <a:lnTo>
                  <a:pt x="4062" y="1325"/>
                </a:lnTo>
                <a:lnTo>
                  <a:pt x="4049" y="1330"/>
                </a:lnTo>
                <a:lnTo>
                  <a:pt x="4052" y="1369"/>
                </a:lnTo>
                <a:lnTo>
                  <a:pt x="4036" y="1368"/>
                </a:lnTo>
                <a:lnTo>
                  <a:pt x="4030" y="1397"/>
                </a:lnTo>
                <a:lnTo>
                  <a:pt x="4011" y="1415"/>
                </a:lnTo>
                <a:lnTo>
                  <a:pt x="4024" y="1440"/>
                </a:lnTo>
                <a:lnTo>
                  <a:pt x="4018" y="1461"/>
                </a:lnTo>
                <a:lnTo>
                  <a:pt x="4028" y="1469"/>
                </a:lnTo>
                <a:lnTo>
                  <a:pt x="4017" y="1476"/>
                </a:lnTo>
                <a:lnTo>
                  <a:pt x="4031" y="1486"/>
                </a:lnTo>
                <a:lnTo>
                  <a:pt x="4028" y="1497"/>
                </a:lnTo>
                <a:lnTo>
                  <a:pt x="4021" y="1502"/>
                </a:lnTo>
                <a:lnTo>
                  <a:pt x="3992" y="1497"/>
                </a:lnTo>
                <a:lnTo>
                  <a:pt x="3988" y="1518"/>
                </a:lnTo>
                <a:lnTo>
                  <a:pt x="3942" y="1535"/>
                </a:lnTo>
                <a:lnTo>
                  <a:pt x="3930" y="1534"/>
                </a:lnTo>
                <a:lnTo>
                  <a:pt x="3935" y="1528"/>
                </a:lnTo>
                <a:close/>
                <a:moveTo>
                  <a:pt x="2780" y="592"/>
                </a:moveTo>
                <a:lnTo>
                  <a:pt x="2733" y="587"/>
                </a:lnTo>
                <a:lnTo>
                  <a:pt x="2714" y="506"/>
                </a:lnTo>
                <a:lnTo>
                  <a:pt x="2680" y="464"/>
                </a:lnTo>
                <a:lnTo>
                  <a:pt x="2646" y="448"/>
                </a:lnTo>
                <a:lnTo>
                  <a:pt x="2603" y="447"/>
                </a:lnTo>
                <a:lnTo>
                  <a:pt x="2558" y="464"/>
                </a:lnTo>
                <a:lnTo>
                  <a:pt x="2522" y="483"/>
                </a:lnTo>
                <a:lnTo>
                  <a:pt x="2486" y="520"/>
                </a:lnTo>
                <a:lnTo>
                  <a:pt x="2460" y="522"/>
                </a:lnTo>
                <a:lnTo>
                  <a:pt x="2423" y="509"/>
                </a:lnTo>
                <a:lnTo>
                  <a:pt x="2396" y="484"/>
                </a:lnTo>
                <a:lnTo>
                  <a:pt x="2386" y="444"/>
                </a:lnTo>
                <a:lnTo>
                  <a:pt x="2347" y="443"/>
                </a:lnTo>
                <a:lnTo>
                  <a:pt x="2309" y="539"/>
                </a:lnTo>
                <a:lnTo>
                  <a:pt x="2266" y="538"/>
                </a:lnTo>
                <a:lnTo>
                  <a:pt x="2236" y="575"/>
                </a:lnTo>
                <a:lnTo>
                  <a:pt x="2214" y="660"/>
                </a:lnTo>
                <a:lnTo>
                  <a:pt x="2223" y="734"/>
                </a:lnTo>
                <a:lnTo>
                  <a:pt x="2352" y="752"/>
                </a:lnTo>
                <a:lnTo>
                  <a:pt x="2386" y="794"/>
                </a:lnTo>
                <a:lnTo>
                  <a:pt x="2420" y="863"/>
                </a:lnTo>
                <a:lnTo>
                  <a:pt x="2486" y="863"/>
                </a:lnTo>
                <a:lnTo>
                  <a:pt x="2548" y="827"/>
                </a:lnTo>
                <a:lnTo>
                  <a:pt x="2618" y="827"/>
                </a:lnTo>
                <a:lnTo>
                  <a:pt x="2644" y="809"/>
                </a:lnTo>
                <a:lnTo>
                  <a:pt x="2700" y="819"/>
                </a:lnTo>
                <a:lnTo>
                  <a:pt x="2762" y="777"/>
                </a:lnTo>
                <a:lnTo>
                  <a:pt x="2786" y="744"/>
                </a:lnTo>
                <a:lnTo>
                  <a:pt x="2801" y="714"/>
                </a:lnTo>
                <a:lnTo>
                  <a:pt x="2802" y="667"/>
                </a:lnTo>
                <a:lnTo>
                  <a:pt x="2818" y="634"/>
                </a:lnTo>
                <a:lnTo>
                  <a:pt x="2818" y="610"/>
                </a:lnTo>
                <a:lnTo>
                  <a:pt x="2780" y="592"/>
                </a:lnTo>
                <a:close/>
                <a:moveTo>
                  <a:pt x="3658" y="2093"/>
                </a:moveTo>
                <a:lnTo>
                  <a:pt x="3629" y="2081"/>
                </a:lnTo>
                <a:lnTo>
                  <a:pt x="3631" y="2074"/>
                </a:lnTo>
                <a:lnTo>
                  <a:pt x="3603" y="2041"/>
                </a:lnTo>
                <a:lnTo>
                  <a:pt x="3603" y="2061"/>
                </a:lnTo>
                <a:lnTo>
                  <a:pt x="3595" y="2064"/>
                </a:lnTo>
                <a:lnTo>
                  <a:pt x="3590" y="2054"/>
                </a:lnTo>
                <a:lnTo>
                  <a:pt x="3583" y="2073"/>
                </a:lnTo>
                <a:lnTo>
                  <a:pt x="3566" y="2071"/>
                </a:lnTo>
                <a:lnTo>
                  <a:pt x="3577" y="2057"/>
                </a:lnTo>
                <a:lnTo>
                  <a:pt x="3547" y="2060"/>
                </a:lnTo>
                <a:lnTo>
                  <a:pt x="3538" y="2045"/>
                </a:lnTo>
                <a:lnTo>
                  <a:pt x="3521" y="2035"/>
                </a:lnTo>
                <a:lnTo>
                  <a:pt x="3515" y="2038"/>
                </a:lnTo>
                <a:lnTo>
                  <a:pt x="3515" y="2073"/>
                </a:lnTo>
                <a:lnTo>
                  <a:pt x="3523" y="2084"/>
                </a:lnTo>
                <a:lnTo>
                  <a:pt x="3508" y="2093"/>
                </a:lnTo>
                <a:lnTo>
                  <a:pt x="3511" y="2098"/>
                </a:lnTo>
                <a:lnTo>
                  <a:pt x="3531" y="2084"/>
                </a:lnTo>
                <a:lnTo>
                  <a:pt x="3540" y="2088"/>
                </a:lnTo>
                <a:lnTo>
                  <a:pt x="3549" y="2084"/>
                </a:lnTo>
                <a:lnTo>
                  <a:pt x="3566" y="2094"/>
                </a:lnTo>
                <a:lnTo>
                  <a:pt x="3562" y="2106"/>
                </a:lnTo>
                <a:lnTo>
                  <a:pt x="3536" y="2096"/>
                </a:lnTo>
                <a:lnTo>
                  <a:pt x="3528" y="2103"/>
                </a:lnTo>
                <a:lnTo>
                  <a:pt x="3550" y="2124"/>
                </a:lnTo>
                <a:lnTo>
                  <a:pt x="3566" y="2116"/>
                </a:lnTo>
                <a:lnTo>
                  <a:pt x="3570" y="2124"/>
                </a:lnTo>
                <a:lnTo>
                  <a:pt x="3580" y="2124"/>
                </a:lnTo>
                <a:lnTo>
                  <a:pt x="3585" y="2140"/>
                </a:lnTo>
                <a:lnTo>
                  <a:pt x="3570" y="2156"/>
                </a:lnTo>
                <a:lnTo>
                  <a:pt x="3572" y="2165"/>
                </a:lnTo>
                <a:lnTo>
                  <a:pt x="3580" y="2169"/>
                </a:lnTo>
                <a:lnTo>
                  <a:pt x="3622" y="2147"/>
                </a:lnTo>
                <a:lnTo>
                  <a:pt x="3628" y="2137"/>
                </a:lnTo>
                <a:lnTo>
                  <a:pt x="3647" y="2146"/>
                </a:lnTo>
                <a:lnTo>
                  <a:pt x="3660" y="2130"/>
                </a:lnTo>
                <a:lnTo>
                  <a:pt x="3655" y="2117"/>
                </a:lnTo>
                <a:lnTo>
                  <a:pt x="3658" y="2093"/>
                </a:lnTo>
                <a:close/>
                <a:moveTo>
                  <a:pt x="4102" y="1993"/>
                </a:moveTo>
                <a:lnTo>
                  <a:pt x="4092" y="1993"/>
                </a:lnTo>
                <a:lnTo>
                  <a:pt x="4092" y="1982"/>
                </a:lnTo>
                <a:lnTo>
                  <a:pt x="4049" y="1966"/>
                </a:lnTo>
                <a:lnTo>
                  <a:pt x="4073" y="1964"/>
                </a:lnTo>
                <a:lnTo>
                  <a:pt x="4073" y="1957"/>
                </a:lnTo>
                <a:lnTo>
                  <a:pt x="4070" y="1946"/>
                </a:lnTo>
                <a:lnTo>
                  <a:pt x="4040" y="1917"/>
                </a:lnTo>
                <a:lnTo>
                  <a:pt x="4043" y="1905"/>
                </a:lnTo>
                <a:lnTo>
                  <a:pt x="4030" y="1878"/>
                </a:lnTo>
                <a:lnTo>
                  <a:pt x="4000" y="1878"/>
                </a:lnTo>
                <a:lnTo>
                  <a:pt x="3954" y="1910"/>
                </a:lnTo>
                <a:lnTo>
                  <a:pt x="3942" y="1904"/>
                </a:lnTo>
                <a:lnTo>
                  <a:pt x="3928" y="1907"/>
                </a:lnTo>
                <a:lnTo>
                  <a:pt x="3935" y="1920"/>
                </a:lnTo>
                <a:lnTo>
                  <a:pt x="3955" y="1927"/>
                </a:lnTo>
                <a:lnTo>
                  <a:pt x="3968" y="1938"/>
                </a:lnTo>
                <a:lnTo>
                  <a:pt x="3990" y="1931"/>
                </a:lnTo>
                <a:lnTo>
                  <a:pt x="3977" y="1953"/>
                </a:lnTo>
                <a:lnTo>
                  <a:pt x="3979" y="1960"/>
                </a:lnTo>
                <a:lnTo>
                  <a:pt x="4004" y="1966"/>
                </a:lnTo>
                <a:lnTo>
                  <a:pt x="3991" y="1975"/>
                </a:lnTo>
                <a:lnTo>
                  <a:pt x="3992" y="1982"/>
                </a:lnTo>
                <a:lnTo>
                  <a:pt x="4004" y="1985"/>
                </a:lnTo>
                <a:lnTo>
                  <a:pt x="4026" y="1977"/>
                </a:lnTo>
                <a:lnTo>
                  <a:pt x="4026" y="1989"/>
                </a:lnTo>
                <a:lnTo>
                  <a:pt x="4054" y="1995"/>
                </a:lnTo>
                <a:lnTo>
                  <a:pt x="4052" y="2003"/>
                </a:lnTo>
                <a:lnTo>
                  <a:pt x="4040" y="2005"/>
                </a:lnTo>
                <a:lnTo>
                  <a:pt x="4054" y="2012"/>
                </a:lnTo>
                <a:lnTo>
                  <a:pt x="4088" y="2013"/>
                </a:lnTo>
                <a:lnTo>
                  <a:pt x="4090" y="2005"/>
                </a:lnTo>
                <a:lnTo>
                  <a:pt x="4102" y="1993"/>
                </a:lnTo>
                <a:close/>
                <a:moveTo>
                  <a:pt x="4008" y="1179"/>
                </a:moveTo>
                <a:lnTo>
                  <a:pt x="3981" y="1180"/>
                </a:lnTo>
                <a:lnTo>
                  <a:pt x="3964" y="1166"/>
                </a:lnTo>
                <a:lnTo>
                  <a:pt x="3932" y="1178"/>
                </a:lnTo>
                <a:lnTo>
                  <a:pt x="3920" y="1199"/>
                </a:lnTo>
                <a:lnTo>
                  <a:pt x="3938" y="1212"/>
                </a:lnTo>
                <a:lnTo>
                  <a:pt x="3929" y="1221"/>
                </a:lnTo>
                <a:lnTo>
                  <a:pt x="3961" y="1222"/>
                </a:lnTo>
                <a:lnTo>
                  <a:pt x="3969" y="1231"/>
                </a:lnTo>
                <a:lnTo>
                  <a:pt x="3985" y="1196"/>
                </a:lnTo>
                <a:lnTo>
                  <a:pt x="4014" y="1189"/>
                </a:lnTo>
                <a:lnTo>
                  <a:pt x="4008" y="1179"/>
                </a:lnTo>
                <a:close/>
                <a:moveTo>
                  <a:pt x="2319" y="2235"/>
                </a:moveTo>
                <a:lnTo>
                  <a:pt x="2331" y="2227"/>
                </a:lnTo>
                <a:lnTo>
                  <a:pt x="2370" y="2230"/>
                </a:lnTo>
                <a:lnTo>
                  <a:pt x="2357" y="2244"/>
                </a:lnTo>
                <a:lnTo>
                  <a:pt x="2345" y="2276"/>
                </a:lnTo>
                <a:lnTo>
                  <a:pt x="2371" y="2290"/>
                </a:lnTo>
                <a:lnTo>
                  <a:pt x="2365" y="2281"/>
                </a:lnTo>
                <a:lnTo>
                  <a:pt x="2374" y="2270"/>
                </a:lnTo>
                <a:lnTo>
                  <a:pt x="2371" y="2257"/>
                </a:lnTo>
                <a:lnTo>
                  <a:pt x="2391" y="2230"/>
                </a:lnTo>
                <a:lnTo>
                  <a:pt x="2409" y="2222"/>
                </a:lnTo>
                <a:lnTo>
                  <a:pt x="2436" y="2228"/>
                </a:lnTo>
                <a:lnTo>
                  <a:pt x="2445" y="2220"/>
                </a:lnTo>
                <a:lnTo>
                  <a:pt x="2437" y="2211"/>
                </a:lnTo>
                <a:lnTo>
                  <a:pt x="2446" y="2194"/>
                </a:lnTo>
                <a:lnTo>
                  <a:pt x="2479" y="2202"/>
                </a:lnTo>
                <a:lnTo>
                  <a:pt x="2488" y="2215"/>
                </a:lnTo>
                <a:lnTo>
                  <a:pt x="2497" y="2208"/>
                </a:lnTo>
                <a:lnTo>
                  <a:pt x="2515" y="2214"/>
                </a:lnTo>
                <a:lnTo>
                  <a:pt x="2517" y="2199"/>
                </a:lnTo>
                <a:lnTo>
                  <a:pt x="2505" y="2199"/>
                </a:lnTo>
                <a:lnTo>
                  <a:pt x="2508" y="2192"/>
                </a:lnTo>
                <a:lnTo>
                  <a:pt x="2502" y="2175"/>
                </a:lnTo>
                <a:lnTo>
                  <a:pt x="2486" y="2176"/>
                </a:lnTo>
                <a:lnTo>
                  <a:pt x="2495" y="2166"/>
                </a:lnTo>
                <a:lnTo>
                  <a:pt x="2491" y="2155"/>
                </a:lnTo>
                <a:lnTo>
                  <a:pt x="2471" y="2169"/>
                </a:lnTo>
                <a:lnTo>
                  <a:pt x="2446" y="2152"/>
                </a:lnTo>
                <a:lnTo>
                  <a:pt x="2478" y="2149"/>
                </a:lnTo>
                <a:lnTo>
                  <a:pt x="2482" y="2132"/>
                </a:lnTo>
                <a:lnTo>
                  <a:pt x="2472" y="2122"/>
                </a:lnTo>
                <a:lnTo>
                  <a:pt x="2462" y="2127"/>
                </a:lnTo>
                <a:lnTo>
                  <a:pt x="2460" y="2101"/>
                </a:lnTo>
                <a:lnTo>
                  <a:pt x="2406" y="2127"/>
                </a:lnTo>
                <a:lnTo>
                  <a:pt x="2384" y="2124"/>
                </a:lnTo>
                <a:lnTo>
                  <a:pt x="2344" y="2171"/>
                </a:lnTo>
                <a:lnTo>
                  <a:pt x="2351" y="2195"/>
                </a:lnTo>
                <a:lnTo>
                  <a:pt x="2337" y="2201"/>
                </a:lnTo>
                <a:lnTo>
                  <a:pt x="2321" y="2225"/>
                </a:lnTo>
                <a:lnTo>
                  <a:pt x="2319" y="2235"/>
                </a:lnTo>
                <a:close/>
                <a:moveTo>
                  <a:pt x="3528" y="2031"/>
                </a:moveTo>
                <a:lnTo>
                  <a:pt x="3527" y="2021"/>
                </a:lnTo>
                <a:lnTo>
                  <a:pt x="3541" y="2015"/>
                </a:lnTo>
                <a:lnTo>
                  <a:pt x="3567" y="2021"/>
                </a:lnTo>
                <a:lnTo>
                  <a:pt x="3575" y="2008"/>
                </a:lnTo>
                <a:lnTo>
                  <a:pt x="3577" y="2021"/>
                </a:lnTo>
                <a:lnTo>
                  <a:pt x="3585" y="2021"/>
                </a:lnTo>
                <a:lnTo>
                  <a:pt x="3605" y="2005"/>
                </a:lnTo>
                <a:lnTo>
                  <a:pt x="3580" y="1970"/>
                </a:lnTo>
                <a:lnTo>
                  <a:pt x="3528" y="1966"/>
                </a:lnTo>
                <a:lnTo>
                  <a:pt x="3524" y="1956"/>
                </a:lnTo>
                <a:lnTo>
                  <a:pt x="3531" y="1951"/>
                </a:lnTo>
                <a:lnTo>
                  <a:pt x="3553" y="1959"/>
                </a:lnTo>
                <a:lnTo>
                  <a:pt x="3544" y="1938"/>
                </a:lnTo>
                <a:lnTo>
                  <a:pt x="3524" y="1934"/>
                </a:lnTo>
                <a:lnTo>
                  <a:pt x="3526" y="1927"/>
                </a:lnTo>
                <a:lnTo>
                  <a:pt x="3550" y="1926"/>
                </a:lnTo>
                <a:lnTo>
                  <a:pt x="3559" y="1913"/>
                </a:lnTo>
                <a:lnTo>
                  <a:pt x="3550" y="1895"/>
                </a:lnTo>
                <a:lnTo>
                  <a:pt x="3523" y="1892"/>
                </a:lnTo>
                <a:lnTo>
                  <a:pt x="3514" y="1898"/>
                </a:lnTo>
                <a:lnTo>
                  <a:pt x="3482" y="1944"/>
                </a:lnTo>
                <a:lnTo>
                  <a:pt x="3492" y="1954"/>
                </a:lnTo>
                <a:lnTo>
                  <a:pt x="3508" y="1951"/>
                </a:lnTo>
                <a:lnTo>
                  <a:pt x="3520" y="1963"/>
                </a:lnTo>
                <a:lnTo>
                  <a:pt x="3511" y="1973"/>
                </a:lnTo>
                <a:lnTo>
                  <a:pt x="3524" y="1975"/>
                </a:lnTo>
                <a:lnTo>
                  <a:pt x="3524" y="1982"/>
                </a:lnTo>
                <a:lnTo>
                  <a:pt x="3494" y="2000"/>
                </a:lnTo>
                <a:lnTo>
                  <a:pt x="3508" y="2013"/>
                </a:lnTo>
                <a:lnTo>
                  <a:pt x="3510" y="2028"/>
                </a:lnTo>
                <a:lnTo>
                  <a:pt x="3528" y="2031"/>
                </a:lnTo>
                <a:close/>
                <a:moveTo>
                  <a:pt x="4119" y="2091"/>
                </a:moveTo>
                <a:lnTo>
                  <a:pt x="4108" y="2084"/>
                </a:lnTo>
                <a:lnTo>
                  <a:pt x="4113" y="2065"/>
                </a:lnTo>
                <a:lnTo>
                  <a:pt x="4095" y="2075"/>
                </a:lnTo>
                <a:lnTo>
                  <a:pt x="4099" y="2091"/>
                </a:lnTo>
                <a:lnTo>
                  <a:pt x="4079" y="2132"/>
                </a:lnTo>
                <a:lnTo>
                  <a:pt x="4105" y="2127"/>
                </a:lnTo>
                <a:lnTo>
                  <a:pt x="4106" y="2133"/>
                </a:lnTo>
                <a:lnTo>
                  <a:pt x="4086" y="2137"/>
                </a:lnTo>
                <a:lnTo>
                  <a:pt x="4079" y="2156"/>
                </a:lnTo>
                <a:lnTo>
                  <a:pt x="4083" y="2166"/>
                </a:lnTo>
                <a:lnTo>
                  <a:pt x="4099" y="2158"/>
                </a:lnTo>
                <a:lnTo>
                  <a:pt x="4102" y="2173"/>
                </a:lnTo>
                <a:lnTo>
                  <a:pt x="4113" y="2173"/>
                </a:lnTo>
                <a:lnTo>
                  <a:pt x="4109" y="2162"/>
                </a:lnTo>
                <a:lnTo>
                  <a:pt x="4118" y="2159"/>
                </a:lnTo>
                <a:lnTo>
                  <a:pt x="4115" y="2134"/>
                </a:lnTo>
                <a:lnTo>
                  <a:pt x="4131" y="2083"/>
                </a:lnTo>
                <a:lnTo>
                  <a:pt x="4119" y="2091"/>
                </a:lnTo>
                <a:close/>
                <a:moveTo>
                  <a:pt x="2743" y="2316"/>
                </a:moveTo>
                <a:lnTo>
                  <a:pt x="2731" y="2323"/>
                </a:lnTo>
                <a:lnTo>
                  <a:pt x="2718" y="2313"/>
                </a:lnTo>
                <a:lnTo>
                  <a:pt x="2693" y="2316"/>
                </a:lnTo>
                <a:lnTo>
                  <a:pt x="2671" y="2341"/>
                </a:lnTo>
                <a:lnTo>
                  <a:pt x="2677" y="2379"/>
                </a:lnTo>
                <a:lnTo>
                  <a:pt x="2687" y="2372"/>
                </a:lnTo>
                <a:lnTo>
                  <a:pt x="2691" y="2390"/>
                </a:lnTo>
                <a:lnTo>
                  <a:pt x="2701" y="2395"/>
                </a:lnTo>
                <a:lnTo>
                  <a:pt x="2708" y="2384"/>
                </a:lnTo>
                <a:lnTo>
                  <a:pt x="2750" y="2368"/>
                </a:lnTo>
                <a:lnTo>
                  <a:pt x="2753" y="2352"/>
                </a:lnTo>
                <a:lnTo>
                  <a:pt x="2773" y="2349"/>
                </a:lnTo>
                <a:lnTo>
                  <a:pt x="2770" y="2332"/>
                </a:lnTo>
                <a:lnTo>
                  <a:pt x="2760" y="2333"/>
                </a:lnTo>
                <a:lnTo>
                  <a:pt x="2743" y="2316"/>
                </a:lnTo>
                <a:close/>
                <a:moveTo>
                  <a:pt x="2498" y="2378"/>
                </a:moveTo>
                <a:lnTo>
                  <a:pt x="2518" y="2368"/>
                </a:lnTo>
                <a:lnTo>
                  <a:pt x="2511" y="2355"/>
                </a:lnTo>
                <a:lnTo>
                  <a:pt x="2517" y="2352"/>
                </a:lnTo>
                <a:lnTo>
                  <a:pt x="2531" y="2368"/>
                </a:lnTo>
                <a:lnTo>
                  <a:pt x="2527" y="2378"/>
                </a:lnTo>
                <a:lnTo>
                  <a:pt x="2546" y="2377"/>
                </a:lnTo>
                <a:lnTo>
                  <a:pt x="2551" y="2349"/>
                </a:lnTo>
                <a:lnTo>
                  <a:pt x="2541" y="2343"/>
                </a:lnTo>
                <a:lnTo>
                  <a:pt x="2541" y="2335"/>
                </a:lnTo>
                <a:lnTo>
                  <a:pt x="2554" y="2329"/>
                </a:lnTo>
                <a:lnTo>
                  <a:pt x="2569" y="2332"/>
                </a:lnTo>
                <a:lnTo>
                  <a:pt x="2570" y="2305"/>
                </a:lnTo>
                <a:lnTo>
                  <a:pt x="2540" y="2322"/>
                </a:lnTo>
                <a:lnTo>
                  <a:pt x="2528" y="2294"/>
                </a:lnTo>
                <a:lnTo>
                  <a:pt x="2502" y="2303"/>
                </a:lnTo>
                <a:lnTo>
                  <a:pt x="2499" y="2290"/>
                </a:lnTo>
                <a:lnTo>
                  <a:pt x="2486" y="2306"/>
                </a:lnTo>
                <a:lnTo>
                  <a:pt x="2478" y="2297"/>
                </a:lnTo>
                <a:lnTo>
                  <a:pt x="2478" y="2290"/>
                </a:lnTo>
                <a:lnTo>
                  <a:pt x="2460" y="2277"/>
                </a:lnTo>
                <a:lnTo>
                  <a:pt x="2436" y="2300"/>
                </a:lnTo>
                <a:lnTo>
                  <a:pt x="2437" y="2319"/>
                </a:lnTo>
                <a:lnTo>
                  <a:pt x="2416" y="2328"/>
                </a:lnTo>
                <a:lnTo>
                  <a:pt x="2407" y="2329"/>
                </a:lnTo>
                <a:lnTo>
                  <a:pt x="2387" y="2303"/>
                </a:lnTo>
                <a:lnTo>
                  <a:pt x="2362" y="2325"/>
                </a:lnTo>
                <a:lnTo>
                  <a:pt x="2341" y="2318"/>
                </a:lnTo>
                <a:lnTo>
                  <a:pt x="2322" y="2323"/>
                </a:lnTo>
                <a:lnTo>
                  <a:pt x="2331" y="2332"/>
                </a:lnTo>
                <a:lnTo>
                  <a:pt x="2371" y="2341"/>
                </a:lnTo>
                <a:lnTo>
                  <a:pt x="2394" y="2365"/>
                </a:lnTo>
                <a:lnTo>
                  <a:pt x="2420" y="2341"/>
                </a:lnTo>
                <a:lnTo>
                  <a:pt x="2453" y="2343"/>
                </a:lnTo>
                <a:lnTo>
                  <a:pt x="2462" y="2351"/>
                </a:lnTo>
                <a:lnTo>
                  <a:pt x="2465" y="2367"/>
                </a:lnTo>
                <a:lnTo>
                  <a:pt x="2472" y="2368"/>
                </a:lnTo>
                <a:lnTo>
                  <a:pt x="2466" y="2384"/>
                </a:lnTo>
                <a:lnTo>
                  <a:pt x="2475" y="2400"/>
                </a:lnTo>
                <a:lnTo>
                  <a:pt x="2489" y="2395"/>
                </a:lnTo>
                <a:lnTo>
                  <a:pt x="2498" y="2378"/>
                </a:lnTo>
                <a:close/>
                <a:moveTo>
                  <a:pt x="2884" y="2289"/>
                </a:moveTo>
                <a:lnTo>
                  <a:pt x="2890" y="2279"/>
                </a:lnTo>
                <a:lnTo>
                  <a:pt x="2874" y="2279"/>
                </a:lnTo>
                <a:lnTo>
                  <a:pt x="2874" y="2270"/>
                </a:lnTo>
                <a:lnTo>
                  <a:pt x="2857" y="2273"/>
                </a:lnTo>
                <a:lnTo>
                  <a:pt x="2845" y="2287"/>
                </a:lnTo>
                <a:lnTo>
                  <a:pt x="2822" y="2293"/>
                </a:lnTo>
                <a:lnTo>
                  <a:pt x="2818" y="2279"/>
                </a:lnTo>
                <a:lnTo>
                  <a:pt x="2824" y="2276"/>
                </a:lnTo>
                <a:lnTo>
                  <a:pt x="2816" y="2267"/>
                </a:lnTo>
                <a:lnTo>
                  <a:pt x="2822" y="2257"/>
                </a:lnTo>
                <a:lnTo>
                  <a:pt x="2812" y="2257"/>
                </a:lnTo>
                <a:lnTo>
                  <a:pt x="2795" y="2231"/>
                </a:lnTo>
                <a:lnTo>
                  <a:pt x="2791" y="2247"/>
                </a:lnTo>
                <a:lnTo>
                  <a:pt x="2770" y="2238"/>
                </a:lnTo>
                <a:lnTo>
                  <a:pt x="2762" y="2247"/>
                </a:lnTo>
                <a:lnTo>
                  <a:pt x="2773" y="2258"/>
                </a:lnTo>
                <a:lnTo>
                  <a:pt x="2770" y="2264"/>
                </a:lnTo>
                <a:lnTo>
                  <a:pt x="2763" y="2256"/>
                </a:lnTo>
                <a:lnTo>
                  <a:pt x="2757" y="2260"/>
                </a:lnTo>
                <a:lnTo>
                  <a:pt x="2765" y="2266"/>
                </a:lnTo>
                <a:lnTo>
                  <a:pt x="2757" y="2280"/>
                </a:lnTo>
                <a:lnTo>
                  <a:pt x="2718" y="2274"/>
                </a:lnTo>
                <a:lnTo>
                  <a:pt x="2757" y="2297"/>
                </a:lnTo>
                <a:lnTo>
                  <a:pt x="2770" y="2284"/>
                </a:lnTo>
                <a:lnTo>
                  <a:pt x="2793" y="2299"/>
                </a:lnTo>
                <a:lnTo>
                  <a:pt x="2801" y="2313"/>
                </a:lnTo>
                <a:lnTo>
                  <a:pt x="2775" y="2319"/>
                </a:lnTo>
                <a:lnTo>
                  <a:pt x="2789" y="2322"/>
                </a:lnTo>
                <a:lnTo>
                  <a:pt x="2795" y="2330"/>
                </a:lnTo>
                <a:lnTo>
                  <a:pt x="2803" y="2332"/>
                </a:lnTo>
                <a:lnTo>
                  <a:pt x="2809" y="2315"/>
                </a:lnTo>
                <a:lnTo>
                  <a:pt x="2832" y="2313"/>
                </a:lnTo>
                <a:lnTo>
                  <a:pt x="2834" y="2328"/>
                </a:lnTo>
                <a:lnTo>
                  <a:pt x="2806" y="2346"/>
                </a:lnTo>
                <a:lnTo>
                  <a:pt x="2814" y="2379"/>
                </a:lnTo>
                <a:lnTo>
                  <a:pt x="2831" y="2346"/>
                </a:lnTo>
                <a:lnTo>
                  <a:pt x="2840" y="2349"/>
                </a:lnTo>
                <a:lnTo>
                  <a:pt x="2844" y="2330"/>
                </a:lnTo>
                <a:lnTo>
                  <a:pt x="2880" y="2320"/>
                </a:lnTo>
                <a:lnTo>
                  <a:pt x="2850" y="2316"/>
                </a:lnTo>
                <a:lnTo>
                  <a:pt x="2858" y="2300"/>
                </a:lnTo>
                <a:lnTo>
                  <a:pt x="2870" y="2307"/>
                </a:lnTo>
                <a:lnTo>
                  <a:pt x="2893" y="2310"/>
                </a:lnTo>
                <a:lnTo>
                  <a:pt x="2896" y="2320"/>
                </a:lnTo>
                <a:lnTo>
                  <a:pt x="2910" y="2325"/>
                </a:lnTo>
                <a:lnTo>
                  <a:pt x="2919" y="2320"/>
                </a:lnTo>
                <a:lnTo>
                  <a:pt x="2907" y="2309"/>
                </a:lnTo>
                <a:lnTo>
                  <a:pt x="2884" y="2289"/>
                </a:lnTo>
                <a:close/>
                <a:moveTo>
                  <a:pt x="2629" y="2211"/>
                </a:moveTo>
                <a:lnTo>
                  <a:pt x="2612" y="2202"/>
                </a:lnTo>
                <a:lnTo>
                  <a:pt x="2597" y="2209"/>
                </a:lnTo>
                <a:lnTo>
                  <a:pt x="2586" y="2186"/>
                </a:lnTo>
                <a:lnTo>
                  <a:pt x="2574" y="2196"/>
                </a:lnTo>
                <a:lnTo>
                  <a:pt x="2566" y="2183"/>
                </a:lnTo>
                <a:lnTo>
                  <a:pt x="2569" y="2199"/>
                </a:lnTo>
                <a:lnTo>
                  <a:pt x="2563" y="2201"/>
                </a:lnTo>
                <a:lnTo>
                  <a:pt x="2546" y="2178"/>
                </a:lnTo>
                <a:lnTo>
                  <a:pt x="2544" y="2188"/>
                </a:lnTo>
                <a:lnTo>
                  <a:pt x="2531" y="2192"/>
                </a:lnTo>
                <a:lnTo>
                  <a:pt x="2525" y="2186"/>
                </a:lnTo>
                <a:lnTo>
                  <a:pt x="2531" y="2176"/>
                </a:lnTo>
                <a:lnTo>
                  <a:pt x="2515" y="2169"/>
                </a:lnTo>
                <a:lnTo>
                  <a:pt x="2509" y="2181"/>
                </a:lnTo>
                <a:lnTo>
                  <a:pt x="2522" y="2192"/>
                </a:lnTo>
                <a:lnTo>
                  <a:pt x="2527" y="2205"/>
                </a:lnTo>
                <a:lnTo>
                  <a:pt x="2512" y="2247"/>
                </a:lnTo>
                <a:lnTo>
                  <a:pt x="2524" y="2257"/>
                </a:lnTo>
                <a:lnTo>
                  <a:pt x="2548" y="2247"/>
                </a:lnTo>
                <a:lnTo>
                  <a:pt x="2554" y="2276"/>
                </a:lnTo>
                <a:lnTo>
                  <a:pt x="2571" y="2277"/>
                </a:lnTo>
                <a:lnTo>
                  <a:pt x="2586" y="2289"/>
                </a:lnTo>
                <a:lnTo>
                  <a:pt x="2590" y="2276"/>
                </a:lnTo>
                <a:lnTo>
                  <a:pt x="2605" y="2283"/>
                </a:lnTo>
                <a:lnTo>
                  <a:pt x="2615" y="2274"/>
                </a:lnTo>
                <a:lnTo>
                  <a:pt x="2622" y="2253"/>
                </a:lnTo>
                <a:lnTo>
                  <a:pt x="2638" y="2263"/>
                </a:lnTo>
                <a:lnTo>
                  <a:pt x="2655" y="2260"/>
                </a:lnTo>
                <a:lnTo>
                  <a:pt x="2659" y="2245"/>
                </a:lnTo>
                <a:lnTo>
                  <a:pt x="2644" y="2224"/>
                </a:lnTo>
                <a:lnTo>
                  <a:pt x="2648" y="2202"/>
                </a:lnTo>
                <a:lnTo>
                  <a:pt x="2662" y="2186"/>
                </a:lnTo>
                <a:lnTo>
                  <a:pt x="2652" y="2166"/>
                </a:lnTo>
                <a:lnTo>
                  <a:pt x="2629" y="2211"/>
                </a:lnTo>
                <a:close/>
                <a:moveTo>
                  <a:pt x="3184" y="2496"/>
                </a:moveTo>
                <a:lnTo>
                  <a:pt x="3157" y="2502"/>
                </a:lnTo>
                <a:lnTo>
                  <a:pt x="3157" y="2524"/>
                </a:lnTo>
                <a:lnTo>
                  <a:pt x="3141" y="2525"/>
                </a:lnTo>
                <a:lnTo>
                  <a:pt x="3128" y="2575"/>
                </a:lnTo>
                <a:lnTo>
                  <a:pt x="3134" y="2570"/>
                </a:lnTo>
                <a:lnTo>
                  <a:pt x="3151" y="2570"/>
                </a:lnTo>
                <a:lnTo>
                  <a:pt x="3154" y="2563"/>
                </a:lnTo>
                <a:lnTo>
                  <a:pt x="3161" y="2571"/>
                </a:lnTo>
                <a:lnTo>
                  <a:pt x="3184" y="2578"/>
                </a:lnTo>
                <a:lnTo>
                  <a:pt x="3184" y="2563"/>
                </a:lnTo>
                <a:lnTo>
                  <a:pt x="3170" y="2557"/>
                </a:lnTo>
                <a:lnTo>
                  <a:pt x="3190" y="2551"/>
                </a:lnTo>
                <a:lnTo>
                  <a:pt x="3184" y="2532"/>
                </a:lnTo>
                <a:lnTo>
                  <a:pt x="3184" y="2496"/>
                </a:lnTo>
                <a:close/>
                <a:moveTo>
                  <a:pt x="3144" y="2036"/>
                </a:moveTo>
                <a:lnTo>
                  <a:pt x="3138" y="2016"/>
                </a:lnTo>
                <a:lnTo>
                  <a:pt x="3110" y="1996"/>
                </a:lnTo>
                <a:lnTo>
                  <a:pt x="3086" y="2012"/>
                </a:lnTo>
                <a:lnTo>
                  <a:pt x="3079" y="2011"/>
                </a:lnTo>
                <a:lnTo>
                  <a:pt x="3077" y="2002"/>
                </a:lnTo>
                <a:lnTo>
                  <a:pt x="3048" y="2006"/>
                </a:lnTo>
                <a:lnTo>
                  <a:pt x="3021" y="2029"/>
                </a:lnTo>
                <a:lnTo>
                  <a:pt x="2997" y="2026"/>
                </a:lnTo>
                <a:lnTo>
                  <a:pt x="2987" y="2042"/>
                </a:lnTo>
                <a:lnTo>
                  <a:pt x="2976" y="2042"/>
                </a:lnTo>
                <a:lnTo>
                  <a:pt x="2976" y="2029"/>
                </a:lnTo>
                <a:lnTo>
                  <a:pt x="2962" y="2031"/>
                </a:lnTo>
                <a:lnTo>
                  <a:pt x="2955" y="2006"/>
                </a:lnTo>
                <a:lnTo>
                  <a:pt x="2946" y="2013"/>
                </a:lnTo>
                <a:lnTo>
                  <a:pt x="2940" y="2006"/>
                </a:lnTo>
                <a:lnTo>
                  <a:pt x="2938" y="2036"/>
                </a:lnTo>
                <a:lnTo>
                  <a:pt x="2926" y="2038"/>
                </a:lnTo>
                <a:lnTo>
                  <a:pt x="2917" y="2051"/>
                </a:lnTo>
                <a:lnTo>
                  <a:pt x="2909" y="2041"/>
                </a:lnTo>
                <a:lnTo>
                  <a:pt x="2901" y="2048"/>
                </a:lnTo>
                <a:lnTo>
                  <a:pt x="2925" y="2080"/>
                </a:lnTo>
                <a:lnTo>
                  <a:pt x="2913" y="2088"/>
                </a:lnTo>
                <a:lnTo>
                  <a:pt x="2917" y="2097"/>
                </a:lnTo>
                <a:lnTo>
                  <a:pt x="2913" y="2104"/>
                </a:lnTo>
                <a:lnTo>
                  <a:pt x="2929" y="2106"/>
                </a:lnTo>
                <a:lnTo>
                  <a:pt x="2929" y="2096"/>
                </a:lnTo>
                <a:lnTo>
                  <a:pt x="2942" y="2093"/>
                </a:lnTo>
                <a:lnTo>
                  <a:pt x="2940" y="2113"/>
                </a:lnTo>
                <a:lnTo>
                  <a:pt x="2955" y="2116"/>
                </a:lnTo>
                <a:lnTo>
                  <a:pt x="2956" y="2129"/>
                </a:lnTo>
                <a:lnTo>
                  <a:pt x="2976" y="2133"/>
                </a:lnTo>
                <a:lnTo>
                  <a:pt x="2987" y="2150"/>
                </a:lnTo>
                <a:lnTo>
                  <a:pt x="2987" y="2136"/>
                </a:lnTo>
                <a:lnTo>
                  <a:pt x="2997" y="2129"/>
                </a:lnTo>
                <a:lnTo>
                  <a:pt x="3023" y="2133"/>
                </a:lnTo>
                <a:lnTo>
                  <a:pt x="3020" y="2124"/>
                </a:lnTo>
                <a:lnTo>
                  <a:pt x="3027" y="2120"/>
                </a:lnTo>
                <a:lnTo>
                  <a:pt x="3063" y="2130"/>
                </a:lnTo>
                <a:lnTo>
                  <a:pt x="3099" y="2132"/>
                </a:lnTo>
                <a:lnTo>
                  <a:pt x="3115" y="2116"/>
                </a:lnTo>
                <a:lnTo>
                  <a:pt x="3122" y="2078"/>
                </a:lnTo>
                <a:lnTo>
                  <a:pt x="3144" y="2036"/>
                </a:lnTo>
                <a:close/>
                <a:moveTo>
                  <a:pt x="2821" y="2068"/>
                </a:moveTo>
                <a:lnTo>
                  <a:pt x="2803" y="2078"/>
                </a:lnTo>
                <a:lnTo>
                  <a:pt x="2783" y="2078"/>
                </a:lnTo>
                <a:lnTo>
                  <a:pt x="2786" y="2087"/>
                </a:lnTo>
                <a:lnTo>
                  <a:pt x="2803" y="2090"/>
                </a:lnTo>
                <a:lnTo>
                  <a:pt x="2809" y="2147"/>
                </a:lnTo>
                <a:lnTo>
                  <a:pt x="2824" y="2162"/>
                </a:lnTo>
                <a:lnTo>
                  <a:pt x="2834" y="2156"/>
                </a:lnTo>
                <a:lnTo>
                  <a:pt x="2829" y="2133"/>
                </a:lnTo>
                <a:lnTo>
                  <a:pt x="2838" y="2129"/>
                </a:lnTo>
                <a:lnTo>
                  <a:pt x="2848" y="2137"/>
                </a:lnTo>
                <a:lnTo>
                  <a:pt x="2844" y="2153"/>
                </a:lnTo>
                <a:lnTo>
                  <a:pt x="2851" y="2188"/>
                </a:lnTo>
                <a:lnTo>
                  <a:pt x="2870" y="2158"/>
                </a:lnTo>
                <a:lnTo>
                  <a:pt x="2858" y="2149"/>
                </a:lnTo>
                <a:lnTo>
                  <a:pt x="2873" y="2145"/>
                </a:lnTo>
                <a:lnTo>
                  <a:pt x="2873" y="2132"/>
                </a:lnTo>
                <a:lnTo>
                  <a:pt x="2855" y="2085"/>
                </a:lnTo>
                <a:lnTo>
                  <a:pt x="2838" y="2071"/>
                </a:lnTo>
                <a:lnTo>
                  <a:pt x="2841" y="2080"/>
                </a:lnTo>
                <a:lnTo>
                  <a:pt x="2831" y="2085"/>
                </a:lnTo>
                <a:lnTo>
                  <a:pt x="2821" y="2068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4" name="Freeform 18"/>
          <p:cNvSpPr>
            <a:spLocks noEditPoints="1"/>
          </p:cNvSpPr>
          <p:nvPr/>
        </p:nvSpPr>
        <p:spPr bwMode="auto">
          <a:xfrm>
            <a:off x="2640411" y="2595847"/>
            <a:ext cx="3592134" cy="2205533"/>
          </a:xfrm>
          <a:custGeom>
            <a:avLst/>
            <a:gdLst>
              <a:gd name="T0" fmla="*/ 6946 w 6949"/>
              <a:gd name="T1" fmla="*/ 654 h 4264"/>
              <a:gd name="T2" fmla="*/ 5330 w 6949"/>
              <a:gd name="T3" fmla="*/ 20 h 4264"/>
              <a:gd name="T4" fmla="*/ 5245 w 6949"/>
              <a:gd name="T5" fmla="*/ 195 h 4264"/>
              <a:gd name="T6" fmla="*/ 5228 w 6949"/>
              <a:gd name="T7" fmla="*/ 29 h 4264"/>
              <a:gd name="T8" fmla="*/ 1318 w 6949"/>
              <a:gd name="T9" fmla="*/ 4139 h 4264"/>
              <a:gd name="T10" fmla="*/ 1653 w 6949"/>
              <a:gd name="T11" fmla="*/ 4254 h 4264"/>
              <a:gd name="T12" fmla="*/ 1932 w 6949"/>
              <a:gd name="T13" fmla="*/ 4128 h 4264"/>
              <a:gd name="T14" fmla="*/ 2082 w 6949"/>
              <a:gd name="T15" fmla="*/ 4151 h 4264"/>
              <a:gd name="T16" fmla="*/ 2349 w 6949"/>
              <a:gd name="T17" fmla="*/ 3946 h 4264"/>
              <a:gd name="T18" fmla="*/ 2516 w 6949"/>
              <a:gd name="T19" fmla="*/ 4071 h 4264"/>
              <a:gd name="T20" fmla="*/ 2762 w 6949"/>
              <a:gd name="T21" fmla="*/ 4070 h 4264"/>
              <a:gd name="T22" fmla="*/ 2860 w 6949"/>
              <a:gd name="T23" fmla="*/ 3942 h 4264"/>
              <a:gd name="T24" fmla="*/ 2921 w 6949"/>
              <a:gd name="T25" fmla="*/ 3702 h 4264"/>
              <a:gd name="T26" fmla="*/ 2950 w 6949"/>
              <a:gd name="T27" fmla="*/ 3535 h 4264"/>
              <a:gd name="T28" fmla="*/ 3013 w 6949"/>
              <a:gd name="T29" fmla="*/ 3339 h 4264"/>
              <a:gd name="T30" fmla="*/ 3038 w 6949"/>
              <a:gd name="T31" fmla="*/ 3130 h 4264"/>
              <a:gd name="T32" fmla="*/ 2829 w 6949"/>
              <a:gd name="T33" fmla="*/ 3292 h 4264"/>
              <a:gd name="T34" fmla="*/ 2801 w 6949"/>
              <a:gd name="T35" fmla="*/ 3210 h 4264"/>
              <a:gd name="T36" fmla="*/ 2803 w 6949"/>
              <a:gd name="T37" fmla="*/ 3044 h 4264"/>
              <a:gd name="T38" fmla="*/ 2725 w 6949"/>
              <a:gd name="T39" fmla="*/ 2812 h 4264"/>
              <a:gd name="T40" fmla="*/ 2728 w 6949"/>
              <a:gd name="T41" fmla="*/ 2526 h 4264"/>
              <a:gd name="T42" fmla="*/ 2839 w 6949"/>
              <a:gd name="T43" fmla="*/ 2211 h 4264"/>
              <a:gd name="T44" fmla="*/ 2813 w 6949"/>
              <a:gd name="T45" fmla="*/ 1863 h 4264"/>
              <a:gd name="T46" fmla="*/ 2856 w 6949"/>
              <a:gd name="T47" fmla="*/ 1618 h 4264"/>
              <a:gd name="T48" fmla="*/ 2784 w 6949"/>
              <a:gd name="T49" fmla="*/ 1288 h 4264"/>
              <a:gd name="T50" fmla="*/ 2791 w 6949"/>
              <a:gd name="T51" fmla="*/ 1028 h 4264"/>
              <a:gd name="T52" fmla="*/ 2509 w 6949"/>
              <a:gd name="T53" fmla="*/ 1030 h 4264"/>
              <a:gd name="T54" fmla="*/ 2197 w 6949"/>
              <a:gd name="T55" fmla="*/ 1124 h 4264"/>
              <a:gd name="T56" fmla="*/ 1908 w 6949"/>
              <a:gd name="T57" fmla="*/ 1131 h 4264"/>
              <a:gd name="T58" fmla="*/ 1585 w 6949"/>
              <a:gd name="T59" fmla="*/ 1159 h 4264"/>
              <a:gd name="T60" fmla="*/ 1409 w 6949"/>
              <a:gd name="T61" fmla="*/ 1150 h 4264"/>
              <a:gd name="T62" fmla="*/ 1220 w 6949"/>
              <a:gd name="T63" fmla="*/ 1303 h 4264"/>
              <a:gd name="T64" fmla="*/ 1108 w 6949"/>
              <a:gd name="T65" fmla="*/ 1518 h 4264"/>
              <a:gd name="T66" fmla="*/ 998 w 6949"/>
              <a:gd name="T67" fmla="*/ 1653 h 4264"/>
              <a:gd name="T68" fmla="*/ 775 w 6949"/>
              <a:gd name="T69" fmla="*/ 1518 h 4264"/>
              <a:gd name="T70" fmla="*/ 710 w 6949"/>
              <a:gd name="T71" fmla="*/ 1647 h 4264"/>
              <a:gd name="T72" fmla="*/ 524 w 6949"/>
              <a:gd name="T73" fmla="*/ 1665 h 4264"/>
              <a:gd name="T74" fmla="*/ 469 w 6949"/>
              <a:gd name="T75" fmla="*/ 1856 h 4264"/>
              <a:gd name="T76" fmla="*/ 263 w 6949"/>
              <a:gd name="T77" fmla="*/ 1851 h 4264"/>
              <a:gd name="T78" fmla="*/ 126 w 6949"/>
              <a:gd name="T79" fmla="*/ 1997 h 4264"/>
              <a:gd name="T80" fmla="*/ 0 w 6949"/>
              <a:gd name="T81" fmla="*/ 2113 h 4264"/>
              <a:gd name="T82" fmla="*/ 174 w 6949"/>
              <a:gd name="T83" fmla="*/ 2283 h 4264"/>
              <a:gd name="T84" fmla="*/ 134 w 6949"/>
              <a:gd name="T85" fmla="*/ 2480 h 4264"/>
              <a:gd name="T86" fmla="*/ 115 w 6949"/>
              <a:gd name="T87" fmla="*/ 2777 h 4264"/>
              <a:gd name="T88" fmla="*/ 249 w 6949"/>
              <a:gd name="T89" fmla="*/ 2797 h 4264"/>
              <a:gd name="T90" fmla="*/ 396 w 6949"/>
              <a:gd name="T91" fmla="*/ 2802 h 4264"/>
              <a:gd name="T92" fmla="*/ 366 w 6949"/>
              <a:gd name="T93" fmla="*/ 2910 h 4264"/>
              <a:gd name="T94" fmla="*/ 232 w 6949"/>
              <a:gd name="T95" fmla="*/ 3240 h 4264"/>
              <a:gd name="T96" fmla="*/ 224 w 6949"/>
              <a:gd name="T97" fmla="*/ 3544 h 4264"/>
              <a:gd name="T98" fmla="*/ 357 w 6949"/>
              <a:gd name="T99" fmla="*/ 3645 h 4264"/>
              <a:gd name="T100" fmla="*/ 601 w 6949"/>
              <a:gd name="T101" fmla="*/ 3717 h 4264"/>
              <a:gd name="T102" fmla="*/ 737 w 6949"/>
              <a:gd name="T103" fmla="*/ 3939 h 4264"/>
              <a:gd name="T104" fmla="*/ 900 w 6949"/>
              <a:gd name="T105" fmla="*/ 4066 h 4264"/>
              <a:gd name="T106" fmla="*/ 1006 w 6949"/>
              <a:gd name="T107" fmla="*/ 3960 h 4264"/>
              <a:gd name="T108" fmla="*/ 1033 w 6949"/>
              <a:gd name="T109" fmla="*/ 3619 h 4264"/>
              <a:gd name="T110" fmla="*/ 1504 w 6949"/>
              <a:gd name="T111" fmla="*/ 3338 h 4264"/>
              <a:gd name="T112" fmla="*/ 1521 w 6949"/>
              <a:gd name="T113" fmla="*/ 3826 h 4264"/>
              <a:gd name="T114" fmla="*/ 1276 w 6949"/>
              <a:gd name="T115" fmla="*/ 4022 h 4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949" h="4264">
                <a:moveTo>
                  <a:pt x="6937" y="650"/>
                </a:moveTo>
                <a:lnTo>
                  <a:pt x="6937" y="654"/>
                </a:lnTo>
                <a:lnTo>
                  <a:pt x="6942" y="657"/>
                </a:lnTo>
                <a:lnTo>
                  <a:pt x="6937" y="657"/>
                </a:lnTo>
                <a:lnTo>
                  <a:pt x="6937" y="660"/>
                </a:lnTo>
                <a:lnTo>
                  <a:pt x="6932" y="659"/>
                </a:lnTo>
                <a:lnTo>
                  <a:pt x="6930" y="653"/>
                </a:lnTo>
                <a:lnTo>
                  <a:pt x="6933" y="650"/>
                </a:lnTo>
                <a:lnTo>
                  <a:pt x="6934" y="653"/>
                </a:lnTo>
                <a:lnTo>
                  <a:pt x="6937" y="650"/>
                </a:lnTo>
                <a:close/>
                <a:moveTo>
                  <a:pt x="6946" y="654"/>
                </a:moveTo>
                <a:lnTo>
                  <a:pt x="6949" y="660"/>
                </a:lnTo>
                <a:lnTo>
                  <a:pt x="6943" y="664"/>
                </a:lnTo>
                <a:lnTo>
                  <a:pt x="6940" y="660"/>
                </a:lnTo>
                <a:lnTo>
                  <a:pt x="6946" y="654"/>
                </a:lnTo>
                <a:close/>
                <a:moveTo>
                  <a:pt x="6934" y="643"/>
                </a:moveTo>
                <a:lnTo>
                  <a:pt x="6936" y="646"/>
                </a:lnTo>
                <a:lnTo>
                  <a:pt x="6933" y="649"/>
                </a:lnTo>
                <a:lnTo>
                  <a:pt x="6933" y="644"/>
                </a:lnTo>
                <a:lnTo>
                  <a:pt x="6934" y="643"/>
                </a:lnTo>
                <a:close/>
                <a:moveTo>
                  <a:pt x="5313" y="14"/>
                </a:moveTo>
                <a:lnTo>
                  <a:pt x="5330" y="20"/>
                </a:lnTo>
                <a:lnTo>
                  <a:pt x="5317" y="26"/>
                </a:lnTo>
                <a:lnTo>
                  <a:pt x="5312" y="46"/>
                </a:lnTo>
                <a:lnTo>
                  <a:pt x="5329" y="78"/>
                </a:lnTo>
                <a:lnTo>
                  <a:pt x="5316" y="124"/>
                </a:lnTo>
                <a:lnTo>
                  <a:pt x="5332" y="137"/>
                </a:lnTo>
                <a:lnTo>
                  <a:pt x="5315" y="143"/>
                </a:lnTo>
                <a:lnTo>
                  <a:pt x="5299" y="160"/>
                </a:lnTo>
                <a:lnTo>
                  <a:pt x="5291" y="157"/>
                </a:lnTo>
                <a:lnTo>
                  <a:pt x="5268" y="170"/>
                </a:lnTo>
                <a:lnTo>
                  <a:pt x="5255" y="205"/>
                </a:lnTo>
                <a:lnTo>
                  <a:pt x="5245" y="195"/>
                </a:lnTo>
                <a:lnTo>
                  <a:pt x="5212" y="185"/>
                </a:lnTo>
                <a:lnTo>
                  <a:pt x="5196" y="187"/>
                </a:lnTo>
                <a:lnTo>
                  <a:pt x="5170" y="167"/>
                </a:lnTo>
                <a:lnTo>
                  <a:pt x="5142" y="160"/>
                </a:lnTo>
                <a:lnTo>
                  <a:pt x="5130" y="141"/>
                </a:lnTo>
                <a:lnTo>
                  <a:pt x="5134" y="97"/>
                </a:lnTo>
                <a:lnTo>
                  <a:pt x="5116" y="75"/>
                </a:lnTo>
                <a:lnTo>
                  <a:pt x="5116" y="56"/>
                </a:lnTo>
                <a:lnTo>
                  <a:pt x="5130" y="65"/>
                </a:lnTo>
                <a:lnTo>
                  <a:pt x="5202" y="27"/>
                </a:lnTo>
                <a:lnTo>
                  <a:pt x="5228" y="29"/>
                </a:lnTo>
                <a:lnTo>
                  <a:pt x="5254" y="12"/>
                </a:lnTo>
                <a:lnTo>
                  <a:pt x="5283" y="16"/>
                </a:lnTo>
                <a:lnTo>
                  <a:pt x="5297" y="0"/>
                </a:lnTo>
                <a:lnTo>
                  <a:pt x="5310" y="2"/>
                </a:lnTo>
                <a:lnTo>
                  <a:pt x="5313" y="14"/>
                </a:lnTo>
                <a:close/>
                <a:moveTo>
                  <a:pt x="1300" y="4018"/>
                </a:moveTo>
                <a:lnTo>
                  <a:pt x="1300" y="4018"/>
                </a:lnTo>
                <a:lnTo>
                  <a:pt x="1312" y="4041"/>
                </a:lnTo>
                <a:lnTo>
                  <a:pt x="1304" y="4096"/>
                </a:lnTo>
                <a:lnTo>
                  <a:pt x="1304" y="4096"/>
                </a:lnTo>
                <a:lnTo>
                  <a:pt x="1318" y="4139"/>
                </a:lnTo>
                <a:lnTo>
                  <a:pt x="1334" y="4162"/>
                </a:lnTo>
                <a:lnTo>
                  <a:pt x="1372" y="4192"/>
                </a:lnTo>
                <a:lnTo>
                  <a:pt x="1372" y="4192"/>
                </a:lnTo>
                <a:lnTo>
                  <a:pt x="1389" y="4211"/>
                </a:lnTo>
                <a:lnTo>
                  <a:pt x="1413" y="4224"/>
                </a:lnTo>
                <a:lnTo>
                  <a:pt x="1413" y="4224"/>
                </a:lnTo>
                <a:lnTo>
                  <a:pt x="1520" y="4204"/>
                </a:lnTo>
                <a:lnTo>
                  <a:pt x="1520" y="4204"/>
                </a:lnTo>
                <a:lnTo>
                  <a:pt x="1581" y="4218"/>
                </a:lnTo>
                <a:lnTo>
                  <a:pt x="1653" y="4254"/>
                </a:lnTo>
                <a:lnTo>
                  <a:pt x="1653" y="4254"/>
                </a:lnTo>
                <a:lnTo>
                  <a:pt x="1687" y="4264"/>
                </a:lnTo>
                <a:lnTo>
                  <a:pt x="1716" y="4254"/>
                </a:lnTo>
                <a:lnTo>
                  <a:pt x="1787" y="4195"/>
                </a:lnTo>
                <a:lnTo>
                  <a:pt x="1805" y="4201"/>
                </a:lnTo>
                <a:lnTo>
                  <a:pt x="1805" y="4201"/>
                </a:lnTo>
                <a:lnTo>
                  <a:pt x="1826" y="4192"/>
                </a:lnTo>
                <a:lnTo>
                  <a:pt x="1857" y="4152"/>
                </a:lnTo>
                <a:lnTo>
                  <a:pt x="1857" y="4152"/>
                </a:lnTo>
                <a:lnTo>
                  <a:pt x="1895" y="4126"/>
                </a:lnTo>
                <a:lnTo>
                  <a:pt x="1895" y="4126"/>
                </a:lnTo>
                <a:lnTo>
                  <a:pt x="1932" y="4128"/>
                </a:lnTo>
                <a:lnTo>
                  <a:pt x="1932" y="4128"/>
                </a:lnTo>
                <a:lnTo>
                  <a:pt x="1957" y="4129"/>
                </a:lnTo>
                <a:lnTo>
                  <a:pt x="1985" y="4142"/>
                </a:lnTo>
                <a:lnTo>
                  <a:pt x="1985" y="4142"/>
                </a:lnTo>
                <a:lnTo>
                  <a:pt x="2009" y="4155"/>
                </a:lnTo>
                <a:lnTo>
                  <a:pt x="2009" y="4155"/>
                </a:lnTo>
                <a:lnTo>
                  <a:pt x="2052" y="4171"/>
                </a:lnTo>
                <a:lnTo>
                  <a:pt x="2052" y="4171"/>
                </a:lnTo>
                <a:lnTo>
                  <a:pt x="2069" y="4165"/>
                </a:lnTo>
                <a:lnTo>
                  <a:pt x="2069" y="4165"/>
                </a:lnTo>
                <a:lnTo>
                  <a:pt x="2082" y="4151"/>
                </a:lnTo>
                <a:lnTo>
                  <a:pt x="2153" y="4094"/>
                </a:lnTo>
                <a:lnTo>
                  <a:pt x="2183" y="4091"/>
                </a:lnTo>
                <a:lnTo>
                  <a:pt x="2183" y="4091"/>
                </a:lnTo>
                <a:lnTo>
                  <a:pt x="2194" y="4094"/>
                </a:lnTo>
                <a:lnTo>
                  <a:pt x="2206" y="4079"/>
                </a:lnTo>
                <a:lnTo>
                  <a:pt x="2183" y="4034"/>
                </a:lnTo>
                <a:lnTo>
                  <a:pt x="2179" y="4015"/>
                </a:lnTo>
                <a:lnTo>
                  <a:pt x="2189" y="4006"/>
                </a:lnTo>
                <a:lnTo>
                  <a:pt x="2264" y="3959"/>
                </a:lnTo>
                <a:lnTo>
                  <a:pt x="2320" y="3942"/>
                </a:lnTo>
                <a:lnTo>
                  <a:pt x="2349" y="3946"/>
                </a:lnTo>
                <a:lnTo>
                  <a:pt x="2395" y="3934"/>
                </a:lnTo>
                <a:lnTo>
                  <a:pt x="2415" y="3942"/>
                </a:lnTo>
                <a:lnTo>
                  <a:pt x="2448" y="3969"/>
                </a:lnTo>
                <a:lnTo>
                  <a:pt x="2484" y="3975"/>
                </a:lnTo>
                <a:lnTo>
                  <a:pt x="2501" y="3985"/>
                </a:lnTo>
                <a:lnTo>
                  <a:pt x="2506" y="3999"/>
                </a:lnTo>
                <a:lnTo>
                  <a:pt x="2506" y="3999"/>
                </a:lnTo>
                <a:lnTo>
                  <a:pt x="2497" y="4051"/>
                </a:lnTo>
                <a:lnTo>
                  <a:pt x="2497" y="4051"/>
                </a:lnTo>
                <a:lnTo>
                  <a:pt x="2503" y="4064"/>
                </a:lnTo>
                <a:lnTo>
                  <a:pt x="2516" y="4071"/>
                </a:lnTo>
                <a:lnTo>
                  <a:pt x="2516" y="4071"/>
                </a:lnTo>
                <a:lnTo>
                  <a:pt x="2552" y="4083"/>
                </a:lnTo>
                <a:lnTo>
                  <a:pt x="2552" y="4083"/>
                </a:lnTo>
                <a:lnTo>
                  <a:pt x="2578" y="4079"/>
                </a:lnTo>
                <a:lnTo>
                  <a:pt x="2628" y="4045"/>
                </a:lnTo>
                <a:lnTo>
                  <a:pt x="2648" y="4040"/>
                </a:lnTo>
                <a:lnTo>
                  <a:pt x="2648" y="4040"/>
                </a:lnTo>
                <a:lnTo>
                  <a:pt x="2674" y="4040"/>
                </a:lnTo>
                <a:lnTo>
                  <a:pt x="2674" y="4040"/>
                </a:lnTo>
                <a:lnTo>
                  <a:pt x="2762" y="4070"/>
                </a:lnTo>
                <a:lnTo>
                  <a:pt x="2762" y="4070"/>
                </a:lnTo>
                <a:lnTo>
                  <a:pt x="2794" y="4079"/>
                </a:lnTo>
                <a:lnTo>
                  <a:pt x="2794" y="4079"/>
                </a:lnTo>
                <a:lnTo>
                  <a:pt x="2849" y="4081"/>
                </a:lnTo>
                <a:lnTo>
                  <a:pt x="2834" y="4077"/>
                </a:lnTo>
                <a:lnTo>
                  <a:pt x="2834" y="4067"/>
                </a:lnTo>
                <a:lnTo>
                  <a:pt x="2823" y="4057"/>
                </a:lnTo>
                <a:lnTo>
                  <a:pt x="2818" y="4015"/>
                </a:lnTo>
                <a:lnTo>
                  <a:pt x="2831" y="4008"/>
                </a:lnTo>
                <a:lnTo>
                  <a:pt x="2842" y="3973"/>
                </a:lnTo>
                <a:lnTo>
                  <a:pt x="2860" y="3970"/>
                </a:lnTo>
                <a:lnTo>
                  <a:pt x="2860" y="3942"/>
                </a:lnTo>
                <a:lnTo>
                  <a:pt x="2869" y="3943"/>
                </a:lnTo>
                <a:lnTo>
                  <a:pt x="2880" y="3919"/>
                </a:lnTo>
                <a:lnTo>
                  <a:pt x="2873" y="3885"/>
                </a:lnTo>
                <a:lnTo>
                  <a:pt x="2895" y="3835"/>
                </a:lnTo>
                <a:lnTo>
                  <a:pt x="2892" y="3809"/>
                </a:lnTo>
                <a:lnTo>
                  <a:pt x="2909" y="3790"/>
                </a:lnTo>
                <a:lnTo>
                  <a:pt x="2904" y="3776"/>
                </a:lnTo>
                <a:lnTo>
                  <a:pt x="2908" y="3754"/>
                </a:lnTo>
                <a:lnTo>
                  <a:pt x="2915" y="3750"/>
                </a:lnTo>
                <a:lnTo>
                  <a:pt x="2904" y="3717"/>
                </a:lnTo>
                <a:lnTo>
                  <a:pt x="2921" y="3702"/>
                </a:lnTo>
                <a:lnTo>
                  <a:pt x="2916" y="3692"/>
                </a:lnTo>
                <a:lnTo>
                  <a:pt x="2932" y="3675"/>
                </a:lnTo>
                <a:lnTo>
                  <a:pt x="2938" y="3679"/>
                </a:lnTo>
                <a:lnTo>
                  <a:pt x="2942" y="3655"/>
                </a:lnTo>
                <a:lnTo>
                  <a:pt x="2934" y="3640"/>
                </a:lnTo>
                <a:lnTo>
                  <a:pt x="2954" y="3613"/>
                </a:lnTo>
                <a:lnTo>
                  <a:pt x="2951" y="3589"/>
                </a:lnTo>
                <a:lnTo>
                  <a:pt x="2963" y="3580"/>
                </a:lnTo>
                <a:lnTo>
                  <a:pt x="2964" y="3560"/>
                </a:lnTo>
                <a:lnTo>
                  <a:pt x="2978" y="3542"/>
                </a:lnTo>
                <a:lnTo>
                  <a:pt x="2950" y="3535"/>
                </a:lnTo>
                <a:lnTo>
                  <a:pt x="2953" y="3521"/>
                </a:lnTo>
                <a:lnTo>
                  <a:pt x="2968" y="3516"/>
                </a:lnTo>
                <a:lnTo>
                  <a:pt x="2961" y="3493"/>
                </a:lnTo>
                <a:lnTo>
                  <a:pt x="2977" y="3479"/>
                </a:lnTo>
                <a:lnTo>
                  <a:pt x="2950" y="3437"/>
                </a:lnTo>
                <a:lnTo>
                  <a:pt x="2950" y="3421"/>
                </a:lnTo>
                <a:lnTo>
                  <a:pt x="2976" y="3408"/>
                </a:lnTo>
                <a:lnTo>
                  <a:pt x="2987" y="3378"/>
                </a:lnTo>
                <a:lnTo>
                  <a:pt x="3002" y="3374"/>
                </a:lnTo>
                <a:lnTo>
                  <a:pt x="2999" y="3365"/>
                </a:lnTo>
                <a:lnTo>
                  <a:pt x="3013" y="3339"/>
                </a:lnTo>
                <a:lnTo>
                  <a:pt x="3006" y="3318"/>
                </a:lnTo>
                <a:lnTo>
                  <a:pt x="3032" y="3295"/>
                </a:lnTo>
                <a:lnTo>
                  <a:pt x="3030" y="3279"/>
                </a:lnTo>
                <a:lnTo>
                  <a:pt x="3062" y="3238"/>
                </a:lnTo>
                <a:lnTo>
                  <a:pt x="3049" y="3222"/>
                </a:lnTo>
                <a:lnTo>
                  <a:pt x="3058" y="3214"/>
                </a:lnTo>
                <a:lnTo>
                  <a:pt x="3059" y="3207"/>
                </a:lnTo>
                <a:lnTo>
                  <a:pt x="3049" y="3201"/>
                </a:lnTo>
                <a:lnTo>
                  <a:pt x="3056" y="3198"/>
                </a:lnTo>
                <a:lnTo>
                  <a:pt x="3061" y="3178"/>
                </a:lnTo>
                <a:lnTo>
                  <a:pt x="3038" y="3130"/>
                </a:lnTo>
                <a:lnTo>
                  <a:pt x="3039" y="3110"/>
                </a:lnTo>
                <a:lnTo>
                  <a:pt x="3022" y="3104"/>
                </a:lnTo>
                <a:lnTo>
                  <a:pt x="3017" y="3090"/>
                </a:lnTo>
                <a:lnTo>
                  <a:pt x="2996" y="3096"/>
                </a:lnTo>
                <a:lnTo>
                  <a:pt x="2994" y="3113"/>
                </a:lnTo>
                <a:lnTo>
                  <a:pt x="2978" y="3137"/>
                </a:lnTo>
                <a:lnTo>
                  <a:pt x="2924" y="3197"/>
                </a:lnTo>
                <a:lnTo>
                  <a:pt x="2922" y="3221"/>
                </a:lnTo>
                <a:lnTo>
                  <a:pt x="2847" y="3266"/>
                </a:lnTo>
                <a:lnTo>
                  <a:pt x="2843" y="3287"/>
                </a:lnTo>
                <a:lnTo>
                  <a:pt x="2829" y="3292"/>
                </a:lnTo>
                <a:lnTo>
                  <a:pt x="2782" y="3274"/>
                </a:lnTo>
                <a:lnTo>
                  <a:pt x="2775" y="3260"/>
                </a:lnTo>
                <a:lnTo>
                  <a:pt x="2788" y="3246"/>
                </a:lnTo>
                <a:lnTo>
                  <a:pt x="2778" y="3235"/>
                </a:lnTo>
                <a:lnTo>
                  <a:pt x="2736" y="3247"/>
                </a:lnTo>
                <a:lnTo>
                  <a:pt x="2739" y="3234"/>
                </a:lnTo>
                <a:lnTo>
                  <a:pt x="2752" y="3227"/>
                </a:lnTo>
                <a:lnTo>
                  <a:pt x="2761" y="3212"/>
                </a:lnTo>
                <a:lnTo>
                  <a:pt x="2785" y="3218"/>
                </a:lnTo>
                <a:lnTo>
                  <a:pt x="2801" y="3217"/>
                </a:lnTo>
                <a:lnTo>
                  <a:pt x="2801" y="3210"/>
                </a:lnTo>
                <a:lnTo>
                  <a:pt x="2755" y="3192"/>
                </a:lnTo>
                <a:lnTo>
                  <a:pt x="2725" y="3212"/>
                </a:lnTo>
                <a:lnTo>
                  <a:pt x="2706" y="3184"/>
                </a:lnTo>
                <a:lnTo>
                  <a:pt x="2718" y="3142"/>
                </a:lnTo>
                <a:lnTo>
                  <a:pt x="2742" y="3142"/>
                </a:lnTo>
                <a:lnTo>
                  <a:pt x="2751" y="3127"/>
                </a:lnTo>
                <a:lnTo>
                  <a:pt x="2781" y="3117"/>
                </a:lnTo>
                <a:lnTo>
                  <a:pt x="2777" y="3091"/>
                </a:lnTo>
                <a:lnTo>
                  <a:pt x="2798" y="3071"/>
                </a:lnTo>
                <a:lnTo>
                  <a:pt x="2801" y="3061"/>
                </a:lnTo>
                <a:lnTo>
                  <a:pt x="2803" y="3044"/>
                </a:lnTo>
                <a:lnTo>
                  <a:pt x="2748" y="2999"/>
                </a:lnTo>
                <a:lnTo>
                  <a:pt x="2739" y="2979"/>
                </a:lnTo>
                <a:lnTo>
                  <a:pt x="2751" y="2949"/>
                </a:lnTo>
                <a:lnTo>
                  <a:pt x="2751" y="2927"/>
                </a:lnTo>
                <a:lnTo>
                  <a:pt x="2739" y="2891"/>
                </a:lnTo>
                <a:lnTo>
                  <a:pt x="2736" y="2884"/>
                </a:lnTo>
                <a:lnTo>
                  <a:pt x="2715" y="2879"/>
                </a:lnTo>
                <a:lnTo>
                  <a:pt x="2699" y="2851"/>
                </a:lnTo>
                <a:lnTo>
                  <a:pt x="2703" y="2839"/>
                </a:lnTo>
                <a:lnTo>
                  <a:pt x="2718" y="2835"/>
                </a:lnTo>
                <a:lnTo>
                  <a:pt x="2725" y="2812"/>
                </a:lnTo>
                <a:lnTo>
                  <a:pt x="2716" y="2787"/>
                </a:lnTo>
                <a:lnTo>
                  <a:pt x="2725" y="2770"/>
                </a:lnTo>
                <a:lnTo>
                  <a:pt x="2702" y="2744"/>
                </a:lnTo>
                <a:lnTo>
                  <a:pt x="2708" y="2708"/>
                </a:lnTo>
                <a:lnTo>
                  <a:pt x="2716" y="2698"/>
                </a:lnTo>
                <a:lnTo>
                  <a:pt x="2705" y="2671"/>
                </a:lnTo>
                <a:lnTo>
                  <a:pt x="2712" y="2665"/>
                </a:lnTo>
                <a:lnTo>
                  <a:pt x="2718" y="2600"/>
                </a:lnTo>
                <a:lnTo>
                  <a:pt x="2713" y="2577"/>
                </a:lnTo>
                <a:lnTo>
                  <a:pt x="2729" y="2544"/>
                </a:lnTo>
                <a:lnTo>
                  <a:pt x="2728" y="2526"/>
                </a:lnTo>
                <a:lnTo>
                  <a:pt x="2758" y="2475"/>
                </a:lnTo>
                <a:lnTo>
                  <a:pt x="2762" y="2456"/>
                </a:lnTo>
                <a:lnTo>
                  <a:pt x="2769" y="2456"/>
                </a:lnTo>
                <a:lnTo>
                  <a:pt x="2800" y="2413"/>
                </a:lnTo>
                <a:lnTo>
                  <a:pt x="2810" y="2378"/>
                </a:lnTo>
                <a:lnTo>
                  <a:pt x="2806" y="2348"/>
                </a:lnTo>
                <a:lnTo>
                  <a:pt x="2813" y="2299"/>
                </a:lnTo>
                <a:lnTo>
                  <a:pt x="2806" y="2266"/>
                </a:lnTo>
                <a:lnTo>
                  <a:pt x="2826" y="2247"/>
                </a:lnTo>
                <a:lnTo>
                  <a:pt x="2827" y="2215"/>
                </a:lnTo>
                <a:lnTo>
                  <a:pt x="2839" y="2211"/>
                </a:lnTo>
                <a:lnTo>
                  <a:pt x="2830" y="2196"/>
                </a:lnTo>
                <a:lnTo>
                  <a:pt x="2823" y="2196"/>
                </a:lnTo>
                <a:lnTo>
                  <a:pt x="2817" y="2114"/>
                </a:lnTo>
                <a:lnTo>
                  <a:pt x="2780" y="2071"/>
                </a:lnTo>
                <a:lnTo>
                  <a:pt x="2768" y="2048"/>
                </a:lnTo>
                <a:lnTo>
                  <a:pt x="2765" y="2016"/>
                </a:lnTo>
                <a:lnTo>
                  <a:pt x="2777" y="2010"/>
                </a:lnTo>
                <a:lnTo>
                  <a:pt x="2769" y="1966"/>
                </a:lnTo>
                <a:lnTo>
                  <a:pt x="2778" y="1933"/>
                </a:lnTo>
                <a:lnTo>
                  <a:pt x="2797" y="1911"/>
                </a:lnTo>
                <a:lnTo>
                  <a:pt x="2813" y="1863"/>
                </a:lnTo>
                <a:lnTo>
                  <a:pt x="2833" y="1846"/>
                </a:lnTo>
                <a:lnTo>
                  <a:pt x="2857" y="1848"/>
                </a:lnTo>
                <a:lnTo>
                  <a:pt x="2865" y="1816"/>
                </a:lnTo>
                <a:lnTo>
                  <a:pt x="2879" y="1804"/>
                </a:lnTo>
                <a:lnTo>
                  <a:pt x="2870" y="1758"/>
                </a:lnTo>
                <a:lnTo>
                  <a:pt x="2879" y="1748"/>
                </a:lnTo>
                <a:lnTo>
                  <a:pt x="2879" y="1732"/>
                </a:lnTo>
                <a:lnTo>
                  <a:pt x="2865" y="1705"/>
                </a:lnTo>
                <a:lnTo>
                  <a:pt x="2863" y="1680"/>
                </a:lnTo>
                <a:lnTo>
                  <a:pt x="2882" y="1662"/>
                </a:lnTo>
                <a:lnTo>
                  <a:pt x="2856" y="1618"/>
                </a:lnTo>
                <a:lnTo>
                  <a:pt x="2846" y="1561"/>
                </a:lnTo>
                <a:lnTo>
                  <a:pt x="2829" y="1541"/>
                </a:lnTo>
                <a:lnTo>
                  <a:pt x="2827" y="1523"/>
                </a:lnTo>
                <a:lnTo>
                  <a:pt x="2797" y="1490"/>
                </a:lnTo>
                <a:lnTo>
                  <a:pt x="2782" y="1446"/>
                </a:lnTo>
                <a:lnTo>
                  <a:pt x="2787" y="1435"/>
                </a:lnTo>
                <a:lnTo>
                  <a:pt x="2775" y="1412"/>
                </a:lnTo>
                <a:lnTo>
                  <a:pt x="2774" y="1398"/>
                </a:lnTo>
                <a:lnTo>
                  <a:pt x="2784" y="1389"/>
                </a:lnTo>
                <a:lnTo>
                  <a:pt x="2774" y="1365"/>
                </a:lnTo>
                <a:lnTo>
                  <a:pt x="2784" y="1288"/>
                </a:lnTo>
                <a:lnTo>
                  <a:pt x="2762" y="1216"/>
                </a:lnTo>
                <a:lnTo>
                  <a:pt x="2781" y="1183"/>
                </a:lnTo>
                <a:lnTo>
                  <a:pt x="2781" y="1159"/>
                </a:lnTo>
                <a:lnTo>
                  <a:pt x="2764" y="1108"/>
                </a:lnTo>
                <a:lnTo>
                  <a:pt x="2777" y="1098"/>
                </a:lnTo>
                <a:lnTo>
                  <a:pt x="2769" y="1075"/>
                </a:lnTo>
                <a:lnTo>
                  <a:pt x="2772" y="1054"/>
                </a:lnTo>
                <a:lnTo>
                  <a:pt x="2784" y="1046"/>
                </a:lnTo>
                <a:lnTo>
                  <a:pt x="2794" y="1052"/>
                </a:lnTo>
                <a:lnTo>
                  <a:pt x="2801" y="1046"/>
                </a:lnTo>
                <a:lnTo>
                  <a:pt x="2791" y="1028"/>
                </a:lnTo>
                <a:lnTo>
                  <a:pt x="2739" y="990"/>
                </a:lnTo>
                <a:lnTo>
                  <a:pt x="2738" y="979"/>
                </a:lnTo>
                <a:lnTo>
                  <a:pt x="2708" y="953"/>
                </a:lnTo>
                <a:lnTo>
                  <a:pt x="2705" y="931"/>
                </a:lnTo>
                <a:lnTo>
                  <a:pt x="2713" y="917"/>
                </a:lnTo>
                <a:lnTo>
                  <a:pt x="2713" y="917"/>
                </a:lnTo>
                <a:lnTo>
                  <a:pt x="2637" y="930"/>
                </a:lnTo>
                <a:lnTo>
                  <a:pt x="2637" y="930"/>
                </a:lnTo>
                <a:lnTo>
                  <a:pt x="2604" y="969"/>
                </a:lnTo>
                <a:lnTo>
                  <a:pt x="2559" y="986"/>
                </a:lnTo>
                <a:lnTo>
                  <a:pt x="2509" y="1030"/>
                </a:lnTo>
                <a:lnTo>
                  <a:pt x="2509" y="1030"/>
                </a:lnTo>
                <a:lnTo>
                  <a:pt x="2480" y="1069"/>
                </a:lnTo>
                <a:lnTo>
                  <a:pt x="2480" y="1092"/>
                </a:lnTo>
                <a:lnTo>
                  <a:pt x="2480" y="1092"/>
                </a:lnTo>
                <a:lnTo>
                  <a:pt x="2509" y="1143"/>
                </a:lnTo>
                <a:lnTo>
                  <a:pt x="2390" y="1146"/>
                </a:lnTo>
                <a:lnTo>
                  <a:pt x="2390" y="1146"/>
                </a:lnTo>
                <a:lnTo>
                  <a:pt x="2343" y="1104"/>
                </a:lnTo>
                <a:lnTo>
                  <a:pt x="2290" y="1085"/>
                </a:lnTo>
                <a:lnTo>
                  <a:pt x="2243" y="1078"/>
                </a:lnTo>
                <a:lnTo>
                  <a:pt x="2197" y="1124"/>
                </a:lnTo>
                <a:lnTo>
                  <a:pt x="2179" y="1120"/>
                </a:lnTo>
                <a:lnTo>
                  <a:pt x="2124" y="1090"/>
                </a:lnTo>
                <a:lnTo>
                  <a:pt x="2063" y="1077"/>
                </a:lnTo>
                <a:lnTo>
                  <a:pt x="2043" y="1077"/>
                </a:lnTo>
                <a:lnTo>
                  <a:pt x="2003" y="1090"/>
                </a:lnTo>
                <a:lnTo>
                  <a:pt x="1991" y="1067"/>
                </a:lnTo>
                <a:lnTo>
                  <a:pt x="1960" y="1054"/>
                </a:lnTo>
                <a:lnTo>
                  <a:pt x="1960" y="1054"/>
                </a:lnTo>
                <a:lnTo>
                  <a:pt x="1944" y="1065"/>
                </a:lnTo>
                <a:lnTo>
                  <a:pt x="1908" y="1131"/>
                </a:lnTo>
                <a:lnTo>
                  <a:pt x="1908" y="1131"/>
                </a:lnTo>
                <a:lnTo>
                  <a:pt x="1890" y="1153"/>
                </a:lnTo>
                <a:lnTo>
                  <a:pt x="1818" y="1153"/>
                </a:lnTo>
                <a:lnTo>
                  <a:pt x="1756" y="1103"/>
                </a:lnTo>
                <a:lnTo>
                  <a:pt x="1706" y="1075"/>
                </a:lnTo>
                <a:lnTo>
                  <a:pt x="1670" y="1078"/>
                </a:lnTo>
                <a:lnTo>
                  <a:pt x="1658" y="1120"/>
                </a:lnTo>
                <a:lnTo>
                  <a:pt x="1660" y="1163"/>
                </a:lnTo>
                <a:lnTo>
                  <a:pt x="1654" y="1176"/>
                </a:lnTo>
                <a:lnTo>
                  <a:pt x="1640" y="1183"/>
                </a:lnTo>
                <a:lnTo>
                  <a:pt x="1614" y="1166"/>
                </a:lnTo>
                <a:lnTo>
                  <a:pt x="1585" y="1159"/>
                </a:lnTo>
                <a:lnTo>
                  <a:pt x="1550" y="1163"/>
                </a:lnTo>
                <a:lnTo>
                  <a:pt x="1495" y="1126"/>
                </a:lnTo>
                <a:lnTo>
                  <a:pt x="1474" y="1121"/>
                </a:lnTo>
                <a:lnTo>
                  <a:pt x="1474" y="1121"/>
                </a:lnTo>
                <a:lnTo>
                  <a:pt x="1451" y="1144"/>
                </a:lnTo>
                <a:lnTo>
                  <a:pt x="1451" y="1144"/>
                </a:lnTo>
                <a:lnTo>
                  <a:pt x="1434" y="1160"/>
                </a:lnTo>
                <a:lnTo>
                  <a:pt x="1426" y="1156"/>
                </a:lnTo>
                <a:lnTo>
                  <a:pt x="1426" y="1156"/>
                </a:lnTo>
                <a:lnTo>
                  <a:pt x="1409" y="1150"/>
                </a:lnTo>
                <a:lnTo>
                  <a:pt x="1409" y="1150"/>
                </a:lnTo>
                <a:lnTo>
                  <a:pt x="1396" y="1156"/>
                </a:lnTo>
                <a:lnTo>
                  <a:pt x="1396" y="1156"/>
                </a:lnTo>
                <a:lnTo>
                  <a:pt x="1370" y="1195"/>
                </a:lnTo>
                <a:lnTo>
                  <a:pt x="1354" y="1202"/>
                </a:lnTo>
                <a:lnTo>
                  <a:pt x="1354" y="1202"/>
                </a:lnTo>
                <a:lnTo>
                  <a:pt x="1344" y="1208"/>
                </a:lnTo>
                <a:lnTo>
                  <a:pt x="1344" y="1208"/>
                </a:lnTo>
                <a:lnTo>
                  <a:pt x="1285" y="1265"/>
                </a:lnTo>
                <a:lnTo>
                  <a:pt x="1235" y="1281"/>
                </a:lnTo>
                <a:lnTo>
                  <a:pt x="1235" y="1281"/>
                </a:lnTo>
                <a:lnTo>
                  <a:pt x="1220" y="1303"/>
                </a:lnTo>
                <a:lnTo>
                  <a:pt x="1220" y="1303"/>
                </a:lnTo>
                <a:lnTo>
                  <a:pt x="1212" y="1320"/>
                </a:lnTo>
                <a:lnTo>
                  <a:pt x="1157" y="1352"/>
                </a:lnTo>
                <a:lnTo>
                  <a:pt x="1154" y="1368"/>
                </a:lnTo>
                <a:lnTo>
                  <a:pt x="1128" y="1395"/>
                </a:lnTo>
                <a:lnTo>
                  <a:pt x="1099" y="1454"/>
                </a:lnTo>
                <a:lnTo>
                  <a:pt x="1099" y="1454"/>
                </a:lnTo>
                <a:lnTo>
                  <a:pt x="1085" y="1483"/>
                </a:lnTo>
                <a:lnTo>
                  <a:pt x="1085" y="1483"/>
                </a:lnTo>
                <a:lnTo>
                  <a:pt x="1083" y="1506"/>
                </a:lnTo>
                <a:lnTo>
                  <a:pt x="1108" y="1518"/>
                </a:lnTo>
                <a:lnTo>
                  <a:pt x="1108" y="1518"/>
                </a:lnTo>
                <a:lnTo>
                  <a:pt x="1116" y="1532"/>
                </a:lnTo>
                <a:lnTo>
                  <a:pt x="1116" y="1532"/>
                </a:lnTo>
                <a:lnTo>
                  <a:pt x="1121" y="1569"/>
                </a:lnTo>
                <a:lnTo>
                  <a:pt x="1070" y="1640"/>
                </a:lnTo>
                <a:lnTo>
                  <a:pt x="1070" y="1640"/>
                </a:lnTo>
                <a:lnTo>
                  <a:pt x="1044" y="1644"/>
                </a:lnTo>
                <a:lnTo>
                  <a:pt x="1044" y="1644"/>
                </a:lnTo>
                <a:lnTo>
                  <a:pt x="1007" y="1647"/>
                </a:lnTo>
                <a:lnTo>
                  <a:pt x="1007" y="1647"/>
                </a:lnTo>
                <a:lnTo>
                  <a:pt x="998" y="1653"/>
                </a:lnTo>
                <a:lnTo>
                  <a:pt x="998" y="1653"/>
                </a:lnTo>
                <a:lnTo>
                  <a:pt x="982" y="1672"/>
                </a:lnTo>
                <a:lnTo>
                  <a:pt x="938" y="1672"/>
                </a:lnTo>
                <a:lnTo>
                  <a:pt x="938" y="1672"/>
                </a:lnTo>
                <a:lnTo>
                  <a:pt x="909" y="1679"/>
                </a:lnTo>
                <a:lnTo>
                  <a:pt x="899" y="1675"/>
                </a:lnTo>
                <a:lnTo>
                  <a:pt x="899" y="1675"/>
                </a:lnTo>
                <a:lnTo>
                  <a:pt x="880" y="1624"/>
                </a:lnTo>
                <a:lnTo>
                  <a:pt x="854" y="1587"/>
                </a:lnTo>
                <a:lnTo>
                  <a:pt x="795" y="1552"/>
                </a:lnTo>
                <a:lnTo>
                  <a:pt x="775" y="1518"/>
                </a:lnTo>
                <a:lnTo>
                  <a:pt x="775" y="1518"/>
                </a:lnTo>
                <a:lnTo>
                  <a:pt x="755" y="1541"/>
                </a:lnTo>
                <a:lnTo>
                  <a:pt x="750" y="1559"/>
                </a:lnTo>
                <a:lnTo>
                  <a:pt x="750" y="1559"/>
                </a:lnTo>
                <a:lnTo>
                  <a:pt x="745" y="1572"/>
                </a:lnTo>
                <a:lnTo>
                  <a:pt x="724" y="1578"/>
                </a:lnTo>
                <a:lnTo>
                  <a:pt x="720" y="1624"/>
                </a:lnTo>
                <a:lnTo>
                  <a:pt x="720" y="1624"/>
                </a:lnTo>
                <a:lnTo>
                  <a:pt x="716" y="1637"/>
                </a:lnTo>
                <a:lnTo>
                  <a:pt x="716" y="1637"/>
                </a:lnTo>
                <a:lnTo>
                  <a:pt x="710" y="1647"/>
                </a:lnTo>
                <a:lnTo>
                  <a:pt x="616" y="1623"/>
                </a:lnTo>
                <a:lnTo>
                  <a:pt x="606" y="1616"/>
                </a:lnTo>
                <a:lnTo>
                  <a:pt x="606" y="1616"/>
                </a:lnTo>
                <a:lnTo>
                  <a:pt x="599" y="1604"/>
                </a:lnTo>
                <a:lnTo>
                  <a:pt x="599" y="1604"/>
                </a:lnTo>
                <a:lnTo>
                  <a:pt x="580" y="1597"/>
                </a:lnTo>
                <a:lnTo>
                  <a:pt x="569" y="1608"/>
                </a:lnTo>
                <a:lnTo>
                  <a:pt x="569" y="1608"/>
                </a:lnTo>
                <a:lnTo>
                  <a:pt x="544" y="1629"/>
                </a:lnTo>
                <a:lnTo>
                  <a:pt x="544" y="1629"/>
                </a:lnTo>
                <a:lnTo>
                  <a:pt x="524" y="1665"/>
                </a:lnTo>
                <a:lnTo>
                  <a:pt x="524" y="1665"/>
                </a:lnTo>
                <a:lnTo>
                  <a:pt x="498" y="1667"/>
                </a:lnTo>
                <a:lnTo>
                  <a:pt x="498" y="1667"/>
                </a:lnTo>
                <a:lnTo>
                  <a:pt x="469" y="1636"/>
                </a:lnTo>
                <a:lnTo>
                  <a:pt x="461" y="1642"/>
                </a:lnTo>
                <a:lnTo>
                  <a:pt x="412" y="1755"/>
                </a:lnTo>
                <a:lnTo>
                  <a:pt x="412" y="1755"/>
                </a:lnTo>
                <a:lnTo>
                  <a:pt x="409" y="1761"/>
                </a:lnTo>
                <a:lnTo>
                  <a:pt x="409" y="1761"/>
                </a:lnTo>
                <a:lnTo>
                  <a:pt x="467" y="1842"/>
                </a:lnTo>
                <a:lnTo>
                  <a:pt x="469" y="1856"/>
                </a:lnTo>
                <a:lnTo>
                  <a:pt x="448" y="1858"/>
                </a:lnTo>
                <a:lnTo>
                  <a:pt x="387" y="1840"/>
                </a:lnTo>
                <a:lnTo>
                  <a:pt x="387" y="1840"/>
                </a:lnTo>
                <a:lnTo>
                  <a:pt x="366" y="1827"/>
                </a:lnTo>
                <a:lnTo>
                  <a:pt x="344" y="1839"/>
                </a:lnTo>
                <a:lnTo>
                  <a:pt x="344" y="1839"/>
                </a:lnTo>
                <a:lnTo>
                  <a:pt x="305" y="1820"/>
                </a:lnTo>
                <a:lnTo>
                  <a:pt x="305" y="1820"/>
                </a:lnTo>
                <a:lnTo>
                  <a:pt x="285" y="1809"/>
                </a:lnTo>
                <a:lnTo>
                  <a:pt x="285" y="1809"/>
                </a:lnTo>
                <a:lnTo>
                  <a:pt x="263" y="1851"/>
                </a:lnTo>
                <a:lnTo>
                  <a:pt x="233" y="1876"/>
                </a:lnTo>
                <a:lnTo>
                  <a:pt x="204" y="1895"/>
                </a:lnTo>
                <a:lnTo>
                  <a:pt x="168" y="1897"/>
                </a:lnTo>
                <a:lnTo>
                  <a:pt x="168" y="1897"/>
                </a:lnTo>
                <a:lnTo>
                  <a:pt x="157" y="1902"/>
                </a:lnTo>
                <a:lnTo>
                  <a:pt x="157" y="1902"/>
                </a:lnTo>
                <a:lnTo>
                  <a:pt x="126" y="1944"/>
                </a:lnTo>
                <a:lnTo>
                  <a:pt x="135" y="1985"/>
                </a:lnTo>
                <a:lnTo>
                  <a:pt x="135" y="1985"/>
                </a:lnTo>
                <a:lnTo>
                  <a:pt x="126" y="1997"/>
                </a:lnTo>
                <a:lnTo>
                  <a:pt x="126" y="1997"/>
                </a:lnTo>
                <a:lnTo>
                  <a:pt x="87" y="2031"/>
                </a:lnTo>
                <a:lnTo>
                  <a:pt x="87" y="2031"/>
                </a:lnTo>
                <a:lnTo>
                  <a:pt x="77" y="2045"/>
                </a:lnTo>
                <a:lnTo>
                  <a:pt x="77" y="2045"/>
                </a:lnTo>
                <a:lnTo>
                  <a:pt x="60" y="2071"/>
                </a:lnTo>
                <a:lnTo>
                  <a:pt x="46" y="2072"/>
                </a:lnTo>
                <a:lnTo>
                  <a:pt x="46" y="2072"/>
                </a:lnTo>
                <a:lnTo>
                  <a:pt x="17" y="2078"/>
                </a:lnTo>
                <a:lnTo>
                  <a:pt x="17" y="2078"/>
                </a:lnTo>
                <a:lnTo>
                  <a:pt x="2" y="2097"/>
                </a:lnTo>
                <a:lnTo>
                  <a:pt x="0" y="2113"/>
                </a:lnTo>
                <a:lnTo>
                  <a:pt x="13" y="2133"/>
                </a:lnTo>
                <a:lnTo>
                  <a:pt x="109" y="2153"/>
                </a:lnTo>
                <a:lnTo>
                  <a:pt x="131" y="2175"/>
                </a:lnTo>
                <a:lnTo>
                  <a:pt x="128" y="2192"/>
                </a:lnTo>
                <a:lnTo>
                  <a:pt x="128" y="2192"/>
                </a:lnTo>
                <a:lnTo>
                  <a:pt x="135" y="2219"/>
                </a:lnTo>
                <a:lnTo>
                  <a:pt x="145" y="2227"/>
                </a:lnTo>
                <a:lnTo>
                  <a:pt x="145" y="2227"/>
                </a:lnTo>
                <a:lnTo>
                  <a:pt x="175" y="2240"/>
                </a:lnTo>
                <a:lnTo>
                  <a:pt x="181" y="2251"/>
                </a:lnTo>
                <a:lnTo>
                  <a:pt x="174" y="2283"/>
                </a:lnTo>
                <a:lnTo>
                  <a:pt x="174" y="2283"/>
                </a:lnTo>
                <a:lnTo>
                  <a:pt x="171" y="2293"/>
                </a:lnTo>
                <a:lnTo>
                  <a:pt x="171" y="2293"/>
                </a:lnTo>
                <a:lnTo>
                  <a:pt x="138" y="2299"/>
                </a:lnTo>
                <a:lnTo>
                  <a:pt x="138" y="2299"/>
                </a:lnTo>
                <a:lnTo>
                  <a:pt x="131" y="2322"/>
                </a:lnTo>
                <a:lnTo>
                  <a:pt x="131" y="2322"/>
                </a:lnTo>
                <a:lnTo>
                  <a:pt x="135" y="2387"/>
                </a:lnTo>
                <a:lnTo>
                  <a:pt x="124" y="2436"/>
                </a:lnTo>
                <a:lnTo>
                  <a:pt x="134" y="2457"/>
                </a:lnTo>
                <a:lnTo>
                  <a:pt x="134" y="2480"/>
                </a:lnTo>
                <a:lnTo>
                  <a:pt x="111" y="2516"/>
                </a:lnTo>
                <a:lnTo>
                  <a:pt x="135" y="2574"/>
                </a:lnTo>
                <a:lnTo>
                  <a:pt x="135" y="2574"/>
                </a:lnTo>
                <a:lnTo>
                  <a:pt x="144" y="2580"/>
                </a:lnTo>
                <a:lnTo>
                  <a:pt x="144" y="2580"/>
                </a:lnTo>
                <a:lnTo>
                  <a:pt x="125" y="2626"/>
                </a:lnTo>
                <a:lnTo>
                  <a:pt x="77" y="2668"/>
                </a:lnTo>
                <a:lnTo>
                  <a:pt x="77" y="2668"/>
                </a:lnTo>
                <a:lnTo>
                  <a:pt x="76" y="2745"/>
                </a:lnTo>
                <a:lnTo>
                  <a:pt x="83" y="2758"/>
                </a:lnTo>
                <a:lnTo>
                  <a:pt x="115" y="2777"/>
                </a:lnTo>
                <a:lnTo>
                  <a:pt x="115" y="2777"/>
                </a:lnTo>
                <a:lnTo>
                  <a:pt x="148" y="2757"/>
                </a:lnTo>
                <a:lnTo>
                  <a:pt x="170" y="2731"/>
                </a:lnTo>
                <a:lnTo>
                  <a:pt x="177" y="2731"/>
                </a:lnTo>
                <a:lnTo>
                  <a:pt x="184" y="2757"/>
                </a:lnTo>
                <a:lnTo>
                  <a:pt x="224" y="2771"/>
                </a:lnTo>
                <a:lnTo>
                  <a:pt x="230" y="2783"/>
                </a:lnTo>
                <a:lnTo>
                  <a:pt x="230" y="2783"/>
                </a:lnTo>
                <a:lnTo>
                  <a:pt x="232" y="2792"/>
                </a:lnTo>
                <a:lnTo>
                  <a:pt x="232" y="2792"/>
                </a:lnTo>
                <a:lnTo>
                  <a:pt x="249" y="2797"/>
                </a:lnTo>
                <a:lnTo>
                  <a:pt x="249" y="2797"/>
                </a:lnTo>
                <a:lnTo>
                  <a:pt x="263" y="2812"/>
                </a:lnTo>
                <a:lnTo>
                  <a:pt x="263" y="2812"/>
                </a:lnTo>
                <a:lnTo>
                  <a:pt x="269" y="2820"/>
                </a:lnTo>
                <a:lnTo>
                  <a:pt x="283" y="2819"/>
                </a:lnTo>
                <a:lnTo>
                  <a:pt x="283" y="2819"/>
                </a:lnTo>
                <a:lnTo>
                  <a:pt x="320" y="2803"/>
                </a:lnTo>
                <a:lnTo>
                  <a:pt x="320" y="2803"/>
                </a:lnTo>
                <a:lnTo>
                  <a:pt x="360" y="2789"/>
                </a:lnTo>
                <a:lnTo>
                  <a:pt x="396" y="2802"/>
                </a:lnTo>
                <a:lnTo>
                  <a:pt x="396" y="2802"/>
                </a:lnTo>
                <a:lnTo>
                  <a:pt x="407" y="2822"/>
                </a:lnTo>
                <a:lnTo>
                  <a:pt x="407" y="2822"/>
                </a:lnTo>
                <a:lnTo>
                  <a:pt x="402" y="2841"/>
                </a:lnTo>
                <a:lnTo>
                  <a:pt x="410" y="2878"/>
                </a:lnTo>
                <a:lnTo>
                  <a:pt x="410" y="2878"/>
                </a:lnTo>
                <a:lnTo>
                  <a:pt x="420" y="2901"/>
                </a:lnTo>
                <a:lnTo>
                  <a:pt x="433" y="2911"/>
                </a:lnTo>
                <a:lnTo>
                  <a:pt x="433" y="2911"/>
                </a:lnTo>
                <a:lnTo>
                  <a:pt x="430" y="2926"/>
                </a:lnTo>
                <a:lnTo>
                  <a:pt x="410" y="2936"/>
                </a:lnTo>
                <a:lnTo>
                  <a:pt x="366" y="2910"/>
                </a:lnTo>
                <a:lnTo>
                  <a:pt x="322" y="2936"/>
                </a:lnTo>
                <a:lnTo>
                  <a:pt x="301" y="2966"/>
                </a:lnTo>
                <a:lnTo>
                  <a:pt x="302" y="2988"/>
                </a:lnTo>
                <a:lnTo>
                  <a:pt x="322" y="3019"/>
                </a:lnTo>
                <a:lnTo>
                  <a:pt x="314" y="3045"/>
                </a:lnTo>
                <a:lnTo>
                  <a:pt x="315" y="3084"/>
                </a:lnTo>
                <a:lnTo>
                  <a:pt x="283" y="3110"/>
                </a:lnTo>
                <a:lnTo>
                  <a:pt x="286" y="3127"/>
                </a:lnTo>
                <a:lnTo>
                  <a:pt x="269" y="3156"/>
                </a:lnTo>
                <a:lnTo>
                  <a:pt x="265" y="3194"/>
                </a:lnTo>
                <a:lnTo>
                  <a:pt x="232" y="3240"/>
                </a:lnTo>
                <a:lnTo>
                  <a:pt x="219" y="3246"/>
                </a:lnTo>
                <a:lnTo>
                  <a:pt x="203" y="3234"/>
                </a:lnTo>
                <a:lnTo>
                  <a:pt x="180" y="3238"/>
                </a:lnTo>
                <a:lnTo>
                  <a:pt x="161" y="3257"/>
                </a:lnTo>
                <a:lnTo>
                  <a:pt x="161" y="3257"/>
                </a:lnTo>
                <a:lnTo>
                  <a:pt x="223" y="3359"/>
                </a:lnTo>
                <a:lnTo>
                  <a:pt x="246" y="3418"/>
                </a:lnTo>
                <a:lnTo>
                  <a:pt x="240" y="3469"/>
                </a:lnTo>
                <a:lnTo>
                  <a:pt x="223" y="3509"/>
                </a:lnTo>
                <a:lnTo>
                  <a:pt x="223" y="3509"/>
                </a:lnTo>
                <a:lnTo>
                  <a:pt x="224" y="3544"/>
                </a:lnTo>
                <a:lnTo>
                  <a:pt x="234" y="3560"/>
                </a:lnTo>
                <a:lnTo>
                  <a:pt x="256" y="3576"/>
                </a:lnTo>
                <a:lnTo>
                  <a:pt x="283" y="3576"/>
                </a:lnTo>
                <a:lnTo>
                  <a:pt x="283" y="3576"/>
                </a:lnTo>
                <a:lnTo>
                  <a:pt x="296" y="3583"/>
                </a:lnTo>
                <a:lnTo>
                  <a:pt x="296" y="3583"/>
                </a:lnTo>
                <a:lnTo>
                  <a:pt x="302" y="3629"/>
                </a:lnTo>
                <a:lnTo>
                  <a:pt x="318" y="3639"/>
                </a:lnTo>
                <a:lnTo>
                  <a:pt x="318" y="3639"/>
                </a:lnTo>
                <a:lnTo>
                  <a:pt x="357" y="3645"/>
                </a:lnTo>
                <a:lnTo>
                  <a:pt x="357" y="3645"/>
                </a:lnTo>
                <a:lnTo>
                  <a:pt x="389" y="3649"/>
                </a:lnTo>
                <a:lnTo>
                  <a:pt x="400" y="3669"/>
                </a:lnTo>
                <a:lnTo>
                  <a:pt x="420" y="3681"/>
                </a:lnTo>
                <a:lnTo>
                  <a:pt x="420" y="3681"/>
                </a:lnTo>
                <a:lnTo>
                  <a:pt x="500" y="3695"/>
                </a:lnTo>
                <a:lnTo>
                  <a:pt x="500" y="3695"/>
                </a:lnTo>
                <a:lnTo>
                  <a:pt x="546" y="3689"/>
                </a:lnTo>
                <a:lnTo>
                  <a:pt x="546" y="3689"/>
                </a:lnTo>
                <a:lnTo>
                  <a:pt x="573" y="3704"/>
                </a:lnTo>
                <a:lnTo>
                  <a:pt x="573" y="3704"/>
                </a:lnTo>
                <a:lnTo>
                  <a:pt x="601" y="3717"/>
                </a:lnTo>
                <a:lnTo>
                  <a:pt x="609" y="3730"/>
                </a:lnTo>
                <a:lnTo>
                  <a:pt x="624" y="3782"/>
                </a:lnTo>
                <a:lnTo>
                  <a:pt x="624" y="3782"/>
                </a:lnTo>
                <a:lnTo>
                  <a:pt x="635" y="3790"/>
                </a:lnTo>
                <a:lnTo>
                  <a:pt x="635" y="3790"/>
                </a:lnTo>
                <a:lnTo>
                  <a:pt x="673" y="3809"/>
                </a:lnTo>
                <a:lnTo>
                  <a:pt x="684" y="3829"/>
                </a:lnTo>
                <a:lnTo>
                  <a:pt x="680" y="3841"/>
                </a:lnTo>
                <a:lnTo>
                  <a:pt x="726" y="3867"/>
                </a:lnTo>
                <a:lnTo>
                  <a:pt x="743" y="3900"/>
                </a:lnTo>
                <a:lnTo>
                  <a:pt x="737" y="3939"/>
                </a:lnTo>
                <a:lnTo>
                  <a:pt x="706" y="4011"/>
                </a:lnTo>
                <a:lnTo>
                  <a:pt x="706" y="4011"/>
                </a:lnTo>
                <a:lnTo>
                  <a:pt x="700" y="4040"/>
                </a:lnTo>
                <a:lnTo>
                  <a:pt x="717" y="4070"/>
                </a:lnTo>
                <a:lnTo>
                  <a:pt x="717" y="4070"/>
                </a:lnTo>
                <a:lnTo>
                  <a:pt x="785" y="4096"/>
                </a:lnTo>
                <a:lnTo>
                  <a:pt x="825" y="4091"/>
                </a:lnTo>
                <a:lnTo>
                  <a:pt x="825" y="4091"/>
                </a:lnTo>
                <a:lnTo>
                  <a:pt x="847" y="4086"/>
                </a:lnTo>
                <a:lnTo>
                  <a:pt x="847" y="4086"/>
                </a:lnTo>
                <a:lnTo>
                  <a:pt x="900" y="4066"/>
                </a:lnTo>
                <a:lnTo>
                  <a:pt x="939" y="4086"/>
                </a:lnTo>
                <a:lnTo>
                  <a:pt x="981" y="4090"/>
                </a:lnTo>
                <a:lnTo>
                  <a:pt x="981" y="4090"/>
                </a:lnTo>
                <a:lnTo>
                  <a:pt x="1021" y="4129"/>
                </a:lnTo>
                <a:lnTo>
                  <a:pt x="1021" y="4129"/>
                </a:lnTo>
                <a:lnTo>
                  <a:pt x="1052" y="4152"/>
                </a:lnTo>
                <a:lnTo>
                  <a:pt x="1052" y="4152"/>
                </a:lnTo>
                <a:lnTo>
                  <a:pt x="1039" y="4090"/>
                </a:lnTo>
                <a:lnTo>
                  <a:pt x="965" y="4001"/>
                </a:lnTo>
                <a:lnTo>
                  <a:pt x="971" y="3950"/>
                </a:lnTo>
                <a:lnTo>
                  <a:pt x="1006" y="3960"/>
                </a:lnTo>
                <a:lnTo>
                  <a:pt x="1033" y="3983"/>
                </a:lnTo>
                <a:lnTo>
                  <a:pt x="1072" y="3983"/>
                </a:lnTo>
                <a:lnTo>
                  <a:pt x="1083" y="3939"/>
                </a:lnTo>
                <a:lnTo>
                  <a:pt x="1027" y="3877"/>
                </a:lnTo>
                <a:lnTo>
                  <a:pt x="1050" y="3821"/>
                </a:lnTo>
                <a:lnTo>
                  <a:pt x="1072" y="3770"/>
                </a:lnTo>
                <a:lnTo>
                  <a:pt x="1167" y="3753"/>
                </a:lnTo>
                <a:lnTo>
                  <a:pt x="1161" y="3720"/>
                </a:lnTo>
                <a:lnTo>
                  <a:pt x="1111" y="3681"/>
                </a:lnTo>
                <a:lnTo>
                  <a:pt x="1027" y="3675"/>
                </a:lnTo>
                <a:lnTo>
                  <a:pt x="1033" y="3619"/>
                </a:lnTo>
                <a:lnTo>
                  <a:pt x="1056" y="3568"/>
                </a:lnTo>
                <a:lnTo>
                  <a:pt x="1095" y="3512"/>
                </a:lnTo>
                <a:lnTo>
                  <a:pt x="1134" y="3501"/>
                </a:lnTo>
                <a:lnTo>
                  <a:pt x="1167" y="3479"/>
                </a:lnTo>
                <a:lnTo>
                  <a:pt x="1178" y="3580"/>
                </a:lnTo>
                <a:lnTo>
                  <a:pt x="1223" y="3580"/>
                </a:lnTo>
                <a:lnTo>
                  <a:pt x="1240" y="3524"/>
                </a:lnTo>
                <a:lnTo>
                  <a:pt x="1285" y="3434"/>
                </a:lnTo>
                <a:lnTo>
                  <a:pt x="1392" y="3411"/>
                </a:lnTo>
                <a:lnTo>
                  <a:pt x="1442" y="3355"/>
                </a:lnTo>
                <a:lnTo>
                  <a:pt x="1504" y="3338"/>
                </a:lnTo>
                <a:lnTo>
                  <a:pt x="1560" y="3344"/>
                </a:lnTo>
                <a:lnTo>
                  <a:pt x="1628" y="3400"/>
                </a:lnTo>
                <a:lnTo>
                  <a:pt x="1628" y="3479"/>
                </a:lnTo>
                <a:lnTo>
                  <a:pt x="1638" y="3535"/>
                </a:lnTo>
                <a:lnTo>
                  <a:pt x="1673" y="3607"/>
                </a:lnTo>
                <a:lnTo>
                  <a:pt x="1655" y="3648"/>
                </a:lnTo>
                <a:lnTo>
                  <a:pt x="1593" y="3669"/>
                </a:lnTo>
                <a:lnTo>
                  <a:pt x="1566" y="3731"/>
                </a:lnTo>
                <a:lnTo>
                  <a:pt x="1566" y="3787"/>
                </a:lnTo>
                <a:lnTo>
                  <a:pt x="1521" y="3793"/>
                </a:lnTo>
                <a:lnTo>
                  <a:pt x="1521" y="3826"/>
                </a:lnTo>
                <a:lnTo>
                  <a:pt x="1543" y="3855"/>
                </a:lnTo>
                <a:lnTo>
                  <a:pt x="1543" y="3927"/>
                </a:lnTo>
                <a:lnTo>
                  <a:pt x="1481" y="3950"/>
                </a:lnTo>
                <a:lnTo>
                  <a:pt x="1454" y="3983"/>
                </a:lnTo>
                <a:lnTo>
                  <a:pt x="1403" y="3978"/>
                </a:lnTo>
                <a:lnTo>
                  <a:pt x="1392" y="3927"/>
                </a:lnTo>
                <a:lnTo>
                  <a:pt x="1336" y="3927"/>
                </a:lnTo>
                <a:lnTo>
                  <a:pt x="1297" y="3950"/>
                </a:lnTo>
                <a:lnTo>
                  <a:pt x="1268" y="3995"/>
                </a:lnTo>
                <a:lnTo>
                  <a:pt x="1276" y="4022"/>
                </a:lnTo>
                <a:lnTo>
                  <a:pt x="1276" y="4022"/>
                </a:lnTo>
                <a:lnTo>
                  <a:pt x="1282" y="4018"/>
                </a:lnTo>
                <a:lnTo>
                  <a:pt x="1300" y="4018"/>
                </a:lnTo>
                <a:close/>
              </a:path>
            </a:pathLst>
          </a:custGeom>
          <a:solidFill>
            <a:srgbClr val="FDB996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5" name="Freeform 19"/>
          <p:cNvSpPr>
            <a:spLocks noEditPoints="1"/>
          </p:cNvSpPr>
          <p:nvPr/>
        </p:nvSpPr>
        <p:spPr bwMode="auto">
          <a:xfrm>
            <a:off x="2486861" y="4410526"/>
            <a:ext cx="1406765" cy="1366438"/>
          </a:xfrm>
          <a:custGeom>
            <a:avLst/>
            <a:gdLst>
              <a:gd name="T0" fmla="*/ 842 w 2721"/>
              <a:gd name="T1" fmla="*/ 180 h 2643"/>
              <a:gd name="T2" fmla="*/ 1013 w 2721"/>
              <a:gd name="T3" fmla="*/ 561 h 2643"/>
              <a:gd name="T4" fmla="*/ 1544 w 2721"/>
              <a:gd name="T5" fmla="*/ 595 h 2643"/>
              <a:gd name="T6" fmla="*/ 1949 w 2721"/>
              <a:gd name="T7" fmla="*/ 745 h 2643"/>
              <a:gd name="T8" fmla="*/ 2348 w 2721"/>
              <a:gd name="T9" fmla="*/ 662 h 2643"/>
              <a:gd name="T10" fmla="*/ 2642 w 2721"/>
              <a:gd name="T11" fmla="*/ 1039 h 2643"/>
              <a:gd name="T12" fmla="*/ 2183 w 2721"/>
              <a:gd name="T13" fmla="*/ 1456 h 2643"/>
              <a:gd name="T14" fmla="*/ 1846 w 2721"/>
              <a:gd name="T15" fmla="*/ 1643 h 2643"/>
              <a:gd name="T16" fmla="*/ 1695 w 2721"/>
              <a:gd name="T17" fmla="*/ 1560 h 2643"/>
              <a:gd name="T18" fmla="*/ 1682 w 2721"/>
              <a:gd name="T19" fmla="*/ 1548 h 2643"/>
              <a:gd name="T20" fmla="*/ 1647 w 2721"/>
              <a:gd name="T21" fmla="*/ 1717 h 2643"/>
              <a:gd name="T22" fmla="*/ 1581 w 2721"/>
              <a:gd name="T23" fmla="*/ 1620 h 2643"/>
              <a:gd name="T24" fmla="*/ 1392 w 2721"/>
              <a:gd name="T25" fmla="*/ 1730 h 2643"/>
              <a:gd name="T26" fmla="*/ 1417 w 2721"/>
              <a:gd name="T27" fmla="*/ 1718 h 2643"/>
              <a:gd name="T28" fmla="*/ 1495 w 2721"/>
              <a:gd name="T29" fmla="*/ 1820 h 2643"/>
              <a:gd name="T30" fmla="*/ 1388 w 2721"/>
              <a:gd name="T31" fmla="*/ 1966 h 2643"/>
              <a:gd name="T32" fmla="*/ 1446 w 2721"/>
              <a:gd name="T33" fmla="*/ 2050 h 2643"/>
              <a:gd name="T34" fmla="*/ 1417 w 2721"/>
              <a:gd name="T35" fmla="*/ 2248 h 2643"/>
              <a:gd name="T36" fmla="*/ 1300 w 2721"/>
              <a:gd name="T37" fmla="*/ 2267 h 2643"/>
              <a:gd name="T38" fmla="*/ 1273 w 2721"/>
              <a:gd name="T39" fmla="*/ 2184 h 2643"/>
              <a:gd name="T40" fmla="*/ 1372 w 2721"/>
              <a:gd name="T41" fmla="*/ 2116 h 2643"/>
              <a:gd name="T42" fmla="*/ 1191 w 2721"/>
              <a:gd name="T43" fmla="*/ 2064 h 2643"/>
              <a:gd name="T44" fmla="*/ 1205 w 2721"/>
              <a:gd name="T45" fmla="*/ 1921 h 2643"/>
              <a:gd name="T46" fmla="*/ 1100 w 2721"/>
              <a:gd name="T47" fmla="*/ 1973 h 2643"/>
              <a:gd name="T48" fmla="*/ 934 w 2721"/>
              <a:gd name="T49" fmla="*/ 2034 h 2643"/>
              <a:gd name="T50" fmla="*/ 729 w 2721"/>
              <a:gd name="T51" fmla="*/ 1849 h 2643"/>
              <a:gd name="T52" fmla="*/ 692 w 2721"/>
              <a:gd name="T53" fmla="*/ 1748 h 2643"/>
              <a:gd name="T54" fmla="*/ 675 w 2721"/>
              <a:gd name="T55" fmla="*/ 1867 h 2643"/>
              <a:gd name="T56" fmla="*/ 562 w 2721"/>
              <a:gd name="T57" fmla="*/ 1855 h 2643"/>
              <a:gd name="T58" fmla="*/ 402 w 2721"/>
              <a:gd name="T59" fmla="*/ 1926 h 2643"/>
              <a:gd name="T60" fmla="*/ 186 w 2721"/>
              <a:gd name="T61" fmla="*/ 1698 h 2643"/>
              <a:gd name="T62" fmla="*/ 147 w 2721"/>
              <a:gd name="T63" fmla="*/ 990 h 2643"/>
              <a:gd name="T64" fmla="*/ 61 w 2721"/>
              <a:gd name="T65" fmla="*/ 660 h 2643"/>
              <a:gd name="T66" fmla="*/ 281 w 2721"/>
              <a:gd name="T67" fmla="*/ 154 h 2643"/>
              <a:gd name="T68" fmla="*/ 2085 w 2721"/>
              <a:gd name="T69" fmla="*/ 1730 h 2643"/>
              <a:gd name="T70" fmla="*/ 2044 w 2721"/>
              <a:gd name="T71" fmla="*/ 1758 h 2643"/>
              <a:gd name="T72" fmla="*/ 1858 w 2721"/>
              <a:gd name="T73" fmla="*/ 1831 h 2643"/>
              <a:gd name="T74" fmla="*/ 1895 w 2721"/>
              <a:gd name="T75" fmla="*/ 2021 h 2643"/>
              <a:gd name="T76" fmla="*/ 1917 w 2721"/>
              <a:gd name="T77" fmla="*/ 2127 h 2643"/>
              <a:gd name="T78" fmla="*/ 1881 w 2721"/>
              <a:gd name="T79" fmla="*/ 2253 h 2643"/>
              <a:gd name="T80" fmla="*/ 1813 w 2721"/>
              <a:gd name="T81" fmla="*/ 2403 h 2643"/>
              <a:gd name="T82" fmla="*/ 1665 w 2721"/>
              <a:gd name="T83" fmla="*/ 2427 h 2643"/>
              <a:gd name="T84" fmla="*/ 1629 w 2721"/>
              <a:gd name="T85" fmla="*/ 2280 h 2643"/>
              <a:gd name="T86" fmla="*/ 1620 w 2721"/>
              <a:gd name="T87" fmla="*/ 2166 h 2643"/>
              <a:gd name="T88" fmla="*/ 1477 w 2721"/>
              <a:gd name="T89" fmla="*/ 2136 h 2643"/>
              <a:gd name="T90" fmla="*/ 1633 w 2721"/>
              <a:gd name="T91" fmla="*/ 2032 h 2643"/>
              <a:gd name="T92" fmla="*/ 1681 w 2721"/>
              <a:gd name="T93" fmla="*/ 1913 h 2643"/>
              <a:gd name="T94" fmla="*/ 1804 w 2721"/>
              <a:gd name="T95" fmla="*/ 1845 h 2643"/>
              <a:gd name="T96" fmla="*/ 1763 w 2721"/>
              <a:gd name="T97" fmla="*/ 1854 h 2643"/>
              <a:gd name="T98" fmla="*/ 484 w 2721"/>
              <a:gd name="T99" fmla="*/ 1952 h 2643"/>
              <a:gd name="T100" fmla="*/ 538 w 2721"/>
              <a:gd name="T101" fmla="*/ 2192 h 2643"/>
              <a:gd name="T102" fmla="*/ 768 w 2721"/>
              <a:gd name="T103" fmla="*/ 2244 h 2643"/>
              <a:gd name="T104" fmla="*/ 711 w 2721"/>
              <a:gd name="T105" fmla="*/ 2446 h 2643"/>
              <a:gd name="T106" fmla="*/ 592 w 2721"/>
              <a:gd name="T107" fmla="*/ 2414 h 2643"/>
              <a:gd name="T108" fmla="*/ 399 w 2721"/>
              <a:gd name="T109" fmla="*/ 2332 h 2643"/>
              <a:gd name="T110" fmla="*/ 396 w 2721"/>
              <a:gd name="T111" fmla="*/ 2035 h 2643"/>
              <a:gd name="T112" fmla="*/ 744 w 2721"/>
              <a:gd name="T113" fmla="*/ 2055 h 2643"/>
              <a:gd name="T114" fmla="*/ 702 w 2721"/>
              <a:gd name="T115" fmla="*/ 2153 h 2643"/>
              <a:gd name="T116" fmla="*/ 1061 w 2721"/>
              <a:gd name="T117" fmla="*/ 2162 h 2643"/>
              <a:gd name="T118" fmla="*/ 1045 w 2721"/>
              <a:gd name="T119" fmla="*/ 2253 h 2643"/>
              <a:gd name="T120" fmla="*/ 1489 w 2721"/>
              <a:gd name="T121" fmla="*/ 2240 h 2643"/>
              <a:gd name="T122" fmla="*/ 1489 w 2721"/>
              <a:gd name="T123" fmla="*/ 2260 h 2643"/>
              <a:gd name="T124" fmla="*/ 1157 w 2721"/>
              <a:gd name="T125" fmla="*/ 2626 h 2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21" h="2643">
                <a:moveTo>
                  <a:pt x="530" y="51"/>
                </a:moveTo>
                <a:lnTo>
                  <a:pt x="552" y="67"/>
                </a:lnTo>
                <a:lnTo>
                  <a:pt x="579" y="67"/>
                </a:lnTo>
                <a:lnTo>
                  <a:pt x="579" y="67"/>
                </a:lnTo>
                <a:lnTo>
                  <a:pt x="592" y="74"/>
                </a:lnTo>
                <a:lnTo>
                  <a:pt x="592" y="74"/>
                </a:lnTo>
                <a:lnTo>
                  <a:pt x="598" y="120"/>
                </a:lnTo>
                <a:lnTo>
                  <a:pt x="614" y="130"/>
                </a:lnTo>
                <a:lnTo>
                  <a:pt x="614" y="130"/>
                </a:lnTo>
                <a:lnTo>
                  <a:pt x="653" y="136"/>
                </a:lnTo>
                <a:lnTo>
                  <a:pt x="653" y="136"/>
                </a:lnTo>
                <a:lnTo>
                  <a:pt x="685" y="140"/>
                </a:lnTo>
                <a:lnTo>
                  <a:pt x="696" y="160"/>
                </a:lnTo>
                <a:lnTo>
                  <a:pt x="716" y="172"/>
                </a:lnTo>
                <a:lnTo>
                  <a:pt x="716" y="172"/>
                </a:lnTo>
                <a:lnTo>
                  <a:pt x="796" y="186"/>
                </a:lnTo>
                <a:lnTo>
                  <a:pt x="796" y="186"/>
                </a:lnTo>
                <a:lnTo>
                  <a:pt x="842" y="180"/>
                </a:lnTo>
                <a:lnTo>
                  <a:pt x="842" y="180"/>
                </a:lnTo>
                <a:lnTo>
                  <a:pt x="869" y="195"/>
                </a:lnTo>
                <a:lnTo>
                  <a:pt x="869" y="195"/>
                </a:lnTo>
                <a:lnTo>
                  <a:pt x="897" y="208"/>
                </a:lnTo>
                <a:lnTo>
                  <a:pt x="905" y="221"/>
                </a:lnTo>
                <a:lnTo>
                  <a:pt x="920" y="273"/>
                </a:lnTo>
                <a:lnTo>
                  <a:pt x="920" y="273"/>
                </a:lnTo>
                <a:lnTo>
                  <a:pt x="931" y="281"/>
                </a:lnTo>
                <a:lnTo>
                  <a:pt x="931" y="281"/>
                </a:lnTo>
                <a:lnTo>
                  <a:pt x="969" y="300"/>
                </a:lnTo>
                <a:lnTo>
                  <a:pt x="980" y="320"/>
                </a:lnTo>
                <a:lnTo>
                  <a:pt x="976" y="332"/>
                </a:lnTo>
                <a:lnTo>
                  <a:pt x="1022" y="358"/>
                </a:lnTo>
                <a:lnTo>
                  <a:pt x="1039" y="391"/>
                </a:lnTo>
                <a:lnTo>
                  <a:pt x="1033" y="430"/>
                </a:lnTo>
                <a:lnTo>
                  <a:pt x="1002" y="502"/>
                </a:lnTo>
                <a:lnTo>
                  <a:pt x="1002" y="502"/>
                </a:lnTo>
                <a:lnTo>
                  <a:pt x="996" y="531"/>
                </a:lnTo>
                <a:lnTo>
                  <a:pt x="1013" y="561"/>
                </a:lnTo>
                <a:lnTo>
                  <a:pt x="1013" y="561"/>
                </a:lnTo>
                <a:lnTo>
                  <a:pt x="1081" y="587"/>
                </a:lnTo>
                <a:lnTo>
                  <a:pt x="1121" y="582"/>
                </a:lnTo>
                <a:lnTo>
                  <a:pt x="1121" y="582"/>
                </a:lnTo>
                <a:lnTo>
                  <a:pt x="1143" y="577"/>
                </a:lnTo>
                <a:lnTo>
                  <a:pt x="1143" y="577"/>
                </a:lnTo>
                <a:lnTo>
                  <a:pt x="1196" y="557"/>
                </a:lnTo>
                <a:lnTo>
                  <a:pt x="1235" y="577"/>
                </a:lnTo>
                <a:lnTo>
                  <a:pt x="1277" y="581"/>
                </a:lnTo>
                <a:lnTo>
                  <a:pt x="1277" y="581"/>
                </a:lnTo>
                <a:lnTo>
                  <a:pt x="1317" y="620"/>
                </a:lnTo>
                <a:lnTo>
                  <a:pt x="1317" y="620"/>
                </a:lnTo>
                <a:lnTo>
                  <a:pt x="1346" y="643"/>
                </a:lnTo>
                <a:lnTo>
                  <a:pt x="1391" y="642"/>
                </a:lnTo>
                <a:lnTo>
                  <a:pt x="1454" y="597"/>
                </a:lnTo>
                <a:lnTo>
                  <a:pt x="1454" y="597"/>
                </a:lnTo>
                <a:lnTo>
                  <a:pt x="1482" y="590"/>
                </a:lnTo>
                <a:lnTo>
                  <a:pt x="1482" y="590"/>
                </a:lnTo>
                <a:lnTo>
                  <a:pt x="1525" y="606"/>
                </a:lnTo>
                <a:lnTo>
                  <a:pt x="1544" y="595"/>
                </a:lnTo>
                <a:lnTo>
                  <a:pt x="1558" y="531"/>
                </a:lnTo>
                <a:lnTo>
                  <a:pt x="1572" y="513"/>
                </a:lnTo>
                <a:lnTo>
                  <a:pt x="1578" y="509"/>
                </a:lnTo>
                <a:lnTo>
                  <a:pt x="1596" y="509"/>
                </a:lnTo>
                <a:lnTo>
                  <a:pt x="1596" y="509"/>
                </a:lnTo>
                <a:lnTo>
                  <a:pt x="1608" y="532"/>
                </a:lnTo>
                <a:lnTo>
                  <a:pt x="1600" y="587"/>
                </a:lnTo>
                <a:lnTo>
                  <a:pt x="1600" y="587"/>
                </a:lnTo>
                <a:lnTo>
                  <a:pt x="1614" y="630"/>
                </a:lnTo>
                <a:lnTo>
                  <a:pt x="1630" y="653"/>
                </a:lnTo>
                <a:lnTo>
                  <a:pt x="1668" y="683"/>
                </a:lnTo>
                <a:lnTo>
                  <a:pt x="1668" y="683"/>
                </a:lnTo>
                <a:lnTo>
                  <a:pt x="1685" y="702"/>
                </a:lnTo>
                <a:lnTo>
                  <a:pt x="1709" y="715"/>
                </a:lnTo>
                <a:lnTo>
                  <a:pt x="1709" y="715"/>
                </a:lnTo>
                <a:lnTo>
                  <a:pt x="1816" y="695"/>
                </a:lnTo>
                <a:lnTo>
                  <a:pt x="1816" y="695"/>
                </a:lnTo>
                <a:lnTo>
                  <a:pt x="1877" y="709"/>
                </a:lnTo>
                <a:lnTo>
                  <a:pt x="1949" y="745"/>
                </a:lnTo>
                <a:lnTo>
                  <a:pt x="1949" y="745"/>
                </a:lnTo>
                <a:lnTo>
                  <a:pt x="1983" y="755"/>
                </a:lnTo>
                <a:lnTo>
                  <a:pt x="2012" y="745"/>
                </a:lnTo>
                <a:lnTo>
                  <a:pt x="2083" y="686"/>
                </a:lnTo>
                <a:lnTo>
                  <a:pt x="2101" y="692"/>
                </a:lnTo>
                <a:lnTo>
                  <a:pt x="2101" y="692"/>
                </a:lnTo>
                <a:lnTo>
                  <a:pt x="2122" y="683"/>
                </a:lnTo>
                <a:lnTo>
                  <a:pt x="2153" y="643"/>
                </a:lnTo>
                <a:lnTo>
                  <a:pt x="2153" y="643"/>
                </a:lnTo>
                <a:lnTo>
                  <a:pt x="2191" y="617"/>
                </a:lnTo>
                <a:lnTo>
                  <a:pt x="2191" y="617"/>
                </a:lnTo>
                <a:lnTo>
                  <a:pt x="2228" y="617"/>
                </a:lnTo>
                <a:lnTo>
                  <a:pt x="2228" y="617"/>
                </a:lnTo>
                <a:lnTo>
                  <a:pt x="2253" y="620"/>
                </a:lnTo>
                <a:lnTo>
                  <a:pt x="2280" y="633"/>
                </a:lnTo>
                <a:lnTo>
                  <a:pt x="2280" y="633"/>
                </a:lnTo>
                <a:lnTo>
                  <a:pt x="2305" y="646"/>
                </a:lnTo>
                <a:lnTo>
                  <a:pt x="2305" y="646"/>
                </a:lnTo>
                <a:lnTo>
                  <a:pt x="2348" y="662"/>
                </a:lnTo>
                <a:lnTo>
                  <a:pt x="2348" y="662"/>
                </a:lnTo>
                <a:lnTo>
                  <a:pt x="2365" y="656"/>
                </a:lnTo>
                <a:lnTo>
                  <a:pt x="2365" y="656"/>
                </a:lnTo>
                <a:lnTo>
                  <a:pt x="2378" y="642"/>
                </a:lnTo>
                <a:lnTo>
                  <a:pt x="2378" y="642"/>
                </a:lnTo>
                <a:lnTo>
                  <a:pt x="2405" y="685"/>
                </a:lnTo>
                <a:lnTo>
                  <a:pt x="2405" y="711"/>
                </a:lnTo>
                <a:lnTo>
                  <a:pt x="2384" y="729"/>
                </a:lnTo>
                <a:lnTo>
                  <a:pt x="2384" y="729"/>
                </a:lnTo>
                <a:lnTo>
                  <a:pt x="2343" y="764"/>
                </a:lnTo>
                <a:lnTo>
                  <a:pt x="2349" y="851"/>
                </a:lnTo>
                <a:lnTo>
                  <a:pt x="2390" y="869"/>
                </a:lnTo>
                <a:lnTo>
                  <a:pt x="2439" y="869"/>
                </a:lnTo>
                <a:lnTo>
                  <a:pt x="2439" y="869"/>
                </a:lnTo>
                <a:lnTo>
                  <a:pt x="2482" y="874"/>
                </a:lnTo>
                <a:lnTo>
                  <a:pt x="2541" y="934"/>
                </a:lnTo>
                <a:lnTo>
                  <a:pt x="2541" y="934"/>
                </a:lnTo>
                <a:lnTo>
                  <a:pt x="2603" y="1005"/>
                </a:lnTo>
                <a:lnTo>
                  <a:pt x="2642" y="1039"/>
                </a:lnTo>
                <a:lnTo>
                  <a:pt x="2642" y="1039"/>
                </a:lnTo>
                <a:lnTo>
                  <a:pt x="2698" y="1042"/>
                </a:lnTo>
                <a:lnTo>
                  <a:pt x="2698" y="1042"/>
                </a:lnTo>
                <a:lnTo>
                  <a:pt x="2721" y="1071"/>
                </a:lnTo>
                <a:lnTo>
                  <a:pt x="2721" y="1071"/>
                </a:lnTo>
                <a:lnTo>
                  <a:pt x="2668" y="1120"/>
                </a:lnTo>
                <a:lnTo>
                  <a:pt x="2658" y="1153"/>
                </a:lnTo>
                <a:lnTo>
                  <a:pt x="2570" y="1163"/>
                </a:lnTo>
                <a:lnTo>
                  <a:pt x="2539" y="1209"/>
                </a:lnTo>
                <a:lnTo>
                  <a:pt x="2524" y="1258"/>
                </a:lnTo>
                <a:lnTo>
                  <a:pt x="2505" y="1283"/>
                </a:lnTo>
                <a:lnTo>
                  <a:pt x="2472" y="1277"/>
                </a:lnTo>
                <a:lnTo>
                  <a:pt x="2401" y="1322"/>
                </a:lnTo>
                <a:lnTo>
                  <a:pt x="2384" y="1342"/>
                </a:lnTo>
                <a:lnTo>
                  <a:pt x="2369" y="1346"/>
                </a:lnTo>
                <a:lnTo>
                  <a:pt x="2354" y="1382"/>
                </a:lnTo>
                <a:lnTo>
                  <a:pt x="2328" y="1410"/>
                </a:lnTo>
                <a:lnTo>
                  <a:pt x="2253" y="1413"/>
                </a:lnTo>
                <a:lnTo>
                  <a:pt x="2183" y="1456"/>
                </a:lnTo>
                <a:lnTo>
                  <a:pt x="2143" y="1462"/>
                </a:lnTo>
                <a:lnTo>
                  <a:pt x="2134" y="1552"/>
                </a:lnTo>
                <a:lnTo>
                  <a:pt x="2058" y="1573"/>
                </a:lnTo>
                <a:lnTo>
                  <a:pt x="2013" y="1590"/>
                </a:lnTo>
                <a:lnTo>
                  <a:pt x="2011" y="1599"/>
                </a:lnTo>
                <a:lnTo>
                  <a:pt x="2011" y="1599"/>
                </a:lnTo>
                <a:lnTo>
                  <a:pt x="1977" y="1639"/>
                </a:lnTo>
                <a:lnTo>
                  <a:pt x="1960" y="1626"/>
                </a:lnTo>
                <a:lnTo>
                  <a:pt x="1963" y="1648"/>
                </a:lnTo>
                <a:lnTo>
                  <a:pt x="1941" y="1650"/>
                </a:lnTo>
                <a:lnTo>
                  <a:pt x="1923" y="1636"/>
                </a:lnTo>
                <a:lnTo>
                  <a:pt x="1911" y="1655"/>
                </a:lnTo>
                <a:lnTo>
                  <a:pt x="1902" y="1655"/>
                </a:lnTo>
                <a:lnTo>
                  <a:pt x="1895" y="1642"/>
                </a:lnTo>
                <a:lnTo>
                  <a:pt x="1879" y="1645"/>
                </a:lnTo>
                <a:lnTo>
                  <a:pt x="1879" y="1629"/>
                </a:lnTo>
                <a:lnTo>
                  <a:pt x="1856" y="1627"/>
                </a:lnTo>
                <a:lnTo>
                  <a:pt x="1859" y="1637"/>
                </a:lnTo>
                <a:lnTo>
                  <a:pt x="1846" y="1643"/>
                </a:lnTo>
                <a:lnTo>
                  <a:pt x="1833" y="1630"/>
                </a:lnTo>
                <a:lnTo>
                  <a:pt x="1829" y="1622"/>
                </a:lnTo>
                <a:lnTo>
                  <a:pt x="1846" y="1613"/>
                </a:lnTo>
                <a:lnTo>
                  <a:pt x="1861" y="1590"/>
                </a:lnTo>
                <a:lnTo>
                  <a:pt x="1849" y="1577"/>
                </a:lnTo>
                <a:lnTo>
                  <a:pt x="1849" y="1557"/>
                </a:lnTo>
                <a:lnTo>
                  <a:pt x="1833" y="1552"/>
                </a:lnTo>
                <a:lnTo>
                  <a:pt x="1838" y="1534"/>
                </a:lnTo>
                <a:lnTo>
                  <a:pt x="1807" y="1548"/>
                </a:lnTo>
                <a:lnTo>
                  <a:pt x="1817" y="1580"/>
                </a:lnTo>
                <a:lnTo>
                  <a:pt x="1796" y="1597"/>
                </a:lnTo>
                <a:lnTo>
                  <a:pt x="1790" y="1570"/>
                </a:lnTo>
                <a:lnTo>
                  <a:pt x="1757" y="1557"/>
                </a:lnTo>
                <a:lnTo>
                  <a:pt x="1754" y="1542"/>
                </a:lnTo>
                <a:lnTo>
                  <a:pt x="1763" y="1532"/>
                </a:lnTo>
                <a:lnTo>
                  <a:pt x="1730" y="1538"/>
                </a:lnTo>
                <a:lnTo>
                  <a:pt x="1722" y="1570"/>
                </a:lnTo>
                <a:lnTo>
                  <a:pt x="1711" y="1554"/>
                </a:lnTo>
                <a:lnTo>
                  <a:pt x="1695" y="1560"/>
                </a:lnTo>
                <a:lnTo>
                  <a:pt x="1709" y="1539"/>
                </a:lnTo>
                <a:lnTo>
                  <a:pt x="1698" y="1521"/>
                </a:lnTo>
                <a:lnTo>
                  <a:pt x="1701" y="1505"/>
                </a:lnTo>
                <a:lnTo>
                  <a:pt x="1691" y="1509"/>
                </a:lnTo>
                <a:lnTo>
                  <a:pt x="1673" y="1486"/>
                </a:lnTo>
                <a:lnTo>
                  <a:pt x="1669" y="1428"/>
                </a:lnTo>
                <a:lnTo>
                  <a:pt x="1699" y="1405"/>
                </a:lnTo>
                <a:lnTo>
                  <a:pt x="1725" y="1403"/>
                </a:lnTo>
                <a:lnTo>
                  <a:pt x="1741" y="1385"/>
                </a:lnTo>
                <a:lnTo>
                  <a:pt x="1718" y="1398"/>
                </a:lnTo>
                <a:lnTo>
                  <a:pt x="1665" y="1410"/>
                </a:lnTo>
                <a:lnTo>
                  <a:pt x="1626" y="1456"/>
                </a:lnTo>
                <a:lnTo>
                  <a:pt x="1634" y="1479"/>
                </a:lnTo>
                <a:lnTo>
                  <a:pt x="1650" y="1485"/>
                </a:lnTo>
                <a:lnTo>
                  <a:pt x="1639" y="1496"/>
                </a:lnTo>
                <a:lnTo>
                  <a:pt x="1644" y="1508"/>
                </a:lnTo>
                <a:lnTo>
                  <a:pt x="1656" y="1502"/>
                </a:lnTo>
                <a:lnTo>
                  <a:pt x="1665" y="1511"/>
                </a:lnTo>
                <a:lnTo>
                  <a:pt x="1682" y="1548"/>
                </a:lnTo>
                <a:lnTo>
                  <a:pt x="1676" y="1558"/>
                </a:lnTo>
                <a:lnTo>
                  <a:pt x="1657" y="1564"/>
                </a:lnTo>
                <a:lnTo>
                  <a:pt x="1643" y="1558"/>
                </a:lnTo>
                <a:lnTo>
                  <a:pt x="1640" y="1571"/>
                </a:lnTo>
                <a:lnTo>
                  <a:pt x="1659" y="1577"/>
                </a:lnTo>
                <a:lnTo>
                  <a:pt x="1673" y="1568"/>
                </a:lnTo>
                <a:lnTo>
                  <a:pt x="1686" y="1570"/>
                </a:lnTo>
                <a:lnTo>
                  <a:pt x="1681" y="1587"/>
                </a:lnTo>
                <a:lnTo>
                  <a:pt x="1688" y="1630"/>
                </a:lnTo>
                <a:lnTo>
                  <a:pt x="1731" y="1666"/>
                </a:lnTo>
                <a:lnTo>
                  <a:pt x="1731" y="1671"/>
                </a:lnTo>
                <a:lnTo>
                  <a:pt x="1691" y="1678"/>
                </a:lnTo>
                <a:lnTo>
                  <a:pt x="1705" y="1695"/>
                </a:lnTo>
                <a:lnTo>
                  <a:pt x="1730" y="1689"/>
                </a:lnTo>
                <a:lnTo>
                  <a:pt x="1744" y="1695"/>
                </a:lnTo>
                <a:lnTo>
                  <a:pt x="1744" y="1701"/>
                </a:lnTo>
                <a:lnTo>
                  <a:pt x="1693" y="1722"/>
                </a:lnTo>
                <a:lnTo>
                  <a:pt x="1637" y="1733"/>
                </a:lnTo>
                <a:lnTo>
                  <a:pt x="1647" y="1717"/>
                </a:lnTo>
                <a:lnTo>
                  <a:pt x="1663" y="1712"/>
                </a:lnTo>
                <a:lnTo>
                  <a:pt x="1669" y="1694"/>
                </a:lnTo>
                <a:lnTo>
                  <a:pt x="1663" y="1692"/>
                </a:lnTo>
                <a:lnTo>
                  <a:pt x="1656" y="1708"/>
                </a:lnTo>
                <a:lnTo>
                  <a:pt x="1650" y="1701"/>
                </a:lnTo>
                <a:lnTo>
                  <a:pt x="1620" y="1705"/>
                </a:lnTo>
                <a:lnTo>
                  <a:pt x="1632" y="1730"/>
                </a:lnTo>
                <a:lnTo>
                  <a:pt x="1623" y="1735"/>
                </a:lnTo>
                <a:lnTo>
                  <a:pt x="1608" y="1733"/>
                </a:lnTo>
                <a:lnTo>
                  <a:pt x="1585" y="1699"/>
                </a:lnTo>
                <a:lnTo>
                  <a:pt x="1626" y="1697"/>
                </a:lnTo>
                <a:lnTo>
                  <a:pt x="1620" y="1675"/>
                </a:lnTo>
                <a:lnTo>
                  <a:pt x="1637" y="1663"/>
                </a:lnTo>
                <a:lnTo>
                  <a:pt x="1655" y="1662"/>
                </a:lnTo>
                <a:lnTo>
                  <a:pt x="1655" y="1655"/>
                </a:lnTo>
                <a:lnTo>
                  <a:pt x="1585" y="1635"/>
                </a:lnTo>
                <a:lnTo>
                  <a:pt x="1597" y="1622"/>
                </a:lnTo>
                <a:lnTo>
                  <a:pt x="1590" y="1614"/>
                </a:lnTo>
                <a:lnTo>
                  <a:pt x="1581" y="1620"/>
                </a:lnTo>
                <a:lnTo>
                  <a:pt x="1580" y="1594"/>
                </a:lnTo>
                <a:lnTo>
                  <a:pt x="1561" y="1627"/>
                </a:lnTo>
                <a:lnTo>
                  <a:pt x="1552" y="1624"/>
                </a:lnTo>
                <a:lnTo>
                  <a:pt x="1534" y="1639"/>
                </a:lnTo>
                <a:lnTo>
                  <a:pt x="1522" y="1639"/>
                </a:lnTo>
                <a:lnTo>
                  <a:pt x="1506" y="1623"/>
                </a:lnTo>
                <a:lnTo>
                  <a:pt x="1489" y="1617"/>
                </a:lnTo>
                <a:lnTo>
                  <a:pt x="1490" y="1633"/>
                </a:lnTo>
                <a:lnTo>
                  <a:pt x="1472" y="1640"/>
                </a:lnTo>
                <a:lnTo>
                  <a:pt x="1446" y="1624"/>
                </a:lnTo>
                <a:lnTo>
                  <a:pt x="1431" y="1624"/>
                </a:lnTo>
                <a:lnTo>
                  <a:pt x="1427" y="1643"/>
                </a:lnTo>
                <a:lnTo>
                  <a:pt x="1480" y="1673"/>
                </a:lnTo>
                <a:lnTo>
                  <a:pt x="1480" y="1681"/>
                </a:lnTo>
                <a:lnTo>
                  <a:pt x="1473" y="1686"/>
                </a:lnTo>
                <a:lnTo>
                  <a:pt x="1461" y="1673"/>
                </a:lnTo>
                <a:lnTo>
                  <a:pt x="1453" y="1691"/>
                </a:lnTo>
                <a:lnTo>
                  <a:pt x="1415" y="1695"/>
                </a:lnTo>
                <a:lnTo>
                  <a:pt x="1392" y="1730"/>
                </a:lnTo>
                <a:lnTo>
                  <a:pt x="1371" y="1730"/>
                </a:lnTo>
                <a:lnTo>
                  <a:pt x="1372" y="1715"/>
                </a:lnTo>
                <a:lnTo>
                  <a:pt x="1365" y="1714"/>
                </a:lnTo>
                <a:lnTo>
                  <a:pt x="1345" y="1731"/>
                </a:lnTo>
                <a:lnTo>
                  <a:pt x="1317" y="1738"/>
                </a:lnTo>
                <a:lnTo>
                  <a:pt x="1316" y="1748"/>
                </a:lnTo>
                <a:lnTo>
                  <a:pt x="1303" y="1741"/>
                </a:lnTo>
                <a:lnTo>
                  <a:pt x="1314" y="1769"/>
                </a:lnTo>
                <a:lnTo>
                  <a:pt x="1300" y="1782"/>
                </a:lnTo>
                <a:lnTo>
                  <a:pt x="1293" y="1777"/>
                </a:lnTo>
                <a:lnTo>
                  <a:pt x="1296" y="1795"/>
                </a:lnTo>
                <a:lnTo>
                  <a:pt x="1276" y="1809"/>
                </a:lnTo>
                <a:lnTo>
                  <a:pt x="1276" y="1822"/>
                </a:lnTo>
                <a:lnTo>
                  <a:pt x="1290" y="1809"/>
                </a:lnTo>
                <a:lnTo>
                  <a:pt x="1325" y="1802"/>
                </a:lnTo>
                <a:lnTo>
                  <a:pt x="1326" y="1770"/>
                </a:lnTo>
                <a:lnTo>
                  <a:pt x="1353" y="1754"/>
                </a:lnTo>
                <a:lnTo>
                  <a:pt x="1427" y="1735"/>
                </a:lnTo>
                <a:lnTo>
                  <a:pt x="1417" y="1718"/>
                </a:lnTo>
                <a:lnTo>
                  <a:pt x="1423" y="1699"/>
                </a:lnTo>
                <a:lnTo>
                  <a:pt x="1437" y="1697"/>
                </a:lnTo>
                <a:lnTo>
                  <a:pt x="1444" y="1711"/>
                </a:lnTo>
                <a:lnTo>
                  <a:pt x="1460" y="1702"/>
                </a:lnTo>
                <a:lnTo>
                  <a:pt x="1461" y="1685"/>
                </a:lnTo>
                <a:lnTo>
                  <a:pt x="1485" y="1709"/>
                </a:lnTo>
                <a:lnTo>
                  <a:pt x="1477" y="1724"/>
                </a:lnTo>
                <a:lnTo>
                  <a:pt x="1483" y="1731"/>
                </a:lnTo>
                <a:lnTo>
                  <a:pt x="1479" y="1747"/>
                </a:lnTo>
                <a:lnTo>
                  <a:pt x="1454" y="1741"/>
                </a:lnTo>
                <a:lnTo>
                  <a:pt x="1447" y="1746"/>
                </a:lnTo>
                <a:lnTo>
                  <a:pt x="1460" y="1754"/>
                </a:lnTo>
                <a:lnTo>
                  <a:pt x="1483" y="1757"/>
                </a:lnTo>
                <a:lnTo>
                  <a:pt x="1490" y="1769"/>
                </a:lnTo>
                <a:lnTo>
                  <a:pt x="1483" y="1783"/>
                </a:lnTo>
                <a:lnTo>
                  <a:pt x="1516" y="1799"/>
                </a:lnTo>
                <a:lnTo>
                  <a:pt x="1518" y="1810"/>
                </a:lnTo>
                <a:lnTo>
                  <a:pt x="1502" y="1832"/>
                </a:lnTo>
                <a:lnTo>
                  <a:pt x="1495" y="1820"/>
                </a:lnTo>
                <a:lnTo>
                  <a:pt x="1486" y="1822"/>
                </a:lnTo>
                <a:lnTo>
                  <a:pt x="1489" y="1844"/>
                </a:lnTo>
                <a:lnTo>
                  <a:pt x="1476" y="1845"/>
                </a:lnTo>
                <a:lnTo>
                  <a:pt x="1476" y="1858"/>
                </a:lnTo>
                <a:lnTo>
                  <a:pt x="1453" y="1848"/>
                </a:lnTo>
                <a:lnTo>
                  <a:pt x="1459" y="1865"/>
                </a:lnTo>
                <a:lnTo>
                  <a:pt x="1451" y="1867"/>
                </a:lnTo>
                <a:lnTo>
                  <a:pt x="1412" y="1854"/>
                </a:lnTo>
                <a:lnTo>
                  <a:pt x="1358" y="1852"/>
                </a:lnTo>
                <a:lnTo>
                  <a:pt x="1359" y="1878"/>
                </a:lnTo>
                <a:lnTo>
                  <a:pt x="1374" y="1869"/>
                </a:lnTo>
                <a:lnTo>
                  <a:pt x="1394" y="1871"/>
                </a:lnTo>
                <a:lnTo>
                  <a:pt x="1415" y="1878"/>
                </a:lnTo>
                <a:lnTo>
                  <a:pt x="1420" y="1897"/>
                </a:lnTo>
                <a:lnTo>
                  <a:pt x="1401" y="1921"/>
                </a:lnTo>
                <a:lnTo>
                  <a:pt x="1385" y="1931"/>
                </a:lnTo>
                <a:lnTo>
                  <a:pt x="1395" y="1936"/>
                </a:lnTo>
                <a:lnTo>
                  <a:pt x="1397" y="1956"/>
                </a:lnTo>
                <a:lnTo>
                  <a:pt x="1388" y="1966"/>
                </a:lnTo>
                <a:lnTo>
                  <a:pt x="1405" y="1982"/>
                </a:lnTo>
                <a:lnTo>
                  <a:pt x="1394" y="1991"/>
                </a:lnTo>
                <a:lnTo>
                  <a:pt x="1395" y="2014"/>
                </a:lnTo>
                <a:lnTo>
                  <a:pt x="1375" y="2028"/>
                </a:lnTo>
                <a:lnTo>
                  <a:pt x="1389" y="2041"/>
                </a:lnTo>
                <a:lnTo>
                  <a:pt x="1378" y="2055"/>
                </a:lnTo>
                <a:lnTo>
                  <a:pt x="1385" y="2083"/>
                </a:lnTo>
                <a:lnTo>
                  <a:pt x="1382" y="2106"/>
                </a:lnTo>
                <a:lnTo>
                  <a:pt x="1398" y="2093"/>
                </a:lnTo>
                <a:lnTo>
                  <a:pt x="1402" y="2084"/>
                </a:lnTo>
                <a:lnTo>
                  <a:pt x="1397" y="2081"/>
                </a:lnTo>
                <a:lnTo>
                  <a:pt x="1398" y="2073"/>
                </a:lnTo>
                <a:lnTo>
                  <a:pt x="1424" y="2047"/>
                </a:lnTo>
                <a:lnTo>
                  <a:pt x="1423" y="2034"/>
                </a:lnTo>
                <a:lnTo>
                  <a:pt x="1411" y="2027"/>
                </a:lnTo>
                <a:lnTo>
                  <a:pt x="1414" y="2021"/>
                </a:lnTo>
                <a:lnTo>
                  <a:pt x="1436" y="2019"/>
                </a:lnTo>
                <a:lnTo>
                  <a:pt x="1447" y="2038"/>
                </a:lnTo>
                <a:lnTo>
                  <a:pt x="1446" y="2050"/>
                </a:lnTo>
                <a:lnTo>
                  <a:pt x="1454" y="2050"/>
                </a:lnTo>
                <a:lnTo>
                  <a:pt x="1456" y="2064"/>
                </a:lnTo>
                <a:lnTo>
                  <a:pt x="1470" y="2063"/>
                </a:lnTo>
                <a:lnTo>
                  <a:pt x="1473" y="2068"/>
                </a:lnTo>
                <a:lnTo>
                  <a:pt x="1459" y="2110"/>
                </a:lnTo>
                <a:lnTo>
                  <a:pt x="1447" y="2106"/>
                </a:lnTo>
                <a:lnTo>
                  <a:pt x="1440" y="2086"/>
                </a:lnTo>
                <a:lnTo>
                  <a:pt x="1434" y="2103"/>
                </a:lnTo>
                <a:lnTo>
                  <a:pt x="1440" y="2120"/>
                </a:lnTo>
                <a:lnTo>
                  <a:pt x="1425" y="2119"/>
                </a:lnTo>
                <a:lnTo>
                  <a:pt x="1436" y="2133"/>
                </a:lnTo>
                <a:lnTo>
                  <a:pt x="1434" y="2159"/>
                </a:lnTo>
                <a:lnTo>
                  <a:pt x="1404" y="2178"/>
                </a:lnTo>
                <a:lnTo>
                  <a:pt x="1389" y="2172"/>
                </a:lnTo>
                <a:lnTo>
                  <a:pt x="1363" y="2184"/>
                </a:lnTo>
                <a:lnTo>
                  <a:pt x="1412" y="2195"/>
                </a:lnTo>
                <a:lnTo>
                  <a:pt x="1417" y="2211"/>
                </a:lnTo>
                <a:lnTo>
                  <a:pt x="1412" y="2223"/>
                </a:lnTo>
                <a:lnTo>
                  <a:pt x="1417" y="2248"/>
                </a:lnTo>
                <a:lnTo>
                  <a:pt x="1400" y="2244"/>
                </a:lnTo>
                <a:lnTo>
                  <a:pt x="1398" y="2251"/>
                </a:lnTo>
                <a:lnTo>
                  <a:pt x="1412" y="2267"/>
                </a:lnTo>
                <a:lnTo>
                  <a:pt x="1402" y="2277"/>
                </a:lnTo>
                <a:lnTo>
                  <a:pt x="1379" y="2273"/>
                </a:lnTo>
                <a:lnTo>
                  <a:pt x="1407" y="2295"/>
                </a:lnTo>
                <a:lnTo>
                  <a:pt x="1388" y="2318"/>
                </a:lnTo>
                <a:lnTo>
                  <a:pt x="1385" y="2333"/>
                </a:lnTo>
                <a:lnTo>
                  <a:pt x="1355" y="2332"/>
                </a:lnTo>
                <a:lnTo>
                  <a:pt x="1351" y="2321"/>
                </a:lnTo>
                <a:lnTo>
                  <a:pt x="1340" y="2328"/>
                </a:lnTo>
                <a:lnTo>
                  <a:pt x="1339" y="2297"/>
                </a:lnTo>
                <a:lnTo>
                  <a:pt x="1336" y="2293"/>
                </a:lnTo>
                <a:lnTo>
                  <a:pt x="1325" y="2303"/>
                </a:lnTo>
                <a:lnTo>
                  <a:pt x="1320" y="2295"/>
                </a:lnTo>
                <a:lnTo>
                  <a:pt x="1330" y="2283"/>
                </a:lnTo>
                <a:lnTo>
                  <a:pt x="1314" y="2261"/>
                </a:lnTo>
                <a:lnTo>
                  <a:pt x="1303" y="2279"/>
                </a:lnTo>
                <a:lnTo>
                  <a:pt x="1300" y="2267"/>
                </a:lnTo>
                <a:lnTo>
                  <a:pt x="1283" y="2264"/>
                </a:lnTo>
                <a:lnTo>
                  <a:pt x="1297" y="2248"/>
                </a:lnTo>
                <a:lnTo>
                  <a:pt x="1310" y="2247"/>
                </a:lnTo>
                <a:lnTo>
                  <a:pt x="1303" y="2237"/>
                </a:lnTo>
                <a:lnTo>
                  <a:pt x="1309" y="2224"/>
                </a:lnTo>
                <a:lnTo>
                  <a:pt x="1255" y="2202"/>
                </a:lnTo>
                <a:lnTo>
                  <a:pt x="1237" y="2220"/>
                </a:lnTo>
                <a:lnTo>
                  <a:pt x="1227" y="2201"/>
                </a:lnTo>
                <a:lnTo>
                  <a:pt x="1227" y="2192"/>
                </a:lnTo>
                <a:lnTo>
                  <a:pt x="1232" y="2199"/>
                </a:lnTo>
                <a:lnTo>
                  <a:pt x="1242" y="2194"/>
                </a:lnTo>
                <a:lnTo>
                  <a:pt x="1238" y="2168"/>
                </a:lnTo>
                <a:lnTo>
                  <a:pt x="1247" y="2169"/>
                </a:lnTo>
                <a:lnTo>
                  <a:pt x="1250" y="2188"/>
                </a:lnTo>
                <a:lnTo>
                  <a:pt x="1260" y="2182"/>
                </a:lnTo>
                <a:lnTo>
                  <a:pt x="1257" y="2169"/>
                </a:lnTo>
                <a:lnTo>
                  <a:pt x="1267" y="2166"/>
                </a:lnTo>
                <a:lnTo>
                  <a:pt x="1276" y="2172"/>
                </a:lnTo>
                <a:lnTo>
                  <a:pt x="1273" y="2184"/>
                </a:lnTo>
                <a:lnTo>
                  <a:pt x="1287" y="2192"/>
                </a:lnTo>
                <a:lnTo>
                  <a:pt x="1297" y="2182"/>
                </a:lnTo>
                <a:lnTo>
                  <a:pt x="1320" y="2228"/>
                </a:lnTo>
                <a:lnTo>
                  <a:pt x="1317" y="2197"/>
                </a:lnTo>
                <a:lnTo>
                  <a:pt x="1335" y="2202"/>
                </a:lnTo>
                <a:lnTo>
                  <a:pt x="1352" y="2188"/>
                </a:lnTo>
                <a:lnTo>
                  <a:pt x="1343" y="2184"/>
                </a:lnTo>
                <a:lnTo>
                  <a:pt x="1332" y="2194"/>
                </a:lnTo>
                <a:lnTo>
                  <a:pt x="1327" y="2182"/>
                </a:lnTo>
                <a:lnTo>
                  <a:pt x="1317" y="2184"/>
                </a:lnTo>
                <a:lnTo>
                  <a:pt x="1325" y="2168"/>
                </a:lnTo>
                <a:lnTo>
                  <a:pt x="1302" y="2169"/>
                </a:lnTo>
                <a:lnTo>
                  <a:pt x="1307" y="2162"/>
                </a:lnTo>
                <a:lnTo>
                  <a:pt x="1294" y="2149"/>
                </a:lnTo>
                <a:lnTo>
                  <a:pt x="1309" y="2148"/>
                </a:lnTo>
                <a:lnTo>
                  <a:pt x="1326" y="2125"/>
                </a:lnTo>
                <a:lnTo>
                  <a:pt x="1366" y="2133"/>
                </a:lnTo>
                <a:lnTo>
                  <a:pt x="1378" y="2127"/>
                </a:lnTo>
                <a:lnTo>
                  <a:pt x="1372" y="2116"/>
                </a:lnTo>
                <a:lnTo>
                  <a:pt x="1322" y="2116"/>
                </a:lnTo>
                <a:lnTo>
                  <a:pt x="1313" y="2104"/>
                </a:lnTo>
                <a:lnTo>
                  <a:pt x="1319" y="2086"/>
                </a:lnTo>
                <a:lnTo>
                  <a:pt x="1312" y="2074"/>
                </a:lnTo>
                <a:lnTo>
                  <a:pt x="1307" y="2086"/>
                </a:lnTo>
                <a:lnTo>
                  <a:pt x="1293" y="2078"/>
                </a:lnTo>
                <a:lnTo>
                  <a:pt x="1304" y="2106"/>
                </a:lnTo>
                <a:lnTo>
                  <a:pt x="1297" y="2113"/>
                </a:lnTo>
                <a:lnTo>
                  <a:pt x="1270" y="2107"/>
                </a:lnTo>
                <a:lnTo>
                  <a:pt x="1261" y="2077"/>
                </a:lnTo>
                <a:lnTo>
                  <a:pt x="1257" y="2104"/>
                </a:lnTo>
                <a:lnTo>
                  <a:pt x="1245" y="2101"/>
                </a:lnTo>
                <a:lnTo>
                  <a:pt x="1245" y="2086"/>
                </a:lnTo>
                <a:lnTo>
                  <a:pt x="1232" y="2084"/>
                </a:lnTo>
                <a:lnTo>
                  <a:pt x="1238" y="2096"/>
                </a:lnTo>
                <a:lnTo>
                  <a:pt x="1222" y="2099"/>
                </a:lnTo>
                <a:lnTo>
                  <a:pt x="1222" y="2077"/>
                </a:lnTo>
                <a:lnTo>
                  <a:pt x="1202" y="2091"/>
                </a:lnTo>
                <a:lnTo>
                  <a:pt x="1191" y="2064"/>
                </a:lnTo>
                <a:lnTo>
                  <a:pt x="1170" y="2050"/>
                </a:lnTo>
                <a:lnTo>
                  <a:pt x="1170" y="2042"/>
                </a:lnTo>
                <a:lnTo>
                  <a:pt x="1195" y="2029"/>
                </a:lnTo>
                <a:lnTo>
                  <a:pt x="1240" y="2029"/>
                </a:lnTo>
                <a:lnTo>
                  <a:pt x="1254" y="2038"/>
                </a:lnTo>
                <a:lnTo>
                  <a:pt x="1268" y="2032"/>
                </a:lnTo>
                <a:lnTo>
                  <a:pt x="1263" y="2022"/>
                </a:lnTo>
                <a:lnTo>
                  <a:pt x="1268" y="2011"/>
                </a:lnTo>
                <a:lnTo>
                  <a:pt x="1255" y="2009"/>
                </a:lnTo>
                <a:lnTo>
                  <a:pt x="1253" y="2005"/>
                </a:lnTo>
                <a:lnTo>
                  <a:pt x="1260" y="2002"/>
                </a:lnTo>
                <a:lnTo>
                  <a:pt x="1248" y="1992"/>
                </a:lnTo>
                <a:lnTo>
                  <a:pt x="1253" y="1976"/>
                </a:lnTo>
                <a:lnTo>
                  <a:pt x="1244" y="1949"/>
                </a:lnTo>
                <a:lnTo>
                  <a:pt x="1235" y="1957"/>
                </a:lnTo>
                <a:lnTo>
                  <a:pt x="1225" y="1952"/>
                </a:lnTo>
                <a:lnTo>
                  <a:pt x="1229" y="1933"/>
                </a:lnTo>
                <a:lnTo>
                  <a:pt x="1222" y="1936"/>
                </a:lnTo>
                <a:lnTo>
                  <a:pt x="1205" y="1921"/>
                </a:lnTo>
                <a:lnTo>
                  <a:pt x="1208" y="1943"/>
                </a:lnTo>
                <a:lnTo>
                  <a:pt x="1202" y="1944"/>
                </a:lnTo>
                <a:lnTo>
                  <a:pt x="1211" y="1957"/>
                </a:lnTo>
                <a:lnTo>
                  <a:pt x="1204" y="1959"/>
                </a:lnTo>
                <a:lnTo>
                  <a:pt x="1199" y="1969"/>
                </a:lnTo>
                <a:lnTo>
                  <a:pt x="1175" y="1973"/>
                </a:lnTo>
                <a:lnTo>
                  <a:pt x="1182" y="2011"/>
                </a:lnTo>
                <a:lnTo>
                  <a:pt x="1157" y="2029"/>
                </a:lnTo>
                <a:lnTo>
                  <a:pt x="1144" y="2016"/>
                </a:lnTo>
                <a:lnTo>
                  <a:pt x="1144" y="2041"/>
                </a:lnTo>
                <a:lnTo>
                  <a:pt x="1134" y="2041"/>
                </a:lnTo>
                <a:lnTo>
                  <a:pt x="1134" y="2028"/>
                </a:lnTo>
                <a:lnTo>
                  <a:pt x="1117" y="2024"/>
                </a:lnTo>
                <a:lnTo>
                  <a:pt x="1121" y="2012"/>
                </a:lnTo>
                <a:lnTo>
                  <a:pt x="1110" y="2003"/>
                </a:lnTo>
                <a:lnTo>
                  <a:pt x="1123" y="1979"/>
                </a:lnTo>
                <a:lnTo>
                  <a:pt x="1117" y="1966"/>
                </a:lnTo>
                <a:lnTo>
                  <a:pt x="1106" y="1965"/>
                </a:lnTo>
                <a:lnTo>
                  <a:pt x="1100" y="1973"/>
                </a:lnTo>
                <a:lnTo>
                  <a:pt x="1088" y="1962"/>
                </a:lnTo>
                <a:lnTo>
                  <a:pt x="1082" y="1975"/>
                </a:lnTo>
                <a:lnTo>
                  <a:pt x="1082" y="1959"/>
                </a:lnTo>
                <a:lnTo>
                  <a:pt x="1072" y="1956"/>
                </a:lnTo>
                <a:lnTo>
                  <a:pt x="1052" y="1965"/>
                </a:lnTo>
                <a:lnTo>
                  <a:pt x="1042" y="1954"/>
                </a:lnTo>
                <a:lnTo>
                  <a:pt x="1035" y="1969"/>
                </a:lnTo>
                <a:lnTo>
                  <a:pt x="1025" y="1962"/>
                </a:lnTo>
                <a:lnTo>
                  <a:pt x="1022" y="1969"/>
                </a:lnTo>
                <a:lnTo>
                  <a:pt x="1016" y="1965"/>
                </a:lnTo>
                <a:lnTo>
                  <a:pt x="999" y="1972"/>
                </a:lnTo>
                <a:lnTo>
                  <a:pt x="1013" y="1995"/>
                </a:lnTo>
                <a:lnTo>
                  <a:pt x="1003" y="2018"/>
                </a:lnTo>
                <a:lnTo>
                  <a:pt x="1009" y="2061"/>
                </a:lnTo>
                <a:lnTo>
                  <a:pt x="976" y="2058"/>
                </a:lnTo>
                <a:lnTo>
                  <a:pt x="964" y="2034"/>
                </a:lnTo>
                <a:lnTo>
                  <a:pt x="960" y="2055"/>
                </a:lnTo>
                <a:lnTo>
                  <a:pt x="947" y="2055"/>
                </a:lnTo>
                <a:lnTo>
                  <a:pt x="934" y="2034"/>
                </a:lnTo>
                <a:lnTo>
                  <a:pt x="905" y="2044"/>
                </a:lnTo>
                <a:lnTo>
                  <a:pt x="889" y="2073"/>
                </a:lnTo>
                <a:lnTo>
                  <a:pt x="872" y="2038"/>
                </a:lnTo>
                <a:lnTo>
                  <a:pt x="853" y="2044"/>
                </a:lnTo>
                <a:lnTo>
                  <a:pt x="840" y="2025"/>
                </a:lnTo>
                <a:lnTo>
                  <a:pt x="850" y="2009"/>
                </a:lnTo>
                <a:lnTo>
                  <a:pt x="862" y="2006"/>
                </a:lnTo>
                <a:lnTo>
                  <a:pt x="866" y="2016"/>
                </a:lnTo>
                <a:lnTo>
                  <a:pt x="871" y="2002"/>
                </a:lnTo>
                <a:lnTo>
                  <a:pt x="796" y="1993"/>
                </a:lnTo>
                <a:lnTo>
                  <a:pt x="794" y="2001"/>
                </a:lnTo>
                <a:lnTo>
                  <a:pt x="757" y="1988"/>
                </a:lnTo>
                <a:lnTo>
                  <a:pt x="732" y="1966"/>
                </a:lnTo>
                <a:lnTo>
                  <a:pt x="731" y="1953"/>
                </a:lnTo>
                <a:lnTo>
                  <a:pt x="715" y="1929"/>
                </a:lnTo>
                <a:lnTo>
                  <a:pt x="748" y="1904"/>
                </a:lnTo>
                <a:lnTo>
                  <a:pt x="754" y="1887"/>
                </a:lnTo>
                <a:lnTo>
                  <a:pt x="741" y="1880"/>
                </a:lnTo>
                <a:lnTo>
                  <a:pt x="729" y="1849"/>
                </a:lnTo>
                <a:lnTo>
                  <a:pt x="748" y="1807"/>
                </a:lnTo>
                <a:lnTo>
                  <a:pt x="741" y="1793"/>
                </a:lnTo>
                <a:lnTo>
                  <a:pt x="728" y="1805"/>
                </a:lnTo>
                <a:lnTo>
                  <a:pt x="725" y="1796"/>
                </a:lnTo>
                <a:lnTo>
                  <a:pt x="735" y="1777"/>
                </a:lnTo>
                <a:lnTo>
                  <a:pt x="731" y="1756"/>
                </a:lnTo>
                <a:lnTo>
                  <a:pt x="748" y="1698"/>
                </a:lnTo>
                <a:lnTo>
                  <a:pt x="768" y="1679"/>
                </a:lnTo>
                <a:lnTo>
                  <a:pt x="757" y="1673"/>
                </a:lnTo>
                <a:lnTo>
                  <a:pt x="721" y="1701"/>
                </a:lnTo>
                <a:lnTo>
                  <a:pt x="725" y="1712"/>
                </a:lnTo>
                <a:lnTo>
                  <a:pt x="708" y="1728"/>
                </a:lnTo>
                <a:lnTo>
                  <a:pt x="715" y="1747"/>
                </a:lnTo>
                <a:lnTo>
                  <a:pt x="709" y="1774"/>
                </a:lnTo>
                <a:lnTo>
                  <a:pt x="699" y="1786"/>
                </a:lnTo>
                <a:lnTo>
                  <a:pt x="680" y="1780"/>
                </a:lnTo>
                <a:lnTo>
                  <a:pt x="675" y="1771"/>
                </a:lnTo>
                <a:lnTo>
                  <a:pt x="696" y="1760"/>
                </a:lnTo>
                <a:lnTo>
                  <a:pt x="692" y="1748"/>
                </a:lnTo>
                <a:lnTo>
                  <a:pt x="690" y="1756"/>
                </a:lnTo>
                <a:lnTo>
                  <a:pt x="677" y="1763"/>
                </a:lnTo>
                <a:lnTo>
                  <a:pt x="672" y="1753"/>
                </a:lnTo>
                <a:lnTo>
                  <a:pt x="641" y="1747"/>
                </a:lnTo>
                <a:lnTo>
                  <a:pt x="633" y="1769"/>
                </a:lnTo>
                <a:lnTo>
                  <a:pt x="626" y="1771"/>
                </a:lnTo>
                <a:lnTo>
                  <a:pt x="624" y="1776"/>
                </a:lnTo>
                <a:lnTo>
                  <a:pt x="640" y="1776"/>
                </a:lnTo>
                <a:lnTo>
                  <a:pt x="644" y="1761"/>
                </a:lnTo>
                <a:lnTo>
                  <a:pt x="660" y="1764"/>
                </a:lnTo>
                <a:lnTo>
                  <a:pt x="657" y="1777"/>
                </a:lnTo>
                <a:lnTo>
                  <a:pt x="680" y="1796"/>
                </a:lnTo>
                <a:lnTo>
                  <a:pt x="677" y="1815"/>
                </a:lnTo>
                <a:lnTo>
                  <a:pt x="698" y="1819"/>
                </a:lnTo>
                <a:lnTo>
                  <a:pt x="690" y="1859"/>
                </a:lnTo>
                <a:lnTo>
                  <a:pt x="677" y="1852"/>
                </a:lnTo>
                <a:lnTo>
                  <a:pt x="679" y="1880"/>
                </a:lnTo>
                <a:lnTo>
                  <a:pt x="672" y="1877"/>
                </a:lnTo>
                <a:lnTo>
                  <a:pt x="675" y="1867"/>
                </a:lnTo>
                <a:lnTo>
                  <a:pt x="662" y="1851"/>
                </a:lnTo>
                <a:lnTo>
                  <a:pt x="653" y="1854"/>
                </a:lnTo>
                <a:lnTo>
                  <a:pt x="656" y="1875"/>
                </a:lnTo>
                <a:lnTo>
                  <a:pt x="649" y="1864"/>
                </a:lnTo>
                <a:lnTo>
                  <a:pt x="641" y="1868"/>
                </a:lnTo>
                <a:lnTo>
                  <a:pt x="650" y="1881"/>
                </a:lnTo>
                <a:lnTo>
                  <a:pt x="636" y="1890"/>
                </a:lnTo>
                <a:lnTo>
                  <a:pt x="616" y="1851"/>
                </a:lnTo>
                <a:lnTo>
                  <a:pt x="601" y="1854"/>
                </a:lnTo>
                <a:lnTo>
                  <a:pt x="592" y="1875"/>
                </a:lnTo>
                <a:lnTo>
                  <a:pt x="584" y="1871"/>
                </a:lnTo>
                <a:lnTo>
                  <a:pt x="575" y="1877"/>
                </a:lnTo>
                <a:lnTo>
                  <a:pt x="585" y="1893"/>
                </a:lnTo>
                <a:lnTo>
                  <a:pt x="558" y="1882"/>
                </a:lnTo>
                <a:lnTo>
                  <a:pt x="564" y="1867"/>
                </a:lnTo>
                <a:lnTo>
                  <a:pt x="554" y="1871"/>
                </a:lnTo>
                <a:lnTo>
                  <a:pt x="549" y="1859"/>
                </a:lnTo>
                <a:lnTo>
                  <a:pt x="555" y="1851"/>
                </a:lnTo>
                <a:lnTo>
                  <a:pt x="562" y="1855"/>
                </a:lnTo>
                <a:lnTo>
                  <a:pt x="564" y="1833"/>
                </a:lnTo>
                <a:lnTo>
                  <a:pt x="551" y="1831"/>
                </a:lnTo>
                <a:lnTo>
                  <a:pt x="536" y="1807"/>
                </a:lnTo>
                <a:lnTo>
                  <a:pt x="528" y="1820"/>
                </a:lnTo>
                <a:lnTo>
                  <a:pt x="533" y="1833"/>
                </a:lnTo>
                <a:lnTo>
                  <a:pt x="522" y="1858"/>
                </a:lnTo>
                <a:lnTo>
                  <a:pt x="525" y="1877"/>
                </a:lnTo>
                <a:lnTo>
                  <a:pt x="509" y="1877"/>
                </a:lnTo>
                <a:lnTo>
                  <a:pt x="516" y="1898"/>
                </a:lnTo>
                <a:lnTo>
                  <a:pt x="497" y="1901"/>
                </a:lnTo>
                <a:lnTo>
                  <a:pt x="489" y="1918"/>
                </a:lnTo>
                <a:lnTo>
                  <a:pt x="492" y="1926"/>
                </a:lnTo>
                <a:lnTo>
                  <a:pt x="479" y="1936"/>
                </a:lnTo>
                <a:lnTo>
                  <a:pt x="466" y="1936"/>
                </a:lnTo>
                <a:lnTo>
                  <a:pt x="458" y="1949"/>
                </a:lnTo>
                <a:lnTo>
                  <a:pt x="432" y="1953"/>
                </a:lnTo>
                <a:lnTo>
                  <a:pt x="425" y="1944"/>
                </a:lnTo>
                <a:lnTo>
                  <a:pt x="407" y="1953"/>
                </a:lnTo>
                <a:lnTo>
                  <a:pt x="402" y="1926"/>
                </a:lnTo>
                <a:lnTo>
                  <a:pt x="395" y="1920"/>
                </a:lnTo>
                <a:lnTo>
                  <a:pt x="392" y="1931"/>
                </a:lnTo>
                <a:lnTo>
                  <a:pt x="382" y="1917"/>
                </a:lnTo>
                <a:lnTo>
                  <a:pt x="373" y="1954"/>
                </a:lnTo>
                <a:lnTo>
                  <a:pt x="365" y="1960"/>
                </a:lnTo>
                <a:lnTo>
                  <a:pt x="356" y="1947"/>
                </a:lnTo>
                <a:lnTo>
                  <a:pt x="343" y="1950"/>
                </a:lnTo>
                <a:lnTo>
                  <a:pt x="342" y="1942"/>
                </a:lnTo>
                <a:lnTo>
                  <a:pt x="329" y="1936"/>
                </a:lnTo>
                <a:lnTo>
                  <a:pt x="330" y="1882"/>
                </a:lnTo>
                <a:lnTo>
                  <a:pt x="301" y="1809"/>
                </a:lnTo>
                <a:lnTo>
                  <a:pt x="301" y="1809"/>
                </a:lnTo>
                <a:lnTo>
                  <a:pt x="270" y="1786"/>
                </a:lnTo>
                <a:lnTo>
                  <a:pt x="270" y="1786"/>
                </a:lnTo>
                <a:lnTo>
                  <a:pt x="248" y="1751"/>
                </a:lnTo>
                <a:lnTo>
                  <a:pt x="219" y="1740"/>
                </a:lnTo>
                <a:lnTo>
                  <a:pt x="206" y="1717"/>
                </a:lnTo>
                <a:lnTo>
                  <a:pt x="206" y="1717"/>
                </a:lnTo>
                <a:lnTo>
                  <a:pt x="186" y="1698"/>
                </a:lnTo>
                <a:lnTo>
                  <a:pt x="186" y="1698"/>
                </a:lnTo>
                <a:lnTo>
                  <a:pt x="183" y="1646"/>
                </a:lnTo>
                <a:lnTo>
                  <a:pt x="128" y="1581"/>
                </a:lnTo>
                <a:lnTo>
                  <a:pt x="88" y="1561"/>
                </a:lnTo>
                <a:lnTo>
                  <a:pt x="65" y="1529"/>
                </a:lnTo>
                <a:lnTo>
                  <a:pt x="49" y="1364"/>
                </a:lnTo>
                <a:lnTo>
                  <a:pt x="0" y="1310"/>
                </a:lnTo>
                <a:lnTo>
                  <a:pt x="2" y="1283"/>
                </a:lnTo>
                <a:lnTo>
                  <a:pt x="15" y="1270"/>
                </a:lnTo>
                <a:lnTo>
                  <a:pt x="15" y="1270"/>
                </a:lnTo>
                <a:lnTo>
                  <a:pt x="19" y="1266"/>
                </a:lnTo>
                <a:lnTo>
                  <a:pt x="19" y="1266"/>
                </a:lnTo>
                <a:lnTo>
                  <a:pt x="59" y="1225"/>
                </a:lnTo>
                <a:lnTo>
                  <a:pt x="49" y="1173"/>
                </a:lnTo>
                <a:lnTo>
                  <a:pt x="55" y="1152"/>
                </a:lnTo>
                <a:lnTo>
                  <a:pt x="69" y="1117"/>
                </a:lnTo>
                <a:lnTo>
                  <a:pt x="137" y="1052"/>
                </a:lnTo>
                <a:lnTo>
                  <a:pt x="147" y="990"/>
                </a:lnTo>
                <a:lnTo>
                  <a:pt x="147" y="990"/>
                </a:lnTo>
                <a:lnTo>
                  <a:pt x="144" y="980"/>
                </a:lnTo>
                <a:lnTo>
                  <a:pt x="144" y="980"/>
                </a:lnTo>
                <a:lnTo>
                  <a:pt x="115" y="973"/>
                </a:lnTo>
                <a:lnTo>
                  <a:pt x="115" y="973"/>
                </a:lnTo>
                <a:lnTo>
                  <a:pt x="102" y="938"/>
                </a:lnTo>
                <a:lnTo>
                  <a:pt x="102" y="938"/>
                </a:lnTo>
                <a:lnTo>
                  <a:pt x="115" y="878"/>
                </a:lnTo>
                <a:lnTo>
                  <a:pt x="115" y="878"/>
                </a:lnTo>
                <a:lnTo>
                  <a:pt x="92" y="838"/>
                </a:lnTo>
                <a:lnTo>
                  <a:pt x="92" y="838"/>
                </a:lnTo>
                <a:lnTo>
                  <a:pt x="84" y="819"/>
                </a:lnTo>
                <a:lnTo>
                  <a:pt x="85" y="786"/>
                </a:lnTo>
                <a:lnTo>
                  <a:pt x="85" y="786"/>
                </a:lnTo>
                <a:lnTo>
                  <a:pt x="72" y="773"/>
                </a:lnTo>
                <a:lnTo>
                  <a:pt x="35" y="760"/>
                </a:lnTo>
                <a:lnTo>
                  <a:pt x="35" y="760"/>
                </a:lnTo>
                <a:lnTo>
                  <a:pt x="32" y="719"/>
                </a:lnTo>
                <a:lnTo>
                  <a:pt x="32" y="719"/>
                </a:lnTo>
                <a:lnTo>
                  <a:pt x="61" y="660"/>
                </a:lnTo>
                <a:lnTo>
                  <a:pt x="61" y="660"/>
                </a:lnTo>
                <a:lnTo>
                  <a:pt x="75" y="575"/>
                </a:lnTo>
                <a:lnTo>
                  <a:pt x="75" y="575"/>
                </a:lnTo>
                <a:lnTo>
                  <a:pt x="108" y="486"/>
                </a:lnTo>
                <a:lnTo>
                  <a:pt x="126" y="460"/>
                </a:lnTo>
                <a:lnTo>
                  <a:pt x="126" y="460"/>
                </a:lnTo>
                <a:lnTo>
                  <a:pt x="141" y="446"/>
                </a:lnTo>
                <a:lnTo>
                  <a:pt x="144" y="411"/>
                </a:lnTo>
                <a:lnTo>
                  <a:pt x="144" y="411"/>
                </a:lnTo>
                <a:lnTo>
                  <a:pt x="159" y="325"/>
                </a:lnTo>
                <a:lnTo>
                  <a:pt x="189" y="303"/>
                </a:lnTo>
                <a:lnTo>
                  <a:pt x="248" y="240"/>
                </a:lnTo>
                <a:lnTo>
                  <a:pt x="262" y="198"/>
                </a:lnTo>
                <a:lnTo>
                  <a:pt x="262" y="198"/>
                </a:lnTo>
                <a:lnTo>
                  <a:pt x="274" y="176"/>
                </a:lnTo>
                <a:lnTo>
                  <a:pt x="274" y="176"/>
                </a:lnTo>
                <a:lnTo>
                  <a:pt x="277" y="166"/>
                </a:lnTo>
                <a:lnTo>
                  <a:pt x="277" y="166"/>
                </a:lnTo>
                <a:lnTo>
                  <a:pt x="281" y="154"/>
                </a:lnTo>
                <a:lnTo>
                  <a:pt x="288" y="157"/>
                </a:lnTo>
                <a:lnTo>
                  <a:pt x="288" y="157"/>
                </a:lnTo>
                <a:lnTo>
                  <a:pt x="301" y="166"/>
                </a:lnTo>
                <a:lnTo>
                  <a:pt x="301" y="166"/>
                </a:lnTo>
                <a:lnTo>
                  <a:pt x="326" y="165"/>
                </a:lnTo>
                <a:lnTo>
                  <a:pt x="326" y="165"/>
                </a:lnTo>
                <a:lnTo>
                  <a:pt x="358" y="144"/>
                </a:lnTo>
                <a:lnTo>
                  <a:pt x="358" y="144"/>
                </a:lnTo>
                <a:lnTo>
                  <a:pt x="385" y="144"/>
                </a:lnTo>
                <a:lnTo>
                  <a:pt x="417" y="114"/>
                </a:lnTo>
                <a:lnTo>
                  <a:pt x="440" y="110"/>
                </a:lnTo>
                <a:lnTo>
                  <a:pt x="450" y="75"/>
                </a:lnTo>
                <a:lnTo>
                  <a:pt x="477" y="28"/>
                </a:lnTo>
                <a:lnTo>
                  <a:pt x="519" y="0"/>
                </a:lnTo>
                <a:lnTo>
                  <a:pt x="520" y="35"/>
                </a:lnTo>
                <a:lnTo>
                  <a:pt x="530" y="51"/>
                </a:lnTo>
                <a:close/>
                <a:moveTo>
                  <a:pt x="2075" y="1704"/>
                </a:moveTo>
                <a:lnTo>
                  <a:pt x="2083" y="1705"/>
                </a:lnTo>
                <a:lnTo>
                  <a:pt x="2085" y="1730"/>
                </a:lnTo>
                <a:lnTo>
                  <a:pt x="2103" y="1724"/>
                </a:lnTo>
                <a:lnTo>
                  <a:pt x="2111" y="1756"/>
                </a:lnTo>
                <a:lnTo>
                  <a:pt x="2083" y="1818"/>
                </a:lnTo>
                <a:lnTo>
                  <a:pt x="2094" y="1832"/>
                </a:lnTo>
                <a:lnTo>
                  <a:pt x="2084" y="1858"/>
                </a:lnTo>
                <a:lnTo>
                  <a:pt x="2071" y="1865"/>
                </a:lnTo>
                <a:lnTo>
                  <a:pt x="2075" y="1854"/>
                </a:lnTo>
                <a:lnTo>
                  <a:pt x="2061" y="1854"/>
                </a:lnTo>
                <a:lnTo>
                  <a:pt x="2061" y="1841"/>
                </a:lnTo>
                <a:lnTo>
                  <a:pt x="2055" y="1836"/>
                </a:lnTo>
                <a:lnTo>
                  <a:pt x="2058" y="1822"/>
                </a:lnTo>
                <a:lnTo>
                  <a:pt x="2070" y="1815"/>
                </a:lnTo>
                <a:lnTo>
                  <a:pt x="2034" y="1799"/>
                </a:lnTo>
                <a:lnTo>
                  <a:pt x="2032" y="1792"/>
                </a:lnTo>
                <a:lnTo>
                  <a:pt x="2044" y="1793"/>
                </a:lnTo>
                <a:lnTo>
                  <a:pt x="2051" y="1784"/>
                </a:lnTo>
                <a:lnTo>
                  <a:pt x="2036" y="1774"/>
                </a:lnTo>
                <a:lnTo>
                  <a:pt x="2045" y="1770"/>
                </a:lnTo>
                <a:lnTo>
                  <a:pt x="2044" y="1758"/>
                </a:lnTo>
                <a:lnTo>
                  <a:pt x="2034" y="1746"/>
                </a:lnTo>
                <a:lnTo>
                  <a:pt x="2021" y="1743"/>
                </a:lnTo>
                <a:lnTo>
                  <a:pt x="2018" y="1731"/>
                </a:lnTo>
                <a:lnTo>
                  <a:pt x="2034" y="1725"/>
                </a:lnTo>
                <a:lnTo>
                  <a:pt x="2034" y="1718"/>
                </a:lnTo>
                <a:lnTo>
                  <a:pt x="2062" y="1717"/>
                </a:lnTo>
                <a:lnTo>
                  <a:pt x="2065" y="1705"/>
                </a:lnTo>
                <a:lnTo>
                  <a:pt x="2075" y="1704"/>
                </a:lnTo>
                <a:close/>
                <a:moveTo>
                  <a:pt x="1819" y="1757"/>
                </a:moveTo>
                <a:lnTo>
                  <a:pt x="1832" y="1763"/>
                </a:lnTo>
                <a:lnTo>
                  <a:pt x="1840" y="1779"/>
                </a:lnTo>
                <a:lnTo>
                  <a:pt x="1853" y="1777"/>
                </a:lnTo>
                <a:lnTo>
                  <a:pt x="1852" y="1767"/>
                </a:lnTo>
                <a:lnTo>
                  <a:pt x="1862" y="1776"/>
                </a:lnTo>
                <a:lnTo>
                  <a:pt x="1877" y="1776"/>
                </a:lnTo>
                <a:lnTo>
                  <a:pt x="1892" y="1803"/>
                </a:lnTo>
                <a:lnTo>
                  <a:pt x="1877" y="1832"/>
                </a:lnTo>
                <a:lnTo>
                  <a:pt x="1866" y="1825"/>
                </a:lnTo>
                <a:lnTo>
                  <a:pt x="1858" y="1831"/>
                </a:lnTo>
                <a:lnTo>
                  <a:pt x="1856" y="1838"/>
                </a:lnTo>
                <a:lnTo>
                  <a:pt x="1865" y="1841"/>
                </a:lnTo>
                <a:lnTo>
                  <a:pt x="1866" y="1849"/>
                </a:lnTo>
                <a:lnTo>
                  <a:pt x="1842" y="1851"/>
                </a:lnTo>
                <a:lnTo>
                  <a:pt x="1845" y="1861"/>
                </a:lnTo>
                <a:lnTo>
                  <a:pt x="1856" y="1859"/>
                </a:lnTo>
                <a:lnTo>
                  <a:pt x="1846" y="1881"/>
                </a:lnTo>
                <a:lnTo>
                  <a:pt x="1849" y="1900"/>
                </a:lnTo>
                <a:lnTo>
                  <a:pt x="1861" y="1900"/>
                </a:lnTo>
                <a:lnTo>
                  <a:pt x="1868" y="1916"/>
                </a:lnTo>
                <a:lnTo>
                  <a:pt x="1884" y="1917"/>
                </a:lnTo>
                <a:lnTo>
                  <a:pt x="1881" y="1931"/>
                </a:lnTo>
                <a:lnTo>
                  <a:pt x="1888" y="1946"/>
                </a:lnTo>
                <a:lnTo>
                  <a:pt x="1900" y="1949"/>
                </a:lnTo>
                <a:lnTo>
                  <a:pt x="1901" y="1969"/>
                </a:lnTo>
                <a:lnTo>
                  <a:pt x="1894" y="1973"/>
                </a:lnTo>
                <a:lnTo>
                  <a:pt x="1887" y="1967"/>
                </a:lnTo>
                <a:lnTo>
                  <a:pt x="1887" y="2006"/>
                </a:lnTo>
                <a:lnTo>
                  <a:pt x="1895" y="2021"/>
                </a:lnTo>
                <a:lnTo>
                  <a:pt x="1889" y="2029"/>
                </a:lnTo>
                <a:lnTo>
                  <a:pt x="1874" y="2024"/>
                </a:lnTo>
                <a:lnTo>
                  <a:pt x="1885" y="2048"/>
                </a:lnTo>
                <a:lnTo>
                  <a:pt x="1868" y="2051"/>
                </a:lnTo>
                <a:lnTo>
                  <a:pt x="1861" y="2064"/>
                </a:lnTo>
                <a:lnTo>
                  <a:pt x="1849" y="2068"/>
                </a:lnTo>
                <a:lnTo>
                  <a:pt x="1848" y="2087"/>
                </a:lnTo>
                <a:lnTo>
                  <a:pt x="1874" y="2093"/>
                </a:lnTo>
                <a:lnTo>
                  <a:pt x="1866" y="2104"/>
                </a:lnTo>
                <a:lnTo>
                  <a:pt x="1872" y="2109"/>
                </a:lnTo>
                <a:lnTo>
                  <a:pt x="1885" y="2083"/>
                </a:lnTo>
                <a:lnTo>
                  <a:pt x="1905" y="2068"/>
                </a:lnTo>
                <a:lnTo>
                  <a:pt x="1923" y="2078"/>
                </a:lnTo>
                <a:lnTo>
                  <a:pt x="1944" y="2060"/>
                </a:lnTo>
                <a:lnTo>
                  <a:pt x="1928" y="2081"/>
                </a:lnTo>
                <a:lnTo>
                  <a:pt x="1931" y="2090"/>
                </a:lnTo>
                <a:lnTo>
                  <a:pt x="1921" y="2091"/>
                </a:lnTo>
                <a:lnTo>
                  <a:pt x="1928" y="2114"/>
                </a:lnTo>
                <a:lnTo>
                  <a:pt x="1917" y="2127"/>
                </a:lnTo>
                <a:lnTo>
                  <a:pt x="1900" y="2117"/>
                </a:lnTo>
                <a:lnTo>
                  <a:pt x="1895" y="2122"/>
                </a:lnTo>
                <a:lnTo>
                  <a:pt x="1917" y="2165"/>
                </a:lnTo>
                <a:lnTo>
                  <a:pt x="1897" y="2169"/>
                </a:lnTo>
                <a:lnTo>
                  <a:pt x="1885" y="2152"/>
                </a:lnTo>
                <a:lnTo>
                  <a:pt x="1856" y="2171"/>
                </a:lnTo>
                <a:lnTo>
                  <a:pt x="1858" y="2186"/>
                </a:lnTo>
                <a:lnTo>
                  <a:pt x="1869" y="2197"/>
                </a:lnTo>
                <a:lnTo>
                  <a:pt x="1884" y="2178"/>
                </a:lnTo>
                <a:lnTo>
                  <a:pt x="1897" y="2188"/>
                </a:lnTo>
                <a:lnTo>
                  <a:pt x="1900" y="2198"/>
                </a:lnTo>
                <a:lnTo>
                  <a:pt x="1887" y="2208"/>
                </a:lnTo>
                <a:lnTo>
                  <a:pt x="1923" y="2269"/>
                </a:lnTo>
                <a:lnTo>
                  <a:pt x="1923" y="2282"/>
                </a:lnTo>
                <a:lnTo>
                  <a:pt x="1914" y="2283"/>
                </a:lnTo>
                <a:lnTo>
                  <a:pt x="1905" y="2270"/>
                </a:lnTo>
                <a:lnTo>
                  <a:pt x="1871" y="2267"/>
                </a:lnTo>
                <a:lnTo>
                  <a:pt x="1871" y="2259"/>
                </a:lnTo>
                <a:lnTo>
                  <a:pt x="1881" y="2253"/>
                </a:lnTo>
                <a:lnTo>
                  <a:pt x="1868" y="2228"/>
                </a:lnTo>
                <a:lnTo>
                  <a:pt x="1849" y="2240"/>
                </a:lnTo>
                <a:lnTo>
                  <a:pt x="1852" y="2261"/>
                </a:lnTo>
                <a:lnTo>
                  <a:pt x="1846" y="2261"/>
                </a:lnTo>
                <a:lnTo>
                  <a:pt x="1835" y="2259"/>
                </a:lnTo>
                <a:lnTo>
                  <a:pt x="1840" y="2250"/>
                </a:lnTo>
                <a:lnTo>
                  <a:pt x="1838" y="2237"/>
                </a:lnTo>
                <a:lnTo>
                  <a:pt x="1800" y="2228"/>
                </a:lnTo>
                <a:lnTo>
                  <a:pt x="1796" y="2270"/>
                </a:lnTo>
                <a:lnTo>
                  <a:pt x="1809" y="2284"/>
                </a:lnTo>
                <a:lnTo>
                  <a:pt x="1783" y="2308"/>
                </a:lnTo>
                <a:lnTo>
                  <a:pt x="1761" y="2300"/>
                </a:lnTo>
                <a:lnTo>
                  <a:pt x="1748" y="2332"/>
                </a:lnTo>
                <a:lnTo>
                  <a:pt x="1774" y="2375"/>
                </a:lnTo>
                <a:lnTo>
                  <a:pt x="1809" y="2370"/>
                </a:lnTo>
                <a:lnTo>
                  <a:pt x="1822" y="2378"/>
                </a:lnTo>
                <a:lnTo>
                  <a:pt x="1825" y="2385"/>
                </a:lnTo>
                <a:lnTo>
                  <a:pt x="1813" y="2388"/>
                </a:lnTo>
                <a:lnTo>
                  <a:pt x="1813" y="2403"/>
                </a:lnTo>
                <a:lnTo>
                  <a:pt x="1804" y="2388"/>
                </a:lnTo>
                <a:lnTo>
                  <a:pt x="1779" y="2380"/>
                </a:lnTo>
                <a:lnTo>
                  <a:pt x="1771" y="2391"/>
                </a:lnTo>
                <a:lnTo>
                  <a:pt x="1751" y="2387"/>
                </a:lnTo>
                <a:lnTo>
                  <a:pt x="1734" y="2397"/>
                </a:lnTo>
                <a:lnTo>
                  <a:pt x="1731" y="2385"/>
                </a:lnTo>
                <a:lnTo>
                  <a:pt x="1722" y="2398"/>
                </a:lnTo>
                <a:lnTo>
                  <a:pt x="1737" y="2420"/>
                </a:lnTo>
                <a:lnTo>
                  <a:pt x="1753" y="2424"/>
                </a:lnTo>
                <a:lnTo>
                  <a:pt x="1757" y="2434"/>
                </a:lnTo>
                <a:lnTo>
                  <a:pt x="1750" y="2442"/>
                </a:lnTo>
                <a:lnTo>
                  <a:pt x="1738" y="2442"/>
                </a:lnTo>
                <a:lnTo>
                  <a:pt x="1728" y="2433"/>
                </a:lnTo>
                <a:lnTo>
                  <a:pt x="1701" y="2459"/>
                </a:lnTo>
                <a:lnTo>
                  <a:pt x="1668" y="2442"/>
                </a:lnTo>
                <a:lnTo>
                  <a:pt x="1644" y="2456"/>
                </a:lnTo>
                <a:lnTo>
                  <a:pt x="1642" y="2446"/>
                </a:lnTo>
                <a:lnTo>
                  <a:pt x="1650" y="2429"/>
                </a:lnTo>
                <a:lnTo>
                  <a:pt x="1665" y="2427"/>
                </a:lnTo>
                <a:lnTo>
                  <a:pt x="1659" y="2414"/>
                </a:lnTo>
                <a:lnTo>
                  <a:pt x="1691" y="2406"/>
                </a:lnTo>
                <a:lnTo>
                  <a:pt x="1696" y="2397"/>
                </a:lnTo>
                <a:lnTo>
                  <a:pt x="1686" y="2384"/>
                </a:lnTo>
                <a:lnTo>
                  <a:pt x="1662" y="2385"/>
                </a:lnTo>
                <a:lnTo>
                  <a:pt x="1646" y="2377"/>
                </a:lnTo>
                <a:lnTo>
                  <a:pt x="1646" y="2354"/>
                </a:lnTo>
                <a:lnTo>
                  <a:pt x="1653" y="2345"/>
                </a:lnTo>
                <a:lnTo>
                  <a:pt x="1649" y="2333"/>
                </a:lnTo>
                <a:lnTo>
                  <a:pt x="1686" y="2331"/>
                </a:lnTo>
                <a:lnTo>
                  <a:pt x="1685" y="2322"/>
                </a:lnTo>
                <a:lnTo>
                  <a:pt x="1670" y="2316"/>
                </a:lnTo>
                <a:lnTo>
                  <a:pt x="1679" y="2300"/>
                </a:lnTo>
                <a:lnTo>
                  <a:pt x="1653" y="2306"/>
                </a:lnTo>
                <a:lnTo>
                  <a:pt x="1642" y="2300"/>
                </a:lnTo>
                <a:lnTo>
                  <a:pt x="1619" y="2325"/>
                </a:lnTo>
                <a:lnTo>
                  <a:pt x="1606" y="2322"/>
                </a:lnTo>
                <a:lnTo>
                  <a:pt x="1604" y="2306"/>
                </a:lnTo>
                <a:lnTo>
                  <a:pt x="1629" y="2280"/>
                </a:lnTo>
                <a:lnTo>
                  <a:pt x="1611" y="2277"/>
                </a:lnTo>
                <a:lnTo>
                  <a:pt x="1587" y="2306"/>
                </a:lnTo>
                <a:lnTo>
                  <a:pt x="1591" y="2286"/>
                </a:lnTo>
                <a:lnTo>
                  <a:pt x="1578" y="2280"/>
                </a:lnTo>
                <a:lnTo>
                  <a:pt x="1596" y="2277"/>
                </a:lnTo>
                <a:lnTo>
                  <a:pt x="1600" y="2267"/>
                </a:lnTo>
                <a:lnTo>
                  <a:pt x="1636" y="2267"/>
                </a:lnTo>
                <a:lnTo>
                  <a:pt x="1657" y="2259"/>
                </a:lnTo>
                <a:lnTo>
                  <a:pt x="1657" y="2217"/>
                </a:lnTo>
                <a:lnTo>
                  <a:pt x="1676" y="2202"/>
                </a:lnTo>
                <a:lnTo>
                  <a:pt x="1675" y="2188"/>
                </a:lnTo>
                <a:lnTo>
                  <a:pt x="1663" y="2192"/>
                </a:lnTo>
                <a:lnTo>
                  <a:pt x="1659" y="2176"/>
                </a:lnTo>
                <a:lnTo>
                  <a:pt x="1647" y="2172"/>
                </a:lnTo>
                <a:lnTo>
                  <a:pt x="1644" y="2163"/>
                </a:lnTo>
                <a:lnTo>
                  <a:pt x="1663" y="2169"/>
                </a:lnTo>
                <a:lnTo>
                  <a:pt x="1665" y="2158"/>
                </a:lnTo>
                <a:lnTo>
                  <a:pt x="1639" y="2142"/>
                </a:lnTo>
                <a:lnTo>
                  <a:pt x="1620" y="2166"/>
                </a:lnTo>
                <a:lnTo>
                  <a:pt x="1623" y="2186"/>
                </a:lnTo>
                <a:lnTo>
                  <a:pt x="1581" y="2182"/>
                </a:lnTo>
                <a:lnTo>
                  <a:pt x="1578" y="2195"/>
                </a:lnTo>
                <a:lnTo>
                  <a:pt x="1564" y="2186"/>
                </a:lnTo>
                <a:lnTo>
                  <a:pt x="1555" y="2198"/>
                </a:lnTo>
                <a:lnTo>
                  <a:pt x="1562" y="2211"/>
                </a:lnTo>
                <a:lnTo>
                  <a:pt x="1548" y="2207"/>
                </a:lnTo>
                <a:lnTo>
                  <a:pt x="1555" y="2223"/>
                </a:lnTo>
                <a:lnTo>
                  <a:pt x="1544" y="2237"/>
                </a:lnTo>
                <a:lnTo>
                  <a:pt x="1532" y="2237"/>
                </a:lnTo>
                <a:lnTo>
                  <a:pt x="1531" y="2218"/>
                </a:lnTo>
                <a:lnTo>
                  <a:pt x="1515" y="2205"/>
                </a:lnTo>
                <a:lnTo>
                  <a:pt x="1528" y="2191"/>
                </a:lnTo>
                <a:lnTo>
                  <a:pt x="1506" y="2188"/>
                </a:lnTo>
                <a:lnTo>
                  <a:pt x="1483" y="2171"/>
                </a:lnTo>
                <a:lnTo>
                  <a:pt x="1477" y="2155"/>
                </a:lnTo>
                <a:lnTo>
                  <a:pt x="1482" y="2149"/>
                </a:lnTo>
                <a:lnTo>
                  <a:pt x="1470" y="2142"/>
                </a:lnTo>
                <a:lnTo>
                  <a:pt x="1477" y="2136"/>
                </a:lnTo>
                <a:lnTo>
                  <a:pt x="1467" y="2104"/>
                </a:lnTo>
                <a:lnTo>
                  <a:pt x="1474" y="2081"/>
                </a:lnTo>
                <a:lnTo>
                  <a:pt x="1489" y="2071"/>
                </a:lnTo>
                <a:lnTo>
                  <a:pt x="1502" y="2047"/>
                </a:lnTo>
                <a:lnTo>
                  <a:pt x="1516" y="2047"/>
                </a:lnTo>
                <a:lnTo>
                  <a:pt x="1509" y="2034"/>
                </a:lnTo>
                <a:lnTo>
                  <a:pt x="1523" y="2040"/>
                </a:lnTo>
                <a:lnTo>
                  <a:pt x="1515" y="2025"/>
                </a:lnTo>
                <a:lnTo>
                  <a:pt x="1526" y="2032"/>
                </a:lnTo>
                <a:lnTo>
                  <a:pt x="1541" y="2029"/>
                </a:lnTo>
                <a:lnTo>
                  <a:pt x="1541" y="2018"/>
                </a:lnTo>
                <a:lnTo>
                  <a:pt x="1558" y="2001"/>
                </a:lnTo>
                <a:lnTo>
                  <a:pt x="1574" y="2005"/>
                </a:lnTo>
                <a:lnTo>
                  <a:pt x="1591" y="2019"/>
                </a:lnTo>
                <a:lnTo>
                  <a:pt x="1591" y="2029"/>
                </a:lnTo>
                <a:lnTo>
                  <a:pt x="1627" y="2051"/>
                </a:lnTo>
                <a:lnTo>
                  <a:pt x="1643" y="2048"/>
                </a:lnTo>
                <a:lnTo>
                  <a:pt x="1644" y="2041"/>
                </a:lnTo>
                <a:lnTo>
                  <a:pt x="1633" y="2032"/>
                </a:lnTo>
                <a:lnTo>
                  <a:pt x="1659" y="2018"/>
                </a:lnTo>
                <a:lnTo>
                  <a:pt x="1669" y="2032"/>
                </a:lnTo>
                <a:lnTo>
                  <a:pt x="1679" y="2028"/>
                </a:lnTo>
                <a:lnTo>
                  <a:pt x="1682" y="2041"/>
                </a:lnTo>
                <a:lnTo>
                  <a:pt x="1696" y="2034"/>
                </a:lnTo>
                <a:lnTo>
                  <a:pt x="1708" y="2060"/>
                </a:lnTo>
                <a:lnTo>
                  <a:pt x="1727" y="2065"/>
                </a:lnTo>
                <a:lnTo>
                  <a:pt x="1728" y="2052"/>
                </a:lnTo>
                <a:lnTo>
                  <a:pt x="1711" y="2025"/>
                </a:lnTo>
                <a:lnTo>
                  <a:pt x="1717" y="2014"/>
                </a:lnTo>
                <a:lnTo>
                  <a:pt x="1698" y="2019"/>
                </a:lnTo>
                <a:lnTo>
                  <a:pt x="1704" y="2001"/>
                </a:lnTo>
                <a:lnTo>
                  <a:pt x="1691" y="1999"/>
                </a:lnTo>
                <a:lnTo>
                  <a:pt x="1676" y="1965"/>
                </a:lnTo>
                <a:lnTo>
                  <a:pt x="1659" y="1960"/>
                </a:lnTo>
                <a:lnTo>
                  <a:pt x="1666" y="1940"/>
                </a:lnTo>
                <a:lnTo>
                  <a:pt x="1673" y="1949"/>
                </a:lnTo>
                <a:lnTo>
                  <a:pt x="1682" y="1937"/>
                </a:lnTo>
                <a:lnTo>
                  <a:pt x="1681" y="1913"/>
                </a:lnTo>
                <a:lnTo>
                  <a:pt x="1693" y="1904"/>
                </a:lnTo>
                <a:lnTo>
                  <a:pt x="1702" y="1910"/>
                </a:lnTo>
                <a:lnTo>
                  <a:pt x="1693" y="1929"/>
                </a:lnTo>
                <a:lnTo>
                  <a:pt x="1714" y="1917"/>
                </a:lnTo>
                <a:lnTo>
                  <a:pt x="1740" y="1923"/>
                </a:lnTo>
                <a:lnTo>
                  <a:pt x="1740" y="1911"/>
                </a:lnTo>
                <a:lnTo>
                  <a:pt x="1755" y="1927"/>
                </a:lnTo>
                <a:lnTo>
                  <a:pt x="1768" y="1930"/>
                </a:lnTo>
                <a:lnTo>
                  <a:pt x="1774" y="1924"/>
                </a:lnTo>
                <a:lnTo>
                  <a:pt x="1764" y="1920"/>
                </a:lnTo>
                <a:lnTo>
                  <a:pt x="1766" y="1900"/>
                </a:lnTo>
                <a:lnTo>
                  <a:pt x="1774" y="1884"/>
                </a:lnTo>
                <a:lnTo>
                  <a:pt x="1784" y="1880"/>
                </a:lnTo>
                <a:lnTo>
                  <a:pt x="1776" y="1878"/>
                </a:lnTo>
                <a:lnTo>
                  <a:pt x="1776" y="1867"/>
                </a:lnTo>
                <a:lnTo>
                  <a:pt x="1794" y="1862"/>
                </a:lnTo>
                <a:lnTo>
                  <a:pt x="1784" y="1848"/>
                </a:lnTo>
                <a:lnTo>
                  <a:pt x="1799" y="1854"/>
                </a:lnTo>
                <a:lnTo>
                  <a:pt x="1804" y="1845"/>
                </a:lnTo>
                <a:lnTo>
                  <a:pt x="1812" y="1864"/>
                </a:lnTo>
                <a:lnTo>
                  <a:pt x="1822" y="1864"/>
                </a:lnTo>
                <a:lnTo>
                  <a:pt x="1809" y="1841"/>
                </a:lnTo>
                <a:lnTo>
                  <a:pt x="1825" y="1838"/>
                </a:lnTo>
                <a:lnTo>
                  <a:pt x="1822" y="1828"/>
                </a:lnTo>
                <a:lnTo>
                  <a:pt x="1815" y="1835"/>
                </a:lnTo>
                <a:lnTo>
                  <a:pt x="1799" y="1829"/>
                </a:lnTo>
                <a:lnTo>
                  <a:pt x="1806" y="1799"/>
                </a:lnTo>
                <a:lnTo>
                  <a:pt x="1813" y="1799"/>
                </a:lnTo>
                <a:lnTo>
                  <a:pt x="1813" y="1776"/>
                </a:lnTo>
                <a:lnTo>
                  <a:pt x="1829" y="1773"/>
                </a:lnTo>
                <a:lnTo>
                  <a:pt x="1813" y="1763"/>
                </a:lnTo>
                <a:lnTo>
                  <a:pt x="1819" y="1757"/>
                </a:lnTo>
                <a:close/>
                <a:moveTo>
                  <a:pt x="1768" y="1797"/>
                </a:moveTo>
                <a:lnTo>
                  <a:pt x="1777" y="1819"/>
                </a:lnTo>
                <a:lnTo>
                  <a:pt x="1764" y="1842"/>
                </a:lnTo>
                <a:lnTo>
                  <a:pt x="1764" y="1849"/>
                </a:lnTo>
                <a:lnTo>
                  <a:pt x="1774" y="1852"/>
                </a:lnTo>
                <a:lnTo>
                  <a:pt x="1763" y="1854"/>
                </a:lnTo>
                <a:lnTo>
                  <a:pt x="1761" y="1884"/>
                </a:lnTo>
                <a:lnTo>
                  <a:pt x="1731" y="1891"/>
                </a:lnTo>
                <a:lnTo>
                  <a:pt x="1735" y="1884"/>
                </a:lnTo>
                <a:lnTo>
                  <a:pt x="1722" y="1878"/>
                </a:lnTo>
                <a:lnTo>
                  <a:pt x="1715" y="1894"/>
                </a:lnTo>
                <a:lnTo>
                  <a:pt x="1701" y="1898"/>
                </a:lnTo>
                <a:lnTo>
                  <a:pt x="1705" y="1872"/>
                </a:lnTo>
                <a:lnTo>
                  <a:pt x="1712" y="1868"/>
                </a:lnTo>
                <a:lnTo>
                  <a:pt x="1717" y="1874"/>
                </a:lnTo>
                <a:lnTo>
                  <a:pt x="1730" y="1858"/>
                </a:lnTo>
                <a:lnTo>
                  <a:pt x="1728" y="1852"/>
                </a:lnTo>
                <a:lnTo>
                  <a:pt x="1711" y="1854"/>
                </a:lnTo>
                <a:lnTo>
                  <a:pt x="1714" y="1844"/>
                </a:lnTo>
                <a:lnTo>
                  <a:pt x="1741" y="1844"/>
                </a:lnTo>
                <a:lnTo>
                  <a:pt x="1737" y="1823"/>
                </a:lnTo>
                <a:lnTo>
                  <a:pt x="1748" y="1809"/>
                </a:lnTo>
                <a:lnTo>
                  <a:pt x="1758" y="1816"/>
                </a:lnTo>
                <a:lnTo>
                  <a:pt x="1768" y="1797"/>
                </a:lnTo>
                <a:close/>
                <a:moveTo>
                  <a:pt x="484" y="1952"/>
                </a:moveTo>
                <a:lnTo>
                  <a:pt x="493" y="1962"/>
                </a:lnTo>
                <a:lnTo>
                  <a:pt x="510" y="1962"/>
                </a:lnTo>
                <a:lnTo>
                  <a:pt x="512" y="1969"/>
                </a:lnTo>
                <a:lnTo>
                  <a:pt x="519" y="1963"/>
                </a:lnTo>
                <a:lnTo>
                  <a:pt x="523" y="1975"/>
                </a:lnTo>
                <a:lnTo>
                  <a:pt x="526" y="1960"/>
                </a:lnTo>
                <a:lnTo>
                  <a:pt x="538" y="1966"/>
                </a:lnTo>
                <a:lnTo>
                  <a:pt x="530" y="1978"/>
                </a:lnTo>
                <a:lnTo>
                  <a:pt x="543" y="2016"/>
                </a:lnTo>
                <a:lnTo>
                  <a:pt x="535" y="2044"/>
                </a:lnTo>
                <a:lnTo>
                  <a:pt x="538" y="2067"/>
                </a:lnTo>
                <a:lnTo>
                  <a:pt x="528" y="2065"/>
                </a:lnTo>
                <a:lnTo>
                  <a:pt x="510" y="2083"/>
                </a:lnTo>
                <a:lnTo>
                  <a:pt x="497" y="2081"/>
                </a:lnTo>
                <a:lnTo>
                  <a:pt x="492" y="2109"/>
                </a:lnTo>
                <a:lnTo>
                  <a:pt x="510" y="2148"/>
                </a:lnTo>
                <a:lnTo>
                  <a:pt x="520" y="2156"/>
                </a:lnTo>
                <a:lnTo>
                  <a:pt x="510" y="2172"/>
                </a:lnTo>
                <a:lnTo>
                  <a:pt x="538" y="2192"/>
                </a:lnTo>
                <a:lnTo>
                  <a:pt x="549" y="2186"/>
                </a:lnTo>
                <a:lnTo>
                  <a:pt x="568" y="2198"/>
                </a:lnTo>
                <a:lnTo>
                  <a:pt x="571" y="2237"/>
                </a:lnTo>
                <a:lnTo>
                  <a:pt x="587" y="2244"/>
                </a:lnTo>
                <a:lnTo>
                  <a:pt x="601" y="2241"/>
                </a:lnTo>
                <a:lnTo>
                  <a:pt x="607" y="2235"/>
                </a:lnTo>
                <a:lnTo>
                  <a:pt x="595" y="2225"/>
                </a:lnTo>
                <a:lnTo>
                  <a:pt x="627" y="2214"/>
                </a:lnTo>
                <a:lnTo>
                  <a:pt x="626" y="2201"/>
                </a:lnTo>
                <a:lnTo>
                  <a:pt x="649" y="2189"/>
                </a:lnTo>
                <a:lnTo>
                  <a:pt x="696" y="2192"/>
                </a:lnTo>
                <a:lnTo>
                  <a:pt x="698" y="2186"/>
                </a:lnTo>
                <a:lnTo>
                  <a:pt x="715" y="2184"/>
                </a:lnTo>
                <a:lnTo>
                  <a:pt x="722" y="2198"/>
                </a:lnTo>
                <a:lnTo>
                  <a:pt x="741" y="2208"/>
                </a:lnTo>
                <a:lnTo>
                  <a:pt x="745" y="2202"/>
                </a:lnTo>
                <a:lnTo>
                  <a:pt x="767" y="2211"/>
                </a:lnTo>
                <a:lnTo>
                  <a:pt x="777" y="2228"/>
                </a:lnTo>
                <a:lnTo>
                  <a:pt x="768" y="2244"/>
                </a:lnTo>
                <a:lnTo>
                  <a:pt x="775" y="2253"/>
                </a:lnTo>
                <a:lnTo>
                  <a:pt x="767" y="2259"/>
                </a:lnTo>
                <a:lnTo>
                  <a:pt x="754" y="2253"/>
                </a:lnTo>
                <a:lnTo>
                  <a:pt x="752" y="2264"/>
                </a:lnTo>
                <a:lnTo>
                  <a:pt x="763" y="2270"/>
                </a:lnTo>
                <a:lnTo>
                  <a:pt x="750" y="2292"/>
                </a:lnTo>
                <a:lnTo>
                  <a:pt x="764" y="2355"/>
                </a:lnTo>
                <a:lnTo>
                  <a:pt x="760" y="2368"/>
                </a:lnTo>
                <a:lnTo>
                  <a:pt x="748" y="2372"/>
                </a:lnTo>
                <a:lnTo>
                  <a:pt x="726" y="2395"/>
                </a:lnTo>
                <a:lnTo>
                  <a:pt x="722" y="2410"/>
                </a:lnTo>
                <a:lnTo>
                  <a:pt x="767" y="2442"/>
                </a:lnTo>
                <a:lnTo>
                  <a:pt x="755" y="2436"/>
                </a:lnTo>
                <a:lnTo>
                  <a:pt x="755" y="2444"/>
                </a:lnTo>
                <a:lnTo>
                  <a:pt x="744" y="2446"/>
                </a:lnTo>
                <a:lnTo>
                  <a:pt x="737" y="2457"/>
                </a:lnTo>
                <a:lnTo>
                  <a:pt x="724" y="2455"/>
                </a:lnTo>
                <a:lnTo>
                  <a:pt x="726" y="2446"/>
                </a:lnTo>
                <a:lnTo>
                  <a:pt x="711" y="2446"/>
                </a:lnTo>
                <a:lnTo>
                  <a:pt x="706" y="2460"/>
                </a:lnTo>
                <a:lnTo>
                  <a:pt x="698" y="2457"/>
                </a:lnTo>
                <a:lnTo>
                  <a:pt x="709" y="2421"/>
                </a:lnTo>
                <a:lnTo>
                  <a:pt x="692" y="2411"/>
                </a:lnTo>
                <a:lnTo>
                  <a:pt x="677" y="2416"/>
                </a:lnTo>
                <a:lnTo>
                  <a:pt x="683" y="2429"/>
                </a:lnTo>
                <a:lnTo>
                  <a:pt x="679" y="2436"/>
                </a:lnTo>
                <a:lnTo>
                  <a:pt x="672" y="2436"/>
                </a:lnTo>
                <a:lnTo>
                  <a:pt x="666" y="2427"/>
                </a:lnTo>
                <a:lnTo>
                  <a:pt x="652" y="2433"/>
                </a:lnTo>
                <a:lnTo>
                  <a:pt x="646" y="2417"/>
                </a:lnTo>
                <a:lnTo>
                  <a:pt x="637" y="2423"/>
                </a:lnTo>
                <a:lnTo>
                  <a:pt x="644" y="2436"/>
                </a:lnTo>
                <a:lnTo>
                  <a:pt x="637" y="2443"/>
                </a:lnTo>
                <a:lnTo>
                  <a:pt x="618" y="2437"/>
                </a:lnTo>
                <a:lnTo>
                  <a:pt x="591" y="2442"/>
                </a:lnTo>
                <a:lnTo>
                  <a:pt x="584" y="2427"/>
                </a:lnTo>
                <a:lnTo>
                  <a:pt x="592" y="2423"/>
                </a:lnTo>
                <a:lnTo>
                  <a:pt x="592" y="2414"/>
                </a:lnTo>
                <a:lnTo>
                  <a:pt x="579" y="2411"/>
                </a:lnTo>
                <a:lnTo>
                  <a:pt x="569" y="2365"/>
                </a:lnTo>
                <a:lnTo>
                  <a:pt x="577" y="2328"/>
                </a:lnTo>
                <a:lnTo>
                  <a:pt x="588" y="2310"/>
                </a:lnTo>
                <a:lnTo>
                  <a:pt x="581" y="2302"/>
                </a:lnTo>
                <a:lnTo>
                  <a:pt x="542" y="2305"/>
                </a:lnTo>
                <a:lnTo>
                  <a:pt x="502" y="2325"/>
                </a:lnTo>
                <a:lnTo>
                  <a:pt x="515" y="2391"/>
                </a:lnTo>
                <a:lnTo>
                  <a:pt x="506" y="2406"/>
                </a:lnTo>
                <a:lnTo>
                  <a:pt x="477" y="2416"/>
                </a:lnTo>
                <a:lnTo>
                  <a:pt x="422" y="2404"/>
                </a:lnTo>
                <a:lnTo>
                  <a:pt x="430" y="2391"/>
                </a:lnTo>
                <a:lnTo>
                  <a:pt x="411" y="2384"/>
                </a:lnTo>
                <a:lnTo>
                  <a:pt x="421" y="2374"/>
                </a:lnTo>
                <a:lnTo>
                  <a:pt x="414" y="2362"/>
                </a:lnTo>
                <a:lnTo>
                  <a:pt x="388" y="2361"/>
                </a:lnTo>
                <a:lnTo>
                  <a:pt x="385" y="2345"/>
                </a:lnTo>
                <a:lnTo>
                  <a:pt x="395" y="2342"/>
                </a:lnTo>
                <a:lnTo>
                  <a:pt x="399" y="2332"/>
                </a:lnTo>
                <a:lnTo>
                  <a:pt x="394" y="2322"/>
                </a:lnTo>
                <a:lnTo>
                  <a:pt x="414" y="2318"/>
                </a:lnTo>
                <a:lnTo>
                  <a:pt x="402" y="2282"/>
                </a:lnTo>
                <a:lnTo>
                  <a:pt x="389" y="2277"/>
                </a:lnTo>
                <a:lnTo>
                  <a:pt x="382" y="2264"/>
                </a:lnTo>
                <a:lnTo>
                  <a:pt x="386" y="2238"/>
                </a:lnTo>
                <a:lnTo>
                  <a:pt x="372" y="2233"/>
                </a:lnTo>
                <a:lnTo>
                  <a:pt x="373" y="2220"/>
                </a:lnTo>
                <a:lnTo>
                  <a:pt x="347" y="2186"/>
                </a:lnTo>
                <a:lnTo>
                  <a:pt x="337" y="2136"/>
                </a:lnTo>
                <a:lnTo>
                  <a:pt x="355" y="2119"/>
                </a:lnTo>
                <a:lnTo>
                  <a:pt x="350" y="2106"/>
                </a:lnTo>
                <a:lnTo>
                  <a:pt x="356" y="2100"/>
                </a:lnTo>
                <a:lnTo>
                  <a:pt x="373" y="2099"/>
                </a:lnTo>
                <a:lnTo>
                  <a:pt x="371" y="2083"/>
                </a:lnTo>
                <a:lnTo>
                  <a:pt x="381" y="2065"/>
                </a:lnTo>
                <a:lnTo>
                  <a:pt x="375" y="2061"/>
                </a:lnTo>
                <a:lnTo>
                  <a:pt x="394" y="2051"/>
                </a:lnTo>
                <a:lnTo>
                  <a:pt x="396" y="2035"/>
                </a:lnTo>
                <a:lnTo>
                  <a:pt x="404" y="2047"/>
                </a:lnTo>
                <a:lnTo>
                  <a:pt x="432" y="2042"/>
                </a:lnTo>
                <a:lnTo>
                  <a:pt x="415" y="2019"/>
                </a:lnTo>
                <a:lnTo>
                  <a:pt x="415" y="2003"/>
                </a:lnTo>
                <a:lnTo>
                  <a:pt x="425" y="2003"/>
                </a:lnTo>
                <a:lnTo>
                  <a:pt x="418" y="1991"/>
                </a:lnTo>
                <a:lnTo>
                  <a:pt x="437" y="1985"/>
                </a:lnTo>
                <a:lnTo>
                  <a:pt x="435" y="1973"/>
                </a:lnTo>
                <a:lnTo>
                  <a:pt x="444" y="1962"/>
                </a:lnTo>
                <a:lnTo>
                  <a:pt x="484" y="1952"/>
                </a:lnTo>
                <a:close/>
                <a:moveTo>
                  <a:pt x="716" y="2002"/>
                </a:moveTo>
                <a:lnTo>
                  <a:pt x="721" y="2015"/>
                </a:lnTo>
                <a:lnTo>
                  <a:pt x="708" y="2045"/>
                </a:lnTo>
                <a:lnTo>
                  <a:pt x="692" y="2060"/>
                </a:lnTo>
                <a:lnTo>
                  <a:pt x="682" y="2116"/>
                </a:lnTo>
                <a:lnTo>
                  <a:pt x="705" y="2122"/>
                </a:lnTo>
                <a:lnTo>
                  <a:pt x="703" y="2084"/>
                </a:lnTo>
                <a:lnTo>
                  <a:pt x="726" y="2052"/>
                </a:lnTo>
                <a:lnTo>
                  <a:pt x="744" y="2055"/>
                </a:lnTo>
                <a:lnTo>
                  <a:pt x="748" y="2084"/>
                </a:lnTo>
                <a:lnTo>
                  <a:pt x="760" y="2080"/>
                </a:lnTo>
                <a:lnTo>
                  <a:pt x="778" y="2103"/>
                </a:lnTo>
                <a:lnTo>
                  <a:pt x="775" y="2127"/>
                </a:lnTo>
                <a:lnTo>
                  <a:pt x="763" y="2133"/>
                </a:lnTo>
                <a:lnTo>
                  <a:pt x="757" y="2148"/>
                </a:lnTo>
                <a:lnTo>
                  <a:pt x="770" y="2142"/>
                </a:lnTo>
                <a:lnTo>
                  <a:pt x="774" y="2155"/>
                </a:lnTo>
                <a:lnTo>
                  <a:pt x="767" y="2162"/>
                </a:lnTo>
                <a:lnTo>
                  <a:pt x="793" y="2162"/>
                </a:lnTo>
                <a:lnTo>
                  <a:pt x="794" y="2175"/>
                </a:lnTo>
                <a:lnTo>
                  <a:pt x="810" y="2179"/>
                </a:lnTo>
                <a:lnTo>
                  <a:pt x="813" y="2197"/>
                </a:lnTo>
                <a:lnTo>
                  <a:pt x="797" y="2197"/>
                </a:lnTo>
                <a:lnTo>
                  <a:pt x="788" y="2182"/>
                </a:lnTo>
                <a:lnTo>
                  <a:pt x="775" y="2192"/>
                </a:lnTo>
                <a:lnTo>
                  <a:pt x="758" y="2175"/>
                </a:lnTo>
                <a:lnTo>
                  <a:pt x="744" y="2181"/>
                </a:lnTo>
                <a:lnTo>
                  <a:pt x="702" y="2153"/>
                </a:lnTo>
                <a:lnTo>
                  <a:pt x="696" y="2175"/>
                </a:lnTo>
                <a:lnTo>
                  <a:pt x="672" y="2181"/>
                </a:lnTo>
                <a:lnTo>
                  <a:pt x="643" y="2181"/>
                </a:lnTo>
                <a:lnTo>
                  <a:pt x="613" y="2165"/>
                </a:lnTo>
                <a:lnTo>
                  <a:pt x="617" y="2159"/>
                </a:lnTo>
                <a:lnTo>
                  <a:pt x="604" y="2146"/>
                </a:lnTo>
                <a:lnTo>
                  <a:pt x="600" y="2125"/>
                </a:lnTo>
                <a:lnTo>
                  <a:pt x="603" y="2107"/>
                </a:lnTo>
                <a:lnTo>
                  <a:pt x="626" y="2093"/>
                </a:lnTo>
                <a:lnTo>
                  <a:pt x="628" y="2077"/>
                </a:lnTo>
                <a:lnTo>
                  <a:pt x="649" y="2061"/>
                </a:lnTo>
                <a:lnTo>
                  <a:pt x="650" y="2042"/>
                </a:lnTo>
                <a:lnTo>
                  <a:pt x="662" y="2025"/>
                </a:lnTo>
                <a:lnTo>
                  <a:pt x="693" y="2006"/>
                </a:lnTo>
                <a:lnTo>
                  <a:pt x="705" y="2009"/>
                </a:lnTo>
                <a:lnTo>
                  <a:pt x="716" y="2002"/>
                </a:lnTo>
                <a:close/>
                <a:moveTo>
                  <a:pt x="1005" y="2130"/>
                </a:moveTo>
                <a:lnTo>
                  <a:pt x="1046" y="2148"/>
                </a:lnTo>
                <a:lnTo>
                  <a:pt x="1061" y="2162"/>
                </a:lnTo>
                <a:lnTo>
                  <a:pt x="1057" y="2168"/>
                </a:lnTo>
                <a:lnTo>
                  <a:pt x="1016" y="2166"/>
                </a:lnTo>
                <a:lnTo>
                  <a:pt x="1005" y="2174"/>
                </a:lnTo>
                <a:lnTo>
                  <a:pt x="997" y="2197"/>
                </a:lnTo>
                <a:lnTo>
                  <a:pt x="979" y="2202"/>
                </a:lnTo>
                <a:lnTo>
                  <a:pt x="970" y="2189"/>
                </a:lnTo>
                <a:lnTo>
                  <a:pt x="977" y="2179"/>
                </a:lnTo>
                <a:lnTo>
                  <a:pt x="954" y="2174"/>
                </a:lnTo>
                <a:lnTo>
                  <a:pt x="948" y="2150"/>
                </a:lnTo>
                <a:lnTo>
                  <a:pt x="1005" y="2130"/>
                </a:lnTo>
                <a:close/>
                <a:moveTo>
                  <a:pt x="1068" y="2169"/>
                </a:moveTo>
                <a:lnTo>
                  <a:pt x="1090" y="2205"/>
                </a:lnTo>
                <a:lnTo>
                  <a:pt x="1117" y="2221"/>
                </a:lnTo>
                <a:lnTo>
                  <a:pt x="1107" y="2235"/>
                </a:lnTo>
                <a:lnTo>
                  <a:pt x="1071" y="2233"/>
                </a:lnTo>
                <a:lnTo>
                  <a:pt x="1081" y="2253"/>
                </a:lnTo>
                <a:lnTo>
                  <a:pt x="1075" y="2266"/>
                </a:lnTo>
                <a:lnTo>
                  <a:pt x="1067" y="2253"/>
                </a:lnTo>
                <a:lnTo>
                  <a:pt x="1045" y="2253"/>
                </a:lnTo>
                <a:lnTo>
                  <a:pt x="1044" y="2238"/>
                </a:lnTo>
                <a:lnTo>
                  <a:pt x="1022" y="2240"/>
                </a:lnTo>
                <a:lnTo>
                  <a:pt x="1019" y="2233"/>
                </a:lnTo>
                <a:lnTo>
                  <a:pt x="1032" y="2230"/>
                </a:lnTo>
                <a:lnTo>
                  <a:pt x="1028" y="2224"/>
                </a:lnTo>
                <a:lnTo>
                  <a:pt x="1003" y="2217"/>
                </a:lnTo>
                <a:lnTo>
                  <a:pt x="1006" y="2202"/>
                </a:lnTo>
                <a:lnTo>
                  <a:pt x="1013" y="2211"/>
                </a:lnTo>
                <a:lnTo>
                  <a:pt x="1028" y="2210"/>
                </a:lnTo>
                <a:lnTo>
                  <a:pt x="1016" y="2199"/>
                </a:lnTo>
                <a:lnTo>
                  <a:pt x="1032" y="2176"/>
                </a:lnTo>
                <a:lnTo>
                  <a:pt x="1068" y="2169"/>
                </a:lnTo>
                <a:close/>
                <a:moveTo>
                  <a:pt x="1489" y="2218"/>
                </a:moveTo>
                <a:lnTo>
                  <a:pt x="1490" y="2224"/>
                </a:lnTo>
                <a:lnTo>
                  <a:pt x="1477" y="2231"/>
                </a:lnTo>
                <a:lnTo>
                  <a:pt x="1485" y="2238"/>
                </a:lnTo>
                <a:lnTo>
                  <a:pt x="1486" y="2230"/>
                </a:lnTo>
                <a:lnTo>
                  <a:pt x="1493" y="2231"/>
                </a:lnTo>
                <a:lnTo>
                  <a:pt x="1489" y="2240"/>
                </a:lnTo>
                <a:lnTo>
                  <a:pt x="1502" y="2254"/>
                </a:lnTo>
                <a:lnTo>
                  <a:pt x="1503" y="2292"/>
                </a:lnTo>
                <a:lnTo>
                  <a:pt x="1525" y="2287"/>
                </a:lnTo>
                <a:lnTo>
                  <a:pt x="1535" y="2303"/>
                </a:lnTo>
                <a:lnTo>
                  <a:pt x="1529" y="2323"/>
                </a:lnTo>
                <a:lnTo>
                  <a:pt x="1495" y="2344"/>
                </a:lnTo>
                <a:lnTo>
                  <a:pt x="1483" y="2335"/>
                </a:lnTo>
                <a:lnTo>
                  <a:pt x="1460" y="2336"/>
                </a:lnTo>
                <a:lnTo>
                  <a:pt x="1466" y="2331"/>
                </a:lnTo>
                <a:lnTo>
                  <a:pt x="1460" y="2319"/>
                </a:lnTo>
                <a:lnTo>
                  <a:pt x="1470" y="2315"/>
                </a:lnTo>
                <a:lnTo>
                  <a:pt x="1446" y="2283"/>
                </a:lnTo>
                <a:lnTo>
                  <a:pt x="1451" y="2273"/>
                </a:lnTo>
                <a:lnTo>
                  <a:pt x="1450" y="2241"/>
                </a:lnTo>
                <a:lnTo>
                  <a:pt x="1460" y="2253"/>
                </a:lnTo>
                <a:lnTo>
                  <a:pt x="1459" y="2274"/>
                </a:lnTo>
                <a:lnTo>
                  <a:pt x="1472" y="2267"/>
                </a:lnTo>
                <a:lnTo>
                  <a:pt x="1469" y="2248"/>
                </a:lnTo>
                <a:lnTo>
                  <a:pt x="1489" y="2260"/>
                </a:lnTo>
                <a:lnTo>
                  <a:pt x="1477" y="2241"/>
                </a:lnTo>
                <a:lnTo>
                  <a:pt x="1461" y="2246"/>
                </a:lnTo>
                <a:lnTo>
                  <a:pt x="1457" y="2233"/>
                </a:lnTo>
                <a:lnTo>
                  <a:pt x="1461" y="2218"/>
                </a:lnTo>
                <a:lnTo>
                  <a:pt x="1489" y="2218"/>
                </a:lnTo>
                <a:close/>
                <a:moveTo>
                  <a:pt x="1082" y="2557"/>
                </a:moveTo>
                <a:lnTo>
                  <a:pt x="1104" y="2574"/>
                </a:lnTo>
                <a:lnTo>
                  <a:pt x="1116" y="2571"/>
                </a:lnTo>
                <a:lnTo>
                  <a:pt x="1133" y="2586"/>
                </a:lnTo>
                <a:lnTo>
                  <a:pt x="1129" y="2596"/>
                </a:lnTo>
                <a:lnTo>
                  <a:pt x="1116" y="2599"/>
                </a:lnTo>
                <a:lnTo>
                  <a:pt x="1127" y="2604"/>
                </a:lnTo>
                <a:lnTo>
                  <a:pt x="1133" y="2615"/>
                </a:lnTo>
                <a:lnTo>
                  <a:pt x="1149" y="2586"/>
                </a:lnTo>
                <a:lnTo>
                  <a:pt x="1173" y="2584"/>
                </a:lnTo>
                <a:lnTo>
                  <a:pt x="1163" y="2594"/>
                </a:lnTo>
                <a:lnTo>
                  <a:pt x="1169" y="2602"/>
                </a:lnTo>
                <a:lnTo>
                  <a:pt x="1155" y="2610"/>
                </a:lnTo>
                <a:lnTo>
                  <a:pt x="1157" y="2626"/>
                </a:lnTo>
                <a:lnTo>
                  <a:pt x="1127" y="2625"/>
                </a:lnTo>
                <a:lnTo>
                  <a:pt x="1126" y="2616"/>
                </a:lnTo>
                <a:lnTo>
                  <a:pt x="1111" y="2610"/>
                </a:lnTo>
                <a:lnTo>
                  <a:pt x="1100" y="2626"/>
                </a:lnTo>
                <a:lnTo>
                  <a:pt x="1081" y="2627"/>
                </a:lnTo>
                <a:lnTo>
                  <a:pt x="1078" y="2643"/>
                </a:lnTo>
                <a:lnTo>
                  <a:pt x="1061" y="2640"/>
                </a:lnTo>
                <a:lnTo>
                  <a:pt x="1057" y="2630"/>
                </a:lnTo>
                <a:lnTo>
                  <a:pt x="1077" y="2627"/>
                </a:lnTo>
                <a:lnTo>
                  <a:pt x="1077" y="2617"/>
                </a:lnTo>
                <a:lnTo>
                  <a:pt x="1062" y="2607"/>
                </a:lnTo>
                <a:lnTo>
                  <a:pt x="1068" y="2594"/>
                </a:lnTo>
                <a:lnTo>
                  <a:pt x="1052" y="2603"/>
                </a:lnTo>
                <a:lnTo>
                  <a:pt x="1044" y="2590"/>
                </a:lnTo>
                <a:lnTo>
                  <a:pt x="1064" y="2583"/>
                </a:lnTo>
                <a:lnTo>
                  <a:pt x="1052" y="2566"/>
                </a:lnTo>
                <a:lnTo>
                  <a:pt x="1061" y="2558"/>
                </a:lnTo>
                <a:lnTo>
                  <a:pt x="1082" y="2557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6" name="Freeform 20"/>
          <p:cNvSpPr>
            <a:spLocks noEditPoints="1"/>
          </p:cNvSpPr>
          <p:nvPr/>
        </p:nvSpPr>
        <p:spPr bwMode="auto">
          <a:xfrm>
            <a:off x="3379466" y="5839005"/>
            <a:ext cx="713464" cy="387752"/>
          </a:xfrm>
          <a:custGeom>
            <a:avLst/>
            <a:gdLst>
              <a:gd name="T0" fmla="*/ 1355 w 1381"/>
              <a:gd name="T1" fmla="*/ 105 h 751"/>
              <a:gd name="T2" fmla="*/ 1371 w 1381"/>
              <a:gd name="T3" fmla="*/ 113 h 751"/>
              <a:gd name="T4" fmla="*/ 1330 w 1381"/>
              <a:gd name="T5" fmla="*/ 147 h 751"/>
              <a:gd name="T6" fmla="*/ 1350 w 1381"/>
              <a:gd name="T7" fmla="*/ 81 h 751"/>
              <a:gd name="T8" fmla="*/ 1211 w 1381"/>
              <a:gd name="T9" fmla="*/ 394 h 751"/>
              <a:gd name="T10" fmla="*/ 1160 w 1381"/>
              <a:gd name="T11" fmla="*/ 500 h 751"/>
              <a:gd name="T12" fmla="*/ 1046 w 1381"/>
              <a:gd name="T13" fmla="*/ 525 h 751"/>
              <a:gd name="T14" fmla="*/ 878 w 1381"/>
              <a:gd name="T15" fmla="*/ 605 h 751"/>
              <a:gd name="T16" fmla="*/ 780 w 1381"/>
              <a:gd name="T17" fmla="*/ 643 h 751"/>
              <a:gd name="T18" fmla="*/ 729 w 1381"/>
              <a:gd name="T19" fmla="*/ 662 h 751"/>
              <a:gd name="T20" fmla="*/ 688 w 1381"/>
              <a:gd name="T21" fmla="*/ 675 h 751"/>
              <a:gd name="T22" fmla="*/ 594 w 1381"/>
              <a:gd name="T23" fmla="*/ 676 h 751"/>
              <a:gd name="T24" fmla="*/ 494 w 1381"/>
              <a:gd name="T25" fmla="*/ 659 h 751"/>
              <a:gd name="T26" fmla="*/ 418 w 1381"/>
              <a:gd name="T27" fmla="*/ 652 h 751"/>
              <a:gd name="T28" fmla="*/ 228 w 1381"/>
              <a:gd name="T29" fmla="*/ 695 h 751"/>
              <a:gd name="T30" fmla="*/ 212 w 1381"/>
              <a:gd name="T31" fmla="*/ 739 h 751"/>
              <a:gd name="T32" fmla="*/ 170 w 1381"/>
              <a:gd name="T33" fmla="*/ 739 h 751"/>
              <a:gd name="T34" fmla="*/ 121 w 1381"/>
              <a:gd name="T35" fmla="*/ 667 h 751"/>
              <a:gd name="T36" fmla="*/ 0 w 1381"/>
              <a:gd name="T37" fmla="*/ 562 h 751"/>
              <a:gd name="T38" fmla="*/ 7 w 1381"/>
              <a:gd name="T39" fmla="*/ 457 h 751"/>
              <a:gd name="T40" fmla="*/ 82 w 1381"/>
              <a:gd name="T41" fmla="*/ 386 h 751"/>
              <a:gd name="T42" fmla="*/ 164 w 1381"/>
              <a:gd name="T43" fmla="*/ 313 h 751"/>
              <a:gd name="T44" fmla="*/ 249 w 1381"/>
              <a:gd name="T45" fmla="*/ 200 h 751"/>
              <a:gd name="T46" fmla="*/ 324 w 1381"/>
              <a:gd name="T47" fmla="*/ 186 h 751"/>
              <a:gd name="T48" fmla="*/ 382 w 1381"/>
              <a:gd name="T49" fmla="*/ 153 h 751"/>
              <a:gd name="T50" fmla="*/ 424 w 1381"/>
              <a:gd name="T51" fmla="*/ 150 h 751"/>
              <a:gd name="T52" fmla="*/ 545 w 1381"/>
              <a:gd name="T53" fmla="*/ 111 h 751"/>
              <a:gd name="T54" fmla="*/ 601 w 1381"/>
              <a:gd name="T55" fmla="*/ 100 h 751"/>
              <a:gd name="T56" fmla="*/ 662 w 1381"/>
              <a:gd name="T57" fmla="*/ 91 h 751"/>
              <a:gd name="T58" fmla="*/ 737 w 1381"/>
              <a:gd name="T59" fmla="*/ 61 h 751"/>
              <a:gd name="T60" fmla="*/ 823 w 1381"/>
              <a:gd name="T61" fmla="*/ 19 h 751"/>
              <a:gd name="T62" fmla="*/ 876 w 1381"/>
              <a:gd name="T63" fmla="*/ 26 h 751"/>
              <a:gd name="T64" fmla="*/ 1018 w 1381"/>
              <a:gd name="T65" fmla="*/ 16 h 751"/>
              <a:gd name="T66" fmla="*/ 1081 w 1381"/>
              <a:gd name="T67" fmla="*/ 20 h 751"/>
              <a:gd name="T68" fmla="*/ 1133 w 1381"/>
              <a:gd name="T69" fmla="*/ 36 h 751"/>
              <a:gd name="T70" fmla="*/ 1186 w 1381"/>
              <a:gd name="T71" fmla="*/ 82 h 751"/>
              <a:gd name="T72" fmla="*/ 1263 w 1381"/>
              <a:gd name="T73" fmla="*/ 89 h 751"/>
              <a:gd name="T74" fmla="*/ 1280 w 1381"/>
              <a:gd name="T75" fmla="*/ 130 h 751"/>
              <a:gd name="T76" fmla="*/ 1258 w 1381"/>
              <a:gd name="T77" fmla="*/ 169 h 751"/>
              <a:gd name="T78" fmla="*/ 1317 w 1381"/>
              <a:gd name="T79" fmla="*/ 202 h 751"/>
              <a:gd name="T80" fmla="*/ 1309 w 1381"/>
              <a:gd name="T81" fmla="*/ 215 h 751"/>
              <a:gd name="T82" fmla="*/ 1319 w 1381"/>
              <a:gd name="T83" fmla="*/ 274 h 751"/>
              <a:gd name="T84" fmla="*/ 1299 w 1381"/>
              <a:gd name="T85" fmla="*/ 273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381" h="751">
                <a:moveTo>
                  <a:pt x="1350" y="81"/>
                </a:moveTo>
                <a:lnTo>
                  <a:pt x="1362" y="94"/>
                </a:lnTo>
                <a:lnTo>
                  <a:pt x="1355" y="105"/>
                </a:lnTo>
                <a:lnTo>
                  <a:pt x="1369" y="100"/>
                </a:lnTo>
                <a:lnTo>
                  <a:pt x="1381" y="104"/>
                </a:lnTo>
                <a:lnTo>
                  <a:pt x="1371" y="113"/>
                </a:lnTo>
                <a:lnTo>
                  <a:pt x="1378" y="134"/>
                </a:lnTo>
                <a:lnTo>
                  <a:pt x="1368" y="156"/>
                </a:lnTo>
                <a:lnTo>
                  <a:pt x="1330" y="147"/>
                </a:lnTo>
                <a:lnTo>
                  <a:pt x="1323" y="121"/>
                </a:lnTo>
                <a:lnTo>
                  <a:pt x="1337" y="85"/>
                </a:lnTo>
                <a:lnTo>
                  <a:pt x="1350" y="81"/>
                </a:lnTo>
                <a:close/>
                <a:moveTo>
                  <a:pt x="1267" y="352"/>
                </a:moveTo>
                <a:lnTo>
                  <a:pt x="1241" y="362"/>
                </a:lnTo>
                <a:lnTo>
                  <a:pt x="1211" y="394"/>
                </a:lnTo>
                <a:lnTo>
                  <a:pt x="1202" y="430"/>
                </a:lnTo>
                <a:lnTo>
                  <a:pt x="1157" y="474"/>
                </a:lnTo>
                <a:lnTo>
                  <a:pt x="1160" y="500"/>
                </a:lnTo>
                <a:lnTo>
                  <a:pt x="1137" y="526"/>
                </a:lnTo>
                <a:lnTo>
                  <a:pt x="1098" y="535"/>
                </a:lnTo>
                <a:lnTo>
                  <a:pt x="1046" y="525"/>
                </a:lnTo>
                <a:lnTo>
                  <a:pt x="990" y="584"/>
                </a:lnTo>
                <a:lnTo>
                  <a:pt x="945" y="587"/>
                </a:lnTo>
                <a:lnTo>
                  <a:pt x="878" y="605"/>
                </a:lnTo>
                <a:lnTo>
                  <a:pt x="863" y="598"/>
                </a:lnTo>
                <a:lnTo>
                  <a:pt x="827" y="604"/>
                </a:lnTo>
                <a:lnTo>
                  <a:pt x="780" y="643"/>
                </a:lnTo>
                <a:lnTo>
                  <a:pt x="778" y="656"/>
                </a:lnTo>
                <a:lnTo>
                  <a:pt x="745" y="669"/>
                </a:lnTo>
                <a:lnTo>
                  <a:pt x="729" y="662"/>
                </a:lnTo>
                <a:lnTo>
                  <a:pt x="728" y="653"/>
                </a:lnTo>
                <a:lnTo>
                  <a:pt x="696" y="652"/>
                </a:lnTo>
                <a:lnTo>
                  <a:pt x="688" y="675"/>
                </a:lnTo>
                <a:lnTo>
                  <a:pt x="662" y="659"/>
                </a:lnTo>
                <a:lnTo>
                  <a:pt x="623" y="662"/>
                </a:lnTo>
                <a:lnTo>
                  <a:pt x="594" y="676"/>
                </a:lnTo>
                <a:lnTo>
                  <a:pt x="528" y="692"/>
                </a:lnTo>
                <a:lnTo>
                  <a:pt x="507" y="662"/>
                </a:lnTo>
                <a:lnTo>
                  <a:pt x="494" y="659"/>
                </a:lnTo>
                <a:lnTo>
                  <a:pt x="453" y="670"/>
                </a:lnTo>
                <a:lnTo>
                  <a:pt x="428" y="650"/>
                </a:lnTo>
                <a:lnTo>
                  <a:pt x="418" y="652"/>
                </a:lnTo>
                <a:lnTo>
                  <a:pt x="359" y="679"/>
                </a:lnTo>
                <a:lnTo>
                  <a:pt x="283" y="659"/>
                </a:lnTo>
                <a:lnTo>
                  <a:pt x="228" y="695"/>
                </a:lnTo>
                <a:lnTo>
                  <a:pt x="228" y="748"/>
                </a:lnTo>
                <a:lnTo>
                  <a:pt x="218" y="751"/>
                </a:lnTo>
                <a:lnTo>
                  <a:pt x="212" y="739"/>
                </a:lnTo>
                <a:lnTo>
                  <a:pt x="203" y="739"/>
                </a:lnTo>
                <a:lnTo>
                  <a:pt x="186" y="751"/>
                </a:lnTo>
                <a:lnTo>
                  <a:pt x="170" y="739"/>
                </a:lnTo>
                <a:lnTo>
                  <a:pt x="174" y="719"/>
                </a:lnTo>
                <a:lnTo>
                  <a:pt x="159" y="719"/>
                </a:lnTo>
                <a:lnTo>
                  <a:pt x="121" y="667"/>
                </a:lnTo>
                <a:lnTo>
                  <a:pt x="66" y="644"/>
                </a:lnTo>
                <a:lnTo>
                  <a:pt x="33" y="617"/>
                </a:lnTo>
                <a:lnTo>
                  <a:pt x="0" y="562"/>
                </a:lnTo>
                <a:lnTo>
                  <a:pt x="10" y="503"/>
                </a:lnTo>
                <a:lnTo>
                  <a:pt x="0" y="470"/>
                </a:lnTo>
                <a:lnTo>
                  <a:pt x="7" y="457"/>
                </a:lnTo>
                <a:lnTo>
                  <a:pt x="32" y="444"/>
                </a:lnTo>
                <a:lnTo>
                  <a:pt x="32" y="418"/>
                </a:lnTo>
                <a:lnTo>
                  <a:pt x="82" y="386"/>
                </a:lnTo>
                <a:lnTo>
                  <a:pt x="104" y="353"/>
                </a:lnTo>
                <a:lnTo>
                  <a:pt x="125" y="358"/>
                </a:lnTo>
                <a:lnTo>
                  <a:pt x="164" y="313"/>
                </a:lnTo>
                <a:lnTo>
                  <a:pt x="172" y="261"/>
                </a:lnTo>
                <a:lnTo>
                  <a:pt x="248" y="231"/>
                </a:lnTo>
                <a:lnTo>
                  <a:pt x="249" y="200"/>
                </a:lnTo>
                <a:lnTo>
                  <a:pt x="255" y="196"/>
                </a:lnTo>
                <a:lnTo>
                  <a:pt x="291" y="195"/>
                </a:lnTo>
                <a:lnTo>
                  <a:pt x="324" y="186"/>
                </a:lnTo>
                <a:lnTo>
                  <a:pt x="329" y="176"/>
                </a:lnTo>
                <a:lnTo>
                  <a:pt x="352" y="177"/>
                </a:lnTo>
                <a:lnTo>
                  <a:pt x="382" y="153"/>
                </a:lnTo>
                <a:lnTo>
                  <a:pt x="391" y="153"/>
                </a:lnTo>
                <a:lnTo>
                  <a:pt x="404" y="166"/>
                </a:lnTo>
                <a:lnTo>
                  <a:pt x="424" y="150"/>
                </a:lnTo>
                <a:lnTo>
                  <a:pt x="499" y="131"/>
                </a:lnTo>
                <a:lnTo>
                  <a:pt x="522" y="113"/>
                </a:lnTo>
                <a:lnTo>
                  <a:pt x="545" y="111"/>
                </a:lnTo>
                <a:lnTo>
                  <a:pt x="552" y="97"/>
                </a:lnTo>
                <a:lnTo>
                  <a:pt x="565" y="89"/>
                </a:lnTo>
                <a:lnTo>
                  <a:pt x="601" y="100"/>
                </a:lnTo>
                <a:lnTo>
                  <a:pt x="624" y="97"/>
                </a:lnTo>
                <a:lnTo>
                  <a:pt x="644" y="82"/>
                </a:lnTo>
                <a:lnTo>
                  <a:pt x="662" y="91"/>
                </a:lnTo>
                <a:lnTo>
                  <a:pt x="685" y="78"/>
                </a:lnTo>
                <a:lnTo>
                  <a:pt x="722" y="81"/>
                </a:lnTo>
                <a:lnTo>
                  <a:pt x="737" y="61"/>
                </a:lnTo>
                <a:lnTo>
                  <a:pt x="803" y="55"/>
                </a:lnTo>
                <a:lnTo>
                  <a:pt x="804" y="40"/>
                </a:lnTo>
                <a:lnTo>
                  <a:pt x="823" y="19"/>
                </a:lnTo>
                <a:lnTo>
                  <a:pt x="856" y="46"/>
                </a:lnTo>
                <a:lnTo>
                  <a:pt x="872" y="42"/>
                </a:lnTo>
                <a:lnTo>
                  <a:pt x="876" y="26"/>
                </a:lnTo>
                <a:lnTo>
                  <a:pt x="892" y="32"/>
                </a:lnTo>
                <a:lnTo>
                  <a:pt x="960" y="10"/>
                </a:lnTo>
                <a:lnTo>
                  <a:pt x="1018" y="16"/>
                </a:lnTo>
                <a:lnTo>
                  <a:pt x="1022" y="0"/>
                </a:lnTo>
                <a:lnTo>
                  <a:pt x="1075" y="10"/>
                </a:lnTo>
                <a:lnTo>
                  <a:pt x="1081" y="20"/>
                </a:lnTo>
                <a:lnTo>
                  <a:pt x="1114" y="9"/>
                </a:lnTo>
                <a:lnTo>
                  <a:pt x="1131" y="10"/>
                </a:lnTo>
                <a:lnTo>
                  <a:pt x="1133" y="36"/>
                </a:lnTo>
                <a:lnTo>
                  <a:pt x="1154" y="65"/>
                </a:lnTo>
                <a:lnTo>
                  <a:pt x="1173" y="66"/>
                </a:lnTo>
                <a:lnTo>
                  <a:pt x="1186" y="82"/>
                </a:lnTo>
                <a:lnTo>
                  <a:pt x="1203" y="71"/>
                </a:lnTo>
                <a:lnTo>
                  <a:pt x="1244" y="75"/>
                </a:lnTo>
                <a:lnTo>
                  <a:pt x="1263" y="89"/>
                </a:lnTo>
                <a:lnTo>
                  <a:pt x="1255" y="113"/>
                </a:lnTo>
                <a:lnTo>
                  <a:pt x="1273" y="113"/>
                </a:lnTo>
                <a:lnTo>
                  <a:pt x="1280" y="130"/>
                </a:lnTo>
                <a:lnTo>
                  <a:pt x="1277" y="153"/>
                </a:lnTo>
                <a:lnTo>
                  <a:pt x="1263" y="156"/>
                </a:lnTo>
                <a:lnTo>
                  <a:pt x="1258" y="169"/>
                </a:lnTo>
                <a:lnTo>
                  <a:pt x="1291" y="195"/>
                </a:lnTo>
                <a:lnTo>
                  <a:pt x="1316" y="186"/>
                </a:lnTo>
                <a:lnTo>
                  <a:pt x="1317" y="202"/>
                </a:lnTo>
                <a:lnTo>
                  <a:pt x="1335" y="216"/>
                </a:lnTo>
                <a:lnTo>
                  <a:pt x="1326" y="226"/>
                </a:lnTo>
                <a:lnTo>
                  <a:pt x="1309" y="215"/>
                </a:lnTo>
                <a:lnTo>
                  <a:pt x="1294" y="236"/>
                </a:lnTo>
                <a:lnTo>
                  <a:pt x="1291" y="255"/>
                </a:lnTo>
                <a:lnTo>
                  <a:pt x="1319" y="274"/>
                </a:lnTo>
                <a:lnTo>
                  <a:pt x="1306" y="290"/>
                </a:lnTo>
                <a:lnTo>
                  <a:pt x="1294" y="281"/>
                </a:lnTo>
                <a:lnTo>
                  <a:pt x="1299" y="273"/>
                </a:lnTo>
                <a:lnTo>
                  <a:pt x="1283" y="267"/>
                </a:lnTo>
                <a:lnTo>
                  <a:pt x="1267" y="352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7" name="Freeform 21"/>
          <p:cNvSpPr>
            <a:spLocks/>
          </p:cNvSpPr>
          <p:nvPr/>
        </p:nvSpPr>
        <p:spPr bwMode="auto">
          <a:xfrm>
            <a:off x="2078946" y="3529554"/>
            <a:ext cx="198529" cy="448242"/>
          </a:xfrm>
          <a:custGeom>
            <a:avLst/>
            <a:gdLst>
              <a:gd name="T0" fmla="*/ 268 w 385"/>
              <a:gd name="T1" fmla="*/ 85 h 865"/>
              <a:gd name="T2" fmla="*/ 296 w 385"/>
              <a:gd name="T3" fmla="*/ 125 h 865"/>
              <a:gd name="T4" fmla="*/ 290 w 385"/>
              <a:gd name="T5" fmla="*/ 176 h 865"/>
              <a:gd name="T6" fmla="*/ 251 w 385"/>
              <a:gd name="T7" fmla="*/ 186 h 865"/>
              <a:gd name="T8" fmla="*/ 302 w 385"/>
              <a:gd name="T9" fmla="*/ 248 h 865"/>
              <a:gd name="T10" fmla="*/ 302 w 385"/>
              <a:gd name="T11" fmla="*/ 298 h 865"/>
              <a:gd name="T12" fmla="*/ 309 w 385"/>
              <a:gd name="T13" fmla="*/ 323 h 865"/>
              <a:gd name="T14" fmla="*/ 369 w 385"/>
              <a:gd name="T15" fmla="*/ 327 h 865"/>
              <a:gd name="T16" fmla="*/ 368 w 385"/>
              <a:gd name="T17" fmla="*/ 353 h 865"/>
              <a:gd name="T18" fmla="*/ 353 w 385"/>
              <a:gd name="T19" fmla="*/ 385 h 865"/>
              <a:gd name="T20" fmla="*/ 372 w 385"/>
              <a:gd name="T21" fmla="*/ 406 h 865"/>
              <a:gd name="T22" fmla="*/ 339 w 385"/>
              <a:gd name="T23" fmla="*/ 516 h 865"/>
              <a:gd name="T24" fmla="*/ 349 w 385"/>
              <a:gd name="T25" fmla="*/ 501 h 865"/>
              <a:gd name="T26" fmla="*/ 356 w 385"/>
              <a:gd name="T27" fmla="*/ 496 h 865"/>
              <a:gd name="T28" fmla="*/ 369 w 385"/>
              <a:gd name="T29" fmla="*/ 498 h 865"/>
              <a:gd name="T30" fmla="*/ 381 w 385"/>
              <a:gd name="T31" fmla="*/ 514 h 865"/>
              <a:gd name="T32" fmla="*/ 385 w 385"/>
              <a:gd name="T33" fmla="*/ 514 h 865"/>
              <a:gd name="T34" fmla="*/ 379 w 385"/>
              <a:gd name="T35" fmla="*/ 573 h 865"/>
              <a:gd name="T36" fmla="*/ 364 w 385"/>
              <a:gd name="T37" fmla="*/ 624 h 865"/>
              <a:gd name="T38" fmla="*/ 302 w 385"/>
              <a:gd name="T39" fmla="*/ 651 h 865"/>
              <a:gd name="T40" fmla="*/ 284 w 385"/>
              <a:gd name="T41" fmla="*/ 653 h 865"/>
              <a:gd name="T42" fmla="*/ 240 w 385"/>
              <a:gd name="T43" fmla="*/ 663 h 865"/>
              <a:gd name="T44" fmla="*/ 245 w 385"/>
              <a:gd name="T45" fmla="*/ 820 h 865"/>
              <a:gd name="T46" fmla="*/ 206 w 385"/>
              <a:gd name="T47" fmla="*/ 865 h 865"/>
              <a:gd name="T48" fmla="*/ 175 w 385"/>
              <a:gd name="T49" fmla="*/ 828 h 865"/>
              <a:gd name="T50" fmla="*/ 145 w 385"/>
              <a:gd name="T51" fmla="*/ 804 h 865"/>
              <a:gd name="T52" fmla="*/ 121 w 385"/>
              <a:gd name="T53" fmla="*/ 748 h 865"/>
              <a:gd name="T54" fmla="*/ 124 w 385"/>
              <a:gd name="T55" fmla="*/ 676 h 865"/>
              <a:gd name="T56" fmla="*/ 120 w 385"/>
              <a:gd name="T57" fmla="*/ 624 h 865"/>
              <a:gd name="T58" fmla="*/ 96 w 385"/>
              <a:gd name="T59" fmla="*/ 555 h 865"/>
              <a:gd name="T60" fmla="*/ 47 w 385"/>
              <a:gd name="T61" fmla="*/ 527 h 865"/>
              <a:gd name="T62" fmla="*/ 13 w 385"/>
              <a:gd name="T63" fmla="*/ 481 h 865"/>
              <a:gd name="T64" fmla="*/ 10 w 385"/>
              <a:gd name="T65" fmla="*/ 445 h 865"/>
              <a:gd name="T66" fmla="*/ 31 w 385"/>
              <a:gd name="T67" fmla="*/ 402 h 865"/>
              <a:gd name="T68" fmla="*/ 31 w 385"/>
              <a:gd name="T69" fmla="*/ 346 h 865"/>
              <a:gd name="T70" fmla="*/ 28 w 385"/>
              <a:gd name="T71" fmla="*/ 282 h 865"/>
              <a:gd name="T72" fmla="*/ 22 w 385"/>
              <a:gd name="T73" fmla="*/ 222 h 865"/>
              <a:gd name="T74" fmla="*/ 35 w 385"/>
              <a:gd name="T75" fmla="*/ 179 h 865"/>
              <a:gd name="T76" fmla="*/ 31 w 385"/>
              <a:gd name="T77" fmla="*/ 122 h 865"/>
              <a:gd name="T78" fmla="*/ 21 w 385"/>
              <a:gd name="T79" fmla="*/ 86 h 865"/>
              <a:gd name="T80" fmla="*/ 0 w 385"/>
              <a:gd name="T81" fmla="*/ 50 h 865"/>
              <a:gd name="T82" fmla="*/ 8 w 385"/>
              <a:gd name="T83" fmla="*/ 19 h 865"/>
              <a:gd name="T84" fmla="*/ 57 w 385"/>
              <a:gd name="T85" fmla="*/ 0 h 865"/>
              <a:gd name="T86" fmla="*/ 103 w 385"/>
              <a:gd name="T87" fmla="*/ 14 h 865"/>
              <a:gd name="T88" fmla="*/ 129 w 385"/>
              <a:gd name="T89" fmla="*/ 43 h 865"/>
              <a:gd name="T90" fmla="*/ 178 w 385"/>
              <a:gd name="T91" fmla="*/ 72 h 865"/>
              <a:gd name="T92" fmla="*/ 224 w 385"/>
              <a:gd name="T93" fmla="*/ 89 h 865"/>
              <a:gd name="T94" fmla="*/ 268 w 385"/>
              <a:gd name="T95" fmla="*/ 85 h 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85" h="865">
                <a:moveTo>
                  <a:pt x="268" y="85"/>
                </a:moveTo>
                <a:lnTo>
                  <a:pt x="296" y="125"/>
                </a:lnTo>
                <a:lnTo>
                  <a:pt x="290" y="176"/>
                </a:lnTo>
                <a:lnTo>
                  <a:pt x="251" y="186"/>
                </a:lnTo>
                <a:lnTo>
                  <a:pt x="302" y="248"/>
                </a:lnTo>
                <a:lnTo>
                  <a:pt x="302" y="298"/>
                </a:lnTo>
                <a:lnTo>
                  <a:pt x="309" y="323"/>
                </a:lnTo>
                <a:lnTo>
                  <a:pt x="369" y="327"/>
                </a:lnTo>
                <a:lnTo>
                  <a:pt x="368" y="353"/>
                </a:lnTo>
                <a:lnTo>
                  <a:pt x="353" y="385"/>
                </a:lnTo>
                <a:lnTo>
                  <a:pt x="372" y="406"/>
                </a:lnTo>
                <a:lnTo>
                  <a:pt x="339" y="516"/>
                </a:lnTo>
                <a:lnTo>
                  <a:pt x="349" y="501"/>
                </a:lnTo>
                <a:lnTo>
                  <a:pt x="356" y="496"/>
                </a:lnTo>
                <a:lnTo>
                  <a:pt x="369" y="498"/>
                </a:lnTo>
                <a:lnTo>
                  <a:pt x="381" y="514"/>
                </a:lnTo>
                <a:lnTo>
                  <a:pt x="385" y="514"/>
                </a:lnTo>
                <a:lnTo>
                  <a:pt x="379" y="573"/>
                </a:lnTo>
                <a:lnTo>
                  <a:pt x="364" y="624"/>
                </a:lnTo>
                <a:lnTo>
                  <a:pt x="302" y="651"/>
                </a:lnTo>
                <a:lnTo>
                  <a:pt x="284" y="653"/>
                </a:lnTo>
                <a:lnTo>
                  <a:pt x="240" y="663"/>
                </a:lnTo>
                <a:lnTo>
                  <a:pt x="245" y="820"/>
                </a:lnTo>
                <a:lnTo>
                  <a:pt x="206" y="865"/>
                </a:lnTo>
                <a:lnTo>
                  <a:pt x="175" y="828"/>
                </a:lnTo>
                <a:lnTo>
                  <a:pt x="145" y="804"/>
                </a:lnTo>
                <a:lnTo>
                  <a:pt x="121" y="748"/>
                </a:lnTo>
                <a:lnTo>
                  <a:pt x="124" y="676"/>
                </a:lnTo>
                <a:lnTo>
                  <a:pt x="120" y="624"/>
                </a:lnTo>
                <a:lnTo>
                  <a:pt x="96" y="555"/>
                </a:lnTo>
                <a:lnTo>
                  <a:pt x="47" y="527"/>
                </a:lnTo>
                <a:lnTo>
                  <a:pt x="13" y="481"/>
                </a:lnTo>
                <a:lnTo>
                  <a:pt x="10" y="445"/>
                </a:lnTo>
                <a:lnTo>
                  <a:pt x="31" y="402"/>
                </a:lnTo>
                <a:lnTo>
                  <a:pt x="31" y="346"/>
                </a:lnTo>
                <a:lnTo>
                  <a:pt x="28" y="282"/>
                </a:lnTo>
                <a:lnTo>
                  <a:pt x="22" y="222"/>
                </a:lnTo>
                <a:lnTo>
                  <a:pt x="35" y="179"/>
                </a:lnTo>
                <a:lnTo>
                  <a:pt x="31" y="122"/>
                </a:lnTo>
                <a:lnTo>
                  <a:pt x="21" y="86"/>
                </a:lnTo>
                <a:lnTo>
                  <a:pt x="0" y="50"/>
                </a:lnTo>
                <a:lnTo>
                  <a:pt x="8" y="19"/>
                </a:lnTo>
                <a:lnTo>
                  <a:pt x="57" y="0"/>
                </a:lnTo>
                <a:lnTo>
                  <a:pt x="103" y="14"/>
                </a:lnTo>
                <a:lnTo>
                  <a:pt x="129" y="43"/>
                </a:lnTo>
                <a:lnTo>
                  <a:pt x="178" y="72"/>
                </a:lnTo>
                <a:lnTo>
                  <a:pt x="224" y="89"/>
                </a:lnTo>
                <a:lnTo>
                  <a:pt x="268" y="8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rgbClr val="4C474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88" name="그룹 87"/>
          <p:cNvGrpSpPr/>
          <p:nvPr/>
        </p:nvGrpSpPr>
        <p:grpSpPr>
          <a:xfrm>
            <a:off x="4622414" y="3350026"/>
            <a:ext cx="1012120" cy="1012120"/>
            <a:chOff x="4568123" y="3421632"/>
            <a:chExt cx="1012120" cy="1012120"/>
          </a:xfrm>
        </p:grpSpPr>
        <p:sp>
          <p:nvSpPr>
            <p:cNvPr id="89" name="타원 88"/>
            <p:cNvSpPr/>
            <p:nvPr/>
          </p:nvSpPr>
          <p:spPr>
            <a:xfrm>
              <a:off x="4568123" y="3421632"/>
              <a:ext cx="1012120" cy="101212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90" name="그룹 89"/>
            <p:cNvGrpSpPr/>
            <p:nvPr/>
          </p:nvGrpSpPr>
          <p:grpSpPr>
            <a:xfrm>
              <a:off x="4845736" y="3689910"/>
              <a:ext cx="475563" cy="475563"/>
              <a:chOff x="4750803" y="3621435"/>
              <a:chExt cx="612514" cy="612514"/>
            </a:xfrm>
          </p:grpSpPr>
          <p:sp>
            <p:nvSpPr>
              <p:cNvPr id="91" name="Rectangle 21"/>
              <p:cNvSpPr>
                <a:spLocks noChangeArrowheads="1"/>
              </p:cNvSpPr>
              <p:nvPr/>
            </p:nvSpPr>
            <p:spPr bwMode="auto">
              <a:xfrm>
                <a:off x="4918860" y="3809191"/>
                <a:ext cx="395210" cy="158207"/>
              </a:xfrm>
              <a:prstGeom prst="rect">
                <a:avLst/>
              </a:prstGeom>
              <a:solidFill>
                <a:srgbClr val="FDB99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92" name="그룹 91"/>
              <p:cNvGrpSpPr/>
              <p:nvPr/>
            </p:nvGrpSpPr>
            <p:grpSpPr>
              <a:xfrm>
                <a:off x="4750803" y="3621435"/>
                <a:ext cx="612514" cy="612514"/>
                <a:chOff x="-2139950" y="4700588"/>
                <a:chExt cx="3159125" cy="3159125"/>
              </a:xfrm>
              <a:solidFill>
                <a:schemeClr val="bg1"/>
              </a:solidFill>
            </p:grpSpPr>
            <p:sp>
              <p:nvSpPr>
                <p:cNvPr id="93" name="Freeform 22"/>
                <p:cNvSpPr>
                  <a:spLocks noEditPoints="1"/>
                </p:cNvSpPr>
                <p:nvPr/>
              </p:nvSpPr>
              <p:spPr bwMode="auto">
                <a:xfrm>
                  <a:off x="-2139950" y="4700588"/>
                  <a:ext cx="3159125" cy="3159125"/>
                </a:xfrm>
                <a:custGeom>
                  <a:avLst/>
                  <a:gdLst>
                    <a:gd name="T0" fmla="*/ 9621 w 9951"/>
                    <a:gd name="T1" fmla="*/ 8950 h 9951"/>
                    <a:gd name="T2" fmla="*/ 9550 w 9951"/>
                    <a:gd name="T3" fmla="*/ 9175 h 9951"/>
                    <a:gd name="T4" fmla="*/ 9422 w 9951"/>
                    <a:gd name="T5" fmla="*/ 9367 h 9951"/>
                    <a:gd name="T6" fmla="*/ 9243 w 9951"/>
                    <a:gd name="T7" fmla="*/ 9514 h 9951"/>
                    <a:gd name="T8" fmla="*/ 9028 w 9951"/>
                    <a:gd name="T9" fmla="*/ 9605 h 9951"/>
                    <a:gd name="T10" fmla="*/ 8827 w 9951"/>
                    <a:gd name="T11" fmla="*/ 9630 h 9951"/>
                    <a:gd name="T12" fmla="*/ 2017 w 9951"/>
                    <a:gd name="T13" fmla="*/ 9507 h 9951"/>
                    <a:gd name="T14" fmla="*/ 2178 w 9951"/>
                    <a:gd name="T15" fmla="*/ 9218 h 9951"/>
                    <a:gd name="T16" fmla="*/ 2246 w 9951"/>
                    <a:gd name="T17" fmla="*/ 8886 h 9951"/>
                    <a:gd name="T18" fmla="*/ 9630 w 9951"/>
                    <a:gd name="T19" fmla="*/ 321 h 9951"/>
                    <a:gd name="T20" fmla="*/ 1082 w 9951"/>
                    <a:gd name="T21" fmla="*/ 9629 h 9951"/>
                    <a:gd name="T22" fmla="*/ 847 w 9951"/>
                    <a:gd name="T23" fmla="*/ 9582 h 9951"/>
                    <a:gd name="T24" fmla="*/ 644 w 9951"/>
                    <a:gd name="T25" fmla="*/ 9471 h 9951"/>
                    <a:gd name="T26" fmla="*/ 480 w 9951"/>
                    <a:gd name="T27" fmla="*/ 9307 h 9951"/>
                    <a:gd name="T28" fmla="*/ 370 w 9951"/>
                    <a:gd name="T29" fmla="*/ 9103 h 9951"/>
                    <a:gd name="T30" fmla="*/ 321 w 9951"/>
                    <a:gd name="T31" fmla="*/ 8869 h 9951"/>
                    <a:gd name="T32" fmla="*/ 323 w 9951"/>
                    <a:gd name="T33" fmla="*/ 1412 h 9951"/>
                    <a:gd name="T34" fmla="*/ 394 w 9951"/>
                    <a:gd name="T35" fmla="*/ 1240 h 9951"/>
                    <a:gd name="T36" fmla="*/ 546 w 9951"/>
                    <a:gd name="T37" fmla="*/ 1138 h 9951"/>
                    <a:gd name="T38" fmla="*/ 675 w 9951"/>
                    <a:gd name="T39" fmla="*/ 1124 h 9951"/>
                    <a:gd name="T40" fmla="*/ 846 w 9951"/>
                    <a:gd name="T41" fmla="*/ 1197 h 9951"/>
                    <a:gd name="T42" fmla="*/ 949 w 9951"/>
                    <a:gd name="T43" fmla="*/ 1349 h 9951"/>
                    <a:gd name="T44" fmla="*/ 963 w 9951"/>
                    <a:gd name="T45" fmla="*/ 8988 h 9951"/>
                    <a:gd name="T46" fmla="*/ 1283 w 9951"/>
                    <a:gd name="T47" fmla="*/ 1401 h 9951"/>
                    <a:gd name="T48" fmla="*/ 1215 w 9951"/>
                    <a:gd name="T49" fmla="*/ 1159 h 9951"/>
                    <a:gd name="T50" fmla="*/ 1926 w 9951"/>
                    <a:gd name="T51" fmla="*/ 8827 h 9951"/>
                    <a:gd name="T52" fmla="*/ 1901 w 9951"/>
                    <a:gd name="T53" fmla="*/ 9028 h 9951"/>
                    <a:gd name="T54" fmla="*/ 1810 w 9951"/>
                    <a:gd name="T55" fmla="*/ 9243 h 9951"/>
                    <a:gd name="T56" fmla="*/ 1664 w 9951"/>
                    <a:gd name="T57" fmla="*/ 9422 h 9951"/>
                    <a:gd name="T58" fmla="*/ 1471 w 9951"/>
                    <a:gd name="T59" fmla="*/ 9550 h 9951"/>
                    <a:gd name="T60" fmla="*/ 1246 w 9951"/>
                    <a:gd name="T61" fmla="*/ 9621 h 9951"/>
                    <a:gd name="T62" fmla="*/ 1926 w 9951"/>
                    <a:gd name="T63" fmla="*/ 0 h 9951"/>
                    <a:gd name="T64" fmla="*/ 609 w 9951"/>
                    <a:gd name="T65" fmla="*/ 803 h 9951"/>
                    <a:gd name="T66" fmla="*/ 421 w 9951"/>
                    <a:gd name="T67" fmla="*/ 841 h 9951"/>
                    <a:gd name="T68" fmla="*/ 258 w 9951"/>
                    <a:gd name="T69" fmla="*/ 930 h 9951"/>
                    <a:gd name="T70" fmla="*/ 128 w 9951"/>
                    <a:gd name="T71" fmla="*/ 1060 h 9951"/>
                    <a:gd name="T72" fmla="*/ 39 w 9951"/>
                    <a:gd name="T73" fmla="*/ 1224 h 9951"/>
                    <a:gd name="T74" fmla="*/ 0 w 9951"/>
                    <a:gd name="T75" fmla="*/ 1412 h 9951"/>
                    <a:gd name="T76" fmla="*/ 1 w 9951"/>
                    <a:gd name="T77" fmla="*/ 8885 h 9951"/>
                    <a:gd name="T78" fmla="*/ 67 w 9951"/>
                    <a:gd name="T79" fmla="*/ 9213 h 9951"/>
                    <a:gd name="T80" fmla="*/ 223 w 9951"/>
                    <a:gd name="T81" fmla="*/ 9500 h 9951"/>
                    <a:gd name="T82" fmla="*/ 451 w 9951"/>
                    <a:gd name="T83" fmla="*/ 9727 h 9951"/>
                    <a:gd name="T84" fmla="*/ 738 w 9951"/>
                    <a:gd name="T85" fmla="*/ 9883 h 9951"/>
                    <a:gd name="T86" fmla="*/ 1065 w 9951"/>
                    <a:gd name="T87" fmla="*/ 9950 h 9951"/>
                    <a:gd name="T88" fmla="*/ 8885 w 9951"/>
                    <a:gd name="T89" fmla="*/ 9950 h 9951"/>
                    <a:gd name="T90" fmla="*/ 9213 w 9951"/>
                    <a:gd name="T91" fmla="*/ 9883 h 9951"/>
                    <a:gd name="T92" fmla="*/ 9500 w 9951"/>
                    <a:gd name="T93" fmla="*/ 9727 h 9951"/>
                    <a:gd name="T94" fmla="*/ 9727 w 9951"/>
                    <a:gd name="T95" fmla="*/ 9500 h 9951"/>
                    <a:gd name="T96" fmla="*/ 9883 w 9951"/>
                    <a:gd name="T97" fmla="*/ 9213 h 9951"/>
                    <a:gd name="T98" fmla="*/ 9950 w 9951"/>
                    <a:gd name="T99" fmla="*/ 8885 h 9951"/>
                    <a:gd name="T100" fmla="*/ 1926 w 9951"/>
                    <a:gd name="T101" fmla="*/ 0 h 99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951" h="9951">
                      <a:moveTo>
                        <a:pt x="9630" y="8827"/>
                      </a:moveTo>
                      <a:lnTo>
                        <a:pt x="9629" y="8869"/>
                      </a:lnTo>
                      <a:lnTo>
                        <a:pt x="9621" y="8950"/>
                      </a:lnTo>
                      <a:lnTo>
                        <a:pt x="9605" y="9028"/>
                      </a:lnTo>
                      <a:lnTo>
                        <a:pt x="9582" y="9103"/>
                      </a:lnTo>
                      <a:lnTo>
                        <a:pt x="9550" y="9175"/>
                      </a:lnTo>
                      <a:lnTo>
                        <a:pt x="9514" y="9243"/>
                      </a:lnTo>
                      <a:lnTo>
                        <a:pt x="9471" y="9307"/>
                      </a:lnTo>
                      <a:lnTo>
                        <a:pt x="9422" y="9367"/>
                      </a:lnTo>
                      <a:lnTo>
                        <a:pt x="9367" y="9422"/>
                      </a:lnTo>
                      <a:lnTo>
                        <a:pt x="9307" y="9471"/>
                      </a:lnTo>
                      <a:lnTo>
                        <a:pt x="9243" y="9514"/>
                      </a:lnTo>
                      <a:lnTo>
                        <a:pt x="9175" y="9550"/>
                      </a:lnTo>
                      <a:lnTo>
                        <a:pt x="9103" y="9582"/>
                      </a:lnTo>
                      <a:lnTo>
                        <a:pt x="9028" y="9605"/>
                      </a:lnTo>
                      <a:lnTo>
                        <a:pt x="8950" y="9621"/>
                      </a:lnTo>
                      <a:lnTo>
                        <a:pt x="8869" y="9629"/>
                      </a:lnTo>
                      <a:lnTo>
                        <a:pt x="8827" y="9630"/>
                      </a:lnTo>
                      <a:lnTo>
                        <a:pt x="1909" y="9630"/>
                      </a:lnTo>
                      <a:lnTo>
                        <a:pt x="1948" y="9591"/>
                      </a:lnTo>
                      <a:lnTo>
                        <a:pt x="2017" y="9507"/>
                      </a:lnTo>
                      <a:lnTo>
                        <a:pt x="2080" y="9417"/>
                      </a:lnTo>
                      <a:lnTo>
                        <a:pt x="2133" y="9320"/>
                      </a:lnTo>
                      <a:lnTo>
                        <a:pt x="2178" y="9218"/>
                      </a:lnTo>
                      <a:lnTo>
                        <a:pt x="2211" y="9112"/>
                      </a:lnTo>
                      <a:lnTo>
                        <a:pt x="2234" y="9000"/>
                      </a:lnTo>
                      <a:lnTo>
                        <a:pt x="2246" y="8886"/>
                      </a:lnTo>
                      <a:lnTo>
                        <a:pt x="2247" y="8827"/>
                      </a:lnTo>
                      <a:lnTo>
                        <a:pt x="2247" y="321"/>
                      </a:lnTo>
                      <a:lnTo>
                        <a:pt x="9630" y="321"/>
                      </a:lnTo>
                      <a:lnTo>
                        <a:pt x="9630" y="8827"/>
                      </a:lnTo>
                      <a:close/>
                      <a:moveTo>
                        <a:pt x="1123" y="9630"/>
                      </a:moveTo>
                      <a:lnTo>
                        <a:pt x="1082" y="9629"/>
                      </a:lnTo>
                      <a:lnTo>
                        <a:pt x="1002" y="9621"/>
                      </a:lnTo>
                      <a:lnTo>
                        <a:pt x="923" y="9605"/>
                      </a:lnTo>
                      <a:lnTo>
                        <a:pt x="847" y="9582"/>
                      </a:lnTo>
                      <a:lnTo>
                        <a:pt x="775" y="9550"/>
                      </a:lnTo>
                      <a:lnTo>
                        <a:pt x="708" y="9514"/>
                      </a:lnTo>
                      <a:lnTo>
                        <a:pt x="644" y="9471"/>
                      </a:lnTo>
                      <a:lnTo>
                        <a:pt x="584" y="9422"/>
                      </a:lnTo>
                      <a:lnTo>
                        <a:pt x="530" y="9367"/>
                      </a:lnTo>
                      <a:lnTo>
                        <a:pt x="480" y="9307"/>
                      </a:lnTo>
                      <a:lnTo>
                        <a:pt x="437" y="9243"/>
                      </a:lnTo>
                      <a:lnTo>
                        <a:pt x="400" y="9175"/>
                      </a:lnTo>
                      <a:lnTo>
                        <a:pt x="370" y="9103"/>
                      </a:lnTo>
                      <a:lnTo>
                        <a:pt x="345" y="9028"/>
                      </a:lnTo>
                      <a:lnTo>
                        <a:pt x="330" y="8950"/>
                      </a:lnTo>
                      <a:lnTo>
                        <a:pt x="321" y="8869"/>
                      </a:lnTo>
                      <a:lnTo>
                        <a:pt x="321" y="8827"/>
                      </a:lnTo>
                      <a:lnTo>
                        <a:pt x="321" y="1444"/>
                      </a:lnTo>
                      <a:lnTo>
                        <a:pt x="323" y="1412"/>
                      </a:lnTo>
                      <a:lnTo>
                        <a:pt x="335" y="1349"/>
                      </a:lnTo>
                      <a:lnTo>
                        <a:pt x="360" y="1292"/>
                      </a:lnTo>
                      <a:lnTo>
                        <a:pt x="394" y="1240"/>
                      </a:lnTo>
                      <a:lnTo>
                        <a:pt x="438" y="1197"/>
                      </a:lnTo>
                      <a:lnTo>
                        <a:pt x="489" y="1162"/>
                      </a:lnTo>
                      <a:lnTo>
                        <a:pt x="546" y="1138"/>
                      </a:lnTo>
                      <a:lnTo>
                        <a:pt x="609" y="1124"/>
                      </a:lnTo>
                      <a:lnTo>
                        <a:pt x="642" y="1123"/>
                      </a:lnTo>
                      <a:lnTo>
                        <a:pt x="675" y="1124"/>
                      </a:lnTo>
                      <a:lnTo>
                        <a:pt x="738" y="1138"/>
                      </a:lnTo>
                      <a:lnTo>
                        <a:pt x="796" y="1162"/>
                      </a:lnTo>
                      <a:lnTo>
                        <a:pt x="846" y="1197"/>
                      </a:lnTo>
                      <a:lnTo>
                        <a:pt x="890" y="1240"/>
                      </a:lnTo>
                      <a:lnTo>
                        <a:pt x="924" y="1292"/>
                      </a:lnTo>
                      <a:lnTo>
                        <a:pt x="949" y="1349"/>
                      </a:lnTo>
                      <a:lnTo>
                        <a:pt x="962" y="1412"/>
                      </a:lnTo>
                      <a:lnTo>
                        <a:pt x="963" y="1444"/>
                      </a:lnTo>
                      <a:lnTo>
                        <a:pt x="963" y="8988"/>
                      </a:lnTo>
                      <a:lnTo>
                        <a:pt x="1284" y="8988"/>
                      </a:lnTo>
                      <a:lnTo>
                        <a:pt x="1284" y="1444"/>
                      </a:lnTo>
                      <a:lnTo>
                        <a:pt x="1283" y="1401"/>
                      </a:lnTo>
                      <a:lnTo>
                        <a:pt x="1271" y="1316"/>
                      </a:lnTo>
                      <a:lnTo>
                        <a:pt x="1247" y="1235"/>
                      </a:lnTo>
                      <a:lnTo>
                        <a:pt x="1215" y="1159"/>
                      </a:lnTo>
                      <a:lnTo>
                        <a:pt x="1195" y="1123"/>
                      </a:lnTo>
                      <a:lnTo>
                        <a:pt x="1926" y="1123"/>
                      </a:lnTo>
                      <a:lnTo>
                        <a:pt x="1926" y="8827"/>
                      </a:lnTo>
                      <a:lnTo>
                        <a:pt x="1925" y="8869"/>
                      </a:lnTo>
                      <a:lnTo>
                        <a:pt x="1918" y="8950"/>
                      </a:lnTo>
                      <a:lnTo>
                        <a:pt x="1901" y="9028"/>
                      </a:lnTo>
                      <a:lnTo>
                        <a:pt x="1878" y="9103"/>
                      </a:lnTo>
                      <a:lnTo>
                        <a:pt x="1847" y="9175"/>
                      </a:lnTo>
                      <a:lnTo>
                        <a:pt x="1810" y="9243"/>
                      </a:lnTo>
                      <a:lnTo>
                        <a:pt x="1767" y="9307"/>
                      </a:lnTo>
                      <a:lnTo>
                        <a:pt x="1718" y="9367"/>
                      </a:lnTo>
                      <a:lnTo>
                        <a:pt x="1664" y="9422"/>
                      </a:lnTo>
                      <a:lnTo>
                        <a:pt x="1603" y="9471"/>
                      </a:lnTo>
                      <a:lnTo>
                        <a:pt x="1540" y="9514"/>
                      </a:lnTo>
                      <a:lnTo>
                        <a:pt x="1471" y="9550"/>
                      </a:lnTo>
                      <a:lnTo>
                        <a:pt x="1399" y="9582"/>
                      </a:lnTo>
                      <a:lnTo>
                        <a:pt x="1324" y="9605"/>
                      </a:lnTo>
                      <a:lnTo>
                        <a:pt x="1246" y="9621"/>
                      </a:lnTo>
                      <a:lnTo>
                        <a:pt x="1165" y="9629"/>
                      </a:lnTo>
                      <a:lnTo>
                        <a:pt x="1123" y="9630"/>
                      </a:lnTo>
                      <a:close/>
                      <a:moveTo>
                        <a:pt x="1926" y="0"/>
                      </a:moveTo>
                      <a:lnTo>
                        <a:pt x="1926" y="803"/>
                      </a:lnTo>
                      <a:lnTo>
                        <a:pt x="642" y="803"/>
                      </a:lnTo>
                      <a:lnTo>
                        <a:pt x="609" y="803"/>
                      </a:lnTo>
                      <a:lnTo>
                        <a:pt x="544" y="810"/>
                      </a:lnTo>
                      <a:lnTo>
                        <a:pt x="481" y="822"/>
                      </a:lnTo>
                      <a:lnTo>
                        <a:pt x="421" y="841"/>
                      </a:lnTo>
                      <a:lnTo>
                        <a:pt x="364" y="865"/>
                      </a:lnTo>
                      <a:lnTo>
                        <a:pt x="309" y="896"/>
                      </a:lnTo>
                      <a:lnTo>
                        <a:pt x="258" y="930"/>
                      </a:lnTo>
                      <a:lnTo>
                        <a:pt x="211" y="969"/>
                      </a:lnTo>
                      <a:lnTo>
                        <a:pt x="167" y="1012"/>
                      </a:lnTo>
                      <a:lnTo>
                        <a:pt x="128" y="1060"/>
                      </a:lnTo>
                      <a:lnTo>
                        <a:pt x="93" y="1112"/>
                      </a:lnTo>
                      <a:lnTo>
                        <a:pt x="63" y="1166"/>
                      </a:lnTo>
                      <a:lnTo>
                        <a:pt x="39" y="1224"/>
                      </a:lnTo>
                      <a:lnTo>
                        <a:pt x="20" y="1284"/>
                      </a:lnTo>
                      <a:lnTo>
                        <a:pt x="7" y="1347"/>
                      </a:lnTo>
                      <a:lnTo>
                        <a:pt x="0" y="1412"/>
                      </a:lnTo>
                      <a:lnTo>
                        <a:pt x="0" y="1444"/>
                      </a:lnTo>
                      <a:lnTo>
                        <a:pt x="0" y="8827"/>
                      </a:lnTo>
                      <a:lnTo>
                        <a:pt x="1" y="8885"/>
                      </a:lnTo>
                      <a:lnTo>
                        <a:pt x="12" y="8998"/>
                      </a:lnTo>
                      <a:lnTo>
                        <a:pt x="35" y="9107"/>
                      </a:lnTo>
                      <a:lnTo>
                        <a:pt x="67" y="9213"/>
                      </a:lnTo>
                      <a:lnTo>
                        <a:pt x="111" y="9314"/>
                      </a:lnTo>
                      <a:lnTo>
                        <a:pt x="163" y="9410"/>
                      </a:lnTo>
                      <a:lnTo>
                        <a:pt x="223" y="9500"/>
                      </a:lnTo>
                      <a:lnTo>
                        <a:pt x="293" y="9583"/>
                      </a:lnTo>
                      <a:lnTo>
                        <a:pt x="368" y="9659"/>
                      </a:lnTo>
                      <a:lnTo>
                        <a:pt x="451" y="9727"/>
                      </a:lnTo>
                      <a:lnTo>
                        <a:pt x="542" y="9789"/>
                      </a:lnTo>
                      <a:lnTo>
                        <a:pt x="637" y="9840"/>
                      </a:lnTo>
                      <a:lnTo>
                        <a:pt x="738" y="9883"/>
                      </a:lnTo>
                      <a:lnTo>
                        <a:pt x="843" y="9916"/>
                      </a:lnTo>
                      <a:lnTo>
                        <a:pt x="952" y="9938"/>
                      </a:lnTo>
                      <a:lnTo>
                        <a:pt x="1065" y="9950"/>
                      </a:lnTo>
                      <a:lnTo>
                        <a:pt x="1123" y="9951"/>
                      </a:lnTo>
                      <a:lnTo>
                        <a:pt x="8827" y="9951"/>
                      </a:lnTo>
                      <a:lnTo>
                        <a:pt x="8885" y="9950"/>
                      </a:lnTo>
                      <a:lnTo>
                        <a:pt x="8998" y="9938"/>
                      </a:lnTo>
                      <a:lnTo>
                        <a:pt x="9107" y="9916"/>
                      </a:lnTo>
                      <a:lnTo>
                        <a:pt x="9213" y="9883"/>
                      </a:lnTo>
                      <a:lnTo>
                        <a:pt x="9314" y="9840"/>
                      </a:lnTo>
                      <a:lnTo>
                        <a:pt x="9410" y="9789"/>
                      </a:lnTo>
                      <a:lnTo>
                        <a:pt x="9500" y="9727"/>
                      </a:lnTo>
                      <a:lnTo>
                        <a:pt x="9583" y="9659"/>
                      </a:lnTo>
                      <a:lnTo>
                        <a:pt x="9659" y="9583"/>
                      </a:lnTo>
                      <a:lnTo>
                        <a:pt x="9727" y="9500"/>
                      </a:lnTo>
                      <a:lnTo>
                        <a:pt x="9789" y="9410"/>
                      </a:lnTo>
                      <a:lnTo>
                        <a:pt x="9840" y="9314"/>
                      </a:lnTo>
                      <a:lnTo>
                        <a:pt x="9883" y="9213"/>
                      </a:lnTo>
                      <a:lnTo>
                        <a:pt x="9916" y="9107"/>
                      </a:lnTo>
                      <a:lnTo>
                        <a:pt x="9938" y="8998"/>
                      </a:lnTo>
                      <a:lnTo>
                        <a:pt x="9950" y="8885"/>
                      </a:lnTo>
                      <a:lnTo>
                        <a:pt x="9951" y="8827"/>
                      </a:lnTo>
                      <a:lnTo>
                        <a:pt x="9951" y="0"/>
                      </a:lnTo>
                      <a:lnTo>
                        <a:pt x="192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4" name="Freeform 23"/>
                <p:cNvSpPr>
                  <a:spLocks/>
                </p:cNvSpPr>
                <p:nvPr/>
              </p:nvSpPr>
              <p:spPr bwMode="auto">
                <a:xfrm>
                  <a:off x="-1273175" y="4903788"/>
                  <a:ext cx="406400" cy="612775"/>
                </a:xfrm>
                <a:custGeom>
                  <a:avLst/>
                  <a:gdLst>
                    <a:gd name="T0" fmla="*/ 320 w 1283"/>
                    <a:gd name="T1" fmla="*/ 593 h 1926"/>
                    <a:gd name="T2" fmla="*/ 853 w 1283"/>
                    <a:gd name="T3" fmla="*/ 1926 h 1926"/>
                    <a:gd name="T4" fmla="*/ 1283 w 1283"/>
                    <a:gd name="T5" fmla="*/ 1926 h 1926"/>
                    <a:gd name="T6" fmla="*/ 1283 w 1283"/>
                    <a:gd name="T7" fmla="*/ 0 h 1926"/>
                    <a:gd name="T8" fmla="*/ 963 w 1283"/>
                    <a:gd name="T9" fmla="*/ 0 h 1926"/>
                    <a:gd name="T10" fmla="*/ 963 w 1283"/>
                    <a:gd name="T11" fmla="*/ 1333 h 1926"/>
                    <a:gd name="T12" fmla="*/ 430 w 1283"/>
                    <a:gd name="T13" fmla="*/ 0 h 1926"/>
                    <a:gd name="T14" fmla="*/ 0 w 1283"/>
                    <a:gd name="T15" fmla="*/ 0 h 1926"/>
                    <a:gd name="T16" fmla="*/ 0 w 1283"/>
                    <a:gd name="T17" fmla="*/ 1926 h 1926"/>
                    <a:gd name="T18" fmla="*/ 320 w 1283"/>
                    <a:gd name="T19" fmla="*/ 1926 h 1926"/>
                    <a:gd name="T20" fmla="*/ 320 w 1283"/>
                    <a:gd name="T21" fmla="*/ 593 h 19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283" h="1926">
                      <a:moveTo>
                        <a:pt x="320" y="593"/>
                      </a:moveTo>
                      <a:lnTo>
                        <a:pt x="853" y="1926"/>
                      </a:lnTo>
                      <a:lnTo>
                        <a:pt x="1283" y="1926"/>
                      </a:lnTo>
                      <a:lnTo>
                        <a:pt x="1283" y="0"/>
                      </a:lnTo>
                      <a:lnTo>
                        <a:pt x="963" y="0"/>
                      </a:lnTo>
                      <a:lnTo>
                        <a:pt x="963" y="1333"/>
                      </a:lnTo>
                      <a:lnTo>
                        <a:pt x="430" y="0"/>
                      </a:lnTo>
                      <a:lnTo>
                        <a:pt x="0" y="0"/>
                      </a:lnTo>
                      <a:lnTo>
                        <a:pt x="0" y="1926"/>
                      </a:lnTo>
                      <a:lnTo>
                        <a:pt x="320" y="1926"/>
                      </a:lnTo>
                      <a:lnTo>
                        <a:pt x="320" y="59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5" name="Freeform 24"/>
                <p:cNvSpPr>
                  <a:spLocks/>
                </p:cNvSpPr>
                <p:nvPr/>
              </p:nvSpPr>
              <p:spPr bwMode="auto">
                <a:xfrm>
                  <a:off x="-763588" y="4903788"/>
                  <a:ext cx="355600" cy="612775"/>
                </a:xfrm>
                <a:custGeom>
                  <a:avLst/>
                  <a:gdLst>
                    <a:gd name="T0" fmla="*/ 1123 w 1123"/>
                    <a:gd name="T1" fmla="*/ 1605 h 1926"/>
                    <a:gd name="T2" fmla="*/ 322 w 1123"/>
                    <a:gd name="T3" fmla="*/ 1605 h 1926"/>
                    <a:gd name="T4" fmla="*/ 322 w 1123"/>
                    <a:gd name="T5" fmla="*/ 1124 h 1926"/>
                    <a:gd name="T6" fmla="*/ 1123 w 1123"/>
                    <a:gd name="T7" fmla="*/ 1124 h 1926"/>
                    <a:gd name="T8" fmla="*/ 1123 w 1123"/>
                    <a:gd name="T9" fmla="*/ 802 h 1926"/>
                    <a:gd name="T10" fmla="*/ 322 w 1123"/>
                    <a:gd name="T11" fmla="*/ 802 h 1926"/>
                    <a:gd name="T12" fmla="*/ 322 w 1123"/>
                    <a:gd name="T13" fmla="*/ 321 h 1926"/>
                    <a:gd name="T14" fmla="*/ 1123 w 1123"/>
                    <a:gd name="T15" fmla="*/ 321 h 1926"/>
                    <a:gd name="T16" fmla="*/ 1123 w 1123"/>
                    <a:gd name="T17" fmla="*/ 0 h 1926"/>
                    <a:gd name="T18" fmla="*/ 0 w 1123"/>
                    <a:gd name="T19" fmla="*/ 0 h 1926"/>
                    <a:gd name="T20" fmla="*/ 0 w 1123"/>
                    <a:gd name="T21" fmla="*/ 1926 h 1926"/>
                    <a:gd name="T22" fmla="*/ 1123 w 1123"/>
                    <a:gd name="T23" fmla="*/ 1926 h 1926"/>
                    <a:gd name="T24" fmla="*/ 1123 w 1123"/>
                    <a:gd name="T25" fmla="*/ 1605 h 19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123" h="1926">
                      <a:moveTo>
                        <a:pt x="1123" y="1605"/>
                      </a:moveTo>
                      <a:lnTo>
                        <a:pt x="322" y="1605"/>
                      </a:lnTo>
                      <a:lnTo>
                        <a:pt x="322" y="1124"/>
                      </a:lnTo>
                      <a:lnTo>
                        <a:pt x="1123" y="1124"/>
                      </a:lnTo>
                      <a:lnTo>
                        <a:pt x="1123" y="802"/>
                      </a:lnTo>
                      <a:lnTo>
                        <a:pt x="322" y="802"/>
                      </a:lnTo>
                      <a:lnTo>
                        <a:pt x="322" y="321"/>
                      </a:lnTo>
                      <a:lnTo>
                        <a:pt x="1123" y="321"/>
                      </a:lnTo>
                      <a:lnTo>
                        <a:pt x="1123" y="0"/>
                      </a:lnTo>
                      <a:lnTo>
                        <a:pt x="0" y="0"/>
                      </a:lnTo>
                      <a:lnTo>
                        <a:pt x="0" y="1926"/>
                      </a:lnTo>
                      <a:lnTo>
                        <a:pt x="1123" y="1926"/>
                      </a:lnTo>
                      <a:lnTo>
                        <a:pt x="1123" y="160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6" name="Freeform 25"/>
                <p:cNvSpPr>
                  <a:spLocks/>
                </p:cNvSpPr>
                <p:nvPr/>
              </p:nvSpPr>
              <p:spPr bwMode="auto">
                <a:xfrm>
                  <a:off x="-304800" y="4903788"/>
                  <a:ext cx="508000" cy="612775"/>
                </a:xfrm>
                <a:custGeom>
                  <a:avLst/>
                  <a:gdLst>
                    <a:gd name="T0" fmla="*/ 803 w 1604"/>
                    <a:gd name="T1" fmla="*/ 1049 h 1926"/>
                    <a:gd name="T2" fmla="*/ 1178 w 1604"/>
                    <a:gd name="T3" fmla="*/ 1926 h 1926"/>
                    <a:gd name="T4" fmla="*/ 1604 w 1604"/>
                    <a:gd name="T5" fmla="*/ 1926 h 1926"/>
                    <a:gd name="T6" fmla="*/ 1604 w 1604"/>
                    <a:gd name="T7" fmla="*/ 0 h 1926"/>
                    <a:gd name="T8" fmla="*/ 1284 w 1604"/>
                    <a:gd name="T9" fmla="*/ 0 h 1926"/>
                    <a:gd name="T10" fmla="*/ 1284 w 1604"/>
                    <a:gd name="T11" fmla="*/ 1357 h 1926"/>
                    <a:gd name="T12" fmla="*/ 803 w 1604"/>
                    <a:gd name="T13" fmla="*/ 234 h 1926"/>
                    <a:gd name="T14" fmla="*/ 321 w 1604"/>
                    <a:gd name="T15" fmla="*/ 1357 h 1926"/>
                    <a:gd name="T16" fmla="*/ 321 w 1604"/>
                    <a:gd name="T17" fmla="*/ 0 h 1926"/>
                    <a:gd name="T18" fmla="*/ 0 w 1604"/>
                    <a:gd name="T19" fmla="*/ 0 h 1926"/>
                    <a:gd name="T20" fmla="*/ 0 w 1604"/>
                    <a:gd name="T21" fmla="*/ 1926 h 1926"/>
                    <a:gd name="T22" fmla="*/ 427 w 1604"/>
                    <a:gd name="T23" fmla="*/ 1926 h 1926"/>
                    <a:gd name="T24" fmla="*/ 803 w 1604"/>
                    <a:gd name="T25" fmla="*/ 1049 h 19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604" h="1926">
                      <a:moveTo>
                        <a:pt x="803" y="1049"/>
                      </a:moveTo>
                      <a:lnTo>
                        <a:pt x="1178" y="1926"/>
                      </a:lnTo>
                      <a:lnTo>
                        <a:pt x="1604" y="1926"/>
                      </a:lnTo>
                      <a:lnTo>
                        <a:pt x="1604" y="0"/>
                      </a:lnTo>
                      <a:lnTo>
                        <a:pt x="1284" y="0"/>
                      </a:lnTo>
                      <a:lnTo>
                        <a:pt x="1284" y="1357"/>
                      </a:lnTo>
                      <a:lnTo>
                        <a:pt x="803" y="234"/>
                      </a:lnTo>
                      <a:lnTo>
                        <a:pt x="321" y="1357"/>
                      </a:lnTo>
                      <a:lnTo>
                        <a:pt x="321" y="0"/>
                      </a:lnTo>
                      <a:lnTo>
                        <a:pt x="0" y="0"/>
                      </a:lnTo>
                      <a:lnTo>
                        <a:pt x="0" y="1926"/>
                      </a:lnTo>
                      <a:lnTo>
                        <a:pt x="427" y="1926"/>
                      </a:lnTo>
                      <a:lnTo>
                        <a:pt x="803" y="1049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7" name="Freeform 26"/>
                <p:cNvSpPr>
                  <a:spLocks/>
                </p:cNvSpPr>
                <p:nvPr/>
              </p:nvSpPr>
              <p:spPr bwMode="auto">
                <a:xfrm>
                  <a:off x="306388" y="4903788"/>
                  <a:ext cx="458788" cy="612775"/>
                </a:xfrm>
                <a:custGeom>
                  <a:avLst/>
                  <a:gdLst>
                    <a:gd name="T0" fmla="*/ 911 w 1444"/>
                    <a:gd name="T1" fmla="*/ 1926 h 1926"/>
                    <a:gd name="T2" fmla="*/ 1151 w 1444"/>
                    <a:gd name="T3" fmla="*/ 1859 h 1926"/>
                    <a:gd name="T4" fmla="*/ 1377 w 1444"/>
                    <a:gd name="T5" fmla="*/ 1632 h 1926"/>
                    <a:gd name="T6" fmla="*/ 1444 w 1444"/>
                    <a:gd name="T7" fmla="*/ 1394 h 1926"/>
                    <a:gd name="T8" fmla="*/ 1438 w 1444"/>
                    <a:gd name="T9" fmla="*/ 1279 h 1926"/>
                    <a:gd name="T10" fmla="*/ 1317 w 1444"/>
                    <a:gd name="T11" fmla="*/ 1007 h 1926"/>
                    <a:gd name="T12" fmla="*/ 1049 w 1444"/>
                    <a:gd name="T13" fmla="*/ 827 h 1926"/>
                    <a:gd name="T14" fmla="*/ 882 w 1444"/>
                    <a:gd name="T15" fmla="*/ 802 h 1926"/>
                    <a:gd name="T16" fmla="*/ 490 w 1444"/>
                    <a:gd name="T17" fmla="*/ 792 h 1926"/>
                    <a:gd name="T18" fmla="*/ 375 w 1444"/>
                    <a:gd name="T19" fmla="*/ 715 h 1926"/>
                    <a:gd name="T20" fmla="*/ 321 w 1444"/>
                    <a:gd name="T21" fmla="*/ 587 h 1926"/>
                    <a:gd name="T22" fmla="*/ 331 w 1444"/>
                    <a:gd name="T23" fmla="*/ 490 h 1926"/>
                    <a:gd name="T24" fmla="*/ 408 w 1444"/>
                    <a:gd name="T25" fmla="*/ 375 h 1926"/>
                    <a:gd name="T26" fmla="*/ 537 w 1444"/>
                    <a:gd name="T27" fmla="*/ 322 h 1926"/>
                    <a:gd name="T28" fmla="*/ 907 w 1444"/>
                    <a:gd name="T29" fmla="*/ 322 h 1926"/>
                    <a:gd name="T30" fmla="*/ 1036 w 1444"/>
                    <a:gd name="T31" fmla="*/ 375 h 1926"/>
                    <a:gd name="T32" fmla="*/ 1113 w 1444"/>
                    <a:gd name="T33" fmla="*/ 490 h 1926"/>
                    <a:gd name="T34" fmla="*/ 1123 w 1444"/>
                    <a:gd name="T35" fmla="*/ 642 h 1926"/>
                    <a:gd name="T36" fmla="*/ 1444 w 1444"/>
                    <a:gd name="T37" fmla="*/ 533 h 1926"/>
                    <a:gd name="T38" fmla="*/ 1377 w 1444"/>
                    <a:gd name="T39" fmla="*/ 293 h 1926"/>
                    <a:gd name="T40" fmla="*/ 1151 w 1444"/>
                    <a:gd name="T41" fmla="*/ 67 h 1926"/>
                    <a:gd name="T42" fmla="*/ 911 w 1444"/>
                    <a:gd name="T43" fmla="*/ 1 h 1926"/>
                    <a:gd name="T44" fmla="*/ 533 w 1444"/>
                    <a:gd name="T45" fmla="*/ 1 h 1926"/>
                    <a:gd name="T46" fmla="*/ 294 w 1444"/>
                    <a:gd name="T47" fmla="*/ 67 h 1926"/>
                    <a:gd name="T48" fmla="*/ 67 w 1444"/>
                    <a:gd name="T49" fmla="*/ 293 h 1926"/>
                    <a:gd name="T50" fmla="*/ 0 w 1444"/>
                    <a:gd name="T51" fmla="*/ 533 h 1926"/>
                    <a:gd name="T52" fmla="*/ 6 w 1444"/>
                    <a:gd name="T53" fmla="*/ 647 h 1926"/>
                    <a:gd name="T54" fmla="*/ 127 w 1444"/>
                    <a:gd name="T55" fmla="*/ 919 h 1926"/>
                    <a:gd name="T56" fmla="*/ 395 w 1444"/>
                    <a:gd name="T57" fmla="*/ 1099 h 1926"/>
                    <a:gd name="T58" fmla="*/ 562 w 1444"/>
                    <a:gd name="T59" fmla="*/ 1124 h 1926"/>
                    <a:gd name="T60" fmla="*/ 954 w 1444"/>
                    <a:gd name="T61" fmla="*/ 1133 h 1926"/>
                    <a:gd name="T62" fmla="*/ 1069 w 1444"/>
                    <a:gd name="T63" fmla="*/ 1211 h 1926"/>
                    <a:gd name="T64" fmla="*/ 1123 w 1444"/>
                    <a:gd name="T65" fmla="*/ 1339 h 1926"/>
                    <a:gd name="T66" fmla="*/ 1113 w 1444"/>
                    <a:gd name="T67" fmla="*/ 1436 h 1926"/>
                    <a:gd name="T68" fmla="*/ 1036 w 1444"/>
                    <a:gd name="T69" fmla="*/ 1550 h 1926"/>
                    <a:gd name="T70" fmla="*/ 907 w 1444"/>
                    <a:gd name="T71" fmla="*/ 1604 h 1926"/>
                    <a:gd name="T72" fmla="*/ 537 w 1444"/>
                    <a:gd name="T73" fmla="*/ 1604 h 1926"/>
                    <a:gd name="T74" fmla="*/ 408 w 1444"/>
                    <a:gd name="T75" fmla="*/ 1550 h 1926"/>
                    <a:gd name="T76" fmla="*/ 331 w 1444"/>
                    <a:gd name="T77" fmla="*/ 1436 h 1926"/>
                    <a:gd name="T78" fmla="*/ 321 w 1444"/>
                    <a:gd name="T79" fmla="*/ 1284 h 1926"/>
                    <a:gd name="T80" fmla="*/ 0 w 1444"/>
                    <a:gd name="T81" fmla="*/ 1394 h 1926"/>
                    <a:gd name="T82" fmla="*/ 67 w 1444"/>
                    <a:gd name="T83" fmla="*/ 1632 h 1926"/>
                    <a:gd name="T84" fmla="*/ 294 w 1444"/>
                    <a:gd name="T85" fmla="*/ 1859 h 1926"/>
                    <a:gd name="T86" fmla="*/ 533 w 1444"/>
                    <a:gd name="T87" fmla="*/ 1926 h 19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444" h="1926">
                      <a:moveTo>
                        <a:pt x="562" y="1926"/>
                      </a:moveTo>
                      <a:lnTo>
                        <a:pt x="882" y="1926"/>
                      </a:lnTo>
                      <a:lnTo>
                        <a:pt x="911" y="1926"/>
                      </a:lnTo>
                      <a:lnTo>
                        <a:pt x="968" y="1920"/>
                      </a:lnTo>
                      <a:lnTo>
                        <a:pt x="1049" y="1901"/>
                      </a:lnTo>
                      <a:lnTo>
                        <a:pt x="1151" y="1859"/>
                      </a:lnTo>
                      <a:lnTo>
                        <a:pt x="1240" y="1798"/>
                      </a:lnTo>
                      <a:lnTo>
                        <a:pt x="1317" y="1722"/>
                      </a:lnTo>
                      <a:lnTo>
                        <a:pt x="1377" y="1632"/>
                      </a:lnTo>
                      <a:lnTo>
                        <a:pt x="1420" y="1532"/>
                      </a:lnTo>
                      <a:lnTo>
                        <a:pt x="1438" y="1450"/>
                      </a:lnTo>
                      <a:lnTo>
                        <a:pt x="1444" y="1394"/>
                      </a:lnTo>
                      <a:lnTo>
                        <a:pt x="1444" y="1365"/>
                      </a:lnTo>
                      <a:lnTo>
                        <a:pt x="1444" y="1336"/>
                      </a:lnTo>
                      <a:lnTo>
                        <a:pt x="1438" y="1279"/>
                      </a:lnTo>
                      <a:lnTo>
                        <a:pt x="1420" y="1197"/>
                      </a:lnTo>
                      <a:lnTo>
                        <a:pt x="1377" y="1096"/>
                      </a:lnTo>
                      <a:lnTo>
                        <a:pt x="1317" y="1007"/>
                      </a:lnTo>
                      <a:lnTo>
                        <a:pt x="1240" y="930"/>
                      </a:lnTo>
                      <a:lnTo>
                        <a:pt x="1151" y="870"/>
                      </a:lnTo>
                      <a:lnTo>
                        <a:pt x="1049" y="827"/>
                      </a:lnTo>
                      <a:lnTo>
                        <a:pt x="968" y="808"/>
                      </a:lnTo>
                      <a:lnTo>
                        <a:pt x="911" y="802"/>
                      </a:lnTo>
                      <a:lnTo>
                        <a:pt x="882" y="802"/>
                      </a:lnTo>
                      <a:lnTo>
                        <a:pt x="562" y="802"/>
                      </a:lnTo>
                      <a:lnTo>
                        <a:pt x="537" y="801"/>
                      </a:lnTo>
                      <a:lnTo>
                        <a:pt x="490" y="792"/>
                      </a:lnTo>
                      <a:lnTo>
                        <a:pt x="446" y="774"/>
                      </a:lnTo>
                      <a:lnTo>
                        <a:pt x="408" y="748"/>
                      </a:lnTo>
                      <a:lnTo>
                        <a:pt x="375" y="715"/>
                      </a:lnTo>
                      <a:lnTo>
                        <a:pt x="350" y="676"/>
                      </a:lnTo>
                      <a:lnTo>
                        <a:pt x="331" y="634"/>
                      </a:lnTo>
                      <a:lnTo>
                        <a:pt x="321" y="587"/>
                      </a:lnTo>
                      <a:lnTo>
                        <a:pt x="321" y="562"/>
                      </a:lnTo>
                      <a:lnTo>
                        <a:pt x="321" y="536"/>
                      </a:lnTo>
                      <a:lnTo>
                        <a:pt x="331" y="490"/>
                      </a:lnTo>
                      <a:lnTo>
                        <a:pt x="350" y="447"/>
                      </a:lnTo>
                      <a:lnTo>
                        <a:pt x="375" y="409"/>
                      </a:lnTo>
                      <a:lnTo>
                        <a:pt x="408" y="375"/>
                      </a:lnTo>
                      <a:lnTo>
                        <a:pt x="446" y="350"/>
                      </a:lnTo>
                      <a:lnTo>
                        <a:pt x="490" y="332"/>
                      </a:lnTo>
                      <a:lnTo>
                        <a:pt x="537" y="322"/>
                      </a:lnTo>
                      <a:lnTo>
                        <a:pt x="562" y="321"/>
                      </a:lnTo>
                      <a:lnTo>
                        <a:pt x="882" y="321"/>
                      </a:lnTo>
                      <a:lnTo>
                        <a:pt x="907" y="322"/>
                      </a:lnTo>
                      <a:lnTo>
                        <a:pt x="954" y="332"/>
                      </a:lnTo>
                      <a:lnTo>
                        <a:pt x="998" y="350"/>
                      </a:lnTo>
                      <a:lnTo>
                        <a:pt x="1036" y="375"/>
                      </a:lnTo>
                      <a:lnTo>
                        <a:pt x="1069" y="409"/>
                      </a:lnTo>
                      <a:lnTo>
                        <a:pt x="1094" y="447"/>
                      </a:lnTo>
                      <a:lnTo>
                        <a:pt x="1113" y="490"/>
                      </a:lnTo>
                      <a:lnTo>
                        <a:pt x="1123" y="536"/>
                      </a:lnTo>
                      <a:lnTo>
                        <a:pt x="1123" y="562"/>
                      </a:lnTo>
                      <a:lnTo>
                        <a:pt x="1123" y="642"/>
                      </a:lnTo>
                      <a:lnTo>
                        <a:pt x="1444" y="642"/>
                      </a:lnTo>
                      <a:lnTo>
                        <a:pt x="1444" y="562"/>
                      </a:lnTo>
                      <a:lnTo>
                        <a:pt x="1444" y="533"/>
                      </a:lnTo>
                      <a:lnTo>
                        <a:pt x="1438" y="476"/>
                      </a:lnTo>
                      <a:lnTo>
                        <a:pt x="1420" y="394"/>
                      </a:lnTo>
                      <a:lnTo>
                        <a:pt x="1377" y="293"/>
                      </a:lnTo>
                      <a:lnTo>
                        <a:pt x="1317" y="204"/>
                      </a:lnTo>
                      <a:lnTo>
                        <a:pt x="1240" y="127"/>
                      </a:lnTo>
                      <a:lnTo>
                        <a:pt x="1151" y="67"/>
                      </a:lnTo>
                      <a:lnTo>
                        <a:pt x="1049" y="25"/>
                      </a:lnTo>
                      <a:lnTo>
                        <a:pt x="968" y="7"/>
                      </a:lnTo>
                      <a:lnTo>
                        <a:pt x="911" y="1"/>
                      </a:lnTo>
                      <a:lnTo>
                        <a:pt x="882" y="0"/>
                      </a:lnTo>
                      <a:lnTo>
                        <a:pt x="562" y="0"/>
                      </a:lnTo>
                      <a:lnTo>
                        <a:pt x="533" y="1"/>
                      </a:lnTo>
                      <a:lnTo>
                        <a:pt x="477" y="7"/>
                      </a:lnTo>
                      <a:lnTo>
                        <a:pt x="395" y="25"/>
                      </a:lnTo>
                      <a:lnTo>
                        <a:pt x="294" y="67"/>
                      </a:lnTo>
                      <a:lnTo>
                        <a:pt x="204" y="127"/>
                      </a:lnTo>
                      <a:lnTo>
                        <a:pt x="127" y="204"/>
                      </a:lnTo>
                      <a:lnTo>
                        <a:pt x="67" y="293"/>
                      </a:lnTo>
                      <a:lnTo>
                        <a:pt x="24" y="394"/>
                      </a:lnTo>
                      <a:lnTo>
                        <a:pt x="6" y="476"/>
                      </a:lnTo>
                      <a:lnTo>
                        <a:pt x="0" y="533"/>
                      </a:lnTo>
                      <a:lnTo>
                        <a:pt x="0" y="562"/>
                      </a:lnTo>
                      <a:lnTo>
                        <a:pt x="0" y="591"/>
                      </a:lnTo>
                      <a:lnTo>
                        <a:pt x="6" y="647"/>
                      </a:lnTo>
                      <a:lnTo>
                        <a:pt x="24" y="729"/>
                      </a:lnTo>
                      <a:lnTo>
                        <a:pt x="67" y="830"/>
                      </a:lnTo>
                      <a:lnTo>
                        <a:pt x="127" y="919"/>
                      </a:lnTo>
                      <a:lnTo>
                        <a:pt x="204" y="996"/>
                      </a:lnTo>
                      <a:lnTo>
                        <a:pt x="294" y="1056"/>
                      </a:lnTo>
                      <a:lnTo>
                        <a:pt x="395" y="1099"/>
                      </a:lnTo>
                      <a:lnTo>
                        <a:pt x="477" y="1117"/>
                      </a:lnTo>
                      <a:lnTo>
                        <a:pt x="533" y="1123"/>
                      </a:lnTo>
                      <a:lnTo>
                        <a:pt x="562" y="1124"/>
                      </a:lnTo>
                      <a:lnTo>
                        <a:pt x="882" y="1124"/>
                      </a:lnTo>
                      <a:lnTo>
                        <a:pt x="907" y="1124"/>
                      </a:lnTo>
                      <a:lnTo>
                        <a:pt x="954" y="1133"/>
                      </a:lnTo>
                      <a:lnTo>
                        <a:pt x="998" y="1153"/>
                      </a:lnTo>
                      <a:lnTo>
                        <a:pt x="1036" y="1178"/>
                      </a:lnTo>
                      <a:lnTo>
                        <a:pt x="1069" y="1211"/>
                      </a:lnTo>
                      <a:lnTo>
                        <a:pt x="1094" y="1249"/>
                      </a:lnTo>
                      <a:lnTo>
                        <a:pt x="1113" y="1292"/>
                      </a:lnTo>
                      <a:lnTo>
                        <a:pt x="1123" y="1339"/>
                      </a:lnTo>
                      <a:lnTo>
                        <a:pt x="1123" y="1365"/>
                      </a:lnTo>
                      <a:lnTo>
                        <a:pt x="1123" y="1389"/>
                      </a:lnTo>
                      <a:lnTo>
                        <a:pt x="1113" y="1436"/>
                      </a:lnTo>
                      <a:lnTo>
                        <a:pt x="1094" y="1479"/>
                      </a:lnTo>
                      <a:lnTo>
                        <a:pt x="1069" y="1517"/>
                      </a:lnTo>
                      <a:lnTo>
                        <a:pt x="1036" y="1550"/>
                      </a:lnTo>
                      <a:lnTo>
                        <a:pt x="998" y="1576"/>
                      </a:lnTo>
                      <a:lnTo>
                        <a:pt x="954" y="1595"/>
                      </a:lnTo>
                      <a:lnTo>
                        <a:pt x="907" y="1604"/>
                      </a:lnTo>
                      <a:lnTo>
                        <a:pt x="882" y="1605"/>
                      </a:lnTo>
                      <a:lnTo>
                        <a:pt x="562" y="1605"/>
                      </a:lnTo>
                      <a:lnTo>
                        <a:pt x="537" y="1604"/>
                      </a:lnTo>
                      <a:lnTo>
                        <a:pt x="490" y="1595"/>
                      </a:lnTo>
                      <a:lnTo>
                        <a:pt x="446" y="1576"/>
                      </a:lnTo>
                      <a:lnTo>
                        <a:pt x="408" y="1550"/>
                      </a:lnTo>
                      <a:lnTo>
                        <a:pt x="375" y="1517"/>
                      </a:lnTo>
                      <a:lnTo>
                        <a:pt x="350" y="1479"/>
                      </a:lnTo>
                      <a:lnTo>
                        <a:pt x="331" y="1436"/>
                      </a:lnTo>
                      <a:lnTo>
                        <a:pt x="321" y="1389"/>
                      </a:lnTo>
                      <a:lnTo>
                        <a:pt x="321" y="1365"/>
                      </a:lnTo>
                      <a:lnTo>
                        <a:pt x="321" y="1284"/>
                      </a:lnTo>
                      <a:lnTo>
                        <a:pt x="0" y="1284"/>
                      </a:lnTo>
                      <a:lnTo>
                        <a:pt x="0" y="1365"/>
                      </a:lnTo>
                      <a:lnTo>
                        <a:pt x="0" y="1394"/>
                      </a:lnTo>
                      <a:lnTo>
                        <a:pt x="6" y="1450"/>
                      </a:lnTo>
                      <a:lnTo>
                        <a:pt x="24" y="1532"/>
                      </a:lnTo>
                      <a:lnTo>
                        <a:pt x="67" y="1632"/>
                      </a:lnTo>
                      <a:lnTo>
                        <a:pt x="127" y="1722"/>
                      </a:lnTo>
                      <a:lnTo>
                        <a:pt x="204" y="1798"/>
                      </a:lnTo>
                      <a:lnTo>
                        <a:pt x="294" y="1859"/>
                      </a:lnTo>
                      <a:lnTo>
                        <a:pt x="395" y="1901"/>
                      </a:lnTo>
                      <a:lnTo>
                        <a:pt x="477" y="1920"/>
                      </a:lnTo>
                      <a:lnTo>
                        <a:pt x="533" y="1926"/>
                      </a:lnTo>
                      <a:lnTo>
                        <a:pt x="562" y="192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8" name="Rectangle 27"/>
                <p:cNvSpPr>
                  <a:spLocks noChangeArrowheads="1"/>
                </p:cNvSpPr>
                <p:nvPr/>
              </p:nvSpPr>
              <p:spPr bwMode="auto">
                <a:xfrm>
                  <a:off x="-1273175" y="6688138"/>
                  <a:ext cx="2038350" cy="10160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9" name="Rectangle 28"/>
                <p:cNvSpPr>
                  <a:spLocks noChangeArrowheads="1"/>
                </p:cNvSpPr>
                <p:nvPr/>
              </p:nvSpPr>
              <p:spPr bwMode="auto">
                <a:xfrm>
                  <a:off x="-1273175" y="6942138"/>
                  <a:ext cx="2038350" cy="10160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0" name="Rectangle 29"/>
                <p:cNvSpPr>
                  <a:spLocks noChangeArrowheads="1"/>
                </p:cNvSpPr>
                <p:nvPr/>
              </p:nvSpPr>
              <p:spPr bwMode="auto">
                <a:xfrm>
                  <a:off x="-1273175" y="7197726"/>
                  <a:ext cx="2038350" cy="10160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1" name="Rectangle 30"/>
                <p:cNvSpPr>
                  <a:spLocks noChangeArrowheads="1"/>
                </p:cNvSpPr>
                <p:nvPr/>
              </p:nvSpPr>
              <p:spPr bwMode="auto">
                <a:xfrm>
                  <a:off x="-254000" y="7451726"/>
                  <a:ext cx="1019175" cy="103188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cxnSp>
        <p:nvCxnSpPr>
          <p:cNvPr id="102" name="직선 화살표 연결선 101"/>
          <p:cNvCxnSpPr/>
          <p:nvPr/>
        </p:nvCxnSpPr>
        <p:spPr>
          <a:xfrm flipV="1">
            <a:off x="5622913" y="2516746"/>
            <a:ext cx="1488568" cy="851874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화살표 연결선 102"/>
          <p:cNvCxnSpPr/>
          <p:nvPr/>
        </p:nvCxnSpPr>
        <p:spPr>
          <a:xfrm>
            <a:off x="5733812" y="4093867"/>
            <a:ext cx="1377669" cy="838760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모서리가 둥근 직사각형 103"/>
          <p:cNvSpPr/>
          <p:nvPr/>
        </p:nvSpPr>
        <p:spPr>
          <a:xfrm>
            <a:off x="8226146" y="2062959"/>
            <a:ext cx="3225426" cy="90757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4C47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7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05" name="모서리가 둥근 직사각형 104"/>
          <p:cNvSpPr/>
          <p:nvPr/>
        </p:nvSpPr>
        <p:spPr>
          <a:xfrm>
            <a:off x="8226146" y="4742443"/>
            <a:ext cx="3225426" cy="907574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4C47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7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07" name="타원 106"/>
          <p:cNvSpPr/>
          <p:nvPr/>
        </p:nvSpPr>
        <p:spPr>
          <a:xfrm>
            <a:off x="8351337" y="3314394"/>
            <a:ext cx="251976" cy="251976"/>
          </a:xfrm>
          <a:prstGeom prst="ellipse">
            <a:avLst/>
          </a:prstGeom>
          <a:solidFill>
            <a:srgbClr val="FDB996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8" name="타원 107"/>
          <p:cNvSpPr/>
          <p:nvPr/>
        </p:nvSpPr>
        <p:spPr>
          <a:xfrm>
            <a:off x="8661460" y="3314393"/>
            <a:ext cx="251976" cy="251976"/>
          </a:xfrm>
          <a:prstGeom prst="ellipse">
            <a:avLst/>
          </a:prstGeom>
          <a:solidFill>
            <a:srgbClr val="FDB996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9" name="타원 108"/>
          <p:cNvSpPr/>
          <p:nvPr/>
        </p:nvSpPr>
        <p:spPr>
          <a:xfrm>
            <a:off x="8971584" y="3314393"/>
            <a:ext cx="251976" cy="251976"/>
          </a:xfrm>
          <a:prstGeom prst="ellipse">
            <a:avLst/>
          </a:prstGeom>
          <a:solidFill>
            <a:srgbClr val="FDB996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0" name="타원 109"/>
          <p:cNvSpPr/>
          <p:nvPr/>
        </p:nvSpPr>
        <p:spPr>
          <a:xfrm>
            <a:off x="9281707" y="3314392"/>
            <a:ext cx="251976" cy="251976"/>
          </a:xfrm>
          <a:prstGeom prst="ellipse">
            <a:avLst/>
          </a:prstGeom>
          <a:solidFill>
            <a:srgbClr val="FDB996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1" name="타원 110"/>
          <p:cNvSpPr/>
          <p:nvPr/>
        </p:nvSpPr>
        <p:spPr>
          <a:xfrm>
            <a:off x="9591831" y="3314391"/>
            <a:ext cx="251976" cy="251976"/>
          </a:xfrm>
          <a:prstGeom prst="ellipse">
            <a:avLst/>
          </a:prstGeom>
          <a:solidFill>
            <a:srgbClr val="FDB996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2" name="타원 111"/>
          <p:cNvSpPr/>
          <p:nvPr/>
        </p:nvSpPr>
        <p:spPr>
          <a:xfrm>
            <a:off x="9901954" y="3314390"/>
            <a:ext cx="251976" cy="251976"/>
          </a:xfrm>
          <a:prstGeom prst="ellipse">
            <a:avLst/>
          </a:prstGeom>
          <a:solidFill>
            <a:srgbClr val="FDB996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3" name="타원 112"/>
          <p:cNvSpPr/>
          <p:nvPr/>
        </p:nvSpPr>
        <p:spPr>
          <a:xfrm>
            <a:off x="10212077" y="3314389"/>
            <a:ext cx="251976" cy="251976"/>
          </a:xfrm>
          <a:prstGeom prst="ellipse">
            <a:avLst/>
          </a:prstGeom>
          <a:solidFill>
            <a:srgbClr val="FDB996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4" name="타원 113"/>
          <p:cNvSpPr/>
          <p:nvPr/>
        </p:nvSpPr>
        <p:spPr>
          <a:xfrm>
            <a:off x="10522201" y="3314389"/>
            <a:ext cx="251976" cy="25197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5" name="타원 114"/>
          <p:cNvSpPr/>
          <p:nvPr/>
        </p:nvSpPr>
        <p:spPr>
          <a:xfrm>
            <a:off x="10832324" y="3314388"/>
            <a:ext cx="251976" cy="25197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6" name="타원 115"/>
          <p:cNvSpPr/>
          <p:nvPr/>
        </p:nvSpPr>
        <p:spPr>
          <a:xfrm>
            <a:off x="11142447" y="3314387"/>
            <a:ext cx="251976" cy="25197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167435" y="3075219"/>
            <a:ext cx="1086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solidFill>
                  <a:prstClr val="white"/>
                </a:solidFill>
              </a:rPr>
              <a:t>70</a:t>
            </a:r>
            <a:r>
              <a:rPr lang="en-US" altLang="ko-KR" sz="2000" b="1" dirty="0"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solidFill>
                  <a:prstClr val="white"/>
                </a:solidFill>
              </a:rPr>
              <a:t>%</a:t>
            </a:r>
            <a:endParaRPr lang="en-US" altLang="ko-KR" sz="1100" b="1" dirty="0">
              <a:ln>
                <a:solidFill>
                  <a:prstClr val="black">
                    <a:lumMod val="65000"/>
                    <a:lumOff val="35000"/>
                  </a:prstClr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18" name="타원 117"/>
          <p:cNvSpPr/>
          <p:nvPr/>
        </p:nvSpPr>
        <p:spPr>
          <a:xfrm>
            <a:off x="8440742" y="5940126"/>
            <a:ext cx="251976" cy="251976"/>
          </a:xfrm>
          <a:prstGeom prst="ellipse">
            <a:avLst/>
          </a:prstGeom>
          <a:solidFill>
            <a:srgbClr val="FDB996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9" name="타원 118"/>
          <p:cNvSpPr/>
          <p:nvPr/>
        </p:nvSpPr>
        <p:spPr>
          <a:xfrm>
            <a:off x="8750865" y="5940125"/>
            <a:ext cx="251976" cy="251976"/>
          </a:xfrm>
          <a:prstGeom prst="ellipse">
            <a:avLst/>
          </a:prstGeom>
          <a:solidFill>
            <a:srgbClr val="FDB996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0" name="타원 119"/>
          <p:cNvSpPr/>
          <p:nvPr/>
        </p:nvSpPr>
        <p:spPr>
          <a:xfrm>
            <a:off x="9060989" y="5940125"/>
            <a:ext cx="251976" cy="251976"/>
          </a:xfrm>
          <a:prstGeom prst="ellipse">
            <a:avLst/>
          </a:prstGeom>
          <a:solidFill>
            <a:srgbClr val="FDB996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1" name="타원 120"/>
          <p:cNvSpPr/>
          <p:nvPr/>
        </p:nvSpPr>
        <p:spPr>
          <a:xfrm>
            <a:off x="9371112" y="5940124"/>
            <a:ext cx="251976" cy="251976"/>
          </a:xfrm>
          <a:prstGeom prst="ellipse">
            <a:avLst/>
          </a:prstGeom>
          <a:solidFill>
            <a:srgbClr val="FDB996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2" name="타원 121"/>
          <p:cNvSpPr/>
          <p:nvPr/>
        </p:nvSpPr>
        <p:spPr>
          <a:xfrm>
            <a:off x="9681236" y="5940123"/>
            <a:ext cx="251976" cy="251976"/>
          </a:xfrm>
          <a:prstGeom prst="ellipse">
            <a:avLst/>
          </a:prstGeom>
          <a:solidFill>
            <a:srgbClr val="FDB996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3" name="타원 122"/>
          <p:cNvSpPr/>
          <p:nvPr/>
        </p:nvSpPr>
        <p:spPr>
          <a:xfrm>
            <a:off x="9991359" y="5940122"/>
            <a:ext cx="251976" cy="251976"/>
          </a:xfrm>
          <a:prstGeom prst="ellipse">
            <a:avLst/>
          </a:prstGeom>
          <a:solidFill>
            <a:srgbClr val="FDB996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4" name="타원 123"/>
          <p:cNvSpPr/>
          <p:nvPr/>
        </p:nvSpPr>
        <p:spPr>
          <a:xfrm>
            <a:off x="10301482" y="5940121"/>
            <a:ext cx="251976" cy="251976"/>
          </a:xfrm>
          <a:prstGeom prst="ellipse">
            <a:avLst/>
          </a:prstGeom>
          <a:solidFill>
            <a:srgbClr val="FDB996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5" name="타원 124"/>
          <p:cNvSpPr/>
          <p:nvPr/>
        </p:nvSpPr>
        <p:spPr>
          <a:xfrm>
            <a:off x="10611606" y="5940121"/>
            <a:ext cx="251976" cy="25197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6" name="타원 125"/>
          <p:cNvSpPr/>
          <p:nvPr/>
        </p:nvSpPr>
        <p:spPr>
          <a:xfrm>
            <a:off x="10921729" y="5940120"/>
            <a:ext cx="251976" cy="25197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7" name="타원 126"/>
          <p:cNvSpPr/>
          <p:nvPr/>
        </p:nvSpPr>
        <p:spPr>
          <a:xfrm>
            <a:off x="11231852" y="5940119"/>
            <a:ext cx="251976" cy="25197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219122" y="5728897"/>
            <a:ext cx="1086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solidFill>
                  <a:prstClr val="white"/>
                </a:solidFill>
              </a:rPr>
              <a:t>70</a:t>
            </a:r>
            <a:r>
              <a:rPr lang="en-US" altLang="ko-KR" sz="2000" b="1" dirty="0">
                <a:ln>
                  <a:solidFill>
                    <a:prstClr val="black">
                      <a:lumMod val="65000"/>
                      <a:lumOff val="35000"/>
                    </a:prstClr>
                  </a:solidFill>
                </a:ln>
                <a:solidFill>
                  <a:prstClr val="white"/>
                </a:solidFill>
              </a:rPr>
              <a:t>%</a:t>
            </a:r>
            <a:endParaRPr lang="en-US" altLang="ko-KR" sz="1100" b="1" dirty="0">
              <a:ln>
                <a:solidFill>
                  <a:prstClr val="black">
                    <a:lumMod val="65000"/>
                    <a:lumOff val="35000"/>
                  </a:prstClr>
                </a:solidFill>
              </a:ln>
              <a:solidFill>
                <a:prstClr val="white"/>
              </a:solidFill>
            </a:endParaRPr>
          </a:p>
        </p:txBody>
      </p:sp>
      <p:cxnSp>
        <p:nvCxnSpPr>
          <p:cNvPr id="129" name="직선 화살표 연결선 128"/>
          <p:cNvCxnSpPr/>
          <p:nvPr/>
        </p:nvCxnSpPr>
        <p:spPr>
          <a:xfrm flipV="1">
            <a:off x="3713708" y="3896580"/>
            <a:ext cx="712854" cy="373937"/>
          </a:xfrm>
          <a:prstGeom prst="straightConnector1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직사각형 105">
            <a:extLst>
              <a:ext uri="{FF2B5EF4-FFF2-40B4-BE49-F238E27FC236}">
                <a16:creationId xmlns="" xmlns:a16="http://schemas.microsoft.com/office/drawing/2014/main" id="{3DCE50AE-09D0-4E18-B518-4EBF4EEF0AE3}"/>
              </a:ext>
            </a:extLst>
          </p:cNvPr>
          <p:cNvSpPr/>
          <p:nvPr/>
        </p:nvSpPr>
        <p:spPr>
          <a:xfrm>
            <a:off x="0" y="-3"/>
            <a:ext cx="12192000" cy="1081193"/>
          </a:xfrm>
          <a:prstGeom prst="rect">
            <a:avLst/>
          </a:prstGeom>
          <a:solidFill>
            <a:srgbClr val="FDB996"/>
          </a:solidFill>
          <a:ln>
            <a:noFill/>
          </a:ln>
          <a:effectLst>
            <a:outerShdw dist="25400" dir="5400000" algn="t" rotWithShape="0">
              <a:schemeClr val="tx1">
                <a:lumMod val="65000"/>
                <a:lumOff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latinLnBrk="0">
              <a:defRPr/>
            </a:pPr>
            <a:r>
              <a:rPr lang="en-US" altLang="ja-JP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chemeClr val="bg1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800" kern="0" dirty="0">
                <a:solidFill>
                  <a:schemeClr val="bg1"/>
                </a:solidFill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833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3255999" y="2061904"/>
            <a:ext cx="2516714" cy="2516714"/>
          </a:xfrm>
          <a:prstGeom prst="ellipse">
            <a:avLst/>
          </a:prstGeom>
          <a:solidFill>
            <a:srgbClr val="FF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255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241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238</a:t>
            </a:r>
          </a:p>
        </p:txBody>
      </p:sp>
      <p:sp>
        <p:nvSpPr>
          <p:cNvPr id="8" name="타원 7"/>
          <p:cNvSpPr/>
          <p:nvPr/>
        </p:nvSpPr>
        <p:spPr>
          <a:xfrm>
            <a:off x="6221937" y="2061904"/>
            <a:ext cx="2516714" cy="2516714"/>
          </a:xfrm>
          <a:prstGeom prst="ellipse">
            <a:avLst/>
          </a:prstGeom>
          <a:solidFill>
            <a:srgbClr val="FDB9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253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185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150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92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917</Words>
  <Application>Microsoft Office PowerPoint</Application>
  <PresentationFormat>와이드스크린</PresentationFormat>
  <Paragraphs>96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ＭＳ Ｐゴシック</vt:lpstr>
      <vt:lpstr>Tmon몬소리 Black</vt:lpstr>
      <vt:lpstr>맑은 고딕</vt:lpstr>
      <vt:lpstr>游ゴシック</vt:lpstr>
      <vt:lpstr>Arial</vt:lpstr>
      <vt:lpstr>31_Office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2021-02-03T01:58:47Z</dcterms:created>
  <dcterms:modified xsi:type="dcterms:W3CDTF">2024-12-17T02:45:56Z</dcterms:modified>
</cp:coreProperties>
</file>